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869" r:id="rId2"/>
  </p:sldMasterIdLst>
  <p:notesMasterIdLst>
    <p:notesMasterId r:id="rId55"/>
  </p:notesMasterIdLst>
  <p:sldIdLst>
    <p:sldId id="469" r:id="rId3"/>
    <p:sldId id="572" r:id="rId4"/>
    <p:sldId id="544" r:id="rId5"/>
    <p:sldId id="558" r:id="rId6"/>
    <p:sldId id="626" r:id="rId7"/>
    <p:sldId id="276" r:id="rId8"/>
    <p:sldId id="574" r:id="rId9"/>
    <p:sldId id="559" r:id="rId10"/>
    <p:sldId id="553" r:id="rId11"/>
    <p:sldId id="575" r:id="rId12"/>
    <p:sldId id="576" r:id="rId13"/>
    <p:sldId id="514" r:id="rId14"/>
    <p:sldId id="615" r:id="rId15"/>
    <p:sldId id="577" r:id="rId16"/>
    <p:sldId id="562" r:id="rId17"/>
    <p:sldId id="579" r:id="rId18"/>
    <p:sldId id="580" r:id="rId19"/>
    <p:sldId id="581" r:id="rId20"/>
    <p:sldId id="578" r:id="rId21"/>
    <p:sldId id="582" r:id="rId22"/>
    <p:sldId id="583" r:id="rId23"/>
    <p:sldId id="584" r:id="rId24"/>
    <p:sldId id="585" r:id="rId25"/>
    <p:sldId id="586" r:id="rId26"/>
    <p:sldId id="587" r:id="rId27"/>
    <p:sldId id="588" r:id="rId28"/>
    <p:sldId id="589" r:id="rId29"/>
    <p:sldId id="590" r:id="rId30"/>
    <p:sldId id="593" r:id="rId31"/>
    <p:sldId id="594" r:id="rId32"/>
    <p:sldId id="596" r:id="rId33"/>
    <p:sldId id="597" r:id="rId34"/>
    <p:sldId id="600" r:id="rId35"/>
    <p:sldId id="601" r:id="rId36"/>
    <p:sldId id="604" r:id="rId37"/>
    <p:sldId id="605" r:id="rId38"/>
    <p:sldId id="606" r:id="rId39"/>
    <p:sldId id="608" r:id="rId40"/>
    <p:sldId id="609" r:id="rId41"/>
    <p:sldId id="607" r:id="rId42"/>
    <p:sldId id="569" r:id="rId43"/>
    <p:sldId id="570" r:id="rId44"/>
    <p:sldId id="611" r:id="rId45"/>
    <p:sldId id="620" r:id="rId46"/>
    <p:sldId id="621" r:id="rId47"/>
    <p:sldId id="622" r:id="rId48"/>
    <p:sldId id="623" r:id="rId49"/>
    <p:sldId id="573" r:id="rId50"/>
    <p:sldId id="624" r:id="rId51"/>
    <p:sldId id="546" r:id="rId52"/>
    <p:sldId id="619" r:id="rId53"/>
    <p:sldId id="512" r:id="rId54"/>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F5F5"/>
    <a:srgbClr val="E9E9E9"/>
    <a:srgbClr val="ECECEC"/>
    <a:srgbClr val="FBFBFB"/>
    <a:srgbClr val="FFFFFF"/>
    <a:srgbClr val="999999"/>
    <a:srgbClr val="FCEDED"/>
    <a:srgbClr val="FFDBDB"/>
    <a:srgbClr val="C9002C"/>
    <a:srgbClr val="DEDED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1A2410F-F488-4A45-A8EB-AFCB5F1386D9}" v="9" dt="2023-03-28T03:00:08.234"/>
    <p1510:client id="{F95C0A98-CCB9-4344-B064-8E4ECA681618}" v="160" dt="2023-03-27T06:34:45.334"/>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84E427A-3D55-4303-BF80-6455036E1DE7}" styleName="テーマ スタイル 1 - アクセント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snapToGrid="0">
      <p:cViewPr varScale="1">
        <p:scale>
          <a:sx n="96" d="100"/>
          <a:sy n="96" d="100"/>
        </p:scale>
        <p:origin x="68" y="2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notesMaster" Target="notesMasters/notesMaster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theme" Target="theme/theme1.xml"/><Relationship Id="rId5" Type="http://schemas.openxmlformats.org/officeDocument/2006/relationships/slide" Target="slides/slide3.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viewProps" Target="viewProp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2023/6/8</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a:t>
            </a:fld>
            <a:endParaRPr kumimoji="1" lang="ja-JP" altLang="en-US"/>
          </a:p>
        </p:txBody>
      </p:sp>
    </p:spTree>
    <p:extLst>
      <p:ext uri="{BB962C8B-B14F-4D97-AF65-F5344CB8AC3E}">
        <p14:creationId xmlns:p14="http://schemas.microsoft.com/office/powerpoint/2010/main" val="36731210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14</a:t>
            </a:fld>
            <a:endParaRPr kumimoji="1" lang="ja-JP" altLang="en-US"/>
          </a:p>
        </p:txBody>
      </p:sp>
    </p:spTree>
    <p:extLst>
      <p:ext uri="{BB962C8B-B14F-4D97-AF65-F5344CB8AC3E}">
        <p14:creationId xmlns:p14="http://schemas.microsoft.com/office/powerpoint/2010/main" val="6711468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15</a:t>
            </a:fld>
            <a:endParaRPr kumimoji="1" lang="ja-JP" altLang="en-US"/>
          </a:p>
        </p:txBody>
      </p:sp>
    </p:spTree>
    <p:extLst>
      <p:ext uri="{BB962C8B-B14F-4D97-AF65-F5344CB8AC3E}">
        <p14:creationId xmlns:p14="http://schemas.microsoft.com/office/powerpoint/2010/main" val="28614193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17</a:t>
            </a:fld>
            <a:endParaRPr kumimoji="1" lang="ja-JP" altLang="en-US"/>
          </a:p>
        </p:txBody>
      </p:sp>
    </p:spTree>
    <p:extLst>
      <p:ext uri="{BB962C8B-B14F-4D97-AF65-F5344CB8AC3E}">
        <p14:creationId xmlns:p14="http://schemas.microsoft.com/office/powerpoint/2010/main" val="19651199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18</a:t>
            </a:fld>
            <a:endParaRPr kumimoji="1" lang="ja-JP" altLang="en-US"/>
          </a:p>
        </p:txBody>
      </p:sp>
    </p:spTree>
    <p:extLst>
      <p:ext uri="{BB962C8B-B14F-4D97-AF65-F5344CB8AC3E}">
        <p14:creationId xmlns:p14="http://schemas.microsoft.com/office/powerpoint/2010/main" val="34416653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19</a:t>
            </a:fld>
            <a:endParaRPr kumimoji="1" lang="ja-JP" altLang="en-US"/>
          </a:p>
        </p:txBody>
      </p:sp>
    </p:spTree>
    <p:extLst>
      <p:ext uri="{BB962C8B-B14F-4D97-AF65-F5344CB8AC3E}">
        <p14:creationId xmlns:p14="http://schemas.microsoft.com/office/powerpoint/2010/main" val="20188536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20</a:t>
            </a:fld>
            <a:endParaRPr kumimoji="1" lang="ja-JP" altLang="en-US"/>
          </a:p>
        </p:txBody>
      </p:sp>
    </p:spTree>
    <p:extLst>
      <p:ext uri="{BB962C8B-B14F-4D97-AF65-F5344CB8AC3E}">
        <p14:creationId xmlns:p14="http://schemas.microsoft.com/office/powerpoint/2010/main" val="2319709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21</a:t>
            </a:fld>
            <a:endParaRPr kumimoji="1" lang="ja-JP" altLang="en-US"/>
          </a:p>
        </p:txBody>
      </p:sp>
    </p:spTree>
    <p:extLst>
      <p:ext uri="{BB962C8B-B14F-4D97-AF65-F5344CB8AC3E}">
        <p14:creationId xmlns:p14="http://schemas.microsoft.com/office/powerpoint/2010/main" val="31680576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22</a:t>
            </a:fld>
            <a:endParaRPr kumimoji="1" lang="ja-JP" altLang="en-US"/>
          </a:p>
        </p:txBody>
      </p:sp>
    </p:spTree>
    <p:extLst>
      <p:ext uri="{BB962C8B-B14F-4D97-AF65-F5344CB8AC3E}">
        <p14:creationId xmlns:p14="http://schemas.microsoft.com/office/powerpoint/2010/main" val="259771337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23</a:t>
            </a:fld>
            <a:endParaRPr kumimoji="1" lang="ja-JP" altLang="en-US"/>
          </a:p>
        </p:txBody>
      </p:sp>
    </p:spTree>
    <p:extLst>
      <p:ext uri="{BB962C8B-B14F-4D97-AF65-F5344CB8AC3E}">
        <p14:creationId xmlns:p14="http://schemas.microsoft.com/office/powerpoint/2010/main" val="88863439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24</a:t>
            </a:fld>
            <a:endParaRPr kumimoji="1" lang="ja-JP" altLang="en-US"/>
          </a:p>
        </p:txBody>
      </p:sp>
    </p:spTree>
    <p:extLst>
      <p:ext uri="{BB962C8B-B14F-4D97-AF65-F5344CB8AC3E}">
        <p14:creationId xmlns:p14="http://schemas.microsoft.com/office/powerpoint/2010/main" val="32724678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a:t>
            </a:fld>
            <a:endParaRPr kumimoji="1" lang="ja-JP" altLang="en-US"/>
          </a:p>
        </p:txBody>
      </p:sp>
    </p:spTree>
    <p:extLst>
      <p:ext uri="{BB962C8B-B14F-4D97-AF65-F5344CB8AC3E}">
        <p14:creationId xmlns:p14="http://schemas.microsoft.com/office/powerpoint/2010/main" val="4920907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25</a:t>
            </a:fld>
            <a:endParaRPr kumimoji="1" lang="ja-JP" altLang="en-US"/>
          </a:p>
        </p:txBody>
      </p:sp>
    </p:spTree>
    <p:extLst>
      <p:ext uri="{BB962C8B-B14F-4D97-AF65-F5344CB8AC3E}">
        <p14:creationId xmlns:p14="http://schemas.microsoft.com/office/powerpoint/2010/main" val="221535303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27</a:t>
            </a:fld>
            <a:endParaRPr kumimoji="1" lang="ja-JP" altLang="en-US"/>
          </a:p>
        </p:txBody>
      </p:sp>
    </p:spTree>
    <p:extLst>
      <p:ext uri="{BB962C8B-B14F-4D97-AF65-F5344CB8AC3E}">
        <p14:creationId xmlns:p14="http://schemas.microsoft.com/office/powerpoint/2010/main" val="251389893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28</a:t>
            </a:fld>
            <a:endParaRPr kumimoji="1" lang="ja-JP" altLang="en-US"/>
          </a:p>
        </p:txBody>
      </p:sp>
    </p:spTree>
    <p:extLst>
      <p:ext uri="{BB962C8B-B14F-4D97-AF65-F5344CB8AC3E}">
        <p14:creationId xmlns:p14="http://schemas.microsoft.com/office/powerpoint/2010/main" val="415473952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30</a:t>
            </a:fld>
            <a:endParaRPr kumimoji="1" lang="ja-JP" altLang="en-US"/>
          </a:p>
        </p:txBody>
      </p:sp>
    </p:spTree>
    <p:extLst>
      <p:ext uri="{BB962C8B-B14F-4D97-AF65-F5344CB8AC3E}">
        <p14:creationId xmlns:p14="http://schemas.microsoft.com/office/powerpoint/2010/main" val="81609597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31</a:t>
            </a:fld>
            <a:endParaRPr kumimoji="1" lang="ja-JP" altLang="en-US"/>
          </a:p>
        </p:txBody>
      </p:sp>
    </p:spTree>
    <p:extLst>
      <p:ext uri="{BB962C8B-B14F-4D97-AF65-F5344CB8AC3E}">
        <p14:creationId xmlns:p14="http://schemas.microsoft.com/office/powerpoint/2010/main" val="35017434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35</a:t>
            </a:fld>
            <a:endParaRPr kumimoji="1" lang="ja-JP" altLang="en-US"/>
          </a:p>
        </p:txBody>
      </p:sp>
    </p:spTree>
    <p:extLst>
      <p:ext uri="{BB962C8B-B14F-4D97-AF65-F5344CB8AC3E}">
        <p14:creationId xmlns:p14="http://schemas.microsoft.com/office/powerpoint/2010/main" val="237172141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36</a:t>
            </a:fld>
            <a:endParaRPr kumimoji="1" lang="ja-JP" altLang="en-US"/>
          </a:p>
        </p:txBody>
      </p:sp>
    </p:spTree>
    <p:extLst>
      <p:ext uri="{BB962C8B-B14F-4D97-AF65-F5344CB8AC3E}">
        <p14:creationId xmlns:p14="http://schemas.microsoft.com/office/powerpoint/2010/main" val="172363953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37</a:t>
            </a:fld>
            <a:endParaRPr kumimoji="1" lang="ja-JP" altLang="en-US"/>
          </a:p>
        </p:txBody>
      </p:sp>
    </p:spTree>
    <p:extLst>
      <p:ext uri="{BB962C8B-B14F-4D97-AF65-F5344CB8AC3E}">
        <p14:creationId xmlns:p14="http://schemas.microsoft.com/office/powerpoint/2010/main" val="88943703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38</a:t>
            </a:fld>
            <a:endParaRPr kumimoji="1" lang="ja-JP" altLang="en-US"/>
          </a:p>
        </p:txBody>
      </p:sp>
    </p:spTree>
    <p:extLst>
      <p:ext uri="{BB962C8B-B14F-4D97-AF65-F5344CB8AC3E}">
        <p14:creationId xmlns:p14="http://schemas.microsoft.com/office/powerpoint/2010/main" val="99805404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39</a:t>
            </a:fld>
            <a:endParaRPr kumimoji="1" lang="ja-JP" altLang="en-US"/>
          </a:p>
        </p:txBody>
      </p:sp>
    </p:spTree>
    <p:extLst>
      <p:ext uri="{BB962C8B-B14F-4D97-AF65-F5344CB8AC3E}">
        <p14:creationId xmlns:p14="http://schemas.microsoft.com/office/powerpoint/2010/main" val="30785362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4</a:t>
            </a:fld>
            <a:endParaRPr kumimoji="1" lang="ja-JP" altLang="en-US"/>
          </a:p>
        </p:txBody>
      </p:sp>
    </p:spTree>
    <p:extLst>
      <p:ext uri="{BB962C8B-B14F-4D97-AF65-F5344CB8AC3E}">
        <p14:creationId xmlns:p14="http://schemas.microsoft.com/office/powerpoint/2010/main" val="71440831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40</a:t>
            </a:fld>
            <a:endParaRPr kumimoji="1" lang="ja-JP" altLang="en-US"/>
          </a:p>
        </p:txBody>
      </p:sp>
    </p:spTree>
    <p:extLst>
      <p:ext uri="{BB962C8B-B14F-4D97-AF65-F5344CB8AC3E}">
        <p14:creationId xmlns:p14="http://schemas.microsoft.com/office/powerpoint/2010/main" val="14202714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6725D-9DF2-415C-AB8C-875BE3177909}"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19004831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6725D-9DF2-415C-AB8C-875BE3177909}"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21238029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6725D-9DF2-415C-AB8C-875BE3177909}"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2631958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　</a:t>
            </a:r>
            <a:endParaRPr kumimoji="1" lang="en-US" altLang="ja-JP"/>
          </a:p>
          <a:p>
            <a:endParaRPr kumimoji="1" lang="en-US" altLang="ja-JP"/>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6725D-9DF2-415C-AB8C-875BE3177909}"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33430310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10</a:t>
            </a:fld>
            <a:endParaRPr kumimoji="1" lang="ja-JP" altLang="en-US"/>
          </a:p>
        </p:txBody>
      </p:sp>
    </p:spTree>
    <p:extLst>
      <p:ext uri="{BB962C8B-B14F-4D97-AF65-F5344CB8AC3E}">
        <p14:creationId xmlns:p14="http://schemas.microsoft.com/office/powerpoint/2010/main" val="26054427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11</a:t>
            </a:fld>
            <a:endParaRPr kumimoji="1" lang="ja-JP" altLang="en-US"/>
          </a:p>
        </p:txBody>
      </p:sp>
    </p:spTree>
    <p:extLst>
      <p:ext uri="{BB962C8B-B14F-4D97-AF65-F5344CB8AC3E}">
        <p14:creationId xmlns:p14="http://schemas.microsoft.com/office/powerpoint/2010/main" val="37159857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8.emf"/></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6_表紙_1行+1行">
    <p:bg>
      <p:bgPr>
        <a:solidFill>
          <a:srgbClr val="F5F5F5"/>
        </a:solidFill>
        <a:effectLst/>
      </p:bgPr>
    </p:bg>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nvGrpSpPr>
          <p:cNvPr id="29" name="グループ化 28">
            <a:extLst>
              <a:ext uri="{FF2B5EF4-FFF2-40B4-BE49-F238E27FC236}">
                <a16:creationId xmlns:a16="http://schemas.microsoft.com/office/drawing/2014/main" id="{F0D6BBA8-8A01-34A0-5CD2-C615E8236D3A}"/>
              </a:ext>
            </a:extLst>
          </p:cNvPr>
          <p:cNvGrpSpPr/>
          <p:nvPr userDrawn="1"/>
        </p:nvGrpSpPr>
        <p:grpSpPr>
          <a:xfrm>
            <a:off x="-3" y="1090415"/>
            <a:ext cx="12192006" cy="5767585"/>
            <a:chOff x="-5" y="1077891"/>
            <a:chExt cx="12192006" cy="5767585"/>
          </a:xfrm>
        </p:grpSpPr>
        <p:sp>
          <p:nvSpPr>
            <p:cNvPr id="16" name="正方形/長方形 15">
              <a:extLst>
                <a:ext uri="{FF2B5EF4-FFF2-40B4-BE49-F238E27FC236}">
                  <a16:creationId xmlns:a16="http://schemas.microsoft.com/office/drawing/2014/main" id="{3917C7FE-F5B6-9F6C-700D-36B07737FE2B}"/>
                </a:ext>
              </a:extLst>
            </p:cNvPr>
            <p:cNvSpPr/>
            <p:nvPr userDrawn="1"/>
          </p:nvSpPr>
          <p:spPr>
            <a:xfrm>
              <a:off x="6251426" y="1268413"/>
              <a:ext cx="5461150" cy="5113337"/>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8" name="正方形/長方形 17">
              <a:extLst>
                <a:ext uri="{FF2B5EF4-FFF2-40B4-BE49-F238E27FC236}">
                  <a16:creationId xmlns:a16="http://schemas.microsoft.com/office/drawing/2014/main" id="{F20A70F4-BACA-E689-09A0-C99C9904FE71}"/>
                </a:ext>
              </a:extLst>
            </p:cNvPr>
            <p:cNvSpPr/>
            <p:nvPr userDrawn="1"/>
          </p:nvSpPr>
          <p:spPr>
            <a:xfrm>
              <a:off x="-2" y="1085476"/>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9" name="正方形/長方形 18">
              <a:extLst>
                <a:ext uri="{FF2B5EF4-FFF2-40B4-BE49-F238E27FC236}">
                  <a16:creationId xmlns:a16="http://schemas.microsoft.com/office/drawing/2014/main" id="{B2976912-29AF-55E8-C275-CAD3951E1FF1}"/>
                </a:ext>
              </a:extLst>
            </p:cNvPr>
            <p:cNvSpPr/>
            <p:nvPr userDrawn="1"/>
          </p:nvSpPr>
          <p:spPr>
            <a:xfrm>
              <a:off x="11724001" y="1077891"/>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0" name="正方形/長方形 19">
              <a:extLst>
                <a:ext uri="{FF2B5EF4-FFF2-40B4-BE49-F238E27FC236}">
                  <a16:creationId xmlns:a16="http://schemas.microsoft.com/office/drawing/2014/main" id="{2E3DD2D2-394E-A2CE-42A9-E29AA6BF1337}"/>
                </a:ext>
              </a:extLst>
            </p:cNvPr>
            <p:cNvSpPr/>
            <p:nvPr userDrawn="1"/>
          </p:nvSpPr>
          <p:spPr>
            <a:xfrm rot="5400000">
              <a:off x="5861997" y="515474"/>
              <a:ext cx="468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2" name="正方形/長方形 21">
              <a:extLst>
                <a:ext uri="{FF2B5EF4-FFF2-40B4-BE49-F238E27FC236}">
                  <a16:creationId xmlns:a16="http://schemas.microsoft.com/office/drawing/2014/main" id="{5E3FBD2F-1BE2-0AEF-DC52-DB1A697F9A6A}"/>
                </a:ext>
              </a:extLst>
            </p:cNvPr>
            <p:cNvSpPr/>
            <p:nvPr userDrawn="1"/>
          </p:nvSpPr>
          <p:spPr>
            <a:xfrm>
              <a:off x="490388" y="1268413"/>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3" name="正方形/長方形 22">
              <a:extLst>
                <a:ext uri="{FF2B5EF4-FFF2-40B4-BE49-F238E27FC236}">
                  <a16:creationId xmlns:a16="http://schemas.microsoft.com/office/drawing/2014/main" id="{700A6DA5-C379-0AF2-13E3-56CDD21B6D99}"/>
                </a:ext>
              </a:extLst>
            </p:cNvPr>
            <p:cNvSpPr/>
            <p:nvPr userDrawn="1"/>
          </p:nvSpPr>
          <p:spPr>
            <a:xfrm>
              <a:off x="490388" y="3969750"/>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4" name="正方形/長方形 23">
              <a:extLst>
                <a:ext uri="{FF2B5EF4-FFF2-40B4-BE49-F238E27FC236}">
                  <a16:creationId xmlns:a16="http://schemas.microsoft.com/office/drawing/2014/main" id="{A1CF8D7A-AF7E-2E75-896E-99FDB90F692F}"/>
                </a:ext>
              </a:extLst>
            </p:cNvPr>
            <p:cNvSpPr/>
            <p:nvPr userDrawn="1"/>
          </p:nvSpPr>
          <p:spPr>
            <a:xfrm>
              <a:off x="468001" y="3681081"/>
              <a:ext cx="11255998"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6" name="正方形/長方形 25">
              <a:extLst>
                <a:ext uri="{FF2B5EF4-FFF2-40B4-BE49-F238E27FC236}">
                  <a16:creationId xmlns:a16="http://schemas.microsoft.com/office/drawing/2014/main" id="{FF244EE0-A75B-FC1A-1CD1-7475664C9AEA}"/>
                </a:ext>
              </a:extLst>
            </p:cNvPr>
            <p:cNvSpPr/>
            <p:nvPr userDrawn="1"/>
          </p:nvSpPr>
          <p:spPr>
            <a:xfrm rot="5400000">
              <a:off x="3539333" y="3681085"/>
              <a:ext cx="5113336"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7" name="正方形/長方形 26">
              <a:extLst>
                <a:ext uri="{FF2B5EF4-FFF2-40B4-BE49-F238E27FC236}">
                  <a16:creationId xmlns:a16="http://schemas.microsoft.com/office/drawing/2014/main" id="{64A12911-A9DD-54D8-59CB-D04553D3C80F}"/>
                </a:ext>
              </a:extLst>
            </p:cNvPr>
            <p:cNvSpPr/>
            <p:nvPr userDrawn="1"/>
          </p:nvSpPr>
          <p:spPr>
            <a:xfrm rot="5400000">
              <a:off x="6006000" y="-4917928"/>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8" name="正方形/長方形 27">
              <a:extLst>
                <a:ext uri="{FF2B5EF4-FFF2-40B4-BE49-F238E27FC236}">
                  <a16:creationId xmlns:a16="http://schemas.microsoft.com/office/drawing/2014/main" id="{4E45C453-E253-6072-CC73-E4FF90E19CAD}"/>
                </a:ext>
              </a:extLst>
            </p:cNvPr>
            <p:cNvSpPr/>
            <p:nvPr userDrawn="1"/>
          </p:nvSpPr>
          <p:spPr>
            <a:xfrm rot="5400000">
              <a:off x="6006000" y="371474"/>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33" name="グループ化 32">
            <a:extLst>
              <a:ext uri="{FF2B5EF4-FFF2-40B4-BE49-F238E27FC236}">
                <a16:creationId xmlns:a16="http://schemas.microsoft.com/office/drawing/2014/main" id="{9D0A9303-42B5-0F91-1826-3EF2D92AB4DB}"/>
              </a:ext>
            </a:extLst>
          </p:cNvPr>
          <p:cNvGrpSpPr/>
          <p:nvPr userDrawn="1"/>
        </p:nvGrpSpPr>
        <p:grpSpPr>
          <a:xfrm>
            <a:off x="4925642" y="375664"/>
            <a:ext cx="822959" cy="386862"/>
            <a:chOff x="5064369" y="362573"/>
            <a:chExt cx="822959" cy="386862"/>
          </a:xfrm>
        </p:grpSpPr>
        <p:sp>
          <p:nvSpPr>
            <p:cNvPr id="32" name="角丸四角形 31">
              <a:extLst>
                <a:ext uri="{FF2B5EF4-FFF2-40B4-BE49-F238E27FC236}">
                  <a16:creationId xmlns:a16="http://schemas.microsoft.com/office/drawing/2014/main" id="{E7F6E914-9594-875F-C51B-29029C35EAD5}"/>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24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0.40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31" name="三角形 30">
              <a:extLst>
                <a:ext uri="{FF2B5EF4-FFF2-40B4-BE49-F238E27FC236}">
                  <a16:creationId xmlns:a16="http://schemas.microsoft.com/office/drawing/2014/main" id="{BC1B08ED-8C07-84D9-2CA4-80AC31F2A698}"/>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34" name="グループ化 33">
            <a:extLst>
              <a:ext uri="{FF2B5EF4-FFF2-40B4-BE49-F238E27FC236}">
                <a16:creationId xmlns:a16="http://schemas.microsoft.com/office/drawing/2014/main" id="{E4E88FD7-7C6D-153D-114D-F041F340A2BD}"/>
              </a:ext>
            </a:extLst>
          </p:cNvPr>
          <p:cNvGrpSpPr/>
          <p:nvPr userDrawn="1"/>
        </p:nvGrpSpPr>
        <p:grpSpPr>
          <a:xfrm>
            <a:off x="6450658" y="375664"/>
            <a:ext cx="822959" cy="386862"/>
            <a:chOff x="5064369" y="362573"/>
            <a:chExt cx="822959" cy="386862"/>
          </a:xfrm>
        </p:grpSpPr>
        <p:sp>
          <p:nvSpPr>
            <p:cNvPr id="37" name="角丸四角形 36">
              <a:extLst>
                <a:ext uri="{FF2B5EF4-FFF2-40B4-BE49-F238E27FC236}">
                  <a16:creationId xmlns:a16="http://schemas.microsoft.com/office/drawing/2014/main" id="{06790007-2E2B-CA29-F491-69A0DEE4F7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0.40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35" name="三角形 34">
              <a:extLst>
                <a:ext uri="{FF2B5EF4-FFF2-40B4-BE49-F238E27FC236}">
                  <a16:creationId xmlns:a16="http://schemas.microsoft.com/office/drawing/2014/main" id="{57098297-36E0-E352-8E75-2C41B4F03D69}"/>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38" name="グループ化 37">
            <a:extLst>
              <a:ext uri="{FF2B5EF4-FFF2-40B4-BE49-F238E27FC236}">
                <a16:creationId xmlns:a16="http://schemas.microsoft.com/office/drawing/2014/main" id="{AE5C2445-EF9C-FF2A-7329-75FC2DDC51AC}"/>
              </a:ext>
            </a:extLst>
          </p:cNvPr>
          <p:cNvGrpSpPr/>
          <p:nvPr userDrawn="1"/>
        </p:nvGrpSpPr>
        <p:grpSpPr>
          <a:xfrm>
            <a:off x="10223247" y="531446"/>
            <a:ext cx="822959" cy="386862"/>
            <a:chOff x="5064369" y="362573"/>
            <a:chExt cx="822959" cy="386862"/>
          </a:xfrm>
        </p:grpSpPr>
        <p:sp>
          <p:nvSpPr>
            <p:cNvPr id="40" name="角丸四角形 39">
              <a:extLst>
                <a:ext uri="{FF2B5EF4-FFF2-40B4-BE49-F238E27FC236}">
                  <a16:creationId xmlns:a16="http://schemas.microsoft.com/office/drawing/2014/main" id="{5B29EE95-66AC-6160-5E64-81418F8F90E7}"/>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6.50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39" name="三角形 38">
              <a:extLst>
                <a:ext uri="{FF2B5EF4-FFF2-40B4-BE49-F238E27FC236}">
                  <a16:creationId xmlns:a16="http://schemas.microsoft.com/office/drawing/2014/main" id="{C6F341DA-471A-206E-6D3E-0362CC5521B3}"/>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41" name="グループ化 40">
            <a:extLst>
              <a:ext uri="{FF2B5EF4-FFF2-40B4-BE49-F238E27FC236}">
                <a16:creationId xmlns:a16="http://schemas.microsoft.com/office/drawing/2014/main" id="{7720EC77-B710-CDAD-ABC9-6EA18D6D5F04}"/>
              </a:ext>
            </a:extLst>
          </p:cNvPr>
          <p:cNvGrpSpPr/>
          <p:nvPr userDrawn="1"/>
        </p:nvGrpSpPr>
        <p:grpSpPr>
          <a:xfrm>
            <a:off x="10223247" y="1449809"/>
            <a:ext cx="822959" cy="386862"/>
            <a:chOff x="5064369" y="362573"/>
            <a:chExt cx="822959" cy="386862"/>
          </a:xfrm>
        </p:grpSpPr>
        <p:sp>
          <p:nvSpPr>
            <p:cNvPr id="44" name="角丸四角形 43">
              <a:extLst>
                <a:ext uri="{FF2B5EF4-FFF2-40B4-BE49-F238E27FC236}">
                  <a16:creationId xmlns:a16="http://schemas.microsoft.com/office/drawing/2014/main" id="{D9EFAF54-17ED-0FED-EF46-D364B6D334E3}"/>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6.00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46" name="三角形 45">
              <a:extLst>
                <a:ext uri="{FF2B5EF4-FFF2-40B4-BE49-F238E27FC236}">
                  <a16:creationId xmlns:a16="http://schemas.microsoft.com/office/drawing/2014/main" id="{7B8C788E-5439-B3A9-0057-919EDCC8F6BB}"/>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47" name="グループ化 46">
            <a:extLst>
              <a:ext uri="{FF2B5EF4-FFF2-40B4-BE49-F238E27FC236}">
                <a16:creationId xmlns:a16="http://schemas.microsoft.com/office/drawing/2014/main" id="{C9DDA988-0F6F-8A83-69CB-3B3E2FCA47D1}"/>
              </a:ext>
            </a:extLst>
          </p:cNvPr>
          <p:cNvGrpSpPr/>
          <p:nvPr userDrawn="1"/>
        </p:nvGrpSpPr>
        <p:grpSpPr>
          <a:xfrm>
            <a:off x="10223247" y="3137545"/>
            <a:ext cx="822959" cy="386862"/>
            <a:chOff x="5064369" y="362573"/>
            <a:chExt cx="822959" cy="386862"/>
          </a:xfrm>
        </p:grpSpPr>
        <p:sp>
          <p:nvSpPr>
            <p:cNvPr id="48" name="角丸四角形 47">
              <a:extLst>
                <a:ext uri="{FF2B5EF4-FFF2-40B4-BE49-F238E27FC236}">
                  <a16:creationId xmlns:a16="http://schemas.microsoft.com/office/drawing/2014/main" id="{D0F6BF23-AA1D-9369-FFE7-6B1FD4A43A50}"/>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0.70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49" name="三角形 48">
              <a:extLst>
                <a:ext uri="{FF2B5EF4-FFF2-40B4-BE49-F238E27FC236}">
                  <a16:creationId xmlns:a16="http://schemas.microsoft.com/office/drawing/2014/main" id="{5CF4FA76-266D-976B-5B85-2D07980EC6CA}"/>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50" name="グループ化 49">
            <a:extLst>
              <a:ext uri="{FF2B5EF4-FFF2-40B4-BE49-F238E27FC236}">
                <a16:creationId xmlns:a16="http://schemas.microsoft.com/office/drawing/2014/main" id="{41A4F75F-5919-9A3D-D2F1-0FF07561D3FE}"/>
              </a:ext>
            </a:extLst>
          </p:cNvPr>
          <p:cNvGrpSpPr/>
          <p:nvPr userDrawn="1"/>
        </p:nvGrpSpPr>
        <p:grpSpPr>
          <a:xfrm>
            <a:off x="10223247" y="4164405"/>
            <a:ext cx="822959" cy="386862"/>
            <a:chOff x="5064369" y="362573"/>
            <a:chExt cx="822959" cy="386862"/>
          </a:xfrm>
        </p:grpSpPr>
        <p:sp>
          <p:nvSpPr>
            <p:cNvPr id="51" name="角丸四角形 50">
              <a:extLst>
                <a:ext uri="{FF2B5EF4-FFF2-40B4-BE49-F238E27FC236}">
                  <a16:creationId xmlns:a16="http://schemas.microsoft.com/office/drawing/2014/main" id="{6DA51CE7-1567-5641-B63F-67BDC353831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1.50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52" name="三角形 51">
              <a:extLst>
                <a:ext uri="{FF2B5EF4-FFF2-40B4-BE49-F238E27FC236}">
                  <a16:creationId xmlns:a16="http://schemas.microsoft.com/office/drawing/2014/main" id="{F08D42CC-5A4A-BE37-7130-A74D165E67C4}"/>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53" name="グループ化 52">
            <a:extLst>
              <a:ext uri="{FF2B5EF4-FFF2-40B4-BE49-F238E27FC236}">
                <a16:creationId xmlns:a16="http://schemas.microsoft.com/office/drawing/2014/main" id="{18D91BC5-6FD6-8E0D-CADF-AEA9664FF384}"/>
              </a:ext>
            </a:extLst>
          </p:cNvPr>
          <p:cNvGrpSpPr/>
          <p:nvPr userDrawn="1"/>
        </p:nvGrpSpPr>
        <p:grpSpPr>
          <a:xfrm>
            <a:off x="10223247" y="5799354"/>
            <a:ext cx="822959" cy="386862"/>
            <a:chOff x="5064369" y="362573"/>
            <a:chExt cx="822959" cy="386862"/>
          </a:xfrm>
        </p:grpSpPr>
        <p:sp>
          <p:nvSpPr>
            <p:cNvPr id="54" name="角丸四角形 53">
              <a:extLst>
                <a:ext uri="{FF2B5EF4-FFF2-40B4-BE49-F238E27FC236}">
                  <a16:creationId xmlns:a16="http://schemas.microsoft.com/office/drawing/2014/main" id="{60664AFF-1845-4B77-4066-C1F231607C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8.20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55" name="三角形 54">
              <a:extLst>
                <a:ext uri="{FF2B5EF4-FFF2-40B4-BE49-F238E27FC236}">
                  <a16:creationId xmlns:a16="http://schemas.microsoft.com/office/drawing/2014/main" id="{B916040D-5E8C-0F81-4E84-73CF02283BC3}"/>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56" name="グループ化 55">
            <a:extLst>
              <a:ext uri="{FF2B5EF4-FFF2-40B4-BE49-F238E27FC236}">
                <a16:creationId xmlns:a16="http://schemas.microsoft.com/office/drawing/2014/main" id="{67FC37F6-0A61-B6C9-4A39-20B68898C04E}"/>
              </a:ext>
            </a:extLst>
          </p:cNvPr>
          <p:cNvGrpSpPr/>
          <p:nvPr userDrawn="1"/>
        </p:nvGrpSpPr>
        <p:grpSpPr>
          <a:xfrm>
            <a:off x="10223247" y="6758287"/>
            <a:ext cx="822959" cy="386862"/>
            <a:chOff x="5064369" y="362573"/>
            <a:chExt cx="822959" cy="386862"/>
          </a:xfrm>
        </p:grpSpPr>
        <p:sp>
          <p:nvSpPr>
            <p:cNvPr id="57" name="角丸四角形 56">
              <a:extLst>
                <a:ext uri="{FF2B5EF4-FFF2-40B4-BE49-F238E27FC236}">
                  <a16:creationId xmlns:a16="http://schemas.microsoft.com/office/drawing/2014/main" id="{8276014A-EBDB-81B9-080A-EE099F23495A}"/>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8.70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58" name="三角形 57">
              <a:extLst>
                <a:ext uri="{FF2B5EF4-FFF2-40B4-BE49-F238E27FC236}">
                  <a16:creationId xmlns:a16="http://schemas.microsoft.com/office/drawing/2014/main" id="{EE521B40-4B50-615D-9F2A-545DE9978581}"/>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67" name="グループ化 66">
            <a:extLst>
              <a:ext uri="{FF2B5EF4-FFF2-40B4-BE49-F238E27FC236}">
                <a16:creationId xmlns:a16="http://schemas.microsoft.com/office/drawing/2014/main" id="{FB5925B0-538B-45F5-F8AF-567B6CD85E9F}"/>
              </a:ext>
            </a:extLst>
          </p:cNvPr>
          <p:cNvGrpSpPr/>
          <p:nvPr userDrawn="1"/>
        </p:nvGrpSpPr>
        <p:grpSpPr>
          <a:xfrm rot="5400000">
            <a:off x="5568486" y="2303290"/>
            <a:ext cx="1055028" cy="312257"/>
            <a:chOff x="2995112" y="3692937"/>
            <a:chExt cx="1055028" cy="312257"/>
          </a:xfrm>
        </p:grpSpPr>
        <p:sp>
          <p:nvSpPr>
            <p:cNvPr id="68" name="角丸四角形 67">
              <a:extLst>
                <a:ext uri="{FF2B5EF4-FFF2-40B4-BE49-F238E27FC236}">
                  <a16:creationId xmlns:a16="http://schemas.microsoft.com/office/drawing/2014/main" id="{15391E8F-DEDC-54D8-837D-7FBFE0231873}"/>
                </a:ext>
              </a:extLst>
            </p:cNvPr>
            <p:cNvSpPr/>
            <p:nvPr userDrawn="1"/>
          </p:nvSpPr>
          <p:spPr>
            <a:xfrm>
              <a:off x="2995112" y="3693136"/>
              <a:ext cx="1055028" cy="288000"/>
            </a:xfrm>
            <a:prstGeom prst="round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p>
          </p:txBody>
        </p:sp>
        <p:cxnSp>
          <p:nvCxnSpPr>
            <p:cNvPr id="69" name="直線矢印コネクタ 68">
              <a:extLst>
                <a:ext uri="{FF2B5EF4-FFF2-40B4-BE49-F238E27FC236}">
                  <a16:creationId xmlns:a16="http://schemas.microsoft.com/office/drawing/2014/main" id="{50978B1C-ACFF-DA75-FDB6-85CA44BC92A0}"/>
                </a:ext>
              </a:extLst>
            </p:cNvPr>
            <p:cNvCxnSpPr/>
            <p:nvPr userDrawn="1"/>
          </p:nvCxnSpPr>
          <p:spPr>
            <a:xfrm>
              <a:off x="3220962" y="3692937"/>
              <a:ext cx="0" cy="312257"/>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0" name="グループ化 69">
            <a:extLst>
              <a:ext uri="{FF2B5EF4-FFF2-40B4-BE49-F238E27FC236}">
                <a16:creationId xmlns:a16="http://schemas.microsoft.com/office/drawing/2014/main" id="{853D32D3-DF7D-182F-635C-2493AA2EB37B}"/>
              </a:ext>
            </a:extLst>
          </p:cNvPr>
          <p:cNvGrpSpPr/>
          <p:nvPr userDrawn="1"/>
        </p:nvGrpSpPr>
        <p:grpSpPr>
          <a:xfrm>
            <a:off x="5608875" y="6389245"/>
            <a:ext cx="1055028" cy="468755"/>
            <a:chOff x="2995112" y="3692937"/>
            <a:chExt cx="1055028" cy="468755"/>
          </a:xfrm>
        </p:grpSpPr>
        <p:sp>
          <p:nvSpPr>
            <p:cNvPr id="71" name="角丸四角形 70">
              <a:extLst>
                <a:ext uri="{FF2B5EF4-FFF2-40B4-BE49-F238E27FC236}">
                  <a16:creationId xmlns:a16="http://schemas.microsoft.com/office/drawing/2014/main" id="{678FA65E-EF6B-BCF1-D89E-BC3F93A72B5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p>
          </p:txBody>
        </p:sp>
        <p:cxnSp>
          <p:nvCxnSpPr>
            <p:cNvPr id="72" name="直線矢印コネクタ 71">
              <a:extLst>
                <a:ext uri="{FF2B5EF4-FFF2-40B4-BE49-F238E27FC236}">
                  <a16:creationId xmlns:a16="http://schemas.microsoft.com/office/drawing/2014/main" id="{DCE1F53B-5700-DC79-08CC-BECFC2F07CA6}"/>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4" name="グループ化 73">
            <a:extLst>
              <a:ext uri="{FF2B5EF4-FFF2-40B4-BE49-F238E27FC236}">
                <a16:creationId xmlns:a16="http://schemas.microsoft.com/office/drawing/2014/main" id="{344AD2A7-B173-D3E6-E14A-1B9B92E4BA9B}"/>
              </a:ext>
            </a:extLst>
          </p:cNvPr>
          <p:cNvGrpSpPr/>
          <p:nvPr userDrawn="1"/>
        </p:nvGrpSpPr>
        <p:grpSpPr>
          <a:xfrm>
            <a:off x="8428957" y="6389245"/>
            <a:ext cx="1055028" cy="193279"/>
            <a:chOff x="2995112" y="3692937"/>
            <a:chExt cx="1055028" cy="193279"/>
          </a:xfrm>
        </p:grpSpPr>
        <p:sp>
          <p:nvSpPr>
            <p:cNvPr id="75" name="角丸四角形 74">
              <a:extLst>
                <a:ext uri="{FF2B5EF4-FFF2-40B4-BE49-F238E27FC236}">
                  <a16:creationId xmlns:a16="http://schemas.microsoft.com/office/drawing/2014/main" id="{467C1274-BD9C-7971-5D41-8E3DAE8A5F3E}"/>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p>
          </p:txBody>
        </p:sp>
        <p:cxnSp>
          <p:nvCxnSpPr>
            <p:cNvPr id="76" name="直線矢印コネクタ 75">
              <a:extLst>
                <a:ext uri="{FF2B5EF4-FFF2-40B4-BE49-F238E27FC236}">
                  <a16:creationId xmlns:a16="http://schemas.microsoft.com/office/drawing/2014/main" id="{52C0CF81-D0C2-7499-C19B-148351053D9E}"/>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8" name="グループ化 77">
            <a:extLst>
              <a:ext uri="{FF2B5EF4-FFF2-40B4-BE49-F238E27FC236}">
                <a16:creationId xmlns:a16="http://schemas.microsoft.com/office/drawing/2014/main" id="{C7DD9324-AD6F-F283-C06F-244E01D264C7}"/>
              </a:ext>
            </a:extLst>
          </p:cNvPr>
          <p:cNvGrpSpPr/>
          <p:nvPr userDrawn="1"/>
        </p:nvGrpSpPr>
        <p:grpSpPr>
          <a:xfrm>
            <a:off x="8417994" y="1090415"/>
            <a:ext cx="1055028" cy="193279"/>
            <a:chOff x="2995112" y="3692937"/>
            <a:chExt cx="1055028" cy="193279"/>
          </a:xfrm>
        </p:grpSpPr>
        <p:sp>
          <p:nvSpPr>
            <p:cNvPr id="79" name="角丸四角形 78">
              <a:extLst>
                <a:ext uri="{FF2B5EF4-FFF2-40B4-BE49-F238E27FC236}">
                  <a16:creationId xmlns:a16="http://schemas.microsoft.com/office/drawing/2014/main" id="{4AC0D25F-8DE3-5587-3E6B-20F318910919}"/>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p>
          </p:txBody>
        </p:sp>
        <p:cxnSp>
          <p:nvCxnSpPr>
            <p:cNvPr id="80" name="直線矢印コネクタ 79">
              <a:extLst>
                <a:ext uri="{FF2B5EF4-FFF2-40B4-BE49-F238E27FC236}">
                  <a16:creationId xmlns:a16="http://schemas.microsoft.com/office/drawing/2014/main" id="{933610C0-2716-EE09-CAB6-0AB881087E51}"/>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1" name="グループ化 80">
            <a:extLst>
              <a:ext uri="{FF2B5EF4-FFF2-40B4-BE49-F238E27FC236}">
                <a16:creationId xmlns:a16="http://schemas.microsoft.com/office/drawing/2014/main" id="{F224F671-0317-9C33-2E68-D83D923EFBF0}"/>
              </a:ext>
            </a:extLst>
          </p:cNvPr>
          <p:cNvGrpSpPr/>
          <p:nvPr userDrawn="1"/>
        </p:nvGrpSpPr>
        <p:grpSpPr>
          <a:xfrm rot="5400000">
            <a:off x="11430108" y="3564900"/>
            <a:ext cx="1055028" cy="468755"/>
            <a:chOff x="2995112" y="3692937"/>
            <a:chExt cx="1055028" cy="468755"/>
          </a:xfrm>
        </p:grpSpPr>
        <p:sp>
          <p:nvSpPr>
            <p:cNvPr id="82" name="角丸四角形 81">
              <a:extLst>
                <a:ext uri="{FF2B5EF4-FFF2-40B4-BE49-F238E27FC236}">
                  <a16:creationId xmlns:a16="http://schemas.microsoft.com/office/drawing/2014/main" id="{5F12F996-8806-4530-AC95-E23C2AA4E1D5}"/>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p>
          </p:txBody>
        </p:sp>
        <p:cxnSp>
          <p:nvCxnSpPr>
            <p:cNvPr id="83" name="直線矢印コネクタ 82">
              <a:extLst>
                <a:ext uri="{FF2B5EF4-FFF2-40B4-BE49-F238E27FC236}">
                  <a16:creationId xmlns:a16="http://schemas.microsoft.com/office/drawing/2014/main" id="{45DB2C76-4730-8760-6332-C43BF365EFE5}"/>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4" name="グループ化 83">
            <a:extLst>
              <a:ext uri="{FF2B5EF4-FFF2-40B4-BE49-F238E27FC236}">
                <a16:creationId xmlns:a16="http://schemas.microsoft.com/office/drawing/2014/main" id="{C0B6026E-2942-AE8D-6D0C-C17A8ECF7354}"/>
              </a:ext>
            </a:extLst>
          </p:cNvPr>
          <p:cNvGrpSpPr/>
          <p:nvPr userDrawn="1"/>
        </p:nvGrpSpPr>
        <p:grpSpPr>
          <a:xfrm rot="5400000">
            <a:off x="-293136" y="3564901"/>
            <a:ext cx="1055028" cy="468755"/>
            <a:chOff x="2995112" y="3692937"/>
            <a:chExt cx="1055028" cy="468755"/>
          </a:xfrm>
        </p:grpSpPr>
        <p:sp>
          <p:nvSpPr>
            <p:cNvPr id="85" name="角丸四角形 84">
              <a:extLst>
                <a:ext uri="{FF2B5EF4-FFF2-40B4-BE49-F238E27FC236}">
                  <a16:creationId xmlns:a16="http://schemas.microsoft.com/office/drawing/2014/main" id="{8EDDF429-C567-9705-572C-39258E2D941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p>
          </p:txBody>
        </p:sp>
        <p:cxnSp>
          <p:nvCxnSpPr>
            <p:cNvPr id="86" name="直線矢印コネクタ 85">
              <a:extLst>
                <a:ext uri="{FF2B5EF4-FFF2-40B4-BE49-F238E27FC236}">
                  <a16:creationId xmlns:a16="http://schemas.microsoft.com/office/drawing/2014/main" id="{89349612-DF2A-31E5-8267-4B20775A8901}"/>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7" name="グループ化 86">
            <a:extLst>
              <a:ext uri="{FF2B5EF4-FFF2-40B4-BE49-F238E27FC236}">
                <a16:creationId xmlns:a16="http://schemas.microsoft.com/office/drawing/2014/main" id="{CFC17D08-D773-F4A0-6A5E-3069965B8E39}"/>
              </a:ext>
            </a:extLst>
          </p:cNvPr>
          <p:cNvGrpSpPr/>
          <p:nvPr userDrawn="1"/>
        </p:nvGrpSpPr>
        <p:grpSpPr>
          <a:xfrm>
            <a:off x="8417994" y="3691922"/>
            <a:ext cx="1055028" cy="288000"/>
            <a:chOff x="2995112" y="3646242"/>
            <a:chExt cx="1055028" cy="288000"/>
          </a:xfrm>
        </p:grpSpPr>
        <p:sp>
          <p:nvSpPr>
            <p:cNvPr id="88" name="角丸四角形 87">
              <a:extLst>
                <a:ext uri="{FF2B5EF4-FFF2-40B4-BE49-F238E27FC236}">
                  <a16:creationId xmlns:a16="http://schemas.microsoft.com/office/drawing/2014/main" id="{CAB6890F-9D69-DC91-DA6A-5C858DCFBE7E}"/>
                </a:ext>
              </a:extLst>
            </p:cNvPr>
            <p:cNvSpPr/>
            <p:nvPr userDrawn="1"/>
          </p:nvSpPr>
          <p:spPr>
            <a:xfrm>
              <a:off x="2995112" y="3646242"/>
              <a:ext cx="1055028" cy="288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p>
          </p:txBody>
        </p:sp>
        <p:cxnSp>
          <p:nvCxnSpPr>
            <p:cNvPr id="89" name="直線矢印コネクタ 88">
              <a:extLst>
                <a:ext uri="{FF2B5EF4-FFF2-40B4-BE49-F238E27FC236}">
                  <a16:creationId xmlns:a16="http://schemas.microsoft.com/office/drawing/2014/main" id="{69EA4D75-55C7-A968-BE15-2BE0F7CB41FF}"/>
                </a:ext>
              </a:extLst>
            </p:cNvPr>
            <p:cNvCxnSpPr>
              <a:cxnSpLocks/>
            </p:cNvCxnSpPr>
            <p:nvPr userDrawn="1"/>
          </p:nvCxnSpPr>
          <p:spPr>
            <a:xfrm>
              <a:off x="3220962" y="3657767"/>
              <a:ext cx="0" cy="275813"/>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cxnSp>
        <p:nvCxnSpPr>
          <p:cNvPr id="93" name="直線コネクタ 92">
            <a:extLst>
              <a:ext uri="{FF2B5EF4-FFF2-40B4-BE49-F238E27FC236}">
                <a16:creationId xmlns:a16="http://schemas.microsoft.com/office/drawing/2014/main" id="{A8876699-2FD7-C4FB-37DB-8F28F7D4AF3D}"/>
              </a:ext>
            </a:extLst>
          </p:cNvPr>
          <p:cNvCxnSpPr>
            <a:cxnSpLocks/>
            <a:stCxn id="32" idx="3"/>
          </p:cNvCxnSpPr>
          <p:nvPr userDrawn="1"/>
        </p:nvCxnSpPr>
        <p:spPr>
          <a:xfrm>
            <a:off x="5748601"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411C72-9CFC-11A3-A34B-36F74128ED57}"/>
              </a:ext>
            </a:extLst>
          </p:cNvPr>
          <p:cNvCxnSpPr>
            <a:cxnSpLocks/>
          </p:cNvCxnSpPr>
          <p:nvPr userDrawn="1"/>
        </p:nvCxnSpPr>
        <p:spPr>
          <a:xfrm>
            <a:off x="6242587"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650C72A6-3D4A-F72F-163E-7E6F8F6CFD9A}"/>
              </a:ext>
            </a:extLst>
          </p:cNvPr>
          <p:cNvCxnSpPr>
            <a:cxnSpLocks/>
          </p:cNvCxnSpPr>
          <p:nvPr userDrawn="1"/>
        </p:nvCxnSpPr>
        <p:spPr>
          <a:xfrm rot="5400000">
            <a:off x="10540774" y="100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0" name="直線コネクタ 99">
            <a:extLst>
              <a:ext uri="{FF2B5EF4-FFF2-40B4-BE49-F238E27FC236}">
                <a16:creationId xmlns:a16="http://schemas.microsoft.com/office/drawing/2014/main" id="{6E3E6ECF-C241-905E-53B6-B996B159FA2F}"/>
              </a:ext>
            </a:extLst>
          </p:cNvPr>
          <p:cNvCxnSpPr>
            <a:cxnSpLocks/>
          </p:cNvCxnSpPr>
          <p:nvPr userDrawn="1"/>
        </p:nvCxnSpPr>
        <p:spPr>
          <a:xfrm rot="5400000">
            <a:off x="10540774" y="136394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1" name="直線コネクタ 100">
            <a:extLst>
              <a:ext uri="{FF2B5EF4-FFF2-40B4-BE49-F238E27FC236}">
                <a16:creationId xmlns:a16="http://schemas.microsoft.com/office/drawing/2014/main" id="{DCABD40F-8E29-ABBE-2E92-C0AD13DE1FBA}"/>
              </a:ext>
            </a:extLst>
          </p:cNvPr>
          <p:cNvCxnSpPr>
            <a:cxnSpLocks/>
          </p:cNvCxnSpPr>
          <p:nvPr userDrawn="1"/>
        </p:nvCxnSpPr>
        <p:spPr>
          <a:xfrm rot="5400000">
            <a:off x="10540774" y="361005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AF89D3CC-3BF7-3491-5CBD-E77C677F0035}"/>
              </a:ext>
            </a:extLst>
          </p:cNvPr>
          <p:cNvCxnSpPr>
            <a:cxnSpLocks/>
          </p:cNvCxnSpPr>
          <p:nvPr userDrawn="1"/>
        </p:nvCxnSpPr>
        <p:spPr>
          <a:xfrm rot="5400000">
            <a:off x="10540774" y="406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BB9F03E3-3A63-BD43-E04B-8D3E939F71AD}"/>
              </a:ext>
            </a:extLst>
          </p:cNvPr>
          <p:cNvCxnSpPr>
            <a:cxnSpLocks/>
          </p:cNvCxnSpPr>
          <p:nvPr userDrawn="1"/>
        </p:nvCxnSpPr>
        <p:spPr>
          <a:xfrm rot="5400000">
            <a:off x="10540774" y="62886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4" name="直線コネクタ 103">
            <a:extLst>
              <a:ext uri="{FF2B5EF4-FFF2-40B4-BE49-F238E27FC236}">
                <a16:creationId xmlns:a16="http://schemas.microsoft.com/office/drawing/2014/main" id="{9CEF71F1-D7D6-6348-1D88-A61C4B06383F}"/>
              </a:ext>
            </a:extLst>
          </p:cNvPr>
          <p:cNvCxnSpPr>
            <a:cxnSpLocks/>
          </p:cNvCxnSpPr>
          <p:nvPr userDrawn="1"/>
        </p:nvCxnSpPr>
        <p:spPr>
          <a:xfrm rot="5400000">
            <a:off x="10540774" y="6660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05" name="グループ化 104">
            <a:extLst>
              <a:ext uri="{FF2B5EF4-FFF2-40B4-BE49-F238E27FC236}">
                <a16:creationId xmlns:a16="http://schemas.microsoft.com/office/drawing/2014/main" id="{7FF96D99-978A-C962-B767-3E0FBF5654C7}"/>
              </a:ext>
            </a:extLst>
          </p:cNvPr>
          <p:cNvGrpSpPr/>
          <p:nvPr userDrawn="1"/>
        </p:nvGrpSpPr>
        <p:grpSpPr>
          <a:xfrm>
            <a:off x="673694" y="70872"/>
            <a:ext cx="822959" cy="386862"/>
            <a:chOff x="5064369" y="362573"/>
            <a:chExt cx="822959" cy="386862"/>
          </a:xfrm>
        </p:grpSpPr>
        <p:sp>
          <p:nvSpPr>
            <p:cNvPr id="106" name="角丸四角形 105">
              <a:extLst>
                <a:ext uri="{FF2B5EF4-FFF2-40B4-BE49-F238E27FC236}">
                  <a16:creationId xmlns:a16="http://schemas.microsoft.com/office/drawing/2014/main" id="{F1A757C9-DFAF-FF3A-B746-5E7454B2024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15.60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107" name="三角形 106">
              <a:extLst>
                <a:ext uri="{FF2B5EF4-FFF2-40B4-BE49-F238E27FC236}">
                  <a16:creationId xmlns:a16="http://schemas.microsoft.com/office/drawing/2014/main" id="{D3CDBE70-BBBC-E538-CEAF-A66AF8E171F4}"/>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cxnSp>
        <p:nvCxnSpPr>
          <p:cNvPr id="108" name="直線コネクタ 107">
            <a:extLst>
              <a:ext uri="{FF2B5EF4-FFF2-40B4-BE49-F238E27FC236}">
                <a16:creationId xmlns:a16="http://schemas.microsoft.com/office/drawing/2014/main" id="{E202A22D-7629-A6D7-0191-364F2536428A}"/>
              </a:ext>
            </a:extLst>
          </p:cNvPr>
          <p:cNvCxnSpPr>
            <a:cxnSpLocks/>
          </p:cNvCxnSpPr>
          <p:nvPr userDrawn="1"/>
        </p:nvCxnSpPr>
        <p:spPr>
          <a:xfrm>
            <a:off x="493694"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12" name="直線コネクタ 111">
            <a:extLst>
              <a:ext uri="{FF2B5EF4-FFF2-40B4-BE49-F238E27FC236}">
                <a16:creationId xmlns:a16="http://schemas.microsoft.com/office/drawing/2014/main" id="{530E4612-FC77-5C09-2931-C0EFB9263524}"/>
              </a:ext>
            </a:extLst>
          </p:cNvPr>
          <p:cNvCxnSpPr>
            <a:cxnSpLocks/>
          </p:cNvCxnSpPr>
          <p:nvPr userDrawn="1"/>
        </p:nvCxnSpPr>
        <p:spPr>
          <a:xfrm>
            <a:off x="11521912"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13" name="グループ化 112">
            <a:extLst>
              <a:ext uri="{FF2B5EF4-FFF2-40B4-BE49-F238E27FC236}">
                <a16:creationId xmlns:a16="http://schemas.microsoft.com/office/drawing/2014/main" id="{D5D9BB90-51EE-23BF-5F6F-E7AEB9DE8493}"/>
              </a:ext>
            </a:extLst>
          </p:cNvPr>
          <p:cNvGrpSpPr/>
          <p:nvPr userDrawn="1"/>
        </p:nvGrpSpPr>
        <p:grpSpPr>
          <a:xfrm>
            <a:off x="10706212" y="70872"/>
            <a:ext cx="822959" cy="386862"/>
            <a:chOff x="5064369" y="362573"/>
            <a:chExt cx="822959" cy="386862"/>
          </a:xfrm>
        </p:grpSpPr>
        <p:sp>
          <p:nvSpPr>
            <p:cNvPr id="114" name="角丸四角形 113">
              <a:extLst>
                <a:ext uri="{FF2B5EF4-FFF2-40B4-BE49-F238E27FC236}">
                  <a16:creationId xmlns:a16="http://schemas.microsoft.com/office/drawing/2014/main" id="{C8537784-AB00-E8B0-0ECC-C21610DA6958}"/>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15.60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115" name="三角形 114">
              <a:extLst>
                <a:ext uri="{FF2B5EF4-FFF2-40B4-BE49-F238E27FC236}">
                  <a16:creationId xmlns:a16="http://schemas.microsoft.com/office/drawing/2014/main" id="{658B9F04-5D2A-1186-143F-FA13810B9ECC}"/>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spTree>
    <p:extLst>
      <p:ext uri="{BB962C8B-B14F-4D97-AF65-F5344CB8AC3E}">
        <p14:creationId xmlns:p14="http://schemas.microsoft.com/office/powerpoint/2010/main" val="16738500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8_表紙_1行+1行（商品名入り）">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65364AB7-38D5-F908-15FD-6E1DD0C670D1}"/>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1250018" y="6597235"/>
            <a:ext cx="772647" cy="123111"/>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a:solidFill>
                  <a:schemeClr val="bg1"/>
                </a:solidFill>
                <a:latin typeface="Meiryo" panose="020B0604030504040204" pitchFamily="34" charset="-128"/>
                <a:ea typeface="Meiryo" panose="020B0604030504040204" pitchFamily="34" charset="-128"/>
              </a:rPr>
              <a:t>© Yahoo Japan</a:t>
            </a:r>
            <a:endParaRPr kumimoji="1" lang="ja-JP" altLang="en-US" sz="800">
              <a:solidFill>
                <a:schemeClr val="bg1"/>
              </a:solidFill>
              <a:latin typeface="Meiryo" panose="020B0604030504040204" pitchFamily="34" charset="-128"/>
              <a:ea typeface="Meiryo" panose="020B0604030504040204" pitchFamily="34" charset="-128"/>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013280" y="5470989"/>
            <a:ext cx="1256754" cy="215444"/>
          </a:xfrm>
          <a:prstGeom prst="rect">
            <a:avLst/>
          </a:prstGeom>
          <a:noFill/>
        </p:spPr>
        <p:txBody>
          <a:bodyPr wrap="none" lIns="0" tIns="0" rIns="0" b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4254165" y="1351250"/>
            <a:ext cx="1833164" cy="320400"/>
          </a:xfrm>
          <a:prstGeom prst="roundRect">
            <a:avLst>
              <a:gd name="adj" fmla="val 9836"/>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1147932" y="5710013"/>
            <a:ext cx="1160574" cy="215444"/>
          </a:xfrm>
          <a:prstGeom prst="rect">
            <a:avLst/>
          </a:prstGeom>
          <a:noFill/>
        </p:spPr>
        <p:txBody>
          <a:bodyPr wrap="none" lIns="0" tIns="0" rIns="0" bIns="0" rtlCol="0">
            <a:spAutoFit/>
          </a:bodyPr>
          <a:lstStyle/>
          <a:p>
            <a:pPr algn="r"/>
            <a:r>
              <a:rPr kumimoji="1" lang="en-US" altLang="ja-JP" sz="1400" b="0" i="0" spc="300">
                <a:solidFill>
                  <a:schemeClr val="bg1"/>
                </a:solidFill>
                <a:latin typeface="Segoe UI" panose="020B0502040204020203" pitchFamily="34" charset="0"/>
                <a:ea typeface="Yu Gothic" panose="020B0400000000000000" pitchFamily="34" charset="-128"/>
                <a:cs typeface="Segoe UI" panose="020B0502040204020203" pitchFamily="34" charset="0"/>
              </a:rPr>
              <a:t>2023/2/16</a:t>
            </a: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95788" y="4500818"/>
            <a:ext cx="4453035"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ブランドパネル  </a:t>
            </a:r>
            <a:r>
              <a:rPr kumimoji="1" lang="en-US" altLang="ja-JP"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2023</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3</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6</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400" b="1" i="0">
              <a:solidFill>
                <a:schemeClr val="accent6"/>
              </a:solidFill>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9578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1013280"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a:br>
            <a:r>
              <a:rPr kumimoji="1" lang="en-US" altLang="ja-JP"/>
              <a:t>2</a:t>
            </a:r>
            <a:r>
              <a:rPr kumimoji="1" lang="ja-JP" altLang="en-US"/>
              <a:t>行目タイトルタイトル</a:t>
            </a:r>
          </a:p>
        </p:txBody>
      </p:sp>
      <p:pic>
        <p:nvPicPr>
          <p:cNvPr id="8" name="図 7">
            <a:extLst>
              <a:ext uri="{FF2B5EF4-FFF2-40B4-BE49-F238E27FC236}">
                <a16:creationId xmlns:a16="http://schemas.microsoft.com/office/drawing/2014/main" id="{52F79CF0-1B49-671C-5F7B-1013048237B8}"/>
              </a:ext>
            </a:extLst>
          </p:cNvPr>
          <p:cNvPicPr>
            <a:picLocks noChangeAspect="1"/>
          </p:cNvPicPr>
          <p:nvPr userDrawn="1"/>
        </p:nvPicPr>
        <p:blipFill>
          <a:blip r:embed="rId3"/>
          <a:stretch>
            <a:fillRect/>
          </a:stretch>
        </p:blipFill>
        <p:spPr>
          <a:xfrm>
            <a:off x="1013280" y="1053494"/>
            <a:ext cx="1496004" cy="783622"/>
          </a:xfrm>
          <a:prstGeom prst="rect">
            <a:avLst/>
          </a:prstGeom>
        </p:spPr>
      </p:pic>
      <p:sp>
        <p:nvSpPr>
          <p:cNvPr id="9" name="テキスト ボックス 8">
            <a:extLst>
              <a:ext uri="{FF2B5EF4-FFF2-40B4-BE49-F238E27FC236}">
                <a16:creationId xmlns:a16="http://schemas.microsoft.com/office/drawing/2014/main" id="{002CB47F-E46E-F3A9-ED2F-9C58930C043C}"/>
              </a:ext>
            </a:extLst>
          </p:cNvPr>
          <p:cNvSpPr txBox="1"/>
          <p:nvPr userDrawn="1"/>
        </p:nvSpPr>
        <p:spPr>
          <a:xfrm>
            <a:off x="6646756" y="4663160"/>
            <a:ext cx="8945195" cy="2123658"/>
          </a:xfrm>
          <a:prstGeom prst="rect">
            <a:avLst/>
          </a:prstGeom>
          <a:noFill/>
        </p:spPr>
        <p:txBody>
          <a:bodyPr wrap="square">
            <a:spAutoFit/>
          </a:bodyPr>
          <a:lstStyle/>
          <a:p>
            <a:pPr algn="l"/>
            <a:r>
              <a:rPr lang="ja-JP" altLang="en-US" sz="6600" b="1" i="0">
                <a:solidFill>
                  <a:schemeClr val="accent6">
                    <a:alpha val="70000"/>
                  </a:schemeClr>
                </a:solidFill>
                <a:latin typeface="A P-OTF UD Shin Go NT Pr6N U" panose="020B0400000000000000" pitchFamily="34" charset="-128"/>
                <a:ea typeface="A P-OTF UD Shin Go NT Pr6N U" panose="020B0400000000000000" pitchFamily="34" charset="-128"/>
              </a:rPr>
              <a:t>Marketing </a:t>
            </a:r>
            <a:endParaRPr lang="en-US" altLang="ja-JP" sz="6600" b="1" i="0">
              <a:solidFill>
                <a:schemeClr val="accent6">
                  <a:alpha val="70000"/>
                </a:schemeClr>
              </a:solidFill>
              <a:latin typeface="A P-OTF UD Shin Go NT Pr6N U" panose="020B0400000000000000" pitchFamily="34" charset="-128"/>
              <a:ea typeface="A P-OTF UD Shin Go NT Pr6N U" panose="020B0400000000000000" pitchFamily="34" charset="-128"/>
            </a:endParaRPr>
          </a:p>
          <a:p>
            <a:pPr algn="l"/>
            <a:r>
              <a:rPr lang="ja-JP" altLang="en-US" sz="6600" b="1" i="0">
                <a:solidFill>
                  <a:schemeClr val="accent6">
                    <a:alpha val="70000"/>
                  </a:schemeClr>
                </a:solidFill>
                <a:latin typeface="A P-OTF UD Shin Go NT Pr6N U" panose="020B0400000000000000" pitchFamily="34" charset="-128"/>
                <a:ea typeface="A P-OTF UD Shin Go NT Pr6N U" panose="020B0400000000000000" pitchFamily="34" charset="-128"/>
              </a:rPr>
              <a:t>Solution</a:t>
            </a:r>
          </a:p>
        </p:txBody>
      </p:sp>
    </p:spTree>
    <p:extLst>
      <p:ext uri="{BB962C8B-B14F-4D97-AF65-F5344CB8AC3E}">
        <p14:creationId xmlns:p14="http://schemas.microsoft.com/office/powerpoint/2010/main" val="16978214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9_表紙_1行+1行（商品名入り）">
    <p:bg>
      <p:bgPr>
        <a:solidFill>
          <a:srgbClr val="F3F3F3"/>
        </a:solidFill>
        <a:effectLst/>
      </p:bgPr>
    </p:bg>
    <p:spTree>
      <p:nvGrpSpPr>
        <p:cNvPr id="1" name=""/>
        <p:cNvGrpSpPr/>
        <p:nvPr/>
      </p:nvGrpSpPr>
      <p:grpSpPr>
        <a:xfrm>
          <a:off x="0" y="0"/>
          <a:ext cx="0" cy="0"/>
          <a:chOff x="0" y="0"/>
          <a:chExt cx="0" cy="0"/>
        </a:xfrm>
      </p:grpSpPr>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1019496" y="19719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01</a:t>
            </a:r>
            <a:endParaRPr kumimoji="1" lang="ja-JP" altLang="en-US" b="1" i="1">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1019496" y="28900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02</a:t>
            </a:r>
            <a:endParaRPr kumimoji="1" lang="ja-JP" altLang="en-US" b="1" i="1">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1019496" y="38081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03</a:t>
            </a:r>
            <a:endParaRPr kumimoji="1" lang="ja-JP" altLang="en-US" b="1" i="1">
              <a:solidFill>
                <a:schemeClr val="bg1"/>
              </a:solidFill>
              <a:latin typeface="Segoe UI" panose="020B0502040204020203" pitchFamily="34" charset="0"/>
              <a:cs typeface="Segoe UI" panose="020B0502040204020203" pitchFamily="34" charset="0"/>
            </a:endParaRPr>
          </a:p>
        </p:txBody>
      </p:sp>
      <p:sp>
        <p:nvSpPr>
          <p:cNvPr id="52" name="円/楕円 51">
            <a:extLst>
              <a:ext uri="{FF2B5EF4-FFF2-40B4-BE49-F238E27FC236}">
                <a16:creationId xmlns:a16="http://schemas.microsoft.com/office/drawing/2014/main" id="{E3844857-778D-FB4D-F785-F07A305F429B}"/>
              </a:ext>
            </a:extLst>
          </p:cNvPr>
          <p:cNvSpPr>
            <a:spLocks noChangeAspect="1"/>
          </p:cNvSpPr>
          <p:nvPr userDrawn="1"/>
        </p:nvSpPr>
        <p:spPr>
          <a:xfrm>
            <a:off x="1019496" y="47262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04</a:t>
            </a:r>
            <a:endParaRPr kumimoji="1" lang="ja-JP" altLang="en-US" b="1" i="1">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89496" y="25119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89496" y="34300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55" name="直線コネクタ 54">
            <a:extLst>
              <a:ext uri="{FF2B5EF4-FFF2-40B4-BE49-F238E27FC236}">
                <a16:creationId xmlns:a16="http://schemas.microsoft.com/office/drawing/2014/main" id="{E1AC21E9-E95C-BFC8-4A22-D36654BF692B}"/>
              </a:ext>
            </a:extLst>
          </p:cNvPr>
          <p:cNvCxnSpPr>
            <a:stCxn id="51" idx="4"/>
            <a:endCxn id="52" idx="0"/>
          </p:cNvCxnSpPr>
          <p:nvPr userDrawn="1"/>
        </p:nvCxnSpPr>
        <p:spPr>
          <a:xfrm>
            <a:off x="1289496" y="43481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905536" y="20619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905536" y="30165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905536" y="39409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9" name="テキスト プレースホルダー 4">
            <a:extLst>
              <a:ext uri="{FF2B5EF4-FFF2-40B4-BE49-F238E27FC236}">
                <a16:creationId xmlns:a16="http://schemas.microsoft.com/office/drawing/2014/main" id="{707B4232-FAAB-FFB6-A623-D322760D290A}"/>
              </a:ext>
            </a:extLst>
          </p:cNvPr>
          <p:cNvSpPr>
            <a:spLocks noGrp="1"/>
          </p:cNvSpPr>
          <p:nvPr>
            <p:ph type="body" sz="quarter" idx="17" hasCustomPrompt="1"/>
          </p:nvPr>
        </p:nvSpPr>
        <p:spPr>
          <a:xfrm>
            <a:off x="1905536" y="48352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pic>
        <p:nvPicPr>
          <p:cNvPr id="62" name="図 61" descr="携帯電話を持っている手&#10;&#10;自動的に生成された説明">
            <a:extLst>
              <a:ext uri="{FF2B5EF4-FFF2-40B4-BE49-F238E27FC236}">
                <a16:creationId xmlns:a16="http://schemas.microsoft.com/office/drawing/2014/main" id="{046665FC-415C-C428-C7DD-973E4E27FEB7}"/>
              </a:ext>
            </a:extLst>
          </p:cNvPr>
          <p:cNvPicPr>
            <a:picLocks noChangeAspect="1"/>
          </p:cNvPicPr>
          <p:nvPr userDrawn="1"/>
        </p:nvPicPr>
        <p:blipFill rotWithShape="1">
          <a:blip r:embed="rId3" cstate="print">
            <a:alphaModFix/>
            <a:extLst>
              <a:ext uri="{28A0092B-C50C-407E-A947-70E740481C1C}">
                <a14:useLocalDpi xmlns:a14="http://schemas.microsoft.com/office/drawing/2010/main"/>
              </a:ext>
            </a:extLst>
          </a:blip>
          <a:srcRect l="70801" t="-1" r="6953" b="9699"/>
          <a:stretch/>
        </p:blipFill>
        <p:spPr>
          <a:xfrm>
            <a:off x="9271000" y="0"/>
            <a:ext cx="2920999" cy="6858000"/>
          </a:xfrm>
          <a:prstGeom prst="rect">
            <a:avLst/>
          </a:prstGeom>
        </p:spPr>
      </p:pic>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1"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Tree>
    <p:extLst>
      <p:ext uri="{BB962C8B-B14F-4D97-AF65-F5344CB8AC3E}">
        <p14:creationId xmlns:p14="http://schemas.microsoft.com/office/powerpoint/2010/main" val="6359851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タイトル スライド">
    <p:bg>
      <p:bgPr>
        <a:solidFill>
          <a:schemeClr val="accent6"/>
        </a:solidFill>
        <a:effectLst/>
      </p:bgPr>
    </p:bg>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708B9A5B-1E3C-9DFD-2322-0AC720490194}"/>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a:solidFill>
                  <a:schemeClr val="accent6"/>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648582" y="635634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a:solidFill>
                  <a:schemeClr val="bg1"/>
                </a:solidFill>
              </a:rPr>
              <a:t>© Yahoo Japan</a:t>
            </a:r>
            <a:endParaRPr kumimoji="1" lang="ja-JP" altLang="en-US" sz="80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a:p>
          <a:p>
            <a:pPr lvl="0"/>
            <a:r>
              <a:rPr kumimoji="1" lang="ja-JP" altLang="en-US"/>
              <a:t>タイトルタイトル</a:t>
            </a:r>
          </a:p>
        </p:txBody>
      </p:sp>
    </p:spTree>
    <p:extLst>
      <p:ext uri="{BB962C8B-B14F-4D97-AF65-F5344CB8AC3E}">
        <p14:creationId xmlns:p14="http://schemas.microsoft.com/office/powerpoint/2010/main" val="7066244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タイトルとコンテンツ">
    <p:spTree>
      <p:nvGrpSpPr>
        <p:cNvPr id="1" name=""/>
        <p:cNvGrpSpPr/>
        <p:nvPr/>
      </p:nvGrpSpPr>
      <p:grpSpPr>
        <a:xfrm>
          <a:off x="0" y="0"/>
          <a:ext cx="0" cy="0"/>
          <a:chOff x="0" y="0"/>
          <a:chExt cx="0" cy="0"/>
        </a:xfrm>
      </p:grpSpPr>
      <p:pic>
        <p:nvPicPr>
          <p:cNvPr id="12" name="図 11" descr="携帯電話を持っている手&#10;&#10;自動的に生成された説明">
            <a:extLst>
              <a:ext uri="{FF2B5EF4-FFF2-40B4-BE49-F238E27FC236}">
                <a16:creationId xmlns:a16="http://schemas.microsoft.com/office/drawing/2014/main" id="{EB060A8E-FCBA-0C1A-CAE9-2C6E267FC2E7}"/>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178" t="7310" r="1369" b="9621"/>
          <a:stretch/>
        </p:blipFill>
        <p:spPr>
          <a:xfrm>
            <a:off x="0" y="1"/>
            <a:ext cx="12192000" cy="6858000"/>
          </a:xfrm>
          <a:prstGeom prst="rect">
            <a:avLst/>
          </a:prstGeom>
        </p:spPr>
      </p:pic>
      <p:sp>
        <p:nvSpPr>
          <p:cNvPr id="2" name="正方形/長方形 1">
            <a:extLst>
              <a:ext uri="{FF2B5EF4-FFF2-40B4-BE49-F238E27FC236}">
                <a16:creationId xmlns:a16="http://schemas.microsoft.com/office/drawing/2014/main" id="{FB2E2D59-92F6-7C0B-A644-AF7170B81752}"/>
              </a:ext>
            </a:extLst>
          </p:cNvPr>
          <p:cNvSpPr/>
          <p:nvPr userDrawn="1"/>
        </p:nvSpPr>
        <p:spPr>
          <a:xfrm>
            <a:off x="-20531" y="3429000"/>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331804" y="4250359"/>
            <a:ext cx="3528392" cy="675650"/>
          </a:xfrm>
          <a:prstGeom prst="rect">
            <a:avLst/>
          </a:prstGeom>
        </p:spPr>
      </p:pic>
      <p:sp>
        <p:nvSpPr>
          <p:cNvPr id="9" name="角丸四角形 8">
            <a:extLst>
              <a:ext uri="{FF2B5EF4-FFF2-40B4-BE49-F238E27FC236}">
                <a16:creationId xmlns:a16="http://schemas.microsoft.com/office/drawing/2014/main" id="{ED902A33-118E-B90B-C162-41CFFF44BCD9}"/>
              </a:ext>
            </a:extLst>
          </p:cNvPr>
          <p:cNvSpPr/>
          <p:nvPr userDrawn="1"/>
        </p:nvSpPr>
        <p:spPr>
          <a:xfrm>
            <a:off x="10056440" y="260648"/>
            <a:ext cx="1833164" cy="320400"/>
          </a:xfrm>
          <a:prstGeom prst="roundRect">
            <a:avLst>
              <a:gd name="adj" fmla="val 9836"/>
            </a:avLst>
          </a:prstGeom>
          <a:noFill/>
          <a:ln w="63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14" name="テキスト ボックス 13">
            <a:extLst>
              <a:ext uri="{FF2B5EF4-FFF2-40B4-BE49-F238E27FC236}">
                <a16:creationId xmlns:a16="http://schemas.microsoft.com/office/drawing/2014/main" id="{C932166E-22E3-431F-00A9-95A56049E7EE}"/>
              </a:ext>
            </a:extLst>
          </p:cNvPr>
          <p:cNvSpPr txBox="1"/>
          <p:nvPr userDrawn="1"/>
        </p:nvSpPr>
        <p:spPr>
          <a:xfrm>
            <a:off x="10704513" y="6384253"/>
            <a:ext cx="1185092"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a:solidFill>
                  <a:schemeClr val="bg1"/>
                </a:solidFill>
                <a:latin typeface="Meiryo" panose="020B0604030504040204" pitchFamily="34" charset="-128"/>
                <a:ea typeface="Meiryo" panose="020B0604030504040204" pitchFamily="34" charset="-128"/>
              </a:rPr>
              <a:t>© Yahoo Japan</a:t>
            </a:r>
            <a:endParaRPr kumimoji="1" lang="ja-JP" altLang="en-US" sz="800" b="0" i="0">
              <a:solidFill>
                <a:schemeClr val="bg1"/>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5220647"/>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a:solidFill>
                  <a:schemeClr val="bg1"/>
                </a:solidFill>
                <a:latin typeface="Meiryo" panose="020B0604030504040204" pitchFamily="34" charset="-128"/>
                <a:ea typeface="Meiryo" panose="020B0604030504040204" pitchFamily="34" charset="-128"/>
              </a:rPr>
            </a:br>
            <a:r>
              <a:rPr lang="en-US" altLang="ja-JP" sz="1200" b="0" i="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250483058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0_表紙_1行+1行">
    <p:bg>
      <p:bgPr>
        <a:solidFill>
          <a:srgbClr val="FFFFFF"/>
        </a:solidFill>
        <a:effectLst/>
      </p:bgPr>
    </p:bg>
    <p:spTree>
      <p:nvGrpSpPr>
        <p:cNvPr id="1" name=""/>
        <p:cNvGrpSpPr/>
        <p:nvPr/>
      </p:nvGrpSpPr>
      <p:grpSpPr>
        <a:xfrm>
          <a:off x="0" y="0"/>
          <a:ext cx="0" cy="0"/>
          <a:chOff x="0" y="0"/>
          <a:chExt cx="0" cy="0"/>
        </a:xfrm>
      </p:grpSpPr>
      <p:sp>
        <p:nvSpPr>
          <p:cNvPr id="5" name="正方形/長方形 4">
            <a:extLst>
              <a:ext uri="{FF2B5EF4-FFF2-40B4-BE49-F238E27FC236}">
                <a16:creationId xmlns:a16="http://schemas.microsoft.com/office/drawing/2014/main" id="{979E1027-289B-91CC-0767-9029FD807EFE}"/>
              </a:ext>
            </a:extLst>
          </p:cNvPr>
          <p:cNvSpPr/>
          <p:nvPr userDrawn="1"/>
        </p:nvSpPr>
        <p:spPr>
          <a:xfrm>
            <a:off x="12192000" y="-1494263"/>
            <a:ext cx="3459960" cy="10593658"/>
          </a:xfrm>
          <a:prstGeom prst="rect">
            <a:avLst/>
          </a:prstGeom>
          <a:solidFill>
            <a:srgbClr val="ECECE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6" name="正方形/長方形 5">
            <a:extLst>
              <a:ext uri="{FF2B5EF4-FFF2-40B4-BE49-F238E27FC236}">
                <a16:creationId xmlns:a16="http://schemas.microsoft.com/office/drawing/2014/main" id="{BBF0A2DA-AB5B-BF82-01BD-A9D52F54D85A}"/>
              </a:ext>
            </a:extLst>
          </p:cNvPr>
          <p:cNvSpPr/>
          <p:nvPr userDrawn="1"/>
        </p:nvSpPr>
        <p:spPr>
          <a:xfrm>
            <a:off x="-2" y="0"/>
            <a:ext cx="12476997" cy="6858000"/>
          </a:xfrm>
          <a:prstGeom prst="rect">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9" name="正方形/長方形 8">
            <a:extLst>
              <a:ext uri="{FF2B5EF4-FFF2-40B4-BE49-F238E27FC236}">
                <a16:creationId xmlns:a16="http://schemas.microsoft.com/office/drawing/2014/main" id="{10451177-EDC2-02DE-AE62-B78C4B6A3E47}"/>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0" name="角丸四角形 9">
            <a:extLst>
              <a:ext uri="{FF2B5EF4-FFF2-40B4-BE49-F238E27FC236}">
                <a16:creationId xmlns:a16="http://schemas.microsoft.com/office/drawing/2014/main" id="{39CC8CBB-3264-44CA-76B9-B56DBA41C802}"/>
              </a:ext>
            </a:extLst>
          </p:cNvPr>
          <p:cNvSpPr/>
          <p:nvPr userDrawn="1"/>
        </p:nvSpPr>
        <p:spPr>
          <a:xfrm>
            <a:off x="695400" y="1966999"/>
            <a:ext cx="1957524"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 altLang="ja-JP" sz="2400" b="1" i="0">
                <a:solidFill>
                  <a:schemeClr val="accent3"/>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a:solidFill>
                  <a:schemeClr val="accent3"/>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accent3"/>
                </a:solidFill>
                <a:latin typeface="Meiryo" panose="020B0604030504040204" pitchFamily="34" charset="-128"/>
                <a:ea typeface="Meiryo" panose="020B0604030504040204" pitchFamily="34" charset="-128"/>
              </a:rPr>
              <a:t>広告</a:t>
            </a:r>
          </a:p>
        </p:txBody>
      </p:sp>
      <p:sp>
        <p:nvSpPr>
          <p:cNvPr id="12" name="正方形/長方形 11">
            <a:extLst>
              <a:ext uri="{FF2B5EF4-FFF2-40B4-BE49-F238E27FC236}">
                <a16:creationId xmlns:a16="http://schemas.microsoft.com/office/drawing/2014/main" id="{AD67F95B-4EE1-CF00-942F-81B2BCCC3B6A}"/>
              </a:ext>
            </a:extLst>
          </p:cNvPr>
          <p:cNvSpPr/>
          <p:nvPr userDrawn="1"/>
        </p:nvSpPr>
        <p:spPr>
          <a:xfrm>
            <a:off x="0" y="0"/>
            <a:ext cx="119336" cy="6858000"/>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5" name="角丸四角形 14">
            <a:extLst>
              <a:ext uri="{FF2B5EF4-FFF2-40B4-BE49-F238E27FC236}">
                <a16:creationId xmlns:a16="http://schemas.microsoft.com/office/drawing/2014/main" id="{336F3E53-1BBA-BAF1-C326-6A4BF18EE293}"/>
              </a:ext>
            </a:extLst>
          </p:cNvPr>
          <p:cNvSpPr/>
          <p:nvPr userDrawn="1"/>
        </p:nvSpPr>
        <p:spPr>
          <a:xfrm>
            <a:off x="10356897" y="6286301"/>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p>
        </p:txBody>
      </p:sp>
      <p:sp>
        <p:nvSpPr>
          <p:cNvPr id="19" name="テキスト ボックス 18">
            <a:extLst>
              <a:ext uri="{FF2B5EF4-FFF2-40B4-BE49-F238E27FC236}">
                <a16:creationId xmlns:a16="http://schemas.microsoft.com/office/drawing/2014/main" id="{FF936303-A944-5A79-79A5-4F5FB2BAFB4E}"/>
              </a:ext>
            </a:extLst>
          </p:cNvPr>
          <p:cNvSpPr txBox="1"/>
          <p:nvPr userDrawn="1"/>
        </p:nvSpPr>
        <p:spPr>
          <a:xfrm>
            <a:off x="695400" y="5988095"/>
            <a:ext cx="1256754" cy="307777"/>
          </a:xfrm>
          <a:prstGeom prst="rect">
            <a:avLst/>
          </a:prstGeom>
          <a:noFill/>
        </p:spPr>
        <p:txBody>
          <a:bodyPr wrap="none" lIns="0" rIns="0" rtlCol="0">
            <a:spAutoFit/>
          </a:bodyPr>
          <a:lstStyle/>
          <a:p>
            <a:pPr algn="r"/>
            <a:r>
              <a:rPr kumimoji="1" lang="ja-JP" altLang="en-US" sz="1400" b="0" i="0" spc="0">
                <a:solidFill>
                  <a:schemeClr val="accent3"/>
                </a:solidFill>
                <a:latin typeface="Meiryo" panose="020B0604030504040204" pitchFamily="34" charset="-128"/>
                <a:ea typeface="Meiryo" panose="020B0604030504040204" pitchFamily="34" charset="-128"/>
              </a:rPr>
              <a:t>ヤフー株式会社</a:t>
            </a:r>
          </a:p>
        </p:txBody>
      </p:sp>
      <p:sp>
        <p:nvSpPr>
          <p:cNvPr id="20" name="テキスト ボックス 19">
            <a:extLst>
              <a:ext uri="{FF2B5EF4-FFF2-40B4-BE49-F238E27FC236}">
                <a16:creationId xmlns:a16="http://schemas.microsoft.com/office/drawing/2014/main" id="{5003D1DA-EF51-0979-E681-CA64B2FCCDDF}"/>
              </a:ext>
            </a:extLst>
          </p:cNvPr>
          <p:cNvSpPr txBox="1"/>
          <p:nvPr userDrawn="1"/>
        </p:nvSpPr>
        <p:spPr>
          <a:xfrm>
            <a:off x="9248077" y="6458433"/>
            <a:ext cx="957314"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a:solidFill>
                  <a:schemeClr val="accent6"/>
                </a:solidFill>
                <a:latin typeface="Meiryo" panose="020B0604030504040204" pitchFamily="34" charset="-128"/>
                <a:ea typeface="Meiryo" panose="020B0604030504040204" pitchFamily="34" charset="-128"/>
              </a:rPr>
              <a:t>© Yahoo Japan</a:t>
            </a:r>
            <a:endParaRPr kumimoji="1" lang="ja-JP" altLang="en-US" sz="800" b="0" i="0">
              <a:solidFill>
                <a:schemeClr val="accent6"/>
              </a:solidFill>
              <a:latin typeface="Meiryo" panose="020B0604030504040204" pitchFamily="34" charset="-128"/>
              <a:ea typeface="Meiryo" panose="020B0604030504040204" pitchFamily="34" charset="-128"/>
            </a:endParaRPr>
          </a:p>
        </p:txBody>
      </p:sp>
      <p:sp>
        <p:nvSpPr>
          <p:cNvPr id="22" name="正方形/長方形 3">
            <a:extLst>
              <a:ext uri="{FF2B5EF4-FFF2-40B4-BE49-F238E27FC236}">
                <a16:creationId xmlns:a16="http://schemas.microsoft.com/office/drawing/2014/main" id="{0B5137CB-1E87-6FCA-E3CF-9DB70DD9B8F7}"/>
              </a:ext>
            </a:extLst>
          </p:cNvPr>
          <p:cNvSpPr/>
          <p:nvPr userDrawn="1"/>
        </p:nvSpPr>
        <p:spPr>
          <a:xfrm>
            <a:off x="119335" y="4189496"/>
            <a:ext cx="6508445" cy="622173"/>
          </a:xfrm>
          <a:custGeom>
            <a:avLst/>
            <a:gdLst>
              <a:gd name="connsiteX0" fmla="*/ 0 w 5906359"/>
              <a:gd name="connsiteY0" fmla="*/ 0 h 609647"/>
              <a:gd name="connsiteX1" fmla="*/ 5906359 w 5906359"/>
              <a:gd name="connsiteY1" fmla="*/ 0 h 609647"/>
              <a:gd name="connsiteX2" fmla="*/ 5906359 w 5906359"/>
              <a:gd name="connsiteY2" fmla="*/ 609647 h 609647"/>
              <a:gd name="connsiteX3" fmla="*/ 0 w 5906359"/>
              <a:gd name="connsiteY3" fmla="*/ 609647 h 609647"/>
              <a:gd name="connsiteX4" fmla="*/ 0 w 5906359"/>
              <a:gd name="connsiteY4" fmla="*/ 0 h 609647"/>
              <a:gd name="connsiteX0" fmla="*/ 0 w 5906359"/>
              <a:gd name="connsiteY0" fmla="*/ 0 h 622173"/>
              <a:gd name="connsiteX1" fmla="*/ 5906359 w 5906359"/>
              <a:gd name="connsiteY1" fmla="*/ 0 h 622173"/>
              <a:gd name="connsiteX2" fmla="*/ 5655838 w 5906359"/>
              <a:gd name="connsiteY2" fmla="*/ 622173 h 622173"/>
              <a:gd name="connsiteX3" fmla="*/ 0 w 5906359"/>
              <a:gd name="connsiteY3" fmla="*/ 609647 h 622173"/>
              <a:gd name="connsiteX4" fmla="*/ 0 w 5906359"/>
              <a:gd name="connsiteY4" fmla="*/ 0 h 6221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6359" h="622173">
                <a:moveTo>
                  <a:pt x="0" y="0"/>
                </a:moveTo>
                <a:lnTo>
                  <a:pt x="5906359" y="0"/>
                </a:lnTo>
                <a:lnTo>
                  <a:pt x="5655838" y="622173"/>
                </a:lnTo>
                <a:lnTo>
                  <a:pt x="0" y="609647"/>
                </a:lnTo>
                <a:lnTo>
                  <a:pt x="0" y="0"/>
                </a:lnTo>
                <a:close/>
              </a:path>
            </a:pathLst>
          </a:cu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0" tIns="45720" rIns="91440" bIns="45720" numCol="1" spcCol="0" rtlCol="0" fromWordArt="0" anchor="ctr" anchorCtr="0" forceAA="0" compatLnSpc="1">
            <a:prstTxWarp prst="textNoShape">
              <a:avLst/>
            </a:prstTxWarp>
            <a:noAutofit/>
          </a:bodyPr>
          <a:lstStyle/>
          <a:p>
            <a:pPr algn="l"/>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ブランドパネル  </a:t>
            </a:r>
            <a:r>
              <a:rPr kumimoji="1" lang="en-US" altLang="ja-JP"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2023</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3</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6</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600" b="1" i="0">
              <a:solidFill>
                <a:schemeClr val="accent6"/>
              </a:solidFill>
              <a:latin typeface="Meiryo" panose="020B0604030504040204" pitchFamily="34" charset="-128"/>
              <a:ea typeface="Meiryo" panose="020B0604030504040204" pitchFamily="34" charset="-128"/>
            </a:endParaRPr>
          </a:p>
        </p:txBody>
      </p:sp>
      <p:sp>
        <p:nvSpPr>
          <p:cNvPr id="23" name="テキスト ボックス 22">
            <a:extLst>
              <a:ext uri="{FF2B5EF4-FFF2-40B4-BE49-F238E27FC236}">
                <a16:creationId xmlns:a16="http://schemas.microsoft.com/office/drawing/2014/main" id="{478FD697-B661-50F1-F21F-29D523E9D19F}"/>
              </a:ext>
            </a:extLst>
          </p:cNvPr>
          <p:cNvSpPr txBox="1"/>
          <p:nvPr userDrawn="1"/>
        </p:nvSpPr>
        <p:spPr>
          <a:xfrm>
            <a:off x="846083" y="6227119"/>
            <a:ext cx="1294585" cy="307777"/>
          </a:xfrm>
          <a:prstGeom prst="rect">
            <a:avLst/>
          </a:prstGeom>
          <a:noFill/>
        </p:spPr>
        <p:txBody>
          <a:bodyPr wrap="none" lIns="0" rIns="0" rtlCol="0">
            <a:spAutoFit/>
          </a:bodyPr>
          <a:lstStyle/>
          <a:p>
            <a:pPr algn="r"/>
            <a:r>
              <a:rPr kumimoji="1" lang="en-US" altLang="ja-JP" sz="1400" b="0" i="0" spc="300">
                <a:solidFill>
                  <a:schemeClr val="accent3"/>
                </a:solidFill>
                <a:latin typeface="Meiryo" panose="020B0604030504040204" pitchFamily="34" charset="-128"/>
                <a:ea typeface="Meiryo" panose="020B0604030504040204" pitchFamily="34" charset="-128"/>
                <a:cs typeface="Segoe UI" panose="020B0502040204020203" pitchFamily="34" charset="0"/>
              </a:rPr>
              <a:t>2023/2/16</a:t>
            </a:r>
          </a:p>
        </p:txBody>
      </p:sp>
      <p:sp>
        <p:nvSpPr>
          <p:cNvPr id="24" name="タイトル 7">
            <a:extLst>
              <a:ext uri="{FF2B5EF4-FFF2-40B4-BE49-F238E27FC236}">
                <a16:creationId xmlns:a16="http://schemas.microsoft.com/office/drawing/2014/main" id="{75019AF7-9FB8-4E41-A714-CF9FCC90F22D}"/>
              </a:ext>
            </a:extLst>
          </p:cNvPr>
          <p:cNvSpPr>
            <a:spLocks noGrp="1"/>
          </p:cNvSpPr>
          <p:nvPr>
            <p:ph type="title" hasCustomPrompt="1"/>
          </p:nvPr>
        </p:nvSpPr>
        <p:spPr>
          <a:xfrm>
            <a:off x="695400" y="2492896"/>
            <a:ext cx="6823297" cy="1325563"/>
          </a:xfrm>
          <a:prstGeom prst="rect">
            <a:avLst/>
          </a:prstGeom>
        </p:spPr>
        <p:txBody>
          <a:bodyPr anchor="ctr"/>
          <a:lstStyle>
            <a:lvl1pPr>
              <a:lnSpc>
                <a:spcPct val="120000"/>
              </a:lnSpc>
              <a:defRPr sz="3200" b="1">
                <a:solidFill>
                  <a:schemeClr val="accent3"/>
                </a:solidFill>
              </a:defRPr>
            </a:lvl1pPr>
          </a:lstStyle>
          <a:p>
            <a:r>
              <a:rPr kumimoji="1" lang="ja-JP" altLang="en-US"/>
              <a:t>資料タイトルタイトル</a:t>
            </a:r>
            <a:br>
              <a:rPr kumimoji="1" lang="en-US" altLang="ja-JP"/>
            </a:br>
            <a:r>
              <a:rPr kumimoji="1" lang="ja-JP" altLang="en-US"/>
              <a:t>２行目タイトルタイトル</a:t>
            </a:r>
          </a:p>
        </p:txBody>
      </p:sp>
      <p:pic>
        <p:nvPicPr>
          <p:cNvPr id="26" name="図 25">
            <a:extLst>
              <a:ext uri="{FF2B5EF4-FFF2-40B4-BE49-F238E27FC236}">
                <a16:creationId xmlns:a16="http://schemas.microsoft.com/office/drawing/2014/main" id="{5BA43B77-2AEB-430B-CA19-5C81B27BAFD2}"/>
              </a:ext>
            </a:extLst>
          </p:cNvPr>
          <p:cNvPicPr>
            <a:picLocks noChangeAspect="1"/>
          </p:cNvPicPr>
          <p:nvPr userDrawn="1"/>
        </p:nvPicPr>
        <p:blipFill>
          <a:blip r:embed="rId2"/>
          <a:stretch>
            <a:fillRect/>
          </a:stretch>
        </p:blipFill>
        <p:spPr>
          <a:xfrm>
            <a:off x="564666" y="398265"/>
            <a:ext cx="881360" cy="461665"/>
          </a:xfrm>
          <a:prstGeom prst="rect">
            <a:avLst/>
          </a:prstGeom>
        </p:spPr>
      </p:pic>
      <p:pic>
        <p:nvPicPr>
          <p:cNvPr id="27" name="図 26">
            <a:extLst>
              <a:ext uri="{FF2B5EF4-FFF2-40B4-BE49-F238E27FC236}">
                <a16:creationId xmlns:a16="http://schemas.microsoft.com/office/drawing/2014/main" id="{C8CAE6CE-8802-7E40-1703-B20D46F33983}"/>
              </a:ext>
            </a:extLst>
          </p:cNvPr>
          <p:cNvPicPr>
            <a:picLocks noChangeAspect="1"/>
          </p:cNvPicPr>
          <p:nvPr userDrawn="1"/>
        </p:nvPicPr>
        <p:blipFill rotWithShape="1">
          <a:blip r:embed="rId3"/>
          <a:srcRect t="16508" r="33629"/>
          <a:stretch/>
        </p:blipFill>
        <p:spPr>
          <a:xfrm>
            <a:off x="6877796" y="12524"/>
            <a:ext cx="5599199" cy="6129459"/>
          </a:xfrm>
          <a:prstGeom prst="rect">
            <a:avLst/>
          </a:prstGeom>
        </p:spPr>
      </p:pic>
    </p:spTree>
    <p:extLst>
      <p:ext uri="{BB962C8B-B14F-4D97-AF65-F5344CB8AC3E}">
        <p14:creationId xmlns:p14="http://schemas.microsoft.com/office/powerpoint/2010/main" val="350887854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7_表紙_1行+1行（商品名入り）">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8" name="正方形/長方形 7">
            <a:extLst>
              <a:ext uri="{FF2B5EF4-FFF2-40B4-BE49-F238E27FC236}">
                <a16:creationId xmlns:a16="http://schemas.microsoft.com/office/drawing/2014/main" id="{F9FA7971-777D-961A-DE98-EA6ADC6CFB4E}"/>
              </a:ext>
            </a:extLst>
          </p:cNvPr>
          <p:cNvSpPr/>
          <p:nvPr userDrawn="1"/>
        </p:nvSpPr>
        <p:spPr>
          <a:xfrm rot="864741">
            <a:off x="8149678" y="-311712"/>
            <a:ext cx="4804774" cy="7936978"/>
          </a:xfrm>
          <a:custGeom>
            <a:avLst/>
            <a:gdLst>
              <a:gd name="connsiteX0" fmla="*/ 0 w 4420701"/>
              <a:gd name="connsiteY0" fmla="*/ 0 h 8788397"/>
              <a:gd name="connsiteX1" fmla="*/ 4420701 w 4420701"/>
              <a:gd name="connsiteY1" fmla="*/ 0 h 8788397"/>
              <a:gd name="connsiteX2" fmla="*/ 4420701 w 4420701"/>
              <a:gd name="connsiteY2" fmla="*/ 8788397 h 8788397"/>
              <a:gd name="connsiteX3" fmla="*/ 0 w 4420701"/>
              <a:gd name="connsiteY3" fmla="*/ 8788397 h 8788397"/>
              <a:gd name="connsiteX4" fmla="*/ 0 w 4420701"/>
              <a:gd name="connsiteY4" fmla="*/ 0 h 8788397"/>
              <a:gd name="connsiteX0" fmla="*/ 21491 w 4420701"/>
              <a:gd name="connsiteY0" fmla="*/ 1343208 h 8788397"/>
              <a:gd name="connsiteX1" fmla="*/ 4420701 w 4420701"/>
              <a:gd name="connsiteY1" fmla="*/ 0 h 8788397"/>
              <a:gd name="connsiteX2" fmla="*/ 4420701 w 4420701"/>
              <a:gd name="connsiteY2" fmla="*/ 8788397 h 8788397"/>
              <a:gd name="connsiteX3" fmla="*/ 0 w 4420701"/>
              <a:gd name="connsiteY3" fmla="*/ 8788397 h 8788397"/>
              <a:gd name="connsiteX4" fmla="*/ 21491 w 4420701"/>
              <a:gd name="connsiteY4" fmla="*/ 1343208 h 8788397"/>
              <a:gd name="connsiteX0" fmla="*/ 21491 w 4420701"/>
              <a:gd name="connsiteY0" fmla="*/ 178816 h 7624005"/>
              <a:gd name="connsiteX1" fmla="*/ 2723812 w 4420701"/>
              <a:gd name="connsiteY1" fmla="*/ 0 h 7624005"/>
              <a:gd name="connsiteX2" fmla="*/ 4420701 w 4420701"/>
              <a:gd name="connsiteY2" fmla="*/ 7624005 h 7624005"/>
              <a:gd name="connsiteX3" fmla="*/ 0 w 4420701"/>
              <a:gd name="connsiteY3" fmla="*/ 7624005 h 7624005"/>
              <a:gd name="connsiteX4" fmla="*/ 21491 w 4420701"/>
              <a:gd name="connsiteY4" fmla="*/ 178816 h 7624005"/>
              <a:gd name="connsiteX0" fmla="*/ 21491 w 4420701"/>
              <a:gd name="connsiteY0" fmla="*/ 660290 h 8105479"/>
              <a:gd name="connsiteX1" fmla="*/ 2707978 w 4420701"/>
              <a:gd name="connsiteY1" fmla="*/ 0 h 8105479"/>
              <a:gd name="connsiteX2" fmla="*/ 4420701 w 4420701"/>
              <a:gd name="connsiteY2" fmla="*/ 8105479 h 8105479"/>
              <a:gd name="connsiteX3" fmla="*/ 0 w 4420701"/>
              <a:gd name="connsiteY3" fmla="*/ 8105479 h 8105479"/>
              <a:gd name="connsiteX4" fmla="*/ 21491 w 4420701"/>
              <a:gd name="connsiteY4" fmla="*/ 660290 h 8105479"/>
              <a:gd name="connsiteX0" fmla="*/ 21491 w 4410801"/>
              <a:gd name="connsiteY0" fmla="*/ 660290 h 8105479"/>
              <a:gd name="connsiteX1" fmla="*/ 2707978 w 4410801"/>
              <a:gd name="connsiteY1" fmla="*/ 0 h 8105479"/>
              <a:gd name="connsiteX2" fmla="*/ 4410801 w 4410801"/>
              <a:gd name="connsiteY2" fmla="*/ 6597444 h 8105479"/>
              <a:gd name="connsiteX3" fmla="*/ 0 w 4410801"/>
              <a:gd name="connsiteY3" fmla="*/ 8105479 h 8105479"/>
              <a:gd name="connsiteX4" fmla="*/ 21491 w 4410801"/>
              <a:gd name="connsiteY4" fmla="*/ 660290 h 8105479"/>
              <a:gd name="connsiteX0" fmla="*/ 415464 w 4804774"/>
              <a:gd name="connsiteY0" fmla="*/ 660290 h 7936978"/>
              <a:gd name="connsiteX1" fmla="*/ 3101951 w 4804774"/>
              <a:gd name="connsiteY1" fmla="*/ 0 h 7936978"/>
              <a:gd name="connsiteX2" fmla="*/ 4804774 w 4804774"/>
              <a:gd name="connsiteY2" fmla="*/ 6597444 h 7936978"/>
              <a:gd name="connsiteX3" fmla="*/ 0 w 4804774"/>
              <a:gd name="connsiteY3" fmla="*/ 7936978 h 7936978"/>
              <a:gd name="connsiteX4" fmla="*/ 415464 w 4804774"/>
              <a:gd name="connsiteY4" fmla="*/ 660290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4774" h="7936978">
                <a:moveTo>
                  <a:pt x="1110958" y="427608"/>
                </a:moveTo>
                <a:lnTo>
                  <a:pt x="3101951" y="0"/>
                </a:lnTo>
                <a:lnTo>
                  <a:pt x="4804774" y="6597444"/>
                </a:lnTo>
                <a:lnTo>
                  <a:pt x="0" y="7936978"/>
                </a:lnTo>
                <a:cubicBezTo>
                  <a:pt x="518324" y="5135066"/>
                  <a:pt x="748837" y="2892658"/>
                  <a:pt x="1110958" y="427608"/>
                </a:cubicBez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pic>
        <p:nvPicPr>
          <p:cNvPr id="10" name="図 9">
            <a:extLst>
              <a:ext uri="{FF2B5EF4-FFF2-40B4-BE49-F238E27FC236}">
                <a16:creationId xmlns:a16="http://schemas.microsoft.com/office/drawing/2014/main" id="{281B0A86-00CC-18D2-77EB-E37EC09EC041}"/>
              </a:ext>
            </a:extLst>
          </p:cNvPr>
          <p:cNvPicPr>
            <a:picLocks noChangeAspect="1"/>
          </p:cNvPicPr>
          <p:nvPr userDrawn="1"/>
        </p:nvPicPr>
        <p:blipFill rotWithShape="1">
          <a:blip r:embed="rId2">
            <a:alphaModFix amt="50000"/>
          </a:blip>
          <a:srcRect l="9442" t="-11542" r="17194" b="-6156"/>
          <a:stretch/>
        </p:blipFill>
        <p:spPr>
          <a:xfrm>
            <a:off x="7507529" y="-348992"/>
            <a:ext cx="5664219" cy="7907895"/>
          </a:xfrm>
          <a:prstGeom prst="rect">
            <a:avLst/>
          </a:prstGeom>
        </p:spPr>
      </p:pic>
      <p:sp>
        <p:nvSpPr>
          <p:cNvPr id="9" name="角丸四角形 8">
            <a:extLst>
              <a:ext uri="{FF2B5EF4-FFF2-40B4-BE49-F238E27FC236}">
                <a16:creationId xmlns:a16="http://schemas.microsoft.com/office/drawing/2014/main" id="{6B527D33-5D5A-7B00-FA38-546AB03DA837}"/>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11" name="図 10">
            <a:extLst>
              <a:ext uri="{FF2B5EF4-FFF2-40B4-BE49-F238E27FC236}">
                <a16:creationId xmlns:a16="http://schemas.microsoft.com/office/drawing/2014/main" id="{EDBC0D10-D02A-7702-EAA9-932DF31F2E14}"/>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2" name="円/楕円 1">
            <a:extLst>
              <a:ext uri="{FF2B5EF4-FFF2-40B4-BE49-F238E27FC236}">
                <a16:creationId xmlns:a16="http://schemas.microsoft.com/office/drawing/2014/main" id="{74D22098-1E47-391A-E852-4054467CB973}"/>
              </a:ext>
            </a:extLst>
          </p:cNvPr>
          <p:cNvSpPr>
            <a:spLocks noChangeAspect="1"/>
          </p:cNvSpPr>
          <p:nvPr userDrawn="1"/>
        </p:nvSpPr>
        <p:spPr>
          <a:xfrm>
            <a:off x="1019496" y="17687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01</a:t>
            </a:r>
            <a:endParaRPr kumimoji="1" lang="ja-JP" altLang="en-US" b="1" i="1">
              <a:solidFill>
                <a:schemeClr val="bg1"/>
              </a:solidFill>
              <a:latin typeface="Segoe UI" panose="020B0502040204020203" pitchFamily="34" charset="0"/>
              <a:cs typeface="Segoe UI" panose="020B0502040204020203" pitchFamily="34" charset="0"/>
            </a:endParaRPr>
          </a:p>
        </p:txBody>
      </p:sp>
      <p:sp>
        <p:nvSpPr>
          <p:cNvPr id="6" name="円/楕円 5">
            <a:extLst>
              <a:ext uri="{FF2B5EF4-FFF2-40B4-BE49-F238E27FC236}">
                <a16:creationId xmlns:a16="http://schemas.microsoft.com/office/drawing/2014/main" id="{280502C9-28A6-7206-A833-52D71D111908}"/>
              </a:ext>
            </a:extLst>
          </p:cNvPr>
          <p:cNvSpPr>
            <a:spLocks noChangeAspect="1"/>
          </p:cNvSpPr>
          <p:nvPr userDrawn="1"/>
        </p:nvSpPr>
        <p:spPr>
          <a:xfrm>
            <a:off x="1019496" y="26868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02</a:t>
            </a:r>
            <a:endParaRPr kumimoji="1" lang="ja-JP" altLang="en-US" b="1" i="1">
              <a:solidFill>
                <a:schemeClr val="bg1"/>
              </a:solidFill>
              <a:latin typeface="Segoe UI" panose="020B0502040204020203" pitchFamily="34" charset="0"/>
              <a:cs typeface="Segoe UI" panose="020B0502040204020203" pitchFamily="34" charset="0"/>
            </a:endParaRPr>
          </a:p>
        </p:txBody>
      </p:sp>
      <p:sp>
        <p:nvSpPr>
          <p:cNvPr id="7" name="円/楕円 6">
            <a:extLst>
              <a:ext uri="{FF2B5EF4-FFF2-40B4-BE49-F238E27FC236}">
                <a16:creationId xmlns:a16="http://schemas.microsoft.com/office/drawing/2014/main" id="{2BDF396E-3543-0DA4-6285-6626350B31E3}"/>
              </a:ext>
            </a:extLst>
          </p:cNvPr>
          <p:cNvSpPr>
            <a:spLocks noChangeAspect="1"/>
          </p:cNvSpPr>
          <p:nvPr userDrawn="1"/>
        </p:nvSpPr>
        <p:spPr>
          <a:xfrm>
            <a:off x="1019496" y="36049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03</a:t>
            </a:r>
            <a:endParaRPr kumimoji="1" lang="ja-JP" altLang="en-US" b="1" i="1">
              <a:solidFill>
                <a:schemeClr val="bg1"/>
              </a:solidFill>
              <a:latin typeface="Segoe UI" panose="020B0502040204020203" pitchFamily="34" charset="0"/>
              <a:cs typeface="Segoe UI" panose="020B0502040204020203" pitchFamily="34" charset="0"/>
            </a:endParaRPr>
          </a:p>
        </p:txBody>
      </p:sp>
      <p:sp>
        <p:nvSpPr>
          <p:cNvPr id="12" name="円/楕円 11">
            <a:extLst>
              <a:ext uri="{FF2B5EF4-FFF2-40B4-BE49-F238E27FC236}">
                <a16:creationId xmlns:a16="http://schemas.microsoft.com/office/drawing/2014/main" id="{21E95370-F446-0798-6A71-7E67F54FD627}"/>
              </a:ext>
            </a:extLst>
          </p:cNvPr>
          <p:cNvSpPr>
            <a:spLocks noChangeAspect="1"/>
          </p:cNvSpPr>
          <p:nvPr userDrawn="1"/>
        </p:nvSpPr>
        <p:spPr>
          <a:xfrm>
            <a:off x="1019496" y="45230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04</a:t>
            </a:r>
            <a:endParaRPr kumimoji="1" lang="ja-JP" altLang="en-US" b="1" i="1">
              <a:solidFill>
                <a:schemeClr val="bg1"/>
              </a:solidFill>
              <a:latin typeface="Segoe UI" panose="020B0502040204020203" pitchFamily="34" charset="0"/>
              <a:cs typeface="Segoe UI" panose="020B0502040204020203" pitchFamily="34" charset="0"/>
            </a:endParaRPr>
          </a:p>
        </p:txBody>
      </p:sp>
      <p:cxnSp>
        <p:nvCxnSpPr>
          <p:cNvPr id="13" name="直線コネクタ 12">
            <a:extLst>
              <a:ext uri="{FF2B5EF4-FFF2-40B4-BE49-F238E27FC236}">
                <a16:creationId xmlns:a16="http://schemas.microsoft.com/office/drawing/2014/main" id="{4A4AECA9-48C3-102D-8B56-2B26BB1E1EC0}"/>
              </a:ext>
            </a:extLst>
          </p:cNvPr>
          <p:cNvCxnSpPr>
            <a:cxnSpLocks/>
            <a:stCxn id="2" idx="4"/>
            <a:endCxn id="6" idx="0"/>
          </p:cNvCxnSpPr>
          <p:nvPr userDrawn="1"/>
        </p:nvCxnSpPr>
        <p:spPr>
          <a:xfrm>
            <a:off x="1289496" y="23087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8E282C73-063E-3DE0-BEBD-555D405F3F48}"/>
              </a:ext>
            </a:extLst>
          </p:cNvPr>
          <p:cNvCxnSpPr>
            <a:stCxn id="6" idx="4"/>
            <a:endCxn id="7" idx="0"/>
          </p:cNvCxnSpPr>
          <p:nvPr userDrawn="1"/>
        </p:nvCxnSpPr>
        <p:spPr>
          <a:xfrm>
            <a:off x="1289496" y="32268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15" name="直線コネクタ 14">
            <a:extLst>
              <a:ext uri="{FF2B5EF4-FFF2-40B4-BE49-F238E27FC236}">
                <a16:creationId xmlns:a16="http://schemas.microsoft.com/office/drawing/2014/main" id="{D122DF4A-B25C-83EB-5039-AA217EC43955}"/>
              </a:ext>
            </a:extLst>
          </p:cNvPr>
          <p:cNvCxnSpPr>
            <a:stCxn id="7" idx="4"/>
            <a:endCxn id="12" idx="0"/>
          </p:cNvCxnSpPr>
          <p:nvPr userDrawn="1"/>
        </p:nvCxnSpPr>
        <p:spPr>
          <a:xfrm>
            <a:off x="1289496" y="41449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34" name="テキスト プレースホルダー 4">
            <a:extLst>
              <a:ext uri="{FF2B5EF4-FFF2-40B4-BE49-F238E27FC236}">
                <a16:creationId xmlns:a16="http://schemas.microsoft.com/office/drawing/2014/main" id="{6440FFB9-0C0F-3F3A-3ADC-6AF19AFD348B}"/>
              </a:ext>
            </a:extLst>
          </p:cNvPr>
          <p:cNvSpPr>
            <a:spLocks noGrp="1"/>
          </p:cNvSpPr>
          <p:nvPr>
            <p:ph type="body" sz="quarter" idx="14" hasCustomPrompt="1"/>
          </p:nvPr>
        </p:nvSpPr>
        <p:spPr>
          <a:xfrm>
            <a:off x="1905536" y="18587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5" name="テキスト プレースホルダー 4">
            <a:extLst>
              <a:ext uri="{FF2B5EF4-FFF2-40B4-BE49-F238E27FC236}">
                <a16:creationId xmlns:a16="http://schemas.microsoft.com/office/drawing/2014/main" id="{FB293505-9141-B5AB-0EA4-425FFE108E48}"/>
              </a:ext>
            </a:extLst>
          </p:cNvPr>
          <p:cNvSpPr>
            <a:spLocks noGrp="1"/>
          </p:cNvSpPr>
          <p:nvPr>
            <p:ph type="body" sz="quarter" idx="15" hasCustomPrompt="1"/>
          </p:nvPr>
        </p:nvSpPr>
        <p:spPr>
          <a:xfrm>
            <a:off x="1905536" y="28133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6" name="テキスト プレースホルダー 4">
            <a:extLst>
              <a:ext uri="{FF2B5EF4-FFF2-40B4-BE49-F238E27FC236}">
                <a16:creationId xmlns:a16="http://schemas.microsoft.com/office/drawing/2014/main" id="{D81A307B-EFDF-E64F-0A81-8097B46A4D66}"/>
              </a:ext>
            </a:extLst>
          </p:cNvPr>
          <p:cNvSpPr>
            <a:spLocks noGrp="1"/>
          </p:cNvSpPr>
          <p:nvPr>
            <p:ph type="body" sz="quarter" idx="16" hasCustomPrompt="1"/>
          </p:nvPr>
        </p:nvSpPr>
        <p:spPr>
          <a:xfrm>
            <a:off x="1905536" y="37377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7" name="テキスト プレースホルダー 4">
            <a:extLst>
              <a:ext uri="{FF2B5EF4-FFF2-40B4-BE49-F238E27FC236}">
                <a16:creationId xmlns:a16="http://schemas.microsoft.com/office/drawing/2014/main" id="{20327A7C-6103-A7A0-D73F-3E50AB985C05}"/>
              </a:ext>
            </a:extLst>
          </p:cNvPr>
          <p:cNvSpPr>
            <a:spLocks noGrp="1"/>
          </p:cNvSpPr>
          <p:nvPr>
            <p:ph type="body" sz="quarter" idx="17" hasCustomPrompt="1"/>
          </p:nvPr>
        </p:nvSpPr>
        <p:spPr>
          <a:xfrm>
            <a:off x="1905536" y="46320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
        <p:nvSpPr>
          <p:cNvPr id="24" name="テキスト ボックス 23">
            <a:extLst>
              <a:ext uri="{FF2B5EF4-FFF2-40B4-BE49-F238E27FC236}">
                <a16:creationId xmlns:a16="http://schemas.microsoft.com/office/drawing/2014/main" id="{FC55C89C-DCB3-09E6-CB20-CDD60151C1C2}"/>
              </a:ext>
            </a:extLst>
          </p:cNvPr>
          <p:cNvSpPr txBox="1"/>
          <p:nvPr userDrawn="1"/>
        </p:nvSpPr>
        <p:spPr>
          <a:xfrm>
            <a:off x="11004298" y="6444396"/>
            <a:ext cx="957314" cy="215444"/>
          </a:xfrm>
          <a:prstGeom prst="rect">
            <a:avLst/>
          </a:prstGeom>
          <a:noFill/>
        </p:spPr>
        <p:txBody>
          <a:bodyPr wrap="none" rtlCol="0">
            <a:spAutoFit/>
          </a:bodyPr>
          <a:lstStyle/>
          <a:p>
            <a:pPr algn="r">
              <a:defRPr/>
            </a:pPr>
            <a:r>
              <a:rPr lang="en" altLang="ja-JP" sz="800">
                <a:solidFill>
                  <a:srgbClr val="FFFFFF"/>
                </a:solidFill>
                <a:latin typeface="Meiryo" panose="020B0604030504040204" pitchFamily="34" charset="-128"/>
              </a:rPr>
              <a:t>© Yahoo Japan</a:t>
            </a:r>
            <a:endParaRPr lang="ja-JP" altLang="en-US" sz="800">
              <a:solidFill>
                <a:srgbClr val="FFFFFF"/>
              </a:solidFill>
              <a:latin typeface="Meiryo" panose="020B0604030504040204" pitchFamily="34" charset="-128"/>
            </a:endParaRPr>
          </a:p>
        </p:txBody>
      </p:sp>
    </p:spTree>
    <p:extLst>
      <p:ext uri="{BB962C8B-B14F-4D97-AF65-F5344CB8AC3E}">
        <p14:creationId xmlns:p14="http://schemas.microsoft.com/office/powerpoint/2010/main" val="318142663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8_表紙_1行+1行（商品名入り）">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1" name="正方形/長方形 7">
            <a:extLst>
              <a:ext uri="{FF2B5EF4-FFF2-40B4-BE49-F238E27FC236}">
                <a16:creationId xmlns:a16="http://schemas.microsoft.com/office/drawing/2014/main" id="{D5BC5826-35DE-FF24-949E-775D30789A3D}"/>
              </a:ext>
            </a:extLst>
          </p:cNvPr>
          <p:cNvSpPr/>
          <p:nvPr userDrawn="1"/>
        </p:nvSpPr>
        <p:spPr>
          <a:xfrm rot="864741">
            <a:off x="8149678" y="-311712"/>
            <a:ext cx="4804774" cy="7936978"/>
          </a:xfrm>
          <a:custGeom>
            <a:avLst/>
            <a:gdLst>
              <a:gd name="connsiteX0" fmla="*/ 0 w 4420701"/>
              <a:gd name="connsiteY0" fmla="*/ 0 h 8788397"/>
              <a:gd name="connsiteX1" fmla="*/ 4420701 w 4420701"/>
              <a:gd name="connsiteY1" fmla="*/ 0 h 8788397"/>
              <a:gd name="connsiteX2" fmla="*/ 4420701 w 4420701"/>
              <a:gd name="connsiteY2" fmla="*/ 8788397 h 8788397"/>
              <a:gd name="connsiteX3" fmla="*/ 0 w 4420701"/>
              <a:gd name="connsiteY3" fmla="*/ 8788397 h 8788397"/>
              <a:gd name="connsiteX4" fmla="*/ 0 w 4420701"/>
              <a:gd name="connsiteY4" fmla="*/ 0 h 8788397"/>
              <a:gd name="connsiteX0" fmla="*/ 21491 w 4420701"/>
              <a:gd name="connsiteY0" fmla="*/ 1343208 h 8788397"/>
              <a:gd name="connsiteX1" fmla="*/ 4420701 w 4420701"/>
              <a:gd name="connsiteY1" fmla="*/ 0 h 8788397"/>
              <a:gd name="connsiteX2" fmla="*/ 4420701 w 4420701"/>
              <a:gd name="connsiteY2" fmla="*/ 8788397 h 8788397"/>
              <a:gd name="connsiteX3" fmla="*/ 0 w 4420701"/>
              <a:gd name="connsiteY3" fmla="*/ 8788397 h 8788397"/>
              <a:gd name="connsiteX4" fmla="*/ 21491 w 4420701"/>
              <a:gd name="connsiteY4" fmla="*/ 1343208 h 8788397"/>
              <a:gd name="connsiteX0" fmla="*/ 21491 w 4420701"/>
              <a:gd name="connsiteY0" fmla="*/ 178816 h 7624005"/>
              <a:gd name="connsiteX1" fmla="*/ 2723812 w 4420701"/>
              <a:gd name="connsiteY1" fmla="*/ 0 h 7624005"/>
              <a:gd name="connsiteX2" fmla="*/ 4420701 w 4420701"/>
              <a:gd name="connsiteY2" fmla="*/ 7624005 h 7624005"/>
              <a:gd name="connsiteX3" fmla="*/ 0 w 4420701"/>
              <a:gd name="connsiteY3" fmla="*/ 7624005 h 7624005"/>
              <a:gd name="connsiteX4" fmla="*/ 21491 w 4420701"/>
              <a:gd name="connsiteY4" fmla="*/ 178816 h 7624005"/>
              <a:gd name="connsiteX0" fmla="*/ 21491 w 4420701"/>
              <a:gd name="connsiteY0" fmla="*/ 660290 h 8105479"/>
              <a:gd name="connsiteX1" fmla="*/ 2707978 w 4420701"/>
              <a:gd name="connsiteY1" fmla="*/ 0 h 8105479"/>
              <a:gd name="connsiteX2" fmla="*/ 4420701 w 4420701"/>
              <a:gd name="connsiteY2" fmla="*/ 8105479 h 8105479"/>
              <a:gd name="connsiteX3" fmla="*/ 0 w 4420701"/>
              <a:gd name="connsiteY3" fmla="*/ 8105479 h 8105479"/>
              <a:gd name="connsiteX4" fmla="*/ 21491 w 4420701"/>
              <a:gd name="connsiteY4" fmla="*/ 660290 h 8105479"/>
              <a:gd name="connsiteX0" fmla="*/ 21491 w 4410801"/>
              <a:gd name="connsiteY0" fmla="*/ 660290 h 8105479"/>
              <a:gd name="connsiteX1" fmla="*/ 2707978 w 4410801"/>
              <a:gd name="connsiteY1" fmla="*/ 0 h 8105479"/>
              <a:gd name="connsiteX2" fmla="*/ 4410801 w 4410801"/>
              <a:gd name="connsiteY2" fmla="*/ 6597444 h 8105479"/>
              <a:gd name="connsiteX3" fmla="*/ 0 w 4410801"/>
              <a:gd name="connsiteY3" fmla="*/ 8105479 h 8105479"/>
              <a:gd name="connsiteX4" fmla="*/ 21491 w 4410801"/>
              <a:gd name="connsiteY4" fmla="*/ 660290 h 8105479"/>
              <a:gd name="connsiteX0" fmla="*/ 415464 w 4804774"/>
              <a:gd name="connsiteY0" fmla="*/ 660290 h 7936978"/>
              <a:gd name="connsiteX1" fmla="*/ 3101951 w 4804774"/>
              <a:gd name="connsiteY1" fmla="*/ 0 h 7936978"/>
              <a:gd name="connsiteX2" fmla="*/ 4804774 w 4804774"/>
              <a:gd name="connsiteY2" fmla="*/ 6597444 h 7936978"/>
              <a:gd name="connsiteX3" fmla="*/ 0 w 4804774"/>
              <a:gd name="connsiteY3" fmla="*/ 7936978 h 7936978"/>
              <a:gd name="connsiteX4" fmla="*/ 415464 w 4804774"/>
              <a:gd name="connsiteY4" fmla="*/ 660290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4774" h="7936978">
                <a:moveTo>
                  <a:pt x="1110958" y="427608"/>
                </a:moveTo>
                <a:lnTo>
                  <a:pt x="3101951" y="0"/>
                </a:lnTo>
                <a:lnTo>
                  <a:pt x="4804774" y="6597444"/>
                </a:lnTo>
                <a:lnTo>
                  <a:pt x="0" y="7936978"/>
                </a:lnTo>
                <a:cubicBezTo>
                  <a:pt x="518324" y="5135066"/>
                  <a:pt x="748837" y="2892658"/>
                  <a:pt x="1110958" y="427608"/>
                </a:cubicBez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pic>
        <p:nvPicPr>
          <p:cNvPr id="22" name="図 21">
            <a:extLst>
              <a:ext uri="{FF2B5EF4-FFF2-40B4-BE49-F238E27FC236}">
                <a16:creationId xmlns:a16="http://schemas.microsoft.com/office/drawing/2014/main" id="{D767C440-5F18-31AD-B0EB-B4DDEEBF9D83}"/>
              </a:ext>
            </a:extLst>
          </p:cNvPr>
          <p:cNvPicPr>
            <a:picLocks noChangeAspect="1"/>
          </p:cNvPicPr>
          <p:nvPr userDrawn="1"/>
        </p:nvPicPr>
        <p:blipFill rotWithShape="1">
          <a:blip r:embed="rId2">
            <a:alphaModFix amt="50000"/>
          </a:blip>
          <a:srcRect l="9442" t="-11542" r="17194" b="-6156"/>
          <a:stretch/>
        </p:blipFill>
        <p:spPr>
          <a:xfrm>
            <a:off x="7507529" y="-348992"/>
            <a:ext cx="5664219" cy="7907895"/>
          </a:xfrm>
          <a:prstGeom prst="rect">
            <a:avLst/>
          </a:prstGeom>
        </p:spPr>
      </p:pic>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
        <p:nvSpPr>
          <p:cNvPr id="24" name="テキスト ボックス 23">
            <a:extLst>
              <a:ext uri="{FF2B5EF4-FFF2-40B4-BE49-F238E27FC236}">
                <a16:creationId xmlns:a16="http://schemas.microsoft.com/office/drawing/2014/main" id="{FC55C89C-DCB3-09E6-CB20-CDD60151C1C2}"/>
              </a:ext>
            </a:extLst>
          </p:cNvPr>
          <p:cNvSpPr txBox="1"/>
          <p:nvPr userDrawn="1"/>
        </p:nvSpPr>
        <p:spPr>
          <a:xfrm>
            <a:off x="11004298" y="6444396"/>
            <a:ext cx="957314" cy="215444"/>
          </a:xfrm>
          <a:prstGeom prst="rect">
            <a:avLst/>
          </a:prstGeom>
          <a:noFill/>
        </p:spPr>
        <p:txBody>
          <a:bodyPr wrap="none" rtlCol="0">
            <a:spAutoFit/>
          </a:bodyPr>
          <a:lstStyle/>
          <a:p>
            <a:pPr algn="r">
              <a:defRPr/>
            </a:pPr>
            <a:r>
              <a:rPr lang="en" altLang="ja-JP" sz="800">
                <a:solidFill>
                  <a:srgbClr val="FFFFFF"/>
                </a:solidFill>
                <a:latin typeface="Meiryo" panose="020B0604030504040204" pitchFamily="34" charset="-128"/>
              </a:rPr>
              <a:t>© Yahoo Japan</a:t>
            </a:r>
            <a:endParaRPr lang="ja-JP" altLang="en-US" sz="800">
              <a:solidFill>
                <a:srgbClr val="FFFFFF"/>
              </a:solidFill>
              <a:latin typeface="Meiryo" panose="020B0604030504040204" pitchFamily="34" charset="-128"/>
            </a:endParaRPr>
          </a:p>
        </p:txBody>
      </p:sp>
      <p:cxnSp>
        <p:nvCxnSpPr>
          <p:cNvPr id="4" name="直線コネクタ 3">
            <a:extLst>
              <a:ext uri="{FF2B5EF4-FFF2-40B4-BE49-F238E27FC236}">
                <a16:creationId xmlns:a16="http://schemas.microsoft.com/office/drawing/2014/main" id="{AD25D10A-C71A-6286-063C-1B68277E8F06}"/>
              </a:ext>
            </a:extLst>
          </p:cNvPr>
          <p:cNvCxnSpPr>
            <a:cxnSpLocks/>
          </p:cNvCxnSpPr>
          <p:nvPr userDrawn="1"/>
        </p:nvCxnSpPr>
        <p:spPr>
          <a:xfrm>
            <a:off x="1354071" y="2460343"/>
            <a:ext cx="3600400" cy="0"/>
          </a:xfrm>
          <a:prstGeom prst="line">
            <a:avLst/>
          </a:prstGeom>
          <a:ln w="28575" cap="rnd">
            <a:solidFill>
              <a:schemeClr val="accent6"/>
            </a:solidFill>
          </a:ln>
        </p:spPr>
        <p:style>
          <a:lnRef idx="1">
            <a:schemeClr val="accent1"/>
          </a:lnRef>
          <a:fillRef idx="0">
            <a:schemeClr val="accent1"/>
          </a:fillRef>
          <a:effectRef idx="0">
            <a:schemeClr val="accent1"/>
          </a:effectRef>
          <a:fontRef idx="minor">
            <a:schemeClr val="tx1"/>
          </a:fontRef>
        </p:style>
      </p:cxnSp>
      <p:sp>
        <p:nvSpPr>
          <p:cNvPr id="5" name="テキスト ボックス 4">
            <a:extLst>
              <a:ext uri="{FF2B5EF4-FFF2-40B4-BE49-F238E27FC236}">
                <a16:creationId xmlns:a16="http://schemas.microsoft.com/office/drawing/2014/main" id="{BB9671F4-5EE2-FD37-12D3-7BD0E409243E}"/>
              </a:ext>
            </a:extLst>
          </p:cNvPr>
          <p:cNvSpPr txBox="1"/>
          <p:nvPr userDrawn="1"/>
        </p:nvSpPr>
        <p:spPr>
          <a:xfrm>
            <a:off x="2791993" y="6279599"/>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a:solidFill>
                  <a:schemeClr val="bg1"/>
                </a:solidFill>
              </a:rPr>
              <a:t>© Yahoo Japan</a:t>
            </a:r>
            <a:endParaRPr kumimoji="1" lang="ja-JP" altLang="en-US" sz="800">
              <a:solidFill>
                <a:schemeClr val="bg1"/>
              </a:solidFill>
            </a:endParaRPr>
          </a:p>
        </p:txBody>
      </p:sp>
      <p:sp>
        <p:nvSpPr>
          <p:cNvPr id="16" name="図プレースホルダー 4">
            <a:extLst>
              <a:ext uri="{FF2B5EF4-FFF2-40B4-BE49-F238E27FC236}">
                <a16:creationId xmlns:a16="http://schemas.microsoft.com/office/drawing/2014/main" id="{D0F1065E-9EE2-595B-5967-C37FE139540D}"/>
              </a:ext>
            </a:extLst>
          </p:cNvPr>
          <p:cNvSpPr>
            <a:spLocks noGrp="1"/>
          </p:cNvSpPr>
          <p:nvPr>
            <p:ph type="pic" sz="quarter" idx="15"/>
          </p:nvPr>
        </p:nvSpPr>
        <p:spPr>
          <a:xfrm>
            <a:off x="2347737" y="2696758"/>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17" name="テキスト プレースホルダー 19">
            <a:extLst>
              <a:ext uri="{FF2B5EF4-FFF2-40B4-BE49-F238E27FC236}">
                <a16:creationId xmlns:a16="http://schemas.microsoft.com/office/drawing/2014/main" id="{BCD9A160-0491-4A8D-42E5-3734E2B7C760}"/>
              </a:ext>
            </a:extLst>
          </p:cNvPr>
          <p:cNvSpPr>
            <a:spLocks noGrp="1"/>
          </p:cNvSpPr>
          <p:nvPr>
            <p:ph type="body" sz="quarter" idx="18" hasCustomPrompt="1"/>
          </p:nvPr>
        </p:nvSpPr>
        <p:spPr>
          <a:xfrm>
            <a:off x="2565867" y="970974"/>
            <a:ext cx="1150023" cy="1057321"/>
          </a:xfrm>
          <a:prstGeom prst="rect">
            <a:avLst/>
          </a:prstGeom>
        </p:spPr>
        <p:txBody>
          <a:bodyPr/>
          <a:lstStyle>
            <a:lvl1pPr>
              <a:defRPr sz="6600" b="1" i="1">
                <a:solidFill>
                  <a:srgbClr val="C00000"/>
                </a:solidFill>
                <a:latin typeface="Segoe UI" panose="020B0502040204020203" pitchFamily="34" charset="0"/>
                <a:cs typeface="Segoe UI" panose="020B0502040204020203" pitchFamily="34" charset="0"/>
              </a:defRPr>
            </a:lvl1pPr>
          </a:lstStyle>
          <a:p>
            <a:pPr lvl="0"/>
            <a:r>
              <a:rPr kumimoji="1" lang="en-US" altLang="ja-JP"/>
              <a:t>01</a:t>
            </a:r>
            <a:endParaRPr kumimoji="1" lang="ja-JP" altLang="en-US"/>
          </a:p>
        </p:txBody>
      </p:sp>
      <p:sp>
        <p:nvSpPr>
          <p:cNvPr id="18" name="テキスト プレースホルダー 23">
            <a:extLst>
              <a:ext uri="{FF2B5EF4-FFF2-40B4-BE49-F238E27FC236}">
                <a16:creationId xmlns:a16="http://schemas.microsoft.com/office/drawing/2014/main" id="{744513E7-AD53-6DF1-2A47-F365F7D12551}"/>
              </a:ext>
            </a:extLst>
          </p:cNvPr>
          <p:cNvSpPr>
            <a:spLocks noGrp="1"/>
          </p:cNvSpPr>
          <p:nvPr>
            <p:ph type="body" sz="quarter" idx="19" hasCustomPrompt="1"/>
          </p:nvPr>
        </p:nvSpPr>
        <p:spPr>
          <a:xfrm>
            <a:off x="1354356" y="4332551"/>
            <a:ext cx="3600115" cy="1412875"/>
          </a:xfrm>
          <a:prstGeom prst="rect">
            <a:avLst/>
          </a:prstGeom>
        </p:spPr>
        <p:txBody>
          <a:bodyPr/>
          <a:lstStyle>
            <a:lvl1pPr algn="ctr">
              <a:defRPr b="1" spc="300">
                <a:solidFill>
                  <a:srgbClr val="C00000"/>
                </a:solidFill>
              </a:defRPr>
            </a:lvl1pPr>
            <a:lvl2pPr marL="457212" indent="0">
              <a:buNone/>
              <a:defRPr/>
            </a:lvl2pPr>
          </a:lstStyle>
          <a:p>
            <a:pPr lvl="0"/>
            <a:r>
              <a:rPr kumimoji="1" lang="ja-JP" altLang="en-US"/>
              <a:t>リッチ中タイトル</a:t>
            </a:r>
            <a:endParaRPr kumimoji="1" lang="en-US" altLang="ja-JP"/>
          </a:p>
          <a:p>
            <a:pPr lvl="0"/>
            <a:r>
              <a:rPr kumimoji="1" lang="ja-JP" altLang="en-US"/>
              <a:t>タイトルタイトル</a:t>
            </a:r>
          </a:p>
        </p:txBody>
      </p:sp>
    </p:spTree>
    <p:extLst>
      <p:ext uri="{BB962C8B-B14F-4D97-AF65-F5344CB8AC3E}">
        <p14:creationId xmlns:p14="http://schemas.microsoft.com/office/powerpoint/2010/main" val="374467379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6_表紙_1行+1行（商品名入り）">
    <p:spTree>
      <p:nvGrpSpPr>
        <p:cNvPr id="1" name=""/>
        <p:cNvGrpSpPr/>
        <p:nvPr/>
      </p:nvGrpSpPr>
      <p:grpSpPr>
        <a:xfrm>
          <a:off x="0" y="0"/>
          <a:ext cx="0" cy="0"/>
          <a:chOff x="0" y="0"/>
          <a:chExt cx="0" cy="0"/>
        </a:xfrm>
      </p:grpSpPr>
      <p:sp>
        <p:nvSpPr>
          <p:cNvPr id="9" name="正方形/長方形 8">
            <a:extLst>
              <a:ext uri="{FF2B5EF4-FFF2-40B4-BE49-F238E27FC236}">
                <a16:creationId xmlns:a16="http://schemas.microsoft.com/office/drawing/2014/main" id="{F5BA8DCE-41A3-2BAA-D724-62FD7C39BABD}"/>
              </a:ext>
            </a:extLst>
          </p:cNvPr>
          <p:cNvSpPr/>
          <p:nvPr userDrawn="1"/>
        </p:nvSpPr>
        <p:spPr>
          <a:xfrm>
            <a:off x="0" y="0"/>
            <a:ext cx="12198897" cy="6858000"/>
          </a:xfrm>
          <a:prstGeom prst="rect">
            <a:avLst/>
          </a:prstGeom>
          <a:solidFill>
            <a:schemeClr val="accent6"/>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pic>
        <p:nvPicPr>
          <p:cNvPr id="8" name="図 7">
            <a:extLst>
              <a:ext uri="{FF2B5EF4-FFF2-40B4-BE49-F238E27FC236}">
                <a16:creationId xmlns:a16="http://schemas.microsoft.com/office/drawing/2014/main" id="{442A3F64-78EB-1692-43CF-CAE76C368D3A}"/>
              </a:ext>
            </a:extLst>
          </p:cNvPr>
          <p:cNvPicPr>
            <a:picLocks noChangeAspect="1"/>
          </p:cNvPicPr>
          <p:nvPr userDrawn="1"/>
        </p:nvPicPr>
        <p:blipFill rotWithShape="1">
          <a:blip r:embed="rId2">
            <a:alphaModFix amt="50000"/>
          </a:blip>
          <a:srcRect t="17506" r="17194"/>
          <a:stretch/>
        </p:blipFill>
        <p:spPr>
          <a:xfrm>
            <a:off x="5792829" y="-32096"/>
            <a:ext cx="6435952" cy="5579715"/>
          </a:xfrm>
          <a:prstGeom prst="rect">
            <a:avLst/>
          </a:prstGeom>
        </p:spPr>
      </p:pic>
      <p:pic>
        <p:nvPicPr>
          <p:cNvPr id="7" name="図 6">
            <a:extLst>
              <a:ext uri="{FF2B5EF4-FFF2-40B4-BE49-F238E27FC236}">
                <a16:creationId xmlns:a16="http://schemas.microsoft.com/office/drawing/2014/main" id="{43D03E48-901F-5E56-36B9-98F78FF03671}"/>
              </a:ext>
            </a:extLst>
          </p:cNvPr>
          <p:cNvPicPr>
            <a:picLocks noChangeAspect="1"/>
          </p:cNvPicPr>
          <p:nvPr userDrawn="1"/>
        </p:nvPicPr>
        <p:blipFill>
          <a:blip r:embed="rId3"/>
          <a:stretch>
            <a:fillRect/>
          </a:stretch>
        </p:blipFill>
        <p:spPr>
          <a:xfrm>
            <a:off x="903743" y="4249656"/>
            <a:ext cx="3528392" cy="675650"/>
          </a:xfrm>
          <a:prstGeom prst="rect">
            <a:avLst/>
          </a:prstGeom>
        </p:spPr>
      </p:pic>
      <p:sp>
        <p:nvSpPr>
          <p:cNvPr id="10" name="テキスト ボックス 9">
            <a:extLst>
              <a:ext uri="{FF2B5EF4-FFF2-40B4-BE49-F238E27FC236}">
                <a16:creationId xmlns:a16="http://schemas.microsoft.com/office/drawing/2014/main" id="{49F810C1-BD9F-682A-EF43-7090E223EDE4}"/>
              </a:ext>
            </a:extLst>
          </p:cNvPr>
          <p:cNvSpPr txBox="1"/>
          <p:nvPr userDrawn="1"/>
        </p:nvSpPr>
        <p:spPr>
          <a:xfrm>
            <a:off x="906657" y="5638181"/>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a:solidFill>
                  <a:schemeClr val="bg1"/>
                </a:solidFill>
                <a:latin typeface="Meiryo" panose="020B0604030504040204" pitchFamily="34" charset="-128"/>
                <a:ea typeface="Meiryo" panose="020B0604030504040204" pitchFamily="34" charset="-128"/>
              </a:rPr>
            </a:br>
            <a:r>
              <a:rPr lang="en-US" altLang="ja-JP" sz="1200" b="0" i="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32690378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表紙_1行+1行（商品名入り）">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65364AB7-38D5-F908-15FD-6E1DD0C670D1}"/>
              </a:ext>
            </a:extLst>
          </p:cNvPr>
          <p:cNvPicPr>
            <a:picLocks noChangeAspect="1"/>
          </p:cNvPicPr>
          <p:nvPr userDrawn="1"/>
        </p:nvPicPr>
        <p:blipFill rotWithShape="1">
          <a:blip r:embed="rId2" cstate="print">
            <a:duotone>
              <a:prstClr val="black"/>
              <a:schemeClr val="tx2">
                <a:tint val="45000"/>
                <a:satMod val="400000"/>
              </a:schemeClr>
            </a:duotone>
            <a:alphaModFix/>
            <a:extLst>
              <a:ext uri="{28A0092B-C50C-407E-A947-70E740481C1C}">
                <a14:useLocalDpi xmlns:a14="http://schemas.microsoft.com/office/drawing/2010/main"/>
              </a:ext>
            </a:extLst>
          </a:blip>
          <a:srcRect l="3588" t="2039" b="4902"/>
          <a:stretch/>
        </p:blipFill>
        <p:spPr>
          <a:xfrm>
            <a:off x="0" y="0"/>
            <a:ext cx="12283968" cy="6858000"/>
          </a:xfrm>
          <a:prstGeom prst="rect">
            <a:avLst/>
          </a:prstGeom>
        </p:spPr>
      </p:pic>
      <p:sp>
        <p:nvSpPr>
          <p:cNvPr id="12" name="正方形/長方形 11">
            <a:extLst>
              <a:ext uri="{FF2B5EF4-FFF2-40B4-BE49-F238E27FC236}">
                <a16:creationId xmlns:a16="http://schemas.microsoft.com/office/drawing/2014/main" id="{EC754568-57D6-736D-604A-9B266A56971D}"/>
              </a:ext>
            </a:extLst>
          </p:cNvPr>
          <p:cNvSpPr/>
          <p:nvPr userDrawn="1"/>
        </p:nvSpPr>
        <p:spPr>
          <a:xfrm>
            <a:off x="-45984" y="0"/>
            <a:ext cx="12283968" cy="4941168"/>
          </a:xfrm>
          <a:prstGeom prst="rect">
            <a:avLst/>
          </a:prstGeom>
          <a:gradFill flip="none" rotWithShape="1">
            <a:gsLst>
              <a:gs pos="100000">
                <a:schemeClr val="tx1">
                  <a:alpha val="0"/>
                </a:schemeClr>
              </a:gs>
              <a:gs pos="0">
                <a:schemeClr val="tx1">
                  <a:alpha val="4292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pic>
        <p:nvPicPr>
          <p:cNvPr id="8" name="図 7">
            <a:extLst>
              <a:ext uri="{FF2B5EF4-FFF2-40B4-BE49-F238E27FC236}">
                <a16:creationId xmlns:a16="http://schemas.microsoft.com/office/drawing/2014/main" id="{4C813671-4876-8933-8947-7798E0A31F01}"/>
              </a:ext>
            </a:extLst>
          </p:cNvPr>
          <p:cNvPicPr>
            <a:picLocks noChangeAspect="1"/>
          </p:cNvPicPr>
          <p:nvPr userDrawn="1"/>
        </p:nvPicPr>
        <p:blipFill rotWithShape="1">
          <a:blip r:embed="rId3"/>
          <a:srcRect r="11927" b="11264"/>
          <a:stretch/>
        </p:blipFill>
        <p:spPr>
          <a:xfrm>
            <a:off x="0" y="-61209"/>
            <a:ext cx="12321170" cy="6919209"/>
          </a:xfrm>
          <a:prstGeom prst="rect">
            <a:avLst/>
          </a:prstGeom>
        </p:spPr>
      </p:pic>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0888490" y="6230638"/>
            <a:ext cx="909223"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a:solidFill>
                  <a:schemeClr val="bg1"/>
                </a:solidFill>
              </a:rPr>
              <a:t>© Yahoo Japan</a:t>
            </a:r>
            <a:endParaRPr kumimoji="1" lang="ja-JP" altLang="en-US" sz="800">
              <a:solidFill>
                <a:schemeClr val="bg1"/>
              </a:solidFill>
            </a:endParaRPr>
          </a:p>
        </p:txBody>
      </p:sp>
      <p:pic>
        <p:nvPicPr>
          <p:cNvPr id="16" name="図 15">
            <a:extLst>
              <a:ext uri="{FF2B5EF4-FFF2-40B4-BE49-F238E27FC236}">
                <a16:creationId xmlns:a16="http://schemas.microsoft.com/office/drawing/2014/main" id="{BE834F55-A73E-8A2B-2553-B4C6AF8379D9}"/>
              </a:ext>
            </a:extLst>
          </p:cNvPr>
          <p:cNvPicPr>
            <a:picLocks noChangeAspect="1"/>
          </p:cNvPicPr>
          <p:nvPr userDrawn="1"/>
        </p:nvPicPr>
        <p:blipFill>
          <a:blip r:embed="rId4"/>
          <a:stretch>
            <a:fillRect/>
          </a:stretch>
        </p:blipFill>
        <p:spPr>
          <a:xfrm>
            <a:off x="10966118" y="5002377"/>
            <a:ext cx="909223" cy="476260"/>
          </a:xfrm>
          <a:prstGeom prst="rect">
            <a:avLst/>
          </a:prstGeom>
        </p:spPr>
      </p:pic>
      <p:sp>
        <p:nvSpPr>
          <p:cNvPr id="18" name="角丸四角形 17">
            <a:extLst>
              <a:ext uri="{FF2B5EF4-FFF2-40B4-BE49-F238E27FC236}">
                <a16:creationId xmlns:a16="http://schemas.microsoft.com/office/drawing/2014/main" id="{23025234-5ACB-99D4-3445-120DBB660B35}"/>
              </a:ext>
            </a:extLst>
          </p:cNvPr>
          <p:cNvSpPr/>
          <p:nvPr userDrawn="1"/>
        </p:nvSpPr>
        <p:spPr>
          <a:xfrm>
            <a:off x="630288" y="1868768"/>
            <a:ext cx="1825756"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 altLang="ja-JP" sz="2400" b="1" i="0">
                <a:solidFill>
                  <a:schemeClr val="bg1"/>
                </a:solidFill>
                <a:latin typeface="Segoe UI" panose="020B0502040204020203" pitchFamily="34" charset="0"/>
                <a:ea typeface="Yu Gothic" panose="020B0400000000000000" pitchFamily="34" charset="-128"/>
                <a:cs typeface="Segoe UI" panose="020B0502040204020203" pitchFamily="34" charset="0"/>
              </a:rPr>
              <a:t>Yahoo</a:t>
            </a:r>
            <a:r>
              <a:rPr kumimoji="1" lang="en" altLang="ja-JP" sz="2400" b="1" i="0" spc="300">
                <a:solidFill>
                  <a:schemeClr val="bg1"/>
                </a:solidFill>
                <a:latin typeface="Segoe UI" panose="020B0502040204020203" pitchFamily="34" charset="0"/>
                <a:ea typeface="Yu Gothic" panose="020B0400000000000000" pitchFamily="34" charset="-128"/>
                <a:cs typeface="Segoe UI" panose="020B0502040204020203" pitchFamily="34" charset="0"/>
              </a:rPr>
              <a:t>!</a:t>
            </a:r>
            <a:r>
              <a:rPr kumimoji="1" lang="ja-JP" altLang="en-US" sz="2400" b="1" i="0">
                <a:solidFill>
                  <a:schemeClr val="bg1"/>
                </a:solidFill>
                <a:latin typeface="Yu Gothic" panose="020B0400000000000000" pitchFamily="34" charset="-128"/>
                <a:ea typeface="Yu Gothic" panose="020B0400000000000000" pitchFamily="34" charset="-128"/>
              </a:rPr>
              <a:t>広告</a:t>
            </a: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0448777" y="5692275"/>
            <a:ext cx="1256754" cy="307777"/>
          </a:xfrm>
          <a:prstGeom prst="rect">
            <a:avLst/>
          </a:prstGeom>
          <a:noFill/>
        </p:spPr>
        <p:txBody>
          <a:bodyPr wrap="none" lIns="0" r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623392" y="485690"/>
            <a:ext cx="1833164" cy="320400"/>
          </a:xfrm>
          <a:prstGeom prst="roundRect">
            <a:avLst>
              <a:gd name="adj" fmla="val 9836"/>
            </a:avLst>
          </a:prstGeom>
          <a:noFill/>
          <a:ln w="63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10591155" y="5931299"/>
            <a:ext cx="1160574" cy="307777"/>
          </a:xfrm>
          <a:prstGeom prst="rect">
            <a:avLst/>
          </a:prstGeom>
          <a:noFill/>
        </p:spPr>
        <p:txBody>
          <a:bodyPr wrap="none" lIns="0" rIns="0" rtlCol="0">
            <a:spAutoFit/>
          </a:bodyPr>
          <a:lstStyle/>
          <a:p>
            <a:pPr algn="r"/>
            <a:r>
              <a:rPr kumimoji="1" lang="en-US" altLang="ja-JP" sz="1400" b="0" i="0" spc="300">
                <a:solidFill>
                  <a:schemeClr val="bg1"/>
                </a:solidFill>
                <a:latin typeface="Segoe UI" panose="020B0502040204020203" pitchFamily="34" charset="0"/>
                <a:ea typeface="Yu Gothic" panose="020B0400000000000000" pitchFamily="34" charset="-128"/>
                <a:cs typeface="Segoe UI" panose="020B0502040204020203" pitchFamily="34" charset="0"/>
              </a:rPr>
              <a:t>2023/2/16</a:t>
            </a: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623392" y="4123931"/>
            <a:ext cx="3888432"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400" b="1" i="0">
                <a:solidFill>
                  <a:schemeClr val="accent6"/>
                </a:solidFill>
                <a:latin typeface="Segoe UI" panose="020B0502040204020203" pitchFamily="34" charset="0"/>
                <a:ea typeface="Yu Gothic" panose="020B0400000000000000" pitchFamily="34" charset="-128"/>
                <a:cs typeface="Segoe UI" panose="020B0502040204020203" pitchFamily="34" charset="0"/>
              </a:rPr>
              <a:t>ブランドパネル  </a:t>
            </a:r>
            <a:r>
              <a:rPr kumimoji="1" lang="en-US" altLang="ja-JP" sz="1400" b="1" i="0">
                <a:solidFill>
                  <a:schemeClr val="accent6"/>
                </a:solidFill>
                <a:latin typeface="Segoe UI" panose="020B0502040204020203" pitchFamily="34" charset="0"/>
                <a:ea typeface="Yu Gothic" panose="020B0400000000000000" pitchFamily="34" charset="-128"/>
                <a:cs typeface="Segoe UI" panose="020B0502040204020203" pitchFamily="34" charset="0"/>
              </a:rPr>
              <a:t>2023</a:t>
            </a:r>
            <a:r>
              <a:rPr kumimoji="1" lang="ja-JP" altLang="en-US" sz="1400" b="1" i="0">
                <a:solidFill>
                  <a:schemeClr val="accent6"/>
                </a:solidFill>
                <a:latin typeface="Segoe UI" panose="020B0502040204020203" pitchFamily="34" charset="0"/>
                <a:ea typeface="Yu Gothic" panose="020B0400000000000000" pitchFamily="34" charset="-128"/>
                <a:cs typeface="Segoe UI" panose="020B0502040204020203" pitchFamily="34" charset="0"/>
              </a:rPr>
              <a:t>年</a:t>
            </a:r>
            <a:r>
              <a:rPr kumimoji="1" lang="en-US" altLang="ja-JP" sz="1400" b="1" i="0">
                <a:solidFill>
                  <a:schemeClr val="accent6"/>
                </a:solidFill>
                <a:latin typeface="Segoe UI" panose="020B0502040204020203" pitchFamily="34" charset="0"/>
                <a:ea typeface="Yu Gothic" panose="020B0400000000000000" pitchFamily="34" charset="-128"/>
                <a:cs typeface="Segoe UI" panose="020B0502040204020203" pitchFamily="34" charset="0"/>
              </a:rPr>
              <a:t>3</a:t>
            </a:r>
            <a:r>
              <a:rPr kumimoji="1" lang="ja-JP" altLang="en-US" sz="1400" b="1" i="0">
                <a:solidFill>
                  <a:schemeClr val="accent6"/>
                </a:solidFill>
                <a:latin typeface="Segoe UI" panose="020B0502040204020203" pitchFamily="34" charset="0"/>
                <a:ea typeface="Yu Gothic" panose="020B0400000000000000" pitchFamily="34" charset="-128"/>
                <a:cs typeface="Segoe UI" panose="020B0502040204020203" pitchFamily="34" charset="0"/>
              </a:rPr>
              <a:t>月～</a:t>
            </a:r>
            <a:r>
              <a:rPr kumimoji="1" lang="en-US" altLang="ja-JP" sz="1400" b="1" i="0">
                <a:solidFill>
                  <a:schemeClr val="accent6"/>
                </a:solidFill>
                <a:latin typeface="Segoe UI" panose="020B0502040204020203" pitchFamily="34" charset="0"/>
                <a:ea typeface="Yu Gothic" panose="020B0400000000000000" pitchFamily="34" charset="-128"/>
                <a:cs typeface="Segoe UI" panose="020B0502040204020203" pitchFamily="34" charset="0"/>
              </a:rPr>
              <a:t>6</a:t>
            </a:r>
            <a:r>
              <a:rPr kumimoji="1" lang="ja-JP" altLang="en-US" sz="1400" b="1" i="0">
                <a:solidFill>
                  <a:schemeClr val="accent6"/>
                </a:solidFill>
                <a:latin typeface="Segoe UI" panose="020B0502040204020203" pitchFamily="34" charset="0"/>
                <a:ea typeface="Yu Gothic" panose="020B0400000000000000" pitchFamily="34" charset="-128"/>
                <a:cs typeface="Segoe UI" panose="020B0502040204020203" pitchFamily="34" charset="0"/>
              </a:rPr>
              <a:t>月</a:t>
            </a:r>
            <a:endParaRPr kumimoji="1" lang="ja-JP" altLang="en-US" sz="1400" b="1" i="0">
              <a:solidFill>
                <a:schemeClr val="accent6"/>
              </a:solidFill>
              <a:latin typeface="Yu Gothic" panose="020B0400000000000000" pitchFamily="34" charset="-128"/>
              <a:ea typeface="Yu Gothic" panose="020B0400000000000000" pitchFamily="34" charset="-128"/>
            </a:endParaRPr>
          </a:p>
        </p:txBody>
      </p:sp>
      <p:sp>
        <p:nvSpPr>
          <p:cNvPr id="10" name="タイトル 7">
            <a:extLst>
              <a:ext uri="{FF2B5EF4-FFF2-40B4-BE49-F238E27FC236}">
                <a16:creationId xmlns:a16="http://schemas.microsoft.com/office/drawing/2014/main" id="{5116E6C3-70AC-8C60-8883-1FFCE7FB5C52}"/>
              </a:ext>
            </a:extLst>
          </p:cNvPr>
          <p:cNvSpPr>
            <a:spLocks noGrp="1"/>
          </p:cNvSpPr>
          <p:nvPr>
            <p:ph type="title" hasCustomPrompt="1"/>
          </p:nvPr>
        </p:nvSpPr>
        <p:spPr>
          <a:xfrm>
            <a:off x="623392" y="2490458"/>
            <a:ext cx="6706778" cy="1325563"/>
          </a:xfrm>
          <a:prstGeom prst="rect">
            <a:avLst/>
          </a:prstGeom>
        </p:spPr>
        <p:txBody>
          <a:bodyPr anchor="ctr"/>
          <a:lstStyle>
            <a:lvl1pPr>
              <a:lnSpc>
                <a:spcPct val="100000"/>
              </a:lnSpc>
              <a:defRPr sz="4000" b="1">
                <a:solidFill>
                  <a:schemeClr val="bg1"/>
                </a:solidFill>
              </a:defRPr>
            </a:lvl1pPr>
          </a:lstStyle>
          <a:p>
            <a:r>
              <a:rPr kumimoji="1" lang="ja-JP" altLang="en-US"/>
              <a:t>資料タイトルタイトル</a:t>
            </a:r>
            <a:br>
              <a:rPr kumimoji="1" lang="en-US" altLang="ja-JP"/>
            </a:br>
            <a:r>
              <a:rPr kumimoji="1" lang="ja-JP" altLang="en-US"/>
              <a:t>タイトルタイトル</a:t>
            </a:r>
          </a:p>
        </p:txBody>
      </p:sp>
    </p:spTree>
    <p:extLst>
      <p:ext uri="{BB962C8B-B14F-4D97-AF65-F5344CB8AC3E}">
        <p14:creationId xmlns:p14="http://schemas.microsoft.com/office/powerpoint/2010/main" val="220147532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7_表紙_1行+1行（商品名入り）">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9" name="角丸四角形 8">
            <a:extLst>
              <a:ext uri="{FF2B5EF4-FFF2-40B4-BE49-F238E27FC236}">
                <a16:creationId xmlns:a16="http://schemas.microsoft.com/office/drawing/2014/main" id="{6B527D33-5D5A-7B00-FA38-546AB03DA837}"/>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11" name="図 10">
            <a:extLst>
              <a:ext uri="{FF2B5EF4-FFF2-40B4-BE49-F238E27FC236}">
                <a16:creationId xmlns:a16="http://schemas.microsoft.com/office/drawing/2014/main" id="{EDBC0D10-D02A-7702-EAA9-932DF31F2E1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2" name="円/楕円 1">
            <a:extLst>
              <a:ext uri="{FF2B5EF4-FFF2-40B4-BE49-F238E27FC236}">
                <a16:creationId xmlns:a16="http://schemas.microsoft.com/office/drawing/2014/main" id="{74D22098-1E47-391A-E852-4054467CB973}"/>
              </a:ext>
            </a:extLst>
          </p:cNvPr>
          <p:cNvSpPr>
            <a:spLocks noChangeAspect="1"/>
          </p:cNvSpPr>
          <p:nvPr userDrawn="1"/>
        </p:nvSpPr>
        <p:spPr>
          <a:xfrm>
            <a:off x="1019496" y="17687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01</a:t>
            </a:r>
            <a:endParaRPr kumimoji="1" lang="ja-JP" altLang="en-US" b="1" i="1">
              <a:solidFill>
                <a:schemeClr val="bg1"/>
              </a:solidFill>
              <a:latin typeface="Segoe UI" panose="020B0502040204020203" pitchFamily="34" charset="0"/>
              <a:cs typeface="Segoe UI" panose="020B0502040204020203" pitchFamily="34" charset="0"/>
            </a:endParaRPr>
          </a:p>
        </p:txBody>
      </p:sp>
      <p:sp>
        <p:nvSpPr>
          <p:cNvPr id="6" name="円/楕円 5">
            <a:extLst>
              <a:ext uri="{FF2B5EF4-FFF2-40B4-BE49-F238E27FC236}">
                <a16:creationId xmlns:a16="http://schemas.microsoft.com/office/drawing/2014/main" id="{280502C9-28A6-7206-A833-52D71D111908}"/>
              </a:ext>
            </a:extLst>
          </p:cNvPr>
          <p:cNvSpPr>
            <a:spLocks noChangeAspect="1"/>
          </p:cNvSpPr>
          <p:nvPr userDrawn="1"/>
        </p:nvSpPr>
        <p:spPr>
          <a:xfrm>
            <a:off x="1019496" y="26868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02</a:t>
            </a:r>
            <a:endParaRPr kumimoji="1" lang="ja-JP" altLang="en-US" b="1" i="1">
              <a:solidFill>
                <a:schemeClr val="bg1"/>
              </a:solidFill>
              <a:latin typeface="Segoe UI" panose="020B0502040204020203" pitchFamily="34" charset="0"/>
              <a:cs typeface="Segoe UI" panose="020B0502040204020203" pitchFamily="34" charset="0"/>
            </a:endParaRPr>
          </a:p>
        </p:txBody>
      </p:sp>
      <p:sp>
        <p:nvSpPr>
          <p:cNvPr id="7" name="円/楕円 6">
            <a:extLst>
              <a:ext uri="{FF2B5EF4-FFF2-40B4-BE49-F238E27FC236}">
                <a16:creationId xmlns:a16="http://schemas.microsoft.com/office/drawing/2014/main" id="{2BDF396E-3543-0DA4-6285-6626350B31E3}"/>
              </a:ext>
            </a:extLst>
          </p:cNvPr>
          <p:cNvSpPr>
            <a:spLocks noChangeAspect="1"/>
          </p:cNvSpPr>
          <p:nvPr userDrawn="1"/>
        </p:nvSpPr>
        <p:spPr>
          <a:xfrm>
            <a:off x="1019496" y="36049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03</a:t>
            </a:r>
            <a:endParaRPr kumimoji="1" lang="ja-JP" altLang="en-US" b="1" i="1">
              <a:solidFill>
                <a:schemeClr val="bg1"/>
              </a:solidFill>
              <a:latin typeface="Segoe UI" panose="020B0502040204020203" pitchFamily="34" charset="0"/>
              <a:cs typeface="Segoe UI" panose="020B0502040204020203" pitchFamily="34" charset="0"/>
            </a:endParaRPr>
          </a:p>
        </p:txBody>
      </p:sp>
      <p:sp>
        <p:nvSpPr>
          <p:cNvPr id="12" name="円/楕円 11">
            <a:extLst>
              <a:ext uri="{FF2B5EF4-FFF2-40B4-BE49-F238E27FC236}">
                <a16:creationId xmlns:a16="http://schemas.microsoft.com/office/drawing/2014/main" id="{21E95370-F446-0798-6A71-7E67F54FD627}"/>
              </a:ext>
            </a:extLst>
          </p:cNvPr>
          <p:cNvSpPr>
            <a:spLocks noChangeAspect="1"/>
          </p:cNvSpPr>
          <p:nvPr userDrawn="1"/>
        </p:nvSpPr>
        <p:spPr>
          <a:xfrm>
            <a:off x="1019496" y="45230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04</a:t>
            </a:r>
            <a:endParaRPr kumimoji="1" lang="ja-JP" altLang="en-US" b="1" i="1">
              <a:solidFill>
                <a:schemeClr val="bg1"/>
              </a:solidFill>
              <a:latin typeface="Segoe UI" panose="020B0502040204020203" pitchFamily="34" charset="0"/>
              <a:cs typeface="Segoe UI" panose="020B0502040204020203" pitchFamily="34" charset="0"/>
            </a:endParaRPr>
          </a:p>
        </p:txBody>
      </p:sp>
      <p:cxnSp>
        <p:nvCxnSpPr>
          <p:cNvPr id="13" name="直線コネクタ 12">
            <a:extLst>
              <a:ext uri="{FF2B5EF4-FFF2-40B4-BE49-F238E27FC236}">
                <a16:creationId xmlns:a16="http://schemas.microsoft.com/office/drawing/2014/main" id="{4A4AECA9-48C3-102D-8B56-2B26BB1E1EC0}"/>
              </a:ext>
            </a:extLst>
          </p:cNvPr>
          <p:cNvCxnSpPr>
            <a:cxnSpLocks/>
            <a:stCxn id="2" idx="4"/>
            <a:endCxn id="6" idx="0"/>
          </p:cNvCxnSpPr>
          <p:nvPr userDrawn="1"/>
        </p:nvCxnSpPr>
        <p:spPr>
          <a:xfrm>
            <a:off x="1289496" y="23087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8E282C73-063E-3DE0-BEBD-555D405F3F48}"/>
              </a:ext>
            </a:extLst>
          </p:cNvPr>
          <p:cNvCxnSpPr>
            <a:stCxn id="6" idx="4"/>
            <a:endCxn id="7" idx="0"/>
          </p:cNvCxnSpPr>
          <p:nvPr userDrawn="1"/>
        </p:nvCxnSpPr>
        <p:spPr>
          <a:xfrm>
            <a:off x="1289496" y="32268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15" name="直線コネクタ 14">
            <a:extLst>
              <a:ext uri="{FF2B5EF4-FFF2-40B4-BE49-F238E27FC236}">
                <a16:creationId xmlns:a16="http://schemas.microsoft.com/office/drawing/2014/main" id="{D122DF4A-B25C-83EB-5039-AA217EC43955}"/>
              </a:ext>
            </a:extLst>
          </p:cNvPr>
          <p:cNvCxnSpPr>
            <a:stCxn id="7" idx="4"/>
            <a:endCxn id="12" idx="0"/>
          </p:cNvCxnSpPr>
          <p:nvPr userDrawn="1"/>
        </p:nvCxnSpPr>
        <p:spPr>
          <a:xfrm>
            <a:off x="1289496" y="41449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34" name="テキスト プレースホルダー 4">
            <a:extLst>
              <a:ext uri="{FF2B5EF4-FFF2-40B4-BE49-F238E27FC236}">
                <a16:creationId xmlns:a16="http://schemas.microsoft.com/office/drawing/2014/main" id="{6440FFB9-0C0F-3F3A-3ADC-6AF19AFD348B}"/>
              </a:ext>
            </a:extLst>
          </p:cNvPr>
          <p:cNvSpPr>
            <a:spLocks noGrp="1"/>
          </p:cNvSpPr>
          <p:nvPr>
            <p:ph type="body" sz="quarter" idx="14" hasCustomPrompt="1"/>
          </p:nvPr>
        </p:nvSpPr>
        <p:spPr>
          <a:xfrm>
            <a:off x="1905536" y="18587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5" name="テキスト プレースホルダー 4">
            <a:extLst>
              <a:ext uri="{FF2B5EF4-FFF2-40B4-BE49-F238E27FC236}">
                <a16:creationId xmlns:a16="http://schemas.microsoft.com/office/drawing/2014/main" id="{FB293505-9141-B5AB-0EA4-425FFE108E48}"/>
              </a:ext>
            </a:extLst>
          </p:cNvPr>
          <p:cNvSpPr>
            <a:spLocks noGrp="1"/>
          </p:cNvSpPr>
          <p:nvPr>
            <p:ph type="body" sz="quarter" idx="15" hasCustomPrompt="1"/>
          </p:nvPr>
        </p:nvSpPr>
        <p:spPr>
          <a:xfrm>
            <a:off x="1905536" y="28133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6" name="テキスト プレースホルダー 4">
            <a:extLst>
              <a:ext uri="{FF2B5EF4-FFF2-40B4-BE49-F238E27FC236}">
                <a16:creationId xmlns:a16="http://schemas.microsoft.com/office/drawing/2014/main" id="{D81A307B-EFDF-E64F-0A81-8097B46A4D66}"/>
              </a:ext>
            </a:extLst>
          </p:cNvPr>
          <p:cNvSpPr>
            <a:spLocks noGrp="1"/>
          </p:cNvSpPr>
          <p:nvPr>
            <p:ph type="body" sz="quarter" idx="16" hasCustomPrompt="1"/>
          </p:nvPr>
        </p:nvSpPr>
        <p:spPr>
          <a:xfrm>
            <a:off x="1905536" y="37377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7" name="テキスト プレースホルダー 4">
            <a:extLst>
              <a:ext uri="{FF2B5EF4-FFF2-40B4-BE49-F238E27FC236}">
                <a16:creationId xmlns:a16="http://schemas.microsoft.com/office/drawing/2014/main" id="{20327A7C-6103-A7A0-D73F-3E50AB985C05}"/>
              </a:ext>
            </a:extLst>
          </p:cNvPr>
          <p:cNvSpPr>
            <a:spLocks noGrp="1"/>
          </p:cNvSpPr>
          <p:nvPr>
            <p:ph type="body" sz="quarter" idx="17" hasCustomPrompt="1"/>
          </p:nvPr>
        </p:nvSpPr>
        <p:spPr>
          <a:xfrm>
            <a:off x="1905536" y="46320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1" name="直角三角形 20">
            <a:extLst>
              <a:ext uri="{FF2B5EF4-FFF2-40B4-BE49-F238E27FC236}">
                <a16:creationId xmlns:a16="http://schemas.microsoft.com/office/drawing/2014/main" id="{9AD44F9A-8192-EFAE-B9BE-6EBEA75595A4}"/>
              </a:ext>
            </a:extLst>
          </p:cNvPr>
          <p:cNvSpPr/>
          <p:nvPr userDrawn="1"/>
        </p:nvSpPr>
        <p:spPr>
          <a:xfrm flipH="1">
            <a:off x="9656063" y="1225849"/>
            <a:ext cx="2535935" cy="5632151"/>
          </a:xfrm>
          <a:prstGeom prst="rtTriangle">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Calibri" panose="020F0502020204030204"/>
              <a:ea typeface="メイリオ" panose="020B0604030504040204" pitchFamily="34" charset="-128"/>
              <a:cs typeface="+mn-cs"/>
            </a:endParaRPr>
          </a:p>
        </p:txBody>
      </p:sp>
      <p:sp>
        <p:nvSpPr>
          <p:cNvPr id="22" name="直角三角形 21">
            <a:extLst>
              <a:ext uri="{FF2B5EF4-FFF2-40B4-BE49-F238E27FC236}">
                <a16:creationId xmlns:a16="http://schemas.microsoft.com/office/drawing/2014/main" id="{CDF1774E-5583-9505-E11C-C73B99CB2BC8}"/>
              </a:ext>
            </a:extLst>
          </p:cNvPr>
          <p:cNvSpPr/>
          <p:nvPr userDrawn="1"/>
        </p:nvSpPr>
        <p:spPr>
          <a:xfrm rot="10800000">
            <a:off x="10051243" y="1"/>
            <a:ext cx="2140755" cy="4754480"/>
          </a:xfrm>
          <a:prstGeom prst="rtTriangle">
            <a:avLst/>
          </a:prstGeom>
          <a:solidFill>
            <a:srgbClr val="999999">
              <a:alpha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Calibri" panose="020F0502020204030204"/>
              <a:ea typeface="メイリオ" panose="020B0604030504040204" pitchFamily="34" charset="-128"/>
              <a:cs typeface="+mn-cs"/>
            </a:endParaRPr>
          </a:p>
        </p:txBody>
      </p:sp>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
        <p:nvSpPr>
          <p:cNvPr id="24" name="テキスト ボックス 23">
            <a:extLst>
              <a:ext uri="{FF2B5EF4-FFF2-40B4-BE49-F238E27FC236}">
                <a16:creationId xmlns:a16="http://schemas.microsoft.com/office/drawing/2014/main" id="{FC55C89C-DCB3-09E6-CB20-CDD60151C1C2}"/>
              </a:ext>
            </a:extLst>
          </p:cNvPr>
          <p:cNvSpPr txBox="1"/>
          <p:nvPr userDrawn="1"/>
        </p:nvSpPr>
        <p:spPr>
          <a:xfrm>
            <a:off x="11004298" y="6444396"/>
            <a:ext cx="957314" cy="215444"/>
          </a:xfrm>
          <a:prstGeom prst="rect">
            <a:avLst/>
          </a:prstGeom>
          <a:noFill/>
        </p:spPr>
        <p:txBody>
          <a:bodyPr wrap="none" rtlCol="0">
            <a:spAutoFit/>
          </a:bodyPr>
          <a:lstStyle/>
          <a:p>
            <a:pPr algn="r">
              <a:defRPr/>
            </a:pPr>
            <a:r>
              <a:rPr lang="en" altLang="ja-JP" sz="800">
                <a:solidFill>
                  <a:srgbClr val="FFFFFF"/>
                </a:solidFill>
                <a:latin typeface="Meiryo" panose="020B0604030504040204" pitchFamily="34" charset="-128"/>
              </a:rPr>
              <a:t>© Yahoo Japan</a:t>
            </a:r>
            <a:endParaRPr lang="ja-JP" altLang="en-US" sz="800">
              <a:solidFill>
                <a:srgbClr val="FFFFFF"/>
              </a:solidFill>
              <a:latin typeface="Meiryo" panose="020B0604030504040204" pitchFamily="34" charset="-128"/>
            </a:endParaRPr>
          </a:p>
        </p:txBody>
      </p:sp>
    </p:spTree>
    <p:extLst>
      <p:ext uri="{BB962C8B-B14F-4D97-AF65-F5344CB8AC3E}">
        <p14:creationId xmlns:p14="http://schemas.microsoft.com/office/powerpoint/2010/main" val="10964867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1_表紙_1行+1行">
    <p:bg>
      <p:bgPr>
        <a:solidFill>
          <a:srgbClr val="FFFFFF"/>
        </a:solidFill>
        <a:effectLst/>
      </p:bgPr>
    </p:bg>
    <p:spTree>
      <p:nvGrpSpPr>
        <p:cNvPr id="1" name=""/>
        <p:cNvGrpSpPr/>
        <p:nvPr/>
      </p:nvGrpSpPr>
      <p:grpSpPr>
        <a:xfrm>
          <a:off x="0" y="0"/>
          <a:ext cx="0" cy="0"/>
          <a:chOff x="0" y="0"/>
          <a:chExt cx="0" cy="0"/>
        </a:xfrm>
      </p:grpSpPr>
      <p:sp>
        <p:nvSpPr>
          <p:cNvPr id="7" name="正方形/長方形 6">
            <a:extLst>
              <a:ext uri="{FF2B5EF4-FFF2-40B4-BE49-F238E27FC236}">
                <a16:creationId xmlns:a16="http://schemas.microsoft.com/office/drawing/2014/main" id="{17C3A250-9B4F-E6CE-7B50-70D35737F897}"/>
              </a:ext>
            </a:extLst>
          </p:cNvPr>
          <p:cNvSpPr/>
          <p:nvPr userDrawn="1"/>
        </p:nvSpPr>
        <p:spPr>
          <a:xfrm>
            <a:off x="-2" y="0"/>
            <a:ext cx="8900161" cy="6858000"/>
          </a:xfrm>
          <a:prstGeom prst="rect">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1" name="角丸四角形 10">
            <a:extLst>
              <a:ext uri="{FF2B5EF4-FFF2-40B4-BE49-F238E27FC236}">
                <a16:creationId xmlns:a16="http://schemas.microsoft.com/office/drawing/2014/main" id="{23565ED0-F026-DF6B-34D2-48BC0C9B821B}"/>
              </a:ext>
            </a:extLst>
          </p:cNvPr>
          <p:cNvSpPr/>
          <p:nvPr userDrawn="1"/>
        </p:nvSpPr>
        <p:spPr>
          <a:xfrm>
            <a:off x="695400" y="1966999"/>
            <a:ext cx="1957524"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 altLang="ja-JP" sz="2400" b="1" i="0">
                <a:solidFill>
                  <a:schemeClr val="accent3"/>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a:solidFill>
                  <a:schemeClr val="accent3"/>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accent3"/>
                </a:solidFill>
                <a:latin typeface="Meiryo" panose="020B0604030504040204" pitchFamily="34" charset="-128"/>
                <a:ea typeface="Meiryo" panose="020B0604030504040204" pitchFamily="34" charset="-128"/>
              </a:rPr>
              <a:t>広告</a:t>
            </a:r>
          </a:p>
        </p:txBody>
      </p:sp>
      <p:pic>
        <p:nvPicPr>
          <p:cNvPr id="13" name="図 12">
            <a:extLst>
              <a:ext uri="{FF2B5EF4-FFF2-40B4-BE49-F238E27FC236}">
                <a16:creationId xmlns:a16="http://schemas.microsoft.com/office/drawing/2014/main" id="{F1E4046A-34BF-04B0-6237-E4FF11F04DE0}"/>
              </a:ext>
            </a:extLst>
          </p:cNvPr>
          <p:cNvPicPr>
            <a:picLocks noChangeAspect="1"/>
          </p:cNvPicPr>
          <p:nvPr userDrawn="1"/>
        </p:nvPicPr>
        <p:blipFill>
          <a:blip r:embed="rId2"/>
          <a:stretch>
            <a:fillRect/>
          </a:stretch>
        </p:blipFill>
        <p:spPr>
          <a:xfrm>
            <a:off x="330127" y="275411"/>
            <a:ext cx="1115899" cy="584519"/>
          </a:xfrm>
          <a:prstGeom prst="rect">
            <a:avLst/>
          </a:prstGeom>
        </p:spPr>
      </p:pic>
      <p:sp>
        <p:nvSpPr>
          <p:cNvPr id="14" name="正方形/長方形 13">
            <a:extLst>
              <a:ext uri="{FF2B5EF4-FFF2-40B4-BE49-F238E27FC236}">
                <a16:creationId xmlns:a16="http://schemas.microsoft.com/office/drawing/2014/main" id="{0E01EA13-ACAF-54E6-0E21-29F5152BE7D0}"/>
              </a:ext>
            </a:extLst>
          </p:cNvPr>
          <p:cNvSpPr/>
          <p:nvPr userDrawn="1"/>
        </p:nvSpPr>
        <p:spPr>
          <a:xfrm>
            <a:off x="0" y="0"/>
            <a:ext cx="119336" cy="6858000"/>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5" name="角丸四角形 24">
            <a:extLst>
              <a:ext uri="{FF2B5EF4-FFF2-40B4-BE49-F238E27FC236}">
                <a16:creationId xmlns:a16="http://schemas.microsoft.com/office/drawing/2014/main" id="{473B2881-5AA8-63FC-6055-92C2819E65C5}"/>
              </a:ext>
            </a:extLst>
          </p:cNvPr>
          <p:cNvSpPr/>
          <p:nvPr userDrawn="1"/>
        </p:nvSpPr>
        <p:spPr>
          <a:xfrm>
            <a:off x="6816080" y="238128"/>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p>
        </p:txBody>
      </p:sp>
      <p:pic>
        <p:nvPicPr>
          <p:cNvPr id="16" name="図 15">
            <a:extLst>
              <a:ext uri="{FF2B5EF4-FFF2-40B4-BE49-F238E27FC236}">
                <a16:creationId xmlns:a16="http://schemas.microsoft.com/office/drawing/2014/main" id="{5DA466A4-6516-C698-E2FB-DFF21B4F9735}"/>
              </a:ext>
            </a:extLst>
          </p:cNvPr>
          <p:cNvPicPr>
            <a:picLocks noChangeAspect="1"/>
          </p:cNvPicPr>
          <p:nvPr userDrawn="1"/>
        </p:nvPicPr>
        <p:blipFill>
          <a:blip r:embed="rId3"/>
          <a:stretch>
            <a:fillRect/>
          </a:stretch>
        </p:blipFill>
        <p:spPr>
          <a:xfrm rot="5400000">
            <a:off x="7117080" y="1783080"/>
            <a:ext cx="6858000" cy="3291840"/>
          </a:xfrm>
          <a:prstGeom prst="rect">
            <a:avLst/>
          </a:prstGeom>
        </p:spPr>
      </p:pic>
      <p:sp>
        <p:nvSpPr>
          <p:cNvPr id="18" name="テキスト ボックス 17">
            <a:extLst>
              <a:ext uri="{FF2B5EF4-FFF2-40B4-BE49-F238E27FC236}">
                <a16:creationId xmlns:a16="http://schemas.microsoft.com/office/drawing/2014/main" id="{33B512B4-5ED5-F73D-76CA-A40F9B6267BA}"/>
              </a:ext>
            </a:extLst>
          </p:cNvPr>
          <p:cNvSpPr txBox="1"/>
          <p:nvPr userDrawn="1"/>
        </p:nvSpPr>
        <p:spPr>
          <a:xfrm>
            <a:off x="7325423" y="5988095"/>
            <a:ext cx="1256754" cy="307777"/>
          </a:xfrm>
          <a:prstGeom prst="rect">
            <a:avLst/>
          </a:prstGeom>
          <a:noFill/>
        </p:spPr>
        <p:txBody>
          <a:bodyPr wrap="none" lIns="0" rIns="0" rtlCol="0">
            <a:spAutoFit/>
          </a:bodyPr>
          <a:lstStyle/>
          <a:p>
            <a:pPr algn="r"/>
            <a:r>
              <a:rPr kumimoji="1" lang="ja-JP" altLang="en-US" sz="1400" b="0" i="0" spc="0">
                <a:solidFill>
                  <a:schemeClr val="accent3"/>
                </a:solidFill>
                <a:latin typeface="Meiryo" panose="020B0604030504040204" pitchFamily="34" charset="-128"/>
                <a:ea typeface="Meiryo" panose="020B0604030504040204" pitchFamily="34" charset="-128"/>
              </a:rPr>
              <a:t>ヤフー株式会社</a:t>
            </a:r>
          </a:p>
        </p:txBody>
      </p:sp>
      <p:sp>
        <p:nvSpPr>
          <p:cNvPr id="21" name="テキスト ボックス 20">
            <a:extLst>
              <a:ext uri="{FF2B5EF4-FFF2-40B4-BE49-F238E27FC236}">
                <a16:creationId xmlns:a16="http://schemas.microsoft.com/office/drawing/2014/main" id="{7E594581-16AB-8BB6-0658-C94CDB81A456}"/>
              </a:ext>
            </a:extLst>
          </p:cNvPr>
          <p:cNvSpPr txBox="1"/>
          <p:nvPr userDrawn="1"/>
        </p:nvSpPr>
        <p:spPr>
          <a:xfrm>
            <a:off x="11115350" y="6309320"/>
            <a:ext cx="957314"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a:solidFill>
                  <a:schemeClr val="accent6"/>
                </a:solidFill>
                <a:latin typeface="Meiryo" panose="020B0604030504040204" pitchFamily="34" charset="-128"/>
                <a:ea typeface="Meiryo" panose="020B0604030504040204" pitchFamily="34" charset="-128"/>
              </a:rPr>
              <a:t>© Yahoo Japan</a:t>
            </a:r>
            <a:endParaRPr kumimoji="1" lang="ja-JP" altLang="en-US" sz="800" b="0" i="0">
              <a:solidFill>
                <a:schemeClr val="accent6"/>
              </a:solidFill>
              <a:latin typeface="Meiryo" panose="020B0604030504040204" pitchFamily="34" charset="-128"/>
              <a:ea typeface="Meiryo" panose="020B0604030504040204" pitchFamily="34" charset="-128"/>
            </a:endParaRPr>
          </a:p>
        </p:txBody>
      </p:sp>
      <p:sp>
        <p:nvSpPr>
          <p:cNvPr id="2" name="正方形/長方形 3">
            <a:extLst>
              <a:ext uri="{FF2B5EF4-FFF2-40B4-BE49-F238E27FC236}">
                <a16:creationId xmlns:a16="http://schemas.microsoft.com/office/drawing/2014/main" id="{240BE962-DDA9-E574-7A02-480B8F6E5CD1}"/>
              </a:ext>
            </a:extLst>
          </p:cNvPr>
          <p:cNvSpPr/>
          <p:nvPr userDrawn="1"/>
        </p:nvSpPr>
        <p:spPr>
          <a:xfrm>
            <a:off x="119335" y="4189496"/>
            <a:ext cx="6508445" cy="622173"/>
          </a:xfrm>
          <a:custGeom>
            <a:avLst/>
            <a:gdLst>
              <a:gd name="connsiteX0" fmla="*/ 0 w 5906359"/>
              <a:gd name="connsiteY0" fmla="*/ 0 h 609647"/>
              <a:gd name="connsiteX1" fmla="*/ 5906359 w 5906359"/>
              <a:gd name="connsiteY1" fmla="*/ 0 h 609647"/>
              <a:gd name="connsiteX2" fmla="*/ 5906359 w 5906359"/>
              <a:gd name="connsiteY2" fmla="*/ 609647 h 609647"/>
              <a:gd name="connsiteX3" fmla="*/ 0 w 5906359"/>
              <a:gd name="connsiteY3" fmla="*/ 609647 h 609647"/>
              <a:gd name="connsiteX4" fmla="*/ 0 w 5906359"/>
              <a:gd name="connsiteY4" fmla="*/ 0 h 609647"/>
              <a:gd name="connsiteX0" fmla="*/ 0 w 5906359"/>
              <a:gd name="connsiteY0" fmla="*/ 0 h 622173"/>
              <a:gd name="connsiteX1" fmla="*/ 5906359 w 5906359"/>
              <a:gd name="connsiteY1" fmla="*/ 0 h 622173"/>
              <a:gd name="connsiteX2" fmla="*/ 5655838 w 5906359"/>
              <a:gd name="connsiteY2" fmla="*/ 622173 h 622173"/>
              <a:gd name="connsiteX3" fmla="*/ 0 w 5906359"/>
              <a:gd name="connsiteY3" fmla="*/ 609647 h 622173"/>
              <a:gd name="connsiteX4" fmla="*/ 0 w 5906359"/>
              <a:gd name="connsiteY4" fmla="*/ 0 h 6221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6359" h="622173">
                <a:moveTo>
                  <a:pt x="0" y="0"/>
                </a:moveTo>
                <a:lnTo>
                  <a:pt x="5906359" y="0"/>
                </a:lnTo>
                <a:lnTo>
                  <a:pt x="5655838" y="622173"/>
                </a:lnTo>
                <a:lnTo>
                  <a:pt x="0" y="609647"/>
                </a:lnTo>
                <a:lnTo>
                  <a:pt x="0" y="0"/>
                </a:lnTo>
                <a:close/>
              </a:path>
            </a:pathLst>
          </a:cu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0" tIns="45720" rIns="91440" bIns="45720" numCol="1" spcCol="0" rtlCol="0" fromWordArt="0" anchor="ctr" anchorCtr="0" forceAA="0" compatLnSpc="1">
            <a:prstTxWarp prst="textNoShape">
              <a:avLst/>
            </a:prstTxWarp>
            <a:noAutofit/>
          </a:bodyPr>
          <a:lstStyle/>
          <a:p>
            <a:pPr algn="l"/>
            <a:r>
              <a:rPr kumimoji="1" lang="en-US" altLang="ja-JP"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Yahoo!</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ニュース  </a:t>
            </a:r>
            <a:r>
              <a:rPr kumimoji="1" lang="en-US" altLang="ja-JP"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2023</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3</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600" b="1" i="0">
              <a:solidFill>
                <a:schemeClr val="accent6"/>
              </a:solidFill>
              <a:latin typeface="Meiryo" panose="020B0604030504040204" pitchFamily="34" charset="-128"/>
              <a:ea typeface="Meiryo" panose="020B0604030504040204" pitchFamily="34" charset="-128"/>
            </a:endParaRPr>
          </a:p>
        </p:txBody>
      </p:sp>
      <p:sp>
        <p:nvSpPr>
          <p:cNvPr id="3" name="テキスト ボックス 2">
            <a:extLst>
              <a:ext uri="{FF2B5EF4-FFF2-40B4-BE49-F238E27FC236}">
                <a16:creationId xmlns:a16="http://schemas.microsoft.com/office/drawing/2014/main" id="{FE7072CA-7DD3-E1ED-293F-1BAC89E7C73A}"/>
              </a:ext>
            </a:extLst>
          </p:cNvPr>
          <p:cNvSpPr txBox="1"/>
          <p:nvPr userDrawn="1"/>
        </p:nvSpPr>
        <p:spPr>
          <a:xfrm>
            <a:off x="7316262" y="6227119"/>
            <a:ext cx="1292020" cy="307777"/>
          </a:xfrm>
          <a:prstGeom prst="rect">
            <a:avLst/>
          </a:prstGeom>
          <a:noFill/>
        </p:spPr>
        <p:txBody>
          <a:bodyPr wrap="none" lIns="0" rIns="0" rtlCol="0">
            <a:spAutoFit/>
          </a:bodyPr>
          <a:lstStyle/>
          <a:p>
            <a:pPr algn="r"/>
            <a:r>
              <a:rPr kumimoji="1" lang="en-US" altLang="ja-JP" sz="1400" b="0" i="0" spc="300">
                <a:solidFill>
                  <a:schemeClr val="accent3"/>
                </a:solidFill>
                <a:latin typeface="Meiryo" panose="020B0604030504040204" pitchFamily="34" charset="-128"/>
                <a:ea typeface="Meiryo" panose="020B0604030504040204" pitchFamily="34" charset="-128"/>
                <a:cs typeface="Segoe UI" panose="020B0502040204020203" pitchFamily="34" charset="0"/>
              </a:rPr>
              <a:t>2023/1/25</a:t>
            </a:r>
          </a:p>
        </p:txBody>
      </p:sp>
      <p:sp>
        <p:nvSpPr>
          <p:cNvPr id="8" name="タイトル 7">
            <a:extLst>
              <a:ext uri="{FF2B5EF4-FFF2-40B4-BE49-F238E27FC236}">
                <a16:creationId xmlns:a16="http://schemas.microsoft.com/office/drawing/2014/main" id="{CB842A4C-C4B8-52EE-9039-14EF160B6FF0}"/>
              </a:ext>
            </a:extLst>
          </p:cNvPr>
          <p:cNvSpPr>
            <a:spLocks noGrp="1"/>
          </p:cNvSpPr>
          <p:nvPr>
            <p:ph type="title" hasCustomPrompt="1"/>
          </p:nvPr>
        </p:nvSpPr>
        <p:spPr>
          <a:xfrm>
            <a:off x="695400" y="2492896"/>
            <a:ext cx="6823297" cy="1325563"/>
          </a:xfrm>
          <a:prstGeom prst="rect">
            <a:avLst/>
          </a:prstGeom>
        </p:spPr>
        <p:txBody>
          <a:bodyPr anchor="ctr"/>
          <a:lstStyle>
            <a:lvl1pPr>
              <a:lnSpc>
                <a:spcPct val="120000"/>
              </a:lnSpc>
              <a:defRPr sz="3200" b="1">
                <a:solidFill>
                  <a:schemeClr val="accent3"/>
                </a:solidFill>
              </a:defRPr>
            </a:lvl1pPr>
          </a:lstStyle>
          <a:p>
            <a:r>
              <a:rPr kumimoji="1" lang="ja-JP" altLang="en-US"/>
              <a:t>資料タイトルタイトル</a:t>
            </a:r>
            <a:br>
              <a:rPr kumimoji="1" lang="en-US" altLang="ja-JP"/>
            </a:br>
            <a:r>
              <a:rPr kumimoji="1" lang="ja-JP" altLang="en-US"/>
              <a:t>２行目タイトルタイトル</a:t>
            </a:r>
          </a:p>
        </p:txBody>
      </p:sp>
    </p:spTree>
    <p:extLst>
      <p:ext uri="{BB962C8B-B14F-4D97-AF65-F5344CB8AC3E}">
        <p14:creationId xmlns:p14="http://schemas.microsoft.com/office/powerpoint/2010/main" val="184584132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0_タイトル スライド">
    <p:bg>
      <p:bgPr>
        <a:solidFill>
          <a:schemeClr val="accent6"/>
        </a:solidFill>
        <a:effectLst/>
      </p:bgPr>
    </p:bg>
    <p:spTree>
      <p:nvGrpSpPr>
        <p:cNvPr id="1" name=""/>
        <p:cNvGrpSpPr/>
        <p:nvPr/>
      </p:nvGrpSpPr>
      <p:grpSpPr>
        <a:xfrm>
          <a:off x="0" y="0"/>
          <a:ext cx="0" cy="0"/>
          <a:chOff x="0" y="0"/>
          <a:chExt cx="0" cy="0"/>
        </a:xfrm>
      </p:grpSpPr>
      <p:pic>
        <p:nvPicPr>
          <p:cNvPr id="10" name="図 9" descr="携帯電話を持っている手&#10;&#10;自動的に生成された説明">
            <a:extLst>
              <a:ext uri="{FF2B5EF4-FFF2-40B4-BE49-F238E27FC236}">
                <a16:creationId xmlns:a16="http://schemas.microsoft.com/office/drawing/2014/main" id="{1B0B64AB-EC68-74E6-8655-C0A29EAFCEFC}"/>
              </a:ext>
            </a:extLst>
          </p:cNvPr>
          <p:cNvPicPr>
            <a:picLocks noChangeAspect="1"/>
          </p:cNvPicPr>
          <p:nvPr userDrawn="1"/>
        </p:nvPicPr>
        <p:blipFill rotWithShape="1">
          <a:blip r:embed="rId2" cstate="print">
            <a:grayscl/>
            <a:extLst>
              <a:ext uri="{28A0092B-C50C-407E-A947-70E740481C1C}">
                <a14:useLocalDpi xmlns:a14="http://schemas.microsoft.com/office/drawing/2010/main" val="0"/>
              </a:ext>
            </a:extLst>
          </a:blip>
          <a:srcRect l="6933" t="-1" r="6933" b="16229"/>
          <a:stretch/>
        </p:blipFill>
        <p:spPr>
          <a:xfrm>
            <a:off x="0" y="0"/>
            <a:ext cx="12192001" cy="6858000"/>
          </a:xfrm>
          <a:prstGeom prst="rect">
            <a:avLst/>
          </a:prstGeom>
        </p:spPr>
      </p:pic>
      <p:sp>
        <p:nvSpPr>
          <p:cNvPr id="33" name="フリーフォーム 32">
            <a:extLst>
              <a:ext uri="{FF2B5EF4-FFF2-40B4-BE49-F238E27FC236}">
                <a16:creationId xmlns:a16="http://schemas.microsoft.com/office/drawing/2014/main" id="{DD9DA690-52E8-1C0D-AC67-01D50DEABBE1}"/>
              </a:ext>
            </a:extLst>
          </p:cNvPr>
          <p:cNvSpPr/>
          <p:nvPr userDrawn="1"/>
        </p:nvSpPr>
        <p:spPr>
          <a:xfrm>
            <a:off x="0" y="2999"/>
            <a:ext cx="5243863" cy="6855001"/>
          </a:xfrm>
          <a:custGeom>
            <a:avLst/>
            <a:gdLst>
              <a:gd name="connsiteX0" fmla="*/ 0 w 5243863"/>
              <a:gd name="connsiteY0" fmla="*/ 0 h 6855001"/>
              <a:gd name="connsiteX1" fmla="*/ 2631767 w 5243863"/>
              <a:gd name="connsiteY1" fmla="*/ 0 h 6855001"/>
              <a:gd name="connsiteX2" fmla="*/ 5243863 w 5243863"/>
              <a:gd name="connsiteY2" fmla="*/ 6855001 h 6855001"/>
              <a:gd name="connsiteX3" fmla="*/ 0 w 5243863"/>
              <a:gd name="connsiteY3" fmla="*/ 6855001 h 6855001"/>
              <a:gd name="connsiteX4" fmla="*/ 0 w 5243863"/>
              <a:gd name="connsiteY4" fmla="*/ 0 h 6855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43863" h="6855001">
                <a:moveTo>
                  <a:pt x="0" y="0"/>
                </a:moveTo>
                <a:lnTo>
                  <a:pt x="2631767" y="0"/>
                </a:lnTo>
                <a:lnTo>
                  <a:pt x="5243863" y="6855001"/>
                </a:lnTo>
                <a:lnTo>
                  <a:pt x="0" y="6855001"/>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479425" y="620841"/>
            <a:ext cx="1833164" cy="324000"/>
          </a:xfrm>
          <a:prstGeom prst="roundRect">
            <a:avLst>
              <a:gd name="adj" fmla="val 9836"/>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a:solidFill>
                  <a:schemeClr val="bg1"/>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a:solidFill>
                  <a:schemeClr val="bg1"/>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300">
                <a:solidFill>
                  <a:schemeClr val="bg1"/>
                </a:solidFill>
                <a:latin typeface="Yu Gothic" panose="020B0400000000000000" pitchFamily="34" charset="-128"/>
                <a:ea typeface="Yu Gothic" panose="020B0400000000000000" pitchFamily="34" charset="-128"/>
                <a:cs typeface="メイリオ" pitchFamily="50" charset="-128"/>
              </a:rPr>
              <a:t>代理店限定</a:t>
            </a: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689415" y="-158496"/>
            <a:ext cx="0" cy="0"/>
          </a:xfrm>
        </p:spPr>
        <p:txBody>
          <a:bodyPr/>
          <a:lstStyle/>
          <a:p>
            <a:pPr>
              <a:defRPr/>
            </a:pPr>
            <a:r>
              <a:rPr lang="en" altLang="ja-JP" sz="800">
                <a:solidFill>
                  <a:schemeClr val="accent2"/>
                </a:solidFill>
              </a:rPr>
              <a:t>.</a:t>
            </a:r>
          </a:p>
        </p:txBody>
      </p:sp>
      <p:sp>
        <p:nvSpPr>
          <p:cNvPr id="6" name="テキスト ボックス 5">
            <a:extLst>
              <a:ext uri="{FF2B5EF4-FFF2-40B4-BE49-F238E27FC236}">
                <a16:creationId xmlns:a16="http://schemas.microsoft.com/office/drawing/2014/main" id="{D8E75A4A-4405-34BC-CFB3-0677E2CA9B34}"/>
              </a:ext>
            </a:extLst>
          </p:cNvPr>
          <p:cNvSpPr txBox="1"/>
          <p:nvPr userDrawn="1"/>
        </p:nvSpPr>
        <p:spPr>
          <a:xfrm>
            <a:off x="548009" y="377479"/>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a:solidFill>
                  <a:schemeClr val="bg1"/>
                </a:solidFill>
              </a:rPr>
              <a:t>© Yahoo Japan</a:t>
            </a:r>
            <a:endParaRPr kumimoji="1" lang="ja-JP" altLang="en-US" sz="800">
              <a:solidFill>
                <a:schemeClr val="bg1"/>
              </a:solidFill>
            </a:endParaRPr>
          </a:p>
        </p:txBody>
      </p:sp>
      <p:sp>
        <p:nvSpPr>
          <p:cNvPr id="11" name="図プレースホルダー 4">
            <a:extLst>
              <a:ext uri="{FF2B5EF4-FFF2-40B4-BE49-F238E27FC236}">
                <a16:creationId xmlns:a16="http://schemas.microsoft.com/office/drawing/2014/main" id="{35C4F67E-1951-BE55-7073-AAD6BDA38C4D}"/>
              </a:ext>
            </a:extLst>
          </p:cNvPr>
          <p:cNvSpPr>
            <a:spLocks noGrp="1"/>
          </p:cNvSpPr>
          <p:nvPr>
            <p:ph type="pic" sz="quarter" idx="16"/>
          </p:nvPr>
        </p:nvSpPr>
        <p:spPr>
          <a:xfrm>
            <a:off x="479425" y="3653585"/>
            <a:ext cx="1586282" cy="1464484"/>
          </a:xfrm>
          <a:prstGeom prst="rect">
            <a:avLst/>
          </a:prstGeom>
        </p:spPr>
        <p:txBody>
          <a:bodyPr/>
          <a:lstStyle>
            <a:lvl1pPr algn="l">
              <a:defRPr sz="1400">
                <a:solidFill>
                  <a:schemeClr val="bg1"/>
                </a:solidFill>
              </a:defRPr>
            </a:lvl1pPr>
          </a:lstStyle>
          <a:p>
            <a:r>
              <a:rPr kumimoji="1" lang="ja-JP" altLang="en-US"/>
              <a:t>アイコン</a:t>
            </a:r>
          </a:p>
        </p:txBody>
      </p:sp>
      <p:sp>
        <p:nvSpPr>
          <p:cNvPr id="14" name="テキスト プレースホルダー 23">
            <a:extLst>
              <a:ext uri="{FF2B5EF4-FFF2-40B4-BE49-F238E27FC236}">
                <a16:creationId xmlns:a16="http://schemas.microsoft.com/office/drawing/2014/main" id="{22D24D6E-8723-9759-AF98-6E51B69A0C89}"/>
              </a:ext>
            </a:extLst>
          </p:cNvPr>
          <p:cNvSpPr>
            <a:spLocks noGrp="1"/>
          </p:cNvSpPr>
          <p:nvPr>
            <p:ph type="body" sz="quarter" idx="19" hasCustomPrompt="1"/>
          </p:nvPr>
        </p:nvSpPr>
        <p:spPr>
          <a:xfrm>
            <a:off x="479425" y="5144688"/>
            <a:ext cx="4922569" cy="958159"/>
          </a:xfrm>
          <a:prstGeom prst="rect">
            <a:avLst/>
          </a:prstGeom>
        </p:spPr>
        <p:txBody>
          <a:bodyPr/>
          <a:lstStyle>
            <a:lvl1pPr algn="l">
              <a:defRPr sz="2400" b="1" spc="300">
                <a:solidFill>
                  <a:schemeClr val="bg1"/>
                </a:solidFill>
              </a:defRPr>
            </a:lvl1pPr>
            <a:lvl2pPr marL="457212" indent="0">
              <a:buNone/>
              <a:defRPr/>
            </a:lvl2pPr>
          </a:lstStyle>
          <a:p>
            <a:pPr lvl="0"/>
            <a:r>
              <a:rPr kumimoji="1" lang="ja-JP" altLang="en-US"/>
              <a:t>リッチ中タイトルああああ</a:t>
            </a:r>
            <a:endParaRPr kumimoji="1" lang="en-US" altLang="ja-JP"/>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a:t>タイトルタイトルタイああ</a:t>
            </a:r>
          </a:p>
        </p:txBody>
      </p:sp>
      <p:sp>
        <p:nvSpPr>
          <p:cNvPr id="25" name="フリーフォーム 24">
            <a:extLst>
              <a:ext uri="{FF2B5EF4-FFF2-40B4-BE49-F238E27FC236}">
                <a16:creationId xmlns:a16="http://schemas.microsoft.com/office/drawing/2014/main" id="{079061EE-C505-933C-2262-41FD7F8AD4F2}"/>
              </a:ext>
            </a:extLst>
          </p:cNvPr>
          <p:cNvSpPr/>
          <p:nvPr userDrawn="1"/>
        </p:nvSpPr>
        <p:spPr>
          <a:xfrm flipH="1">
            <a:off x="10050216" y="0"/>
            <a:ext cx="2141785" cy="1433782"/>
          </a:xfrm>
          <a:custGeom>
            <a:avLst/>
            <a:gdLst>
              <a:gd name="connsiteX0" fmla="*/ 2141785 w 2141785"/>
              <a:gd name="connsiteY0" fmla="*/ 0 h 1433782"/>
              <a:gd name="connsiteX1" fmla="*/ 0 w 2141785"/>
              <a:gd name="connsiteY1" fmla="*/ 0 h 1433782"/>
              <a:gd name="connsiteX2" fmla="*/ 0 w 2141785"/>
              <a:gd name="connsiteY2" fmla="*/ 1433782 h 1433782"/>
              <a:gd name="connsiteX3" fmla="*/ 1682264 w 2141785"/>
              <a:gd name="connsiteY3" fmla="*/ 1433782 h 1433782"/>
              <a:gd name="connsiteX4" fmla="*/ 2141785 w 2141785"/>
              <a:gd name="connsiteY4" fmla="*/ 0 h 14337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1785" h="1433782">
                <a:moveTo>
                  <a:pt x="2141785" y="0"/>
                </a:moveTo>
                <a:lnTo>
                  <a:pt x="0" y="0"/>
                </a:lnTo>
                <a:lnTo>
                  <a:pt x="0" y="1433782"/>
                </a:lnTo>
                <a:lnTo>
                  <a:pt x="1682264" y="1433782"/>
                </a:lnTo>
                <a:lnTo>
                  <a:pt x="2141785" y="0"/>
                </a:lnTo>
                <a:close/>
              </a:path>
            </a:pathLst>
          </a:custGeom>
          <a:solidFill>
            <a:schemeClr val="accent6">
              <a:alpha val="7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3" name="テキスト プレースホルダー 19">
            <a:extLst>
              <a:ext uri="{FF2B5EF4-FFF2-40B4-BE49-F238E27FC236}">
                <a16:creationId xmlns:a16="http://schemas.microsoft.com/office/drawing/2014/main" id="{A4331145-A944-C66B-6693-82FCF268FC7B}"/>
              </a:ext>
            </a:extLst>
          </p:cNvPr>
          <p:cNvSpPr>
            <a:spLocks noGrp="1"/>
          </p:cNvSpPr>
          <p:nvPr>
            <p:ph type="body" sz="quarter" idx="18" hasCustomPrompt="1"/>
          </p:nvPr>
        </p:nvSpPr>
        <p:spPr>
          <a:xfrm>
            <a:off x="10566327" y="-13705"/>
            <a:ext cx="1483451" cy="1409388"/>
          </a:xfrm>
          <a:prstGeom prst="rect">
            <a:avLst/>
          </a:prstGeom>
        </p:spPr>
        <p:txBody>
          <a:bodyPr anchor="ctr"/>
          <a:lstStyle>
            <a:lvl1pPr>
              <a:defRPr sz="7200" b="1" i="1">
                <a:solidFill>
                  <a:schemeClr val="bg1"/>
                </a:solidFill>
                <a:latin typeface="Segoe UI" panose="020B0502040204020203" pitchFamily="34" charset="0"/>
                <a:cs typeface="Segoe UI" panose="020B0502040204020203" pitchFamily="34" charset="0"/>
              </a:defRPr>
            </a:lvl1pPr>
          </a:lstStyle>
          <a:p>
            <a:pPr lvl="0"/>
            <a:r>
              <a:rPr kumimoji="1" lang="en-US" altLang="ja-JP"/>
              <a:t>01</a:t>
            </a:r>
            <a:endParaRPr kumimoji="1" lang="ja-JP" altLang="en-US"/>
          </a:p>
        </p:txBody>
      </p:sp>
    </p:spTree>
    <p:extLst>
      <p:ext uri="{BB962C8B-B14F-4D97-AF65-F5344CB8AC3E}">
        <p14:creationId xmlns:p14="http://schemas.microsoft.com/office/powerpoint/2010/main" val="380885525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5_タイトル スライド">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6" name="角丸四角形 5">
            <a:extLst>
              <a:ext uri="{FF2B5EF4-FFF2-40B4-BE49-F238E27FC236}">
                <a16:creationId xmlns:a16="http://schemas.microsoft.com/office/drawing/2014/main" id="{AD326A17-4006-DDD7-C227-FBC08460DB24}"/>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Tree>
    <p:extLst>
      <p:ext uri="{BB962C8B-B14F-4D97-AF65-F5344CB8AC3E}">
        <p14:creationId xmlns:p14="http://schemas.microsoft.com/office/powerpoint/2010/main" val="381533547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8_タイトル スライド">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58717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 name="角丸四角形 3">
            <a:extLst>
              <a:ext uri="{FF2B5EF4-FFF2-40B4-BE49-F238E27FC236}">
                <a16:creationId xmlns:a16="http://schemas.microsoft.com/office/drawing/2014/main" id="{08FC968B-3FAE-B631-5EE8-C6DEFA047252}"/>
              </a:ext>
            </a:extLst>
          </p:cNvPr>
          <p:cNvSpPr/>
          <p:nvPr userDrawn="1"/>
        </p:nvSpPr>
        <p:spPr>
          <a:xfrm>
            <a:off x="9777355"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6" name="正方形/長方形 5">
            <a:extLst>
              <a:ext uri="{FF2B5EF4-FFF2-40B4-BE49-F238E27FC236}">
                <a16:creationId xmlns:a16="http://schemas.microsoft.com/office/drawing/2014/main" id="{8F51725A-3DC7-6C70-DC76-033D04DAA238}"/>
              </a:ext>
            </a:extLst>
          </p:cNvPr>
          <p:cNvSpPr/>
          <p:nvPr userDrawn="1"/>
        </p:nvSpPr>
        <p:spPr>
          <a:xfrm>
            <a:off x="11904000" y="0"/>
            <a:ext cx="288000" cy="6480000"/>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0" name="正方形/長方形 9">
            <a:extLst>
              <a:ext uri="{FF2B5EF4-FFF2-40B4-BE49-F238E27FC236}">
                <a16:creationId xmlns:a16="http://schemas.microsoft.com/office/drawing/2014/main" id="{84171B6E-F395-E58A-7921-08C02BE44E0A}"/>
              </a:ext>
            </a:extLst>
          </p:cNvPr>
          <p:cNvSpPr/>
          <p:nvPr userDrawn="1"/>
        </p:nvSpPr>
        <p:spPr>
          <a:xfrm>
            <a:off x="11904000" y="0"/>
            <a:ext cx="288000" cy="1080000"/>
          </a:xfrm>
          <a:prstGeom prst="rect">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9" name="縦書きテキスト プレースホルダー 18">
            <a:extLst>
              <a:ext uri="{FF2B5EF4-FFF2-40B4-BE49-F238E27FC236}">
                <a16:creationId xmlns:a16="http://schemas.microsoft.com/office/drawing/2014/main" id="{28888630-C369-C6FF-69E4-AB3AAE33EB75}"/>
              </a:ext>
            </a:extLst>
          </p:cNvPr>
          <p:cNvSpPr>
            <a:spLocks noGrp="1"/>
          </p:cNvSpPr>
          <p:nvPr>
            <p:ph type="body" orient="vert" sz="quarter" idx="11" hasCustomPrompt="1"/>
          </p:nvPr>
        </p:nvSpPr>
        <p:spPr>
          <a:xfrm>
            <a:off x="11916455" y="252000"/>
            <a:ext cx="263351" cy="828000"/>
          </a:xfrm>
          <a:prstGeom prst="rect">
            <a:avLst/>
          </a:prstGeom>
        </p:spPr>
        <p:txBody>
          <a:bodyPr vert="eaVert" lIns="0" tIns="0" rIns="0" bIns="0" anchor="ctr" anchorCtr="0"/>
          <a:lstStyle>
            <a:lvl1pPr>
              <a:defRPr sz="700" spc="-100" baseline="0">
                <a:solidFill>
                  <a:schemeClr val="bg1"/>
                </a:solidFill>
              </a:defRPr>
            </a:lvl1pPr>
          </a:lstStyle>
          <a:p>
            <a:pPr lvl="0"/>
            <a:r>
              <a:rPr kumimoji="1" lang="ja-JP" altLang="en-US"/>
              <a:t>タイトルタイトル</a:t>
            </a:r>
          </a:p>
        </p:txBody>
      </p:sp>
      <p:sp>
        <p:nvSpPr>
          <p:cNvPr id="20" name="テキスト ボックス 19">
            <a:extLst>
              <a:ext uri="{FF2B5EF4-FFF2-40B4-BE49-F238E27FC236}">
                <a16:creationId xmlns:a16="http://schemas.microsoft.com/office/drawing/2014/main" id="{A5AA6C74-26D5-4A51-2CBB-1F306D300C8F}"/>
              </a:ext>
            </a:extLst>
          </p:cNvPr>
          <p:cNvSpPr txBox="1"/>
          <p:nvPr userDrawn="1"/>
        </p:nvSpPr>
        <p:spPr>
          <a:xfrm>
            <a:off x="11960903" y="40896"/>
            <a:ext cx="174453" cy="161583"/>
          </a:xfrm>
          <a:prstGeom prst="rect">
            <a:avLst/>
          </a:prstGeom>
          <a:noFill/>
        </p:spPr>
        <p:txBody>
          <a:bodyPr wrap="square" lIns="0" tIns="0" rIns="0" bIns="0" rtlCol="0">
            <a:spAutoFit/>
          </a:bodyPr>
          <a:lstStyle/>
          <a:p>
            <a:pPr algn="ctr"/>
            <a:r>
              <a:rPr kumimoji="1" lang="en-US" altLang="ja-JP" sz="1050" b="1" i="1" spc="0">
                <a:solidFill>
                  <a:schemeClr val="bg1"/>
                </a:solidFill>
                <a:latin typeface="Segoe UI" panose="020B0502040204020203" pitchFamily="34" charset="0"/>
                <a:cs typeface="Segoe UI" panose="020B0502040204020203" pitchFamily="34" charset="0"/>
              </a:rPr>
              <a:t>01</a:t>
            </a:r>
            <a:endParaRPr kumimoji="1" lang="ja-JP" altLang="en-US" sz="1050" b="1" i="1" spc="0">
              <a:solidFill>
                <a:schemeClr val="bg1"/>
              </a:solidFill>
              <a:latin typeface="Segoe UI" panose="020B0502040204020203" pitchFamily="34" charset="0"/>
              <a:cs typeface="Segoe UI" panose="020B0502040204020203" pitchFamily="34" charset="0"/>
            </a:endParaRPr>
          </a:p>
        </p:txBody>
      </p:sp>
      <p:cxnSp>
        <p:nvCxnSpPr>
          <p:cNvPr id="22" name="直線コネクタ 21">
            <a:extLst>
              <a:ext uri="{FF2B5EF4-FFF2-40B4-BE49-F238E27FC236}">
                <a16:creationId xmlns:a16="http://schemas.microsoft.com/office/drawing/2014/main" id="{102E8B2E-BAEC-1CA8-E8B7-ED08E612AA17}"/>
              </a:ext>
            </a:extLst>
          </p:cNvPr>
          <p:cNvCxnSpPr>
            <a:cxnSpLocks/>
          </p:cNvCxnSpPr>
          <p:nvPr userDrawn="1"/>
        </p:nvCxnSpPr>
        <p:spPr>
          <a:xfrm>
            <a:off x="11700432" y="216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6F57FE0A-5594-70AA-094E-A9522BC39E28}"/>
              </a:ext>
            </a:extLst>
          </p:cNvPr>
          <p:cNvCxnSpPr>
            <a:cxnSpLocks/>
          </p:cNvCxnSpPr>
          <p:nvPr userDrawn="1"/>
        </p:nvCxnSpPr>
        <p:spPr>
          <a:xfrm>
            <a:off x="11784871" y="3240000"/>
            <a:ext cx="3949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B49E33BA-3428-8B19-295D-7D0D35D86B80}"/>
              </a:ext>
            </a:extLst>
          </p:cNvPr>
          <p:cNvCxnSpPr>
            <a:cxnSpLocks/>
          </p:cNvCxnSpPr>
          <p:nvPr userDrawn="1"/>
        </p:nvCxnSpPr>
        <p:spPr>
          <a:xfrm>
            <a:off x="11784871" y="43152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7C2F049D-887E-8674-2248-20C5D0674F69}"/>
              </a:ext>
            </a:extLst>
          </p:cNvPr>
          <p:cNvCxnSpPr>
            <a:cxnSpLocks/>
          </p:cNvCxnSpPr>
          <p:nvPr userDrawn="1"/>
        </p:nvCxnSpPr>
        <p:spPr>
          <a:xfrm>
            <a:off x="11784871" y="53947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線コネクタ 26">
            <a:extLst>
              <a:ext uri="{FF2B5EF4-FFF2-40B4-BE49-F238E27FC236}">
                <a16:creationId xmlns:a16="http://schemas.microsoft.com/office/drawing/2014/main" id="{E7C72838-3336-DFC9-40D0-C8032C0FA1F5}"/>
              </a:ext>
            </a:extLst>
          </p:cNvPr>
          <p:cNvCxnSpPr>
            <a:cxnSpLocks/>
          </p:cNvCxnSpPr>
          <p:nvPr userDrawn="1"/>
        </p:nvCxnSpPr>
        <p:spPr>
          <a:xfrm>
            <a:off x="11700432" y="108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縦書きテキスト プレースホルダー 18">
            <a:extLst>
              <a:ext uri="{FF2B5EF4-FFF2-40B4-BE49-F238E27FC236}">
                <a16:creationId xmlns:a16="http://schemas.microsoft.com/office/drawing/2014/main" id="{83744F5B-0867-FE93-5FB6-5447A58A66B4}"/>
              </a:ext>
            </a:extLst>
          </p:cNvPr>
          <p:cNvSpPr>
            <a:spLocks noGrp="1"/>
          </p:cNvSpPr>
          <p:nvPr>
            <p:ph type="body" orient="vert" sz="quarter" idx="12" hasCustomPrompt="1"/>
          </p:nvPr>
        </p:nvSpPr>
        <p:spPr>
          <a:xfrm>
            <a:off x="11916455" y="131880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0" name="テキスト ボックス 29">
            <a:extLst>
              <a:ext uri="{FF2B5EF4-FFF2-40B4-BE49-F238E27FC236}">
                <a16:creationId xmlns:a16="http://schemas.microsoft.com/office/drawing/2014/main" id="{663B12E9-92F9-D7C5-949C-9C747C5A24DF}"/>
              </a:ext>
            </a:extLst>
          </p:cNvPr>
          <p:cNvSpPr txBox="1"/>
          <p:nvPr userDrawn="1"/>
        </p:nvSpPr>
        <p:spPr>
          <a:xfrm>
            <a:off x="11960903" y="1132456"/>
            <a:ext cx="174453" cy="161583"/>
          </a:xfrm>
          <a:prstGeom prst="rect">
            <a:avLst/>
          </a:prstGeom>
          <a:noFill/>
        </p:spPr>
        <p:txBody>
          <a:bodyPr wrap="square" lIns="0" tIns="0" rIns="0" bIns="0" rtlCol="0">
            <a:spAutoFit/>
          </a:bodyPr>
          <a:lstStyle/>
          <a:p>
            <a:pPr algn="ctr"/>
            <a:r>
              <a:rPr kumimoji="1" lang="en-US" altLang="ja-JP" sz="1050" b="1" i="1" spc="0">
                <a:solidFill>
                  <a:schemeClr val="bg1">
                    <a:lumMod val="75000"/>
                  </a:schemeClr>
                </a:solidFill>
                <a:latin typeface="Segoe UI" panose="020B0502040204020203" pitchFamily="34" charset="0"/>
                <a:cs typeface="Segoe UI" panose="020B0502040204020203" pitchFamily="34" charset="0"/>
              </a:rPr>
              <a:t>02</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1" name="縦書きテキスト プレースホルダー 18">
            <a:extLst>
              <a:ext uri="{FF2B5EF4-FFF2-40B4-BE49-F238E27FC236}">
                <a16:creationId xmlns:a16="http://schemas.microsoft.com/office/drawing/2014/main" id="{432A2B23-6DFA-258B-DC91-DFA85D481B27}"/>
              </a:ext>
            </a:extLst>
          </p:cNvPr>
          <p:cNvSpPr>
            <a:spLocks noGrp="1"/>
          </p:cNvSpPr>
          <p:nvPr>
            <p:ph type="body" orient="vert" sz="quarter" idx="13" hasCustomPrompt="1"/>
          </p:nvPr>
        </p:nvSpPr>
        <p:spPr>
          <a:xfrm>
            <a:off x="11916455" y="24008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2" name="テキスト ボックス 31">
            <a:extLst>
              <a:ext uri="{FF2B5EF4-FFF2-40B4-BE49-F238E27FC236}">
                <a16:creationId xmlns:a16="http://schemas.microsoft.com/office/drawing/2014/main" id="{B2EEE918-81B1-DBBD-1659-972D75973EC8}"/>
              </a:ext>
            </a:extLst>
          </p:cNvPr>
          <p:cNvSpPr txBox="1"/>
          <p:nvPr userDrawn="1"/>
        </p:nvSpPr>
        <p:spPr>
          <a:xfrm>
            <a:off x="11960903" y="2199629"/>
            <a:ext cx="174453" cy="161583"/>
          </a:xfrm>
          <a:prstGeom prst="rect">
            <a:avLst/>
          </a:prstGeom>
          <a:noFill/>
        </p:spPr>
        <p:txBody>
          <a:bodyPr wrap="square" lIns="0" tIns="0" rIns="0" bIns="0" rtlCol="0">
            <a:spAutoFit/>
          </a:bodyPr>
          <a:lstStyle/>
          <a:p>
            <a:pPr algn="ctr"/>
            <a:r>
              <a:rPr kumimoji="1" lang="en-US" altLang="ja-JP" sz="1050" b="1" i="1" spc="0">
                <a:solidFill>
                  <a:schemeClr val="bg1">
                    <a:lumMod val="75000"/>
                  </a:schemeClr>
                </a:solidFill>
                <a:latin typeface="Segoe UI" panose="020B0502040204020203" pitchFamily="34" charset="0"/>
                <a:cs typeface="Segoe UI" panose="020B0502040204020203" pitchFamily="34" charset="0"/>
              </a:rPr>
              <a:t>03</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3" name="縦書きテキスト プレースホルダー 18">
            <a:extLst>
              <a:ext uri="{FF2B5EF4-FFF2-40B4-BE49-F238E27FC236}">
                <a16:creationId xmlns:a16="http://schemas.microsoft.com/office/drawing/2014/main" id="{CB711E38-84FC-52D9-3BB6-C7D650D7A32B}"/>
              </a:ext>
            </a:extLst>
          </p:cNvPr>
          <p:cNvSpPr>
            <a:spLocks noGrp="1"/>
          </p:cNvSpPr>
          <p:nvPr>
            <p:ph type="body" orient="vert" sz="quarter" idx="14" hasCustomPrompt="1"/>
          </p:nvPr>
        </p:nvSpPr>
        <p:spPr>
          <a:xfrm>
            <a:off x="11916455" y="348288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4" name="テキスト ボックス 33">
            <a:extLst>
              <a:ext uri="{FF2B5EF4-FFF2-40B4-BE49-F238E27FC236}">
                <a16:creationId xmlns:a16="http://schemas.microsoft.com/office/drawing/2014/main" id="{60B364F7-A693-CA94-45A3-7A39427C80F3}"/>
              </a:ext>
            </a:extLst>
          </p:cNvPr>
          <p:cNvSpPr txBox="1"/>
          <p:nvPr userDrawn="1"/>
        </p:nvSpPr>
        <p:spPr>
          <a:xfrm>
            <a:off x="11960903" y="3274895"/>
            <a:ext cx="174453" cy="161583"/>
          </a:xfrm>
          <a:prstGeom prst="rect">
            <a:avLst/>
          </a:prstGeom>
          <a:noFill/>
        </p:spPr>
        <p:txBody>
          <a:bodyPr wrap="square" lIns="0" tIns="0" rIns="0" bIns="0" rtlCol="0">
            <a:spAutoFit/>
          </a:bodyPr>
          <a:lstStyle/>
          <a:p>
            <a:pPr algn="ctr"/>
            <a:r>
              <a:rPr kumimoji="1" lang="en-US" altLang="ja-JP" sz="1050" b="1" i="1" spc="0">
                <a:solidFill>
                  <a:schemeClr val="bg1">
                    <a:lumMod val="75000"/>
                  </a:schemeClr>
                </a:solidFill>
                <a:latin typeface="Segoe UI" panose="020B0502040204020203" pitchFamily="34" charset="0"/>
                <a:cs typeface="Segoe UI" panose="020B0502040204020203" pitchFamily="34" charset="0"/>
              </a:rPr>
              <a:t>04</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5" name="縦書きテキスト プレースホルダー 18">
            <a:extLst>
              <a:ext uri="{FF2B5EF4-FFF2-40B4-BE49-F238E27FC236}">
                <a16:creationId xmlns:a16="http://schemas.microsoft.com/office/drawing/2014/main" id="{1D94D762-E280-A466-57B0-D80CC0713DF0}"/>
              </a:ext>
            </a:extLst>
          </p:cNvPr>
          <p:cNvSpPr>
            <a:spLocks noGrp="1"/>
          </p:cNvSpPr>
          <p:nvPr>
            <p:ph type="body" orient="vert" sz="quarter" idx="15" hasCustomPrompt="1"/>
          </p:nvPr>
        </p:nvSpPr>
        <p:spPr>
          <a:xfrm>
            <a:off x="11916455" y="45725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6" name="テキスト ボックス 35">
            <a:extLst>
              <a:ext uri="{FF2B5EF4-FFF2-40B4-BE49-F238E27FC236}">
                <a16:creationId xmlns:a16="http://schemas.microsoft.com/office/drawing/2014/main" id="{9360532E-02FC-7483-F99B-939D304B99B8}"/>
              </a:ext>
            </a:extLst>
          </p:cNvPr>
          <p:cNvSpPr txBox="1"/>
          <p:nvPr userDrawn="1"/>
        </p:nvSpPr>
        <p:spPr>
          <a:xfrm>
            <a:off x="11960903" y="4361436"/>
            <a:ext cx="174453" cy="161583"/>
          </a:xfrm>
          <a:prstGeom prst="rect">
            <a:avLst/>
          </a:prstGeom>
          <a:noFill/>
        </p:spPr>
        <p:txBody>
          <a:bodyPr wrap="square" lIns="0" tIns="0" rIns="0" bIns="0" rtlCol="0">
            <a:spAutoFit/>
          </a:bodyPr>
          <a:lstStyle/>
          <a:p>
            <a:pPr algn="ctr"/>
            <a:r>
              <a:rPr kumimoji="1" lang="en-US" altLang="ja-JP" sz="1050" b="1" i="1" spc="0">
                <a:solidFill>
                  <a:schemeClr val="bg1">
                    <a:lumMod val="75000"/>
                  </a:schemeClr>
                </a:solidFill>
                <a:latin typeface="Segoe UI" panose="020B0502040204020203" pitchFamily="34" charset="0"/>
                <a:cs typeface="Segoe UI" panose="020B0502040204020203" pitchFamily="34" charset="0"/>
              </a:rPr>
              <a:t>05</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7" name="縦書きテキスト プレースホルダー 18">
            <a:extLst>
              <a:ext uri="{FF2B5EF4-FFF2-40B4-BE49-F238E27FC236}">
                <a16:creationId xmlns:a16="http://schemas.microsoft.com/office/drawing/2014/main" id="{42E28A6B-C274-A00C-5D77-CB2BDF11CF45}"/>
              </a:ext>
            </a:extLst>
          </p:cNvPr>
          <p:cNvSpPr>
            <a:spLocks noGrp="1"/>
          </p:cNvSpPr>
          <p:nvPr>
            <p:ph type="body" orient="vert" sz="quarter" idx="16" hasCustomPrompt="1"/>
          </p:nvPr>
        </p:nvSpPr>
        <p:spPr>
          <a:xfrm>
            <a:off x="11916455" y="564696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8" name="テキスト ボックス 37">
            <a:extLst>
              <a:ext uri="{FF2B5EF4-FFF2-40B4-BE49-F238E27FC236}">
                <a16:creationId xmlns:a16="http://schemas.microsoft.com/office/drawing/2014/main" id="{79F92B0D-620A-C6C9-9827-E4FA661970C7}"/>
              </a:ext>
            </a:extLst>
          </p:cNvPr>
          <p:cNvSpPr txBox="1"/>
          <p:nvPr userDrawn="1"/>
        </p:nvSpPr>
        <p:spPr>
          <a:xfrm>
            <a:off x="11960903" y="5435856"/>
            <a:ext cx="174453" cy="161583"/>
          </a:xfrm>
          <a:prstGeom prst="rect">
            <a:avLst/>
          </a:prstGeom>
          <a:noFill/>
        </p:spPr>
        <p:txBody>
          <a:bodyPr wrap="square" lIns="0" tIns="0" rIns="0" bIns="0" rtlCol="0">
            <a:spAutoFit/>
          </a:bodyPr>
          <a:lstStyle/>
          <a:p>
            <a:pPr algn="ctr"/>
            <a:r>
              <a:rPr kumimoji="1" lang="en-US" altLang="ja-JP" sz="1050" b="1" i="1" spc="0">
                <a:solidFill>
                  <a:schemeClr val="bg1">
                    <a:lumMod val="75000"/>
                  </a:schemeClr>
                </a:solidFill>
                <a:latin typeface="Segoe UI" panose="020B0502040204020203" pitchFamily="34" charset="0"/>
                <a:cs typeface="Segoe UI" panose="020B0502040204020203" pitchFamily="34" charset="0"/>
              </a:rPr>
              <a:t>06</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2" name="テキスト プレースホルダー 10">
            <a:extLst>
              <a:ext uri="{FF2B5EF4-FFF2-40B4-BE49-F238E27FC236}">
                <a16:creationId xmlns:a16="http://schemas.microsoft.com/office/drawing/2014/main" id="{39696C65-2A92-9376-2F55-0B364C7CB36F}"/>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191165817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3661548907"/>
      </p:ext>
    </p:extLst>
  </p:cSld>
  <p:clrMapOvr>
    <a:masterClrMapping/>
  </p:clrMapOvr>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4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43028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600427" y="78666"/>
            <a:ext cx="431274" cy="410840"/>
          </a:xfrm>
          <a:prstGeom prst="rect">
            <a:avLst/>
          </a:prstGeom>
        </p:spPr>
        <p:txBody>
          <a:bodyPr lIns="0" tIns="36000" rIns="36000" bIns="0" anchor="ctr"/>
          <a:lstStyle>
            <a:lvl1pPr algn="ctr">
              <a:defRPr sz="900" spc="-150">
                <a:solidFill>
                  <a:schemeClr val="bg1"/>
                </a:solidFill>
              </a:defRPr>
            </a:lvl1pPr>
          </a:lstStyle>
          <a:p>
            <a:pPr lvl="0"/>
            <a:r>
              <a:rPr kumimoji="1" lang="ja-JP" altLang="en-US"/>
              <a:t>短いああ</a:t>
            </a:r>
            <a:endParaRPr kumimoji="1" lang="en-US" altLang="ja-JP"/>
          </a:p>
        </p:txBody>
      </p:sp>
    </p:spTree>
    <p:extLst>
      <p:ext uri="{BB962C8B-B14F-4D97-AF65-F5344CB8AC3E}">
        <p14:creationId xmlns:p14="http://schemas.microsoft.com/office/powerpoint/2010/main" val="3539595894"/>
      </p:ext>
    </p:extLst>
  </p:cSld>
  <p:clrMapOvr>
    <a:masterClrMapping/>
  </p:clrMapOvr>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3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フリーフォーム 12">
            <a:extLst>
              <a:ext uri="{FF2B5EF4-FFF2-40B4-BE49-F238E27FC236}">
                <a16:creationId xmlns:a16="http://schemas.microsoft.com/office/drawing/2014/main" id="{F5F12BA4-DCC4-6704-217A-FD328B5EA32C}"/>
              </a:ext>
            </a:extLst>
          </p:cNvPr>
          <p:cNvSpPr/>
          <p:nvPr userDrawn="1"/>
        </p:nvSpPr>
        <p:spPr>
          <a:xfrm>
            <a:off x="0" y="-5818"/>
            <a:ext cx="824215" cy="565422"/>
          </a:xfrm>
          <a:custGeom>
            <a:avLst/>
            <a:gdLst>
              <a:gd name="connsiteX0" fmla="*/ 0 w 824215"/>
              <a:gd name="connsiteY0" fmla="*/ 0 h 565422"/>
              <a:gd name="connsiteX1" fmla="*/ 824215 w 824215"/>
              <a:gd name="connsiteY1" fmla="*/ 0 h 565422"/>
              <a:gd name="connsiteX2" fmla="*/ 609454 w 824215"/>
              <a:gd name="connsiteY2" fmla="*/ 565422 h 565422"/>
              <a:gd name="connsiteX3" fmla="*/ 0 w 824215"/>
              <a:gd name="connsiteY3" fmla="*/ 565422 h 565422"/>
              <a:gd name="connsiteX4" fmla="*/ 0 w 824215"/>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15" h="565422">
                <a:moveTo>
                  <a:pt x="0" y="0"/>
                </a:moveTo>
                <a:lnTo>
                  <a:pt x="824215" y="0"/>
                </a:lnTo>
                <a:lnTo>
                  <a:pt x="609454"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008129"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16" name="図プレースホルダー 11">
            <a:extLst>
              <a:ext uri="{FF2B5EF4-FFF2-40B4-BE49-F238E27FC236}">
                <a16:creationId xmlns:a16="http://schemas.microsoft.com/office/drawing/2014/main" id="{2E810E5A-373F-DFA3-F96F-2BC69F537FD6}"/>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Tree>
    <p:extLst>
      <p:ext uri="{BB962C8B-B14F-4D97-AF65-F5344CB8AC3E}">
        <p14:creationId xmlns:p14="http://schemas.microsoft.com/office/powerpoint/2010/main" val="2117098235"/>
      </p:ext>
    </p:extLst>
  </p:cSld>
  <p:clrMapOvr>
    <a:masterClrMapping/>
  </p:clrMapOvr>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注意事項有り">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3" name="正方形/長方形 2">
            <a:extLst>
              <a:ext uri="{FF2B5EF4-FFF2-40B4-BE49-F238E27FC236}">
                <a16:creationId xmlns:a16="http://schemas.microsoft.com/office/drawing/2014/main" id="{6313E818-687D-B150-054E-E9BB0DAD0FAC}"/>
              </a:ext>
            </a:extLst>
          </p:cNvPr>
          <p:cNvSpPr/>
          <p:nvPr userDrawn="1"/>
        </p:nvSpPr>
        <p:spPr>
          <a:xfrm>
            <a:off x="-600" y="5058000"/>
            <a:ext cx="12193200" cy="1800000"/>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pic>
        <p:nvPicPr>
          <p:cNvPr id="7" name="グラフィックス 6" descr="警告 単色塗りつぶし">
            <a:extLst>
              <a:ext uri="{FF2B5EF4-FFF2-40B4-BE49-F238E27FC236}">
                <a16:creationId xmlns:a16="http://schemas.microsoft.com/office/drawing/2014/main" id="{FA79C571-2721-72DD-B72E-874E01B1AD87}"/>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100673" y="5527546"/>
            <a:ext cx="860908" cy="860908"/>
          </a:xfrm>
          <a:prstGeom prst="rect">
            <a:avLst/>
          </a:prstGeom>
        </p:spPr>
      </p:pic>
      <p:sp>
        <p:nvSpPr>
          <p:cNvPr id="9" name="テキスト ボックス 8">
            <a:extLst>
              <a:ext uri="{FF2B5EF4-FFF2-40B4-BE49-F238E27FC236}">
                <a16:creationId xmlns:a16="http://schemas.microsoft.com/office/drawing/2014/main" id="{91E70D04-32CB-EA05-E737-417BCDE51563}"/>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a:solidFill>
                  <a:schemeClr val="bg2"/>
                </a:solidFill>
                <a:latin typeface="Meiryo" panose="020B0604030504040204" pitchFamily="34" charset="-128"/>
                <a:ea typeface="Meiryo" panose="020B0604030504040204" pitchFamily="34" charset="-128"/>
              </a:rPr>
              <a:t>© Yahoo Japan</a:t>
            </a:r>
            <a:endParaRPr kumimoji="1" lang="ja-JP" altLang="en-US" sz="800" b="0" i="0">
              <a:solidFill>
                <a:schemeClr val="bg2"/>
              </a:solidFill>
              <a:latin typeface="Meiryo" panose="020B0604030504040204" pitchFamily="34" charset="-128"/>
              <a:ea typeface="Meiryo" panose="020B0604030504040204" pitchFamily="34" charset="-128"/>
            </a:endParaRPr>
          </a:p>
        </p:txBody>
      </p:sp>
      <p:sp>
        <p:nvSpPr>
          <p:cNvPr id="14" name="テキスト プレースホルダー 10">
            <a:extLst>
              <a:ext uri="{FF2B5EF4-FFF2-40B4-BE49-F238E27FC236}">
                <a16:creationId xmlns:a16="http://schemas.microsoft.com/office/drawing/2014/main" id="{01F9FAE0-1E4B-164B-56B0-0FB482908AA4}"/>
              </a:ext>
            </a:extLst>
          </p:cNvPr>
          <p:cNvSpPr>
            <a:spLocks noGrp="1"/>
          </p:cNvSpPr>
          <p:nvPr>
            <p:ph type="body" sz="quarter" idx="12" hasCustomPrompt="1"/>
          </p:nvPr>
        </p:nvSpPr>
        <p:spPr>
          <a:xfrm>
            <a:off x="2540339" y="5346000"/>
            <a:ext cx="9172235" cy="1224000"/>
          </a:xfrm>
          <a:prstGeom prst="rect">
            <a:avLst/>
          </a:prstGeom>
        </p:spPr>
        <p:txBody>
          <a:bodyPr wrap="square" lIns="0" tIns="0" rIns="0" bIns="0" anchor="ctr">
            <a:noAutofit/>
          </a:bodyPr>
          <a:lstStyle>
            <a:lvl1pPr marL="0" indent="0">
              <a:buNone/>
              <a:defRPr sz="1200" b="0" i="0">
                <a:solidFill>
                  <a:schemeClr val="accent3"/>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説明テキスト</a:t>
            </a:r>
            <a:r>
              <a:rPr lang="en-US" altLang="ja-JP" sz="120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注意カラムの中</a:t>
            </a:r>
            <a:r>
              <a:rPr lang="en-US" altLang="ja-JP" sz="120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：メイリオ</a:t>
            </a:r>
            <a:r>
              <a:rPr lang="en-US" altLang="ja-JP" sz="1200">
                <a:solidFill>
                  <a:schemeClr val="accent3"/>
                </a:solidFill>
                <a:latin typeface="Meiryo" panose="020B0604030504040204" pitchFamily="34" charset="-128"/>
                <a:ea typeface="Meiryo" panose="020B0604030504040204" pitchFamily="34" charset="-128"/>
              </a:rPr>
              <a:t> 12pt</a:t>
            </a:r>
          </a:p>
        </p:txBody>
      </p:sp>
      <p:sp>
        <p:nvSpPr>
          <p:cNvPr id="15" name="テキスト ボックス 14">
            <a:extLst>
              <a:ext uri="{FF2B5EF4-FFF2-40B4-BE49-F238E27FC236}">
                <a16:creationId xmlns:a16="http://schemas.microsoft.com/office/drawing/2014/main" id="{4AEB8C3B-65FD-0AB2-91C3-68C84F8042EB}"/>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6" name="テキスト プレースホルダー 10">
            <a:extLst>
              <a:ext uri="{FF2B5EF4-FFF2-40B4-BE49-F238E27FC236}">
                <a16:creationId xmlns:a16="http://schemas.microsoft.com/office/drawing/2014/main" id="{0EFA0394-5479-062B-A34A-49365D55E45D}"/>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8" name="図 7">
            <a:extLst>
              <a:ext uri="{FF2B5EF4-FFF2-40B4-BE49-F238E27FC236}">
                <a16:creationId xmlns:a16="http://schemas.microsoft.com/office/drawing/2014/main" id="{31778CC6-DE2F-B74F-3655-E6EAF6DD24EC}"/>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Tree>
    <p:extLst>
      <p:ext uri="{BB962C8B-B14F-4D97-AF65-F5344CB8AC3E}">
        <p14:creationId xmlns:p14="http://schemas.microsoft.com/office/powerpoint/2010/main" val="1885287807"/>
      </p:ext>
    </p:extLst>
  </p:cSld>
  <p:clrMapOvr>
    <a:masterClrMapping/>
  </p:clrMapOvr>
  <p:extLst>
    <p:ext uri="{DCECCB84-F9BA-43D5-87BE-67443E8EF086}">
      <p15:sldGuideLst xmlns:p15="http://schemas.microsoft.com/office/powerpoint/2012/main"/>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5_資料について">
    <p:bg>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54735520"/>
      </p:ext>
    </p:extLst>
  </p:cSld>
  <p:clrMapOvr>
    <a:masterClrMapping/>
  </p:clrMapOvr>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7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3" name="テキスト プレースホルダー 10">
            <a:extLst>
              <a:ext uri="{FF2B5EF4-FFF2-40B4-BE49-F238E27FC236}">
                <a16:creationId xmlns:a16="http://schemas.microsoft.com/office/drawing/2014/main" id="{EEDF1896-8F0E-3B99-E84B-994456349356}"/>
              </a:ext>
            </a:extLst>
          </p:cNvPr>
          <p:cNvSpPr>
            <a:spLocks noGrp="1"/>
          </p:cNvSpPr>
          <p:nvPr>
            <p:ph type="body" sz="quarter" idx="13" hasCustomPrompt="1"/>
          </p:nvPr>
        </p:nvSpPr>
        <p:spPr>
          <a:xfrm>
            <a:off x="3855764" y="241866"/>
            <a:ext cx="5325181"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6" name="角丸四角形 5">
            <a:extLst>
              <a:ext uri="{FF2B5EF4-FFF2-40B4-BE49-F238E27FC236}">
                <a16:creationId xmlns:a16="http://schemas.microsoft.com/office/drawing/2014/main" id="{366D2A0E-6043-6819-23C0-1FBCF566E498}"/>
              </a:ext>
            </a:extLst>
          </p:cNvPr>
          <p:cNvSpPr/>
          <p:nvPr userDrawn="1"/>
        </p:nvSpPr>
        <p:spPr>
          <a:xfrm>
            <a:off x="1813177" y="176510"/>
            <a:ext cx="1883106"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algn="ctr"/>
            <a:endParaRPr kumimoji="1" lang="ja-JP" altLang="en-US" sz="1200" b="1">
              <a:solidFill>
                <a:schemeClr val="accent3"/>
              </a:solidFill>
              <a:latin typeface="Yu Gothic" panose="020B0400000000000000" pitchFamily="34" charset="-128"/>
              <a:ea typeface="Yu Gothic" panose="020B0400000000000000" pitchFamily="34" charset="-128"/>
            </a:endParaRPr>
          </a:p>
        </p:txBody>
      </p:sp>
    </p:spTree>
    <p:extLst>
      <p:ext uri="{BB962C8B-B14F-4D97-AF65-F5344CB8AC3E}">
        <p14:creationId xmlns:p14="http://schemas.microsoft.com/office/powerpoint/2010/main" val="3349411814"/>
      </p:ext>
    </p:extLst>
  </p:cSld>
  <p:clrMapOvr>
    <a:masterClrMapping/>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83941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6" name="片側の 2 つの角を丸めた四角形 5">
            <a:extLst>
              <a:ext uri="{FF2B5EF4-FFF2-40B4-BE49-F238E27FC236}">
                <a16:creationId xmlns:a16="http://schemas.microsoft.com/office/drawing/2014/main" id="{09022786-6A68-8D10-7792-236C81094AF7}"/>
              </a:ext>
            </a:extLst>
          </p:cNvPr>
          <p:cNvSpPr/>
          <p:nvPr userDrawn="1"/>
        </p:nvSpPr>
        <p:spPr>
          <a:xfrm rot="5400000">
            <a:off x="0" y="82800"/>
            <a:ext cx="612000" cy="612000"/>
          </a:xfrm>
          <a:prstGeom prst="round2SameRect">
            <a:avLst>
              <a:gd name="adj1" fmla="val 8517"/>
              <a:gd name="adj2" fmla="val 0"/>
            </a:avLst>
          </a:prstGeom>
          <a:solidFill>
            <a:schemeClr val="accent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ja-JP" altLang="en-US" sz="1400" b="0" i="0" u="none" strike="noStrike" kern="0" cap="none" spc="0" normalizeH="0" baseline="0" noProof="0">
              <a:ln>
                <a:noFill/>
              </a:ln>
              <a:solidFill>
                <a:srgbClr val="F3F3F3"/>
              </a:solidFill>
              <a:effectLst/>
              <a:uLnTx/>
              <a:uFillTx/>
              <a:latin typeface="游ゴシック" panose="020F0502020204030204"/>
              <a:ea typeface="游ゴシック" panose="020B0400000000000000" pitchFamily="34" charset="-128"/>
              <a:cs typeface="+mn-cs"/>
              <a:sym typeface="Arial"/>
            </a:endParaRP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56609" y="139960"/>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Tree>
    <p:extLst>
      <p:ext uri="{BB962C8B-B14F-4D97-AF65-F5344CB8AC3E}">
        <p14:creationId xmlns:p14="http://schemas.microsoft.com/office/powerpoint/2010/main" val="3378760679"/>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6_表紙_1行+1行（商品名入り）">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A5D0E059-BF95-F5D7-6B57-10FFC0D2C30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9" name="角丸四角形 8">
            <a:extLst>
              <a:ext uri="{FF2B5EF4-FFF2-40B4-BE49-F238E27FC236}">
                <a16:creationId xmlns:a16="http://schemas.microsoft.com/office/drawing/2014/main" id="{6B527D33-5D5A-7B00-FA38-546AB03DA837}"/>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11" name="図 10">
            <a:extLst>
              <a:ext uri="{FF2B5EF4-FFF2-40B4-BE49-F238E27FC236}">
                <a16:creationId xmlns:a16="http://schemas.microsoft.com/office/drawing/2014/main" id="{EDBC0D10-D02A-7702-EAA9-932DF31F2E1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2" name="円/楕円 1">
            <a:extLst>
              <a:ext uri="{FF2B5EF4-FFF2-40B4-BE49-F238E27FC236}">
                <a16:creationId xmlns:a16="http://schemas.microsoft.com/office/drawing/2014/main" id="{74D22098-1E47-391A-E852-4054467CB973}"/>
              </a:ext>
            </a:extLst>
          </p:cNvPr>
          <p:cNvSpPr>
            <a:spLocks noChangeAspect="1"/>
          </p:cNvSpPr>
          <p:nvPr userDrawn="1"/>
        </p:nvSpPr>
        <p:spPr>
          <a:xfrm>
            <a:off x="1019496" y="17687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01</a:t>
            </a:r>
            <a:endParaRPr kumimoji="1" lang="ja-JP" altLang="en-US" b="1" i="1">
              <a:solidFill>
                <a:schemeClr val="bg1"/>
              </a:solidFill>
              <a:latin typeface="Segoe UI" panose="020B0502040204020203" pitchFamily="34" charset="0"/>
              <a:cs typeface="Segoe UI" panose="020B0502040204020203" pitchFamily="34" charset="0"/>
            </a:endParaRPr>
          </a:p>
        </p:txBody>
      </p:sp>
      <p:sp>
        <p:nvSpPr>
          <p:cNvPr id="6" name="円/楕円 5">
            <a:extLst>
              <a:ext uri="{FF2B5EF4-FFF2-40B4-BE49-F238E27FC236}">
                <a16:creationId xmlns:a16="http://schemas.microsoft.com/office/drawing/2014/main" id="{280502C9-28A6-7206-A833-52D71D111908}"/>
              </a:ext>
            </a:extLst>
          </p:cNvPr>
          <p:cNvSpPr>
            <a:spLocks noChangeAspect="1"/>
          </p:cNvSpPr>
          <p:nvPr userDrawn="1"/>
        </p:nvSpPr>
        <p:spPr>
          <a:xfrm>
            <a:off x="1019496" y="26868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02</a:t>
            </a:r>
            <a:endParaRPr kumimoji="1" lang="ja-JP" altLang="en-US" b="1" i="1">
              <a:solidFill>
                <a:schemeClr val="bg1"/>
              </a:solidFill>
              <a:latin typeface="Segoe UI" panose="020B0502040204020203" pitchFamily="34" charset="0"/>
              <a:cs typeface="Segoe UI" panose="020B0502040204020203" pitchFamily="34" charset="0"/>
            </a:endParaRPr>
          </a:p>
        </p:txBody>
      </p:sp>
      <p:sp>
        <p:nvSpPr>
          <p:cNvPr id="7" name="円/楕円 6">
            <a:extLst>
              <a:ext uri="{FF2B5EF4-FFF2-40B4-BE49-F238E27FC236}">
                <a16:creationId xmlns:a16="http://schemas.microsoft.com/office/drawing/2014/main" id="{2BDF396E-3543-0DA4-6285-6626350B31E3}"/>
              </a:ext>
            </a:extLst>
          </p:cNvPr>
          <p:cNvSpPr>
            <a:spLocks noChangeAspect="1"/>
          </p:cNvSpPr>
          <p:nvPr userDrawn="1"/>
        </p:nvSpPr>
        <p:spPr>
          <a:xfrm>
            <a:off x="1019496" y="36049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03</a:t>
            </a:r>
            <a:endParaRPr kumimoji="1" lang="ja-JP" altLang="en-US" b="1" i="1">
              <a:solidFill>
                <a:schemeClr val="bg1"/>
              </a:solidFill>
              <a:latin typeface="Segoe UI" panose="020B0502040204020203" pitchFamily="34" charset="0"/>
              <a:cs typeface="Segoe UI" panose="020B0502040204020203" pitchFamily="34" charset="0"/>
            </a:endParaRPr>
          </a:p>
        </p:txBody>
      </p:sp>
      <p:sp>
        <p:nvSpPr>
          <p:cNvPr id="12" name="円/楕円 11">
            <a:extLst>
              <a:ext uri="{FF2B5EF4-FFF2-40B4-BE49-F238E27FC236}">
                <a16:creationId xmlns:a16="http://schemas.microsoft.com/office/drawing/2014/main" id="{21E95370-F446-0798-6A71-7E67F54FD627}"/>
              </a:ext>
            </a:extLst>
          </p:cNvPr>
          <p:cNvSpPr>
            <a:spLocks noChangeAspect="1"/>
          </p:cNvSpPr>
          <p:nvPr userDrawn="1"/>
        </p:nvSpPr>
        <p:spPr>
          <a:xfrm>
            <a:off x="1019496" y="45230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04</a:t>
            </a:r>
            <a:endParaRPr kumimoji="1" lang="ja-JP" altLang="en-US" b="1" i="1">
              <a:solidFill>
                <a:schemeClr val="bg1"/>
              </a:solidFill>
              <a:latin typeface="Segoe UI" panose="020B0502040204020203" pitchFamily="34" charset="0"/>
              <a:cs typeface="Segoe UI" panose="020B0502040204020203" pitchFamily="34" charset="0"/>
            </a:endParaRPr>
          </a:p>
        </p:txBody>
      </p:sp>
      <p:cxnSp>
        <p:nvCxnSpPr>
          <p:cNvPr id="13" name="直線コネクタ 12">
            <a:extLst>
              <a:ext uri="{FF2B5EF4-FFF2-40B4-BE49-F238E27FC236}">
                <a16:creationId xmlns:a16="http://schemas.microsoft.com/office/drawing/2014/main" id="{4A4AECA9-48C3-102D-8B56-2B26BB1E1EC0}"/>
              </a:ext>
            </a:extLst>
          </p:cNvPr>
          <p:cNvCxnSpPr>
            <a:cxnSpLocks/>
            <a:stCxn id="2" idx="4"/>
            <a:endCxn id="6" idx="0"/>
          </p:cNvCxnSpPr>
          <p:nvPr userDrawn="1"/>
        </p:nvCxnSpPr>
        <p:spPr>
          <a:xfrm>
            <a:off x="1289496" y="23087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8E282C73-063E-3DE0-BEBD-555D405F3F48}"/>
              </a:ext>
            </a:extLst>
          </p:cNvPr>
          <p:cNvCxnSpPr>
            <a:stCxn id="6" idx="4"/>
            <a:endCxn id="7" idx="0"/>
          </p:cNvCxnSpPr>
          <p:nvPr userDrawn="1"/>
        </p:nvCxnSpPr>
        <p:spPr>
          <a:xfrm>
            <a:off x="1289496" y="32268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15" name="直線コネクタ 14">
            <a:extLst>
              <a:ext uri="{FF2B5EF4-FFF2-40B4-BE49-F238E27FC236}">
                <a16:creationId xmlns:a16="http://schemas.microsoft.com/office/drawing/2014/main" id="{D122DF4A-B25C-83EB-5039-AA217EC43955}"/>
              </a:ext>
            </a:extLst>
          </p:cNvPr>
          <p:cNvCxnSpPr>
            <a:stCxn id="7" idx="4"/>
            <a:endCxn id="12" idx="0"/>
          </p:cNvCxnSpPr>
          <p:nvPr userDrawn="1"/>
        </p:nvCxnSpPr>
        <p:spPr>
          <a:xfrm>
            <a:off x="1289496" y="41449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34" name="テキスト プレースホルダー 4">
            <a:extLst>
              <a:ext uri="{FF2B5EF4-FFF2-40B4-BE49-F238E27FC236}">
                <a16:creationId xmlns:a16="http://schemas.microsoft.com/office/drawing/2014/main" id="{6440FFB9-0C0F-3F3A-3ADC-6AF19AFD348B}"/>
              </a:ext>
            </a:extLst>
          </p:cNvPr>
          <p:cNvSpPr>
            <a:spLocks noGrp="1"/>
          </p:cNvSpPr>
          <p:nvPr>
            <p:ph type="body" sz="quarter" idx="14" hasCustomPrompt="1"/>
          </p:nvPr>
        </p:nvSpPr>
        <p:spPr>
          <a:xfrm>
            <a:off x="1905536" y="18587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5" name="テキスト プレースホルダー 4">
            <a:extLst>
              <a:ext uri="{FF2B5EF4-FFF2-40B4-BE49-F238E27FC236}">
                <a16:creationId xmlns:a16="http://schemas.microsoft.com/office/drawing/2014/main" id="{FB293505-9141-B5AB-0EA4-425FFE108E48}"/>
              </a:ext>
            </a:extLst>
          </p:cNvPr>
          <p:cNvSpPr>
            <a:spLocks noGrp="1"/>
          </p:cNvSpPr>
          <p:nvPr>
            <p:ph type="body" sz="quarter" idx="15" hasCustomPrompt="1"/>
          </p:nvPr>
        </p:nvSpPr>
        <p:spPr>
          <a:xfrm>
            <a:off x="1905536" y="28133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6" name="テキスト プレースホルダー 4">
            <a:extLst>
              <a:ext uri="{FF2B5EF4-FFF2-40B4-BE49-F238E27FC236}">
                <a16:creationId xmlns:a16="http://schemas.microsoft.com/office/drawing/2014/main" id="{D81A307B-EFDF-E64F-0A81-8097B46A4D66}"/>
              </a:ext>
            </a:extLst>
          </p:cNvPr>
          <p:cNvSpPr>
            <a:spLocks noGrp="1"/>
          </p:cNvSpPr>
          <p:nvPr>
            <p:ph type="body" sz="quarter" idx="16" hasCustomPrompt="1"/>
          </p:nvPr>
        </p:nvSpPr>
        <p:spPr>
          <a:xfrm>
            <a:off x="1905536" y="37377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7" name="テキスト プレースホルダー 4">
            <a:extLst>
              <a:ext uri="{FF2B5EF4-FFF2-40B4-BE49-F238E27FC236}">
                <a16:creationId xmlns:a16="http://schemas.microsoft.com/office/drawing/2014/main" id="{20327A7C-6103-A7A0-D73F-3E50AB985C05}"/>
              </a:ext>
            </a:extLst>
          </p:cNvPr>
          <p:cNvSpPr>
            <a:spLocks noGrp="1"/>
          </p:cNvSpPr>
          <p:nvPr>
            <p:ph type="body" sz="quarter" idx="17" hasCustomPrompt="1"/>
          </p:nvPr>
        </p:nvSpPr>
        <p:spPr>
          <a:xfrm>
            <a:off x="1905536" y="46320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4" name="角丸四角形 3">
            <a:extLst>
              <a:ext uri="{FF2B5EF4-FFF2-40B4-BE49-F238E27FC236}">
                <a16:creationId xmlns:a16="http://schemas.microsoft.com/office/drawing/2014/main" id="{68680C27-759F-9927-19D0-542C686209C5}"/>
              </a:ext>
            </a:extLst>
          </p:cNvPr>
          <p:cNvSpPr/>
          <p:nvPr userDrawn="1"/>
        </p:nvSpPr>
        <p:spPr>
          <a:xfrm>
            <a:off x="6816080" y="238128"/>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p>
        </p:txBody>
      </p:sp>
      <p:pic>
        <p:nvPicPr>
          <p:cNvPr id="5" name="図 4">
            <a:extLst>
              <a:ext uri="{FF2B5EF4-FFF2-40B4-BE49-F238E27FC236}">
                <a16:creationId xmlns:a16="http://schemas.microsoft.com/office/drawing/2014/main" id="{BEFB43E6-D852-9852-E13E-6855BE30CDF3}"/>
              </a:ext>
            </a:extLst>
          </p:cNvPr>
          <p:cNvPicPr>
            <a:picLocks noChangeAspect="1"/>
          </p:cNvPicPr>
          <p:nvPr userDrawn="1"/>
        </p:nvPicPr>
        <p:blipFill>
          <a:blip r:embed="rId3"/>
          <a:stretch>
            <a:fillRect/>
          </a:stretch>
        </p:blipFill>
        <p:spPr>
          <a:xfrm rot="5400000">
            <a:off x="7117080" y="1783080"/>
            <a:ext cx="6858000" cy="3291840"/>
          </a:xfrm>
          <a:prstGeom prst="rect">
            <a:avLst/>
          </a:prstGeom>
        </p:spPr>
      </p:pic>
      <p:sp>
        <p:nvSpPr>
          <p:cNvPr id="8" name="テキスト ボックス 7">
            <a:extLst>
              <a:ext uri="{FF2B5EF4-FFF2-40B4-BE49-F238E27FC236}">
                <a16:creationId xmlns:a16="http://schemas.microsoft.com/office/drawing/2014/main" id="{D1BD56B7-FBC9-A195-0204-4133B80D67D9}"/>
              </a:ext>
            </a:extLst>
          </p:cNvPr>
          <p:cNvSpPr txBox="1"/>
          <p:nvPr userDrawn="1"/>
        </p:nvSpPr>
        <p:spPr>
          <a:xfrm>
            <a:off x="11115350" y="6309320"/>
            <a:ext cx="957314"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a:solidFill>
                  <a:schemeClr val="accent6"/>
                </a:solidFill>
                <a:latin typeface="Meiryo" panose="020B0604030504040204" pitchFamily="34" charset="-128"/>
                <a:ea typeface="Meiryo" panose="020B0604030504040204" pitchFamily="34" charset="-128"/>
              </a:rPr>
              <a:t>© Yahoo Japan</a:t>
            </a:r>
            <a:endParaRPr kumimoji="1" lang="ja-JP" altLang="en-US" sz="800" b="0" i="0">
              <a:solidFill>
                <a:schemeClr val="accent6"/>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05754640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03_中表紙">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708B9A5B-1E3C-9DFD-2322-0AC720490194}"/>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a:solidFill>
                  <a:schemeClr val="accent6"/>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648582" y="635634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a:solidFill>
                  <a:schemeClr val="bg1"/>
                </a:solidFill>
              </a:rPr>
              <a:t>© Yahoo Japan</a:t>
            </a:r>
            <a:endParaRPr kumimoji="1" lang="ja-JP" altLang="en-US" sz="80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a:p>
          <a:p>
            <a:pPr lvl="0"/>
            <a:r>
              <a:rPr kumimoji="1" lang="ja-JP" altLang="en-US"/>
              <a:t>タイトルタイトル</a:t>
            </a:r>
          </a:p>
        </p:txBody>
      </p:sp>
    </p:spTree>
    <p:extLst>
      <p:ext uri="{BB962C8B-B14F-4D97-AF65-F5344CB8AC3E}">
        <p14:creationId xmlns:p14="http://schemas.microsoft.com/office/powerpoint/2010/main" val="72015049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06_特別スライド_商品スペック_白枠あり">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pic>
        <p:nvPicPr>
          <p:cNvPr id="6" name="図プレースホルダー 7" descr="アイコン&#10;&#10;自動的に生成された説明">
            <a:extLst>
              <a:ext uri="{FF2B5EF4-FFF2-40B4-BE49-F238E27FC236}">
                <a16:creationId xmlns:a16="http://schemas.microsoft.com/office/drawing/2014/main" id="{F8157F4E-44AB-E614-68D8-FD7638C1257D}"/>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a:xfrm>
            <a:off x="103574" y="78666"/>
            <a:ext cx="406799" cy="406799"/>
          </a:xfrm>
          <a:prstGeom prst="rect">
            <a:avLst/>
          </a:prstGeom>
        </p:spPr>
      </p:pic>
      <p:pic>
        <p:nvPicPr>
          <p:cNvPr id="14" name="図 13">
            <a:extLst>
              <a:ext uri="{FF2B5EF4-FFF2-40B4-BE49-F238E27FC236}">
                <a16:creationId xmlns:a16="http://schemas.microsoft.com/office/drawing/2014/main" id="{D83B841D-AA69-9A24-4196-692C23B68278}"/>
              </a:ext>
            </a:extLst>
          </p:cNvPr>
          <p:cNvPicPr>
            <a:picLocks noChangeAspect="1"/>
          </p:cNvPicPr>
          <p:nvPr userDrawn="1"/>
        </p:nvPicPr>
        <p:blipFill>
          <a:blip r:embed="rId3"/>
          <a:stretch>
            <a:fillRect/>
          </a:stretch>
        </p:blipFill>
        <p:spPr>
          <a:xfrm>
            <a:off x="550446" y="48293"/>
            <a:ext cx="533400" cy="457200"/>
          </a:xfrm>
          <a:prstGeom prst="rect">
            <a:avLst/>
          </a:prstGeom>
        </p:spPr>
      </p:pic>
      <p:sp>
        <p:nvSpPr>
          <p:cNvPr id="2" name="テキスト プレースホルダー 10">
            <a:extLst>
              <a:ext uri="{FF2B5EF4-FFF2-40B4-BE49-F238E27FC236}">
                <a16:creationId xmlns:a16="http://schemas.microsoft.com/office/drawing/2014/main" id="{769CBEE9-A751-6739-6925-91503FBD0B6F}"/>
              </a:ext>
            </a:extLst>
          </p:cNvPr>
          <p:cNvSpPr>
            <a:spLocks noGrp="1"/>
          </p:cNvSpPr>
          <p:nvPr>
            <p:ph type="body" sz="quarter" idx="10" hasCustomPrompt="1"/>
          </p:nvPr>
        </p:nvSpPr>
        <p:spPr>
          <a:xfrm>
            <a:off x="3367906" y="252000"/>
            <a:ext cx="6178072"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3" name="角丸四角形 2">
            <a:extLst>
              <a:ext uri="{FF2B5EF4-FFF2-40B4-BE49-F238E27FC236}">
                <a16:creationId xmlns:a16="http://schemas.microsoft.com/office/drawing/2014/main" id="{C22E7A26-0E16-0E11-D0AB-D026A6686BAF}"/>
              </a:ext>
            </a:extLst>
          </p:cNvPr>
          <p:cNvSpPr/>
          <p:nvPr userDrawn="1"/>
        </p:nvSpPr>
        <p:spPr>
          <a:xfrm>
            <a:off x="1325319" y="186644"/>
            <a:ext cx="1883106"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algn="ctr"/>
            <a:endParaRPr kumimoji="1" lang="ja-JP" altLang="en-US" sz="1200" b="1">
              <a:solidFill>
                <a:schemeClr val="accent3"/>
              </a:solidFill>
              <a:latin typeface="Yu Gothic" panose="020B0400000000000000" pitchFamily="34" charset="-128"/>
              <a:ea typeface="Yu Gothic" panose="020B0400000000000000" pitchFamily="34" charset="-128"/>
            </a:endParaRPr>
          </a:p>
        </p:txBody>
      </p:sp>
    </p:spTree>
    <p:extLst>
      <p:ext uri="{BB962C8B-B14F-4D97-AF65-F5344CB8AC3E}">
        <p14:creationId xmlns:p14="http://schemas.microsoft.com/office/powerpoint/2010/main" val="927166757"/>
      </p:ext>
    </p:extLst>
  </p:cSld>
  <p:clrMapOvr>
    <a:masterClrMapping/>
  </p:clrMapOvr>
  <p:extLst>
    <p:ext uri="{DCECCB84-F9BA-43D5-87BE-67443E8EF086}">
      <p15:sldGuideLst xmlns:p15="http://schemas.microsoft.com/office/powerpoint/2012/main"/>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00_基本マージン">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nvGrpSpPr>
          <p:cNvPr id="29" name="グループ化 28">
            <a:extLst>
              <a:ext uri="{FF2B5EF4-FFF2-40B4-BE49-F238E27FC236}">
                <a16:creationId xmlns:a16="http://schemas.microsoft.com/office/drawing/2014/main" id="{F0D6BBA8-8A01-34A0-5CD2-C615E8236D3A}"/>
              </a:ext>
            </a:extLst>
          </p:cNvPr>
          <p:cNvGrpSpPr/>
          <p:nvPr userDrawn="1"/>
        </p:nvGrpSpPr>
        <p:grpSpPr>
          <a:xfrm>
            <a:off x="-3" y="1090415"/>
            <a:ext cx="12192006" cy="5767585"/>
            <a:chOff x="-5" y="1077891"/>
            <a:chExt cx="12192006" cy="5767585"/>
          </a:xfrm>
        </p:grpSpPr>
        <p:sp>
          <p:nvSpPr>
            <p:cNvPr id="16" name="正方形/長方形 15">
              <a:extLst>
                <a:ext uri="{FF2B5EF4-FFF2-40B4-BE49-F238E27FC236}">
                  <a16:creationId xmlns:a16="http://schemas.microsoft.com/office/drawing/2014/main" id="{3917C7FE-F5B6-9F6C-700D-36B07737FE2B}"/>
                </a:ext>
              </a:extLst>
            </p:cNvPr>
            <p:cNvSpPr/>
            <p:nvPr userDrawn="1"/>
          </p:nvSpPr>
          <p:spPr>
            <a:xfrm>
              <a:off x="6251426" y="1268413"/>
              <a:ext cx="5461150" cy="5113337"/>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8" name="正方形/長方形 17">
              <a:extLst>
                <a:ext uri="{FF2B5EF4-FFF2-40B4-BE49-F238E27FC236}">
                  <a16:creationId xmlns:a16="http://schemas.microsoft.com/office/drawing/2014/main" id="{F20A70F4-BACA-E689-09A0-C99C9904FE71}"/>
                </a:ext>
              </a:extLst>
            </p:cNvPr>
            <p:cNvSpPr/>
            <p:nvPr userDrawn="1"/>
          </p:nvSpPr>
          <p:spPr>
            <a:xfrm>
              <a:off x="-2" y="1085476"/>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9" name="正方形/長方形 18">
              <a:extLst>
                <a:ext uri="{FF2B5EF4-FFF2-40B4-BE49-F238E27FC236}">
                  <a16:creationId xmlns:a16="http://schemas.microsoft.com/office/drawing/2014/main" id="{B2976912-29AF-55E8-C275-CAD3951E1FF1}"/>
                </a:ext>
              </a:extLst>
            </p:cNvPr>
            <p:cNvSpPr/>
            <p:nvPr userDrawn="1"/>
          </p:nvSpPr>
          <p:spPr>
            <a:xfrm>
              <a:off x="11724001" y="1077891"/>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0" name="正方形/長方形 19">
              <a:extLst>
                <a:ext uri="{FF2B5EF4-FFF2-40B4-BE49-F238E27FC236}">
                  <a16:creationId xmlns:a16="http://schemas.microsoft.com/office/drawing/2014/main" id="{2E3DD2D2-394E-A2CE-42A9-E29AA6BF1337}"/>
                </a:ext>
              </a:extLst>
            </p:cNvPr>
            <p:cNvSpPr/>
            <p:nvPr userDrawn="1"/>
          </p:nvSpPr>
          <p:spPr>
            <a:xfrm rot="5400000">
              <a:off x="5861997" y="515474"/>
              <a:ext cx="468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2" name="正方形/長方形 21">
              <a:extLst>
                <a:ext uri="{FF2B5EF4-FFF2-40B4-BE49-F238E27FC236}">
                  <a16:creationId xmlns:a16="http://schemas.microsoft.com/office/drawing/2014/main" id="{5E3FBD2F-1BE2-0AEF-DC52-DB1A697F9A6A}"/>
                </a:ext>
              </a:extLst>
            </p:cNvPr>
            <p:cNvSpPr/>
            <p:nvPr userDrawn="1"/>
          </p:nvSpPr>
          <p:spPr>
            <a:xfrm>
              <a:off x="490388" y="1268413"/>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3" name="正方形/長方形 22">
              <a:extLst>
                <a:ext uri="{FF2B5EF4-FFF2-40B4-BE49-F238E27FC236}">
                  <a16:creationId xmlns:a16="http://schemas.microsoft.com/office/drawing/2014/main" id="{700A6DA5-C379-0AF2-13E3-56CDD21B6D99}"/>
                </a:ext>
              </a:extLst>
            </p:cNvPr>
            <p:cNvSpPr/>
            <p:nvPr userDrawn="1"/>
          </p:nvSpPr>
          <p:spPr>
            <a:xfrm>
              <a:off x="490388" y="3969750"/>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4" name="正方形/長方形 23">
              <a:extLst>
                <a:ext uri="{FF2B5EF4-FFF2-40B4-BE49-F238E27FC236}">
                  <a16:creationId xmlns:a16="http://schemas.microsoft.com/office/drawing/2014/main" id="{A1CF8D7A-AF7E-2E75-896E-99FDB90F692F}"/>
                </a:ext>
              </a:extLst>
            </p:cNvPr>
            <p:cNvSpPr/>
            <p:nvPr userDrawn="1"/>
          </p:nvSpPr>
          <p:spPr>
            <a:xfrm>
              <a:off x="468001" y="3681081"/>
              <a:ext cx="11255998"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6" name="正方形/長方形 25">
              <a:extLst>
                <a:ext uri="{FF2B5EF4-FFF2-40B4-BE49-F238E27FC236}">
                  <a16:creationId xmlns:a16="http://schemas.microsoft.com/office/drawing/2014/main" id="{FF244EE0-A75B-FC1A-1CD1-7475664C9AEA}"/>
                </a:ext>
              </a:extLst>
            </p:cNvPr>
            <p:cNvSpPr/>
            <p:nvPr userDrawn="1"/>
          </p:nvSpPr>
          <p:spPr>
            <a:xfrm rot="5400000">
              <a:off x="3539333" y="3681085"/>
              <a:ext cx="5113336"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7" name="正方形/長方形 26">
              <a:extLst>
                <a:ext uri="{FF2B5EF4-FFF2-40B4-BE49-F238E27FC236}">
                  <a16:creationId xmlns:a16="http://schemas.microsoft.com/office/drawing/2014/main" id="{64A12911-A9DD-54D8-59CB-D04553D3C80F}"/>
                </a:ext>
              </a:extLst>
            </p:cNvPr>
            <p:cNvSpPr/>
            <p:nvPr userDrawn="1"/>
          </p:nvSpPr>
          <p:spPr>
            <a:xfrm rot="5400000">
              <a:off x="6006000" y="-4917928"/>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8" name="正方形/長方形 27">
              <a:extLst>
                <a:ext uri="{FF2B5EF4-FFF2-40B4-BE49-F238E27FC236}">
                  <a16:creationId xmlns:a16="http://schemas.microsoft.com/office/drawing/2014/main" id="{4E45C453-E253-6072-CC73-E4FF90E19CAD}"/>
                </a:ext>
              </a:extLst>
            </p:cNvPr>
            <p:cNvSpPr/>
            <p:nvPr userDrawn="1"/>
          </p:nvSpPr>
          <p:spPr>
            <a:xfrm rot="5400000">
              <a:off x="6006000" y="371474"/>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33" name="グループ化 32">
            <a:extLst>
              <a:ext uri="{FF2B5EF4-FFF2-40B4-BE49-F238E27FC236}">
                <a16:creationId xmlns:a16="http://schemas.microsoft.com/office/drawing/2014/main" id="{9D0A9303-42B5-0F91-1826-3EF2D92AB4DB}"/>
              </a:ext>
            </a:extLst>
          </p:cNvPr>
          <p:cNvGrpSpPr/>
          <p:nvPr userDrawn="1"/>
        </p:nvGrpSpPr>
        <p:grpSpPr>
          <a:xfrm>
            <a:off x="4925642" y="375664"/>
            <a:ext cx="822959" cy="386862"/>
            <a:chOff x="5064369" y="362573"/>
            <a:chExt cx="822959" cy="386862"/>
          </a:xfrm>
        </p:grpSpPr>
        <p:sp>
          <p:nvSpPr>
            <p:cNvPr id="32" name="角丸四角形 31">
              <a:extLst>
                <a:ext uri="{FF2B5EF4-FFF2-40B4-BE49-F238E27FC236}">
                  <a16:creationId xmlns:a16="http://schemas.microsoft.com/office/drawing/2014/main" id="{E7F6E914-9594-875F-C51B-29029C35EAD5}"/>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24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0.40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31" name="三角形 30">
              <a:extLst>
                <a:ext uri="{FF2B5EF4-FFF2-40B4-BE49-F238E27FC236}">
                  <a16:creationId xmlns:a16="http://schemas.microsoft.com/office/drawing/2014/main" id="{BC1B08ED-8C07-84D9-2CA4-80AC31F2A698}"/>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34" name="グループ化 33">
            <a:extLst>
              <a:ext uri="{FF2B5EF4-FFF2-40B4-BE49-F238E27FC236}">
                <a16:creationId xmlns:a16="http://schemas.microsoft.com/office/drawing/2014/main" id="{E4E88FD7-7C6D-153D-114D-F041F340A2BD}"/>
              </a:ext>
            </a:extLst>
          </p:cNvPr>
          <p:cNvGrpSpPr/>
          <p:nvPr userDrawn="1"/>
        </p:nvGrpSpPr>
        <p:grpSpPr>
          <a:xfrm>
            <a:off x="6450658" y="375664"/>
            <a:ext cx="822959" cy="386862"/>
            <a:chOff x="5064369" y="362573"/>
            <a:chExt cx="822959" cy="386862"/>
          </a:xfrm>
        </p:grpSpPr>
        <p:sp>
          <p:nvSpPr>
            <p:cNvPr id="37" name="角丸四角形 36">
              <a:extLst>
                <a:ext uri="{FF2B5EF4-FFF2-40B4-BE49-F238E27FC236}">
                  <a16:creationId xmlns:a16="http://schemas.microsoft.com/office/drawing/2014/main" id="{06790007-2E2B-CA29-F491-69A0DEE4F7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0.40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35" name="三角形 34">
              <a:extLst>
                <a:ext uri="{FF2B5EF4-FFF2-40B4-BE49-F238E27FC236}">
                  <a16:creationId xmlns:a16="http://schemas.microsoft.com/office/drawing/2014/main" id="{57098297-36E0-E352-8E75-2C41B4F03D69}"/>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38" name="グループ化 37">
            <a:extLst>
              <a:ext uri="{FF2B5EF4-FFF2-40B4-BE49-F238E27FC236}">
                <a16:creationId xmlns:a16="http://schemas.microsoft.com/office/drawing/2014/main" id="{AE5C2445-EF9C-FF2A-7329-75FC2DDC51AC}"/>
              </a:ext>
            </a:extLst>
          </p:cNvPr>
          <p:cNvGrpSpPr/>
          <p:nvPr userDrawn="1"/>
        </p:nvGrpSpPr>
        <p:grpSpPr>
          <a:xfrm>
            <a:off x="10223247" y="531446"/>
            <a:ext cx="822959" cy="386862"/>
            <a:chOff x="5064369" y="362573"/>
            <a:chExt cx="822959" cy="386862"/>
          </a:xfrm>
        </p:grpSpPr>
        <p:sp>
          <p:nvSpPr>
            <p:cNvPr id="40" name="角丸四角形 39">
              <a:extLst>
                <a:ext uri="{FF2B5EF4-FFF2-40B4-BE49-F238E27FC236}">
                  <a16:creationId xmlns:a16="http://schemas.microsoft.com/office/drawing/2014/main" id="{5B29EE95-66AC-6160-5E64-81418F8F90E7}"/>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6.50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39" name="三角形 38">
              <a:extLst>
                <a:ext uri="{FF2B5EF4-FFF2-40B4-BE49-F238E27FC236}">
                  <a16:creationId xmlns:a16="http://schemas.microsoft.com/office/drawing/2014/main" id="{C6F341DA-471A-206E-6D3E-0362CC5521B3}"/>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41" name="グループ化 40">
            <a:extLst>
              <a:ext uri="{FF2B5EF4-FFF2-40B4-BE49-F238E27FC236}">
                <a16:creationId xmlns:a16="http://schemas.microsoft.com/office/drawing/2014/main" id="{7720EC77-B710-CDAD-ABC9-6EA18D6D5F04}"/>
              </a:ext>
            </a:extLst>
          </p:cNvPr>
          <p:cNvGrpSpPr/>
          <p:nvPr userDrawn="1"/>
        </p:nvGrpSpPr>
        <p:grpSpPr>
          <a:xfrm>
            <a:off x="10223247" y="1449809"/>
            <a:ext cx="822959" cy="386862"/>
            <a:chOff x="5064369" y="362573"/>
            <a:chExt cx="822959" cy="386862"/>
          </a:xfrm>
        </p:grpSpPr>
        <p:sp>
          <p:nvSpPr>
            <p:cNvPr id="44" name="角丸四角形 43">
              <a:extLst>
                <a:ext uri="{FF2B5EF4-FFF2-40B4-BE49-F238E27FC236}">
                  <a16:creationId xmlns:a16="http://schemas.microsoft.com/office/drawing/2014/main" id="{D9EFAF54-17ED-0FED-EF46-D364B6D334E3}"/>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6.00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46" name="三角形 45">
              <a:extLst>
                <a:ext uri="{FF2B5EF4-FFF2-40B4-BE49-F238E27FC236}">
                  <a16:creationId xmlns:a16="http://schemas.microsoft.com/office/drawing/2014/main" id="{7B8C788E-5439-B3A9-0057-919EDCC8F6BB}"/>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47" name="グループ化 46">
            <a:extLst>
              <a:ext uri="{FF2B5EF4-FFF2-40B4-BE49-F238E27FC236}">
                <a16:creationId xmlns:a16="http://schemas.microsoft.com/office/drawing/2014/main" id="{C9DDA988-0F6F-8A83-69CB-3B3E2FCA47D1}"/>
              </a:ext>
            </a:extLst>
          </p:cNvPr>
          <p:cNvGrpSpPr/>
          <p:nvPr userDrawn="1"/>
        </p:nvGrpSpPr>
        <p:grpSpPr>
          <a:xfrm>
            <a:off x="10223247" y="3137545"/>
            <a:ext cx="822959" cy="386862"/>
            <a:chOff x="5064369" y="362573"/>
            <a:chExt cx="822959" cy="386862"/>
          </a:xfrm>
        </p:grpSpPr>
        <p:sp>
          <p:nvSpPr>
            <p:cNvPr id="48" name="角丸四角形 47">
              <a:extLst>
                <a:ext uri="{FF2B5EF4-FFF2-40B4-BE49-F238E27FC236}">
                  <a16:creationId xmlns:a16="http://schemas.microsoft.com/office/drawing/2014/main" id="{D0F6BF23-AA1D-9369-FFE7-6B1FD4A43A50}"/>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0.70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49" name="三角形 48">
              <a:extLst>
                <a:ext uri="{FF2B5EF4-FFF2-40B4-BE49-F238E27FC236}">
                  <a16:creationId xmlns:a16="http://schemas.microsoft.com/office/drawing/2014/main" id="{5CF4FA76-266D-976B-5B85-2D07980EC6CA}"/>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50" name="グループ化 49">
            <a:extLst>
              <a:ext uri="{FF2B5EF4-FFF2-40B4-BE49-F238E27FC236}">
                <a16:creationId xmlns:a16="http://schemas.microsoft.com/office/drawing/2014/main" id="{41A4F75F-5919-9A3D-D2F1-0FF07561D3FE}"/>
              </a:ext>
            </a:extLst>
          </p:cNvPr>
          <p:cNvGrpSpPr/>
          <p:nvPr userDrawn="1"/>
        </p:nvGrpSpPr>
        <p:grpSpPr>
          <a:xfrm>
            <a:off x="10223247" y="4164405"/>
            <a:ext cx="822959" cy="386862"/>
            <a:chOff x="5064369" y="362573"/>
            <a:chExt cx="822959" cy="386862"/>
          </a:xfrm>
        </p:grpSpPr>
        <p:sp>
          <p:nvSpPr>
            <p:cNvPr id="51" name="角丸四角形 50">
              <a:extLst>
                <a:ext uri="{FF2B5EF4-FFF2-40B4-BE49-F238E27FC236}">
                  <a16:creationId xmlns:a16="http://schemas.microsoft.com/office/drawing/2014/main" id="{6DA51CE7-1567-5641-B63F-67BDC353831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1.50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52" name="三角形 51">
              <a:extLst>
                <a:ext uri="{FF2B5EF4-FFF2-40B4-BE49-F238E27FC236}">
                  <a16:creationId xmlns:a16="http://schemas.microsoft.com/office/drawing/2014/main" id="{F08D42CC-5A4A-BE37-7130-A74D165E67C4}"/>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53" name="グループ化 52">
            <a:extLst>
              <a:ext uri="{FF2B5EF4-FFF2-40B4-BE49-F238E27FC236}">
                <a16:creationId xmlns:a16="http://schemas.microsoft.com/office/drawing/2014/main" id="{18D91BC5-6FD6-8E0D-CADF-AEA9664FF384}"/>
              </a:ext>
            </a:extLst>
          </p:cNvPr>
          <p:cNvGrpSpPr/>
          <p:nvPr userDrawn="1"/>
        </p:nvGrpSpPr>
        <p:grpSpPr>
          <a:xfrm>
            <a:off x="10223247" y="5799354"/>
            <a:ext cx="822959" cy="386862"/>
            <a:chOff x="5064369" y="362573"/>
            <a:chExt cx="822959" cy="386862"/>
          </a:xfrm>
        </p:grpSpPr>
        <p:sp>
          <p:nvSpPr>
            <p:cNvPr id="54" name="角丸四角形 53">
              <a:extLst>
                <a:ext uri="{FF2B5EF4-FFF2-40B4-BE49-F238E27FC236}">
                  <a16:creationId xmlns:a16="http://schemas.microsoft.com/office/drawing/2014/main" id="{60664AFF-1845-4B77-4066-C1F231607C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8.20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55" name="三角形 54">
              <a:extLst>
                <a:ext uri="{FF2B5EF4-FFF2-40B4-BE49-F238E27FC236}">
                  <a16:creationId xmlns:a16="http://schemas.microsoft.com/office/drawing/2014/main" id="{B916040D-5E8C-0F81-4E84-73CF02283BC3}"/>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56" name="グループ化 55">
            <a:extLst>
              <a:ext uri="{FF2B5EF4-FFF2-40B4-BE49-F238E27FC236}">
                <a16:creationId xmlns:a16="http://schemas.microsoft.com/office/drawing/2014/main" id="{67FC37F6-0A61-B6C9-4A39-20B68898C04E}"/>
              </a:ext>
            </a:extLst>
          </p:cNvPr>
          <p:cNvGrpSpPr/>
          <p:nvPr userDrawn="1"/>
        </p:nvGrpSpPr>
        <p:grpSpPr>
          <a:xfrm>
            <a:off x="10223247" y="6758287"/>
            <a:ext cx="822959" cy="386862"/>
            <a:chOff x="5064369" y="362573"/>
            <a:chExt cx="822959" cy="386862"/>
          </a:xfrm>
        </p:grpSpPr>
        <p:sp>
          <p:nvSpPr>
            <p:cNvPr id="57" name="角丸四角形 56">
              <a:extLst>
                <a:ext uri="{FF2B5EF4-FFF2-40B4-BE49-F238E27FC236}">
                  <a16:creationId xmlns:a16="http://schemas.microsoft.com/office/drawing/2014/main" id="{8276014A-EBDB-81B9-080A-EE099F23495A}"/>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8.70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58" name="三角形 57">
              <a:extLst>
                <a:ext uri="{FF2B5EF4-FFF2-40B4-BE49-F238E27FC236}">
                  <a16:creationId xmlns:a16="http://schemas.microsoft.com/office/drawing/2014/main" id="{EE521B40-4B50-615D-9F2A-545DE9978581}"/>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67" name="グループ化 66">
            <a:extLst>
              <a:ext uri="{FF2B5EF4-FFF2-40B4-BE49-F238E27FC236}">
                <a16:creationId xmlns:a16="http://schemas.microsoft.com/office/drawing/2014/main" id="{FB5925B0-538B-45F5-F8AF-567B6CD85E9F}"/>
              </a:ext>
            </a:extLst>
          </p:cNvPr>
          <p:cNvGrpSpPr/>
          <p:nvPr userDrawn="1"/>
        </p:nvGrpSpPr>
        <p:grpSpPr>
          <a:xfrm rot="5400000">
            <a:off x="5568486" y="2303290"/>
            <a:ext cx="1055028" cy="312257"/>
            <a:chOff x="2995112" y="3692937"/>
            <a:chExt cx="1055028" cy="312257"/>
          </a:xfrm>
        </p:grpSpPr>
        <p:sp>
          <p:nvSpPr>
            <p:cNvPr id="68" name="角丸四角形 67">
              <a:extLst>
                <a:ext uri="{FF2B5EF4-FFF2-40B4-BE49-F238E27FC236}">
                  <a16:creationId xmlns:a16="http://schemas.microsoft.com/office/drawing/2014/main" id="{15391E8F-DEDC-54D8-837D-7FBFE0231873}"/>
                </a:ext>
              </a:extLst>
            </p:cNvPr>
            <p:cNvSpPr/>
            <p:nvPr userDrawn="1"/>
          </p:nvSpPr>
          <p:spPr>
            <a:xfrm>
              <a:off x="2995112" y="3693136"/>
              <a:ext cx="1055028" cy="288000"/>
            </a:xfrm>
            <a:prstGeom prst="round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p>
          </p:txBody>
        </p:sp>
        <p:cxnSp>
          <p:nvCxnSpPr>
            <p:cNvPr id="69" name="直線矢印コネクタ 68">
              <a:extLst>
                <a:ext uri="{FF2B5EF4-FFF2-40B4-BE49-F238E27FC236}">
                  <a16:creationId xmlns:a16="http://schemas.microsoft.com/office/drawing/2014/main" id="{50978B1C-ACFF-DA75-FDB6-85CA44BC92A0}"/>
                </a:ext>
              </a:extLst>
            </p:cNvPr>
            <p:cNvCxnSpPr/>
            <p:nvPr userDrawn="1"/>
          </p:nvCxnSpPr>
          <p:spPr>
            <a:xfrm>
              <a:off x="3220962" y="3692937"/>
              <a:ext cx="0" cy="312257"/>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0" name="グループ化 69">
            <a:extLst>
              <a:ext uri="{FF2B5EF4-FFF2-40B4-BE49-F238E27FC236}">
                <a16:creationId xmlns:a16="http://schemas.microsoft.com/office/drawing/2014/main" id="{853D32D3-DF7D-182F-635C-2493AA2EB37B}"/>
              </a:ext>
            </a:extLst>
          </p:cNvPr>
          <p:cNvGrpSpPr/>
          <p:nvPr userDrawn="1"/>
        </p:nvGrpSpPr>
        <p:grpSpPr>
          <a:xfrm>
            <a:off x="5608875" y="6389245"/>
            <a:ext cx="1055028" cy="468755"/>
            <a:chOff x="2995112" y="3692937"/>
            <a:chExt cx="1055028" cy="468755"/>
          </a:xfrm>
        </p:grpSpPr>
        <p:sp>
          <p:nvSpPr>
            <p:cNvPr id="71" name="角丸四角形 70">
              <a:extLst>
                <a:ext uri="{FF2B5EF4-FFF2-40B4-BE49-F238E27FC236}">
                  <a16:creationId xmlns:a16="http://schemas.microsoft.com/office/drawing/2014/main" id="{678FA65E-EF6B-BCF1-D89E-BC3F93A72B5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p>
          </p:txBody>
        </p:sp>
        <p:cxnSp>
          <p:nvCxnSpPr>
            <p:cNvPr id="72" name="直線矢印コネクタ 71">
              <a:extLst>
                <a:ext uri="{FF2B5EF4-FFF2-40B4-BE49-F238E27FC236}">
                  <a16:creationId xmlns:a16="http://schemas.microsoft.com/office/drawing/2014/main" id="{DCE1F53B-5700-DC79-08CC-BECFC2F07CA6}"/>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4" name="グループ化 73">
            <a:extLst>
              <a:ext uri="{FF2B5EF4-FFF2-40B4-BE49-F238E27FC236}">
                <a16:creationId xmlns:a16="http://schemas.microsoft.com/office/drawing/2014/main" id="{344AD2A7-B173-D3E6-E14A-1B9B92E4BA9B}"/>
              </a:ext>
            </a:extLst>
          </p:cNvPr>
          <p:cNvGrpSpPr/>
          <p:nvPr userDrawn="1"/>
        </p:nvGrpSpPr>
        <p:grpSpPr>
          <a:xfrm>
            <a:off x="8428957" y="6389245"/>
            <a:ext cx="1055028" cy="193279"/>
            <a:chOff x="2995112" y="3692937"/>
            <a:chExt cx="1055028" cy="193279"/>
          </a:xfrm>
        </p:grpSpPr>
        <p:sp>
          <p:nvSpPr>
            <p:cNvPr id="75" name="角丸四角形 74">
              <a:extLst>
                <a:ext uri="{FF2B5EF4-FFF2-40B4-BE49-F238E27FC236}">
                  <a16:creationId xmlns:a16="http://schemas.microsoft.com/office/drawing/2014/main" id="{467C1274-BD9C-7971-5D41-8E3DAE8A5F3E}"/>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p>
          </p:txBody>
        </p:sp>
        <p:cxnSp>
          <p:nvCxnSpPr>
            <p:cNvPr id="76" name="直線矢印コネクタ 75">
              <a:extLst>
                <a:ext uri="{FF2B5EF4-FFF2-40B4-BE49-F238E27FC236}">
                  <a16:creationId xmlns:a16="http://schemas.microsoft.com/office/drawing/2014/main" id="{52C0CF81-D0C2-7499-C19B-148351053D9E}"/>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8" name="グループ化 77">
            <a:extLst>
              <a:ext uri="{FF2B5EF4-FFF2-40B4-BE49-F238E27FC236}">
                <a16:creationId xmlns:a16="http://schemas.microsoft.com/office/drawing/2014/main" id="{C7DD9324-AD6F-F283-C06F-244E01D264C7}"/>
              </a:ext>
            </a:extLst>
          </p:cNvPr>
          <p:cNvGrpSpPr/>
          <p:nvPr userDrawn="1"/>
        </p:nvGrpSpPr>
        <p:grpSpPr>
          <a:xfrm>
            <a:off x="8417994" y="1090415"/>
            <a:ext cx="1055028" cy="193279"/>
            <a:chOff x="2995112" y="3692937"/>
            <a:chExt cx="1055028" cy="193279"/>
          </a:xfrm>
        </p:grpSpPr>
        <p:sp>
          <p:nvSpPr>
            <p:cNvPr id="79" name="角丸四角形 78">
              <a:extLst>
                <a:ext uri="{FF2B5EF4-FFF2-40B4-BE49-F238E27FC236}">
                  <a16:creationId xmlns:a16="http://schemas.microsoft.com/office/drawing/2014/main" id="{4AC0D25F-8DE3-5587-3E6B-20F318910919}"/>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p>
          </p:txBody>
        </p:sp>
        <p:cxnSp>
          <p:nvCxnSpPr>
            <p:cNvPr id="80" name="直線矢印コネクタ 79">
              <a:extLst>
                <a:ext uri="{FF2B5EF4-FFF2-40B4-BE49-F238E27FC236}">
                  <a16:creationId xmlns:a16="http://schemas.microsoft.com/office/drawing/2014/main" id="{933610C0-2716-EE09-CAB6-0AB881087E51}"/>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1" name="グループ化 80">
            <a:extLst>
              <a:ext uri="{FF2B5EF4-FFF2-40B4-BE49-F238E27FC236}">
                <a16:creationId xmlns:a16="http://schemas.microsoft.com/office/drawing/2014/main" id="{F224F671-0317-9C33-2E68-D83D923EFBF0}"/>
              </a:ext>
            </a:extLst>
          </p:cNvPr>
          <p:cNvGrpSpPr/>
          <p:nvPr userDrawn="1"/>
        </p:nvGrpSpPr>
        <p:grpSpPr>
          <a:xfrm rot="5400000">
            <a:off x="11430108" y="3564900"/>
            <a:ext cx="1055028" cy="468755"/>
            <a:chOff x="2995112" y="3692937"/>
            <a:chExt cx="1055028" cy="468755"/>
          </a:xfrm>
        </p:grpSpPr>
        <p:sp>
          <p:nvSpPr>
            <p:cNvPr id="82" name="角丸四角形 81">
              <a:extLst>
                <a:ext uri="{FF2B5EF4-FFF2-40B4-BE49-F238E27FC236}">
                  <a16:creationId xmlns:a16="http://schemas.microsoft.com/office/drawing/2014/main" id="{5F12F996-8806-4530-AC95-E23C2AA4E1D5}"/>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p>
          </p:txBody>
        </p:sp>
        <p:cxnSp>
          <p:nvCxnSpPr>
            <p:cNvPr id="83" name="直線矢印コネクタ 82">
              <a:extLst>
                <a:ext uri="{FF2B5EF4-FFF2-40B4-BE49-F238E27FC236}">
                  <a16:creationId xmlns:a16="http://schemas.microsoft.com/office/drawing/2014/main" id="{45DB2C76-4730-8760-6332-C43BF365EFE5}"/>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4" name="グループ化 83">
            <a:extLst>
              <a:ext uri="{FF2B5EF4-FFF2-40B4-BE49-F238E27FC236}">
                <a16:creationId xmlns:a16="http://schemas.microsoft.com/office/drawing/2014/main" id="{C0B6026E-2942-AE8D-6D0C-C17A8ECF7354}"/>
              </a:ext>
            </a:extLst>
          </p:cNvPr>
          <p:cNvGrpSpPr/>
          <p:nvPr userDrawn="1"/>
        </p:nvGrpSpPr>
        <p:grpSpPr>
          <a:xfrm rot="5400000">
            <a:off x="-293136" y="3564901"/>
            <a:ext cx="1055028" cy="468755"/>
            <a:chOff x="2995112" y="3692937"/>
            <a:chExt cx="1055028" cy="468755"/>
          </a:xfrm>
        </p:grpSpPr>
        <p:sp>
          <p:nvSpPr>
            <p:cNvPr id="85" name="角丸四角形 84">
              <a:extLst>
                <a:ext uri="{FF2B5EF4-FFF2-40B4-BE49-F238E27FC236}">
                  <a16:creationId xmlns:a16="http://schemas.microsoft.com/office/drawing/2014/main" id="{8EDDF429-C567-9705-572C-39258E2D941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p>
          </p:txBody>
        </p:sp>
        <p:cxnSp>
          <p:nvCxnSpPr>
            <p:cNvPr id="86" name="直線矢印コネクタ 85">
              <a:extLst>
                <a:ext uri="{FF2B5EF4-FFF2-40B4-BE49-F238E27FC236}">
                  <a16:creationId xmlns:a16="http://schemas.microsoft.com/office/drawing/2014/main" id="{89349612-DF2A-31E5-8267-4B20775A8901}"/>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7" name="グループ化 86">
            <a:extLst>
              <a:ext uri="{FF2B5EF4-FFF2-40B4-BE49-F238E27FC236}">
                <a16:creationId xmlns:a16="http://schemas.microsoft.com/office/drawing/2014/main" id="{CFC17D08-D773-F4A0-6A5E-3069965B8E39}"/>
              </a:ext>
            </a:extLst>
          </p:cNvPr>
          <p:cNvGrpSpPr/>
          <p:nvPr userDrawn="1"/>
        </p:nvGrpSpPr>
        <p:grpSpPr>
          <a:xfrm>
            <a:off x="8417994" y="3691922"/>
            <a:ext cx="1055028" cy="288000"/>
            <a:chOff x="2995112" y="3646242"/>
            <a:chExt cx="1055028" cy="288000"/>
          </a:xfrm>
        </p:grpSpPr>
        <p:sp>
          <p:nvSpPr>
            <p:cNvPr id="88" name="角丸四角形 87">
              <a:extLst>
                <a:ext uri="{FF2B5EF4-FFF2-40B4-BE49-F238E27FC236}">
                  <a16:creationId xmlns:a16="http://schemas.microsoft.com/office/drawing/2014/main" id="{CAB6890F-9D69-DC91-DA6A-5C858DCFBE7E}"/>
                </a:ext>
              </a:extLst>
            </p:cNvPr>
            <p:cNvSpPr/>
            <p:nvPr userDrawn="1"/>
          </p:nvSpPr>
          <p:spPr>
            <a:xfrm>
              <a:off x="2995112" y="3646242"/>
              <a:ext cx="1055028" cy="288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p>
          </p:txBody>
        </p:sp>
        <p:cxnSp>
          <p:nvCxnSpPr>
            <p:cNvPr id="89" name="直線矢印コネクタ 88">
              <a:extLst>
                <a:ext uri="{FF2B5EF4-FFF2-40B4-BE49-F238E27FC236}">
                  <a16:creationId xmlns:a16="http://schemas.microsoft.com/office/drawing/2014/main" id="{69EA4D75-55C7-A968-BE15-2BE0F7CB41FF}"/>
                </a:ext>
              </a:extLst>
            </p:cNvPr>
            <p:cNvCxnSpPr>
              <a:cxnSpLocks/>
            </p:cNvCxnSpPr>
            <p:nvPr userDrawn="1"/>
          </p:nvCxnSpPr>
          <p:spPr>
            <a:xfrm>
              <a:off x="3220962" y="3657767"/>
              <a:ext cx="0" cy="275813"/>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cxnSp>
        <p:nvCxnSpPr>
          <p:cNvPr id="93" name="直線コネクタ 92">
            <a:extLst>
              <a:ext uri="{FF2B5EF4-FFF2-40B4-BE49-F238E27FC236}">
                <a16:creationId xmlns:a16="http://schemas.microsoft.com/office/drawing/2014/main" id="{A8876699-2FD7-C4FB-37DB-8F28F7D4AF3D}"/>
              </a:ext>
            </a:extLst>
          </p:cNvPr>
          <p:cNvCxnSpPr>
            <a:cxnSpLocks/>
            <a:stCxn id="32" idx="3"/>
          </p:cNvCxnSpPr>
          <p:nvPr userDrawn="1"/>
        </p:nvCxnSpPr>
        <p:spPr>
          <a:xfrm>
            <a:off x="5748601"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411C72-9CFC-11A3-A34B-36F74128ED57}"/>
              </a:ext>
            </a:extLst>
          </p:cNvPr>
          <p:cNvCxnSpPr>
            <a:cxnSpLocks/>
          </p:cNvCxnSpPr>
          <p:nvPr userDrawn="1"/>
        </p:nvCxnSpPr>
        <p:spPr>
          <a:xfrm>
            <a:off x="6242587"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650C72A6-3D4A-F72F-163E-7E6F8F6CFD9A}"/>
              </a:ext>
            </a:extLst>
          </p:cNvPr>
          <p:cNvCxnSpPr>
            <a:cxnSpLocks/>
          </p:cNvCxnSpPr>
          <p:nvPr userDrawn="1"/>
        </p:nvCxnSpPr>
        <p:spPr>
          <a:xfrm rot="5400000">
            <a:off x="10540774" y="100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0" name="直線コネクタ 99">
            <a:extLst>
              <a:ext uri="{FF2B5EF4-FFF2-40B4-BE49-F238E27FC236}">
                <a16:creationId xmlns:a16="http://schemas.microsoft.com/office/drawing/2014/main" id="{6E3E6ECF-C241-905E-53B6-B996B159FA2F}"/>
              </a:ext>
            </a:extLst>
          </p:cNvPr>
          <p:cNvCxnSpPr>
            <a:cxnSpLocks/>
          </p:cNvCxnSpPr>
          <p:nvPr userDrawn="1"/>
        </p:nvCxnSpPr>
        <p:spPr>
          <a:xfrm rot="5400000">
            <a:off x="10540774" y="136394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1" name="直線コネクタ 100">
            <a:extLst>
              <a:ext uri="{FF2B5EF4-FFF2-40B4-BE49-F238E27FC236}">
                <a16:creationId xmlns:a16="http://schemas.microsoft.com/office/drawing/2014/main" id="{DCABD40F-8E29-ABBE-2E92-C0AD13DE1FBA}"/>
              </a:ext>
            </a:extLst>
          </p:cNvPr>
          <p:cNvCxnSpPr>
            <a:cxnSpLocks/>
          </p:cNvCxnSpPr>
          <p:nvPr userDrawn="1"/>
        </p:nvCxnSpPr>
        <p:spPr>
          <a:xfrm rot="5400000">
            <a:off x="10540774" y="361005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AF89D3CC-3BF7-3491-5CBD-E77C677F0035}"/>
              </a:ext>
            </a:extLst>
          </p:cNvPr>
          <p:cNvCxnSpPr>
            <a:cxnSpLocks/>
          </p:cNvCxnSpPr>
          <p:nvPr userDrawn="1"/>
        </p:nvCxnSpPr>
        <p:spPr>
          <a:xfrm rot="5400000">
            <a:off x="10540774" y="406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BB9F03E3-3A63-BD43-E04B-8D3E939F71AD}"/>
              </a:ext>
            </a:extLst>
          </p:cNvPr>
          <p:cNvCxnSpPr>
            <a:cxnSpLocks/>
          </p:cNvCxnSpPr>
          <p:nvPr userDrawn="1"/>
        </p:nvCxnSpPr>
        <p:spPr>
          <a:xfrm rot="5400000">
            <a:off x="10540774" y="62886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4" name="直線コネクタ 103">
            <a:extLst>
              <a:ext uri="{FF2B5EF4-FFF2-40B4-BE49-F238E27FC236}">
                <a16:creationId xmlns:a16="http://schemas.microsoft.com/office/drawing/2014/main" id="{9CEF71F1-D7D6-6348-1D88-A61C4B06383F}"/>
              </a:ext>
            </a:extLst>
          </p:cNvPr>
          <p:cNvCxnSpPr>
            <a:cxnSpLocks/>
          </p:cNvCxnSpPr>
          <p:nvPr userDrawn="1"/>
        </p:nvCxnSpPr>
        <p:spPr>
          <a:xfrm rot="5400000">
            <a:off x="10540774" y="6660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05" name="グループ化 104">
            <a:extLst>
              <a:ext uri="{FF2B5EF4-FFF2-40B4-BE49-F238E27FC236}">
                <a16:creationId xmlns:a16="http://schemas.microsoft.com/office/drawing/2014/main" id="{7FF96D99-978A-C962-B767-3E0FBF5654C7}"/>
              </a:ext>
            </a:extLst>
          </p:cNvPr>
          <p:cNvGrpSpPr/>
          <p:nvPr userDrawn="1"/>
        </p:nvGrpSpPr>
        <p:grpSpPr>
          <a:xfrm>
            <a:off x="673694" y="70872"/>
            <a:ext cx="822959" cy="386862"/>
            <a:chOff x="5064369" y="362573"/>
            <a:chExt cx="822959" cy="386862"/>
          </a:xfrm>
        </p:grpSpPr>
        <p:sp>
          <p:nvSpPr>
            <p:cNvPr id="106" name="角丸四角形 105">
              <a:extLst>
                <a:ext uri="{FF2B5EF4-FFF2-40B4-BE49-F238E27FC236}">
                  <a16:creationId xmlns:a16="http://schemas.microsoft.com/office/drawing/2014/main" id="{F1A757C9-DFAF-FF3A-B746-5E7454B2024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15.60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107" name="三角形 106">
              <a:extLst>
                <a:ext uri="{FF2B5EF4-FFF2-40B4-BE49-F238E27FC236}">
                  <a16:creationId xmlns:a16="http://schemas.microsoft.com/office/drawing/2014/main" id="{D3CDBE70-BBBC-E538-CEAF-A66AF8E171F4}"/>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cxnSp>
        <p:nvCxnSpPr>
          <p:cNvPr id="108" name="直線コネクタ 107">
            <a:extLst>
              <a:ext uri="{FF2B5EF4-FFF2-40B4-BE49-F238E27FC236}">
                <a16:creationId xmlns:a16="http://schemas.microsoft.com/office/drawing/2014/main" id="{E202A22D-7629-A6D7-0191-364F2536428A}"/>
              </a:ext>
            </a:extLst>
          </p:cNvPr>
          <p:cNvCxnSpPr>
            <a:cxnSpLocks/>
          </p:cNvCxnSpPr>
          <p:nvPr userDrawn="1"/>
        </p:nvCxnSpPr>
        <p:spPr>
          <a:xfrm>
            <a:off x="493694"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12" name="直線コネクタ 111">
            <a:extLst>
              <a:ext uri="{FF2B5EF4-FFF2-40B4-BE49-F238E27FC236}">
                <a16:creationId xmlns:a16="http://schemas.microsoft.com/office/drawing/2014/main" id="{530E4612-FC77-5C09-2931-C0EFB9263524}"/>
              </a:ext>
            </a:extLst>
          </p:cNvPr>
          <p:cNvCxnSpPr>
            <a:cxnSpLocks/>
          </p:cNvCxnSpPr>
          <p:nvPr userDrawn="1"/>
        </p:nvCxnSpPr>
        <p:spPr>
          <a:xfrm>
            <a:off x="11521912"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13" name="グループ化 112">
            <a:extLst>
              <a:ext uri="{FF2B5EF4-FFF2-40B4-BE49-F238E27FC236}">
                <a16:creationId xmlns:a16="http://schemas.microsoft.com/office/drawing/2014/main" id="{D5D9BB90-51EE-23BF-5F6F-E7AEB9DE8493}"/>
              </a:ext>
            </a:extLst>
          </p:cNvPr>
          <p:cNvGrpSpPr/>
          <p:nvPr userDrawn="1"/>
        </p:nvGrpSpPr>
        <p:grpSpPr>
          <a:xfrm>
            <a:off x="10706212" y="70872"/>
            <a:ext cx="822959" cy="386862"/>
            <a:chOff x="5064369" y="362573"/>
            <a:chExt cx="822959" cy="386862"/>
          </a:xfrm>
        </p:grpSpPr>
        <p:sp>
          <p:nvSpPr>
            <p:cNvPr id="114" name="角丸四角形 113">
              <a:extLst>
                <a:ext uri="{FF2B5EF4-FFF2-40B4-BE49-F238E27FC236}">
                  <a16:creationId xmlns:a16="http://schemas.microsoft.com/office/drawing/2014/main" id="{C8537784-AB00-E8B0-0ECC-C21610DA6958}"/>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15.60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115" name="三角形 114">
              <a:extLst>
                <a:ext uri="{FF2B5EF4-FFF2-40B4-BE49-F238E27FC236}">
                  <a16:creationId xmlns:a16="http://schemas.microsoft.com/office/drawing/2014/main" id="{658B9F04-5D2A-1186-143F-FA13810B9ECC}"/>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spTree>
    <p:extLst>
      <p:ext uri="{BB962C8B-B14F-4D97-AF65-F5344CB8AC3E}">
        <p14:creationId xmlns:p14="http://schemas.microsoft.com/office/powerpoint/2010/main" val="405742750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01_表紙">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65364AB7-38D5-F908-15FD-6E1DD0C670D1}"/>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1250018" y="6597235"/>
            <a:ext cx="772647" cy="123111"/>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a:solidFill>
                  <a:schemeClr val="bg1"/>
                </a:solidFill>
                <a:latin typeface="Meiryo" panose="020B0604030504040204" pitchFamily="34" charset="-128"/>
                <a:ea typeface="Meiryo" panose="020B0604030504040204" pitchFamily="34" charset="-128"/>
              </a:rPr>
              <a:t>© Yahoo Japan</a:t>
            </a:r>
            <a:endParaRPr kumimoji="1" lang="ja-JP" altLang="en-US" sz="800">
              <a:solidFill>
                <a:schemeClr val="bg1"/>
              </a:solidFill>
              <a:latin typeface="Meiryo" panose="020B0604030504040204" pitchFamily="34" charset="-128"/>
              <a:ea typeface="Meiryo" panose="020B0604030504040204" pitchFamily="34" charset="-128"/>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013280" y="5470989"/>
            <a:ext cx="1256754" cy="215444"/>
          </a:xfrm>
          <a:prstGeom prst="rect">
            <a:avLst/>
          </a:prstGeom>
          <a:noFill/>
        </p:spPr>
        <p:txBody>
          <a:bodyPr wrap="none" lIns="0" tIns="0" rIns="0" b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4254165" y="1351250"/>
            <a:ext cx="1833164" cy="320400"/>
          </a:xfrm>
          <a:prstGeom prst="roundRect">
            <a:avLst>
              <a:gd name="adj" fmla="val 9836"/>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607656" y="5710013"/>
            <a:ext cx="1700850" cy="592470"/>
          </a:xfrm>
          <a:prstGeom prst="rect">
            <a:avLst/>
          </a:prstGeom>
          <a:noFill/>
        </p:spPr>
        <p:txBody>
          <a:bodyPr wrap="square" lIns="0" tIns="0" rIns="0" bIns="0" rtlCol="0">
            <a:spAutoFit/>
          </a:bodyPr>
          <a:lstStyle/>
          <a:p>
            <a:pPr algn="r"/>
            <a:r>
              <a:rPr kumimoji="1" lang="en-US" altLang="ja-JP" sz="1400" b="0" i="0" spc="300">
                <a:solidFill>
                  <a:schemeClr val="bg1"/>
                </a:solidFill>
                <a:latin typeface="Segoe UI" panose="020B0502040204020203" pitchFamily="34" charset="0"/>
                <a:ea typeface="Yu Gothic" panose="020B0400000000000000" pitchFamily="34" charset="-128"/>
                <a:cs typeface="Segoe UI" panose="020B0502040204020203" pitchFamily="34" charset="0"/>
              </a:rPr>
              <a:t>2023/1/11</a:t>
            </a:r>
          </a:p>
          <a:p>
            <a:pPr algn="r"/>
            <a:endParaRPr kumimoji="1" lang="en-US" altLang="ja-JP" sz="1400" b="0" i="0" spc="300">
              <a:solidFill>
                <a:schemeClr val="bg1"/>
              </a:solidFill>
              <a:latin typeface="Segoe UI" panose="020B0502040204020203" pitchFamily="34" charset="0"/>
              <a:ea typeface="Yu Gothic" panose="020B0400000000000000" pitchFamily="34" charset="-128"/>
              <a:cs typeface="Segoe UI" panose="020B0502040204020203" pitchFamily="34" charset="0"/>
            </a:endParaRPr>
          </a:p>
          <a:p>
            <a:pPr algn="r"/>
            <a:r>
              <a:rPr kumimoji="1" lang="ja-JP" altLang="en-US" sz="1050" b="0" i="0" spc="300">
                <a:solidFill>
                  <a:schemeClr val="bg1"/>
                </a:solidFill>
                <a:latin typeface="Segoe UI" panose="020B0502040204020203" pitchFamily="34" charset="0"/>
                <a:ea typeface="Yu Gothic" panose="020B0400000000000000" pitchFamily="34" charset="-128"/>
                <a:cs typeface="Segoe UI" panose="020B0502040204020203" pitchFamily="34" charset="0"/>
              </a:rPr>
              <a:t>更新日：</a:t>
            </a:r>
            <a:r>
              <a:rPr kumimoji="1" lang="en-US" altLang="ja-JP" sz="1050" b="0" i="0" spc="300">
                <a:solidFill>
                  <a:schemeClr val="bg1"/>
                </a:solidFill>
                <a:latin typeface="Segoe UI" panose="020B0502040204020203" pitchFamily="34" charset="0"/>
                <a:ea typeface="Yu Gothic" panose="020B0400000000000000" pitchFamily="34" charset="-128"/>
                <a:cs typeface="Segoe UI" panose="020B0502040204020203" pitchFamily="34" charset="0"/>
              </a:rPr>
              <a:t>2023/4/19</a:t>
            </a: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95788" y="4500818"/>
            <a:ext cx="4453035"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ブランドパネル</a:t>
            </a:r>
            <a:r>
              <a:rPr kumimoji="1" lang="en-US" altLang="ja-JP"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  2023</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3</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6</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400" b="1" i="0">
              <a:solidFill>
                <a:schemeClr val="accent6"/>
              </a:solidFill>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9578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1013280"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ディスプレイ広告 </a:t>
            </a:r>
            <a:br>
              <a:rPr kumimoji="1" lang="en-US" altLang="ja-JP"/>
            </a:br>
            <a:r>
              <a:rPr kumimoji="1" lang="en-US" altLang="ja-JP"/>
              <a:t>【</a:t>
            </a:r>
            <a:r>
              <a:rPr kumimoji="1" lang="ja-JP" altLang="en-US"/>
              <a:t>予約型</a:t>
            </a:r>
            <a:r>
              <a:rPr kumimoji="1" lang="en-US" altLang="ja-JP"/>
              <a:t>】</a:t>
            </a:r>
            <a:r>
              <a:rPr kumimoji="1" lang="ja-JP" altLang="en-US"/>
              <a:t>セールスシート</a:t>
            </a:r>
          </a:p>
        </p:txBody>
      </p:sp>
      <p:pic>
        <p:nvPicPr>
          <p:cNvPr id="8" name="図 7">
            <a:extLst>
              <a:ext uri="{FF2B5EF4-FFF2-40B4-BE49-F238E27FC236}">
                <a16:creationId xmlns:a16="http://schemas.microsoft.com/office/drawing/2014/main" id="{52F79CF0-1B49-671C-5F7B-1013048237B8}"/>
              </a:ext>
            </a:extLst>
          </p:cNvPr>
          <p:cNvPicPr>
            <a:picLocks noChangeAspect="1"/>
          </p:cNvPicPr>
          <p:nvPr userDrawn="1"/>
        </p:nvPicPr>
        <p:blipFill>
          <a:blip r:embed="rId3"/>
          <a:stretch>
            <a:fillRect/>
          </a:stretch>
        </p:blipFill>
        <p:spPr>
          <a:xfrm>
            <a:off x="1013280" y="1053494"/>
            <a:ext cx="1496004" cy="783622"/>
          </a:xfrm>
          <a:prstGeom prst="rect">
            <a:avLst/>
          </a:prstGeom>
        </p:spPr>
      </p:pic>
    </p:spTree>
    <p:extLst>
      <p:ext uri="{BB962C8B-B14F-4D97-AF65-F5344CB8AC3E}">
        <p14:creationId xmlns:p14="http://schemas.microsoft.com/office/powerpoint/2010/main" val="356556713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02_目次_4項目">
    <p:spTree>
      <p:nvGrpSpPr>
        <p:cNvPr id="1" name=""/>
        <p:cNvGrpSpPr/>
        <p:nvPr/>
      </p:nvGrpSpPr>
      <p:grpSpPr>
        <a:xfrm>
          <a:off x="0" y="0"/>
          <a:ext cx="0" cy="0"/>
          <a:chOff x="0" y="0"/>
          <a:chExt cx="0" cy="0"/>
        </a:xfrm>
      </p:grpSpPr>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1019496" y="19719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01</a:t>
            </a:r>
            <a:endParaRPr kumimoji="1" lang="ja-JP" altLang="en-US" b="1" i="1">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1019496" y="28900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02</a:t>
            </a:r>
            <a:endParaRPr kumimoji="1" lang="ja-JP" altLang="en-US" b="1" i="1">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1019496" y="38081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03</a:t>
            </a:r>
            <a:endParaRPr kumimoji="1" lang="ja-JP" altLang="en-US" b="1" i="1">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89496" y="25119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89496" y="34300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905536" y="20619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905536" y="30165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905536" y="39409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pic>
        <p:nvPicPr>
          <p:cNvPr id="62" name="図 61" descr="携帯電話を持っている手&#10;&#10;自動的に生成された説明">
            <a:extLst>
              <a:ext uri="{FF2B5EF4-FFF2-40B4-BE49-F238E27FC236}">
                <a16:creationId xmlns:a16="http://schemas.microsoft.com/office/drawing/2014/main" id="{046665FC-415C-C428-C7DD-973E4E27FEB7}"/>
              </a:ext>
            </a:extLst>
          </p:cNvPr>
          <p:cNvPicPr>
            <a:picLocks noChangeAspect="1"/>
          </p:cNvPicPr>
          <p:nvPr userDrawn="1"/>
        </p:nvPicPr>
        <p:blipFill rotWithShape="1">
          <a:blip r:embed="rId3" cstate="print">
            <a:alphaModFix/>
            <a:extLst>
              <a:ext uri="{28A0092B-C50C-407E-A947-70E740481C1C}">
                <a14:useLocalDpi xmlns:a14="http://schemas.microsoft.com/office/drawing/2010/main"/>
              </a:ext>
            </a:extLst>
          </a:blip>
          <a:srcRect l="70801" t="-1" r="6953" b="9699"/>
          <a:stretch/>
        </p:blipFill>
        <p:spPr>
          <a:xfrm>
            <a:off x="9271000" y="0"/>
            <a:ext cx="2920999" cy="6858000"/>
          </a:xfrm>
          <a:prstGeom prst="rect">
            <a:avLst/>
          </a:prstGeom>
        </p:spPr>
      </p:pic>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1"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Tree>
    <p:extLst>
      <p:ext uri="{BB962C8B-B14F-4D97-AF65-F5344CB8AC3E}">
        <p14:creationId xmlns:p14="http://schemas.microsoft.com/office/powerpoint/2010/main" val="149420634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03_中表紙">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708B9A5B-1E3C-9DFD-2322-0AC720490194}"/>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a:solidFill>
                  <a:schemeClr val="accent6"/>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648582" y="635634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a:solidFill>
                  <a:schemeClr val="bg1"/>
                </a:solidFill>
              </a:rPr>
              <a:t>© Yahoo Japan</a:t>
            </a:r>
            <a:endParaRPr kumimoji="1" lang="ja-JP" altLang="en-US" sz="80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a:p>
          <a:p>
            <a:pPr lvl="0"/>
            <a:r>
              <a:rPr kumimoji="1" lang="ja-JP" altLang="en-US"/>
              <a:t>タイトルタイトル</a:t>
            </a:r>
          </a:p>
        </p:txBody>
      </p:sp>
    </p:spTree>
    <p:extLst>
      <p:ext uri="{BB962C8B-B14F-4D97-AF65-F5344CB8AC3E}">
        <p14:creationId xmlns:p14="http://schemas.microsoft.com/office/powerpoint/2010/main" val="154738107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04_裏表紙">
    <p:spTree>
      <p:nvGrpSpPr>
        <p:cNvPr id="1" name=""/>
        <p:cNvGrpSpPr/>
        <p:nvPr/>
      </p:nvGrpSpPr>
      <p:grpSpPr>
        <a:xfrm>
          <a:off x="0" y="0"/>
          <a:ext cx="0" cy="0"/>
          <a:chOff x="0" y="0"/>
          <a:chExt cx="0" cy="0"/>
        </a:xfrm>
      </p:grpSpPr>
      <p:pic>
        <p:nvPicPr>
          <p:cNvPr id="3" name="図 2" descr="携帯電話を持っている手&#10;&#10;自動的に生成された説明">
            <a:extLst>
              <a:ext uri="{FF2B5EF4-FFF2-40B4-BE49-F238E27FC236}">
                <a16:creationId xmlns:a16="http://schemas.microsoft.com/office/drawing/2014/main" id="{A52EC963-FF80-2A0D-D631-36C3311A3CD5}"/>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6056" t="8779" b="-142"/>
          <a:stretch/>
        </p:blipFill>
        <p:spPr>
          <a:xfrm>
            <a:off x="-20531" y="-1"/>
            <a:ext cx="12212531" cy="6869549"/>
          </a:xfrm>
          <a:prstGeom prst="rect">
            <a:avLst/>
          </a:prstGeom>
        </p:spPr>
      </p:pic>
      <p:sp>
        <p:nvSpPr>
          <p:cNvPr id="2" name="正方形/長方形 1">
            <a:extLst>
              <a:ext uri="{FF2B5EF4-FFF2-40B4-BE49-F238E27FC236}">
                <a16:creationId xmlns:a16="http://schemas.microsoft.com/office/drawing/2014/main" id="{FB2E2D59-92F6-7C0B-A644-AF7170B81752}"/>
              </a:ext>
            </a:extLst>
          </p:cNvPr>
          <p:cNvSpPr/>
          <p:nvPr userDrawn="1"/>
        </p:nvSpPr>
        <p:spPr>
          <a:xfrm>
            <a:off x="-20531" y="3429000"/>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331804" y="4250359"/>
            <a:ext cx="3528392" cy="675650"/>
          </a:xfrm>
          <a:prstGeom prst="rect">
            <a:avLst/>
          </a:prstGeom>
        </p:spPr>
      </p:pic>
      <p:sp>
        <p:nvSpPr>
          <p:cNvPr id="9" name="角丸四角形 8">
            <a:extLst>
              <a:ext uri="{FF2B5EF4-FFF2-40B4-BE49-F238E27FC236}">
                <a16:creationId xmlns:a16="http://schemas.microsoft.com/office/drawing/2014/main" id="{ED902A33-118E-B90B-C162-41CFFF44BCD9}"/>
              </a:ext>
            </a:extLst>
          </p:cNvPr>
          <p:cNvSpPr/>
          <p:nvPr userDrawn="1"/>
        </p:nvSpPr>
        <p:spPr>
          <a:xfrm>
            <a:off x="235107" y="226781"/>
            <a:ext cx="1833164" cy="3204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p>
        </p:txBody>
      </p:sp>
      <p:sp>
        <p:nvSpPr>
          <p:cNvPr id="14" name="テキスト ボックス 13">
            <a:extLst>
              <a:ext uri="{FF2B5EF4-FFF2-40B4-BE49-F238E27FC236}">
                <a16:creationId xmlns:a16="http://schemas.microsoft.com/office/drawing/2014/main" id="{C932166E-22E3-431F-00A9-95A56049E7EE}"/>
              </a:ext>
            </a:extLst>
          </p:cNvPr>
          <p:cNvSpPr txBox="1"/>
          <p:nvPr userDrawn="1"/>
        </p:nvSpPr>
        <p:spPr>
          <a:xfrm>
            <a:off x="10704513" y="6384253"/>
            <a:ext cx="1185092"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a:solidFill>
                  <a:schemeClr val="bg1"/>
                </a:solidFill>
                <a:latin typeface="Meiryo" panose="020B0604030504040204" pitchFamily="34" charset="-128"/>
                <a:ea typeface="Meiryo" panose="020B0604030504040204" pitchFamily="34" charset="-128"/>
              </a:rPr>
              <a:t>© Yahoo Japan</a:t>
            </a:r>
            <a:endParaRPr kumimoji="1" lang="ja-JP" altLang="en-US" sz="800" b="0" i="0">
              <a:solidFill>
                <a:schemeClr val="bg1"/>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5220647"/>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a:solidFill>
                  <a:schemeClr val="bg1"/>
                </a:solidFill>
                <a:latin typeface="Meiryo" panose="020B0604030504040204" pitchFamily="34" charset="-128"/>
                <a:ea typeface="Meiryo" panose="020B0604030504040204" pitchFamily="34" charset="-128"/>
              </a:rPr>
            </a:br>
            <a:r>
              <a:rPr lang="en-US" altLang="ja-JP" sz="1200" b="0" i="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115633213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05_通常スライド_項目なし">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6" name="角丸四角形 5">
            <a:extLst>
              <a:ext uri="{FF2B5EF4-FFF2-40B4-BE49-F238E27FC236}">
                <a16:creationId xmlns:a16="http://schemas.microsoft.com/office/drawing/2014/main" id="{AD326A17-4006-DDD7-C227-FBC08460DB24}"/>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Tree>
    <p:extLst>
      <p:ext uri="{BB962C8B-B14F-4D97-AF65-F5344CB8AC3E}">
        <p14:creationId xmlns:p14="http://schemas.microsoft.com/office/powerpoint/2010/main" val="156643221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05_通常スライド_左端項目">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58717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 name="角丸四角形 3">
            <a:extLst>
              <a:ext uri="{FF2B5EF4-FFF2-40B4-BE49-F238E27FC236}">
                <a16:creationId xmlns:a16="http://schemas.microsoft.com/office/drawing/2014/main" id="{08FC968B-3FAE-B631-5EE8-C6DEFA047252}"/>
              </a:ext>
            </a:extLst>
          </p:cNvPr>
          <p:cNvSpPr/>
          <p:nvPr userDrawn="1"/>
        </p:nvSpPr>
        <p:spPr>
          <a:xfrm>
            <a:off x="9777355"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6" name="正方形/長方形 5">
            <a:extLst>
              <a:ext uri="{FF2B5EF4-FFF2-40B4-BE49-F238E27FC236}">
                <a16:creationId xmlns:a16="http://schemas.microsoft.com/office/drawing/2014/main" id="{8F51725A-3DC7-6C70-DC76-033D04DAA238}"/>
              </a:ext>
            </a:extLst>
          </p:cNvPr>
          <p:cNvSpPr/>
          <p:nvPr userDrawn="1"/>
        </p:nvSpPr>
        <p:spPr>
          <a:xfrm>
            <a:off x="11904000" y="0"/>
            <a:ext cx="288000" cy="6480000"/>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0" name="正方形/長方形 9">
            <a:extLst>
              <a:ext uri="{FF2B5EF4-FFF2-40B4-BE49-F238E27FC236}">
                <a16:creationId xmlns:a16="http://schemas.microsoft.com/office/drawing/2014/main" id="{84171B6E-F395-E58A-7921-08C02BE44E0A}"/>
              </a:ext>
            </a:extLst>
          </p:cNvPr>
          <p:cNvSpPr/>
          <p:nvPr userDrawn="1"/>
        </p:nvSpPr>
        <p:spPr>
          <a:xfrm>
            <a:off x="11904000" y="0"/>
            <a:ext cx="288000" cy="1080000"/>
          </a:xfrm>
          <a:prstGeom prst="rect">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9" name="縦書きテキスト プレースホルダー 18">
            <a:extLst>
              <a:ext uri="{FF2B5EF4-FFF2-40B4-BE49-F238E27FC236}">
                <a16:creationId xmlns:a16="http://schemas.microsoft.com/office/drawing/2014/main" id="{28888630-C369-C6FF-69E4-AB3AAE33EB75}"/>
              </a:ext>
            </a:extLst>
          </p:cNvPr>
          <p:cNvSpPr>
            <a:spLocks noGrp="1"/>
          </p:cNvSpPr>
          <p:nvPr>
            <p:ph type="body" orient="vert" sz="quarter" idx="11" hasCustomPrompt="1"/>
          </p:nvPr>
        </p:nvSpPr>
        <p:spPr>
          <a:xfrm>
            <a:off x="11916455" y="252000"/>
            <a:ext cx="263351" cy="828000"/>
          </a:xfrm>
          <a:prstGeom prst="rect">
            <a:avLst/>
          </a:prstGeom>
        </p:spPr>
        <p:txBody>
          <a:bodyPr vert="eaVert" lIns="0" tIns="0" rIns="0" bIns="0" anchor="ctr" anchorCtr="0"/>
          <a:lstStyle>
            <a:lvl1pPr>
              <a:defRPr sz="700" spc="-100" baseline="0">
                <a:solidFill>
                  <a:schemeClr val="bg1"/>
                </a:solidFill>
              </a:defRPr>
            </a:lvl1pPr>
          </a:lstStyle>
          <a:p>
            <a:pPr lvl="0"/>
            <a:r>
              <a:rPr kumimoji="1" lang="ja-JP" altLang="en-US"/>
              <a:t>タイトルタイトル</a:t>
            </a:r>
          </a:p>
        </p:txBody>
      </p:sp>
      <p:sp>
        <p:nvSpPr>
          <p:cNvPr id="20" name="テキスト ボックス 19">
            <a:extLst>
              <a:ext uri="{FF2B5EF4-FFF2-40B4-BE49-F238E27FC236}">
                <a16:creationId xmlns:a16="http://schemas.microsoft.com/office/drawing/2014/main" id="{A5AA6C74-26D5-4A51-2CBB-1F306D300C8F}"/>
              </a:ext>
            </a:extLst>
          </p:cNvPr>
          <p:cNvSpPr txBox="1"/>
          <p:nvPr userDrawn="1"/>
        </p:nvSpPr>
        <p:spPr>
          <a:xfrm>
            <a:off x="11960903" y="40896"/>
            <a:ext cx="174453" cy="161583"/>
          </a:xfrm>
          <a:prstGeom prst="rect">
            <a:avLst/>
          </a:prstGeom>
          <a:noFill/>
        </p:spPr>
        <p:txBody>
          <a:bodyPr wrap="square" lIns="0" tIns="0" rIns="0" bIns="0" rtlCol="0">
            <a:spAutoFit/>
          </a:bodyPr>
          <a:lstStyle/>
          <a:p>
            <a:pPr algn="ctr"/>
            <a:r>
              <a:rPr kumimoji="1" lang="en-US" altLang="ja-JP" sz="1050" b="1" i="1" spc="0">
                <a:solidFill>
                  <a:schemeClr val="bg1"/>
                </a:solidFill>
                <a:latin typeface="Segoe UI" panose="020B0502040204020203" pitchFamily="34" charset="0"/>
                <a:cs typeface="Segoe UI" panose="020B0502040204020203" pitchFamily="34" charset="0"/>
              </a:rPr>
              <a:t>01</a:t>
            </a:r>
            <a:endParaRPr kumimoji="1" lang="ja-JP" altLang="en-US" sz="1050" b="1" i="1" spc="0">
              <a:solidFill>
                <a:schemeClr val="bg1"/>
              </a:solidFill>
              <a:latin typeface="Segoe UI" panose="020B0502040204020203" pitchFamily="34" charset="0"/>
              <a:cs typeface="Segoe UI" panose="020B0502040204020203" pitchFamily="34" charset="0"/>
            </a:endParaRPr>
          </a:p>
        </p:txBody>
      </p:sp>
      <p:cxnSp>
        <p:nvCxnSpPr>
          <p:cNvPr id="22" name="直線コネクタ 21">
            <a:extLst>
              <a:ext uri="{FF2B5EF4-FFF2-40B4-BE49-F238E27FC236}">
                <a16:creationId xmlns:a16="http://schemas.microsoft.com/office/drawing/2014/main" id="{102E8B2E-BAEC-1CA8-E8B7-ED08E612AA17}"/>
              </a:ext>
            </a:extLst>
          </p:cNvPr>
          <p:cNvCxnSpPr>
            <a:cxnSpLocks/>
          </p:cNvCxnSpPr>
          <p:nvPr userDrawn="1"/>
        </p:nvCxnSpPr>
        <p:spPr>
          <a:xfrm>
            <a:off x="11700432" y="216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6F57FE0A-5594-70AA-094E-A9522BC39E28}"/>
              </a:ext>
            </a:extLst>
          </p:cNvPr>
          <p:cNvCxnSpPr>
            <a:cxnSpLocks/>
          </p:cNvCxnSpPr>
          <p:nvPr userDrawn="1"/>
        </p:nvCxnSpPr>
        <p:spPr>
          <a:xfrm>
            <a:off x="11784871" y="3240000"/>
            <a:ext cx="3949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B49E33BA-3428-8B19-295D-7D0D35D86B80}"/>
              </a:ext>
            </a:extLst>
          </p:cNvPr>
          <p:cNvCxnSpPr>
            <a:cxnSpLocks/>
          </p:cNvCxnSpPr>
          <p:nvPr userDrawn="1"/>
        </p:nvCxnSpPr>
        <p:spPr>
          <a:xfrm>
            <a:off x="11784871" y="43152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7C2F049D-887E-8674-2248-20C5D0674F69}"/>
              </a:ext>
            </a:extLst>
          </p:cNvPr>
          <p:cNvCxnSpPr>
            <a:cxnSpLocks/>
          </p:cNvCxnSpPr>
          <p:nvPr userDrawn="1"/>
        </p:nvCxnSpPr>
        <p:spPr>
          <a:xfrm>
            <a:off x="11784871" y="53947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線コネクタ 26">
            <a:extLst>
              <a:ext uri="{FF2B5EF4-FFF2-40B4-BE49-F238E27FC236}">
                <a16:creationId xmlns:a16="http://schemas.microsoft.com/office/drawing/2014/main" id="{E7C72838-3336-DFC9-40D0-C8032C0FA1F5}"/>
              </a:ext>
            </a:extLst>
          </p:cNvPr>
          <p:cNvCxnSpPr>
            <a:cxnSpLocks/>
          </p:cNvCxnSpPr>
          <p:nvPr userDrawn="1"/>
        </p:nvCxnSpPr>
        <p:spPr>
          <a:xfrm>
            <a:off x="11700432" y="108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縦書きテキスト プレースホルダー 18">
            <a:extLst>
              <a:ext uri="{FF2B5EF4-FFF2-40B4-BE49-F238E27FC236}">
                <a16:creationId xmlns:a16="http://schemas.microsoft.com/office/drawing/2014/main" id="{83744F5B-0867-FE93-5FB6-5447A58A66B4}"/>
              </a:ext>
            </a:extLst>
          </p:cNvPr>
          <p:cNvSpPr>
            <a:spLocks noGrp="1"/>
          </p:cNvSpPr>
          <p:nvPr>
            <p:ph type="body" orient="vert" sz="quarter" idx="12" hasCustomPrompt="1"/>
          </p:nvPr>
        </p:nvSpPr>
        <p:spPr>
          <a:xfrm>
            <a:off x="11916455" y="131880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0" name="テキスト ボックス 29">
            <a:extLst>
              <a:ext uri="{FF2B5EF4-FFF2-40B4-BE49-F238E27FC236}">
                <a16:creationId xmlns:a16="http://schemas.microsoft.com/office/drawing/2014/main" id="{663B12E9-92F9-D7C5-949C-9C747C5A24DF}"/>
              </a:ext>
            </a:extLst>
          </p:cNvPr>
          <p:cNvSpPr txBox="1"/>
          <p:nvPr userDrawn="1"/>
        </p:nvSpPr>
        <p:spPr>
          <a:xfrm>
            <a:off x="11960903" y="1132456"/>
            <a:ext cx="174453" cy="161583"/>
          </a:xfrm>
          <a:prstGeom prst="rect">
            <a:avLst/>
          </a:prstGeom>
          <a:noFill/>
        </p:spPr>
        <p:txBody>
          <a:bodyPr wrap="square" lIns="0" tIns="0" rIns="0" bIns="0" rtlCol="0">
            <a:spAutoFit/>
          </a:bodyPr>
          <a:lstStyle/>
          <a:p>
            <a:pPr algn="ctr"/>
            <a:r>
              <a:rPr kumimoji="1" lang="en-US" altLang="ja-JP" sz="1050" b="1" i="1" spc="0">
                <a:solidFill>
                  <a:schemeClr val="bg1">
                    <a:lumMod val="75000"/>
                  </a:schemeClr>
                </a:solidFill>
                <a:latin typeface="Segoe UI" panose="020B0502040204020203" pitchFamily="34" charset="0"/>
                <a:cs typeface="Segoe UI" panose="020B0502040204020203" pitchFamily="34" charset="0"/>
              </a:rPr>
              <a:t>02</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1" name="縦書きテキスト プレースホルダー 18">
            <a:extLst>
              <a:ext uri="{FF2B5EF4-FFF2-40B4-BE49-F238E27FC236}">
                <a16:creationId xmlns:a16="http://schemas.microsoft.com/office/drawing/2014/main" id="{432A2B23-6DFA-258B-DC91-DFA85D481B27}"/>
              </a:ext>
            </a:extLst>
          </p:cNvPr>
          <p:cNvSpPr>
            <a:spLocks noGrp="1"/>
          </p:cNvSpPr>
          <p:nvPr>
            <p:ph type="body" orient="vert" sz="quarter" idx="13" hasCustomPrompt="1"/>
          </p:nvPr>
        </p:nvSpPr>
        <p:spPr>
          <a:xfrm>
            <a:off x="11916455" y="24008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2" name="テキスト ボックス 31">
            <a:extLst>
              <a:ext uri="{FF2B5EF4-FFF2-40B4-BE49-F238E27FC236}">
                <a16:creationId xmlns:a16="http://schemas.microsoft.com/office/drawing/2014/main" id="{B2EEE918-81B1-DBBD-1659-972D75973EC8}"/>
              </a:ext>
            </a:extLst>
          </p:cNvPr>
          <p:cNvSpPr txBox="1"/>
          <p:nvPr userDrawn="1"/>
        </p:nvSpPr>
        <p:spPr>
          <a:xfrm>
            <a:off x="11960903" y="2199629"/>
            <a:ext cx="174453" cy="161583"/>
          </a:xfrm>
          <a:prstGeom prst="rect">
            <a:avLst/>
          </a:prstGeom>
          <a:noFill/>
        </p:spPr>
        <p:txBody>
          <a:bodyPr wrap="square" lIns="0" tIns="0" rIns="0" bIns="0" rtlCol="0">
            <a:spAutoFit/>
          </a:bodyPr>
          <a:lstStyle/>
          <a:p>
            <a:pPr algn="ctr"/>
            <a:r>
              <a:rPr kumimoji="1" lang="en-US" altLang="ja-JP" sz="1050" b="1" i="1" spc="0">
                <a:solidFill>
                  <a:schemeClr val="bg1">
                    <a:lumMod val="75000"/>
                  </a:schemeClr>
                </a:solidFill>
                <a:latin typeface="Segoe UI" panose="020B0502040204020203" pitchFamily="34" charset="0"/>
                <a:cs typeface="Segoe UI" panose="020B0502040204020203" pitchFamily="34" charset="0"/>
              </a:rPr>
              <a:t>03</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3" name="縦書きテキスト プレースホルダー 18">
            <a:extLst>
              <a:ext uri="{FF2B5EF4-FFF2-40B4-BE49-F238E27FC236}">
                <a16:creationId xmlns:a16="http://schemas.microsoft.com/office/drawing/2014/main" id="{CB711E38-84FC-52D9-3BB6-C7D650D7A32B}"/>
              </a:ext>
            </a:extLst>
          </p:cNvPr>
          <p:cNvSpPr>
            <a:spLocks noGrp="1"/>
          </p:cNvSpPr>
          <p:nvPr>
            <p:ph type="body" orient="vert" sz="quarter" idx="14" hasCustomPrompt="1"/>
          </p:nvPr>
        </p:nvSpPr>
        <p:spPr>
          <a:xfrm>
            <a:off x="11916455" y="348288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4" name="テキスト ボックス 33">
            <a:extLst>
              <a:ext uri="{FF2B5EF4-FFF2-40B4-BE49-F238E27FC236}">
                <a16:creationId xmlns:a16="http://schemas.microsoft.com/office/drawing/2014/main" id="{60B364F7-A693-CA94-45A3-7A39427C80F3}"/>
              </a:ext>
            </a:extLst>
          </p:cNvPr>
          <p:cNvSpPr txBox="1"/>
          <p:nvPr userDrawn="1"/>
        </p:nvSpPr>
        <p:spPr>
          <a:xfrm>
            <a:off x="11960903" y="3274895"/>
            <a:ext cx="174453" cy="161583"/>
          </a:xfrm>
          <a:prstGeom prst="rect">
            <a:avLst/>
          </a:prstGeom>
          <a:noFill/>
        </p:spPr>
        <p:txBody>
          <a:bodyPr wrap="square" lIns="0" tIns="0" rIns="0" bIns="0" rtlCol="0">
            <a:spAutoFit/>
          </a:bodyPr>
          <a:lstStyle/>
          <a:p>
            <a:pPr algn="ctr"/>
            <a:r>
              <a:rPr kumimoji="1" lang="en-US" altLang="ja-JP" sz="1050" b="1" i="1" spc="0">
                <a:solidFill>
                  <a:schemeClr val="bg1">
                    <a:lumMod val="75000"/>
                  </a:schemeClr>
                </a:solidFill>
                <a:latin typeface="Segoe UI" panose="020B0502040204020203" pitchFamily="34" charset="0"/>
                <a:cs typeface="Segoe UI" panose="020B0502040204020203" pitchFamily="34" charset="0"/>
              </a:rPr>
              <a:t>04</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5" name="縦書きテキスト プレースホルダー 18">
            <a:extLst>
              <a:ext uri="{FF2B5EF4-FFF2-40B4-BE49-F238E27FC236}">
                <a16:creationId xmlns:a16="http://schemas.microsoft.com/office/drawing/2014/main" id="{1D94D762-E280-A466-57B0-D80CC0713DF0}"/>
              </a:ext>
            </a:extLst>
          </p:cNvPr>
          <p:cNvSpPr>
            <a:spLocks noGrp="1"/>
          </p:cNvSpPr>
          <p:nvPr>
            <p:ph type="body" orient="vert" sz="quarter" idx="15" hasCustomPrompt="1"/>
          </p:nvPr>
        </p:nvSpPr>
        <p:spPr>
          <a:xfrm>
            <a:off x="11916455" y="45725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6" name="テキスト ボックス 35">
            <a:extLst>
              <a:ext uri="{FF2B5EF4-FFF2-40B4-BE49-F238E27FC236}">
                <a16:creationId xmlns:a16="http://schemas.microsoft.com/office/drawing/2014/main" id="{9360532E-02FC-7483-F99B-939D304B99B8}"/>
              </a:ext>
            </a:extLst>
          </p:cNvPr>
          <p:cNvSpPr txBox="1"/>
          <p:nvPr userDrawn="1"/>
        </p:nvSpPr>
        <p:spPr>
          <a:xfrm>
            <a:off x="11960903" y="4361436"/>
            <a:ext cx="174453" cy="161583"/>
          </a:xfrm>
          <a:prstGeom prst="rect">
            <a:avLst/>
          </a:prstGeom>
          <a:noFill/>
        </p:spPr>
        <p:txBody>
          <a:bodyPr wrap="square" lIns="0" tIns="0" rIns="0" bIns="0" rtlCol="0">
            <a:spAutoFit/>
          </a:bodyPr>
          <a:lstStyle/>
          <a:p>
            <a:pPr algn="ctr"/>
            <a:r>
              <a:rPr kumimoji="1" lang="en-US" altLang="ja-JP" sz="1050" b="1" i="1" spc="0">
                <a:solidFill>
                  <a:schemeClr val="bg1">
                    <a:lumMod val="75000"/>
                  </a:schemeClr>
                </a:solidFill>
                <a:latin typeface="Segoe UI" panose="020B0502040204020203" pitchFamily="34" charset="0"/>
                <a:cs typeface="Segoe UI" panose="020B0502040204020203" pitchFamily="34" charset="0"/>
              </a:rPr>
              <a:t>05</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7" name="縦書きテキスト プレースホルダー 18">
            <a:extLst>
              <a:ext uri="{FF2B5EF4-FFF2-40B4-BE49-F238E27FC236}">
                <a16:creationId xmlns:a16="http://schemas.microsoft.com/office/drawing/2014/main" id="{42E28A6B-C274-A00C-5D77-CB2BDF11CF45}"/>
              </a:ext>
            </a:extLst>
          </p:cNvPr>
          <p:cNvSpPr>
            <a:spLocks noGrp="1"/>
          </p:cNvSpPr>
          <p:nvPr>
            <p:ph type="body" orient="vert" sz="quarter" idx="16" hasCustomPrompt="1"/>
          </p:nvPr>
        </p:nvSpPr>
        <p:spPr>
          <a:xfrm>
            <a:off x="11916455" y="564696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8" name="テキスト ボックス 37">
            <a:extLst>
              <a:ext uri="{FF2B5EF4-FFF2-40B4-BE49-F238E27FC236}">
                <a16:creationId xmlns:a16="http://schemas.microsoft.com/office/drawing/2014/main" id="{79F92B0D-620A-C6C9-9827-E4FA661970C7}"/>
              </a:ext>
            </a:extLst>
          </p:cNvPr>
          <p:cNvSpPr txBox="1"/>
          <p:nvPr userDrawn="1"/>
        </p:nvSpPr>
        <p:spPr>
          <a:xfrm>
            <a:off x="11960903" y="5435856"/>
            <a:ext cx="174453" cy="161583"/>
          </a:xfrm>
          <a:prstGeom prst="rect">
            <a:avLst/>
          </a:prstGeom>
          <a:noFill/>
        </p:spPr>
        <p:txBody>
          <a:bodyPr wrap="square" lIns="0" tIns="0" rIns="0" bIns="0" rtlCol="0">
            <a:spAutoFit/>
          </a:bodyPr>
          <a:lstStyle/>
          <a:p>
            <a:pPr algn="ctr"/>
            <a:r>
              <a:rPr kumimoji="1" lang="en-US" altLang="ja-JP" sz="1050" b="1" i="1" spc="0">
                <a:solidFill>
                  <a:schemeClr val="bg1">
                    <a:lumMod val="75000"/>
                  </a:schemeClr>
                </a:solidFill>
                <a:latin typeface="Segoe UI" panose="020B0502040204020203" pitchFamily="34" charset="0"/>
                <a:cs typeface="Segoe UI" panose="020B0502040204020203" pitchFamily="34" charset="0"/>
              </a:rPr>
              <a:t>06</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2" name="テキスト プレースホルダー 10">
            <a:extLst>
              <a:ext uri="{FF2B5EF4-FFF2-40B4-BE49-F238E27FC236}">
                <a16:creationId xmlns:a16="http://schemas.microsoft.com/office/drawing/2014/main" id="{39696C65-2A92-9376-2F55-0B364C7CB36F}"/>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66832319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長">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2575974507"/>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6_タイトル スライド">
    <p:bg>
      <p:bgPr>
        <a:solidFill>
          <a:schemeClr val="accent6"/>
        </a:solidFill>
        <a:effectLst/>
      </p:bgPr>
    </p:bg>
    <p:spTree>
      <p:nvGrpSpPr>
        <p:cNvPr id="1" name=""/>
        <p:cNvGrpSpPr/>
        <p:nvPr/>
      </p:nvGrpSpPr>
      <p:grpSpPr>
        <a:xfrm>
          <a:off x="0" y="0"/>
          <a:ext cx="0" cy="0"/>
          <a:chOff x="0" y="0"/>
          <a:chExt cx="0" cy="0"/>
        </a:xfrm>
      </p:grpSpPr>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a:solidFill>
                  <a:schemeClr val="accent2"/>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a:solidFill>
                  <a:schemeClr val="accent2"/>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300">
                <a:solidFill>
                  <a:schemeClr val="accent2"/>
                </a:solidFill>
                <a:latin typeface="Yu Gothic" panose="020B0400000000000000" pitchFamily="34" charset="-128"/>
                <a:ea typeface="Yu Gothic" panose="020B0400000000000000" pitchFamily="34" charset="-128"/>
                <a:cs typeface="メイリオ" pitchFamily="50" charset="-128"/>
              </a:rPr>
              <a:t>代理店限定</a:t>
            </a:r>
          </a:p>
        </p:txBody>
      </p:sp>
      <p:pic>
        <p:nvPicPr>
          <p:cNvPr id="6" name="図 5">
            <a:extLst>
              <a:ext uri="{FF2B5EF4-FFF2-40B4-BE49-F238E27FC236}">
                <a16:creationId xmlns:a16="http://schemas.microsoft.com/office/drawing/2014/main" id="{86120817-B160-24F7-C7E5-1BA472CDDD72}"/>
              </a:ext>
            </a:extLst>
          </p:cNvPr>
          <p:cNvPicPr>
            <a:picLocks noChangeAspect="1"/>
          </p:cNvPicPr>
          <p:nvPr userDrawn="1"/>
        </p:nvPicPr>
        <p:blipFill>
          <a:blip r:embed="rId2" cstate="print">
            <a:duotone>
              <a:prstClr val="black"/>
              <a:schemeClr val="tx2">
                <a:tint val="45000"/>
                <a:satMod val="400000"/>
              </a:schemeClr>
            </a:duotone>
            <a:alphaModFix/>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tretch>
            <a:fillRect/>
          </a:stretch>
        </p:blipFill>
        <p:spPr>
          <a:xfrm>
            <a:off x="335154" y="0"/>
            <a:ext cx="11856846" cy="6858000"/>
          </a:xfrm>
          <a:prstGeom prst="rect">
            <a:avLst/>
          </a:prstGeom>
        </p:spPr>
      </p:pic>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a:solidFill>
                  <a:schemeClr val="accent2"/>
                </a:solidFill>
              </a:rPr>
              <a:t>.</a:t>
            </a:r>
          </a:p>
        </p:txBody>
      </p:sp>
      <p:sp>
        <p:nvSpPr>
          <p:cNvPr id="9" name="正方形/長方形 8">
            <a:extLst>
              <a:ext uri="{FF2B5EF4-FFF2-40B4-BE49-F238E27FC236}">
                <a16:creationId xmlns:a16="http://schemas.microsoft.com/office/drawing/2014/main" id="{F82DA828-12A8-A3E0-2E72-ED530F557A2F}"/>
              </a:ext>
            </a:extLst>
          </p:cNvPr>
          <p:cNvSpPr/>
          <p:nvPr userDrawn="1"/>
        </p:nvSpPr>
        <p:spPr>
          <a:xfrm>
            <a:off x="0" y="0"/>
            <a:ext cx="5015880" cy="6858000"/>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707740" y="278092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145662" y="660018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a:solidFill>
                  <a:schemeClr val="bg1"/>
                </a:solidFill>
              </a:rPr>
              <a:t>© Yahoo Japan</a:t>
            </a:r>
            <a:endParaRPr kumimoji="1" lang="ja-JP" altLang="en-US" sz="80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1701406" y="301734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14" name="図プレースホルダー 13">
            <a:extLst>
              <a:ext uri="{FF2B5EF4-FFF2-40B4-BE49-F238E27FC236}">
                <a16:creationId xmlns:a16="http://schemas.microsoft.com/office/drawing/2014/main" id="{30301120-11CA-1114-A245-69E29DA472F7}"/>
              </a:ext>
            </a:extLst>
          </p:cNvPr>
          <p:cNvSpPr>
            <a:spLocks noGrp="1"/>
          </p:cNvSpPr>
          <p:nvPr>
            <p:ph type="pic" sz="quarter" idx="16"/>
          </p:nvPr>
        </p:nvSpPr>
        <p:spPr>
          <a:xfrm>
            <a:off x="5016500" y="0"/>
            <a:ext cx="7175500" cy="6858000"/>
          </a:xfrm>
          <a:prstGeom prst="rect">
            <a:avLst/>
          </a:prstGeom>
        </p:spPr>
        <p:txBody>
          <a:bodyPr anchor="ctr"/>
          <a:lstStyle>
            <a:lvl1pPr algn="ctr">
              <a:defRPr b="1">
                <a:solidFill>
                  <a:schemeClr val="bg1"/>
                </a:solidFill>
              </a:defRPr>
            </a:lvl1pPr>
          </a:lstStyle>
          <a:p>
            <a:endParaRPr kumimoji="1" lang="ja-JP" altLang="en-US"/>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1919536" y="129155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708025" y="465313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a:p>
          <a:p>
            <a:pPr lvl="0"/>
            <a:r>
              <a:rPr kumimoji="1" lang="ja-JP" altLang="en-US"/>
              <a:t>タイトルタイトル</a:t>
            </a:r>
          </a:p>
        </p:txBody>
      </p:sp>
    </p:spTree>
    <p:extLst>
      <p:ext uri="{BB962C8B-B14F-4D97-AF65-F5344CB8AC3E}">
        <p14:creationId xmlns:p14="http://schemas.microsoft.com/office/powerpoint/2010/main" val="338115711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短">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43028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600427" y="78666"/>
            <a:ext cx="431274" cy="410840"/>
          </a:xfrm>
          <a:prstGeom prst="rect">
            <a:avLst/>
          </a:prstGeom>
        </p:spPr>
        <p:txBody>
          <a:bodyPr lIns="0" tIns="36000" rIns="36000" bIns="0" anchor="ctr"/>
          <a:lstStyle>
            <a:lvl1pPr algn="ctr">
              <a:defRPr sz="900" spc="-150">
                <a:solidFill>
                  <a:schemeClr val="bg1"/>
                </a:solidFill>
              </a:defRPr>
            </a:lvl1pPr>
          </a:lstStyle>
          <a:p>
            <a:pPr lvl="0"/>
            <a:r>
              <a:rPr kumimoji="1" lang="ja-JP" altLang="en-US"/>
              <a:t>短いああ</a:t>
            </a:r>
            <a:endParaRPr kumimoji="1" lang="en-US" altLang="ja-JP"/>
          </a:p>
        </p:txBody>
      </p:sp>
    </p:spTree>
    <p:extLst>
      <p:ext uri="{BB962C8B-B14F-4D97-AF65-F5344CB8AC3E}">
        <p14:creationId xmlns:p14="http://schemas.microsoft.com/office/powerpoint/2010/main" val="1216001296"/>
      </p:ext>
    </p:extLst>
  </p:cSld>
  <p:clrMapOvr>
    <a:masterClrMapping/>
  </p:clrMapOvr>
  <p:extLst>
    <p:ext uri="{DCECCB84-F9BA-43D5-87BE-67443E8EF086}">
      <p15:sldGuideLst xmlns:p15="http://schemas.microsoft.com/office/powerpoint/2012/main"/>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項目名なし">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フリーフォーム 12">
            <a:extLst>
              <a:ext uri="{FF2B5EF4-FFF2-40B4-BE49-F238E27FC236}">
                <a16:creationId xmlns:a16="http://schemas.microsoft.com/office/drawing/2014/main" id="{F5F12BA4-DCC4-6704-217A-FD328B5EA32C}"/>
              </a:ext>
            </a:extLst>
          </p:cNvPr>
          <p:cNvSpPr/>
          <p:nvPr userDrawn="1"/>
        </p:nvSpPr>
        <p:spPr>
          <a:xfrm>
            <a:off x="0" y="-5818"/>
            <a:ext cx="824215" cy="565422"/>
          </a:xfrm>
          <a:custGeom>
            <a:avLst/>
            <a:gdLst>
              <a:gd name="connsiteX0" fmla="*/ 0 w 824215"/>
              <a:gd name="connsiteY0" fmla="*/ 0 h 565422"/>
              <a:gd name="connsiteX1" fmla="*/ 824215 w 824215"/>
              <a:gd name="connsiteY1" fmla="*/ 0 h 565422"/>
              <a:gd name="connsiteX2" fmla="*/ 609454 w 824215"/>
              <a:gd name="connsiteY2" fmla="*/ 565422 h 565422"/>
              <a:gd name="connsiteX3" fmla="*/ 0 w 824215"/>
              <a:gd name="connsiteY3" fmla="*/ 565422 h 565422"/>
              <a:gd name="connsiteX4" fmla="*/ 0 w 824215"/>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15" h="565422">
                <a:moveTo>
                  <a:pt x="0" y="0"/>
                </a:moveTo>
                <a:lnTo>
                  <a:pt x="824215" y="0"/>
                </a:lnTo>
                <a:lnTo>
                  <a:pt x="609454"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008129"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16" name="図プレースホルダー 11">
            <a:extLst>
              <a:ext uri="{FF2B5EF4-FFF2-40B4-BE49-F238E27FC236}">
                <a16:creationId xmlns:a16="http://schemas.microsoft.com/office/drawing/2014/main" id="{2E810E5A-373F-DFA3-F96F-2BC69F537FD6}"/>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Tree>
    <p:extLst>
      <p:ext uri="{BB962C8B-B14F-4D97-AF65-F5344CB8AC3E}">
        <p14:creationId xmlns:p14="http://schemas.microsoft.com/office/powerpoint/2010/main" val="3686941948"/>
      </p:ext>
    </p:extLst>
  </p:cSld>
  <p:clrMapOvr>
    <a:masterClrMapping/>
  </p:clrMapOvr>
  <p:extLst>
    <p:ext uri="{DCECCB84-F9BA-43D5-87BE-67443E8EF086}">
      <p15:sldGuideLst xmlns:p15="http://schemas.microsoft.com/office/powerpoint/2012/main"/>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08_注意事項付きスライド">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3" name="正方形/長方形 2">
            <a:extLst>
              <a:ext uri="{FF2B5EF4-FFF2-40B4-BE49-F238E27FC236}">
                <a16:creationId xmlns:a16="http://schemas.microsoft.com/office/drawing/2014/main" id="{6313E818-687D-B150-054E-E9BB0DAD0FAC}"/>
              </a:ext>
            </a:extLst>
          </p:cNvPr>
          <p:cNvSpPr/>
          <p:nvPr userDrawn="1"/>
        </p:nvSpPr>
        <p:spPr>
          <a:xfrm>
            <a:off x="-600" y="5058000"/>
            <a:ext cx="12193200" cy="1800000"/>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sp>
        <p:nvSpPr>
          <p:cNvPr id="9" name="テキスト ボックス 8">
            <a:extLst>
              <a:ext uri="{FF2B5EF4-FFF2-40B4-BE49-F238E27FC236}">
                <a16:creationId xmlns:a16="http://schemas.microsoft.com/office/drawing/2014/main" id="{91E70D04-32CB-EA05-E737-417BCDE51563}"/>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a:solidFill>
                  <a:schemeClr val="bg2"/>
                </a:solidFill>
                <a:latin typeface="Meiryo" panose="020B0604030504040204" pitchFamily="34" charset="-128"/>
                <a:ea typeface="Meiryo" panose="020B0604030504040204" pitchFamily="34" charset="-128"/>
              </a:rPr>
              <a:t>© Yahoo Japan</a:t>
            </a:r>
            <a:endParaRPr kumimoji="1" lang="ja-JP" altLang="en-US" sz="800" b="0" i="0">
              <a:solidFill>
                <a:schemeClr val="bg2"/>
              </a:solidFill>
              <a:latin typeface="Meiryo" panose="020B0604030504040204" pitchFamily="34" charset="-128"/>
              <a:ea typeface="Meiryo" panose="020B0604030504040204" pitchFamily="34" charset="-128"/>
            </a:endParaRPr>
          </a:p>
        </p:txBody>
      </p:sp>
      <p:sp>
        <p:nvSpPr>
          <p:cNvPr id="14" name="テキスト プレースホルダー 10">
            <a:extLst>
              <a:ext uri="{FF2B5EF4-FFF2-40B4-BE49-F238E27FC236}">
                <a16:creationId xmlns:a16="http://schemas.microsoft.com/office/drawing/2014/main" id="{01F9FAE0-1E4B-164B-56B0-0FB482908AA4}"/>
              </a:ext>
            </a:extLst>
          </p:cNvPr>
          <p:cNvSpPr>
            <a:spLocks noGrp="1"/>
          </p:cNvSpPr>
          <p:nvPr>
            <p:ph type="body" sz="quarter" idx="12" hasCustomPrompt="1"/>
          </p:nvPr>
        </p:nvSpPr>
        <p:spPr>
          <a:xfrm>
            <a:off x="2540339" y="5346000"/>
            <a:ext cx="9172235" cy="1224000"/>
          </a:xfrm>
          <a:prstGeom prst="rect">
            <a:avLst/>
          </a:prstGeom>
        </p:spPr>
        <p:txBody>
          <a:bodyPr wrap="square" lIns="0" tIns="0" rIns="0" bIns="0" anchor="ctr">
            <a:noAutofit/>
          </a:bodyPr>
          <a:lstStyle>
            <a:lvl1pPr marL="0" indent="0">
              <a:buNone/>
              <a:defRPr sz="1200" b="0" i="0">
                <a:solidFill>
                  <a:schemeClr val="accent3"/>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説明テキスト</a:t>
            </a:r>
            <a:r>
              <a:rPr lang="en-US" altLang="ja-JP" sz="120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注意カラムの中</a:t>
            </a:r>
            <a:r>
              <a:rPr lang="en-US" altLang="ja-JP" sz="120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：メイリオ</a:t>
            </a:r>
            <a:r>
              <a:rPr lang="en-US" altLang="ja-JP" sz="1200">
                <a:solidFill>
                  <a:schemeClr val="accent3"/>
                </a:solidFill>
                <a:latin typeface="Meiryo" panose="020B0604030504040204" pitchFamily="34" charset="-128"/>
                <a:ea typeface="Meiryo" panose="020B0604030504040204" pitchFamily="34" charset="-128"/>
              </a:rPr>
              <a:t> 12pt</a:t>
            </a:r>
          </a:p>
        </p:txBody>
      </p:sp>
      <p:sp>
        <p:nvSpPr>
          <p:cNvPr id="15" name="テキスト ボックス 14">
            <a:extLst>
              <a:ext uri="{FF2B5EF4-FFF2-40B4-BE49-F238E27FC236}">
                <a16:creationId xmlns:a16="http://schemas.microsoft.com/office/drawing/2014/main" id="{4AEB8C3B-65FD-0AB2-91C3-68C84F8042EB}"/>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6" name="テキスト プレースホルダー 10">
            <a:extLst>
              <a:ext uri="{FF2B5EF4-FFF2-40B4-BE49-F238E27FC236}">
                <a16:creationId xmlns:a16="http://schemas.microsoft.com/office/drawing/2014/main" id="{0EFA0394-5479-062B-A34A-49365D55E45D}"/>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8" name="図 7">
            <a:extLst>
              <a:ext uri="{FF2B5EF4-FFF2-40B4-BE49-F238E27FC236}">
                <a16:creationId xmlns:a16="http://schemas.microsoft.com/office/drawing/2014/main" id="{31778CC6-DE2F-B74F-3655-E6EAF6DD24EC}"/>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pic>
        <p:nvPicPr>
          <p:cNvPr id="2" name="図 1">
            <a:extLst>
              <a:ext uri="{FF2B5EF4-FFF2-40B4-BE49-F238E27FC236}">
                <a16:creationId xmlns:a16="http://schemas.microsoft.com/office/drawing/2014/main" id="{5029F201-1931-5202-24E5-56A113B7664A}"/>
              </a:ext>
            </a:extLst>
          </p:cNvPr>
          <p:cNvPicPr>
            <a:picLocks noChangeAspect="1"/>
          </p:cNvPicPr>
          <p:nvPr userDrawn="1"/>
        </p:nvPicPr>
        <p:blipFill>
          <a:blip r:embed="rId3"/>
          <a:stretch>
            <a:fillRect/>
          </a:stretch>
        </p:blipFill>
        <p:spPr>
          <a:xfrm>
            <a:off x="1140288" y="5627076"/>
            <a:ext cx="794963" cy="662469"/>
          </a:xfrm>
          <a:prstGeom prst="rect">
            <a:avLst/>
          </a:prstGeom>
        </p:spPr>
      </p:pic>
    </p:spTree>
    <p:extLst>
      <p:ext uri="{BB962C8B-B14F-4D97-AF65-F5344CB8AC3E}">
        <p14:creationId xmlns:p14="http://schemas.microsoft.com/office/powerpoint/2010/main" val="2376532133"/>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タイトルとコンテンツ">
    <p:spTree>
      <p:nvGrpSpPr>
        <p:cNvPr id="1" name=""/>
        <p:cNvGrpSpPr/>
        <p:nvPr/>
      </p:nvGrpSpPr>
      <p:grpSpPr>
        <a:xfrm>
          <a:off x="0" y="0"/>
          <a:ext cx="0" cy="0"/>
          <a:chOff x="0" y="0"/>
          <a:chExt cx="0" cy="0"/>
        </a:xfrm>
      </p:grpSpPr>
      <p:pic>
        <p:nvPicPr>
          <p:cNvPr id="12" name="図 11" descr="携帯電話を持っている手&#10;&#10;自動的に生成された説明">
            <a:extLst>
              <a:ext uri="{FF2B5EF4-FFF2-40B4-BE49-F238E27FC236}">
                <a16:creationId xmlns:a16="http://schemas.microsoft.com/office/drawing/2014/main" id="{EB060A8E-FCBA-0C1A-CAE9-2C6E267FC2E7}"/>
              </a:ext>
            </a:extLst>
          </p:cNvPr>
          <p:cNvPicPr>
            <a:picLocks noChangeAspect="1"/>
          </p:cNvPicPr>
          <p:nvPr userDrawn="1"/>
        </p:nvPicPr>
        <p:blipFill rotWithShape="1">
          <a:blip r:embed="rId2" cstate="print">
            <a:duotone>
              <a:prstClr val="black"/>
              <a:schemeClr val="tx2">
                <a:tint val="45000"/>
                <a:satMod val="400000"/>
              </a:schemeClr>
            </a:duotone>
            <a:extLst>
              <a:ext uri="{28A0092B-C50C-407E-A947-70E740481C1C}">
                <a14:useLocalDpi xmlns:a14="http://schemas.microsoft.com/office/drawing/2010/main"/>
              </a:ext>
            </a:extLst>
          </a:blip>
          <a:srcRect l="178" t="7310" r="1369" b="9621"/>
          <a:stretch/>
        </p:blipFill>
        <p:spPr>
          <a:xfrm>
            <a:off x="0" y="1"/>
            <a:ext cx="12192000" cy="6858000"/>
          </a:xfrm>
          <a:prstGeom prst="rect">
            <a:avLst/>
          </a:prstGeom>
        </p:spPr>
      </p:pic>
      <p:sp>
        <p:nvSpPr>
          <p:cNvPr id="7" name="正方形/長方形 6">
            <a:extLst>
              <a:ext uri="{FF2B5EF4-FFF2-40B4-BE49-F238E27FC236}">
                <a16:creationId xmlns:a16="http://schemas.microsoft.com/office/drawing/2014/main" id="{62D2414D-F422-9EA9-1A23-7FA13DF110D5}"/>
              </a:ext>
            </a:extLst>
          </p:cNvPr>
          <p:cNvSpPr/>
          <p:nvPr userDrawn="1"/>
        </p:nvSpPr>
        <p:spPr>
          <a:xfrm>
            <a:off x="-600" y="3545632"/>
            <a:ext cx="12192000" cy="331236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223792" y="4725144"/>
            <a:ext cx="3528392" cy="675650"/>
          </a:xfrm>
          <a:prstGeom prst="rect">
            <a:avLst/>
          </a:prstGeom>
        </p:spPr>
      </p:pic>
      <p:sp>
        <p:nvSpPr>
          <p:cNvPr id="9" name="角丸四角形 8">
            <a:extLst>
              <a:ext uri="{FF2B5EF4-FFF2-40B4-BE49-F238E27FC236}">
                <a16:creationId xmlns:a16="http://schemas.microsoft.com/office/drawing/2014/main" id="{ED902A33-118E-B90B-C162-41CFFF44BCD9}"/>
              </a:ext>
            </a:extLst>
          </p:cNvPr>
          <p:cNvSpPr/>
          <p:nvPr userDrawn="1"/>
        </p:nvSpPr>
        <p:spPr>
          <a:xfrm>
            <a:off x="10056440" y="260648"/>
            <a:ext cx="1833164" cy="320400"/>
          </a:xfrm>
          <a:prstGeom prst="roundRect">
            <a:avLst>
              <a:gd name="adj" fmla="val 9836"/>
            </a:avLst>
          </a:prstGeom>
          <a:noFill/>
          <a:ln w="63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14" name="テキスト ボックス 13">
            <a:extLst>
              <a:ext uri="{FF2B5EF4-FFF2-40B4-BE49-F238E27FC236}">
                <a16:creationId xmlns:a16="http://schemas.microsoft.com/office/drawing/2014/main" id="{C932166E-22E3-431F-00A9-95A56049E7EE}"/>
              </a:ext>
            </a:extLst>
          </p:cNvPr>
          <p:cNvSpPr txBox="1"/>
          <p:nvPr userDrawn="1"/>
        </p:nvSpPr>
        <p:spPr>
          <a:xfrm>
            <a:off x="10704513" y="6384253"/>
            <a:ext cx="1185092"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a:solidFill>
                  <a:schemeClr val="bg1"/>
                </a:solidFill>
                <a:latin typeface="Meiryo" panose="020B0604030504040204" pitchFamily="34" charset="-128"/>
                <a:ea typeface="Meiryo" panose="020B0604030504040204" pitchFamily="34" charset="-128"/>
              </a:rPr>
              <a:t>© Yahoo Japan</a:t>
            </a:r>
            <a:endParaRPr kumimoji="1" lang="ja-JP" altLang="en-US" sz="800" b="0" i="0">
              <a:solidFill>
                <a:schemeClr val="bg1"/>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6113669"/>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広告ウェブサイト</a:t>
            </a:r>
            <a:br>
              <a:rPr lang="en-US" altLang="ja-JP" sz="1200">
                <a:solidFill>
                  <a:schemeClr val="bg1"/>
                </a:solidFill>
                <a:latin typeface="Meiryo" panose="020B0604030504040204" pitchFamily="34" charset="-128"/>
                <a:ea typeface="Meiryo" panose="020B0604030504040204" pitchFamily="34" charset="-128"/>
              </a:rPr>
            </a:br>
            <a:r>
              <a:rPr lang="en-US" altLang="ja-JP" sz="1200" b="0" i="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11125738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7_表紙_1行+1行（商品名入り）">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65364AB7-38D5-F908-15FD-6E1DD0C670D1}"/>
              </a:ext>
            </a:extLst>
          </p:cNvPr>
          <p:cNvPicPr>
            <a:picLocks noChangeAspect="1"/>
          </p:cNvPicPr>
          <p:nvPr userDrawn="1"/>
        </p:nvPicPr>
        <p:blipFill rotWithShape="1">
          <a:blip r:embed="rId2" cstate="print">
            <a:alphaModFix/>
            <a:duotone>
              <a:prstClr val="black"/>
              <a:schemeClr val="accent1">
                <a:tint val="45000"/>
                <a:satMod val="400000"/>
              </a:schemeClr>
            </a:duotone>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1250018" y="6597235"/>
            <a:ext cx="772647" cy="123111"/>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a:solidFill>
                  <a:schemeClr val="bg1"/>
                </a:solidFill>
                <a:latin typeface="Meiryo" panose="020B0604030504040204" pitchFamily="34" charset="-128"/>
                <a:ea typeface="Meiryo" panose="020B0604030504040204" pitchFamily="34" charset="-128"/>
              </a:rPr>
              <a:t>© Yahoo Japan</a:t>
            </a:r>
            <a:endParaRPr kumimoji="1" lang="ja-JP" altLang="en-US" sz="800">
              <a:solidFill>
                <a:schemeClr val="bg1"/>
              </a:solidFill>
              <a:latin typeface="Meiryo" panose="020B0604030504040204" pitchFamily="34" charset="-128"/>
              <a:ea typeface="Meiryo" panose="020B0604030504040204" pitchFamily="34" charset="-128"/>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013280" y="5470989"/>
            <a:ext cx="1256754" cy="215444"/>
          </a:xfrm>
          <a:prstGeom prst="rect">
            <a:avLst/>
          </a:prstGeom>
          <a:noFill/>
        </p:spPr>
        <p:txBody>
          <a:bodyPr wrap="none" lIns="0" tIns="0" rIns="0" b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4254165" y="1351250"/>
            <a:ext cx="1833164" cy="320400"/>
          </a:xfrm>
          <a:prstGeom prst="roundRect">
            <a:avLst>
              <a:gd name="adj" fmla="val 9836"/>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1147932" y="5710013"/>
            <a:ext cx="1160574" cy="215444"/>
          </a:xfrm>
          <a:prstGeom prst="rect">
            <a:avLst/>
          </a:prstGeom>
          <a:noFill/>
        </p:spPr>
        <p:txBody>
          <a:bodyPr wrap="none" lIns="0" tIns="0" rIns="0" bIns="0" rtlCol="0">
            <a:spAutoFit/>
          </a:bodyPr>
          <a:lstStyle/>
          <a:p>
            <a:pPr algn="r"/>
            <a:r>
              <a:rPr kumimoji="1" lang="en-US" altLang="ja-JP" sz="1400" b="0" i="0" spc="300">
                <a:solidFill>
                  <a:schemeClr val="bg1"/>
                </a:solidFill>
                <a:latin typeface="Segoe UI" panose="020B0502040204020203" pitchFamily="34" charset="0"/>
                <a:ea typeface="Yu Gothic" panose="020B0400000000000000" pitchFamily="34" charset="-128"/>
                <a:cs typeface="Segoe UI" panose="020B0502040204020203" pitchFamily="34" charset="0"/>
              </a:rPr>
              <a:t>2023/2/16</a:t>
            </a: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95788" y="4500818"/>
            <a:ext cx="4453035"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ブランドパネル  </a:t>
            </a:r>
            <a:r>
              <a:rPr kumimoji="1" lang="en-US" altLang="ja-JP"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2023</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3</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6</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400" b="1" i="0">
              <a:solidFill>
                <a:schemeClr val="accent6"/>
              </a:solidFill>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9578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1013280"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a:br>
            <a:r>
              <a:rPr kumimoji="1" lang="en-US" altLang="ja-JP"/>
              <a:t>2</a:t>
            </a:r>
            <a:r>
              <a:rPr kumimoji="1" lang="ja-JP" altLang="en-US"/>
              <a:t>行目タイトルタイトル</a:t>
            </a:r>
          </a:p>
        </p:txBody>
      </p:sp>
      <p:pic>
        <p:nvPicPr>
          <p:cNvPr id="8" name="図 7">
            <a:extLst>
              <a:ext uri="{FF2B5EF4-FFF2-40B4-BE49-F238E27FC236}">
                <a16:creationId xmlns:a16="http://schemas.microsoft.com/office/drawing/2014/main" id="{52F79CF0-1B49-671C-5F7B-1013048237B8}"/>
              </a:ext>
            </a:extLst>
          </p:cNvPr>
          <p:cNvPicPr>
            <a:picLocks noChangeAspect="1"/>
          </p:cNvPicPr>
          <p:nvPr userDrawn="1"/>
        </p:nvPicPr>
        <p:blipFill>
          <a:blip r:embed="rId3"/>
          <a:stretch>
            <a:fillRect/>
          </a:stretch>
        </p:blipFill>
        <p:spPr>
          <a:xfrm>
            <a:off x="1013280" y="1053494"/>
            <a:ext cx="1496004" cy="783622"/>
          </a:xfrm>
          <a:prstGeom prst="rect">
            <a:avLst/>
          </a:prstGeom>
        </p:spPr>
      </p:pic>
      <p:sp>
        <p:nvSpPr>
          <p:cNvPr id="9" name="テキスト ボックス 8">
            <a:extLst>
              <a:ext uri="{FF2B5EF4-FFF2-40B4-BE49-F238E27FC236}">
                <a16:creationId xmlns:a16="http://schemas.microsoft.com/office/drawing/2014/main" id="{002CB47F-E46E-F3A9-ED2F-9C58930C043C}"/>
              </a:ext>
            </a:extLst>
          </p:cNvPr>
          <p:cNvSpPr txBox="1"/>
          <p:nvPr userDrawn="1"/>
        </p:nvSpPr>
        <p:spPr>
          <a:xfrm>
            <a:off x="6646756" y="4663160"/>
            <a:ext cx="8945195" cy="2123658"/>
          </a:xfrm>
          <a:prstGeom prst="rect">
            <a:avLst/>
          </a:prstGeom>
          <a:noFill/>
        </p:spPr>
        <p:txBody>
          <a:bodyPr wrap="square">
            <a:spAutoFit/>
          </a:bodyPr>
          <a:lstStyle/>
          <a:p>
            <a:pPr algn="l"/>
            <a:r>
              <a:rPr lang="ja-JP" altLang="en-US" sz="6600" b="1" i="0">
                <a:solidFill>
                  <a:schemeClr val="accent6">
                    <a:alpha val="70000"/>
                  </a:schemeClr>
                </a:solidFill>
                <a:latin typeface="A P-OTF UD Shin Go NT Pr6N U" panose="020B0400000000000000" pitchFamily="34" charset="-128"/>
                <a:ea typeface="A P-OTF UD Shin Go NT Pr6N U" panose="020B0400000000000000" pitchFamily="34" charset="-128"/>
              </a:rPr>
              <a:t>Marketing </a:t>
            </a:r>
            <a:endParaRPr lang="en-US" altLang="ja-JP" sz="6600" b="1" i="0">
              <a:solidFill>
                <a:schemeClr val="accent6">
                  <a:alpha val="70000"/>
                </a:schemeClr>
              </a:solidFill>
              <a:latin typeface="A P-OTF UD Shin Go NT Pr6N U" panose="020B0400000000000000" pitchFamily="34" charset="-128"/>
              <a:ea typeface="A P-OTF UD Shin Go NT Pr6N U" panose="020B0400000000000000" pitchFamily="34" charset="-128"/>
            </a:endParaRPr>
          </a:p>
          <a:p>
            <a:pPr algn="l"/>
            <a:r>
              <a:rPr lang="ja-JP" altLang="en-US" sz="6600" b="1" i="0">
                <a:solidFill>
                  <a:schemeClr val="accent6">
                    <a:alpha val="70000"/>
                  </a:schemeClr>
                </a:solidFill>
                <a:latin typeface="A P-OTF UD Shin Go NT Pr6N U" panose="020B0400000000000000" pitchFamily="34" charset="-128"/>
                <a:ea typeface="A P-OTF UD Shin Go NT Pr6N U" panose="020B0400000000000000" pitchFamily="34" charset="-128"/>
              </a:rPr>
              <a:t>Solution</a:t>
            </a:r>
          </a:p>
        </p:txBody>
      </p:sp>
    </p:spTree>
    <p:extLst>
      <p:ext uri="{BB962C8B-B14F-4D97-AF65-F5344CB8AC3E}">
        <p14:creationId xmlns:p14="http://schemas.microsoft.com/office/powerpoint/2010/main" val="10979467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表紙_1行+1行（商品名入り）">
    <p:bg>
      <p:bgPr>
        <a:solidFill>
          <a:srgbClr val="F3F3F3"/>
        </a:solidFill>
        <a:effectLst/>
      </p:bgPr>
    </p:bg>
    <p:spTree>
      <p:nvGrpSpPr>
        <p:cNvPr id="1" name=""/>
        <p:cNvGrpSpPr/>
        <p:nvPr/>
      </p:nvGrpSpPr>
      <p:grpSpPr>
        <a:xfrm>
          <a:off x="0" y="0"/>
          <a:ext cx="0" cy="0"/>
          <a:chOff x="0" y="0"/>
          <a:chExt cx="0" cy="0"/>
        </a:xfrm>
      </p:grpSpPr>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1019496" y="19719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01</a:t>
            </a:r>
            <a:endParaRPr kumimoji="1" lang="ja-JP" altLang="en-US" b="1" i="1">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1019496" y="28900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02</a:t>
            </a:r>
            <a:endParaRPr kumimoji="1" lang="ja-JP" altLang="en-US" b="1" i="1">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1019496" y="38081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03</a:t>
            </a:r>
            <a:endParaRPr kumimoji="1" lang="ja-JP" altLang="en-US" b="1" i="1">
              <a:solidFill>
                <a:schemeClr val="bg1"/>
              </a:solidFill>
              <a:latin typeface="Segoe UI" panose="020B0502040204020203" pitchFamily="34" charset="0"/>
              <a:cs typeface="Segoe UI" panose="020B0502040204020203" pitchFamily="34" charset="0"/>
            </a:endParaRPr>
          </a:p>
        </p:txBody>
      </p:sp>
      <p:sp>
        <p:nvSpPr>
          <p:cNvPr id="52" name="円/楕円 51">
            <a:extLst>
              <a:ext uri="{FF2B5EF4-FFF2-40B4-BE49-F238E27FC236}">
                <a16:creationId xmlns:a16="http://schemas.microsoft.com/office/drawing/2014/main" id="{E3844857-778D-FB4D-F785-F07A305F429B}"/>
              </a:ext>
            </a:extLst>
          </p:cNvPr>
          <p:cNvSpPr>
            <a:spLocks noChangeAspect="1"/>
          </p:cNvSpPr>
          <p:nvPr userDrawn="1"/>
        </p:nvSpPr>
        <p:spPr>
          <a:xfrm>
            <a:off x="1019496" y="47262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04</a:t>
            </a:r>
            <a:endParaRPr kumimoji="1" lang="ja-JP" altLang="en-US" b="1" i="1">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89496" y="25119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89496" y="34300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55" name="直線コネクタ 54">
            <a:extLst>
              <a:ext uri="{FF2B5EF4-FFF2-40B4-BE49-F238E27FC236}">
                <a16:creationId xmlns:a16="http://schemas.microsoft.com/office/drawing/2014/main" id="{E1AC21E9-E95C-BFC8-4A22-D36654BF692B}"/>
              </a:ext>
            </a:extLst>
          </p:cNvPr>
          <p:cNvCxnSpPr>
            <a:stCxn id="51" idx="4"/>
            <a:endCxn id="52" idx="0"/>
          </p:cNvCxnSpPr>
          <p:nvPr userDrawn="1"/>
        </p:nvCxnSpPr>
        <p:spPr>
          <a:xfrm>
            <a:off x="1289496" y="43481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905536" y="20619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905536" y="30165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905536" y="39409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9" name="テキスト プレースホルダー 4">
            <a:extLst>
              <a:ext uri="{FF2B5EF4-FFF2-40B4-BE49-F238E27FC236}">
                <a16:creationId xmlns:a16="http://schemas.microsoft.com/office/drawing/2014/main" id="{707B4232-FAAB-FFB6-A623-D322760D290A}"/>
              </a:ext>
            </a:extLst>
          </p:cNvPr>
          <p:cNvSpPr>
            <a:spLocks noGrp="1"/>
          </p:cNvSpPr>
          <p:nvPr>
            <p:ph type="body" sz="quarter" idx="17" hasCustomPrompt="1"/>
          </p:nvPr>
        </p:nvSpPr>
        <p:spPr>
          <a:xfrm>
            <a:off x="1905536" y="48352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pic>
        <p:nvPicPr>
          <p:cNvPr id="62" name="図 61" descr="携帯電話を持っている手&#10;&#10;自動的に生成された説明">
            <a:extLst>
              <a:ext uri="{FF2B5EF4-FFF2-40B4-BE49-F238E27FC236}">
                <a16:creationId xmlns:a16="http://schemas.microsoft.com/office/drawing/2014/main" id="{046665FC-415C-C428-C7DD-973E4E27FEB7}"/>
              </a:ext>
            </a:extLst>
          </p:cNvPr>
          <p:cNvPicPr>
            <a:picLocks noChangeAspect="1"/>
          </p:cNvPicPr>
          <p:nvPr userDrawn="1"/>
        </p:nvPicPr>
        <p:blipFill rotWithShape="1">
          <a:blip r:embed="rId3" cstate="print">
            <a:alphaModFix/>
            <a:duotone>
              <a:prstClr val="black"/>
              <a:schemeClr val="accent1">
                <a:tint val="45000"/>
                <a:satMod val="400000"/>
              </a:schemeClr>
            </a:duotone>
            <a:extLst>
              <a:ext uri="{28A0092B-C50C-407E-A947-70E740481C1C}">
                <a14:useLocalDpi xmlns:a14="http://schemas.microsoft.com/office/drawing/2010/main"/>
              </a:ext>
            </a:extLst>
          </a:blip>
          <a:srcRect l="70801" t="-1" r="6953" b="9699"/>
          <a:stretch/>
        </p:blipFill>
        <p:spPr>
          <a:xfrm>
            <a:off x="9271000" y="0"/>
            <a:ext cx="2920999" cy="6858000"/>
          </a:xfrm>
          <a:prstGeom prst="rect">
            <a:avLst/>
          </a:prstGeom>
        </p:spPr>
      </p:pic>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0"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Tree>
    <p:extLst>
      <p:ext uri="{BB962C8B-B14F-4D97-AF65-F5344CB8AC3E}">
        <p14:creationId xmlns:p14="http://schemas.microsoft.com/office/powerpoint/2010/main" val="23549381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タイトル スライド">
    <p:bg>
      <p:bgPr>
        <a:solidFill>
          <a:schemeClr val="accent6"/>
        </a:solidFill>
        <a:effectLst/>
      </p:bgPr>
    </p:bg>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86120817-B160-24F7-C7E5-1BA472CDDD72}"/>
              </a:ext>
            </a:extLst>
          </p:cNvPr>
          <p:cNvPicPr>
            <a:picLocks noChangeAspect="1"/>
          </p:cNvPicPr>
          <p:nvPr userDrawn="1"/>
        </p:nvPicPr>
        <p:blipFill rotWithShape="1">
          <a:blip r:embed="rId2" cstate="print">
            <a:alphaModFix/>
            <a:grayscl/>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rcRect t="2749"/>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a:solidFill>
                  <a:schemeClr val="accent6"/>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648582" y="635634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a:solidFill>
                  <a:schemeClr val="bg1"/>
                </a:solidFill>
              </a:rPr>
              <a:t>© Yahoo Japan</a:t>
            </a:r>
            <a:endParaRPr kumimoji="1" lang="ja-JP" altLang="en-US" sz="80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a:p>
          <a:p>
            <a:pPr lvl="0"/>
            <a:r>
              <a:rPr kumimoji="1" lang="ja-JP" altLang="en-US"/>
              <a:t>タイトルタイトル</a:t>
            </a:r>
          </a:p>
        </p:txBody>
      </p:sp>
    </p:spTree>
    <p:extLst>
      <p:ext uri="{BB962C8B-B14F-4D97-AF65-F5344CB8AC3E}">
        <p14:creationId xmlns:p14="http://schemas.microsoft.com/office/powerpoint/2010/main" val="1766688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pic>
        <p:nvPicPr>
          <p:cNvPr id="12" name="図 11" descr="携帯電話を持っている手&#10;&#10;自動的に生成された説明">
            <a:extLst>
              <a:ext uri="{FF2B5EF4-FFF2-40B4-BE49-F238E27FC236}">
                <a16:creationId xmlns:a16="http://schemas.microsoft.com/office/drawing/2014/main" id="{EB060A8E-FCBA-0C1A-CAE9-2C6E267FC2E7}"/>
              </a:ext>
            </a:extLst>
          </p:cNvPr>
          <p:cNvPicPr>
            <a:picLocks noChangeAspect="1"/>
          </p:cNvPicPr>
          <p:nvPr userDrawn="1"/>
        </p:nvPicPr>
        <p:blipFill rotWithShape="1">
          <a:blip r:embed="rId2" cstate="print">
            <a:grayscl/>
            <a:extLst>
              <a:ext uri="{28A0092B-C50C-407E-A947-70E740481C1C}">
                <a14:useLocalDpi xmlns:a14="http://schemas.microsoft.com/office/drawing/2010/main"/>
              </a:ext>
            </a:extLst>
          </a:blip>
          <a:srcRect l="178" t="7310" r="1369" b="9621"/>
          <a:stretch/>
        </p:blipFill>
        <p:spPr>
          <a:xfrm>
            <a:off x="0" y="1"/>
            <a:ext cx="12192000" cy="6858000"/>
          </a:xfrm>
          <a:prstGeom prst="rect">
            <a:avLst/>
          </a:prstGeom>
        </p:spPr>
      </p:pic>
      <p:sp>
        <p:nvSpPr>
          <p:cNvPr id="2" name="正方形/長方形 1">
            <a:extLst>
              <a:ext uri="{FF2B5EF4-FFF2-40B4-BE49-F238E27FC236}">
                <a16:creationId xmlns:a16="http://schemas.microsoft.com/office/drawing/2014/main" id="{FB2E2D59-92F6-7C0B-A644-AF7170B81752}"/>
              </a:ext>
            </a:extLst>
          </p:cNvPr>
          <p:cNvSpPr/>
          <p:nvPr userDrawn="1"/>
        </p:nvSpPr>
        <p:spPr>
          <a:xfrm>
            <a:off x="-20531" y="3429000"/>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331804" y="4250359"/>
            <a:ext cx="3528392" cy="675650"/>
          </a:xfrm>
          <a:prstGeom prst="rect">
            <a:avLst/>
          </a:prstGeom>
        </p:spPr>
      </p:pic>
      <p:sp>
        <p:nvSpPr>
          <p:cNvPr id="9" name="角丸四角形 8">
            <a:extLst>
              <a:ext uri="{FF2B5EF4-FFF2-40B4-BE49-F238E27FC236}">
                <a16:creationId xmlns:a16="http://schemas.microsoft.com/office/drawing/2014/main" id="{ED902A33-118E-B90B-C162-41CFFF44BCD9}"/>
              </a:ext>
            </a:extLst>
          </p:cNvPr>
          <p:cNvSpPr/>
          <p:nvPr userDrawn="1"/>
        </p:nvSpPr>
        <p:spPr>
          <a:xfrm>
            <a:off x="10056440" y="260648"/>
            <a:ext cx="1833164" cy="320400"/>
          </a:xfrm>
          <a:prstGeom prst="roundRect">
            <a:avLst>
              <a:gd name="adj" fmla="val 9836"/>
            </a:avLst>
          </a:prstGeom>
          <a:noFill/>
          <a:ln w="63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14" name="テキスト ボックス 13">
            <a:extLst>
              <a:ext uri="{FF2B5EF4-FFF2-40B4-BE49-F238E27FC236}">
                <a16:creationId xmlns:a16="http://schemas.microsoft.com/office/drawing/2014/main" id="{C932166E-22E3-431F-00A9-95A56049E7EE}"/>
              </a:ext>
            </a:extLst>
          </p:cNvPr>
          <p:cNvSpPr txBox="1"/>
          <p:nvPr userDrawn="1"/>
        </p:nvSpPr>
        <p:spPr>
          <a:xfrm>
            <a:off x="10704513" y="6384253"/>
            <a:ext cx="1185092"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a:solidFill>
                  <a:schemeClr val="bg1"/>
                </a:solidFill>
                <a:latin typeface="Meiryo" panose="020B0604030504040204" pitchFamily="34" charset="-128"/>
                <a:ea typeface="Meiryo" panose="020B0604030504040204" pitchFamily="34" charset="-128"/>
              </a:rPr>
              <a:t>© Yahoo Japan</a:t>
            </a:r>
            <a:endParaRPr kumimoji="1" lang="ja-JP" altLang="en-US" sz="800" b="0" i="0">
              <a:solidFill>
                <a:schemeClr val="bg1"/>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5220647"/>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a:solidFill>
                  <a:schemeClr val="bg1"/>
                </a:solidFill>
                <a:latin typeface="Meiryo" panose="020B0604030504040204" pitchFamily="34" charset="-128"/>
                <a:ea typeface="Meiryo" panose="020B0604030504040204" pitchFamily="34" charset="-128"/>
              </a:rPr>
            </a:br>
            <a:r>
              <a:rPr lang="en-US" altLang="ja-JP" sz="1200" b="0" i="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35693727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9.xml"/><Relationship Id="rId3" Type="http://schemas.openxmlformats.org/officeDocument/2006/relationships/slideLayout" Target="../slideLayouts/slideLayout34.xml"/><Relationship Id="rId7" Type="http://schemas.openxmlformats.org/officeDocument/2006/relationships/slideLayout" Target="../slideLayouts/slideLayout38.xml"/><Relationship Id="rId12" Type="http://schemas.openxmlformats.org/officeDocument/2006/relationships/theme" Target="../theme/theme2.xml"/><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5" Type="http://schemas.openxmlformats.org/officeDocument/2006/relationships/slideLayout" Target="../slideLayouts/slideLayout36.xml"/><Relationship Id="rId10" Type="http://schemas.openxmlformats.org/officeDocument/2006/relationships/slideLayout" Target="../slideLayouts/slideLayout41.xml"/><Relationship Id="rId4" Type="http://schemas.openxmlformats.org/officeDocument/2006/relationships/slideLayout" Target="../slideLayouts/slideLayout35.xml"/><Relationship Id="rId9" Type="http://schemas.openxmlformats.org/officeDocument/2006/relationships/slideLayout" Target="../slideLayouts/slideLayout4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36576A88-AD2F-793D-5310-FC97A0C4F280}"/>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3" name="テキスト ボックス 2">
            <a:extLst>
              <a:ext uri="{FF2B5EF4-FFF2-40B4-BE49-F238E27FC236}">
                <a16:creationId xmlns:a16="http://schemas.microsoft.com/office/drawing/2014/main" id="{F48C1B28-8B85-767A-DF53-0B978A3417A8}"/>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a:solidFill>
                  <a:schemeClr val="bg2"/>
                </a:solidFill>
                <a:latin typeface="Meiryo" panose="020B0604030504040204" pitchFamily="34" charset="-128"/>
                <a:ea typeface="Meiryo" panose="020B0604030504040204" pitchFamily="34" charset="-128"/>
              </a:rPr>
              <a:t>© Yahoo Japan</a:t>
            </a:r>
            <a:endParaRPr kumimoji="1" lang="ja-JP" altLang="en-US" sz="800" b="0" i="0">
              <a:solidFill>
                <a:schemeClr val="bg2"/>
              </a:solidFill>
              <a:latin typeface="Meiryo" panose="020B0604030504040204" pitchFamily="34" charset="-128"/>
              <a:ea typeface="Meiryo" panose="020B0604030504040204" pitchFamily="34" charset="-128"/>
            </a:endParaRPr>
          </a:p>
        </p:txBody>
      </p:sp>
    </p:spTree>
  </p:cSld>
  <p:clrMap bg1="lt1" tx1="dk1" bg2="lt2" tx2="dk2" accent1="accent1" accent2="accent2" accent3="accent3" accent4="accent4" accent5="accent5" accent6="accent6" hlink="hlink" folHlink="folHlink"/>
  <p:sldLayoutIdLst>
    <p:sldLayoutId id="2147483792" r:id="rId1"/>
    <p:sldLayoutId id="2147483859" r:id="rId2"/>
    <p:sldLayoutId id="2147483857" r:id="rId3"/>
    <p:sldLayoutId id="2147483855" r:id="rId4"/>
    <p:sldLayoutId id="2147483856" r:id="rId5"/>
    <p:sldLayoutId id="2147483841" r:id="rId6"/>
    <p:sldLayoutId id="2147483842" r:id="rId7"/>
    <p:sldLayoutId id="2147483747" r:id="rId8"/>
    <p:sldLayoutId id="2147483737" r:id="rId9"/>
    <p:sldLayoutId id="2147483850" r:id="rId10"/>
    <p:sldLayoutId id="2147483853" r:id="rId11"/>
    <p:sldLayoutId id="2147483851" r:id="rId12"/>
    <p:sldLayoutId id="2147483852" r:id="rId13"/>
    <p:sldLayoutId id="2147483760" r:id="rId14"/>
    <p:sldLayoutId id="2147483846" r:id="rId15"/>
    <p:sldLayoutId id="2147483847" r:id="rId16"/>
    <p:sldLayoutId id="2147483845" r:id="rId17"/>
    <p:sldLayoutId id="2147483849" r:id="rId18"/>
    <p:sldLayoutId id="2147483864" r:id="rId19"/>
    <p:sldLayoutId id="2147483820" r:id="rId20"/>
    <p:sldLayoutId id="2147483762" r:id="rId21"/>
    <p:sldLayoutId id="2147483782" r:id="rId22"/>
    <p:sldLayoutId id="2147483793" r:id="rId23"/>
    <p:sldLayoutId id="2147483799" r:id="rId24"/>
    <p:sldLayoutId id="2147483800" r:id="rId25"/>
    <p:sldLayoutId id="2147483794" r:id="rId26"/>
    <p:sldLayoutId id="2147483863" r:id="rId27"/>
    <p:sldLayoutId id="2147483865" r:id="rId28"/>
    <p:sldLayoutId id="2147483868" r:id="rId29"/>
    <p:sldLayoutId id="2147483881" r:id="rId30"/>
    <p:sldLayoutId id="2147483882" r:id="rId31"/>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19" userDrawn="1">
          <p15:clr>
            <a:srgbClr val="F26B43"/>
          </p15:clr>
        </p15:guide>
        <p15:guide id="2" pos="3749" userDrawn="1">
          <p15:clr>
            <a:srgbClr val="F26B43"/>
          </p15:clr>
        </p15:guide>
        <p15:guide id="3" pos="302" userDrawn="1">
          <p15:clr>
            <a:srgbClr val="F26B43"/>
          </p15:clr>
        </p15:guide>
        <p15:guide id="4" pos="3931" userDrawn="1">
          <p15:clr>
            <a:srgbClr val="F26B43"/>
          </p15:clr>
        </p15:guide>
        <p15:guide id="5" pos="7378" userDrawn="1">
          <p15:clr>
            <a:srgbClr val="F26B43"/>
          </p15:clr>
        </p15:guide>
        <p15:guide id="6" orient="horz" pos="799" userDrawn="1">
          <p15:clr>
            <a:srgbClr val="F26B43"/>
          </p15:clr>
        </p15:guide>
        <p15:guide id="7" orient="horz" pos="2500" userDrawn="1">
          <p15:clr>
            <a:srgbClr val="F26B43"/>
          </p15:clr>
        </p15:guide>
        <p15:guide id="8" orient="horz" pos="4020" userDrawn="1">
          <p15:clr>
            <a:srgbClr val="F26B43"/>
          </p15:clr>
        </p15:guide>
        <p15:guide id="9" orient="horz" pos="686" userDrawn="1">
          <p15:clr>
            <a:srgbClr val="5ACBF0"/>
          </p15:clr>
        </p15:guide>
        <p15:guide id="10" orient="horz" pos="4133" userDrawn="1">
          <p15:clr>
            <a:srgbClr val="5ACBF0"/>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36576A88-AD2F-793D-5310-FC97A0C4F280}"/>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3" name="テキスト ボックス 2">
            <a:extLst>
              <a:ext uri="{FF2B5EF4-FFF2-40B4-BE49-F238E27FC236}">
                <a16:creationId xmlns:a16="http://schemas.microsoft.com/office/drawing/2014/main" id="{F48C1B28-8B85-767A-DF53-0B978A3417A8}"/>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a:solidFill>
                  <a:schemeClr val="bg2"/>
                </a:solidFill>
                <a:latin typeface="Meiryo" panose="020B0604030504040204" pitchFamily="34" charset="-128"/>
                <a:ea typeface="Meiryo" panose="020B0604030504040204" pitchFamily="34" charset="-128"/>
              </a:rPr>
              <a:t>© Yahoo Japan</a:t>
            </a:r>
            <a:endParaRPr kumimoji="1" lang="ja-JP" altLang="en-US" sz="800" b="0" i="0">
              <a:solidFill>
                <a:schemeClr val="bg2"/>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099463922"/>
      </p:ext>
    </p:extLst>
  </p:cSld>
  <p:clrMap bg1="lt1" tx1="dk1" bg2="lt2" tx2="dk2" accent1="accent1" accent2="accent2" accent3="accent3" accent4="accent4" accent5="accent5" accent6="accent6" hlink="hlink" folHlink="folHlink"/>
  <p:sldLayoutIdLst>
    <p:sldLayoutId id="2147483870" r:id="rId1"/>
    <p:sldLayoutId id="2147483871" r:id="rId2"/>
    <p:sldLayoutId id="2147483872" r:id="rId3"/>
    <p:sldLayoutId id="2147483873" r:id="rId4"/>
    <p:sldLayoutId id="2147483874" r:id="rId5"/>
    <p:sldLayoutId id="2147483875" r:id="rId6"/>
    <p:sldLayoutId id="2147483876" r:id="rId7"/>
    <p:sldLayoutId id="2147483877" r:id="rId8"/>
    <p:sldLayoutId id="2147483878" r:id="rId9"/>
    <p:sldLayoutId id="2147483879" r:id="rId10"/>
    <p:sldLayoutId id="2147483880" r:id="rId11"/>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19">
          <p15:clr>
            <a:srgbClr val="F26B43"/>
          </p15:clr>
        </p15:guide>
        <p15:guide id="2" pos="3749">
          <p15:clr>
            <a:srgbClr val="F26B43"/>
          </p15:clr>
        </p15:guide>
        <p15:guide id="3" pos="302">
          <p15:clr>
            <a:srgbClr val="F26B43"/>
          </p15:clr>
        </p15:guide>
        <p15:guide id="4" pos="3931">
          <p15:clr>
            <a:srgbClr val="F26B43"/>
          </p15:clr>
        </p15:guide>
        <p15:guide id="5" pos="7378">
          <p15:clr>
            <a:srgbClr val="F26B43"/>
          </p15:clr>
        </p15:guide>
        <p15:guide id="6" orient="horz" pos="799">
          <p15:clr>
            <a:srgbClr val="F26B43"/>
          </p15:clr>
        </p15:guide>
        <p15:guide id="7" orient="horz" pos="2500">
          <p15:clr>
            <a:srgbClr val="F26B43"/>
          </p15:clr>
        </p15:guide>
        <p15:guide id="8" orient="horz" pos="4020">
          <p15:clr>
            <a:srgbClr val="F26B43"/>
          </p15:clr>
        </p15:guide>
        <p15:guide id="9" orient="horz" pos="686">
          <p15:clr>
            <a:srgbClr val="5ACBF0"/>
          </p15:clr>
        </p15:guide>
        <p15:guide id="10" orient="horz" pos="4133">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3.xml"/></Relationships>
</file>

<file path=ppt/slides/_rels/slide10.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hyperlink" Target="https://s.yimg.jp/dl/displayads-guarantee/formatguide.zip" TargetMode="External"/><Relationship Id="rId7" Type="http://schemas.openxmlformats.org/officeDocument/2006/relationships/image" Target="../media/image28.png"/><Relationship Id="rId12" Type="http://schemas.openxmlformats.org/officeDocument/2006/relationships/image" Target="../media/image25.png"/><Relationship Id="rId2" Type="http://schemas.openxmlformats.org/officeDocument/2006/relationships/notesSlide" Target="../notesSlides/notesSlide8.xml"/><Relationship Id="rId1" Type="http://schemas.openxmlformats.org/officeDocument/2006/relationships/slideLayout" Target="../slideLayouts/slideLayout28.xml"/><Relationship Id="rId6" Type="http://schemas.openxmlformats.org/officeDocument/2006/relationships/image" Target="../media/image27.png"/><Relationship Id="rId11" Type="http://schemas.openxmlformats.org/officeDocument/2006/relationships/image" Target="../media/image32.png"/><Relationship Id="rId5" Type="http://schemas.openxmlformats.org/officeDocument/2006/relationships/image" Target="../media/image26.png"/><Relationship Id="rId10" Type="http://schemas.openxmlformats.org/officeDocument/2006/relationships/image" Target="../media/image31.png"/><Relationship Id="rId4" Type="http://schemas.openxmlformats.org/officeDocument/2006/relationships/hyperlink" Target="https://ads-help.yahoo-net.jp/s/article/H000044930?language=ja" TargetMode="External"/><Relationship Id="rId9" Type="http://schemas.openxmlformats.org/officeDocument/2006/relationships/image" Target="../media/image30.png"/></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9.xml"/><Relationship Id="rId1" Type="http://schemas.openxmlformats.org/officeDocument/2006/relationships/slideLayout" Target="../slideLayouts/slideLayout28.xml"/></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ads-help.yahoo-net.jp/s/article/H000044833?language=ja" TargetMode="External"/><Relationship Id="rId1" Type="http://schemas.openxmlformats.org/officeDocument/2006/relationships/slideLayout" Target="../slideLayouts/slideLayout28.xml"/></Relationships>
</file>

<file path=ppt/slides/_rels/slide13.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9.png"/><Relationship Id="rId7" Type="http://schemas.openxmlformats.org/officeDocument/2006/relationships/image" Target="../media/image34.jpeg"/><Relationship Id="rId2" Type="http://schemas.openxmlformats.org/officeDocument/2006/relationships/image" Target="../media/image28.png"/><Relationship Id="rId1" Type="http://schemas.openxmlformats.org/officeDocument/2006/relationships/slideLayout" Target="../slideLayouts/slideLayout39.xml"/><Relationship Id="rId6" Type="http://schemas.openxmlformats.org/officeDocument/2006/relationships/image" Target="../media/image33.jpeg"/><Relationship Id="rId5" Type="http://schemas.openxmlformats.org/officeDocument/2006/relationships/image" Target="../media/image31.png"/><Relationship Id="rId4" Type="http://schemas.openxmlformats.org/officeDocument/2006/relationships/image" Target="../media/image30.png"/></Relationships>
</file>

<file path=ppt/slides/_rels/slide14.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hyperlink" Target="https://s.yimg.jp/dl/displayads-guarantee/formatguide.zip" TargetMode="External"/><Relationship Id="rId7" Type="http://schemas.openxmlformats.org/officeDocument/2006/relationships/image" Target="../media/image30.png"/><Relationship Id="rId12" Type="http://schemas.openxmlformats.org/officeDocument/2006/relationships/image" Target="../media/image36.png"/><Relationship Id="rId2" Type="http://schemas.openxmlformats.org/officeDocument/2006/relationships/notesSlide" Target="../notesSlides/notesSlide10.xml"/><Relationship Id="rId1" Type="http://schemas.openxmlformats.org/officeDocument/2006/relationships/slideLayout" Target="../slideLayouts/slideLayout28.xml"/><Relationship Id="rId6" Type="http://schemas.openxmlformats.org/officeDocument/2006/relationships/image" Target="../media/image29.png"/><Relationship Id="rId11" Type="http://schemas.openxmlformats.org/officeDocument/2006/relationships/image" Target="../media/image35.png"/><Relationship Id="rId5" Type="http://schemas.openxmlformats.org/officeDocument/2006/relationships/image" Target="../media/image28.png"/><Relationship Id="rId10" Type="http://schemas.openxmlformats.org/officeDocument/2006/relationships/image" Target="../media/image25.png"/><Relationship Id="rId4" Type="http://schemas.openxmlformats.org/officeDocument/2006/relationships/hyperlink" Target="https://ads-help.yahoo.co.jp/yahooads/guideline/articledetail?lan=ja&amp;aid=1493&amp;o=default" TargetMode="External"/><Relationship Id="rId9" Type="http://schemas.openxmlformats.org/officeDocument/2006/relationships/image" Target="../media/image32.png"/></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1.xml"/><Relationship Id="rId1" Type="http://schemas.openxmlformats.org/officeDocument/2006/relationships/slideLayout" Target="../slideLayouts/slideLayout28.xml"/></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ads-help.yahoo-net.jp/s/article/H000044833?language=ja" TargetMode="External"/><Relationship Id="rId1" Type="http://schemas.openxmlformats.org/officeDocument/2006/relationships/slideLayout" Target="../slideLayouts/slideLayout28.xml"/></Relationships>
</file>

<file path=ppt/slides/_rels/slide17.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hyperlink" Target="https://s.yimg.jp/dl/displayads-guarantee/formatguide.zip" TargetMode="External"/><Relationship Id="rId7" Type="http://schemas.openxmlformats.org/officeDocument/2006/relationships/image" Target="../media/image30.png"/><Relationship Id="rId2" Type="http://schemas.openxmlformats.org/officeDocument/2006/relationships/notesSlide" Target="../notesSlides/notesSlide12.xml"/><Relationship Id="rId1" Type="http://schemas.openxmlformats.org/officeDocument/2006/relationships/slideLayout" Target="../slideLayouts/slideLayout28.xml"/><Relationship Id="rId6" Type="http://schemas.openxmlformats.org/officeDocument/2006/relationships/image" Target="../media/image29.png"/><Relationship Id="rId5" Type="http://schemas.openxmlformats.org/officeDocument/2006/relationships/image" Target="../media/image28.png"/><Relationship Id="rId10" Type="http://schemas.openxmlformats.org/officeDocument/2006/relationships/image" Target="../media/image25.png"/><Relationship Id="rId4" Type="http://schemas.openxmlformats.org/officeDocument/2006/relationships/hyperlink" Target="https://ads-help.yahoo.co.jp/yahooads/guideline/articledetail?lan=ja&amp;aid=1493&amp;o=default" TargetMode="External"/><Relationship Id="rId9" Type="http://schemas.openxmlformats.org/officeDocument/2006/relationships/image" Target="../media/image32.png"/></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3.xml"/><Relationship Id="rId1" Type="http://schemas.openxmlformats.org/officeDocument/2006/relationships/slideLayout" Target="../slideLayouts/slideLayout28.xml"/></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4.xml"/><Relationship Id="rId1" Type="http://schemas.openxmlformats.org/officeDocument/2006/relationships/slideLayout" Target="../slideLayouts/slideLayout2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4.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5.xml"/><Relationship Id="rId1" Type="http://schemas.openxmlformats.org/officeDocument/2006/relationships/slideLayout" Target="../slideLayouts/slideLayout28.xml"/></Relationships>
</file>

<file path=ppt/slides/_rels/slide21.xml.rels><?xml version="1.0" encoding="UTF-8" standalone="yes"?>
<Relationships xmlns="http://schemas.openxmlformats.org/package/2006/relationships"><Relationship Id="rId3" Type="http://schemas.openxmlformats.org/officeDocument/2006/relationships/hyperlink" Target="https://ads-help.yahoo-net.jp/s/article/H000044833?language=ja" TargetMode="External"/><Relationship Id="rId2" Type="http://schemas.openxmlformats.org/officeDocument/2006/relationships/notesSlide" Target="../notesSlides/notesSlide16.xml"/><Relationship Id="rId1" Type="http://schemas.openxmlformats.org/officeDocument/2006/relationships/slideLayout" Target="../slideLayouts/slideLayout28.xml"/><Relationship Id="rId4" Type="http://schemas.openxmlformats.org/officeDocument/2006/relationships/image" Target="../media/image25.png"/></Relationships>
</file>

<file path=ppt/slides/_rels/slide22.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hyperlink" Target="https://s.yimg.jp/dl/displayads-guarantee/formatguide.zip" TargetMode="External"/><Relationship Id="rId7" Type="http://schemas.openxmlformats.org/officeDocument/2006/relationships/image" Target="../media/image37.png"/><Relationship Id="rId2" Type="http://schemas.openxmlformats.org/officeDocument/2006/relationships/notesSlide" Target="../notesSlides/notesSlide17.xml"/><Relationship Id="rId1" Type="http://schemas.openxmlformats.org/officeDocument/2006/relationships/slideLayout" Target="../slideLayouts/slideLayout28.xml"/><Relationship Id="rId6" Type="http://schemas.openxmlformats.org/officeDocument/2006/relationships/image" Target="../media/image30.png"/><Relationship Id="rId5" Type="http://schemas.openxmlformats.org/officeDocument/2006/relationships/image" Target="../media/image28.png"/><Relationship Id="rId10" Type="http://schemas.openxmlformats.org/officeDocument/2006/relationships/image" Target="../media/image25.png"/><Relationship Id="rId4" Type="http://schemas.openxmlformats.org/officeDocument/2006/relationships/hyperlink" Target="https://ads-help.yahoo.co.jp/yahooads/guideline/articledetail?lan=ja&amp;aid=1493&amp;o=default" TargetMode="External"/><Relationship Id="rId9" Type="http://schemas.openxmlformats.org/officeDocument/2006/relationships/image" Target="../media/image39.png"/></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8.xml"/><Relationship Id="rId1" Type="http://schemas.openxmlformats.org/officeDocument/2006/relationships/slideLayout" Target="../slideLayouts/slideLayout28.xml"/></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9.xml"/><Relationship Id="rId1" Type="http://schemas.openxmlformats.org/officeDocument/2006/relationships/slideLayout" Target="../slideLayouts/slideLayout28.xml"/></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0.xml"/><Relationship Id="rId1" Type="http://schemas.openxmlformats.org/officeDocument/2006/relationships/slideLayout" Target="../slideLayouts/slideLayout28.xml"/></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ads-help.yahoo-net.jp/s/article/H000044833?language=ja" TargetMode="External"/><Relationship Id="rId1" Type="http://schemas.openxmlformats.org/officeDocument/2006/relationships/slideLayout" Target="../slideLayouts/slideLayout28.xml"/></Relationships>
</file>

<file path=ppt/slides/_rels/slide27.xml.rels><?xml version="1.0" encoding="UTF-8" standalone="yes"?>
<Relationships xmlns="http://schemas.openxmlformats.org/package/2006/relationships"><Relationship Id="rId3" Type="http://schemas.openxmlformats.org/officeDocument/2006/relationships/hyperlink" Target="https://s.yimg.jp/dl/displayads-guarantee/formatguide.zip" TargetMode="External"/><Relationship Id="rId7" Type="http://schemas.openxmlformats.org/officeDocument/2006/relationships/image" Target="../media/image25.png"/><Relationship Id="rId2" Type="http://schemas.openxmlformats.org/officeDocument/2006/relationships/notesSlide" Target="../notesSlides/notesSlide21.xml"/><Relationship Id="rId1" Type="http://schemas.openxmlformats.org/officeDocument/2006/relationships/slideLayout" Target="../slideLayouts/slideLayout28.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hyperlink" Target="https://ads-help.yahoo.co.jp/yahooads/guideline/articledetail?lan=ja&amp;aid=1493&amp;o=default"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2.xml"/><Relationship Id="rId1" Type="http://schemas.openxmlformats.org/officeDocument/2006/relationships/slideLayout" Target="../slideLayouts/slideLayout28.xml"/></Relationships>
</file>

<file path=ppt/slides/_rels/slide2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ads-help.yahoo-net.jp/s/article/H000044833?language=ja" TargetMode="External"/><Relationship Id="rId1" Type="http://schemas.openxmlformats.org/officeDocument/2006/relationships/slideLayout" Target="../slideLayouts/slideLayout28.xml"/></Relationships>
</file>

<file path=ppt/slides/_rels/slide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5.xml"/></Relationships>
</file>

<file path=ppt/slides/_rels/slide30.xml.rels><?xml version="1.0" encoding="UTF-8" standalone="yes"?>
<Relationships xmlns="http://schemas.openxmlformats.org/package/2006/relationships"><Relationship Id="rId3" Type="http://schemas.openxmlformats.org/officeDocument/2006/relationships/hyperlink" Target="https://s.yimg.jp/dl/displayads-guarantee/formatguide.zip" TargetMode="External"/><Relationship Id="rId7" Type="http://schemas.openxmlformats.org/officeDocument/2006/relationships/image" Target="../media/image40.png"/><Relationship Id="rId2" Type="http://schemas.openxmlformats.org/officeDocument/2006/relationships/notesSlide" Target="../notesSlides/notesSlide23.xml"/><Relationship Id="rId1" Type="http://schemas.openxmlformats.org/officeDocument/2006/relationships/slideLayout" Target="../slideLayouts/slideLayout28.xml"/><Relationship Id="rId6" Type="http://schemas.openxmlformats.org/officeDocument/2006/relationships/image" Target="../media/image35.png"/><Relationship Id="rId5" Type="http://schemas.openxmlformats.org/officeDocument/2006/relationships/image" Target="../media/image25.png"/><Relationship Id="rId4" Type="http://schemas.openxmlformats.org/officeDocument/2006/relationships/hyperlink" Target="https://ads-help.yahoo.co.jp/yahooads/guideline/articledetail?lan=ja&amp;aid=1493&amp;o=default"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4.xml"/><Relationship Id="rId1" Type="http://schemas.openxmlformats.org/officeDocument/2006/relationships/slideLayout" Target="../slideLayouts/slideLayout28.xml"/></Relationships>
</file>

<file path=ppt/slides/_rels/slide3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ads-help.yahoo-net.jp/s/article/H000044833?language=ja" TargetMode="External"/><Relationship Id="rId1" Type="http://schemas.openxmlformats.org/officeDocument/2006/relationships/slideLayout" Target="../slideLayouts/slideLayout28.xml"/></Relationships>
</file>

<file path=ppt/slides/_rels/slide3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3.xml"/></Relationships>
</file>

<file path=ppt/slides/_rels/slide3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3.xml"/></Relationships>
</file>

<file path=ppt/slides/_rels/slide35.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hyperlink" Target="https://s.yimg.jp/dl/displayads-guarantee/formatguide.zip" TargetMode="External"/><Relationship Id="rId7" Type="http://schemas.openxmlformats.org/officeDocument/2006/relationships/image" Target="../media/image41.png"/><Relationship Id="rId2" Type="http://schemas.openxmlformats.org/officeDocument/2006/relationships/notesSlide" Target="../notesSlides/notesSlide25.xml"/><Relationship Id="rId1" Type="http://schemas.openxmlformats.org/officeDocument/2006/relationships/slideLayout" Target="../slideLayouts/slideLayout28.xml"/><Relationship Id="rId6" Type="http://schemas.openxmlformats.org/officeDocument/2006/relationships/image" Target="../media/image25.png"/><Relationship Id="rId5" Type="http://schemas.openxmlformats.org/officeDocument/2006/relationships/hyperlink" Target="https://yac.yahoo.co.jp/brandpanel_panorama_topimpact_panelswitch_banner/220310_panorama_topimpact_panelswitch_creativeplan.html" TargetMode="External"/><Relationship Id="rId4" Type="http://schemas.openxmlformats.org/officeDocument/2006/relationships/hyperlink" Target="https://ads-help.yahoo.co.jp/yahooads/guideline/articledetail?lan=ja&amp;aid=1493&amp;o=default" TargetMode="External"/></Relationships>
</file>

<file path=ppt/slides/_rels/slide36.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hyperlink" Target="https://s.yimg.jp/dl/displayads-guarantee/formatguide.zip" TargetMode="External"/><Relationship Id="rId7" Type="http://schemas.openxmlformats.org/officeDocument/2006/relationships/hyperlink" Target="https://yac.yahoo.co.jp/LinkedGYJ_car_sample_20191016.html" TargetMode="External"/><Relationship Id="rId2" Type="http://schemas.openxmlformats.org/officeDocument/2006/relationships/notesSlide" Target="../notesSlides/notesSlide26.xml"/><Relationship Id="rId1" Type="http://schemas.openxmlformats.org/officeDocument/2006/relationships/slideLayout" Target="../slideLayouts/slideLayout28.xml"/><Relationship Id="rId6" Type="http://schemas.openxmlformats.org/officeDocument/2006/relationships/hyperlink" Target="https://yac.yahoo.co.jp/brandpanel_panorama_topimpact_sidevision_video/200128_sidevision_creativeplan.html" TargetMode="External"/><Relationship Id="rId5" Type="http://schemas.openxmlformats.org/officeDocument/2006/relationships/image" Target="../media/image43.png"/><Relationship Id="rId10" Type="http://schemas.openxmlformats.org/officeDocument/2006/relationships/image" Target="../media/image45.png"/><Relationship Id="rId4" Type="http://schemas.openxmlformats.org/officeDocument/2006/relationships/hyperlink" Target="https://ads-help.yahoo.co.jp/yahooads/guideline/articledetail?lan=ja&amp;aid=1493&amp;o=default" TargetMode="External"/><Relationship Id="rId9" Type="http://schemas.openxmlformats.org/officeDocument/2006/relationships/image" Target="../media/image44.png"/></Relationships>
</file>

<file path=ppt/slides/_rels/slide3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7.xml"/><Relationship Id="rId1" Type="http://schemas.openxmlformats.org/officeDocument/2006/relationships/slideLayout" Target="../slideLayouts/slideLayout28.xml"/></Relationships>
</file>

<file path=ppt/slides/_rels/slide38.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hyperlink" Target="https://s.yimg.jp/dl/displayads-guarantee/formatguide.zip" TargetMode="External"/><Relationship Id="rId7" Type="http://schemas.openxmlformats.org/officeDocument/2006/relationships/image" Target="../media/image47.png"/><Relationship Id="rId2" Type="http://schemas.openxmlformats.org/officeDocument/2006/relationships/notesSlide" Target="../notesSlides/notesSlide28.xml"/><Relationship Id="rId1" Type="http://schemas.openxmlformats.org/officeDocument/2006/relationships/slideLayout" Target="../slideLayouts/slideLayout28.xml"/><Relationship Id="rId6" Type="http://schemas.openxmlformats.org/officeDocument/2006/relationships/image" Target="../media/image46.png"/><Relationship Id="rId5" Type="http://schemas.openxmlformats.org/officeDocument/2006/relationships/hyperlink" Target="https://yac.yahoo.co.jp/brandpanel_panorama_panelswitch_banner/220310_panoramaswitch_creativeplan.html" TargetMode="External"/><Relationship Id="rId4" Type="http://schemas.openxmlformats.org/officeDocument/2006/relationships/hyperlink" Target="https://ads-help.yahoo.co.jp/yahooads/guideline/articledetail?lan=ja&amp;aid=1493&amp;o=default" TargetMode="External"/></Relationships>
</file>

<file path=ppt/slides/_rels/slide3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9.xml"/><Relationship Id="rId1" Type="http://schemas.openxmlformats.org/officeDocument/2006/relationships/slideLayout" Target="../slideLayouts/slideLayout28.xml"/></Relationships>
</file>

<file path=ppt/slides/_rels/slide4.xml.rels><?xml version="1.0" encoding="UTF-8" standalone="yes"?>
<Relationships xmlns="http://schemas.openxmlformats.org/package/2006/relationships"><Relationship Id="rId3" Type="http://schemas.openxmlformats.org/officeDocument/2006/relationships/hyperlink" Target="https://portal.yadui.business.yahoo.co.jp/agencyportal/873240/" TargetMode="External"/><Relationship Id="rId7" Type="http://schemas.openxmlformats.org/officeDocument/2006/relationships/image" Target="../media/image19.png"/><Relationship Id="rId2" Type="http://schemas.openxmlformats.org/officeDocument/2006/relationships/notesSlide" Target="../notesSlides/notesSlide3.xml"/><Relationship Id="rId1" Type="http://schemas.openxmlformats.org/officeDocument/2006/relationships/slideLayout" Target="../slideLayouts/slideLayout24.xml"/><Relationship Id="rId6" Type="http://schemas.openxmlformats.org/officeDocument/2006/relationships/hyperlink" Target="https://portal.yadui.business.yahoo.co.jp/agencyportal/1052207/" TargetMode="External"/><Relationship Id="rId5" Type="http://schemas.openxmlformats.org/officeDocument/2006/relationships/hyperlink" Target="https://portal.yadui.business.yahoo.co.jp/agencyportal/30187098/" TargetMode="External"/><Relationship Id="rId4" Type="http://schemas.openxmlformats.org/officeDocument/2006/relationships/hyperlink" Target="https://portal.yadui.business.yahoo.co.jp/agencyportal/30335704/" TargetMode="External"/></Relationships>
</file>

<file path=ppt/slides/_rels/slide40.xml.rels><?xml version="1.0" encoding="UTF-8" standalone="yes"?>
<Relationships xmlns="http://schemas.openxmlformats.org/package/2006/relationships"><Relationship Id="rId3" Type="http://schemas.openxmlformats.org/officeDocument/2006/relationships/hyperlink" Target="https://ads-help.yahoo-net.jp/s/article/H000044833?language=ja" TargetMode="External"/><Relationship Id="rId2" Type="http://schemas.openxmlformats.org/officeDocument/2006/relationships/notesSlide" Target="../notesSlides/notesSlide30.xml"/><Relationship Id="rId1" Type="http://schemas.openxmlformats.org/officeDocument/2006/relationships/slideLayout" Target="../slideLayouts/slideLayout28.xml"/><Relationship Id="rId4" Type="http://schemas.openxmlformats.org/officeDocument/2006/relationships/image" Target="../media/image25.png"/></Relationships>
</file>

<file path=ppt/slides/_rels/slide41.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35.xml"/></Relationships>
</file>

<file path=ppt/slides/_rels/slide42.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3.xml"/></Relationships>
</file>

<file path=ppt/slides/_rels/slide43.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45.xml.rels><?xml version="1.0" encoding="UTF-8" standalone="yes"?>
<Relationships xmlns="http://schemas.openxmlformats.org/package/2006/relationships"><Relationship Id="rId3" Type="http://schemas.openxmlformats.org/officeDocument/2006/relationships/image" Target="../media/image51.svg"/><Relationship Id="rId2" Type="http://schemas.openxmlformats.org/officeDocument/2006/relationships/image" Target="../media/image50.png"/><Relationship Id="rId1" Type="http://schemas.openxmlformats.org/officeDocument/2006/relationships/slideLayout" Target="../slideLayouts/slideLayout26.xml"/></Relationships>
</file>

<file path=ppt/slides/_rels/slide46.xml.rels><?xml version="1.0" encoding="UTF-8" standalone="yes"?>
<Relationships xmlns="http://schemas.openxmlformats.org/package/2006/relationships"><Relationship Id="rId3" Type="http://schemas.openxmlformats.org/officeDocument/2006/relationships/hyperlink" Target="https://form-business.yahoo.co.jp/claris/enqueteForm?inquiry_type=guaranteed_review" TargetMode="External"/><Relationship Id="rId2" Type="http://schemas.openxmlformats.org/officeDocument/2006/relationships/hyperlink" Target="https://ads-help.yahoo-net.jp/s/article/H000044801?language=ja" TargetMode="External"/><Relationship Id="rId1" Type="http://schemas.openxmlformats.org/officeDocument/2006/relationships/slideLayout" Target="../slideLayouts/slideLayout26.xml"/></Relationships>
</file>

<file path=ppt/slides/_rels/slide47.xml.rels><?xml version="1.0" encoding="UTF-8" standalone="yes"?>
<Relationships xmlns="http://schemas.openxmlformats.org/package/2006/relationships"><Relationship Id="rId3" Type="http://schemas.openxmlformats.org/officeDocument/2006/relationships/hyperlink" Target="https://form-business.yahoo.co.jp/claris/enqueteForm?inquiry_type=guaranteed_review" TargetMode="External"/><Relationship Id="rId2" Type="http://schemas.openxmlformats.org/officeDocument/2006/relationships/hyperlink" Target="https://form-business.yahoo.co.jp/claris/enqueteForm?inquiry_type=bls_review" TargetMode="External"/><Relationship Id="rId1" Type="http://schemas.openxmlformats.org/officeDocument/2006/relationships/slideLayout" Target="../slideLayouts/slideLayout23.xml"/><Relationship Id="rId5" Type="http://schemas.openxmlformats.org/officeDocument/2006/relationships/image" Target="../media/image49.png"/><Relationship Id="rId4" Type="http://schemas.openxmlformats.org/officeDocument/2006/relationships/hyperlink" Target="https://form-business.yahoo.co.jp/claris/enqueteForm?inquiry_type=placement_restrictions" TargetMode="External"/></Relationships>
</file>

<file path=ppt/slides/_rels/slide48.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3.xml"/></Relationships>
</file>

<file path=ppt/slides/_rels/slide49.xml.rels><?xml version="1.0" encoding="UTF-8" standalone="yes"?>
<Relationships xmlns="http://schemas.openxmlformats.org/package/2006/relationships"><Relationship Id="rId3" Type="http://schemas.openxmlformats.org/officeDocument/2006/relationships/hyperlink" Target="https://ads-help.yahoo.co.jp/yahooads/guideline/articledetail?lan=ja&amp;aid=1493&amp;o=default" TargetMode="External"/><Relationship Id="rId7" Type="http://schemas.openxmlformats.org/officeDocument/2006/relationships/image" Target="../media/image49.png"/><Relationship Id="rId2" Type="http://schemas.openxmlformats.org/officeDocument/2006/relationships/hyperlink" Target="https://marketing.yahoo.co.jp/guidelines/terms.html" TargetMode="External"/><Relationship Id="rId1" Type="http://schemas.openxmlformats.org/officeDocument/2006/relationships/slideLayout" Target="../slideLayouts/slideLayout23.xml"/><Relationship Id="rId6" Type="http://schemas.openxmlformats.org/officeDocument/2006/relationships/hyperlink" Target="https://form-business.yahoo.co.jp/claris/enqueteForm?inquiry_type=bls_review" TargetMode="External"/><Relationship Id="rId5" Type="http://schemas.openxmlformats.org/officeDocument/2006/relationships/hyperlink" Target="https://form-business.yahoo.co.jp/claris/enqueteForm?inquiry_type=guaranteed_review" TargetMode="External"/><Relationship Id="rId4" Type="http://schemas.openxmlformats.org/officeDocument/2006/relationships/hyperlink" Target="https://form-business.yahoo.co.jp/claris/enqueteForm?inquiry_type=placement_restrictions"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https://s.yimg.jp/dl/displayads-guarantee/01/displayads-guarantee_ALT-TG_changelist_2023Q1H1.zip" TargetMode="External"/><Relationship Id="rId2" Type="http://schemas.openxmlformats.org/officeDocument/2006/relationships/notesSlide" Target="../notesSlides/notesSlide4.xml"/><Relationship Id="rId1" Type="http://schemas.openxmlformats.org/officeDocument/2006/relationships/slideLayout" Target="../slideLayouts/slideLayout24.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hyperlink" Target="https://ads-promo.yahoo.co.jp/support/release/30406415.html" TargetMode="External"/></Relationships>
</file>

<file path=ppt/slides/_rels/slide50.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3.xml"/></Relationships>
</file>

<file path=ppt/slides/_rels/slide51.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hyperlink" Target="https://ads-help.yahoo.co.jp/yahooads/guideline/articledetail?lan=ja&amp;aid=51332" TargetMode="External"/><Relationship Id="rId7" Type="http://schemas.openxmlformats.org/officeDocument/2006/relationships/hyperlink" Target="https://ads-help.yahoo.co.jp/yahooads/guideline/articledetail?lan=ja&amp;aid=72396" TargetMode="External"/><Relationship Id="rId2" Type="http://schemas.openxmlformats.org/officeDocument/2006/relationships/notesSlide" Target="../notesSlides/notesSlide6.xml"/><Relationship Id="rId1" Type="http://schemas.openxmlformats.org/officeDocument/2006/relationships/slideLayout" Target="../slideLayouts/slideLayout24.xml"/><Relationship Id="rId6" Type="http://schemas.openxmlformats.org/officeDocument/2006/relationships/hyperlink" Target="https://ads-help.yahoo.co.jp/yahooads/guideline/articledetail?lan=ja&amp;aid=72291" TargetMode="External"/><Relationship Id="rId5" Type="http://schemas.openxmlformats.org/officeDocument/2006/relationships/hyperlink" Target="https://ads-help.yahoo.co.jp/yahooads/guideline/articledetail?lan=ja&amp;aid=72357" TargetMode="External"/><Relationship Id="rId4" Type="http://schemas.openxmlformats.org/officeDocument/2006/relationships/hyperlink" Target="https://ads-help.yahoo.co.jp/yahooads/guideline/articledetail?lan=ja&amp;aid=51368" TargetMode="External"/></Relationships>
</file>

<file path=ppt/slides/_rels/slide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5.xml"/></Relationships>
</file>

<file path=ppt/slides/_rels/slide9.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7.xml"/><Relationship Id="rId1" Type="http://schemas.openxmlformats.org/officeDocument/2006/relationships/slideLayout" Target="../slideLayouts/slideLayout23.xml"/><Relationship Id="rId6" Type="http://schemas.openxmlformats.org/officeDocument/2006/relationships/image" Target="../media/image25.png"/><Relationship Id="rId5" Type="http://schemas.openxmlformats.org/officeDocument/2006/relationships/image" Target="../media/image24.emf"/><Relationship Id="rId4" Type="http://schemas.openxmlformats.org/officeDocument/2006/relationships/image" Target="../media/image23.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70CCF94-73B7-3C10-BEF3-5ADF2DE99DDD}"/>
              </a:ext>
            </a:extLst>
          </p:cNvPr>
          <p:cNvSpPr>
            <a:spLocks noGrp="1"/>
          </p:cNvSpPr>
          <p:nvPr>
            <p:ph type="title"/>
          </p:nvPr>
        </p:nvSpPr>
        <p:spPr>
          <a:xfrm>
            <a:off x="780197" y="2889305"/>
            <a:ext cx="5719215" cy="1325563"/>
          </a:xfrm>
        </p:spPr>
        <p:txBody>
          <a:bodyPr/>
          <a:lstStyle/>
          <a:p>
            <a:r>
              <a:rPr kumimoji="1" lang="ja-JP" altLang="en-US"/>
              <a:t>ディスプレイ広告 </a:t>
            </a:r>
            <a:r>
              <a:rPr lang="ja-JP" altLang="en-US"/>
              <a:t>（</a:t>
            </a:r>
            <a:r>
              <a:rPr kumimoji="1" lang="ja-JP" altLang="en-US"/>
              <a:t>予約型</a:t>
            </a:r>
            <a:r>
              <a:rPr kumimoji="1" lang="en-US" altLang="ja-JP"/>
              <a:t> </a:t>
            </a:r>
            <a:r>
              <a:rPr lang="ja-JP" altLang="en-US"/>
              <a:t>）</a:t>
            </a:r>
            <a:r>
              <a:rPr kumimoji="1" lang="ja-JP" altLang="en-US"/>
              <a:t>セールスシート</a:t>
            </a:r>
          </a:p>
        </p:txBody>
      </p:sp>
    </p:spTree>
    <p:extLst>
      <p:ext uri="{BB962C8B-B14F-4D97-AF65-F5344CB8AC3E}">
        <p14:creationId xmlns:p14="http://schemas.microsoft.com/office/powerpoint/2010/main" val="32749693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36" name="テキスト プレースホルダー 35">
            <a:extLst>
              <a:ext uri="{FF2B5EF4-FFF2-40B4-BE49-F238E27FC236}">
                <a16:creationId xmlns:a16="http://schemas.microsoft.com/office/drawing/2014/main" id="{756D19D5-0A6C-C156-921D-0DCED90207C9}"/>
              </a:ext>
            </a:extLst>
          </p:cNvPr>
          <p:cNvSpPr>
            <a:spLocks noGrp="1"/>
          </p:cNvSpPr>
          <p:nvPr>
            <p:ph type="body" sz="quarter" idx="13"/>
          </p:nvPr>
        </p:nvSpPr>
        <p:spPr/>
        <p:txBody>
          <a:bodyPr/>
          <a:lstStyle/>
          <a:p>
            <a:r>
              <a:rPr kumimoji="1" lang="ja-JP" altLang="en-US" sz="2000" b="1" i="0">
                <a:solidFill>
                  <a:schemeClr val="accent3"/>
                </a:solidFill>
                <a:latin typeface="Meiryo" panose="020B0604030504040204" pitchFamily="34" charset="-128"/>
                <a:ea typeface="Meiryo" panose="020B0604030504040204" pitchFamily="34" charset="-128"/>
              </a:rPr>
              <a:t>ブランドパネル</a:t>
            </a:r>
            <a:r>
              <a:rPr kumimoji="1" lang="en-US" altLang="ja-JP" sz="2000" b="1" i="0">
                <a:solidFill>
                  <a:schemeClr val="accent3"/>
                </a:solidFill>
                <a:latin typeface="Meiryo" panose="020B0604030504040204" pitchFamily="34" charset="-128"/>
                <a:ea typeface="Meiryo" panose="020B0604030504040204" pitchFamily="34" charset="-128"/>
              </a:rPr>
              <a:t>  </a:t>
            </a:r>
            <a:r>
              <a:rPr kumimoji="1" lang="ja-JP" altLang="en-US" sz="2000" b="1" i="0">
                <a:solidFill>
                  <a:schemeClr val="accent3"/>
                </a:solidFill>
                <a:latin typeface="Meiryo" panose="020B0604030504040204" pitchFamily="34" charset="-128"/>
                <a:ea typeface="Meiryo" panose="020B0604030504040204" pitchFamily="34" charset="-128"/>
              </a:rPr>
              <a:t>マルチデバイス</a:t>
            </a:r>
          </a:p>
        </p:txBody>
      </p:sp>
      <p:sp>
        <p:nvSpPr>
          <p:cNvPr id="5" name="角丸四角形 4">
            <a:extLst>
              <a:ext uri="{FF2B5EF4-FFF2-40B4-BE49-F238E27FC236}">
                <a16:creationId xmlns:a16="http://schemas.microsoft.com/office/drawing/2014/main" id="{AAC1EB36-41D2-6CC3-B114-F8CE71F29CD2}"/>
              </a:ext>
            </a:extLst>
          </p:cNvPr>
          <p:cNvSpPr/>
          <p:nvPr/>
        </p:nvSpPr>
        <p:spPr>
          <a:xfrm>
            <a:off x="1799370"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商品イメージ</a:t>
            </a:r>
          </a:p>
        </p:txBody>
      </p:sp>
      <p:sp>
        <p:nvSpPr>
          <p:cNvPr id="41" name="正方形/長方形 40">
            <a:extLst>
              <a:ext uri="{FF2B5EF4-FFF2-40B4-BE49-F238E27FC236}">
                <a16:creationId xmlns:a16="http://schemas.microsoft.com/office/drawing/2014/main" id="{C7FE3AE4-AFD3-2AA1-3B55-A2A383FBE814}"/>
              </a:ext>
            </a:extLst>
          </p:cNvPr>
          <p:cNvSpPr/>
          <p:nvPr/>
        </p:nvSpPr>
        <p:spPr>
          <a:xfrm>
            <a:off x="0" y="5877272"/>
            <a:ext cx="12192000" cy="980728"/>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・フォーマット別ガイド</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 </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3"/>
              </a:rPr>
              <a:t>https://s.yimg.jp/dl/displayads-guarantee/formatguide.zip</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・入稿規定（</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web</a:t>
            </a: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4"/>
              </a:rPr>
              <a:t>https://ads-help.yahoo-net.jp/s/article/H000044930?language=ja</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
        <p:nvSpPr>
          <p:cNvPr id="44" name="正方形/長方形 43">
            <a:extLst>
              <a:ext uri="{FF2B5EF4-FFF2-40B4-BE49-F238E27FC236}">
                <a16:creationId xmlns:a16="http://schemas.microsoft.com/office/drawing/2014/main" id="{5B96794B-D175-406A-600F-C215E839B860}"/>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61" name="テキスト ボックス 60">
            <a:extLst>
              <a:ext uri="{FF2B5EF4-FFF2-40B4-BE49-F238E27FC236}">
                <a16:creationId xmlns:a16="http://schemas.microsoft.com/office/drawing/2014/main" id="{8F62498E-EA71-6E8F-3ABF-44865B5DC823}"/>
              </a:ext>
            </a:extLst>
          </p:cNvPr>
          <p:cNvSpPr txBox="1"/>
          <p:nvPr/>
        </p:nvSpPr>
        <p:spPr>
          <a:xfrm>
            <a:off x="5733722" y="6580306"/>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 altLang="ja-JP" sz="800" b="0" i="0" u="none" strike="noStrike" kern="1200" cap="none" spc="0" normalizeH="0" baseline="0" noProof="0">
                <a:ln>
                  <a:noFill/>
                </a:ln>
                <a:solidFill>
                  <a:srgbClr val="999999"/>
                </a:solidFill>
                <a:effectLst/>
                <a:uLnTx/>
                <a:uFillTx/>
                <a:latin typeface="Meiryo" panose="020B0604030504040204" pitchFamily="34" charset="-128"/>
                <a:ea typeface="Meiryo" panose="020B0604030504040204" pitchFamily="34" charset="-128"/>
              </a:rPr>
              <a:t>© Yahoo Japan</a:t>
            </a:r>
            <a:endParaRPr kumimoji="1" lang="ja-JP" altLang="en-US" sz="800" b="0" i="0" u="none" strike="noStrike" kern="1200" cap="none" spc="0" normalizeH="0" baseline="0" noProof="0">
              <a:ln>
                <a:noFill/>
              </a:ln>
              <a:solidFill>
                <a:srgbClr val="999999"/>
              </a:solidFill>
              <a:effectLst/>
              <a:uLnTx/>
              <a:uFillTx/>
              <a:latin typeface="Meiryo" panose="020B0604030504040204" pitchFamily="34" charset="-128"/>
              <a:ea typeface="Meiryo" panose="020B0604030504040204" pitchFamily="34" charset="-128"/>
            </a:endParaRPr>
          </a:p>
        </p:txBody>
      </p:sp>
      <p:sp>
        <p:nvSpPr>
          <p:cNvPr id="62" name="テキスト ボックス 61">
            <a:extLst>
              <a:ext uri="{FF2B5EF4-FFF2-40B4-BE49-F238E27FC236}">
                <a16:creationId xmlns:a16="http://schemas.microsoft.com/office/drawing/2014/main" id="{2811B24F-F394-6CD2-A66F-B8C28F6AD05B}"/>
              </a:ext>
            </a:extLst>
          </p:cNvPr>
          <p:cNvSpPr txBox="1"/>
          <p:nvPr/>
        </p:nvSpPr>
        <p:spPr>
          <a:xfrm>
            <a:off x="11055928" y="6519553"/>
            <a:ext cx="1045028"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059287-6666-084C-9D74-9884BA0CD8A5}" type="slidenum">
              <a:rPr kumimoji="1" lang="ja-JP" altLang="en-US" sz="1200" b="0" i="0" u="none" strike="noStrike" kern="1200" cap="none" spc="0" normalizeH="0" baseline="0" noProof="0" smtClean="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1" lang="ja-JP" altLang="en-US" sz="1200" b="0" i="0" u="none" strike="noStrike" kern="1200" cap="none" spc="0" normalizeH="0" baseline="0" noProof="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endParaRPr>
          </a:p>
        </p:txBody>
      </p:sp>
      <p:sp>
        <p:nvSpPr>
          <p:cNvPr id="6" name="フリーフォーム 39">
            <a:extLst>
              <a:ext uri="{FF2B5EF4-FFF2-40B4-BE49-F238E27FC236}">
                <a16:creationId xmlns:a16="http://schemas.microsoft.com/office/drawing/2014/main" id="{B8994801-75F8-8C4D-7408-5699F0DFD0F9}"/>
              </a:ext>
            </a:extLst>
          </p:cNvPr>
          <p:cNvSpPr/>
          <p:nvPr/>
        </p:nvSpPr>
        <p:spPr>
          <a:xfrm>
            <a:off x="6616102" y="2168502"/>
            <a:ext cx="992066" cy="1548530"/>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pic>
        <p:nvPicPr>
          <p:cNvPr id="8" name="図 7">
            <a:extLst>
              <a:ext uri="{FF2B5EF4-FFF2-40B4-BE49-F238E27FC236}">
                <a16:creationId xmlns:a16="http://schemas.microsoft.com/office/drawing/2014/main" id="{83F1761E-A7B7-C18D-8F31-A234503F3785}"/>
              </a:ext>
            </a:extLst>
          </p:cNvPr>
          <p:cNvPicPr>
            <a:picLocks noChangeAspect="1"/>
          </p:cNvPicPr>
          <p:nvPr/>
        </p:nvPicPr>
        <p:blipFill rotWithShape="1">
          <a:blip r:embed="rId5">
            <a:extLst>
              <a:ext uri="{28A0092B-C50C-407E-A947-70E740481C1C}">
                <a14:useLocalDpi xmlns:a14="http://schemas.microsoft.com/office/drawing/2010/main"/>
              </a:ext>
            </a:extLst>
          </a:blip>
          <a:srcRect t="-105" b="18249"/>
          <a:stretch/>
        </p:blipFill>
        <p:spPr>
          <a:xfrm>
            <a:off x="3566514" y="3109965"/>
            <a:ext cx="3876964" cy="2176427"/>
          </a:xfrm>
          <a:prstGeom prst="rect">
            <a:avLst/>
          </a:prstGeom>
        </p:spPr>
      </p:pic>
      <p:sp>
        <p:nvSpPr>
          <p:cNvPr id="9" name="角丸四角形 44">
            <a:extLst>
              <a:ext uri="{FF2B5EF4-FFF2-40B4-BE49-F238E27FC236}">
                <a16:creationId xmlns:a16="http://schemas.microsoft.com/office/drawing/2014/main" id="{B710264E-61A9-1517-FCE1-C9771D635421}"/>
              </a:ext>
            </a:extLst>
          </p:cNvPr>
          <p:cNvSpPr/>
          <p:nvPr/>
        </p:nvSpPr>
        <p:spPr>
          <a:xfrm>
            <a:off x="3857878" y="1844824"/>
            <a:ext cx="3585600"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ブランドパネル クインティ</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/16</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9</a:t>
            </a: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ブランドパネル クインティ</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/16</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9</a:t>
            </a:r>
            <a:endPar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0" name="角丸四角形 45">
            <a:extLst>
              <a:ext uri="{FF2B5EF4-FFF2-40B4-BE49-F238E27FC236}">
                <a16:creationId xmlns:a16="http://schemas.microsoft.com/office/drawing/2014/main" id="{8912E256-ABB5-7285-CD47-420267992DD0}"/>
              </a:ext>
            </a:extLst>
          </p:cNvPr>
          <p:cNvSpPr/>
          <p:nvPr/>
        </p:nvSpPr>
        <p:spPr>
          <a:xfrm>
            <a:off x="3609513" y="1282994"/>
            <a:ext cx="8102303" cy="396000"/>
          </a:xfrm>
          <a:prstGeom prst="roundRect">
            <a:avLst>
              <a:gd name="adj" fmla="val 50000"/>
            </a:avLst>
          </a:prstGeom>
          <a:solidFill>
            <a:srgbClr val="E89EAD"/>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600" normalizeH="0" baseline="0" noProof="0">
                <a:ln>
                  <a:noFill/>
                </a:ln>
                <a:solidFill>
                  <a:srgbClr val="FFFFFF"/>
                </a:solidFill>
                <a:effectLst/>
                <a:uLnTx/>
                <a:uFillTx/>
                <a:latin typeface="Meiryo" panose="020B0604030504040204" pitchFamily="34" charset="-128"/>
                <a:ea typeface="Meiryo" panose="020B0604030504040204" pitchFamily="34" charset="-128"/>
              </a:rPr>
              <a:t>PC</a:t>
            </a:r>
            <a:endParaRPr kumimoji="1" lang="ja-JP" altLang="en-US" sz="1400" b="1" i="0" u="none" strike="noStrike" kern="1200" cap="none" spc="60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11" name="円/楕円 46">
            <a:extLst>
              <a:ext uri="{FF2B5EF4-FFF2-40B4-BE49-F238E27FC236}">
                <a16:creationId xmlns:a16="http://schemas.microsoft.com/office/drawing/2014/main" id="{B4068621-C44D-3905-DEBB-2021AC0E76CB}"/>
              </a:ext>
            </a:extLst>
          </p:cNvPr>
          <p:cNvSpPr>
            <a:spLocks noChangeAspect="1"/>
          </p:cNvSpPr>
          <p:nvPr/>
        </p:nvSpPr>
        <p:spPr>
          <a:xfrm>
            <a:off x="3609514" y="1939276"/>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B</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2" name="角丸四角形 47">
            <a:extLst>
              <a:ext uri="{FF2B5EF4-FFF2-40B4-BE49-F238E27FC236}">
                <a16:creationId xmlns:a16="http://schemas.microsoft.com/office/drawing/2014/main" id="{9BE85380-CFD4-0904-5BA3-D1686ADE590E}"/>
              </a:ext>
            </a:extLst>
          </p:cNvPr>
          <p:cNvSpPr/>
          <p:nvPr/>
        </p:nvSpPr>
        <p:spPr>
          <a:xfrm>
            <a:off x="497930" y="1282994"/>
            <a:ext cx="2724575" cy="396000"/>
          </a:xfrm>
          <a:prstGeom prst="roundRect">
            <a:avLst>
              <a:gd name="adj" fmla="val 50000"/>
            </a:avLst>
          </a:prstGeom>
          <a:solidFill>
            <a:srgbClr val="E89EAD"/>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スマートフォン</a:t>
            </a:r>
          </a:p>
        </p:txBody>
      </p:sp>
      <p:sp>
        <p:nvSpPr>
          <p:cNvPr id="13" name="角丸四角形 48">
            <a:extLst>
              <a:ext uri="{FF2B5EF4-FFF2-40B4-BE49-F238E27FC236}">
                <a16:creationId xmlns:a16="http://schemas.microsoft.com/office/drawing/2014/main" id="{1CC75821-0B57-66A4-1FD3-B488F3B26D03}"/>
              </a:ext>
            </a:extLst>
          </p:cNvPr>
          <p:cNvSpPr/>
          <p:nvPr/>
        </p:nvSpPr>
        <p:spPr>
          <a:xfrm>
            <a:off x="749930" y="1844824"/>
            <a:ext cx="2471680"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バナー</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画像</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/16</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9</a:t>
            </a:r>
          </a:p>
          <a:p>
            <a:pPr marL="0" marR="0" lvl="0" indent="0" algn="ctr" defTabSz="914400" rtl="0" eaLnBrk="1" fontAlgn="auto" latinLnBrk="0" hangingPunct="1">
              <a:lnSpc>
                <a:spcPct val="120000"/>
              </a:lnSpc>
              <a:spcBef>
                <a:spcPts val="0"/>
              </a:spcBef>
              <a:spcAft>
                <a:spcPts val="0"/>
              </a:spcAft>
              <a:buClrTx/>
              <a:buSzTx/>
              <a:buFontTx/>
              <a:buNone/>
              <a:tabLst/>
              <a:defRPr/>
            </a:pPr>
            <a:r>
              <a:rPr lang="ja-JP" altLang="en-US" sz="1200" b="1">
                <a:solidFill>
                  <a:srgbClr val="C9002C"/>
                </a:solidFill>
                <a:latin typeface="Meiryo" panose="020B0604030504040204" pitchFamily="34" charset="-128"/>
                <a:ea typeface="Meiryo" panose="020B0604030504040204" pitchFamily="34" charset="-128"/>
                <a:cs typeface="Segoe UI" panose="020B0502040204020203" pitchFamily="34" charset="0"/>
              </a:rPr>
              <a:t>バナー</a:t>
            </a:r>
            <a:r>
              <a:rPr lang="en-US" altLang="ja-JP" sz="1200" b="1">
                <a:solidFill>
                  <a:srgbClr val="C9002C"/>
                </a:solidFill>
                <a:latin typeface="Meiryo" panose="020B0604030504040204" pitchFamily="34" charset="-128"/>
                <a:ea typeface="Meiryo" panose="020B0604030504040204" pitchFamily="34" charset="-128"/>
                <a:cs typeface="Segoe UI" panose="020B0502040204020203" pitchFamily="34" charset="0"/>
              </a:rPr>
              <a:t>/</a:t>
            </a:r>
            <a:r>
              <a:rPr lang="ja-JP" altLang="en-US" sz="1200" b="1">
                <a:solidFill>
                  <a:srgbClr val="C9002C"/>
                </a:solidFill>
                <a:latin typeface="Meiryo" panose="020B0604030504040204" pitchFamily="34" charset="-128"/>
                <a:ea typeface="Meiryo" panose="020B0604030504040204" pitchFamily="34" charset="-128"/>
                <a:cs typeface="Segoe UI" panose="020B0502040204020203" pitchFamily="34" charset="0"/>
              </a:rPr>
              <a:t>動画</a:t>
            </a:r>
            <a:r>
              <a:rPr lang="en-US" altLang="ja-JP" sz="1200" b="1">
                <a:solidFill>
                  <a:srgbClr val="C9002C"/>
                </a:solidFill>
                <a:latin typeface="Meiryo" panose="020B0604030504040204" pitchFamily="34" charset="-128"/>
                <a:ea typeface="Meiryo" panose="020B0604030504040204" pitchFamily="34" charset="-128"/>
                <a:cs typeface="Segoe UI" panose="020B0502040204020203" pitchFamily="34" charset="0"/>
              </a:rPr>
              <a:t>/16</a:t>
            </a:r>
            <a:r>
              <a:rPr lang="ja-JP" altLang="en-US" sz="1200" b="1">
                <a:solidFill>
                  <a:srgbClr val="C9002C"/>
                </a:solidFill>
                <a:latin typeface="Meiryo" panose="020B0604030504040204" pitchFamily="34" charset="-128"/>
                <a:ea typeface="Meiryo" panose="020B0604030504040204" pitchFamily="34" charset="-128"/>
                <a:cs typeface="Segoe UI" panose="020B0502040204020203" pitchFamily="34" charset="0"/>
              </a:rPr>
              <a:t>：</a:t>
            </a:r>
            <a:r>
              <a:rPr lang="en-US" altLang="ja-JP" sz="1200" b="1">
                <a:solidFill>
                  <a:srgbClr val="C9002C"/>
                </a:solidFill>
                <a:latin typeface="Meiryo" panose="020B0604030504040204" pitchFamily="34" charset="-128"/>
                <a:ea typeface="Meiryo" panose="020B0604030504040204" pitchFamily="34" charset="-128"/>
                <a:cs typeface="Segoe UI" panose="020B0502040204020203" pitchFamily="34" charset="0"/>
              </a:rPr>
              <a:t>9</a:t>
            </a:r>
            <a:endParaRPr lang="ja-JP" altLang="en-US" sz="1200" b="1">
              <a:solidFill>
                <a:srgbClr val="C9002C"/>
              </a:solidFill>
              <a:latin typeface="Meiryo" panose="020B0604030504040204" pitchFamily="34" charset="-128"/>
              <a:ea typeface="Meiryo" panose="020B0604030504040204" pitchFamily="34" charset="-128"/>
              <a:cs typeface="Segoe UI" panose="020B0502040204020203" pitchFamily="34" charset="0"/>
            </a:endParaRPr>
          </a:p>
        </p:txBody>
      </p:sp>
      <p:sp>
        <p:nvSpPr>
          <p:cNvPr id="14" name="円/楕円 49">
            <a:extLst>
              <a:ext uri="{FF2B5EF4-FFF2-40B4-BE49-F238E27FC236}">
                <a16:creationId xmlns:a16="http://schemas.microsoft.com/office/drawing/2014/main" id="{B9B11B24-F324-9DFD-CA78-4471B4E3951B}"/>
              </a:ext>
            </a:extLst>
          </p:cNvPr>
          <p:cNvSpPr>
            <a:spLocks noChangeAspect="1"/>
          </p:cNvSpPr>
          <p:nvPr/>
        </p:nvSpPr>
        <p:spPr>
          <a:xfrm>
            <a:off x="497930" y="1939276"/>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5" name="テキスト ボックス 14">
            <a:extLst>
              <a:ext uri="{FF2B5EF4-FFF2-40B4-BE49-F238E27FC236}">
                <a16:creationId xmlns:a16="http://schemas.microsoft.com/office/drawing/2014/main" id="{61C4878C-DC5C-78D4-4314-28DBBB6F1BA0}"/>
              </a:ext>
            </a:extLst>
          </p:cNvPr>
          <p:cNvSpPr txBox="1"/>
          <p:nvPr/>
        </p:nvSpPr>
        <p:spPr>
          <a:xfrm>
            <a:off x="1661888" y="2599260"/>
            <a:ext cx="1630254" cy="169277"/>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b="0" i="0" u="none" strike="noStrike" kern="1200" cap="none" spc="0" normalizeH="0" baseline="0" noProof="0">
                <a:ln>
                  <a:noFill/>
                </a:ln>
                <a:solidFill>
                  <a:srgbClr val="C00000"/>
                </a:solidFill>
                <a:effectLst/>
                <a:uLnTx/>
                <a:uFillTx/>
                <a:latin typeface="Meiryo" panose="020B0604030504040204" pitchFamily="34" charset="-128"/>
                <a:ea typeface="Meiryo" panose="020B0604030504040204" pitchFamily="34" charset="-128"/>
              </a:rPr>
              <a:t>※ </a:t>
            </a:r>
            <a:r>
              <a:rPr kumimoji="1" lang="ja-JP" altLang="en-US" sz="1100" b="0" i="0" u="none" strike="noStrike" kern="1200" cap="none" spc="0" normalizeH="0" baseline="0" noProof="0">
                <a:ln>
                  <a:noFill/>
                </a:ln>
                <a:solidFill>
                  <a:srgbClr val="C00000"/>
                </a:solidFill>
                <a:effectLst/>
                <a:uLnTx/>
                <a:uFillTx/>
                <a:latin typeface="Meiryo" panose="020B0604030504040204" pitchFamily="34" charset="-128"/>
                <a:ea typeface="Meiryo" panose="020B0604030504040204" pitchFamily="34" charset="-128"/>
              </a:rPr>
              <a:t>タップ後の挙動は</a:t>
            </a:r>
            <a:r>
              <a:rPr kumimoji="1" lang="en-US" altLang="ja-JP" sz="1100" b="0" i="0" u="none" strike="noStrike" kern="1200" cap="none" spc="0" normalizeH="0" baseline="0" noProof="0">
                <a:ln>
                  <a:noFill/>
                </a:ln>
                <a:solidFill>
                  <a:srgbClr val="C00000"/>
                </a:solidFill>
                <a:effectLst/>
                <a:uLnTx/>
                <a:uFillTx/>
                <a:latin typeface="Meiryo" panose="020B0604030504040204" pitchFamily="34" charset="-128"/>
                <a:ea typeface="Meiryo" panose="020B0604030504040204" pitchFamily="34" charset="-128"/>
              </a:rPr>
              <a:t>P12</a:t>
            </a:r>
            <a:endParaRPr kumimoji="1" lang="ja-JP" altLang="en-US" sz="1100" b="0" i="0" u="none" strike="noStrike" kern="1200" cap="none" spc="0" normalizeH="0" baseline="0" noProof="0">
              <a:ln>
                <a:noFill/>
              </a:ln>
              <a:solidFill>
                <a:srgbClr val="C00000"/>
              </a:solidFill>
              <a:effectLst/>
              <a:uLnTx/>
              <a:uFillTx/>
              <a:latin typeface="Meiryo" panose="020B0604030504040204" pitchFamily="34" charset="-128"/>
              <a:ea typeface="Meiryo" panose="020B0604030504040204" pitchFamily="34" charset="-128"/>
            </a:endParaRPr>
          </a:p>
        </p:txBody>
      </p:sp>
      <p:pic>
        <p:nvPicPr>
          <p:cNvPr id="22" name="図 21">
            <a:extLst>
              <a:ext uri="{FF2B5EF4-FFF2-40B4-BE49-F238E27FC236}">
                <a16:creationId xmlns:a16="http://schemas.microsoft.com/office/drawing/2014/main" id="{CF99134B-0634-6BE3-B1BF-09F8466CC787}"/>
              </a:ext>
            </a:extLst>
          </p:cNvPr>
          <p:cNvPicPr>
            <a:picLocks noChangeAspect="1"/>
          </p:cNvPicPr>
          <p:nvPr/>
        </p:nvPicPr>
        <p:blipFill rotWithShape="1">
          <a:blip r:embed="rId6">
            <a:extLst>
              <a:ext uri="{28A0092B-C50C-407E-A947-70E740481C1C}">
                <a14:useLocalDpi xmlns:a14="http://schemas.microsoft.com/office/drawing/2010/main"/>
              </a:ext>
            </a:extLst>
          </a:blip>
          <a:srcRect t="15" b="15"/>
          <a:stretch/>
        </p:blipFill>
        <p:spPr>
          <a:xfrm>
            <a:off x="7660664" y="2892264"/>
            <a:ext cx="4379844" cy="2458731"/>
          </a:xfrm>
          <a:prstGeom prst="rect">
            <a:avLst/>
          </a:prstGeom>
        </p:spPr>
      </p:pic>
      <p:grpSp>
        <p:nvGrpSpPr>
          <p:cNvPr id="28" name="グループ化 27">
            <a:extLst>
              <a:ext uri="{FF2B5EF4-FFF2-40B4-BE49-F238E27FC236}">
                <a16:creationId xmlns:a16="http://schemas.microsoft.com/office/drawing/2014/main" id="{5EC1E5A2-B3BC-C1CA-05E9-E7C25DCF1977}"/>
              </a:ext>
            </a:extLst>
          </p:cNvPr>
          <p:cNvGrpSpPr/>
          <p:nvPr/>
        </p:nvGrpSpPr>
        <p:grpSpPr>
          <a:xfrm>
            <a:off x="534905" y="2894074"/>
            <a:ext cx="1322156" cy="2410962"/>
            <a:chOff x="513033" y="432674"/>
            <a:chExt cx="2115990" cy="3618219"/>
          </a:xfrm>
        </p:grpSpPr>
        <p:grpSp>
          <p:nvGrpSpPr>
            <p:cNvPr id="29" name="グループ化 28">
              <a:extLst>
                <a:ext uri="{FF2B5EF4-FFF2-40B4-BE49-F238E27FC236}">
                  <a16:creationId xmlns:a16="http://schemas.microsoft.com/office/drawing/2014/main" id="{9E03958B-DD56-AA3A-1D88-BE6EC92034E5}"/>
                </a:ext>
              </a:extLst>
            </p:cNvPr>
            <p:cNvGrpSpPr/>
            <p:nvPr/>
          </p:nvGrpSpPr>
          <p:grpSpPr>
            <a:xfrm>
              <a:off x="513033" y="432674"/>
              <a:ext cx="2115990" cy="3618219"/>
              <a:chOff x="513033" y="446485"/>
              <a:chExt cx="2115990" cy="3618219"/>
            </a:xfrm>
          </p:grpSpPr>
          <p:pic>
            <p:nvPicPr>
              <p:cNvPr id="31" name="図 30">
                <a:extLst>
                  <a:ext uri="{FF2B5EF4-FFF2-40B4-BE49-F238E27FC236}">
                    <a16:creationId xmlns:a16="http://schemas.microsoft.com/office/drawing/2014/main" id="{F1B7D97F-CF59-45B2-DC3F-9CD350C6A19E}"/>
                  </a:ext>
                </a:extLst>
              </p:cNvPr>
              <p:cNvPicPr>
                <a:picLocks noChangeAspect="1"/>
              </p:cNvPicPr>
              <p:nvPr/>
            </p:nvPicPr>
            <p:blipFill rotWithShape="1">
              <a:blip r:embed="rId7" cstate="print">
                <a:extLst>
                  <a:ext uri="{28A0092B-C50C-407E-A947-70E740481C1C}">
                    <a14:useLocalDpi xmlns:a14="http://schemas.microsoft.com/office/drawing/2010/main"/>
                  </a:ext>
                </a:extLst>
              </a:blip>
              <a:srcRect b="18441"/>
              <a:stretch/>
            </p:blipFill>
            <p:spPr>
              <a:xfrm>
                <a:off x="513033" y="446485"/>
                <a:ext cx="2115990" cy="3618217"/>
              </a:xfrm>
              <a:prstGeom prst="rect">
                <a:avLst/>
              </a:prstGeom>
            </p:spPr>
          </p:pic>
          <p:pic>
            <p:nvPicPr>
              <p:cNvPr id="32" name="図 31">
                <a:extLst>
                  <a:ext uri="{FF2B5EF4-FFF2-40B4-BE49-F238E27FC236}">
                    <a16:creationId xmlns:a16="http://schemas.microsoft.com/office/drawing/2014/main" id="{E70FCCAF-5FD8-A735-D775-134EC95AC313}"/>
                  </a:ext>
                </a:extLst>
              </p:cNvPr>
              <p:cNvPicPr>
                <a:picLocks noChangeAspect="1"/>
              </p:cNvPicPr>
              <p:nvPr/>
            </p:nvPicPr>
            <p:blipFill rotWithShape="1">
              <a:blip r:embed="rId8" cstate="print">
                <a:extLst>
                  <a:ext uri="{28A0092B-C50C-407E-A947-70E740481C1C}">
                    <a14:useLocalDpi xmlns:a14="http://schemas.microsoft.com/office/drawing/2010/main"/>
                  </a:ext>
                </a:extLst>
              </a:blip>
              <a:srcRect b="12729"/>
              <a:stretch/>
            </p:blipFill>
            <p:spPr>
              <a:xfrm>
                <a:off x="655968" y="568891"/>
                <a:ext cx="1844989" cy="3495813"/>
              </a:xfrm>
              <a:prstGeom prst="rect">
                <a:avLst/>
              </a:prstGeom>
            </p:spPr>
          </p:pic>
          <p:pic>
            <p:nvPicPr>
              <p:cNvPr id="33" name="図 32">
                <a:extLst>
                  <a:ext uri="{FF2B5EF4-FFF2-40B4-BE49-F238E27FC236}">
                    <a16:creationId xmlns:a16="http://schemas.microsoft.com/office/drawing/2014/main" id="{84BA0278-0C91-3FC3-9D96-CF80FA5C7492}"/>
                  </a:ext>
                </a:extLst>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30" name="図 29">
              <a:extLst>
                <a:ext uri="{FF2B5EF4-FFF2-40B4-BE49-F238E27FC236}">
                  <a16:creationId xmlns:a16="http://schemas.microsoft.com/office/drawing/2014/main" id="{B8551F42-96D9-F20A-95AB-0330960D6514}"/>
                </a:ext>
              </a:extLst>
            </p:cNvPr>
            <p:cNvPicPr>
              <a:picLocks noChangeAspect="1"/>
            </p:cNvPicPr>
            <p:nvPr/>
          </p:nvPicPr>
          <p:blipFill rotWithShape="1">
            <a:blip r:embed="rId10">
              <a:extLst>
                <a:ext uri="{28A0092B-C50C-407E-A947-70E740481C1C}">
                  <a14:useLocalDpi xmlns:a14="http://schemas.microsoft.com/office/drawing/2010/main"/>
                </a:ext>
              </a:extLst>
            </a:blip>
            <a:srcRect l="1704" t="-603" r="3086"/>
            <a:stretch/>
          </p:blipFill>
          <p:spPr>
            <a:xfrm>
              <a:off x="654267" y="1182203"/>
              <a:ext cx="1843200" cy="1050673"/>
            </a:xfrm>
            <a:prstGeom prst="rect">
              <a:avLst/>
            </a:prstGeom>
          </p:spPr>
        </p:pic>
      </p:grpSp>
      <p:grpSp>
        <p:nvGrpSpPr>
          <p:cNvPr id="34" name="グループ化 33">
            <a:extLst>
              <a:ext uri="{FF2B5EF4-FFF2-40B4-BE49-F238E27FC236}">
                <a16:creationId xmlns:a16="http://schemas.microsoft.com/office/drawing/2014/main" id="{B80011CA-8F7F-5FA2-7D41-88AF8D197A79}"/>
              </a:ext>
            </a:extLst>
          </p:cNvPr>
          <p:cNvGrpSpPr/>
          <p:nvPr/>
        </p:nvGrpSpPr>
        <p:grpSpPr>
          <a:xfrm>
            <a:off x="1916910" y="2938226"/>
            <a:ext cx="1322156" cy="2366809"/>
            <a:chOff x="7241733" y="1270074"/>
            <a:chExt cx="2016626" cy="3609988"/>
          </a:xfrm>
        </p:grpSpPr>
        <p:grpSp>
          <p:nvGrpSpPr>
            <p:cNvPr id="37" name="グループ化 36">
              <a:extLst>
                <a:ext uri="{FF2B5EF4-FFF2-40B4-BE49-F238E27FC236}">
                  <a16:creationId xmlns:a16="http://schemas.microsoft.com/office/drawing/2014/main" id="{5D0272CD-A4E3-46CC-6337-0938ED9F418A}"/>
                </a:ext>
              </a:extLst>
            </p:cNvPr>
            <p:cNvGrpSpPr/>
            <p:nvPr/>
          </p:nvGrpSpPr>
          <p:grpSpPr>
            <a:xfrm>
              <a:off x="7241733" y="1270074"/>
              <a:ext cx="2016626" cy="3609988"/>
              <a:chOff x="513033" y="432676"/>
              <a:chExt cx="2115990" cy="3551959"/>
            </a:xfrm>
          </p:grpSpPr>
          <p:grpSp>
            <p:nvGrpSpPr>
              <p:cNvPr id="46" name="グループ化 45">
                <a:extLst>
                  <a:ext uri="{FF2B5EF4-FFF2-40B4-BE49-F238E27FC236}">
                    <a16:creationId xmlns:a16="http://schemas.microsoft.com/office/drawing/2014/main" id="{9CB23BD9-2917-072C-0B67-4B55A749D382}"/>
                  </a:ext>
                </a:extLst>
              </p:cNvPr>
              <p:cNvGrpSpPr/>
              <p:nvPr/>
            </p:nvGrpSpPr>
            <p:grpSpPr>
              <a:xfrm>
                <a:off x="513033" y="432676"/>
                <a:ext cx="2115990" cy="3551959"/>
                <a:chOff x="513033" y="446487"/>
                <a:chExt cx="2115990" cy="3551959"/>
              </a:xfrm>
            </p:grpSpPr>
            <p:pic>
              <p:nvPicPr>
                <p:cNvPr id="50" name="図 49">
                  <a:extLst>
                    <a:ext uri="{FF2B5EF4-FFF2-40B4-BE49-F238E27FC236}">
                      <a16:creationId xmlns:a16="http://schemas.microsoft.com/office/drawing/2014/main" id="{8FCB0FC5-CEA0-5B0A-FCD1-7DE71C9AA19D}"/>
                    </a:ext>
                  </a:extLst>
                </p:cNvPr>
                <p:cNvPicPr>
                  <a:picLocks noChangeAspect="1"/>
                </p:cNvPicPr>
                <p:nvPr/>
              </p:nvPicPr>
              <p:blipFill rotWithShape="1">
                <a:blip r:embed="rId7" cstate="print">
                  <a:extLst>
                    <a:ext uri="{28A0092B-C50C-407E-A947-70E740481C1C}">
                      <a14:useLocalDpi xmlns:a14="http://schemas.microsoft.com/office/drawing/2010/main"/>
                    </a:ext>
                  </a:extLst>
                </a:blip>
                <a:srcRect t="2" b="19933"/>
                <a:stretch/>
              </p:blipFill>
              <p:spPr>
                <a:xfrm>
                  <a:off x="513033" y="446487"/>
                  <a:ext cx="2115990" cy="3551959"/>
                </a:xfrm>
                <a:prstGeom prst="rect">
                  <a:avLst/>
                </a:prstGeom>
              </p:spPr>
            </p:pic>
            <p:pic>
              <p:nvPicPr>
                <p:cNvPr id="51" name="図 50">
                  <a:extLst>
                    <a:ext uri="{FF2B5EF4-FFF2-40B4-BE49-F238E27FC236}">
                      <a16:creationId xmlns:a16="http://schemas.microsoft.com/office/drawing/2014/main" id="{36B02B43-FB58-3363-B908-B1EF58DC08DF}"/>
                    </a:ext>
                  </a:extLst>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49" name="図 48">
                <a:extLst>
                  <a:ext uri="{FF2B5EF4-FFF2-40B4-BE49-F238E27FC236}">
                    <a16:creationId xmlns:a16="http://schemas.microsoft.com/office/drawing/2014/main" id="{4A72F7DD-BC5D-A36A-99C4-60F47581DDAB}"/>
                  </a:ext>
                </a:extLst>
              </p:cNvPr>
              <p:cNvPicPr>
                <a:picLocks noChangeAspect="1"/>
              </p:cNvPicPr>
              <p:nvPr/>
            </p:nvPicPr>
            <p:blipFill rotWithShape="1">
              <a:blip r:embed="rId10">
                <a:extLst>
                  <a:ext uri="{28A0092B-C50C-407E-A947-70E740481C1C}">
                    <a14:useLocalDpi xmlns:a14="http://schemas.microsoft.com/office/drawing/2010/main"/>
                  </a:ext>
                </a:extLst>
              </a:blip>
              <a:srcRect l="1704" t="-603" r="3086"/>
              <a:stretch/>
            </p:blipFill>
            <p:spPr>
              <a:xfrm>
                <a:off x="654267" y="958607"/>
                <a:ext cx="1843200" cy="1050673"/>
              </a:xfrm>
              <a:prstGeom prst="rect">
                <a:avLst/>
              </a:prstGeom>
            </p:spPr>
          </p:pic>
        </p:grpSp>
        <p:pic>
          <p:nvPicPr>
            <p:cNvPr id="42" name="図 41">
              <a:extLst>
                <a:ext uri="{FF2B5EF4-FFF2-40B4-BE49-F238E27FC236}">
                  <a16:creationId xmlns:a16="http://schemas.microsoft.com/office/drawing/2014/main" id="{0147A5D3-AF05-7230-86F2-4D99D1887F23}"/>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t="3189" b="88679"/>
            <a:stretch/>
          </p:blipFill>
          <p:spPr>
            <a:xfrm>
              <a:off x="7393106" y="1572570"/>
              <a:ext cx="1713877" cy="248191"/>
            </a:xfrm>
            <a:prstGeom prst="rect">
              <a:avLst/>
            </a:prstGeom>
          </p:spPr>
        </p:pic>
        <p:pic>
          <p:nvPicPr>
            <p:cNvPr id="43" name="図 42">
              <a:extLst>
                <a:ext uri="{FF2B5EF4-FFF2-40B4-BE49-F238E27FC236}">
                  <a16:creationId xmlns:a16="http://schemas.microsoft.com/office/drawing/2014/main" id="{4AE9770B-7635-E1FC-F9D4-6928FD70A4ED}"/>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t="11470" b="23258"/>
            <a:stretch/>
          </p:blipFill>
          <p:spPr>
            <a:xfrm>
              <a:off x="7376335" y="2868484"/>
              <a:ext cx="1730647" cy="2011578"/>
            </a:xfrm>
            <a:prstGeom prst="rect">
              <a:avLst/>
            </a:prstGeom>
          </p:spPr>
        </p:pic>
      </p:grpSp>
      <p:sp>
        <p:nvSpPr>
          <p:cNvPr id="52" name="角丸四角形 20">
            <a:extLst>
              <a:ext uri="{FF2B5EF4-FFF2-40B4-BE49-F238E27FC236}">
                <a16:creationId xmlns:a16="http://schemas.microsoft.com/office/drawing/2014/main" id="{46DA2903-9AFC-CD61-4DF6-DA8D2C1AAFF9}"/>
              </a:ext>
            </a:extLst>
          </p:cNvPr>
          <p:cNvSpPr/>
          <p:nvPr/>
        </p:nvSpPr>
        <p:spPr>
          <a:xfrm>
            <a:off x="534905" y="5158103"/>
            <a:ext cx="1309162" cy="293865"/>
          </a:xfrm>
          <a:prstGeom prst="roundRect">
            <a:avLst>
              <a:gd name="adj" fmla="val 50000"/>
            </a:avLst>
          </a:prstGeom>
          <a:solidFill>
            <a:schemeClr val="bg1"/>
          </a:solidFill>
          <a:ln w="127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normalizeH="0" baseline="0" noProof="0">
                <a:ln>
                  <a:noFill/>
                </a:ln>
                <a:solidFill>
                  <a:srgbClr val="545454"/>
                </a:solidFill>
                <a:effectLst/>
                <a:uLnTx/>
                <a:uFillTx/>
                <a:latin typeface="Meiryo" panose="020B0604030504040204" pitchFamily="34" charset="-128"/>
                <a:ea typeface="Meiryo" panose="020B0604030504040204" pitchFamily="34" charset="-128"/>
              </a:rPr>
              <a:t>WEB</a:t>
            </a:r>
            <a:endParaRPr kumimoji="1" lang="ja-JP" altLang="en-US" sz="1400" b="1" i="0" u="none" strike="noStrike" kern="1200" cap="none" normalizeH="0" baseline="0" noProof="0">
              <a:ln>
                <a:noFill/>
              </a:ln>
              <a:solidFill>
                <a:srgbClr val="545454"/>
              </a:solidFill>
              <a:effectLst/>
              <a:uLnTx/>
              <a:uFillTx/>
              <a:latin typeface="Meiryo" panose="020B0604030504040204" pitchFamily="34" charset="-128"/>
              <a:ea typeface="Meiryo" panose="020B0604030504040204" pitchFamily="34" charset="-128"/>
            </a:endParaRPr>
          </a:p>
        </p:txBody>
      </p:sp>
      <p:sp>
        <p:nvSpPr>
          <p:cNvPr id="53" name="角丸四角形 21">
            <a:extLst>
              <a:ext uri="{FF2B5EF4-FFF2-40B4-BE49-F238E27FC236}">
                <a16:creationId xmlns:a16="http://schemas.microsoft.com/office/drawing/2014/main" id="{70AE6EDD-74EF-7316-F4EB-DA7CB3ADFEBA}"/>
              </a:ext>
            </a:extLst>
          </p:cNvPr>
          <p:cNvSpPr/>
          <p:nvPr/>
        </p:nvSpPr>
        <p:spPr>
          <a:xfrm>
            <a:off x="1921456" y="5158103"/>
            <a:ext cx="1317610" cy="293865"/>
          </a:xfrm>
          <a:prstGeom prst="roundRect">
            <a:avLst>
              <a:gd name="adj" fmla="val 50000"/>
            </a:avLst>
          </a:prstGeom>
          <a:solidFill>
            <a:schemeClr val="bg1"/>
          </a:solidFill>
          <a:ln w="127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normalizeH="0" baseline="0" noProof="0">
                <a:ln>
                  <a:noFill/>
                </a:ln>
                <a:solidFill>
                  <a:srgbClr val="545454"/>
                </a:solidFill>
                <a:effectLst/>
                <a:uLnTx/>
                <a:uFillTx/>
                <a:latin typeface="Meiryo" panose="020B0604030504040204" pitchFamily="34" charset="-128"/>
                <a:ea typeface="Meiryo" panose="020B0604030504040204" pitchFamily="34" charset="-128"/>
              </a:rPr>
              <a:t>APP</a:t>
            </a:r>
            <a:endParaRPr kumimoji="1" lang="ja-JP" altLang="en-US" sz="1400" b="1" i="0" u="none" strike="noStrike" kern="1200" cap="none" normalizeH="0" baseline="0" noProof="0">
              <a:ln>
                <a:noFill/>
              </a:ln>
              <a:solidFill>
                <a:srgbClr val="545454"/>
              </a:solidFill>
              <a:effectLst/>
              <a:uLnTx/>
              <a:uFillTx/>
              <a:latin typeface="Meiryo" panose="020B0604030504040204" pitchFamily="34" charset="-128"/>
              <a:ea typeface="Meiryo" panose="020B0604030504040204" pitchFamily="34" charset="-128"/>
            </a:endParaRPr>
          </a:p>
        </p:txBody>
      </p:sp>
      <p:pic>
        <p:nvPicPr>
          <p:cNvPr id="19" name="図プレースホルダー 18" descr="アイコン&#10;&#10;自動的に生成された説明">
            <a:extLst>
              <a:ext uri="{FF2B5EF4-FFF2-40B4-BE49-F238E27FC236}">
                <a16:creationId xmlns:a16="http://schemas.microsoft.com/office/drawing/2014/main" id="{0AEEDD63-B9E7-613A-56CD-98D886165DC0}"/>
              </a:ext>
            </a:extLst>
          </p:cNvPr>
          <p:cNvPicPr>
            <a:picLocks noGrp="1" noChangeAspect="1"/>
          </p:cNvPicPr>
          <p:nvPr>
            <p:ph type="pic" sz="quarter" idx="11"/>
          </p:nvPr>
        </p:nvPicPr>
        <p:blipFill>
          <a:blip r:embed="rId12" cstate="print">
            <a:extLst>
              <a:ext uri="{28A0092B-C50C-407E-A947-70E740481C1C}">
                <a14:useLocalDpi xmlns:a14="http://schemas.microsoft.com/office/drawing/2010/main" val="0"/>
              </a:ext>
            </a:extLst>
          </a:blip>
          <a:srcRect/>
          <a:stretch>
            <a:fillRect/>
          </a:stretch>
        </p:blipFill>
        <p:spPr/>
      </p:pic>
      <p:sp>
        <p:nvSpPr>
          <p:cNvPr id="16" name="フリーフォーム 62">
            <a:extLst>
              <a:ext uri="{FF2B5EF4-FFF2-40B4-BE49-F238E27FC236}">
                <a16:creationId xmlns:a16="http://schemas.microsoft.com/office/drawing/2014/main" id="{B7CAE3FD-6D6E-C831-81E9-7D75065F160B}"/>
              </a:ext>
            </a:extLst>
          </p:cNvPr>
          <p:cNvSpPr/>
          <p:nvPr/>
        </p:nvSpPr>
        <p:spPr>
          <a:xfrm>
            <a:off x="10719751" y="2168502"/>
            <a:ext cx="992066" cy="1548530"/>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23" name="角丸四角形 65">
            <a:extLst>
              <a:ext uri="{FF2B5EF4-FFF2-40B4-BE49-F238E27FC236}">
                <a16:creationId xmlns:a16="http://schemas.microsoft.com/office/drawing/2014/main" id="{2A7B0A5E-F800-7F1E-D269-5D5BE30A0EFB}"/>
              </a:ext>
            </a:extLst>
          </p:cNvPr>
          <p:cNvSpPr/>
          <p:nvPr/>
        </p:nvSpPr>
        <p:spPr>
          <a:xfrm>
            <a:off x="7961527" y="1844824"/>
            <a:ext cx="3585600"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バナー</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/1</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1</a:t>
            </a:r>
            <a:endPar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バナー</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/1</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1</a:t>
            </a:r>
            <a:endPar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5" name="円/楕円 66">
            <a:extLst>
              <a:ext uri="{FF2B5EF4-FFF2-40B4-BE49-F238E27FC236}">
                <a16:creationId xmlns:a16="http://schemas.microsoft.com/office/drawing/2014/main" id="{15FB3C71-8B8A-043A-6ABE-18C227E51C5D}"/>
              </a:ext>
            </a:extLst>
          </p:cNvPr>
          <p:cNvSpPr>
            <a:spLocks noChangeAspect="1"/>
          </p:cNvSpPr>
          <p:nvPr/>
        </p:nvSpPr>
        <p:spPr>
          <a:xfrm>
            <a:off x="7713163" y="1939276"/>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C</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37405576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4" name="角丸四角形 3">
            <a:extLst>
              <a:ext uri="{FF2B5EF4-FFF2-40B4-BE49-F238E27FC236}">
                <a16:creationId xmlns:a16="http://schemas.microsoft.com/office/drawing/2014/main" id="{8B094D99-2C9A-87B3-9337-CEB1A4537738}"/>
              </a:ext>
            </a:extLst>
          </p:cNvPr>
          <p:cNvSpPr/>
          <p:nvPr/>
        </p:nvSpPr>
        <p:spPr>
          <a:xfrm>
            <a:off x="1817843"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商品一覧</a:t>
            </a:r>
          </a:p>
        </p:txBody>
      </p:sp>
      <p:sp>
        <p:nvSpPr>
          <p:cNvPr id="11" name="テキスト プレースホルダー 35">
            <a:extLst>
              <a:ext uri="{FF2B5EF4-FFF2-40B4-BE49-F238E27FC236}">
                <a16:creationId xmlns:a16="http://schemas.microsoft.com/office/drawing/2014/main" id="{5E09BA84-4225-9249-BCED-21B4B740DE2A}"/>
              </a:ext>
            </a:extLst>
          </p:cNvPr>
          <p:cNvSpPr>
            <a:spLocks noGrp="1"/>
          </p:cNvSpPr>
          <p:nvPr>
            <p:ph type="body" sz="quarter" idx="13"/>
          </p:nvPr>
        </p:nvSpPr>
        <p:spPr>
          <a:xfrm>
            <a:off x="3855764" y="241866"/>
            <a:ext cx="5325181" cy="335028"/>
          </a:xfrm>
        </p:spPr>
        <p:txBody>
          <a:bodyPr/>
          <a:lstStyle/>
          <a:p>
            <a:r>
              <a:rPr kumimoji="1" lang="ja-JP" altLang="en-US" sz="2000" b="1" i="0">
                <a:solidFill>
                  <a:schemeClr val="accent3"/>
                </a:solidFill>
                <a:latin typeface="Meiryo" panose="020B0604030504040204" pitchFamily="34" charset="-128"/>
                <a:ea typeface="Meiryo" panose="020B0604030504040204" pitchFamily="34" charset="-128"/>
              </a:rPr>
              <a:t>ブランドパネル</a:t>
            </a:r>
            <a:r>
              <a:rPr kumimoji="1" lang="en-US" altLang="ja-JP" sz="2000" b="1" i="0">
                <a:solidFill>
                  <a:schemeClr val="accent3"/>
                </a:solidFill>
                <a:latin typeface="Meiryo" panose="020B0604030504040204" pitchFamily="34" charset="-128"/>
                <a:ea typeface="Meiryo" panose="020B0604030504040204" pitchFamily="34" charset="-128"/>
              </a:rPr>
              <a:t>  </a:t>
            </a:r>
            <a:r>
              <a:rPr kumimoji="1" lang="ja-JP" altLang="en-US" sz="2000" b="1" i="0">
                <a:solidFill>
                  <a:schemeClr val="accent3"/>
                </a:solidFill>
                <a:latin typeface="Meiryo" panose="020B0604030504040204" pitchFamily="34" charset="-128"/>
                <a:ea typeface="Meiryo" panose="020B0604030504040204" pitchFamily="34" charset="-128"/>
              </a:rPr>
              <a:t>マルチデバイス</a:t>
            </a:r>
          </a:p>
        </p:txBody>
      </p:sp>
      <p:graphicFrame>
        <p:nvGraphicFramePr>
          <p:cNvPr id="5" name="表 4">
            <a:extLst>
              <a:ext uri="{FF2B5EF4-FFF2-40B4-BE49-F238E27FC236}">
                <a16:creationId xmlns:a16="http://schemas.microsoft.com/office/drawing/2014/main" id="{5232955B-34D5-2988-9A71-639AB9E0C004}"/>
              </a:ext>
            </a:extLst>
          </p:cNvPr>
          <p:cNvGraphicFramePr>
            <a:graphicFrameLocks noGrp="1"/>
          </p:cNvGraphicFramePr>
          <p:nvPr>
            <p:extLst>
              <p:ext uri="{D42A27DB-BD31-4B8C-83A1-F6EECF244321}">
                <p14:modId xmlns:p14="http://schemas.microsoft.com/office/powerpoint/2010/main" val="3584106404"/>
              </p:ext>
            </p:extLst>
          </p:nvPr>
        </p:nvGraphicFramePr>
        <p:xfrm>
          <a:off x="452844" y="1009283"/>
          <a:ext cx="11233149" cy="4837139"/>
        </p:xfrm>
        <a:graphic>
          <a:graphicData uri="http://schemas.openxmlformats.org/drawingml/2006/table">
            <a:tbl>
              <a:tblPr firstCol="1" bandRow="1"/>
              <a:tblGrid>
                <a:gridCol w="1472433">
                  <a:extLst>
                    <a:ext uri="{9D8B030D-6E8A-4147-A177-3AD203B41FA5}">
                      <a16:colId xmlns:a16="http://schemas.microsoft.com/office/drawing/2014/main" val="792911817"/>
                    </a:ext>
                  </a:extLst>
                </a:gridCol>
                <a:gridCol w="542262">
                  <a:extLst>
                    <a:ext uri="{9D8B030D-6E8A-4147-A177-3AD203B41FA5}">
                      <a16:colId xmlns:a16="http://schemas.microsoft.com/office/drawing/2014/main" val="1525620392"/>
                    </a:ext>
                  </a:extLst>
                </a:gridCol>
                <a:gridCol w="1084524">
                  <a:extLst>
                    <a:ext uri="{9D8B030D-6E8A-4147-A177-3AD203B41FA5}">
                      <a16:colId xmlns:a16="http://schemas.microsoft.com/office/drawing/2014/main" val="3835180974"/>
                    </a:ext>
                  </a:extLst>
                </a:gridCol>
                <a:gridCol w="542262">
                  <a:extLst>
                    <a:ext uri="{9D8B030D-6E8A-4147-A177-3AD203B41FA5}">
                      <a16:colId xmlns:a16="http://schemas.microsoft.com/office/drawing/2014/main" val="4269922740"/>
                    </a:ext>
                  </a:extLst>
                </a:gridCol>
                <a:gridCol w="1084524">
                  <a:extLst>
                    <a:ext uri="{9D8B030D-6E8A-4147-A177-3AD203B41FA5}">
                      <a16:colId xmlns:a16="http://schemas.microsoft.com/office/drawing/2014/main" val="360912566"/>
                    </a:ext>
                  </a:extLst>
                </a:gridCol>
                <a:gridCol w="542262">
                  <a:extLst>
                    <a:ext uri="{9D8B030D-6E8A-4147-A177-3AD203B41FA5}">
                      <a16:colId xmlns:a16="http://schemas.microsoft.com/office/drawing/2014/main" val="1933156410"/>
                    </a:ext>
                  </a:extLst>
                </a:gridCol>
                <a:gridCol w="1084524">
                  <a:extLst>
                    <a:ext uri="{9D8B030D-6E8A-4147-A177-3AD203B41FA5}">
                      <a16:colId xmlns:a16="http://schemas.microsoft.com/office/drawing/2014/main" val="846502076"/>
                    </a:ext>
                  </a:extLst>
                </a:gridCol>
                <a:gridCol w="542262">
                  <a:extLst>
                    <a:ext uri="{9D8B030D-6E8A-4147-A177-3AD203B41FA5}">
                      <a16:colId xmlns:a16="http://schemas.microsoft.com/office/drawing/2014/main" val="4196219788"/>
                    </a:ext>
                  </a:extLst>
                </a:gridCol>
                <a:gridCol w="1084524">
                  <a:extLst>
                    <a:ext uri="{9D8B030D-6E8A-4147-A177-3AD203B41FA5}">
                      <a16:colId xmlns:a16="http://schemas.microsoft.com/office/drawing/2014/main" val="943744829"/>
                    </a:ext>
                  </a:extLst>
                </a:gridCol>
                <a:gridCol w="542262">
                  <a:extLst>
                    <a:ext uri="{9D8B030D-6E8A-4147-A177-3AD203B41FA5}">
                      <a16:colId xmlns:a16="http://schemas.microsoft.com/office/drawing/2014/main" val="2494124302"/>
                    </a:ext>
                  </a:extLst>
                </a:gridCol>
                <a:gridCol w="1084524">
                  <a:extLst>
                    <a:ext uri="{9D8B030D-6E8A-4147-A177-3AD203B41FA5}">
                      <a16:colId xmlns:a16="http://schemas.microsoft.com/office/drawing/2014/main" val="3445193374"/>
                    </a:ext>
                  </a:extLst>
                </a:gridCol>
                <a:gridCol w="542262">
                  <a:extLst>
                    <a:ext uri="{9D8B030D-6E8A-4147-A177-3AD203B41FA5}">
                      <a16:colId xmlns:a16="http://schemas.microsoft.com/office/drawing/2014/main" val="739266037"/>
                    </a:ext>
                  </a:extLst>
                </a:gridCol>
                <a:gridCol w="1084524">
                  <a:extLst>
                    <a:ext uri="{9D8B030D-6E8A-4147-A177-3AD203B41FA5}">
                      <a16:colId xmlns:a16="http://schemas.microsoft.com/office/drawing/2014/main" val="3201855149"/>
                    </a:ext>
                  </a:extLst>
                </a:gridCol>
              </a:tblGrid>
              <a:tr h="44037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a:solidFill>
                            <a:schemeClr val="accent3"/>
                          </a:solidFill>
                          <a:latin typeface="Meiryo" panose="020B0604030504040204" pitchFamily="34" charset="-128"/>
                          <a:ea typeface="Meiryo" panose="020B0604030504040204" pitchFamily="34" charset="-128"/>
                        </a:rPr>
                        <a:t>商品名</a:t>
                      </a:r>
                    </a:p>
                  </a:txBody>
                  <a:tcPr marT="72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50" b="1" kern="1200">
                          <a:solidFill>
                            <a:schemeClr val="bg1"/>
                          </a:solidFill>
                          <a:latin typeface="Meiryo"/>
                          <a:ea typeface="Meiryo"/>
                          <a:cs typeface="+mn-cs"/>
                        </a:rPr>
                        <a:t>ブランドパネル　</a:t>
                      </a:r>
                      <a:r>
                        <a:rPr kumimoji="1" lang="en-US" altLang="ja-JP" sz="850" b="1" kern="1200">
                          <a:solidFill>
                            <a:schemeClr val="bg1"/>
                          </a:solidFill>
                          <a:latin typeface="Meiryo"/>
                          <a:ea typeface="Meiryo"/>
                          <a:cs typeface="+mn-cs"/>
                        </a:rPr>
                        <a:t>MD</a:t>
                      </a: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50" b="1" kern="1200">
                          <a:solidFill>
                            <a:schemeClr val="bg1"/>
                          </a:solidFill>
                          <a:latin typeface="Meiryo"/>
                          <a:ea typeface="Meiryo"/>
                          <a:cs typeface="+mn-cs"/>
                        </a:rPr>
                        <a:t>（</a:t>
                      </a:r>
                      <a:r>
                        <a:rPr kumimoji="1" lang="en-US" altLang="ja-JP" sz="850" b="1" kern="1200">
                          <a:solidFill>
                            <a:schemeClr val="bg1"/>
                          </a:solidFill>
                          <a:latin typeface="Meiryo"/>
                          <a:ea typeface="Meiryo"/>
                          <a:cs typeface="+mn-cs"/>
                        </a:rPr>
                        <a:t>500</a:t>
                      </a:r>
                      <a:r>
                        <a:rPr kumimoji="1" lang="ja-JP" altLang="en-US" sz="850" b="1" kern="1200">
                          <a:solidFill>
                            <a:schemeClr val="bg1"/>
                          </a:solidFill>
                          <a:latin typeface="Meiryo"/>
                          <a:ea typeface="Meiryo"/>
                          <a:cs typeface="+mn-cs"/>
                        </a:rPr>
                        <a:t>万円～）</a:t>
                      </a:r>
                    </a:p>
                  </a:txBody>
                  <a:tcPr marT="72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850" b="1" kern="1200">
                          <a:solidFill>
                            <a:schemeClr val="bg1"/>
                          </a:solidFill>
                          <a:latin typeface="Meiryo"/>
                          <a:ea typeface="Meiryo"/>
                          <a:cs typeface="+mn-cs"/>
                        </a:rPr>
                        <a:t>ブランドパネル　</a:t>
                      </a:r>
                      <a:r>
                        <a:rPr kumimoji="1" lang="en-US" altLang="ja-JP" sz="850" b="1" kern="1200">
                          <a:solidFill>
                            <a:schemeClr val="bg1"/>
                          </a:solidFill>
                          <a:latin typeface="Meiryo"/>
                          <a:ea typeface="Meiryo"/>
                          <a:cs typeface="+mn-cs"/>
                        </a:rPr>
                        <a:t>MD</a:t>
                      </a:r>
                      <a:r>
                        <a:rPr kumimoji="1" lang="ja-JP" altLang="en-US" sz="850" b="1" kern="1200">
                          <a:solidFill>
                            <a:schemeClr val="bg1"/>
                          </a:solidFill>
                          <a:latin typeface="Meiryo"/>
                          <a:ea typeface="Meiryo"/>
                          <a:cs typeface="+mn-cs"/>
                        </a:rPr>
                        <a:t>　</a:t>
                      </a:r>
                      <a:endParaRPr kumimoji="1" lang="en-US" altLang="ja-JP" sz="850" b="1" kern="1200">
                        <a:solidFill>
                          <a:schemeClr val="bg1"/>
                        </a:solidFill>
                        <a:latin typeface="Meiryo"/>
                        <a:ea typeface="Meiryo"/>
                        <a:cs typeface="+mn-cs"/>
                      </a:endParaRPr>
                    </a:p>
                    <a:p>
                      <a:pPr algn="ctr"/>
                      <a:r>
                        <a:rPr kumimoji="1" lang="ja-JP" altLang="en-US" sz="850" b="1" kern="1200">
                          <a:solidFill>
                            <a:schemeClr val="bg1"/>
                          </a:solidFill>
                          <a:latin typeface="Meiryo"/>
                          <a:ea typeface="Meiryo"/>
                          <a:cs typeface="+mn-cs"/>
                        </a:rPr>
                        <a:t>（</a:t>
                      </a:r>
                      <a:r>
                        <a:rPr kumimoji="1" lang="en-US" altLang="ja-JP" sz="850" b="1" kern="1200">
                          <a:solidFill>
                            <a:schemeClr val="bg1"/>
                          </a:solidFill>
                          <a:latin typeface="Meiryo"/>
                          <a:ea typeface="Meiryo"/>
                          <a:cs typeface="+mn-cs"/>
                        </a:rPr>
                        <a:t>1000</a:t>
                      </a:r>
                      <a:r>
                        <a:rPr kumimoji="1" lang="ja-JP" altLang="en-US" sz="850" b="1" kern="1200">
                          <a:solidFill>
                            <a:schemeClr val="bg1"/>
                          </a:solidFill>
                          <a:latin typeface="Meiryo"/>
                          <a:ea typeface="Meiryo"/>
                          <a:cs typeface="+mn-cs"/>
                        </a:rPr>
                        <a:t>万円～）</a:t>
                      </a:r>
                      <a:endParaRPr kumimoji="1" lang="ja-JP" altLang="en-US" sz="850" b="1">
                        <a:solidFill>
                          <a:schemeClr val="bg1"/>
                        </a:solidFill>
                        <a:latin typeface="Meiryo"/>
                        <a:ea typeface="Meiryo"/>
                      </a:endParaRPr>
                    </a:p>
                  </a:txBody>
                  <a:tcPr marT="72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850" b="1" kern="1200">
                          <a:solidFill>
                            <a:schemeClr val="bg1"/>
                          </a:solidFill>
                          <a:latin typeface="Meiryo"/>
                          <a:ea typeface="Meiryo"/>
                          <a:cs typeface="+mn-cs"/>
                        </a:rPr>
                        <a:t>ブランドパネル　</a:t>
                      </a:r>
                      <a:r>
                        <a:rPr kumimoji="1" lang="en-US" altLang="ja-JP" sz="850" b="1" kern="1200">
                          <a:solidFill>
                            <a:schemeClr val="bg1"/>
                          </a:solidFill>
                          <a:latin typeface="Meiryo"/>
                          <a:ea typeface="Meiryo"/>
                          <a:cs typeface="+mn-cs"/>
                        </a:rPr>
                        <a:t>MD</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50" b="1" kern="1200">
                          <a:solidFill>
                            <a:schemeClr val="bg1"/>
                          </a:solidFill>
                          <a:latin typeface="Meiryo"/>
                          <a:ea typeface="Meiryo"/>
                          <a:cs typeface="+mn-cs"/>
                        </a:rPr>
                        <a:t>（</a:t>
                      </a:r>
                      <a:r>
                        <a:rPr kumimoji="1" lang="en-US" altLang="ja-JP" sz="850" b="1" kern="1200">
                          <a:solidFill>
                            <a:schemeClr val="bg1"/>
                          </a:solidFill>
                          <a:latin typeface="Meiryo"/>
                          <a:ea typeface="Meiryo"/>
                          <a:cs typeface="+mn-cs"/>
                        </a:rPr>
                        <a:t>FQ1</a:t>
                      </a:r>
                      <a:r>
                        <a:rPr kumimoji="1" lang="ja-JP" altLang="en-US" sz="850" b="1" kern="1200">
                          <a:solidFill>
                            <a:schemeClr val="bg1"/>
                          </a:solidFill>
                          <a:latin typeface="Meiryo"/>
                          <a:ea typeface="Meiryo"/>
                          <a:cs typeface="+mn-cs"/>
                        </a:rPr>
                        <a:t>）</a:t>
                      </a:r>
                      <a:endParaRPr kumimoji="1" lang="ja-JP" altLang="en-US" sz="850" b="1">
                        <a:solidFill>
                          <a:schemeClr val="bg1"/>
                        </a:solidFill>
                        <a:latin typeface="Meiryo"/>
                        <a:ea typeface="Meiryo"/>
                      </a:endParaRPr>
                    </a:p>
                  </a:txBody>
                  <a:tcPr marT="72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850" b="1" kern="1200">
                          <a:solidFill>
                            <a:schemeClr val="bg1"/>
                          </a:solidFill>
                          <a:latin typeface="Meiryo"/>
                          <a:ea typeface="Meiryo"/>
                          <a:cs typeface="+mn-cs"/>
                        </a:rPr>
                        <a:t>ブランドパネル　</a:t>
                      </a:r>
                      <a:r>
                        <a:rPr kumimoji="1" lang="en-US" altLang="ja-JP" sz="850" b="1" kern="1200">
                          <a:solidFill>
                            <a:schemeClr val="bg1"/>
                          </a:solidFill>
                          <a:latin typeface="Meiryo"/>
                          <a:ea typeface="Meiryo"/>
                          <a:cs typeface="+mn-cs"/>
                        </a:rPr>
                        <a:t>MD</a:t>
                      </a:r>
                      <a:endParaRPr kumimoji="1" lang="ja-JP" altLang="en-US" sz="850" b="1" kern="1200">
                        <a:solidFill>
                          <a:schemeClr val="bg1"/>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50" b="1" kern="1200">
                          <a:solidFill>
                            <a:schemeClr val="bg1"/>
                          </a:solidFill>
                          <a:latin typeface="Meiryo"/>
                          <a:ea typeface="Meiryo"/>
                          <a:cs typeface="+mn-cs"/>
                        </a:rPr>
                        <a:t>（都道府県）（</a:t>
                      </a:r>
                      <a:r>
                        <a:rPr kumimoji="1" lang="en-US" altLang="ja-JP" sz="850" b="1" kern="1200">
                          <a:solidFill>
                            <a:schemeClr val="bg1"/>
                          </a:solidFill>
                          <a:latin typeface="Meiryo"/>
                          <a:ea typeface="Meiryo"/>
                          <a:cs typeface="+mn-cs"/>
                        </a:rPr>
                        <a:t>50</a:t>
                      </a:r>
                      <a:r>
                        <a:rPr kumimoji="1" lang="ja-JP" altLang="en-US" sz="850" b="1" kern="1200">
                          <a:solidFill>
                            <a:schemeClr val="bg1"/>
                          </a:solidFill>
                          <a:latin typeface="Meiryo"/>
                          <a:ea typeface="Meiryo"/>
                          <a:cs typeface="+mn-cs"/>
                        </a:rPr>
                        <a:t>万円～）</a:t>
                      </a:r>
                    </a:p>
                  </a:txBody>
                  <a:tcPr marT="72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850" b="1" kern="1200">
                          <a:solidFill>
                            <a:schemeClr val="bg1"/>
                          </a:solidFill>
                          <a:latin typeface="Meiryo"/>
                          <a:ea typeface="Meiryo"/>
                          <a:cs typeface="+mn-cs"/>
                        </a:rPr>
                        <a:t>ブランドパネル　</a:t>
                      </a:r>
                      <a:r>
                        <a:rPr kumimoji="1" lang="en-US" altLang="ja-JP" sz="850" b="1" kern="1200">
                          <a:solidFill>
                            <a:schemeClr val="bg1"/>
                          </a:solidFill>
                          <a:latin typeface="Meiryo"/>
                          <a:ea typeface="Meiryo"/>
                          <a:cs typeface="+mn-cs"/>
                        </a:rPr>
                        <a:t>MD</a:t>
                      </a:r>
                      <a:endParaRPr kumimoji="1" lang="ja-JP" altLang="en-US" sz="850" b="1" kern="1200">
                        <a:solidFill>
                          <a:schemeClr val="bg1"/>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50" b="1" kern="1200">
                          <a:solidFill>
                            <a:schemeClr val="bg1"/>
                          </a:solidFill>
                          <a:latin typeface="Meiryo"/>
                          <a:ea typeface="Meiryo"/>
                          <a:cs typeface="+mn-cs"/>
                        </a:rPr>
                        <a:t>（都道府県）（</a:t>
                      </a:r>
                      <a:r>
                        <a:rPr kumimoji="1" lang="en-US" altLang="ja-JP" sz="850" b="1" kern="1200">
                          <a:solidFill>
                            <a:schemeClr val="bg1"/>
                          </a:solidFill>
                          <a:latin typeface="Meiryo"/>
                          <a:ea typeface="Meiryo"/>
                          <a:cs typeface="+mn-cs"/>
                        </a:rPr>
                        <a:t>300</a:t>
                      </a:r>
                      <a:r>
                        <a:rPr kumimoji="1" lang="ja-JP" altLang="en-US" sz="850" b="1" kern="1200">
                          <a:solidFill>
                            <a:schemeClr val="bg1"/>
                          </a:solidFill>
                          <a:latin typeface="Meiryo"/>
                          <a:ea typeface="Meiryo"/>
                          <a:cs typeface="+mn-cs"/>
                        </a:rPr>
                        <a:t>万円～）</a:t>
                      </a:r>
                    </a:p>
                  </a:txBody>
                  <a:tcPr marT="72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850" b="1" kern="1200">
                          <a:solidFill>
                            <a:schemeClr val="bg1"/>
                          </a:solidFill>
                          <a:latin typeface="Meiryo"/>
                          <a:ea typeface="Meiryo"/>
                          <a:cs typeface="+mn-cs"/>
                        </a:rPr>
                        <a:t>ブランドパネル　</a:t>
                      </a:r>
                      <a:r>
                        <a:rPr kumimoji="1" lang="en-US" altLang="ja-JP" sz="850" b="1" kern="1200">
                          <a:solidFill>
                            <a:schemeClr val="bg1"/>
                          </a:solidFill>
                          <a:latin typeface="Meiryo"/>
                          <a:ea typeface="Meiryo"/>
                          <a:cs typeface="+mn-cs"/>
                        </a:rPr>
                        <a:t>MD</a:t>
                      </a:r>
                      <a:endParaRPr kumimoji="1" lang="ja-JP" altLang="en-US" sz="850" b="1" kern="1200">
                        <a:solidFill>
                          <a:schemeClr val="bg1"/>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50" b="1" kern="1200">
                          <a:solidFill>
                            <a:schemeClr val="bg1"/>
                          </a:solidFill>
                          <a:latin typeface="Meiryo" panose="020B0604030504040204" pitchFamily="34" charset="-128"/>
                          <a:ea typeface="Meiryo" panose="020B0604030504040204" pitchFamily="34" charset="-128"/>
                          <a:cs typeface="+mn-cs"/>
                        </a:rPr>
                        <a:t>（市区郡）</a:t>
                      </a:r>
                      <a:endParaRPr kumimoji="1" lang="en-US" altLang="ja-JP" sz="850" b="1" kern="1200">
                        <a:solidFill>
                          <a:schemeClr val="bg1"/>
                        </a:solidFill>
                        <a:latin typeface="Meiryo" panose="020B0604030504040204" pitchFamily="34" charset="-128"/>
                        <a:ea typeface="Meiryo" panose="020B0604030504040204" pitchFamily="34" charset="-128"/>
                        <a:cs typeface="+mn-cs"/>
                      </a:endParaRPr>
                    </a:p>
                  </a:txBody>
                  <a:tcPr marT="72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extLst>
                  <a:ext uri="{0D108BD9-81ED-4DB2-BD59-A6C34878D82A}">
                    <a16:rowId xmlns:a16="http://schemas.microsoft.com/office/drawing/2014/main" val="2117335041"/>
                  </a:ext>
                </a:extLst>
              </a:tr>
              <a:tr h="26716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リリース種別</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商品</a:t>
                      </a:r>
                      <a:r>
                        <a:rPr kumimoji="1" lang="en-US" altLang="ja-JP" sz="900" b="0" kern="1200">
                          <a:solidFill>
                            <a:schemeClr val="bg1"/>
                          </a:solidFill>
                          <a:latin typeface="Meiryo"/>
                          <a:ea typeface="Meiryo"/>
                          <a:cs typeface="+mn-cs"/>
                        </a:rPr>
                        <a:t>ID</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lvl="0" algn="ctr">
                        <a:buNone/>
                      </a:pPr>
                      <a:r>
                        <a:rPr lang="ja-JP" sz="900" b="0" i="0" u="none" strike="noStrike" noProof="0">
                          <a:solidFill>
                            <a:schemeClr val="accent3"/>
                          </a:solidFill>
                        </a:rPr>
                        <a:t>内容</a:t>
                      </a:r>
                      <a:r>
                        <a:rPr lang="ja-JP" altLang="en-US" sz="900" b="0" i="0" u="none" strike="noStrike" noProof="0">
                          <a:solidFill>
                            <a:schemeClr val="accent3"/>
                          </a:solidFill>
                        </a:rPr>
                        <a:t> </a:t>
                      </a:r>
                      <a:r>
                        <a:rPr lang="ja-JP" sz="900" b="0" i="0" u="none" strike="noStrike" noProof="0">
                          <a:solidFill>
                            <a:schemeClr val="accent3"/>
                          </a:solidFill>
                        </a:rPr>
                        <a:t>変更</a:t>
                      </a:r>
                      <a:endParaRPr kumimoji="1" lang="ja-JP" altLang="en-US" sz="900">
                        <a:solidFill>
                          <a:schemeClr val="accent3"/>
                        </a:solidFill>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lang="en-US" sz="900" b="0" i="0" u="none" strike="noStrike" kern="1200" noProof="0" dirty="0">
                          <a:solidFill>
                            <a:schemeClr val="accent3"/>
                          </a:solidFill>
                          <a:effectLst/>
                          <a:latin typeface="Meiryo"/>
                        </a:rPr>
                        <a:t>1000005639</a:t>
                      </a:r>
                      <a:endParaRPr kumimoji="1" lang="ja-JP" altLang="en-US" dirty="0">
                        <a:solidFill>
                          <a:schemeClr val="accent3"/>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lang="ja-JP" sz="900" b="0" i="0" u="none" strike="noStrike" noProof="0">
                          <a:solidFill>
                            <a:schemeClr val="accent3"/>
                          </a:solidFill>
                        </a:rPr>
                        <a:t>内容</a:t>
                      </a:r>
                      <a:r>
                        <a:rPr lang="ja-JP" altLang="en-US" sz="900" b="0" i="0" u="none" strike="noStrike" noProof="0">
                          <a:solidFill>
                            <a:schemeClr val="accent3"/>
                          </a:solidFill>
                        </a:rPr>
                        <a:t> </a:t>
                      </a:r>
                      <a:r>
                        <a:rPr lang="ja-JP" sz="900" b="0" i="0" u="none" strike="noStrike" noProof="0">
                          <a:solidFill>
                            <a:schemeClr val="accent3"/>
                          </a:solidFill>
                        </a:rPr>
                        <a:t>変更</a:t>
                      </a:r>
                      <a:endParaRPr kumimoji="1" lang="ja-JP" altLang="en-US" sz="900">
                        <a:solidFill>
                          <a:schemeClr val="accent3"/>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sz="900" b="0" i="0" u="none" strike="noStrike" kern="1200" noProof="0" dirty="0">
                          <a:solidFill>
                            <a:schemeClr val="accent3"/>
                          </a:solidFill>
                          <a:effectLst/>
                          <a:latin typeface="Meiryo"/>
                        </a:rPr>
                        <a:t>1000005642</a:t>
                      </a:r>
                      <a:endParaRPr kumimoji="1" lang="en-US" altLang="ja-JP" sz="900" kern="1200" dirty="0">
                        <a:solidFill>
                          <a:schemeClr val="accent3"/>
                        </a:solidFill>
                        <a:effectLst/>
                        <a:latin typeface="Meiryo"/>
                        <a:ea typeface="Meiryo"/>
                        <a:cs typeface="+mn-cs"/>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a:solidFill>
                            <a:schemeClr val="accent3"/>
                          </a:solidFill>
                          <a:latin typeface="Meiryo" panose="020B0604030504040204" pitchFamily="34" charset="-128"/>
                          <a:ea typeface="Meiryo" panose="020B0604030504040204" pitchFamily="34" charset="-128"/>
                        </a:rPr>
                        <a:t>継続</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a:solidFill>
                            <a:schemeClr val="accent3"/>
                          </a:solidFill>
                          <a:effectLst/>
                          <a:latin typeface="Meiryo"/>
                          <a:ea typeface="Meiryo"/>
                          <a:cs typeface="+mn-cs"/>
                        </a:rPr>
                        <a:t>1000001346</a:t>
                      </a:r>
                      <a:endParaRPr kumimoji="1" lang="ja-JP" altLang="en-US" sz="900" kern="1200">
                        <a:solidFill>
                          <a:schemeClr val="accent3"/>
                        </a:solidFill>
                        <a:latin typeface="Meiryo"/>
                        <a:ea typeface="Meiryo"/>
                        <a:cs typeface="+mn-cs"/>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lang="ja-JP" sz="900" b="0" i="0" u="none" strike="noStrike" noProof="0">
                          <a:solidFill>
                            <a:schemeClr val="accent3"/>
                          </a:solidFill>
                        </a:rPr>
                        <a:t>内容</a:t>
                      </a:r>
                      <a:r>
                        <a:rPr lang="ja-JP" altLang="en-US" sz="900" b="0" i="0" u="none" strike="noStrike" noProof="0">
                          <a:solidFill>
                            <a:schemeClr val="accent3"/>
                          </a:solidFill>
                        </a:rPr>
                        <a:t> </a:t>
                      </a:r>
                      <a:r>
                        <a:rPr lang="ja-JP" sz="900" b="0" i="0" u="none" strike="noStrike" noProof="0">
                          <a:solidFill>
                            <a:schemeClr val="accent3"/>
                          </a:solidFill>
                        </a:rPr>
                        <a:t>変更</a:t>
                      </a:r>
                      <a:endParaRPr kumimoji="1" lang="ja-JP" altLang="en-US" sz="900">
                        <a:solidFill>
                          <a:schemeClr val="accent3"/>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lang="en-US" sz="900" b="0" i="0" u="none" strike="noStrike" kern="1200" noProof="0" dirty="0">
                          <a:solidFill>
                            <a:schemeClr val="accent3"/>
                          </a:solidFill>
                          <a:effectLst/>
                          <a:latin typeface="Meiryo"/>
                        </a:rPr>
                        <a:t>1000005643</a:t>
                      </a:r>
                      <a:endParaRPr kumimoji="1" lang="ja-JP" dirty="0">
                        <a:solidFill>
                          <a:schemeClr val="accent3"/>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lvl="0" algn="ctr">
                        <a:buNone/>
                      </a:pPr>
                      <a:r>
                        <a:rPr lang="ja-JP" sz="900" b="0" i="0" u="none" strike="noStrike" noProof="0">
                          <a:solidFill>
                            <a:schemeClr val="accent3"/>
                          </a:solidFill>
                        </a:rPr>
                        <a:t>内容</a:t>
                      </a:r>
                      <a:endParaRPr lang="ja-JP" altLang="en-US" sz="900">
                        <a:solidFill>
                          <a:schemeClr val="accent3"/>
                        </a:solidFill>
                        <a:latin typeface="Meiryo"/>
                        <a:ea typeface="Meiryo"/>
                      </a:endParaRPr>
                    </a:p>
                    <a:p>
                      <a:pPr lvl="0" algn="ctr">
                        <a:buNone/>
                      </a:pPr>
                      <a:r>
                        <a:rPr lang="ja-JP" sz="900" b="0" i="0" u="none" strike="noStrike" noProof="0">
                          <a:solidFill>
                            <a:schemeClr val="accent3"/>
                          </a:solidFill>
                        </a:rPr>
                        <a:t>変更</a:t>
                      </a:r>
                      <a:endParaRPr lang="ja-JP" altLang="en-US" sz="900">
                        <a:solidFill>
                          <a:schemeClr val="accent3"/>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lang="en-US" sz="900" b="0" i="0" u="none" strike="noStrike" kern="1200" noProof="0" dirty="0">
                          <a:solidFill>
                            <a:schemeClr val="accent3"/>
                          </a:solidFill>
                          <a:effectLst/>
                          <a:latin typeface="Meiryo"/>
                        </a:rPr>
                        <a:t>1000005644</a:t>
                      </a:r>
                      <a:endParaRPr kumimoji="1" lang="ja-JP" dirty="0">
                        <a:solidFill>
                          <a:schemeClr val="accent3"/>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a:solidFill>
                            <a:schemeClr val="accent3"/>
                          </a:solidFill>
                          <a:latin typeface="Meiryo" panose="020B0604030504040204" pitchFamily="34" charset="-128"/>
                          <a:ea typeface="Meiryo" panose="020B0604030504040204" pitchFamily="34" charset="-128"/>
                        </a:rPr>
                        <a:t>継続</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a:solidFill>
                            <a:schemeClr val="accent3"/>
                          </a:solidFill>
                          <a:effectLst/>
                          <a:latin typeface="Meiryo"/>
                          <a:ea typeface="Meiryo"/>
                          <a:cs typeface="+mn-cs"/>
                        </a:rPr>
                        <a:t>1000003037</a:t>
                      </a:r>
                      <a:endParaRPr kumimoji="1" lang="ja-JP" altLang="en-US" sz="900" kern="1200">
                        <a:solidFill>
                          <a:schemeClr val="accent3"/>
                        </a:solidFill>
                        <a:latin typeface="Meiryo"/>
                        <a:ea typeface="Meiryo"/>
                        <a:cs typeface="+mn-cs"/>
                      </a:endParaRPr>
                    </a:p>
                  </a:txBody>
                  <a:tcPr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55075111"/>
                  </a:ext>
                </a:extLst>
              </a:tr>
              <a:tr h="267168">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予約開始日</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kern="1200">
                          <a:solidFill>
                            <a:schemeClr val="tx1">
                              <a:lumMod val="65000"/>
                              <a:lumOff val="35000"/>
                            </a:schemeClr>
                          </a:solidFill>
                          <a:latin typeface="メイリオ"/>
                          <a:ea typeface="メイリオ"/>
                          <a:cs typeface="+mn-cs"/>
                        </a:rPr>
                        <a:t>2023</a:t>
                      </a:r>
                      <a:r>
                        <a:rPr kumimoji="1" lang="ja-JP" altLang="en-US" sz="900" kern="1200">
                          <a:solidFill>
                            <a:schemeClr val="tx1">
                              <a:lumMod val="65000"/>
                              <a:lumOff val="35000"/>
                            </a:schemeClr>
                          </a:solidFill>
                          <a:latin typeface="メイリオ"/>
                          <a:ea typeface="メイリオ"/>
                          <a:cs typeface="+mn-cs"/>
                        </a:rPr>
                        <a:t>年</a:t>
                      </a:r>
                      <a:r>
                        <a:rPr lang="en-US" altLang="ja-JP" sz="900" kern="1200">
                          <a:solidFill>
                            <a:schemeClr val="tx1">
                              <a:lumMod val="65000"/>
                              <a:lumOff val="35000"/>
                            </a:schemeClr>
                          </a:solidFill>
                          <a:latin typeface="メイリオ"/>
                          <a:ea typeface="メイリオ"/>
                          <a:cs typeface="+mn-cs"/>
                        </a:rPr>
                        <a:t>1</a:t>
                      </a:r>
                      <a:r>
                        <a:rPr kumimoji="1" lang="ja-JP" altLang="en-US" sz="900" kern="1200">
                          <a:solidFill>
                            <a:schemeClr val="tx1">
                              <a:lumMod val="65000"/>
                              <a:lumOff val="35000"/>
                            </a:schemeClr>
                          </a:solidFill>
                          <a:latin typeface="メイリオ"/>
                          <a:ea typeface="メイリオ"/>
                          <a:cs typeface="+mn-cs"/>
                        </a:rPr>
                        <a:t>月</a:t>
                      </a:r>
                      <a:r>
                        <a:rPr lang="en-US" altLang="ja-JP" sz="900" kern="1200">
                          <a:solidFill>
                            <a:schemeClr val="tx1">
                              <a:lumMod val="65000"/>
                              <a:lumOff val="35000"/>
                            </a:schemeClr>
                          </a:solidFill>
                          <a:latin typeface="メイリオ"/>
                          <a:ea typeface="メイリオ"/>
                          <a:cs typeface="+mn-cs"/>
                        </a:rPr>
                        <a:t>25</a:t>
                      </a:r>
                      <a:r>
                        <a:rPr kumimoji="1" lang="ja-JP" altLang="en-US" sz="900" kern="1200">
                          <a:solidFill>
                            <a:schemeClr val="tx1">
                              <a:lumMod val="65000"/>
                              <a:lumOff val="35000"/>
                            </a:schemeClr>
                          </a:solidFill>
                          <a:latin typeface="メイリオ"/>
                          <a:ea typeface="メイリオ"/>
                          <a:cs typeface="+mn-cs"/>
                        </a:rPr>
                        <a:t>日</a:t>
                      </a:r>
                      <a:r>
                        <a:rPr lang="en-US" altLang="ja-JP" sz="900" kern="1200">
                          <a:solidFill>
                            <a:schemeClr val="tx1">
                              <a:lumMod val="65000"/>
                              <a:lumOff val="35000"/>
                            </a:schemeClr>
                          </a:solidFill>
                          <a:latin typeface="メイリオ"/>
                          <a:ea typeface="メイリオ"/>
                          <a:cs typeface="+mn-cs"/>
                        </a:rPr>
                        <a:t>(水)</a:t>
                      </a:r>
                      <a:endParaRPr kumimoji="1" lang="ja-JP" altLang="en-US" sz="900" kern="1200">
                        <a:solidFill>
                          <a:schemeClr val="tx1">
                            <a:lumMod val="65000"/>
                            <a:lumOff val="35000"/>
                          </a:schemeClr>
                        </a:solidFill>
                        <a:latin typeface="メイリオ"/>
                        <a:ea typeface="メイリオ"/>
                        <a:cs typeface="+mn-cs"/>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77446988"/>
                  </a:ext>
                </a:extLst>
              </a:tr>
              <a:tr h="26716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a:solidFill>
                          <a:schemeClr val="bg1"/>
                        </a:solidFill>
                        <a:latin typeface="Meiryo" panose="020B0604030504040204" pitchFamily="34" charset="-128"/>
                        <a:ea typeface="Meiryo" panose="020B0604030504040204" pitchFamily="34" charset="-128"/>
                        <a:cs typeface="+mn-cs"/>
                      </a:endParaRP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a:solidFill>
                            <a:schemeClr val="accent3"/>
                          </a:solidFill>
                          <a:latin typeface="Meiryo"/>
                          <a:ea typeface="Meiryo"/>
                          <a:cs typeface="+mn-cs"/>
                        </a:rPr>
                        <a:t>-</a:t>
                      </a:r>
                      <a:endParaRPr kumimoji="1" lang="ja-JP" altLang="en-US" sz="900" kern="1200">
                        <a:solidFill>
                          <a:schemeClr val="accent3"/>
                        </a:solidFill>
                        <a:latin typeface="Meiryo"/>
                        <a:ea typeface="Meiryo"/>
                        <a:cs typeface="+mn-cs"/>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chemeClr val="accent3"/>
                          </a:solidFill>
                          <a:latin typeface="Meiryo"/>
                          <a:ea typeface="Meiryo"/>
                          <a:cs typeface="+mn-cs"/>
                        </a:rPr>
                        <a:t>-</a:t>
                      </a:r>
                      <a:endParaRPr kumimoji="1" lang="ja-JP" altLang="en-US" sz="900">
                        <a:solidFill>
                          <a:schemeClr val="accent3"/>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chemeClr val="accent3"/>
                          </a:solidFill>
                          <a:latin typeface="Meiryo"/>
                          <a:ea typeface="Meiryo"/>
                          <a:cs typeface="+mn-cs"/>
                        </a:rPr>
                        <a:t>-</a:t>
                      </a:r>
                      <a:endParaRPr kumimoji="1" lang="ja-JP" altLang="en-US" sz="900">
                        <a:solidFill>
                          <a:schemeClr val="accent3"/>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chemeClr val="accent3"/>
                          </a:solidFill>
                          <a:latin typeface="Meiryo"/>
                          <a:ea typeface="Meiryo"/>
                          <a:cs typeface="+mn-cs"/>
                        </a:rPr>
                        <a:t>-</a:t>
                      </a:r>
                      <a:endParaRPr kumimoji="1" lang="ja-JP" altLang="en-US" sz="900">
                        <a:solidFill>
                          <a:schemeClr val="accent3"/>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chemeClr val="accent3"/>
                          </a:solidFill>
                          <a:latin typeface="Meiryo"/>
                          <a:ea typeface="Meiryo"/>
                          <a:cs typeface="+mn-cs"/>
                        </a:rPr>
                        <a:t>-</a:t>
                      </a:r>
                      <a:endParaRPr kumimoji="1" lang="ja-JP" altLang="en-US" sz="900">
                        <a:solidFill>
                          <a:schemeClr val="accent3"/>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chemeClr val="accent3"/>
                          </a:solidFill>
                          <a:latin typeface="Meiryo"/>
                          <a:ea typeface="Meiryo"/>
                        </a:rPr>
                        <a:t>-</a:t>
                      </a:r>
                      <a:endParaRPr kumimoji="1" lang="ja-JP" altLang="en-US" sz="900">
                        <a:solidFill>
                          <a:schemeClr val="accent3"/>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extLst>
                  <a:ext uri="{0D108BD9-81ED-4DB2-BD59-A6C34878D82A}">
                    <a16:rowId xmlns:a16="http://schemas.microsoft.com/office/drawing/2014/main" val="3112060797"/>
                  </a:ext>
                </a:extLst>
              </a:tr>
              <a:tr h="50439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a:solidFill>
                            <a:schemeClr val="bg1"/>
                          </a:solidFill>
                          <a:latin typeface="Meiryo" panose="020B0604030504040204" pitchFamily="34" charset="-128"/>
                          <a:ea typeface="Meiryo" panose="020B0604030504040204" pitchFamily="34" charset="-128"/>
                          <a:cs typeface="+mn-cs"/>
                        </a:rPr>
                        <a:t>広告タイプ</a:t>
                      </a:r>
                      <a:r>
                        <a:rPr kumimoji="1" lang="en-US" altLang="ja-JP" sz="800" b="0" kern="1200">
                          <a:solidFill>
                            <a:schemeClr val="bg1"/>
                          </a:solidFill>
                          <a:latin typeface="Meiryo" panose="020B0604030504040204" pitchFamily="34" charset="-128"/>
                          <a:ea typeface="Meiryo" panose="020B0604030504040204" pitchFamily="34" charset="-128"/>
                          <a:cs typeface="+mn-cs"/>
                        </a:rPr>
                        <a:t>/</a:t>
                      </a:r>
                      <a:r>
                        <a:rPr kumimoji="1" lang="ja-JP" altLang="en-US" sz="800" b="0" kern="1200">
                          <a:solidFill>
                            <a:schemeClr val="bg1"/>
                          </a:solidFill>
                          <a:latin typeface="Meiryo" panose="020B0604030504040204" pitchFamily="34" charset="-128"/>
                          <a:ea typeface="Meiryo" panose="020B0604030504040204" pitchFamily="34" charset="-128"/>
                          <a:cs typeface="+mn-cs"/>
                        </a:rPr>
                        <a:t>メインメディアの</a:t>
                      </a:r>
                      <a:endParaRPr kumimoji="1" lang="en-US" altLang="ja-JP" sz="800" b="0" kern="1200">
                        <a:solidFill>
                          <a:schemeClr val="bg1"/>
                        </a:solidFill>
                        <a:latin typeface="Meiryo" panose="020B0604030504040204" pitchFamily="34" charset="-128"/>
                        <a:ea typeface="Meiryo" panose="020B0604030504040204" pitchFamily="34" charset="-128"/>
                        <a:cs typeface="+mn-cs"/>
                      </a:endParaRPr>
                    </a:p>
                    <a:p>
                      <a:pPr algn="ctr"/>
                      <a:r>
                        <a:rPr kumimoji="1" lang="ja-JP" altLang="en-US" sz="800" b="0" kern="1200">
                          <a:solidFill>
                            <a:schemeClr val="bg1"/>
                          </a:solidFill>
                          <a:latin typeface="Meiryo" panose="020B0604030504040204" pitchFamily="34" charset="-128"/>
                          <a:ea typeface="Meiryo" panose="020B0604030504040204" pitchFamily="34" charset="-128"/>
                          <a:cs typeface="+mn-cs"/>
                        </a:rPr>
                        <a:t>形式</a:t>
                      </a:r>
                      <a:r>
                        <a:rPr kumimoji="1" lang="en-US" altLang="ja-JP" sz="800" b="0" kern="1200">
                          <a:solidFill>
                            <a:schemeClr val="bg1"/>
                          </a:solidFill>
                          <a:latin typeface="Meiryo" panose="020B0604030504040204" pitchFamily="34" charset="-128"/>
                          <a:ea typeface="Meiryo" panose="020B0604030504040204" pitchFamily="34" charset="-128"/>
                          <a:cs typeface="+mn-cs"/>
                        </a:rPr>
                        <a:t>/</a:t>
                      </a:r>
                      <a:r>
                        <a:rPr kumimoji="1" lang="ja-JP" altLang="en-US" sz="800" b="0" kern="1200">
                          <a:solidFill>
                            <a:schemeClr val="bg1"/>
                          </a:solidFill>
                          <a:latin typeface="Meiryo" panose="020B0604030504040204" pitchFamily="34" charset="-128"/>
                          <a:ea typeface="Meiryo" panose="020B0604030504040204" pitchFamily="34" charset="-128"/>
                          <a:cs typeface="+mn-cs"/>
                        </a:rPr>
                        <a:t>アスペクト比</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chemeClr val="accent3"/>
                          </a:solidFill>
                          <a:latin typeface="Meiryo" panose="020B0604030504040204" pitchFamily="34" charset="-128"/>
                          <a:ea typeface="Meiryo" panose="020B0604030504040204" pitchFamily="34" charset="-128"/>
                          <a:cs typeface="+mn-cs"/>
                        </a:rPr>
                        <a:t>【</a:t>
                      </a:r>
                      <a:r>
                        <a:rPr kumimoji="1" lang="ja-JP" altLang="en-US" sz="900" kern="1200">
                          <a:solidFill>
                            <a:schemeClr val="accent3"/>
                          </a:solidFill>
                          <a:latin typeface="Meiryo" panose="020B0604030504040204" pitchFamily="34" charset="-128"/>
                          <a:ea typeface="Meiryo" panose="020B0604030504040204" pitchFamily="34" charset="-128"/>
                          <a:cs typeface="+mn-cs"/>
                        </a:rPr>
                        <a:t>スマートフォン</a:t>
                      </a:r>
                      <a:r>
                        <a:rPr kumimoji="1" lang="en-US" altLang="ja-JP" sz="900" kern="1200">
                          <a:solidFill>
                            <a:schemeClr val="accent3"/>
                          </a:solidFill>
                          <a:latin typeface="Meiryo" panose="020B0604030504040204" pitchFamily="34" charset="-128"/>
                          <a:ea typeface="Meiryo" panose="020B0604030504040204" pitchFamily="34" charset="-128"/>
                          <a:cs typeface="+mn-cs"/>
                        </a:rPr>
                        <a:t>】</a:t>
                      </a:r>
                      <a:r>
                        <a:rPr kumimoji="1" lang="ja-JP" altLang="en-US" sz="900" kern="1200">
                          <a:solidFill>
                            <a:schemeClr val="accent3"/>
                          </a:solidFill>
                          <a:latin typeface="Meiryo" panose="020B0604030504040204" pitchFamily="34" charset="-128"/>
                          <a:ea typeface="Meiryo" panose="020B0604030504040204" pitchFamily="34" charset="-128"/>
                          <a:cs typeface="+mn-cs"/>
                        </a:rPr>
                        <a:t>バナー</a:t>
                      </a:r>
                      <a:r>
                        <a:rPr kumimoji="1" lang="en-US" altLang="ja-JP" sz="900" kern="1200">
                          <a:solidFill>
                            <a:schemeClr val="accent3"/>
                          </a:solidFill>
                          <a:latin typeface="Meiryo" panose="020B0604030504040204" pitchFamily="34" charset="-128"/>
                          <a:ea typeface="Meiryo" panose="020B0604030504040204" pitchFamily="34" charset="-128"/>
                          <a:cs typeface="+mn-cs"/>
                        </a:rPr>
                        <a:t>/</a:t>
                      </a:r>
                      <a:r>
                        <a:rPr kumimoji="1" lang="ja-JP" altLang="en-US" sz="900" kern="1200">
                          <a:solidFill>
                            <a:schemeClr val="accent3"/>
                          </a:solidFill>
                          <a:latin typeface="Meiryo" panose="020B0604030504040204" pitchFamily="34" charset="-128"/>
                          <a:ea typeface="Meiryo" panose="020B0604030504040204" pitchFamily="34" charset="-128"/>
                          <a:cs typeface="+mn-cs"/>
                        </a:rPr>
                        <a:t>画像</a:t>
                      </a:r>
                      <a:r>
                        <a:rPr kumimoji="1" lang="en-US" altLang="ja-JP" sz="900" kern="1200">
                          <a:solidFill>
                            <a:schemeClr val="accent3"/>
                          </a:solidFill>
                          <a:latin typeface="Meiryo" panose="020B0604030504040204" pitchFamily="34" charset="-128"/>
                          <a:ea typeface="Meiryo" panose="020B0604030504040204" pitchFamily="34" charset="-128"/>
                          <a:cs typeface="+mn-cs"/>
                        </a:rPr>
                        <a:t>/16</a:t>
                      </a:r>
                      <a:r>
                        <a:rPr kumimoji="1" lang="ja-JP" altLang="en-US" sz="900" kern="1200">
                          <a:solidFill>
                            <a:schemeClr val="accent3"/>
                          </a:solidFill>
                          <a:latin typeface="Meiryo" panose="020B0604030504040204" pitchFamily="34" charset="-128"/>
                          <a:ea typeface="Meiryo" panose="020B0604030504040204" pitchFamily="34" charset="-128"/>
                          <a:cs typeface="+mn-cs"/>
                        </a:rPr>
                        <a:t>：</a:t>
                      </a:r>
                      <a:r>
                        <a:rPr kumimoji="1" lang="en-US" altLang="ja-JP" sz="900" kern="1200">
                          <a:solidFill>
                            <a:schemeClr val="accent3"/>
                          </a:solidFill>
                          <a:latin typeface="Meiryo" panose="020B0604030504040204" pitchFamily="34" charset="-128"/>
                          <a:ea typeface="Meiryo" panose="020B0604030504040204" pitchFamily="34" charset="-128"/>
                          <a:cs typeface="+mn-cs"/>
                        </a:rPr>
                        <a:t>9</a:t>
                      </a:r>
                      <a:r>
                        <a:rPr kumimoji="1" lang="ja-JP" altLang="en-US" sz="900" kern="1200">
                          <a:solidFill>
                            <a:schemeClr val="accent3"/>
                          </a:solidFill>
                          <a:latin typeface="Meiryo" panose="020B0604030504040204" pitchFamily="34" charset="-128"/>
                          <a:ea typeface="Meiryo" panose="020B0604030504040204" pitchFamily="34" charset="-128"/>
                          <a:cs typeface="+mn-cs"/>
                        </a:rPr>
                        <a:t>　バナー</a:t>
                      </a:r>
                      <a:r>
                        <a:rPr kumimoji="1" lang="en-US" altLang="ja-JP" sz="900" kern="1200">
                          <a:solidFill>
                            <a:schemeClr val="accent3"/>
                          </a:solidFill>
                          <a:latin typeface="Meiryo" panose="020B0604030504040204" pitchFamily="34" charset="-128"/>
                          <a:ea typeface="Meiryo" panose="020B0604030504040204" pitchFamily="34" charset="-128"/>
                          <a:cs typeface="+mn-cs"/>
                        </a:rPr>
                        <a:t>/</a:t>
                      </a:r>
                      <a:r>
                        <a:rPr kumimoji="1" lang="ja-JP" altLang="en-US" sz="900" kern="1200">
                          <a:solidFill>
                            <a:schemeClr val="accent3"/>
                          </a:solidFill>
                          <a:latin typeface="Meiryo" panose="020B0604030504040204" pitchFamily="34" charset="-128"/>
                          <a:ea typeface="Meiryo" panose="020B0604030504040204" pitchFamily="34" charset="-128"/>
                          <a:cs typeface="+mn-cs"/>
                        </a:rPr>
                        <a:t>動画</a:t>
                      </a:r>
                      <a:r>
                        <a:rPr kumimoji="1" lang="en-US" altLang="ja-JP" sz="900" kern="1200">
                          <a:solidFill>
                            <a:schemeClr val="accent3"/>
                          </a:solidFill>
                          <a:latin typeface="Meiryo" panose="020B0604030504040204" pitchFamily="34" charset="-128"/>
                          <a:ea typeface="Meiryo" panose="020B0604030504040204" pitchFamily="34" charset="-128"/>
                          <a:cs typeface="+mn-cs"/>
                        </a:rPr>
                        <a:t>/16</a:t>
                      </a:r>
                      <a:r>
                        <a:rPr kumimoji="1" lang="ja-JP" altLang="en-US" sz="900" kern="1200">
                          <a:solidFill>
                            <a:schemeClr val="accent3"/>
                          </a:solidFill>
                          <a:latin typeface="Meiryo" panose="020B0604030504040204" pitchFamily="34" charset="-128"/>
                          <a:ea typeface="Meiryo" panose="020B0604030504040204" pitchFamily="34" charset="-128"/>
                          <a:cs typeface="+mn-cs"/>
                        </a:rPr>
                        <a:t>：</a:t>
                      </a:r>
                      <a:r>
                        <a:rPr kumimoji="1" lang="en-US" altLang="ja-JP" sz="900" kern="1200">
                          <a:solidFill>
                            <a:schemeClr val="accent3"/>
                          </a:solidFill>
                          <a:latin typeface="Meiryo" panose="020B0604030504040204" pitchFamily="34" charset="-128"/>
                          <a:ea typeface="Meiryo" panose="020B0604030504040204" pitchFamily="34" charset="-128"/>
                          <a:cs typeface="+mn-cs"/>
                        </a:rPr>
                        <a:t>9</a:t>
                      </a:r>
                      <a:r>
                        <a:rPr kumimoji="1" lang="ja-JP" altLang="en-US" sz="900" kern="1200">
                          <a:solidFill>
                            <a:schemeClr val="accent3"/>
                          </a:solidFill>
                          <a:latin typeface="Meiryo" panose="020B0604030504040204" pitchFamily="34" charset="-128"/>
                          <a:ea typeface="Meiryo" panose="020B0604030504040204" pitchFamily="34" charset="-128"/>
                          <a:cs typeface="+mn-cs"/>
                        </a:rPr>
                        <a:t>　</a:t>
                      </a:r>
                      <a:endParaRPr kumimoji="1" lang="en-US" altLang="ja-JP" sz="900" kern="1200">
                        <a:solidFill>
                          <a:schemeClr val="accent3"/>
                        </a:solidFill>
                        <a:latin typeface="Meiryo" panose="020B0604030504040204" pitchFamily="34" charset="-128"/>
                        <a:ea typeface="Meiryo" panose="020B0604030504040204" pitchFamily="34" charset="-128"/>
                        <a:cs typeface="+mn-cs"/>
                      </a:endParaRPr>
                    </a:p>
                    <a:p>
                      <a:pPr algn="ctr"/>
                      <a:r>
                        <a:rPr kumimoji="1" lang="en-US" altLang="ja-JP" sz="900" kern="1200">
                          <a:solidFill>
                            <a:schemeClr val="accent3"/>
                          </a:solidFill>
                          <a:latin typeface="Meiryo" panose="020B0604030504040204" pitchFamily="34" charset="-128"/>
                          <a:ea typeface="Meiryo" panose="020B0604030504040204" pitchFamily="34" charset="-128"/>
                          <a:cs typeface="+mn-cs"/>
                        </a:rPr>
                        <a:t>【PC】</a:t>
                      </a:r>
                      <a:r>
                        <a:rPr kumimoji="1" lang="ja-JP" altLang="en-US" sz="900" kern="1200">
                          <a:solidFill>
                            <a:schemeClr val="accent3"/>
                          </a:solidFill>
                          <a:latin typeface="Meiryo" panose="020B0604030504040204" pitchFamily="34" charset="-128"/>
                          <a:ea typeface="Meiryo" panose="020B0604030504040204" pitchFamily="34" charset="-128"/>
                          <a:cs typeface="+mn-cs"/>
                        </a:rPr>
                        <a:t>ブランドパネル クインティ</a:t>
                      </a:r>
                      <a:r>
                        <a:rPr kumimoji="1" lang="en-US" altLang="ja-JP" sz="900" kern="1200">
                          <a:solidFill>
                            <a:schemeClr val="accent3"/>
                          </a:solidFill>
                          <a:latin typeface="Meiryo" panose="020B0604030504040204" pitchFamily="34" charset="-128"/>
                          <a:ea typeface="Meiryo" panose="020B0604030504040204" pitchFamily="34" charset="-128"/>
                          <a:cs typeface="+mn-cs"/>
                        </a:rPr>
                        <a:t>/</a:t>
                      </a:r>
                      <a:r>
                        <a:rPr kumimoji="1" lang="ja-JP" altLang="en-US" sz="900" kern="1200">
                          <a:solidFill>
                            <a:schemeClr val="accent3"/>
                          </a:solidFill>
                          <a:latin typeface="Meiryo" panose="020B0604030504040204" pitchFamily="34" charset="-128"/>
                          <a:ea typeface="Meiryo" panose="020B0604030504040204" pitchFamily="34" charset="-128"/>
                          <a:cs typeface="+mn-cs"/>
                        </a:rPr>
                        <a:t>画像</a:t>
                      </a:r>
                      <a:r>
                        <a:rPr kumimoji="1" lang="en-US" altLang="ja-JP" sz="900" kern="1200">
                          <a:solidFill>
                            <a:schemeClr val="accent3"/>
                          </a:solidFill>
                          <a:latin typeface="Meiryo" panose="020B0604030504040204" pitchFamily="34" charset="-128"/>
                          <a:ea typeface="Meiryo" panose="020B0604030504040204" pitchFamily="34" charset="-128"/>
                          <a:cs typeface="+mn-cs"/>
                        </a:rPr>
                        <a:t>/16</a:t>
                      </a:r>
                      <a:r>
                        <a:rPr kumimoji="1" lang="ja-JP" altLang="en-US" sz="900" kern="1200">
                          <a:solidFill>
                            <a:schemeClr val="accent3"/>
                          </a:solidFill>
                          <a:latin typeface="Meiryo" panose="020B0604030504040204" pitchFamily="34" charset="-128"/>
                          <a:ea typeface="Meiryo" panose="020B0604030504040204" pitchFamily="34" charset="-128"/>
                          <a:cs typeface="+mn-cs"/>
                        </a:rPr>
                        <a:t>：</a:t>
                      </a:r>
                      <a:r>
                        <a:rPr kumimoji="1" lang="en-US" altLang="ja-JP" sz="900" kern="1200">
                          <a:solidFill>
                            <a:schemeClr val="accent3"/>
                          </a:solidFill>
                          <a:latin typeface="Meiryo" panose="020B0604030504040204" pitchFamily="34" charset="-128"/>
                          <a:ea typeface="Meiryo" panose="020B0604030504040204" pitchFamily="34" charset="-128"/>
                          <a:cs typeface="+mn-cs"/>
                        </a:rPr>
                        <a:t>9</a:t>
                      </a:r>
                      <a:r>
                        <a:rPr kumimoji="1" lang="ja-JP" altLang="en-US" sz="900" kern="1200">
                          <a:solidFill>
                            <a:schemeClr val="accent3"/>
                          </a:solidFill>
                          <a:latin typeface="Meiryo" panose="020B0604030504040204" pitchFamily="34" charset="-128"/>
                          <a:ea typeface="Meiryo" panose="020B0604030504040204" pitchFamily="34" charset="-128"/>
                          <a:cs typeface="+mn-cs"/>
                        </a:rPr>
                        <a:t>　ブランドパネル クインティ</a:t>
                      </a:r>
                      <a:r>
                        <a:rPr kumimoji="1" lang="en-US" altLang="ja-JP" sz="900" kern="1200">
                          <a:solidFill>
                            <a:schemeClr val="accent3"/>
                          </a:solidFill>
                          <a:latin typeface="Meiryo" panose="020B0604030504040204" pitchFamily="34" charset="-128"/>
                          <a:ea typeface="Meiryo" panose="020B0604030504040204" pitchFamily="34" charset="-128"/>
                          <a:cs typeface="+mn-cs"/>
                        </a:rPr>
                        <a:t>/</a:t>
                      </a:r>
                      <a:r>
                        <a:rPr kumimoji="1" lang="ja-JP" altLang="en-US" sz="900" kern="1200">
                          <a:solidFill>
                            <a:schemeClr val="accent3"/>
                          </a:solidFill>
                          <a:latin typeface="Meiryo" panose="020B0604030504040204" pitchFamily="34" charset="-128"/>
                          <a:ea typeface="Meiryo" panose="020B0604030504040204" pitchFamily="34" charset="-128"/>
                          <a:cs typeface="+mn-cs"/>
                        </a:rPr>
                        <a:t>動画</a:t>
                      </a:r>
                      <a:r>
                        <a:rPr kumimoji="1" lang="en-US" altLang="ja-JP" sz="900" kern="1200">
                          <a:solidFill>
                            <a:schemeClr val="accent3"/>
                          </a:solidFill>
                          <a:latin typeface="Meiryo" panose="020B0604030504040204" pitchFamily="34" charset="-128"/>
                          <a:ea typeface="Meiryo" panose="020B0604030504040204" pitchFamily="34" charset="-128"/>
                          <a:cs typeface="+mn-cs"/>
                        </a:rPr>
                        <a:t>/16</a:t>
                      </a:r>
                      <a:r>
                        <a:rPr kumimoji="1" lang="ja-JP" altLang="en-US" sz="900" kern="1200">
                          <a:solidFill>
                            <a:schemeClr val="accent3"/>
                          </a:solidFill>
                          <a:latin typeface="Meiryo" panose="020B0604030504040204" pitchFamily="34" charset="-128"/>
                          <a:ea typeface="Meiryo" panose="020B0604030504040204" pitchFamily="34" charset="-128"/>
                          <a:cs typeface="+mn-cs"/>
                        </a:rPr>
                        <a:t>：</a:t>
                      </a:r>
                      <a:r>
                        <a:rPr kumimoji="1" lang="en-US" altLang="ja-JP" sz="900" kern="1200">
                          <a:solidFill>
                            <a:schemeClr val="accent3"/>
                          </a:solidFill>
                          <a:latin typeface="Meiryo" panose="020B0604030504040204" pitchFamily="34" charset="-128"/>
                          <a:ea typeface="Meiryo" panose="020B0604030504040204" pitchFamily="34" charset="-128"/>
                          <a:cs typeface="+mn-cs"/>
                        </a:rPr>
                        <a:t>9</a:t>
                      </a:r>
                      <a:r>
                        <a:rPr kumimoji="1" lang="ja-JP" altLang="en-US" sz="900" kern="1200">
                          <a:solidFill>
                            <a:schemeClr val="accent3"/>
                          </a:solidFill>
                          <a:latin typeface="Meiryo" panose="020B0604030504040204" pitchFamily="34" charset="-128"/>
                          <a:ea typeface="Meiryo" panose="020B0604030504040204" pitchFamily="34" charset="-128"/>
                          <a:cs typeface="+mn-cs"/>
                        </a:rPr>
                        <a:t>　　　バナー</a:t>
                      </a:r>
                      <a:r>
                        <a:rPr kumimoji="1" lang="en-US" altLang="ja-JP" sz="900" kern="1200">
                          <a:solidFill>
                            <a:schemeClr val="accent3"/>
                          </a:solidFill>
                          <a:latin typeface="Meiryo" panose="020B0604030504040204" pitchFamily="34" charset="-128"/>
                          <a:ea typeface="Meiryo" panose="020B0604030504040204" pitchFamily="34" charset="-128"/>
                          <a:cs typeface="+mn-cs"/>
                        </a:rPr>
                        <a:t>/</a:t>
                      </a:r>
                      <a:r>
                        <a:rPr kumimoji="1" lang="ja-JP" altLang="en-US" sz="900" kern="1200">
                          <a:solidFill>
                            <a:schemeClr val="accent3"/>
                          </a:solidFill>
                          <a:latin typeface="Meiryo" panose="020B0604030504040204" pitchFamily="34" charset="-128"/>
                          <a:ea typeface="Meiryo" panose="020B0604030504040204" pitchFamily="34" charset="-128"/>
                          <a:cs typeface="+mn-cs"/>
                        </a:rPr>
                        <a:t>画像</a:t>
                      </a:r>
                      <a:r>
                        <a:rPr kumimoji="1" lang="en-US" altLang="ja-JP" sz="900" kern="1200">
                          <a:solidFill>
                            <a:schemeClr val="accent3"/>
                          </a:solidFill>
                          <a:latin typeface="Meiryo" panose="020B0604030504040204" pitchFamily="34" charset="-128"/>
                          <a:ea typeface="Meiryo" panose="020B0604030504040204" pitchFamily="34" charset="-128"/>
                          <a:cs typeface="+mn-cs"/>
                        </a:rPr>
                        <a:t>/1</a:t>
                      </a:r>
                      <a:r>
                        <a:rPr kumimoji="1" lang="ja-JP" altLang="en-US" sz="900" kern="1200">
                          <a:solidFill>
                            <a:schemeClr val="accent3"/>
                          </a:solidFill>
                          <a:latin typeface="Meiryo" panose="020B0604030504040204" pitchFamily="34" charset="-128"/>
                          <a:ea typeface="Meiryo" panose="020B0604030504040204" pitchFamily="34" charset="-128"/>
                          <a:cs typeface="+mn-cs"/>
                        </a:rPr>
                        <a:t>：</a:t>
                      </a:r>
                      <a:r>
                        <a:rPr kumimoji="1" lang="en-US" altLang="ja-JP" sz="900" kern="1200">
                          <a:solidFill>
                            <a:schemeClr val="accent3"/>
                          </a:solidFill>
                          <a:latin typeface="Meiryo" panose="020B0604030504040204" pitchFamily="34" charset="-128"/>
                          <a:ea typeface="Meiryo" panose="020B0604030504040204" pitchFamily="34" charset="-128"/>
                          <a:cs typeface="+mn-cs"/>
                        </a:rPr>
                        <a:t>1</a:t>
                      </a:r>
                      <a:r>
                        <a:rPr kumimoji="1" lang="ja-JP" altLang="en-US" sz="900" kern="1200">
                          <a:solidFill>
                            <a:schemeClr val="accent3"/>
                          </a:solidFill>
                          <a:latin typeface="Meiryo" panose="020B0604030504040204" pitchFamily="34" charset="-128"/>
                          <a:ea typeface="Meiryo" panose="020B0604030504040204" pitchFamily="34" charset="-128"/>
                          <a:cs typeface="+mn-cs"/>
                        </a:rPr>
                        <a:t> 　バナー</a:t>
                      </a:r>
                      <a:r>
                        <a:rPr kumimoji="1" lang="en-US" altLang="ja-JP" sz="900" kern="1200">
                          <a:solidFill>
                            <a:schemeClr val="accent3"/>
                          </a:solidFill>
                          <a:latin typeface="Meiryo" panose="020B0604030504040204" pitchFamily="34" charset="-128"/>
                          <a:ea typeface="Meiryo" panose="020B0604030504040204" pitchFamily="34" charset="-128"/>
                          <a:cs typeface="+mn-cs"/>
                        </a:rPr>
                        <a:t>/</a:t>
                      </a:r>
                      <a:r>
                        <a:rPr kumimoji="1" lang="ja-JP" altLang="en-US" sz="900" kern="1200">
                          <a:solidFill>
                            <a:schemeClr val="accent3"/>
                          </a:solidFill>
                          <a:latin typeface="Meiryo" panose="020B0604030504040204" pitchFamily="34" charset="-128"/>
                          <a:ea typeface="Meiryo" panose="020B0604030504040204" pitchFamily="34" charset="-128"/>
                          <a:cs typeface="+mn-cs"/>
                        </a:rPr>
                        <a:t>動画</a:t>
                      </a:r>
                      <a:r>
                        <a:rPr kumimoji="1" lang="en-US" altLang="ja-JP" sz="900" kern="1200">
                          <a:solidFill>
                            <a:schemeClr val="accent3"/>
                          </a:solidFill>
                          <a:latin typeface="Meiryo" panose="020B0604030504040204" pitchFamily="34" charset="-128"/>
                          <a:ea typeface="Meiryo" panose="020B0604030504040204" pitchFamily="34" charset="-128"/>
                          <a:cs typeface="+mn-cs"/>
                        </a:rPr>
                        <a:t>/1</a:t>
                      </a:r>
                      <a:r>
                        <a:rPr kumimoji="1" lang="ja-JP" altLang="en-US" sz="900" kern="1200">
                          <a:solidFill>
                            <a:schemeClr val="accent3"/>
                          </a:solidFill>
                          <a:latin typeface="Meiryo" panose="020B0604030504040204" pitchFamily="34" charset="-128"/>
                          <a:ea typeface="Meiryo" panose="020B0604030504040204" pitchFamily="34" charset="-128"/>
                          <a:cs typeface="+mn-cs"/>
                        </a:rPr>
                        <a:t>：</a:t>
                      </a:r>
                      <a:r>
                        <a:rPr kumimoji="1" lang="en-US" altLang="ja-JP" sz="900" kern="1200">
                          <a:solidFill>
                            <a:schemeClr val="accent3"/>
                          </a:solidFill>
                          <a:latin typeface="Meiryo" panose="020B0604030504040204" pitchFamily="34" charset="-128"/>
                          <a:ea typeface="Meiryo" panose="020B0604030504040204" pitchFamily="34" charset="-128"/>
                          <a:cs typeface="+mn-cs"/>
                        </a:rPr>
                        <a:t>1</a:t>
                      </a:r>
                      <a:endParaRPr kumimoji="1" lang="ja-JP" altLang="en-US" sz="900" kern="1200">
                        <a:solidFill>
                          <a:schemeClr val="accent3"/>
                        </a:solidFill>
                        <a:latin typeface="Meiryo" panose="020B0604030504040204" pitchFamily="34" charset="-128"/>
                        <a:ea typeface="Meiryo" panose="020B0604030504040204" pitchFamily="34" charset="-128"/>
                        <a:cs typeface="+mn-cs"/>
                      </a:endParaRPr>
                    </a:p>
                  </a:txBody>
                  <a:tcPr marL="0" marR="0" marT="72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427468">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バナー</a:t>
                      </a:r>
                      <a:r>
                        <a:rPr kumimoji="1" lang="en-US" altLang="ja-JP" sz="900" b="0" kern="1200">
                          <a:solidFill>
                            <a:schemeClr val="bg1"/>
                          </a:solidFill>
                          <a:latin typeface="Meiryo" panose="020B0604030504040204" pitchFamily="34" charset="-128"/>
                          <a:ea typeface="Meiryo" panose="020B0604030504040204" pitchFamily="34" charset="-128"/>
                          <a:cs typeface="+mn-cs"/>
                        </a:rPr>
                        <a:t>/</a:t>
                      </a:r>
                      <a:r>
                        <a:rPr kumimoji="1" lang="ja-JP" altLang="en-US" sz="900" b="0" kern="1200">
                          <a:solidFill>
                            <a:schemeClr val="bg1"/>
                          </a:solidFill>
                          <a:latin typeface="Meiryo" panose="020B0604030504040204" pitchFamily="34" charset="-128"/>
                          <a:ea typeface="Meiryo" panose="020B0604030504040204" pitchFamily="34" charset="-128"/>
                          <a:cs typeface="+mn-cs"/>
                        </a:rPr>
                        <a:t>動画</a:t>
                      </a:r>
                      <a:r>
                        <a:rPr kumimoji="1" lang="en-US" altLang="ja-JP" sz="900" b="0" kern="1200">
                          <a:solidFill>
                            <a:schemeClr val="bg1"/>
                          </a:solidFill>
                          <a:latin typeface="Meiryo" panose="020B0604030504040204" pitchFamily="34" charset="-128"/>
                          <a:ea typeface="Meiryo" panose="020B0604030504040204" pitchFamily="34" charset="-128"/>
                          <a:cs typeface="+mn-cs"/>
                        </a:rPr>
                        <a:t>/16</a:t>
                      </a:r>
                      <a:r>
                        <a:rPr kumimoji="1" lang="ja-JP" altLang="en-US" sz="900" b="0" kern="1200">
                          <a:solidFill>
                            <a:schemeClr val="bg1"/>
                          </a:solidFill>
                          <a:latin typeface="Meiryo" panose="020B0604030504040204" pitchFamily="34" charset="-128"/>
                          <a:ea typeface="Meiryo" panose="020B0604030504040204" pitchFamily="34" charset="-128"/>
                          <a:cs typeface="+mn-cs"/>
                        </a:rPr>
                        <a:t>：</a:t>
                      </a:r>
                      <a:r>
                        <a:rPr kumimoji="1" lang="en-US" altLang="ja-JP" sz="900" b="0" kern="1200">
                          <a:solidFill>
                            <a:schemeClr val="bg1"/>
                          </a:solidFill>
                          <a:latin typeface="Meiryo" panose="020B0604030504040204" pitchFamily="34" charset="-128"/>
                          <a:ea typeface="Meiryo" panose="020B0604030504040204" pitchFamily="34" charset="-128"/>
                          <a:cs typeface="+mn-cs"/>
                        </a:rPr>
                        <a:t>9</a:t>
                      </a:r>
                      <a:r>
                        <a:rPr kumimoji="1" lang="ja-JP" altLang="en-US" sz="900" b="0" kern="1200">
                          <a:solidFill>
                            <a:schemeClr val="bg1"/>
                          </a:solidFill>
                          <a:latin typeface="Meiryo" panose="020B0604030504040204" pitchFamily="34" charset="-128"/>
                          <a:ea typeface="Meiryo" panose="020B0604030504040204" pitchFamily="34" charset="-128"/>
                          <a:cs typeface="+mn-cs"/>
                        </a:rPr>
                        <a:t>広告</a:t>
                      </a:r>
                    </a:p>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タップ後の動作</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kern="1200" dirty="0">
                          <a:solidFill>
                            <a:schemeClr val="accent3"/>
                          </a:solidFill>
                          <a:latin typeface="Meiryo" panose="020B0604030504040204" pitchFamily="34" charset="-128"/>
                          <a:ea typeface="Meiryo" panose="020B0604030504040204" pitchFamily="34" charset="-128"/>
                          <a:cs typeface="+mn-cs"/>
                        </a:rPr>
                        <a:t>動画をフルスクリーンで再生する（</a:t>
                      </a:r>
                      <a:r>
                        <a:rPr kumimoji="1" lang="en" altLang="ja-JP" sz="900" kern="1200" dirty="0">
                          <a:solidFill>
                            <a:schemeClr val="accent3"/>
                          </a:solidFill>
                          <a:latin typeface="Meiryo" panose="020B0604030504040204" pitchFamily="34" charset="-128"/>
                          <a:ea typeface="Meiryo" panose="020B0604030504040204" pitchFamily="34" charset="-128"/>
                          <a:cs typeface="+mn-cs"/>
                        </a:rPr>
                        <a:t>for view</a:t>
                      </a:r>
                      <a:r>
                        <a:rPr kumimoji="1" lang="ja-JP" altLang="en" sz="900" kern="1200" dirty="0">
                          <a:solidFill>
                            <a:schemeClr val="accent3"/>
                          </a:solidFill>
                          <a:latin typeface="Meiryo" panose="020B0604030504040204" pitchFamily="34" charset="-128"/>
                          <a:ea typeface="Meiryo" panose="020B0604030504040204" pitchFamily="34" charset="-128"/>
                          <a:cs typeface="+mn-cs"/>
                        </a:rPr>
                        <a:t>）　</a:t>
                      </a:r>
                      <a:r>
                        <a:rPr kumimoji="1" lang="en" altLang="ja-JP" sz="900" kern="1200" dirty="0">
                          <a:solidFill>
                            <a:schemeClr val="accent3"/>
                          </a:solidFill>
                          <a:latin typeface="Meiryo" panose="020B0604030504040204" pitchFamily="34" charset="-128"/>
                          <a:ea typeface="Meiryo" panose="020B0604030504040204" pitchFamily="34" charset="-128"/>
                          <a:cs typeface="+mn-cs"/>
                        </a:rPr>
                        <a:t>/</a:t>
                      </a:r>
                      <a:r>
                        <a:rPr kumimoji="1" lang="ja-JP" altLang="en" sz="900" kern="1200" dirty="0">
                          <a:solidFill>
                            <a:schemeClr val="accent3"/>
                          </a:solidFill>
                          <a:latin typeface="Meiryo" panose="020B0604030504040204" pitchFamily="34" charset="-128"/>
                          <a:ea typeface="Meiryo" panose="020B0604030504040204" pitchFamily="34" charset="-128"/>
                          <a:cs typeface="+mn-cs"/>
                        </a:rPr>
                        <a:t>　</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ランディングページを表示する（</a:t>
                      </a:r>
                      <a:r>
                        <a:rPr kumimoji="1" lang="en" altLang="ja-JP" sz="900" kern="1200" dirty="0">
                          <a:solidFill>
                            <a:schemeClr val="accent3"/>
                          </a:solidFill>
                          <a:latin typeface="Meiryo" panose="020B0604030504040204" pitchFamily="34" charset="-128"/>
                          <a:ea typeface="Meiryo" panose="020B0604030504040204" pitchFamily="34" charset="-128"/>
                          <a:cs typeface="+mn-cs"/>
                        </a:rPr>
                        <a:t>for click</a:t>
                      </a:r>
                      <a:r>
                        <a:rPr kumimoji="1" lang="ja-JP" altLang="en" sz="900" kern="1200" dirty="0">
                          <a:solidFill>
                            <a:schemeClr val="accent3"/>
                          </a:solidFill>
                          <a:latin typeface="Meiryo" panose="020B0604030504040204" pitchFamily="34" charset="-128"/>
                          <a:ea typeface="Meiryo" panose="020B0604030504040204" pitchFamily="34" charset="-128"/>
                          <a:cs typeface="+mn-cs"/>
                        </a:rPr>
                        <a:t>）</a:t>
                      </a:r>
                    </a:p>
                  </a:txBody>
                  <a:tcPr marL="0" marR="0" marT="72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4222981766"/>
                  </a:ext>
                </a:extLst>
              </a:tr>
              <a:tr h="26716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デバイス</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kern="1200">
                          <a:solidFill>
                            <a:schemeClr val="accent3"/>
                          </a:solidFill>
                          <a:latin typeface="Meiryo" panose="020B0604030504040204" pitchFamily="34" charset="-128"/>
                          <a:ea typeface="Meiryo" panose="020B0604030504040204" pitchFamily="34" charset="-128"/>
                          <a:cs typeface="+mn-cs"/>
                        </a:rPr>
                        <a:t>スマートフォン（ウェブ</a:t>
                      </a:r>
                      <a:r>
                        <a:rPr kumimoji="1" lang="en-US" altLang="ja-JP" sz="900" kern="1200">
                          <a:solidFill>
                            <a:schemeClr val="accent3"/>
                          </a:solidFill>
                          <a:latin typeface="Meiryo" panose="020B0604030504040204" pitchFamily="34" charset="-128"/>
                          <a:ea typeface="Meiryo" panose="020B0604030504040204" pitchFamily="34" charset="-128"/>
                          <a:cs typeface="+mn-cs"/>
                        </a:rPr>
                        <a:t>/</a:t>
                      </a:r>
                      <a:r>
                        <a:rPr kumimoji="1" lang="ja-JP" altLang="en-US" sz="900" kern="1200">
                          <a:solidFill>
                            <a:schemeClr val="accent3"/>
                          </a:solidFill>
                          <a:latin typeface="Meiryo" panose="020B0604030504040204" pitchFamily="34" charset="-128"/>
                          <a:ea typeface="Meiryo" panose="020B0604030504040204" pitchFamily="34" charset="-128"/>
                          <a:cs typeface="+mn-cs"/>
                        </a:rPr>
                        <a:t>アプリ）　</a:t>
                      </a:r>
                      <a:r>
                        <a:rPr kumimoji="1" lang="en-US" altLang="ja-JP" sz="900" kern="1200">
                          <a:solidFill>
                            <a:schemeClr val="accent3"/>
                          </a:solidFill>
                          <a:latin typeface="Meiryo" panose="020B0604030504040204" pitchFamily="34" charset="-128"/>
                          <a:ea typeface="Meiryo" panose="020B0604030504040204" pitchFamily="34" charset="-128"/>
                          <a:cs typeface="+mn-cs"/>
                        </a:rPr>
                        <a:t>/</a:t>
                      </a:r>
                      <a:r>
                        <a:rPr kumimoji="1" lang="ja-JP" altLang="en-US" sz="900" kern="1200" baseline="0">
                          <a:solidFill>
                            <a:schemeClr val="accent3"/>
                          </a:solidFill>
                          <a:latin typeface="Meiryo" panose="020B0604030504040204" pitchFamily="34" charset="-128"/>
                          <a:ea typeface="Meiryo" panose="020B0604030504040204" pitchFamily="34" charset="-128"/>
                          <a:cs typeface="+mn-cs"/>
                        </a:rPr>
                        <a:t>　</a:t>
                      </a:r>
                      <a:r>
                        <a:rPr kumimoji="1" lang="en-US" altLang="ja-JP" sz="900" kern="1200">
                          <a:solidFill>
                            <a:schemeClr val="accent3"/>
                          </a:solidFill>
                          <a:latin typeface="Meiryo" panose="020B0604030504040204" pitchFamily="34" charset="-128"/>
                          <a:ea typeface="Meiryo" panose="020B0604030504040204" pitchFamily="34" charset="-128"/>
                          <a:cs typeface="+mn-cs"/>
                        </a:rPr>
                        <a:t>PC</a:t>
                      </a:r>
                      <a:endParaRPr kumimoji="1" lang="ja-JP" altLang="en-US" sz="900" kern="1200">
                        <a:solidFill>
                          <a:schemeClr val="accent3"/>
                        </a:solidFill>
                        <a:latin typeface="Meiryo" panose="020B0604030504040204" pitchFamily="34" charset="-128"/>
                        <a:ea typeface="Meiryo" panose="020B0604030504040204" pitchFamily="34" charset="-128"/>
                        <a:cs typeface="+mn-cs"/>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931917948"/>
                  </a:ext>
                </a:extLst>
              </a:tr>
              <a:tr h="267168">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掲載面</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chemeClr val="accent3"/>
                          </a:solidFill>
                          <a:latin typeface="Meiryo" panose="020B0604030504040204" pitchFamily="34" charset="-128"/>
                          <a:ea typeface="Meiryo" panose="020B0604030504040204" pitchFamily="34" charset="-128"/>
                          <a:cs typeface="+mn-cs"/>
                        </a:rPr>
                        <a:t>Yahoo! JAPAN</a:t>
                      </a:r>
                      <a:r>
                        <a:rPr kumimoji="1" lang="ja-JP" altLang="en-US" sz="900" kern="1200">
                          <a:solidFill>
                            <a:schemeClr val="accent3"/>
                          </a:solidFill>
                          <a:latin typeface="Meiryo" panose="020B0604030504040204" pitchFamily="34" charset="-128"/>
                          <a:ea typeface="Meiryo" panose="020B0604030504040204" pitchFamily="34" charset="-128"/>
                          <a:cs typeface="+mn-cs"/>
                        </a:rPr>
                        <a:t>　トップページ</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87314208"/>
                  </a:ext>
                </a:extLst>
              </a:tr>
              <a:tr h="267168">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掲載場所</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chemeClr val="accent3"/>
                          </a:solidFill>
                          <a:latin typeface="Meiryo"/>
                          <a:ea typeface="Meiryo"/>
                          <a:cs typeface="+mn-cs"/>
                        </a:rPr>
                        <a:t>Yahoo! JAPAN</a:t>
                      </a:r>
                      <a:r>
                        <a:rPr kumimoji="1" lang="ja-JP" altLang="en-US" sz="900" kern="1200">
                          <a:solidFill>
                            <a:schemeClr val="accent3"/>
                          </a:solidFill>
                          <a:latin typeface="Meiryo"/>
                          <a:ea typeface="Meiryo"/>
                          <a:cs typeface="+mn-cs"/>
                        </a:rPr>
                        <a:t>　トップページ　および　</a:t>
                      </a:r>
                      <a:r>
                        <a:rPr kumimoji="1" lang="en-US" altLang="ja-JP" sz="900" kern="1200">
                          <a:solidFill>
                            <a:schemeClr val="accent3"/>
                          </a:solidFill>
                          <a:latin typeface="Meiryo"/>
                          <a:ea typeface="Meiryo"/>
                          <a:cs typeface="+mn-cs"/>
                        </a:rPr>
                        <a:t>Yahoo! JAPAN</a:t>
                      </a:r>
                      <a:r>
                        <a:rPr kumimoji="1" lang="ja-JP" altLang="en-US" sz="900" kern="1200">
                          <a:solidFill>
                            <a:schemeClr val="accent3"/>
                          </a:solidFill>
                          <a:latin typeface="Meiryo"/>
                          <a:ea typeface="Meiryo"/>
                          <a:cs typeface="+mn-cs"/>
                        </a:rPr>
                        <a:t>アプリのファーストビュー　</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066738162"/>
                  </a:ext>
                </a:extLst>
              </a:tr>
              <a:tr h="267168">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掲載期間</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rtl="0" eaLnBrk="1" fontAlgn="auto" latinLnBrk="0" hangingPunct="1">
                        <a:lnSpc>
                          <a:spcPct val="100000"/>
                        </a:lnSpc>
                        <a:spcBef>
                          <a:spcPts val="0"/>
                        </a:spcBef>
                        <a:spcAft>
                          <a:spcPts val="0"/>
                        </a:spcAft>
                        <a:buClrTx/>
                        <a:buSzTx/>
                        <a:buFontTx/>
                        <a:buNone/>
                      </a:pPr>
                      <a:r>
                        <a:rPr lang="en-US" altLang="ja-JP" sz="900" b="0" i="0" u="none" strike="noStrike" kern="1200" cap="none" spc="0" normalizeH="0" baseline="0" noProof="0">
                          <a:ln>
                            <a:noFill/>
                          </a:ln>
                          <a:solidFill>
                            <a:schemeClr val="accent3"/>
                          </a:solidFill>
                          <a:effectLst/>
                          <a:uLnTx/>
                          <a:uFillTx/>
                          <a:latin typeface="Meiryo"/>
                          <a:ea typeface="Meiryo"/>
                          <a:cs typeface="+mn-cs"/>
                        </a:rPr>
                        <a:t>2023</a:t>
                      </a:r>
                      <a:r>
                        <a:rPr kumimoji="1" lang="ja-JP" altLang="en-US" sz="900" b="0" i="0" u="none" strike="noStrike" kern="1200" cap="none" spc="0" normalizeH="0" baseline="0" noProof="0">
                          <a:ln>
                            <a:noFill/>
                          </a:ln>
                          <a:solidFill>
                            <a:schemeClr val="accent3"/>
                          </a:solidFill>
                          <a:effectLst/>
                          <a:uLnTx/>
                          <a:uFillTx/>
                          <a:latin typeface="Meiryo"/>
                          <a:ea typeface="Meiryo"/>
                          <a:cs typeface="+mn-cs"/>
                        </a:rPr>
                        <a:t>年</a:t>
                      </a:r>
                      <a:r>
                        <a:rPr lang="ja-JP" altLang="en-US" sz="900" b="0" i="0" u="none" strike="noStrike" kern="1200" cap="none" spc="0" normalizeH="0" baseline="0" noProof="0">
                          <a:ln>
                            <a:noFill/>
                          </a:ln>
                          <a:solidFill>
                            <a:schemeClr val="accent3"/>
                          </a:solidFill>
                          <a:effectLst/>
                          <a:uLnTx/>
                          <a:uFillTx/>
                          <a:latin typeface="Meiryo"/>
                          <a:ea typeface="Meiryo"/>
                          <a:cs typeface="+mn-cs"/>
                        </a:rPr>
                        <a:t>3</a:t>
                      </a:r>
                      <a:r>
                        <a:rPr kumimoji="1" lang="ja-JP" altLang="en-US" sz="900" b="0" i="0" u="none" strike="noStrike" kern="1200" cap="none" spc="0" normalizeH="0" baseline="0" noProof="0">
                          <a:ln>
                            <a:noFill/>
                          </a:ln>
                          <a:solidFill>
                            <a:schemeClr val="accent3"/>
                          </a:solidFill>
                          <a:effectLst/>
                          <a:uLnTx/>
                          <a:uFillTx/>
                          <a:latin typeface="Meiryo"/>
                          <a:ea typeface="Meiryo"/>
                          <a:cs typeface="+mn-cs"/>
                        </a:rPr>
                        <a:t>月</a:t>
                      </a:r>
                      <a:r>
                        <a:rPr kumimoji="1" lang="en-US" altLang="ja-JP" sz="900" b="0" i="0" u="none" strike="noStrike" kern="1200" cap="none" spc="0" normalizeH="0" baseline="0" noProof="0">
                          <a:ln>
                            <a:noFill/>
                          </a:ln>
                          <a:solidFill>
                            <a:schemeClr val="accent3"/>
                          </a:solidFill>
                          <a:effectLst/>
                          <a:uLnTx/>
                          <a:uFillTx/>
                          <a:latin typeface="Meiryo"/>
                          <a:ea typeface="Meiryo"/>
                          <a:cs typeface="+mn-cs"/>
                        </a:rPr>
                        <a:t>1</a:t>
                      </a:r>
                      <a:r>
                        <a:rPr kumimoji="1" lang="ja-JP" altLang="en-US" sz="900" b="0" i="0" u="none" strike="noStrike" kern="1200" cap="none" spc="0" normalizeH="0" baseline="0" noProof="0">
                          <a:ln>
                            <a:noFill/>
                          </a:ln>
                          <a:solidFill>
                            <a:schemeClr val="accent3"/>
                          </a:solidFill>
                          <a:effectLst/>
                          <a:uLnTx/>
                          <a:uFillTx/>
                          <a:latin typeface="Meiryo"/>
                          <a:ea typeface="Meiryo"/>
                          <a:cs typeface="+mn-cs"/>
                        </a:rPr>
                        <a:t>日（</a:t>
                      </a:r>
                      <a:r>
                        <a:rPr lang="ja-JP" altLang="en-US" sz="900" b="0" i="0" u="none" strike="noStrike" kern="1200" cap="none" spc="0" normalizeH="0" baseline="0" noProof="0">
                          <a:ln>
                            <a:noFill/>
                          </a:ln>
                          <a:solidFill>
                            <a:schemeClr val="accent3"/>
                          </a:solidFill>
                          <a:effectLst/>
                          <a:uLnTx/>
                          <a:uFillTx/>
                          <a:latin typeface="Meiryo"/>
                          <a:ea typeface="Meiryo"/>
                          <a:cs typeface="+mn-cs"/>
                        </a:rPr>
                        <a:t>水</a:t>
                      </a:r>
                      <a:r>
                        <a:rPr kumimoji="1" lang="ja-JP" altLang="en-US" sz="900" b="0" i="0" u="none" strike="noStrike" kern="1200" cap="none" spc="0" normalizeH="0" baseline="0" noProof="0">
                          <a:ln>
                            <a:noFill/>
                          </a:ln>
                          <a:solidFill>
                            <a:schemeClr val="accent3"/>
                          </a:solidFill>
                          <a:effectLst/>
                          <a:uLnTx/>
                          <a:uFillTx/>
                          <a:latin typeface="Meiryo"/>
                          <a:ea typeface="Meiryo"/>
                          <a:cs typeface="+mn-cs"/>
                        </a:rPr>
                        <a:t>）～　</a:t>
                      </a:r>
                      <a:r>
                        <a:rPr kumimoji="1" lang="en-US" altLang="ja-JP" sz="900" b="0" i="0" u="none" strike="noStrike" kern="1200" cap="none" spc="0" normalizeH="0" baseline="0" noProof="0">
                          <a:ln>
                            <a:noFill/>
                          </a:ln>
                          <a:solidFill>
                            <a:schemeClr val="accent3"/>
                          </a:solidFill>
                          <a:effectLst/>
                          <a:uLnTx/>
                          <a:uFillTx/>
                          <a:latin typeface="Meiryo"/>
                          <a:ea typeface="Meiryo"/>
                          <a:cs typeface="+mn-cs"/>
                        </a:rPr>
                        <a:t>2023</a:t>
                      </a:r>
                      <a:r>
                        <a:rPr kumimoji="1" lang="ja-JP" altLang="en-US" sz="900" b="0" i="0" u="none" strike="noStrike" kern="1200" cap="none" spc="0" normalizeH="0" baseline="0" noProof="0">
                          <a:ln>
                            <a:noFill/>
                          </a:ln>
                          <a:solidFill>
                            <a:schemeClr val="accent3"/>
                          </a:solidFill>
                          <a:effectLst/>
                          <a:uLnTx/>
                          <a:uFillTx/>
                          <a:latin typeface="Meiryo"/>
                          <a:ea typeface="Meiryo"/>
                          <a:cs typeface="+mn-cs"/>
                        </a:rPr>
                        <a:t>年</a:t>
                      </a:r>
                      <a:r>
                        <a:rPr lang="ja-JP" altLang="en-US" sz="900" b="0" i="0" u="none" strike="noStrike" kern="1200" cap="none" spc="0" normalizeH="0" baseline="0" noProof="0">
                          <a:ln>
                            <a:noFill/>
                          </a:ln>
                          <a:solidFill>
                            <a:schemeClr val="accent3"/>
                          </a:solidFill>
                          <a:effectLst/>
                          <a:uLnTx/>
                          <a:uFillTx/>
                          <a:latin typeface="Meiryo"/>
                          <a:ea typeface="Meiryo"/>
                          <a:cs typeface="+mn-cs"/>
                        </a:rPr>
                        <a:t>6</a:t>
                      </a:r>
                      <a:r>
                        <a:rPr kumimoji="1" lang="ja-JP" altLang="en-US" sz="900" b="0" i="0" u="none" strike="noStrike" kern="1200" cap="none" spc="0" normalizeH="0" baseline="0" noProof="0">
                          <a:ln>
                            <a:noFill/>
                          </a:ln>
                          <a:solidFill>
                            <a:schemeClr val="accent3"/>
                          </a:solidFill>
                          <a:effectLst/>
                          <a:uLnTx/>
                          <a:uFillTx/>
                          <a:latin typeface="Meiryo"/>
                          <a:ea typeface="Meiryo"/>
                          <a:cs typeface="+mn-cs"/>
                        </a:rPr>
                        <a:t>月</a:t>
                      </a:r>
                      <a:r>
                        <a:rPr lang="en-US" altLang="ja-JP" sz="900" b="0" i="0" u="none" strike="noStrike" kern="1200" cap="none" spc="0" normalizeH="0" baseline="0" noProof="0">
                          <a:ln>
                            <a:noFill/>
                          </a:ln>
                          <a:solidFill>
                            <a:schemeClr val="accent3"/>
                          </a:solidFill>
                          <a:effectLst/>
                          <a:uLnTx/>
                          <a:uFillTx/>
                          <a:latin typeface="Meiryo"/>
                          <a:ea typeface="Meiryo"/>
                          <a:cs typeface="+mn-cs"/>
                        </a:rPr>
                        <a:t>30</a:t>
                      </a:r>
                      <a:r>
                        <a:rPr kumimoji="1" lang="ja-JP" altLang="en-US" sz="900" b="0" i="0" u="none" strike="noStrike" kern="1200" cap="none" spc="0" normalizeH="0" baseline="0" noProof="0">
                          <a:ln>
                            <a:noFill/>
                          </a:ln>
                          <a:solidFill>
                            <a:schemeClr val="accent3"/>
                          </a:solidFill>
                          <a:effectLst/>
                          <a:uLnTx/>
                          <a:uFillTx/>
                          <a:latin typeface="Meiryo"/>
                          <a:ea typeface="Meiryo"/>
                          <a:cs typeface="+mn-cs"/>
                        </a:rPr>
                        <a:t>日（金）</a:t>
                      </a:r>
                      <a:endParaRPr kumimoji="1" lang="ja-JP"/>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463668774"/>
                  </a:ext>
                </a:extLst>
              </a:tr>
              <a:tr h="26716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購入期間</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chemeClr val="accent3"/>
                          </a:solidFill>
                          <a:latin typeface="Meiryo" panose="020B0604030504040204" pitchFamily="34" charset="-128"/>
                          <a:ea typeface="Meiryo" panose="020B0604030504040204" pitchFamily="34" charset="-128"/>
                          <a:cs typeface="+mn-cs"/>
                        </a:rPr>
                        <a:t>5</a:t>
                      </a:r>
                      <a:r>
                        <a:rPr kumimoji="1" lang="ja-JP" altLang="en-US" sz="900" kern="1200">
                          <a:solidFill>
                            <a:schemeClr val="accent3"/>
                          </a:solidFill>
                          <a:latin typeface="Meiryo" panose="020B0604030504040204" pitchFamily="34" charset="-128"/>
                          <a:ea typeface="Meiryo" panose="020B0604030504040204" pitchFamily="34" charset="-128"/>
                          <a:cs typeface="+mn-cs"/>
                        </a:rPr>
                        <a:t>日間～</a:t>
                      </a:r>
                      <a:r>
                        <a:rPr kumimoji="1" lang="en-US" altLang="ja-JP" sz="900" kern="1200">
                          <a:solidFill>
                            <a:schemeClr val="accent3"/>
                          </a:solidFill>
                          <a:latin typeface="Meiryo" panose="020B0604030504040204" pitchFamily="34" charset="-128"/>
                          <a:ea typeface="Meiryo" panose="020B0604030504040204" pitchFamily="34" charset="-128"/>
                          <a:cs typeface="+mn-cs"/>
                        </a:rPr>
                        <a:t>31</a:t>
                      </a:r>
                      <a:r>
                        <a:rPr kumimoji="1" lang="ja-JP" altLang="en-US" sz="900" kern="1200">
                          <a:solidFill>
                            <a:schemeClr val="accent3"/>
                          </a:solidFill>
                          <a:latin typeface="Meiryo" panose="020B0604030504040204" pitchFamily="34" charset="-128"/>
                          <a:ea typeface="Meiryo" panose="020B0604030504040204" pitchFamily="34" charset="-128"/>
                          <a:cs typeface="+mn-cs"/>
                        </a:rPr>
                        <a:t>日間</a:t>
                      </a:r>
                      <a:r>
                        <a:rPr kumimoji="1" lang="en-US" altLang="ja-JP" sz="900" kern="1200">
                          <a:solidFill>
                            <a:schemeClr val="accent3"/>
                          </a:solidFill>
                          <a:latin typeface="Meiryo" panose="020B0604030504040204" pitchFamily="34" charset="-128"/>
                          <a:ea typeface="Meiryo" panose="020B0604030504040204" pitchFamily="34" charset="-128"/>
                          <a:cs typeface="+mn-cs"/>
                        </a:rPr>
                        <a:t>  </a:t>
                      </a:r>
                      <a:r>
                        <a:rPr kumimoji="1" lang="en-US" altLang="ja-JP" sz="900" kern="1200">
                          <a:solidFill>
                            <a:schemeClr val="accent6"/>
                          </a:solidFill>
                          <a:latin typeface="Meiryo" panose="020B0604030504040204" pitchFamily="34" charset="-128"/>
                          <a:ea typeface="Meiryo" panose="020B0604030504040204" pitchFamily="34" charset="-128"/>
                          <a:cs typeface="+mn-cs"/>
                        </a:rPr>
                        <a:t>※1</a:t>
                      </a:r>
                      <a:endParaRPr kumimoji="1" lang="ja-JP" altLang="en-US" sz="900" kern="1200">
                        <a:solidFill>
                          <a:schemeClr val="accent6"/>
                        </a:solidFill>
                        <a:latin typeface="Meiryo" panose="020B0604030504040204" pitchFamily="34" charset="-128"/>
                        <a:ea typeface="Meiryo" panose="020B0604030504040204" pitchFamily="34" charset="-128"/>
                        <a:cs typeface="+mn-cs"/>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a:solidFill>
                            <a:schemeClr val="accent3"/>
                          </a:solidFill>
                          <a:latin typeface="Meiryo" panose="020B0604030504040204" pitchFamily="34" charset="-128"/>
                          <a:ea typeface="Meiryo" panose="020B0604030504040204" pitchFamily="34" charset="-128"/>
                          <a:cs typeface="+mn-cs"/>
                        </a:rPr>
                        <a:t>3</a:t>
                      </a:r>
                      <a:r>
                        <a:rPr kumimoji="1" lang="ja-JP" altLang="en-US" sz="900" kern="1200">
                          <a:solidFill>
                            <a:schemeClr val="accent3"/>
                          </a:solidFill>
                          <a:latin typeface="Meiryo" panose="020B0604030504040204" pitchFamily="34" charset="-128"/>
                          <a:ea typeface="Meiryo" panose="020B0604030504040204" pitchFamily="34" charset="-128"/>
                          <a:cs typeface="+mn-cs"/>
                        </a:rPr>
                        <a:t>日間～</a:t>
                      </a:r>
                      <a:r>
                        <a:rPr kumimoji="1" lang="en-US" altLang="ja-JP" sz="900" kern="1200">
                          <a:solidFill>
                            <a:schemeClr val="accent3"/>
                          </a:solidFill>
                          <a:latin typeface="Meiryo" panose="020B0604030504040204" pitchFamily="34" charset="-128"/>
                          <a:ea typeface="Meiryo" panose="020B0604030504040204" pitchFamily="34" charset="-128"/>
                          <a:cs typeface="+mn-cs"/>
                        </a:rPr>
                        <a:t>31</a:t>
                      </a:r>
                      <a:r>
                        <a:rPr kumimoji="1" lang="ja-JP" altLang="en-US" sz="900" kern="1200">
                          <a:solidFill>
                            <a:schemeClr val="accent3"/>
                          </a:solidFill>
                          <a:latin typeface="Meiryo" panose="020B0604030504040204" pitchFamily="34" charset="-128"/>
                          <a:ea typeface="Meiryo" panose="020B0604030504040204" pitchFamily="34" charset="-128"/>
                          <a:cs typeface="+mn-cs"/>
                        </a:rPr>
                        <a:t>日間</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4">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dirty="0">
                          <a:solidFill>
                            <a:schemeClr val="accent3"/>
                          </a:solidFill>
                          <a:latin typeface="Meiryo" panose="020B0604030504040204" pitchFamily="34" charset="-128"/>
                          <a:ea typeface="Meiryo" panose="020B0604030504040204" pitchFamily="34" charset="-128"/>
                        </a:rPr>
                        <a:t>5</a:t>
                      </a:r>
                      <a:r>
                        <a:rPr kumimoji="1" lang="ja-JP" altLang="en-US" sz="900" dirty="0">
                          <a:solidFill>
                            <a:schemeClr val="accent3"/>
                          </a:solidFill>
                          <a:latin typeface="Meiryo" panose="020B0604030504040204" pitchFamily="34" charset="-128"/>
                          <a:ea typeface="Meiryo" panose="020B0604030504040204" pitchFamily="34" charset="-128"/>
                        </a:rPr>
                        <a:t>日間～</a:t>
                      </a:r>
                      <a:r>
                        <a:rPr kumimoji="1" lang="en-US" altLang="ja-JP" sz="900" dirty="0">
                          <a:solidFill>
                            <a:schemeClr val="accent3"/>
                          </a:solidFill>
                          <a:latin typeface="Meiryo" panose="020B0604030504040204" pitchFamily="34" charset="-128"/>
                          <a:ea typeface="Meiryo" panose="020B0604030504040204" pitchFamily="34" charset="-128"/>
                        </a:rPr>
                        <a:t>31</a:t>
                      </a:r>
                      <a:r>
                        <a:rPr kumimoji="1" lang="ja-JP" altLang="en-US" sz="900" dirty="0">
                          <a:solidFill>
                            <a:schemeClr val="accent3"/>
                          </a:solidFill>
                          <a:latin typeface="Meiryo" panose="020B0604030504040204" pitchFamily="34" charset="-128"/>
                          <a:ea typeface="Meiryo" panose="020B0604030504040204" pitchFamily="34" charset="-128"/>
                        </a:rPr>
                        <a:t>日間</a:t>
                      </a:r>
                      <a:r>
                        <a:rPr kumimoji="1" lang="en-US" altLang="ja-JP" sz="900" dirty="0">
                          <a:solidFill>
                            <a:schemeClr val="accent3"/>
                          </a:solidFill>
                          <a:latin typeface="Meiryo" panose="020B0604030504040204" pitchFamily="34" charset="-128"/>
                          <a:ea typeface="Meiryo" panose="020B0604030504040204" pitchFamily="34" charset="-128"/>
                        </a:rPr>
                        <a:t> </a:t>
                      </a:r>
                      <a:r>
                        <a:rPr kumimoji="1" lang="en-US" altLang="ja-JP" sz="900" dirty="0">
                          <a:solidFill>
                            <a:schemeClr val="accent6"/>
                          </a:solidFill>
                          <a:latin typeface="Meiryo" panose="020B0604030504040204" pitchFamily="34" charset="-128"/>
                          <a:ea typeface="Meiryo" panose="020B0604030504040204" pitchFamily="34" charset="-128"/>
                        </a:rPr>
                        <a:t>※1</a:t>
                      </a:r>
                      <a:endParaRPr kumimoji="1" lang="ja-JP" altLang="en-US" sz="900" dirty="0">
                        <a:solidFill>
                          <a:schemeClr val="accent6"/>
                        </a:solidFill>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chemeClr val="accent3"/>
                          </a:solidFill>
                          <a:latin typeface="Meiryo" panose="020B0604030504040204" pitchFamily="34" charset="-128"/>
                          <a:ea typeface="Meiryo" panose="020B0604030504040204" pitchFamily="34" charset="-128"/>
                        </a:rPr>
                        <a:t>5</a:t>
                      </a:r>
                      <a:r>
                        <a:rPr kumimoji="1" lang="ja-JP" altLang="en-US" sz="900">
                          <a:solidFill>
                            <a:schemeClr val="accent3"/>
                          </a:solidFill>
                          <a:latin typeface="Meiryo" panose="020B0604030504040204" pitchFamily="34" charset="-128"/>
                          <a:ea typeface="Meiryo" panose="020B0604030504040204" pitchFamily="34" charset="-128"/>
                        </a:rPr>
                        <a:t>日間～</a:t>
                      </a:r>
                      <a:r>
                        <a:rPr kumimoji="1" lang="en-US" altLang="ja-JP" sz="900">
                          <a:solidFill>
                            <a:schemeClr val="accent3"/>
                          </a:solidFill>
                          <a:latin typeface="Meiryo" panose="020B0604030504040204" pitchFamily="34" charset="-128"/>
                          <a:ea typeface="Meiryo" panose="020B0604030504040204" pitchFamily="34" charset="-128"/>
                        </a:rPr>
                        <a:t>31</a:t>
                      </a:r>
                      <a:r>
                        <a:rPr kumimoji="1" lang="ja-JP" altLang="en-US" sz="900">
                          <a:solidFill>
                            <a:schemeClr val="accent3"/>
                          </a:solidFill>
                          <a:latin typeface="Meiryo" panose="020B0604030504040204" pitchFamily="34" charset="-128"/>
                          <a:ea typeface="Meiryo" panose="020B0604030504040204" pitchFamily="34" charset="-128"/>
                        </a:rPr>
                        <a:t>日間</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1967014782"/>
                  </a:ext>
                </a:extLst>
              </a:tr>
              <a:tr h="26716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料金タイプ</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err="1">
                          <a:solidFill>
                            <a:schemeClr val="accent3"/>
                          </a:solidFill>
                          <a:latin typeface="Meiryo"/>
                          <a:ea typeface="Meiryo"/>
                        </a:rPr>
                        <a:t>vimps</a:t>
                      </a:r>
                      <a:r>
                        <a:rPr kumimoji="1" lang="ja-JP" altLang="en-US" sz="900">
                          <a:solidFill>
                            <a:schemeClr val="accent3"/>
                          </a:solidFill>
                          <a:latin typeface="Meiryo"/>
                          <a:ea typeface="Meiryo"/>
                        </a:rPr>
                        <a:t>購入型</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1750538939"/>
                  </a:ext>
                </a:extLst>
              </a:tr>
              <a:tr h="26716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最低購入価格</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chemeClr val="accent3"/>
                          </a:solidFill>
                          <a:latin typeface="Meiryo" panose="020B0604030504040204" pitchFamily="34" charset="-128"/>
                          <a:ea typeface="Meiryo" panose="020B0604030504040204" pitchFamily="34" charset="-128"/>
                        </a:rPr>
                        <a:t>5,000,000</a:t>
                      </a:r>
                      <a:r>
                        <a:rPr kumimoji="1" lang="ja-JP" altLang="en-US" sz="900">
                          <a:solidFill>
                            <a:schemeClr val="accent3"/>
                          </a:solidFill>
                          <a:latin typeface="Meiryo" panose="020B0604030504040204" pitchFamily="34" charset="-128"/>
                          <a:ea typeface="Meiryo" panose="020B0604030504040204" pitchFamily="34" charset="-128"/>
                        </a:rPr>
                        <a:t>円</a:t>
                      </a:r>
                      <a:endParaRPr kumimoji="1" lang="en-US" altLang="ja-JP" sz="900">
                        <a:solidFill>
                          <a:schemeClr val="accent3"/>
                        </a:solidFill>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chemeClr val="accent3"/>
                          </a:solidFill>
                          <a:latin typeface="Meiryo" panose="020B0604030504040204" pitchFamily="34" charset="-128"/>
                          <a:ea typeface="Meiryo" panose="020B0604030504040204" pitchFamily="34" charset="-128"/>
                          <a:cs typeface="+mn-cs"/>
                        </a:rPr>
                        <a:t>10,000,000</a:t>
                      </a:r>
                      <a:r>
                        <a:rPr kumimoji="1" lang="ja-JP" altLang="en-US" sz="900" kern="1200">
                          <a:solidFill>
                            <a:schemeClr val="accent3"/>
                          </a:solidFill>
                          <a:latin typeface="Meiryo" panose="020B0604030504040204" pitchFamily="34" charset="-128"/>
                          <a:ea typeface="Meiryo" panose="020B0604030504040204" pitchFamily="34" charset="-128"/>
                          <a:cs typeface="+mn-cs"/>
                        </a:rPr>
                        <a:t>円</a:t>
                      </a:r>
                      <a:endParaRPr kumimoji="1" lang="en-US" altLang="ja-JP" sz="900" kern="1200">
                        <a:solidFill>
                          <a:schemeClr val="accent3"/>
                        </a:solidFill>
                        <a:latin typeface="Meiryo" panose="020B0604030504040204" pitchFamily="34" charset="-128"/>
                        <a:ea typeface="Meiryo" panose="020B0604030504040204" pitchFamily="34" charset="-128"/>
                        <a:cs typeface="+mn-cs"/>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chemeClr val="accent3"/>
                          </a:solidFill>
                          <a:latin typeface="Meiryo" panose="020B0604030504040204" pitchFamily="34" charset="-128"/>
                          <a:ea typeface="Meiryo" panose="020B0604030504040204" pitchFamily="34" charset="-128"/>
                          <a:cs typeface="+mn-cs"/>
                        </a:rPr>
                        <a:t>10,000,000</a:t>
                      </a:r>
                      <a:r>
                        <a:rPr kumimoji="1" lang="ja-JP" altLang="en-US" sz="900" kern="1200">
                          <a:solidFill>
                            <a:schemeClr val="accent3"/>
                          </a:solidFill>
                          <a:latin typeface="Meiryo" panose="020B0604030504040204" pitchFamily="34" charset="-128"/>
                          <a:ea typeface="Meiryo" panose="020B0604030504040204" pitchFamily="34" charset="-128"/>
                          <a:cs typeface="+mn-cs"/>
                        </a:rPr>
                        <a:t>円</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chemeClr val="accent3"/>
                          </a:solidFill>
                          <a:latin typeface="Meiryo" panose="020B0604030504040204" pitchFamily="34" charset="-128"/>
                          <a:ea typeface="Meiryo" panose="020B0604030504040204" pitchFamily="34" charset="-128"/>
                          <a:cs typeface="+mn-cs"/>
                        </a:rPr>
                        <a:t>500,000</a:t>
                      </a:r>
                      <a:r>
                        <a:rPr kumimoji="1" lang="ja-JP" altLang="en-US" sz="900" kern="1200">
                          <a:solidFill>
                            <a:schemeClr val="accent3"/>
                          </a:solidFill>
                          <a:latin typeface="Meiryo" panose="020B0604030504040204" pitchFamily="34" charset="-128"/>
                          <a:ea typeface="Meiryo" panose="020B0604030504040204" pitchFamily="34" charset="-128"/>
                          <a:cs typeface="+mn-cs"/>
                        </a:rPr>
                        <a:t>円</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chemeClr val="accent3"/>
                          </a:solidFill>
                          <a:latin typeface="Meiryo" panose="020B0604030504040204" pitchFamily="34" charset="-128"/>
                          <a:ea typeface="Meiryo" panose="020B0604030504040204" pitchFamily="34" charset="-128"/>
                          <a:cs typeface="+mn-cs"/>
                        </a:rPr>
                        <a:t>3,000,000</a:t>
                      </a:r>
                      <a:r>
                        <a:rPr kumimoji="1" lang="ja-JP" altLang="en-US" sz="900" kern="1200">
                          <a:solidFill>
                            <a:schemeClr val="accent3"/>
                          </a:solidFill>
                          <a:latin typeface="Meiryo" panose="020B0604030504040204" pitchFamily="34" charset="-128"/>
                          <a:ea typeface="Meiryo" panose="020B0604030504040204" pitchFamily="34" charset="-128"/>
                          <a:cs typeface="+mn-cs"/>
                        </a:rPr>
                        <a:t>円</a:t>
                      </a:r>
                      <a:endParaRPr kumimoji="1" lang="en-US" altLang="ja-JP" sz="900" kern="1200">
                        <a:solidFill>
                          <a:schemeClr val="accent3"/>
                        </a:solidFill>
                        <a:latin typeface="Meiryo" panose="020B0604030504040204" pitchFamily="34" charset="-128"/>
                        <a:ea typeface="Meiryo" panose="020B0604030504040204" pitchFamily="34" charset="-128"/>
                        <a:cs typeface="+mn-cs"/>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chemeClr val="accent3"/>
                          </a:solidFill>
                          <a:latin typeface="Meiryo" panose="020B0604030504040204" pitchFamily="34" charset="-128"/>
                          <a:ea typeface="Meiryo" panose="020B0604030504040204" pitchFamily="34" charset="-128"/>
                          <a:cs typeface="+mn-cs"/>
                        </a:rPr>
                        <a:t>100,000</a:t>
                      </a:r>
                      <a:r>
                        <a:rPr kumimoji="1" lang="ja-JP" altLang="en-US" sz="900" kern="1200">
                          <a:solidFill>
                            <a:schemeClr val="accent3"/>
                          </a:solidFill>
                          <a:latin typeface="Meiryo" panose="020B0604030504040204" pitchFamily="34" charset="-128"/>
                          <a:ea typeface="Meiryo" panose="020B0604030504040204" pitchFamily="34" charset="-128"/>
                          <a:cs typeface="+mn-cs"/>
                        </a:rPr>
                        <a:t>円</a:t>
                      </a:r>
                      <a:endParaRPr kumimoji="1" lang="en-US" altLang="ja-JP" sz="900" kern="1200">
                        <a:solidFill>
                          <a:schemeClr val="accent3"/>
                        </a:solidFill>
                        <a:latin typeface="Meiryo" panose="020B0604030504040204" pitchFamily="34" charset="-128"/>
                        <a:ea typeface="Meiryo" panose="020B0604030504040204" pitchFamily="34" charset="-128"/>
                        <a:cs typeface="+mn-cs"/>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3381913646"/>
                  </a:ext>
                </a:extLst>
              </a:tr>
              <a:tr h="42746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基本料金（</a:t>
                      </a:r>
                      <a:r>
                        <a:rPr kumimoji="1" lang="en-US" altLang="ja-JP" sz="900" b="0" kern="1200" err="1">
                          <a:solidFill>
                            <a:schemeClr val="bg1"/>
                          </a:solidFill>
                          <a:latin typeface="Meiryo"/>
                          <a:ea typeface="Meiryo"/>
                          <a:cs typeface="+mn-cs"/>
                        </a:rPr>
                        <a:t>vCPM</a:t>
                      </a:r>
                      <a:r>
                        <a:rPr kumimoji="1" lang="ja-JP" altLang="en-US" sz="900" b="0" kern="1200">
                          <a:solidFill>
                            <a:schemeClr val="bg1"/>
                          </a:solidFill>
                          <a:latin typeface="Meiryo"/>
                          <a:ea typeface="Meiryo"/>
                          <a:cs typeface="+mn-cs"/>
                        </a:rPr>
                        <a:t>）</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chemeClr val="accent3"/>
                          </a:solidFill>
                          <a:latin typeface="Meiryo"/>
                          <a:ea typeface="Meiryo"/>
                        </a:rPr>
                        <a:t>780</a:t>
                      </a:r>
                      <a:r>
                        <a:rPr kumimoji="1" lang="ja-JP" altLang="en-US" sz="900">
                          <a:solidFill>
                            <a:schemeClr val="accent3"/>
                          </a:solidFill>
                          <a:latin typeface="Meiryo"/>
                          <a:ea typeface="Meiryo"/>
                        </a:rPr>
                        <a:t>円</a:t>
                      </a:r>
                      <a:endParaRPr kumimoji="1" lang="en-US" altLang="ja-JP" sz="900">
                        <a:solidFill>
                          <a:schemeClr val="accent3"/>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chemeClr val="accent3"/>
                          </a:solidFill>
                          <a:latin typeface="Meiryo"/>
                          <a:ea typeface="Meiryo"/>
                        </a:rPr>
                        <a:t>702</a:t>
                      </a:r>
                      <a:r>
                        <a:rPr kumimoji="1" lang="ja-JP" altLang="en-US" sz="900">
                          <a:solidFill>
                            <a:schemeClr val="accent3"/>
                          </a:solidFill>
                          <a:latin typeface="Meiryo"/>
                          <a:ea typeface="Meiryo"/>
                        </a:rPr>
                        <a:t>円</a:t>
                      </a:r>
                      <a:endParaRPr kumimoji="1" lang="en-US" altLang="ja-JP" sz="900">
                        <a:solidFill>
                          <a:schemeClr val="accent3"/>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chemeClr val="accent3"/>
                          </a:solidFill>
                          <a:latin typeface="Meiryo"/>
                          <a:ea typeface="Meiryo"/>
                        </a:rPr>
                        <a:t>748</a:t>
                      </a:r>
                      <a:r>
                        <a:rPr kumimoji="1" lang="ja-JP" altLang="en-US" sz="900">
                          <a:solidFill>
                            <a:schemeClr val="accent3"/>
                          </a:solidFill>
                          <a:latin typeface="Meiryo"/>
                          <a:ea typeface="Meiryo"/>
                        </a:rPr>
                        <a:t>円</a:t>
                      </a:r>
                      <a:r>
                        <a:rPr lang="en-US" altLang="ja-JP" sz="900">
                          <a:solidFill>
                            <a:schemeClr val="accent3"/>
                          </a:solidFill>
                          <a:latin typeface="Meiryo"/>
                          <a:ea typeface="Meiryo"/>
                        </a:rPr>
                        <a:t> </a:t>
                      </a:r>
                      <a:r>
                        <a:rPr kumimoji="1" lang="en-US" altLang="ja-JP" sz="900">
                          <a:solidFill>
                            <a:schemeClr val="accent3"/>
                          </a:solidFill>
                          <a:latin typeface="Meiryo"/>
                          <a:ea typeface="Meiryo"/>
                        </a:rPr>
                        <a:t> </a:t>
                      </a:r>
                      <a:r>
                        <a:rPr kumimoji="1" lang="en-US" altLang="ja-JP" sz="900" kern="1200">
                          <a:solidFill>
                            <a:schemeClr val="accent6"/>
                          </a:solidFill>
                          <a:latin typeface="Meiryo"/>
                          <a:ea typeface="Meiryo"/>
                          <a:cs typeface="+mn-cs"/>
                        </a:rPr>
                        <a:t>※2</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chemeClr val="accent3"/>
                          </a:solidFill>
                          <a:latin typeface="Meiryo"/>
                          <a:ea typeface="Meiryo"/>
                        </a:rPr>
                        <a:t>1,014</a:t>
                      </a:r>
                      <a:r>
                        <a:rPr kumimoji="1" lang="ja-JP" altLang="en-US" sz="900">
                          <a:solidFill>
                            <a:schemeClr val="accent3"/>
                          </a:solidFill>
                          <a:latin typeface="Meiryo"/>
                          <a:ea typeface="Meiryo"/>
                        </a:rPr>
                        <a:t>円★</a:t>
                      </a:r>
                      <a:endParaRPr kumimoji="1" lang="en-US" altLang="ja-JP" sz="900">
                        <a:solidFill>
                          <a:schemeClr val="accent3"/>
                        </a:solidFill>
                        <a:latin typeface="Meiryo"/>
                        <a:ea typeface="Meiryo"/>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a:solidFill>
                            <a:schemeClr val="accent3"/>
                          </a:solidFill>
                          <a:latin typeface="Meiryo"/>
                          <a:ea typeface="Meiryo"/>
                          <a:cs typeface="+mn-cs"/>
                        </a:rPr>
                        <a:t>（</a:t>
                      </a:r>
                      <a:r>
                        <a:rPr kumimoji="1" lang="en-US" altLang="ja-JP" sz="900" kern="1200">
                          <a:solidFill>
                            <a:schemeClr val="accent3"/>
                          </a:solidFill>
                          <a:latin typeface="Meiryo"/>
                          <a:ea typeface="Meiryo"/>
                          <a:cs typeface="+mn-cs"/>
                        </a:rPr>
                        <a:t>780</a:t>
                      </a:r>
                      <a:r>
                        <a:rPr kumimoji="1" lang="ja-JP" altLang="en-US" sz="900" kern="1200">
                          <a:solidFill>
                            <a:schemeClr val="accent3"/>
                          </a:solidFill>
                          <a:latin typeface="Meiryo"/>
                          <a:ea typeface="Meiryo"/>
                          <a:cs typeface="+mn-cs"/>
                        </a:rPr>
                        <a:t>円</a:t>
                      </a:r>
                      <a:r>
                        <a:rPr kumimoji="1" lang="en-US" altLang="ja-JP" sz="900" kern="1200">
                          <a:solidFill>
                            <a:schemeClr val="accent3"/>
                          </a:solidFill>
                          <a:latin typeface="Meiryo"/>
                          <a:ea typeface="Meiryo"/>
                          <a:cs typeface="+mn-cs"/>
                        </a:rPr>
                        <a:t>×1.3</a:t>
                      </a:r>
                      <a:r>
                        <a:rPr kumimoji="1" lang="ja-JP" altLang="en-US" sz="900" kern="1200">
                          <a:solidFill>
                            <a:schemeClr val="accent3"/>
                          </a:solidFill>
                          <a:latin typeface="Meiryo"/>
                          <a:ea typeface="Meiryo"/>
                          <a:cs typeface="+mn-cs"/>
                        </a:rPr>
                        <a:t>倍）</a:t>
                      </a:r>
                      <a:r>
                        <a:rPr kumimoji="1" lang="en-US" altLang="ja-JP" sz="900">
                          <a:solidFill>
                            <a:schemeClr val="accent6"/>
                          </a:solidFill>
                          <a:latin typeface="Meiryo"/>
                          <a:ea typeface="Meiryo"/>
                        </a:rPr>
                        <a:t>※3</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chemeClr val="accent3"/>
                          </a:solidFill>
                          <a:latin typeface="Meiryo"/>
                          <a:ea typeface="Meiryo"/>
                          <a:cs typeface="+mn-cs"/>
                        </a:rPr>
                        <a:t>912</a:t>
                      </a:r>
                      <a:r>
                        <a:rPr kumimoji="1" lang="ja-JP" altLang="en-US" sz="900" kern="1200">
                          <a:solidFill>
                            <a:schemeClr val="accent3"/>
                          </a:solidFill>
                          <a:latin typeface="Meiryo"/>
                          <a:ea typeface="Meiryo"/>
                          <a:cs typeface="+mn-cs"/>
                        </a:rPr>
                        <a:t>円</a:t>
                      </a:r>
                      <a:r>
                        <a:rPr kumimoji="1" lang="ja-JP" altLang="en-US" sz="900">
                          <a:solidFill>
                            <a:schemeClr val="accent3"/>
                          </a:solidFill>
                          <a:latin typeface="Meiryo"/>
                          <a:ea typeface="Meiryo"/>
                        </a:rPr>
                        <a:t>★</a:t>
                      </a:r>
                      <a:endParaRPr kumimoji="1" lang="en-US" altLang="ja-JP" sz="900" kern="1200">
                        <a:solidFill>
                          <a:schemeClr val="accent3"/>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a:solidFill>
                            <a:schemeClr val="accent3"/>
                          </a:solidFill>
                          <a:latin typeface="Meiryo"/>
                          <a:ea typeface="Meiryo"/>
                          <a:cs typeface="+mn-cs"/>
                        </a:rPr>
                        <a:t>（</a:t>
                      </a:r>
                      <a:r>
                        <a:rPr kumimoji="1" lang="en-US" altLang="ja-JP" sz="900" kern="1200">
                          <a:solidFill>
                            <a:schemeClr val="accent3"/>
                          </a:solidFill>
                          <a:latin typeface="Meiryo"/>
                          <a:ea typeface="Meiryo"/>
                          <a:cs typeface="+mn-cs"/>
                        </a:rPr>
                        <a:t>702</a:t>
                      </a:r>
                      <a:r>
                        <a:rPr kumimoji="1" lang="ja-JP" altLang="en-US" sz="900" kern="1200">
                          <a:solidFill>
                            <a:schemeClr val="accent3"/>
                          </a:solidFill>
                          <a:latin typeface="Meiryo"/>
                          <a:ea typeface="Meiryo"/>
                          <a:cs typeface="+mn-cs"/>
                        </a:rPr>
                        <a:t>円</a:t>
                      </a:r>
                      <a:r>
                        <a:rPr kumimoji="1" lang="en-US" altLang="ja-JP" sz="900" kern="1200">
                          <a:solidFill>
                            <a:schemeClr val="accent3"/>
                          </a:solidFill>
                          <a:latin typeface="Meiryo"/>
                          <a:ea typeface="Meiryo"/>
                          <a:cs typeface="+mn-cs"/>
                        </a:rPr>
                        <a:t>×1.3</a:t>
                      </a:r>
                      <a:r>
                        <a:rPr kumimoji="1" lang="ja-JP" altLang="en-US" sz="900" kern="1200">
                          <a:solidFill>
                            <a:schemeClr val="accent3"/>
                          </a:solidFill>
                          <a:latin typeface="Meiryo"/>
                          <a:ea typeface="Meiryo"/>
                          <a:cs typeface="+mn-cs"/>
                        </a:rPr>
                        <a:t>倍）</a:t>
                      </a:r>
                      <a:r>
                        <a:rPr kumimoji="1" lang="en-US" altLang="ja-JP" sz="900">
                          <a:solidFill>
                            <a:schemeClr val="accent6"/>
                          </a:solidFill>
                          <a:latin typeface="Meiryo"/>
                          <a:ea typeface="Meiryo"/>
                        </a:rPr>
                        <a:t>※3</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chemeClr val="accent3"/>
                          </a:solidFill>
                          <a:latin typeface="Meiryo"/>
                          <a:ea typeface="Meiryo"/>
                          <a:cs typeface="+mn-cs"/>
                        </a:rPr>
                        <a:t>1,216</a:t>
                      </a:r>
                      <a:r>
                        <a:rPr kumimoji="1" lang="ja-JP" altLang="en-US" sz="900" kern="1200">
                          <a:solidFill>
                            <a:schemeClr val="accent3"/>
                          </a:solidFill>
                          <a:latin typeface="Meiryo"/>
                          <a:ea typeface="Meiryo"/>
                          <a:cs typeface="+mn-cs"/>
                        </a:rPr>
                        <a:t>円</a:t>
                      </a:r>
                      <a:endParaRPr kumimoji="1" lang="en-US" altLang="ja-JP" sz="900" kern="1200">
                        <a:solidFill>
                          <a:schemeClr val="accent3"/>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a:solidFill>
                            <a:schemeClr val="accent3"/>
                          </a:solidFill>
                          <a:latin typeface="Meiryo"/>
                          <a:ea typeface="Meiryo"/>
                          <a:cs typeface="+mn-cs"/>
                        </a:rPr>
                        <a:t>（</a:t>
                      </a:r>
                      <a:r>
                        <a:rPr kumimoji="1" lang="en-US" altLang="ja-JP" sz="900" kern="1200">
                          <a:solidFill>
                            <a:schemeClr val="accent3"/>
                          </a:solidFill>
                          <a:latin typeface="Meiryo"/>
                          <a:ea typeface="Meiryo"/>
                          <a:cs typeface="+mn-cs"/>
                        </a:rPr>
                        <a:t>780</a:t>
                      </a:r>
                      <a:r>
                        <a:rPr kumimoji="1" lang="ja-JP" altLang="en-US" sz="900" kern="1200">
                          <a:solidFill>
                            <a:schemeClr val="accent3"/>
                          </a:solidFill>
                          <a:latin typeface="Meiryo"/>
                          <a:ea typeface="Meiryo"/>
                          <a:cs typeface="+mn-cs"/>
                        </a:rPr>
                        <a:t>円</a:t>
                      </a:r>
                      <a:r>
                        <a:rPr kumimoji="1" lang="en-US" altLang="ja-JP" sz="900" kern="1200">
                          <a:solidFill>
                            <a:schemeClr val="accent3"/>
                          </a:solidFill>
                          <a:latin typeface="Meiryo"/>
                          <a:ea typeface="Meiryo"/>
                          <a:cs typeface="+mn-cs"/>
                        </a:rPr>
                        <a:t>×1.56</a:t>
                      </a:r>
                      <a:r>
                        <a:rPr kumimoji="1" lang="ja-JP" altLang="en-US" sz="900" kern="1200">
                          <a:solidFill>
                            <a:schemeClr val="accent3"/>
                          </a:solidFill>
                          <a:latin typeface="Meiryo"/>
                          <a:ea typeface="Meiryo"/>
                          <a:cs typeface="+mn-cs"/>
                        </a:rPr>
                        <a:t>倍）</a:t>
                      </a:r>
                      <a:r>
                        <a:rPr kumimoji="1" lang="en-US" altLang="ja-JP" sz="900" kern="1200">
                          <a:solidFill>
                            <a:schemeClr val="accent6"/>
                          </a:solidFill>
                          <a:latin typeface="Meiryo"/>
                          <a:ea typeface="Meiryo"/>
                          <a:cs typeface="+mn-cs"/>
                        </a:rPr>
                        <a:t>※4</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extLst>
                  <a:ext uri="{0D108BD9-81ED-4DB2-BD59-A6C34878D82A}">
                    <a16:rowId xmlns:a16="http://schemas.microsoft.com/office/drawing/2014/main" val="4014462905"/>
                  </a:ext>
                </a:extLst>
              </a:tr>
              <a:tr h="267168">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a:ea typeface="Meiryo"/>
                          <a:cs typeface="+mn-cs"/>
                        </a:rPr>
                        <a:t>想定</a:t>
                      </a:r>
                      <a:r>
                        <a:rPr kumimoji="1" lang="en-US" altLang="ja-JP" sz="900" b="0" kern="1200" err="1">
                          <a:solidFill>
                            <a:schemeClr val="bg1"/>
                          </a:solidFill>
                          <a:latin typeface="Meiryo"/>
                          <a:ea typeface="Meiryo"/>
                          <a:cs typeface="+mn-cs"/>
                        </a:rPr>
                        <a:t>vimps</a:t>
                      </a:r>
                      <a:r>
                        <a:rPr kumimoji="1" lang="ja-JP" altLang="en-US" sz="900" b="0" kern="1200">
                          <a:solidFill>
                            <a:schemeClr val="bg1"/>
                          </a:solidFill>
                          <a:latin typeface="Meiryo"/>
                          <a:ea typeface="Meiryo"/>
                          <a:cs typeface="+mn-cs"/>
                        </a:rPr>
                        <a:t>（枠配信のみ）</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a:solidFill>
                            <a:schemeClr val="accent3"/>
                          </a:solidFill>
                          <a:latin typeface="Meiryo" panose="020B0604030504040204" pitchFamily="34" charset="-128"/>
                          <a:ea typeface="Meiryo" panose="020B0604030504040204" pitchFamily="34" charset="-128"/>
                          <a:cs typeface="+mn-cs"/>
                        </a:rPr>
                        <a:t>-</a:t>
                      </a:r>
                      <a:endParaRPr kumimoji="1" lang="ja-JP" altLang="en-US" sz="900" kern="1200">
                        <a:solidFill>
                          <a:schemeClr val="accent3"/>
                        </a:solidFill>
                        <a:latin typeface="Meiryo" panose="020B0604030504040204" pitchFamily="34" charset="-128"/>
                        <a:ea typeface="Meiryo" panose="020B0604030504040204" pitchFamily="34" charset="-128"/>
                        <a:cs typeface="+mn-cs"/>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chemeClr val="accent3"/>
                          </a:solidFill>
                          <a:latin typeface="Meiryo" panose="020B0604030504040204" pitchFamily="34" charset="-128"/>
                          <a:ea typeface="Meiryo" panose="020B0604030504040204" pitchFamily="34" charset="-128"/>
                          <a:cs typeface="+mn-cs"/>
                        </a:rPr>
                        <a:t>-</a:t>
                      </a:r>
                      <a:endParaRPr kumimoji="1" lang="ja-JP" altLang="en-US" sz="900">
                        <a:solidFill>
                          <a:schemeClr val="accent3"/>
                        </a:solidFill>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chemeClr val="accent3"/>
                          </a:solidFill>
                          <a:latin typeface="Meiryo" panose="020B0604030504040204" pitchFamily="34" charset="-128"/>
                          <a:ea typeface="Meiryo" panose="020B0604030504040204" pitchFamily="34" charset="-128"/>
                          <a:cs typeface="+mn-cs"/>
                        </a:rPr>
                        <a:t>-</a:t>
                      </a:r>
                      <a:endParaRPr kumimoji="1" lang="ja-JP" altLang="en-US" sz="900">
                        <a:solidFill>
                          <a:schemeClr val="accent3"/>
                        </a:solidFill>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chemeClr val="accent3"/>
                          </a:solidFill>
                          <a:latin typeface="Meiryo" panose="020B0604030504040204" pitchFamily="34" charset="-128"/>
                          <a:ea typeface="Meiryo" panose="020B0604030504040204" pitchFamily="34" charset="-128"/>
                          <a:cs typeface="+mn-cs"/>
                        </a:rPr>
                        <a:t>-</a:t>
                      </a:r>
                      <a:endParaRPr kumimoji="1" lang="ja-JP" altLang="en-US" sz="900">
                        <a:solidFill>
                          <a:schemeClr val="accent3"/>
                        </a:solidFill>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chemeClr val="accent3"/>
                          </a:solidFill>
                          <a:latin typeface="Meiryo" panose="020B0604030504040204" pitchFamily="34" charset="-128"/>
                          <a:ea typeface="Meiryo" panose="020B0604030504040204" pitchFamily="34" charset="-128"/>
                          <a:cs typeface="+mn-cs"/>
                        </a:rPr>
                        <a:t>-</a:t>
                      </a:r>
                      <a:endParaRPr kumimoji="1" lang="ja-JP" altLang="en-US" sz="900">
                        <a:solidFill>
                          <a:schemeClr val="accent3"/>
                        </a:solidFill>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dirty="0">
                          <a:solidFill>
                            <a:schemeClr val="accent3"/>
                          </a:solidFill>
                          <a:latin typeface="Meiryo" panose="020B0604030504040204" pitchFamily="34" charset="-128"/>
                          <a:ea typeface="Meiryo" panose="020B0604030504040204" pitchFamily="34" charset="-128"/>
                        </a:rPr>
                        <a:t>-</a:t>
                      </a:r>
                      <a:endParaRPr kumimoji="1" lang="ja-JP" altLang="en-US" sz="900" dirty="0">
                        <a:solidFill>
                          <a:schemeClr val="accent3"/>
                        </a:solidFill>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1788352744"/>
                  </a:ext>
                </a:extLst>
              </a:tr>
            </a:tbl>
          </a:graphicData>
        </a:graphic>
      </p:graphicFrame>
      <p:sp>
        <p:nvSpPr>
          <p:cNvPr id="6" name="正方形/長方形 5">
            <a:extLst>
              <a:ext uri="{FF2B5EF4-FFF2-40B4-BE49-F238E27FC236}">
                <a16:creationId xmlns:a16="http://schemas.microsoft.com/office/drawing/2014/main" id="{3D4B646C-3C77-39FE-3AD6-7EAE43E9ABDA}"/>
              </a:ext>
            </a:extLst>
          </p:cNvPr>
          <p:cNvSpPr/>
          <p:nvPr/>
        </p:nvSpPr>
        <p:spPr>
          <a:xfrm>
            <a:off x="384881" y="5841633"/>
            <a:ext cx="4087657" cy="630942"/>
          </a:xfrm>
          <a:prstGeom prst="rect">
            <a:avLst/>
          </a:prstGeom>
        </p:spPr>
        <p:txBody>
          <a:bodyPr wrap="none" lIns="0" tIns="45720" rIns="0" bIns="45720" anchor="t">
            <a:spAutoFit/>
          </a:bodyPr>
          <a:lstStyle/>
          <a:p>
            <a:pPr>
              <a:lnSpc>
                <a:spcPct val="110000"/>
              </a:lnSpc>
              <a:defRPr/>
            </a:pPr>
            <a:r>
              <a:rPr kumimoji="0" lang="en-US" altLang="ja-JP" sz="800" kern="0">
                <a:solidFill>
                  <a:srgbClr val="595959"/>
                </a:solidFill>
                <a:latin typeface="Meiryo"/>
                <a:ea typeface="Meiryo"/>
                <a:cs typeface="+mn-lt"/>
              </a:rPr>
              <a:t>※</a:t>
            </a:r>
            <a:r>
              <a:rPr kumimoji="0" lang="en-US" altLang="ja-JP" sz="800" kern="0">
                <a:solidFill>
                  <a:srgbClr val="595959"/>
                </a:solidFill>
                <a:latin typeface="Meiryo"/>
                <a:ea typeface="+mn-lt"/>
                <a:cs typeface="+mn-lt"/>
              </a:rPr>
              <a:t>SP</a:t>
            </a:r>
            <a:r>
              <a:rPr kumimoji="0" lang="ja-JP" altLang="en-US" sz="800" kern="0">
                <a:solidFill>
                  <a:srgbClr val="595959"/>
                </a:solidFill>
                <a:latin typeface="Meiryo"/>
                <a:ea typeface="Meiryo"/>
                <a:cs typeface="+mn-lt"/>
              </a:rPr>
              <a:t>はスマートフォン、</a:t>
            </a:r>
            <a:r>
              <a:rPr kumimoji="0" lang="en-US" altLang="ja-JP" sz="800" kern="0">
                <a:solidFill>
                  <a:srgbClr val="595959"/>
                </a:solidFill>
                <a:latin typeface="Meiryo"/>
                <a:ea typeface="+mn-lt"/>
                <a:cs typeface="+mn-lt"/>
              </a:rPr>
              <a:t>PC</a:t>
            </a:r>
            <a:r>
              <a:rPr kumimoji="0" lang="ja-JP" altLang="en-US" sz="800" kern="0">
                <a:solidFill>
                  <a:srgbClr val="595959"/>
                </a:solidFill>
                <a:latin typeface="Meiryo"/>
                <a:ea typeface="Meiryo"/>
                <a:cs typeface="+mn-lt"/>
              </a:rPr>
              <a:t>はパソコン、</a:t>
            </a:r>
            <a:r>
              <a:rPr kumimoji="0" lang="en-US" altLang="ja-JP" sz="800" kern="0">
                <a:solidFill>
                  <a:srgbClr val="595959"/>
                </a:solidFill>
                <a:latin typeface="Meiryo"/>
                <a:ea typeface="+mn-lt"/>
                <a:cs typeface="+mn-lt"/>
              </a:rPr>
              <a:t>MD</a:t>
            </a:r>
            <a:r>
              <a:rPr kumimoji="0" lang="ja-JP" sz="800" kern="0">
                <a:solidFill>
                  <a:srgbClr val="595959"/>
                </a:solidFill>
                <a:latin typeface="Meiryo"/>
                <a:ea typeface="Meiryo"/>
                <a:cs typeface="+mn-lt"/>
              </a:rPr>
              <a:t>はマルチデバイスの略称です。</a:t>
            </a:r>
            <a:r>
              <a:rPr kumimoji="0" lang="ja-JP" altLang="en-US" sz="800" kern="0">
                <a:solidFill>
                  <a:srgbClr val="595959"/>
                </a:solidFill>
                <a:latin typeface="Meiryo"/>
                <a:ea typeface="Meiryo"/>
              </a:rPr>
              <a:t>　</a:t>
            </a:r>
            <a:endParaRPr lang="en-US" altLang="ja-JP" sz="800" kern="0">
              <a:solidFill>
                <a:srgbClr val="595959"/>
              </a:solidFill>
              <a:latin typeface="Meiryo"/>
              <a:ea typeface="Meiryo"/>
            </a:endParaRPr>
          </a:p>
          <a:p>
            <a:pPr>
              <a:lnSpc>
                <a:spcPct val="110000"/>
              </a:lnSpc>
              <a:defRPr/>
            </a:pPr>
            <a:r>
              <a:rPr kumimoji="0" lang="en-US" altLang="ja-JP" sz="800" kern="0">
                <a:solidFill>
                  <a:srgbClr val="595959"/>
                </a:solidFill>
                <a:latin typeface="Meiryo"/>
                <a:ea typeface="Meiryo"/>
                <a:cs typeface="+mn-lt"/>
              </a:rPr>
              <a:t>※</a:t>
            </a:r>
            <a:r>
              <a:rPr kumimoji="0" lang="en-US" altLang="ja-JP" sz="800" kern="0" err="1">
                <a:solidFill>
                  <a:srgbClr val="595959"/>
                </a:solidFill>
                <a:latin typeface="Meiryo"/>
                <a:ea typeface="Meiryo"/>
              </a:rPr>
              <a:t>vCPM</a:t>
            </a:r>
            <a:r>
              <a:rPr kumimoji="0" lang="ja-JP" altLang="en-US" sz="800" kern="0">
                <a:solidFill>
                  <a:srgbClr val="595959"/>
                </a:solidFill>
                <a:latin typeface="Meiryo"/>
                <a:ea typeface="Meiryo"/>
              </a:rPr>
              <a:t>はビューアブルインプレッション</a:t>
            </a:r>
            <a:r>
              <a:rPr kumimoji="0" lang="en-US" altLang="ja-JP" sz="800" kern="0">
                <a:solidFill>
                  <a:srgbClr val="595959"/>
                </a:solidFill>
                <a:latin typeface="Meiryo"/>
                <a:ea typeface="Meiryo"/>
              </a:rPr>
              <a:t>1,000</a:t>
            </a:r>
            <a:r>
              <a:rPr kumimoji="0" lang="ja-JP" altLang="en-US" sz="800" kern="0">
                <a:solidFill>
                  <a:srgbClr val="595959"/>
                </a:solidFill>
                <a:latin typeface="Meiryo"/>
                <a:ea typeface="Meiryo"/>
              </a:rPr>
              <a:t>回あたりにかかる見込み広告費用です。 </a:t>
            </a:r>
            <a:endParaRPr lang="en-US" altLang="ja-JP" sz="800" kern="0">
              <a:solidFill>
                <a:srgbClr val="595959"/>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srgbClr val="595959"/>
                </a:solidFill>
                <a:latin typeface="Meiryo"/>
                <a:ea typeface="Meiryo"/>
                <a:cs typeface="+mn-lt"/>
              </a:rPr>
              <a:t>※</a:t>
            </a:r>
            <a:r>
              <a:rPr kumimoji="0" lang="en-US" altLang="ja-JP" sz="800" kern="0" err="1">
                <a:solidFill>
                  <a:srgbClr val="595959"/>
                </a:solidFill>
                <a:latin typeface="Meiryo"/>
                <a:ea typeface="Meiryo"/>
              </a:rPr>
              <a:t>vimps</a:t>
            </a:r>
            <a:r>
              <a:rPr kumimoji="0" lang="ja-JP" altLang="en-US" sz="800" kern="0">
                <a:solidFill>
                  <a:srgbClr val="595959"/>
                </a:solidFill>
                <a:latin typeface="Meiryo"/>
                <a:ea typeface="Meiryo"/>
              </a:rPr>
              <a:t>はビューアブルインプレッションの略称です。</a:t>
            </a:r>
            <a:br>
              <a:rPr lang="en-US" altLang="ja-JP" sz="800" kern="0">
                <a:solidFill>
                  <a:srgbClr val="595959"/>
                </a:solidFill>
                <a:latin typeface="Meiryo" panose="020B0604030504040204" pitchFamily="34" charset="-128"/>
                <a:ea typeface="Meiryo" panose="020B0604030504040204" pitchFamily="34" charset="-128"/>
              </a:rPr>
            </a:br>
            <a:r>
              <a:rPr kumimoji="0" lang="en-US" altLang="ja-JP" sz="800" kern="0">
                <a:solidFill>
                  <a:srgbClr val="595959"/>
                </a:solidFill>
                <a:latin typeface="Meiryo"/>
                <a:ea typeface="Meiryo"/>
                <a:cs typeface="+mn-lt"/>
              </a:rPr>
              <a:t>※</a:t>
            </a:r>
            <a:r>
              <a:rPr kumimoji="0" lang="en-US" altLang="ja-JP" sz="800" kern="0">
                <a:solidFill>
                  <a:srgbClr val="595959"/>
                </a:solidFill>
                <a:latin typeface="Meiryo"/>
                <a:ea typeface="メイリオ"/>
              </a:rPr>
              <a:t>3</a:t>
            </a:r>
            <a:r>
              <a:rPr kumimoji="0" lang="ja-JP" altLang="en-US" sz="800" kern="0">
                <a:solidFill>
                  <a:srgbClr val="595959"/>
                </a:solidFill>
                <a:latin typeface="Meiryo"/>
                <a:ea typeface="Meiryo"/>
              </a:rPr>
              <a:t>月</a:t>
            </a:r>
            <a:r>
              <a:rPr kumimoji="0" lang="en-US" altLang="ja-JP" sz="800" kern="0">
                <a:solidFill>
                  <a:srgbClr val="595959"/>
                </a:solidFill>
                <a:latin typeface="Meiryo"/>
                <a:ea typeface="メイリオ"/>
              </a:rPr>
              <a:t>11</a:t>
            </a:r>
            <a:r>
              <a:rPr kumimoji="0" lang="ja-JP" altLang="en-US" sz="800" kern="0">
                <a:solidFill>
                  <a:srgbClr val="595959"/>
                </a:solidFill>
                <a:latin typeface="Meiryo"/>
                <a:ea typeface="Meiryo"/>
              </a:rPr>
              <a:t>日に</a:t>
            </a:r>
            <a:r>
              <a:rPr kumimoji="0" lang="en-US" altLang="ja-JP" sz="800" kern="0">
                <a:solidFill>
                  <a:srgbClr val="595959"/>
                </a:solidFill>
                <a:latin typeface="Meiryo"/>
                <a:ea typeface="Meiryo"/>
              </a:rPr>
              <a:t>Yahoo! JAPAN</a:t>
            </a:r>
            <a:r>
              <a:rPr kumimoji="0" lang="ja-JP" altLang="en-US" sz="800" kern="0">
                <a:solidFill>
                  <a:srgbClr val="595959"/>
                </a:solidFill>
                <a:latin typeface="Meiryo"/>
                <a:ea typeface="Meiryo"/>
              </a:rPr>
              <a:t>トップページにて特別演出が行われる可能性があります。</a:t>
            </a:r>
            <a:endParaRPr lang="en-US" altLang="ja-JP" sz="800" kern="0">
              <a:solidFill>
                <a:srgbClr val="595959"/>
              </a:solidFill>
              <a:latin typeface="Meiryo"/>
              <a:ea typeface="Meiryo"/>
            </a:endParaRPr>
          </a:p>
        </p:txBody>
      </p:sp>
      <p:sp>
        <p:nvSpPr>
          <p:cNvPr id="7" name="正方形/長方形 6">
            <a:extLst>
              <a:ext uri="{FF2B5EF4-FFF2-40B4-BE49-F238E27FC236}">
                <a16:creationId xmlns:a16="http://schemas.microsoft.com/office/drawing/2014/main" id="{AE6FB1FA-BD8D-F78E-38B6-61F5D9BBC394}"/>
              </a:ext>
            </a:extLst>
          </p:cNvPr>
          <p:cNvSpPr/>
          <p:nvPr/>
        </p:nvSpPr>
        <p:spPr>
          <a:xfrm>
            <a:off x="4705361" y="5841633"/>
            <a:ext cx="7151279" cy="628570"/>
          </a:xfrm>
          <a:prstGeom prst="rect">
            <a:avLst/>
          </a:prstGeom>
        </p:spPr>
        <p:txBody>
          <a:bodyPr wrap="none" lIns="0" tIns="45720" rIns="0" bIns="45720" anchor="t">
            <a:spAutoFit/>
          </a:bodyPr>
          <a:lstStyle/>
          <a:p>
            <a:pPr>
              <a:lnSpc>
                <a:spcPct val="110000"/>
              </a:lnSpc>
              <a:defRPr/>
            </a:pPr>
            <a:r>
              <a:rPr kumimoji="0" lang="en-US" altLang="ja-JP" sz="800" kern="0">
                <a:solidFill>
                  <a:srgbClr val="C9002C"/>
                </a:solidFill>
                <a:latin typeface="Meiryo" panose="020B0604030504040204" pitchFamily="34" charset="-128"/>
                <a:ea typeface="Meiryo" panose="020B0604030504040204" pitchFamily="34" charset="-128"/>
              </a:rPr>
              <a:t>※1  1</a:t>
            </a:r>
            <a:r>
              <a:rPr kumimoji="0" lang="ja-JP" altLang="en-US" sz="800" kern="0">
                <a:solidFill>
                  <a:srgbClr val="C9002C"/>
                </a:solidFill>
                <a:latin typeface="Meiryo" panose="020B0604030504040204" pitchFamily="34" charset="-128"/>
                <a:ea typeface="Meiryo" panose="020B0604030504040204" pitchFamily="34" charset="-128"/>
              </a:rPr>
              <a:t>日間～</a:t>
            </a:r>
            <a:r>
              <a:rPr kumimoji="0" lang="en-US" altLang="ja-JP" sz="800" kern="0">
                <a:solidFill>
                  <a:srgbClr val="C9002C"/>
                </a:solidFill>
                <a:latin typeface="Meiryo" panose="020B0604030504040204" pitchFamily="34" charset="-128"/>
                <a:ea typeface="Meiryo" panose="020B0604030504040204" pitchFamily="34" charset="-128"/>
              </a:rPr>
              <a:t>4</a:t>
            </a:r>
            <a:r>
              <a:rPr kumimoji="0" lang="ja-JP" altLang="en-US" sz="800" kern="0">
                <a:solidFill>
                  <a:srgbClr val="C9002C"/>
                </a:solidFill>
                <a:latin typeface="Meiryo" panose="020B0604030504040204" pitchFamily="34" charset="-128"/>
                <a:ea typeface="Meiryo" panose="020B0604030504040204" pitchFamily="34" charset="-128"/>
              </a:rPr>
              <a:t>日間での掲載も可能ですが、掲載</a:t>
            </a:r>
            <a:r>
              <a:rPr kumimoji="0" lang="en" altLang="ja-JP" sz="800" kern="0" err="1">
                <a:solidFill>
                  <a:srgbClr val="C9002C"/>
                </a:solidFill>
                <a:latin typeface="Meiryo" panose="020B0604030504040204" pitchFamily="34" charset="-128"/>
                <a:ea typeface="Meiryo" panose="020B0604030504040204" pitchFamily="34" charset="-128"/>
              </a:rPr>
              <a:t>vimps</a:t>
            </a:r>
            <a:r>
              <a:rPr kumimoji="0" lang="ja-JP" altLang="en-US" sz="800" kern="0">
                <a:solidFill>
                  <a:srgbClr val="C9002C"/>
                </a:solidFill>
                <a:latin typeface="Meiryo" panose="020B0604030504040204" pitchFamily="34" charset="-128"/>
                <a:ea typeface="Meiryo" panose="020B0604030504040204" pitchFamily="34" charset="-128"/>
              </a:rPr>
              <a:t>数が未達成の場合補填対象外になります。</a:t>
            </a:r>
            <a:endParaRPr kumimoji="0" lang="en-US" altLang="ja-JP" sz="800" kern="0">
              <a:solidFill>
                <a:srgbClr val="C9002C"/>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srgbClr val="C9002C"/>
                </a:solidFill>
                <a:latin typeface="Meiryo" panose="020B0604030504040204" pitchFamily="34" charset="-128"/>
                <a:ea typeface="Meiryo" panose="020B0604030504040204" pitchFamily="34" charset="-128"/>
              </a:rPr>
              <a:t>※2  </a:t>
            </a:r>
            <a:r>
              <a:rPr kumimoji="0" lang="en" altLang="ja-JP" sz="800" kern="0">
                <a:solidFill>
                  <a:srgbClr val="C9002C"/>
                </a:solidFill>
                <a:latin typeface="Meiryo" panose="020B0604030504040204" pitchFamily="34" charset="-128"/>
                <a:ea typeface="Meiryo" panose="020B0604030504040204" pitchFamily="34" charset="-128"/>
              </a:rPr>
              <a:t>FQ1</a:t>
            </a:r>
            <a:r>
              <a:rPr kumimoji="0" lang="ja-JP" altLang="en-US" sz="800" kern="0">
                <a:solidFill>
                  <a:srgbClr val="C9002C"/>
                </a:solidFill>
                <a:latin typeface="Meiryo" panose="020B0604030504040204" pitchFamily="34" charset="-128"/>
                <a:ea typeface="Meiryo" panose="020B0604030504040204" pitchFamily="34" charset="-128"/>
              </a:rPr>
              <a:t>回指定の掛け率含む</a:t>
            </a:r>
            <a:endParaRPr kumimoji="0" lang="en-US" altLang="ja-JP" sz="800" kern="0">
              <a:solidFill>
                <a:srgbClr val="C9002C"/>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srgbClr val="C9002C"/>
                </a:solidFill>
                <a:latin typeface="Meiryo" panose="020B0604030504040204" pitchFamily="34" charset="-128"/>
                <a:ea typeface="Meiryo" panose="020B0604030504040204" pitchFamily="34" charset="-128"/>
              </a:rPr>
              <a:t>※3  </a:t>
            </a:r>
            <a:r>
              <a:rPr kumimoji="0" lang="ja-JP" altLang="en-US" sz="800" kern="0">
                <a:solidFill>
                  <a:srgbClr val="C9002C"/>
                </a:solidFill>
                <a:latin typeface="Meiryo" panose="020B0604030504040204" pitchFamily="34" charset="-128"/>
                <a:ea typeface="Meiryo" panose="020B0604030504040204" pitchFamily="34" charset="-128"/>
              </a:rPr>
              <a:t>都道府県指定の掛け率含む。さらにターゲティングを掛ける場合は基本料金</a:t>
            </a:r>
            <a:r>
              <a:rPr kumimoji="0" lang="en" altLang="ja-JP" sz="800" kern="0" err="1">
                <a:solidFill>
                  <a:srgbClr val="C9002C"/>
                </a:solidFill>
                <a:latin typeface="Meiryo" panose="020B0604030504040204" pitchFamily="34" charset="-128"/>
                <a:ea typeface="Meiryo" panose="020B0604030504040204" pitchFamily="34" charset="-128"/>
              </a:rPr>
              <a:t>vCPM</a:t>
            </a:r>
            <a:r>
              <a:rPr kumimoji="0" lang="ja-JP" altLang="en" sz="800" kern="0">
                <a:solidFill>
                  <a:srgbClr val="C9002C"/>
                </a:solidFill>
                <a:latin typeface="Meiryo" panose="020B0604030504040204" pitchFamily="34" charset="-128"/>
                <a:ea typeface="Meiryo" panose="020B0604030504040204" pitchFamily="34" charset="-128"/>
              </a:rPr>
              <a:t>（★）</a:t>
            </a:r>
            <a:r>
              <a:rPr kumimoji="0" lang="ja-JP" altLang="en-US" sz="800" kern="0">
                <a:solidFill>
                  <a:srgbClr val="C9002C"/>
                </a:solidFill>
                <a:latin typeface="Meiryo" panose="020B0604030504040204" pitchFamily="34" charset="-128"/>
                <a:ea typeface="Meiryo" panose="020B0604030504040204" pitchFamily="34" charset="-128"/>
              </a:rPr>
              <a:t>を元に計算せず、カッコ内の計算式を元に計算してください。</a:t>
            </a:r>
            <a:endParaRPr kumimoji="0" lang="en-US" altLang="ja-JP" sz="800" kern="0">
              <a:solidFill>
                <a:srgbClr val="C9002C"/>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srgbClr val="C9002C"/>
                </a:solidFill>
                <a:latin typeface="Meiryo" panose="020B0604030504040204" pitchFamily="34" charset="-128"/>
                <a:ea typeface="Meiryo" panose="020B0604030504040204" pitchFamily="34" charset="-128"/>
              </a:rPr>
              <a:t>※4  </a:t>
            </a:r>
            <a:r>
              <a:rPr kumimoji="0" lang="ja-JP" altLang="en-US" sz="800" kern="0">
                <a:solidFill>
                  <a:srgbClr val="C9002C"/>
                </a:solidFill>
                <a:latin typeface="Meiryo" panose="020B0604030504040204" pitchFamily="34" charset="-128"/>
                <a:ea typeface="Meiryo" panose="020B0604030504040204" pitchFamily="34" charset="-128"/>
              </a:rPr>
              <a:t>市区郡指定の掛け率含む</a:t>
            </a:r>
            <a:endParaRPr kumimoji="0" lang="en-US" altLang="ja-JP" sz="800" kern="0">
              <a:solidFill>
                <a:srgbClr val="C9002C"/>
              </a:solidFill>
              <a:latin typeface="Meiryo" panose="020B0604030504040204" pitchFamily="34" charset="-128"/>
              <a:ea typeface="Meiryo" panose="020B0604030504040204" pitchFamily="34" charset="-128"/>
            </a:endParaRPr>
          </a:p>
        </p:txBody>
      </p:sp>
      <p:sp>
        <p:nvSpPr>
          <p:cNvPr id="8" name="円/楕円 13">
            <a:extLst>
              <a:ext uri="{FF2B5EF4-FFF2-40B4-BE49-F238E27FC236}">
                <a16:creationId xmlns:a16="http://schemas.microsoft.com/office/drawing/2014/main" id="{2BDDBD14-5553-15CC-2173-F9D216030E30}"/>
              </a:ext>
            </a:extLst>
          </p:cNvPr>
          <p:cNvSpPr>
            <a:spLocks noChangeAspect="1"/>
          </p:cNvSpPr>
          <p:nvPr/>
        </p:nvSpPr>
        <p:spPr>
          <a:xfrm>
            <a:off x="7972287" y="2603570"/>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B</a:t>
            </a:r>
            <a:endParaRPr kumimoji="0" lang="ja-JP" altLang="en-US"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9" name="円/楕円 14">
            <a:extLst>
              <a:ext uri="{FF2B5EF4-FFF2-40B4-BE49-F238E27FC236}">
                <a16:creationId xmlns:a16="http://schemas.microsoft.com/office/drawing/2014/main" id="{1E87AEF7-D6EB-8BBD-856B-D69E747E15B5}"/>
              </a:ext>
            </a:extLst>
          </p:cNvPr>
          <p:cNvSpPr>
            <a:spLocks noChangeAspect="1"/>
          </p:cNvSpPr>
          <p:nvPr/>
        </p:nvSpPr>
        <p:spPr>
          <a:xfrm>
            <a:off x="10353015" y="2603570"/>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C</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2" name="円/楕円 15">
            <a:extLst>
              <a:ext uri="{FF2B5EF4-FFF2-40B4-BE49-F238E27FC236}">
                <a16:creationId xmlns:a16="http://schemas.microsoft.com/office/drawing/2014/main" id="{B7062DD8-995C-51FA-37B5-86C1A2F4BED8}"/>
              </a:ext>
            </a:extLst>
          </p:cNvPr>
          <p:cNvSpPr>
            <a:spLocks noChangeAspect="1"/>
          </p:cNvSpPr>
          <p:nvPr/>
        </p:nvSpPr>
        <p:spPr>
          <a:xfrm>
            <a:off x="8437754" y="2395562"/>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0" lang="ja-JP" altLang="en-US"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pic>
        <p:nvPicPr>
          <p:cNvPr id="14" name="図プレースホルダー 13" descr="アイコン&#10;&#10;自動的に生成された説明">
            <a:extLst>
              <a:ext uri="{FF2B5EF4-FFF2-40B4-BE49-F238E27FC236}">
                <a16:creationId xmlns:a16="http://schemas.microsoft.com/office/drawing/2014/main" id="{6D0922E5-498B-B907-D970-6AD0917D5DC3}"/>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29583021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5" name="角丸四角形 4">
            <a:extLst>
              <a:ext uri="{FF2B5EF4-FFF2-40B4-BE49-F238E27FC236}">
                <a16:creationId xmlns:a16="http://schemas.microsoft.com/office/drawing/2014/main" id="{3EEE774C-01F1-C4F0-B967-EECA0B958B2C}"/>
              </a:ext>
            </a:extLst>
          </p:cNvPr>
          <p:cNvSpPr/>
          <p:nvPr/>
        </p:nvSpPr>
        <p:spPr>
          <a:xfrm>
            <a:off x="1717542" y="202787"/>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ターゲティング設定</a:t>
            </a:r>
          </a:p>
        </p:txBody>
      </p:sp>
      <p:sp>
        <p:nvSpPr>
          <p:cNvPr id="4" name="テキスト プレースホルダー 35">
            <a:extLst>
              <a:ext uri="{FF2B5EF4-FFF2-40B4-BE49-F238E27FC236}">
                <a16:creationId xmlns:a16="http://schemas.microsoft.com/office/drawing/2014/main" id="{D030F671-8DFA-870D-597F-FFA7AC692215}"/>
              </a:ext>
            </a:extLst>
          </p:cNvPr>
          <p:cNvSpPr>
            <a:spLocks noGrp="1"/>
          </p:cNvSpPr>
          <p:nvPr>
            <p:ph type="body" sz="quarter" idx="13"/>
          </p:nvPr>
        </p:nvSpPr>
        <p:spPr>
          <a:xfrm>
            <a:off x="3855764" y="241866"/>
            <a:ext cx="5325181" cy="335028"/>
          </a:xfrm>
        </p:spPr>
        <p:txBody>
          <a:bodyPr/>
          <a:lstStyle/>
          <a:p>
            <a:r>
              <a:rPr kumimoji="1" lang="ja-JP" altLang="en-US" sz="2000" b="1" i="0">
                <a:solidFill>
                  <a:schemeClr val="accent3"/>
                </a:solidFill>
                <a:latin typeface="Meiryo" panose="020B0604030504040204" pitchFamily="34" charset="-128"/>
                <a:ea typeface="Meiryo" panose="020B0604030504040204" pitchFamily="34" charset="-128"/>
              </a:rPr>
              <a:t>ブランドパネル</a:t>
            </a:r>
            <a:r>
              <a:rPr kumimoji="1" lang="en-US" altLang="ja-JP" sz="2000" b="1" i="0">
                <a:solidFill>
                  <a:schemeClr val="accent3"/>
                </a:solidFill>
                <a:latin typeface="Meiryo" panose="020B0604030504040204" pitchFamily="34" charset="-128"/>
                <a:ea typeface="Meiryo" panose="020B0604030504040204" pitchFamily="34" charset="-128"/>
              </a:rPr>
              <a:t>  </a:t>
            </a:r>
            <a:r>
              <a:rPr kumimoji="1" lang="ja-JP" altLang="en-US" sz="2000" b="1" i="0">
                <a:solidFill>
                  <a:schemeClr val="accent3"/>
                </a:solidFill>
                <a:latin typeface="Meiryo" panose="020B0604030504040204" pitchFamily="34" charset="-128"/>
                <a:ea typeface="Meiryo" panose="020B0604030504040204" pitchFamily="34" charset="-128"/>
              </a:rPr>
              <a:t>マルチデバイス</a:t>
            </a:r>
          </a:p>
        </p:txBody>
      </p:sp>
      <p:sp>
        <p:nvSpPr>
          <p:cNvPr id="3" name="テキスト ボックス 5">
            <a:extLst>
              <a:ext uri="{FF2B5EF4-FFF2-40B4-BE49-F238E27FC236}">
                <a16:creationId xmlns:a16="http://schemas.microsoft.com/office/drawing/2014/main" id="{5D999DCA-F361-B914-ADD4-5FD6580C096B}"/>
              </a:ext>
            </a:extLst>
          </p:cNvPr>
          <p:cNvSpPr txBox="1"/>
          <p:nvPr/>
        </p:nvSpPr>
        <p:spPr>
          <a:xfrm>
            <a:off x="479424" y="4892052"/>
            <a:ext cx="11233147" cy="1615827"/>
          </a:xfrm>
          <a:prstGeom prst="rect">
            <a:avLst/>
          </a:prstGeom>
          <a:noFill/>
        </p:spPr>
        <p:txBody>
          <a:bodyPr wrap="square" lIns="0" tIns="45720" rIns="0" bIns="45720" rtlCol="0" anchor="t">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年齢は以下の区分で指定が可能です。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20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24</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25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30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34</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35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39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40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44</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45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49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50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54</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55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59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60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64</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65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69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70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歳以上</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dirty="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は「基本料金</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ターゲティングごとに設定されている掛け率」（小数点以下切り捨て）によって決定されます。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dirty="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掛け率の最大値は</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倍になります。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例：性別、年齢、オーディエンスリスト（興味関心、購買意向、属性・ライフイベント）を設定した場合、</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1.2</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1.2</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=2.59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倍となりますが、最大値が</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倍のため、</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倍で設定可能となります。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オーディエンスリストを複数選択した場合、</a:t>
            </a:r>
            <a:r>
              <a:rPr kumimoji="1" lang="en-US" altLang="ja-JP" sz="900" b="0" i="0" u="none" strike="noStrike" kern="1200" cap="none" spc="0" normalizeH="0" baseline="0" noProof="0" dirty="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掛け率は高い方が選択されます。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例：「メディア視聴ターゲティング」</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倍と「ファンターゲティング」</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倍を選択した場合、</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dirty="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掛け率は</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倍が適用されます。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※SP</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はスマートフォン、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PC</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はパソコン、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MD</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オーディエンスリストの詳細は、</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Yahoo!</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広告ヘルプを参照してください。</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hlinkClick r:id="rId2"/>
              </a:rPr>
              <a:t>https://ads-help.yahoo-net.jp/s/article/H000044833?language=ja</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p:txBody>
      </p:sp>
      <p:graphicFrame>
        <p:nvGraphicFramePr>
          <p:cNvPr id="6" name="表 5">
            <a:extLst>
              <a:ext uri="{FF2B5EF4-FFF2-40B4-BE49-F238E27FC236}">
                <a16:creationId xmlns:a16="http://schemas.microsoft.com/office/drawing/2014/main" id="{37C9FC8C-D0C3-A6FB-C2EB-578D3C8BAE8C}"/>
              </a:ext>
            </a:extLst>
          </p:cNvPr>
          <p:cNvGraphicFramePr>
            <a:graphicFrameLocks noGrp="1"/>
          </p:cNvGraphicFramePr>
          <p:nvPr>
            <p:extLst>
              <p:ext uri="{D42A27DB-BD31-4B8C-83A1-F6EECF244321}">
                <p14:modId xmlns:p14="http://schemas.microsoft.com/office/powerpoint/2010/main" val="4247935003"/>
              </p:ext>
            </p:extLst>
          </p:nvPr>
        </p:nvGraphicFramePr>
        <p:xfrm>
          <a:off x="479425" y="1089025"/>
          <a:ext cx="11233148" cy="3760823"/>
        </p:xfrm>
        <a:graphic>
          <a:graphicData uri="http://schemas.openxmlformats.org/drawingml/2006/table">
            <a:tbl>
              <a:tblPr bandRow="1"/>
              <a:tblGrid>
                <a:gridCol w="1544247">
                  <a:extLst>
                    <a:ext uri="{9D8B030D-6E8A-4147-A177-3AD203B41FA5}">
                      <a16:colId xmlns:a16="http://schemas.microsoft.com/office/drawing/2014/main" val="792911817"/>
                    </a:ext>
                  </a:extLst>
                </a:gridCol>
                <a:gridCol w="2261385">
                  <a:extLst>
                    <a:ext uri="{9D8B030D-6E8A-4147-A177-3AD203B41FA5}">
                      <a16:colId xmlns:a16="http://schemas.microsoft.com/office/drawing/2014/main" val="2515137241"/>
                    </a:ext>
                  </a:extLst>
                </a:gridCol>
                <a:gridCol w="1856879">
                  <a:extLst>
                    <a:ext uri="{9D8B030D-6E8A-4147-A177-3AD203B41FA5}">
                      <a16:colId xmlns:a16="http://schemas.microsoft.com/office/drawing/2014/main" val="598637953"/>
                    </a:ext>
                  </a:extLst>
                </a:gridCol>
                <a:gridCol w="1856879">
                  <a:extLst>
                    <a:ext uri="{9D8B030D-6E8A-4147-A177-3AD203B41FA5}">
                      <a16:colId xmlns:a16="http://schemas.microsoft.com/office/drawing/2014/main" val="56015879"/>
                    </a:ext>
                  </a:extLst>
                </a:gridCol>
                <a:gridCol w="1856879">
                  <a:extLst>
                    <a:ext uri="{9D8B030D-6E8A-4147-A177-3AD203B41FA5}">
                      <a16:colId xmlns:a16="http://schemas.microsoft.com/office/drawing/2014/main" val="379781813"/>
                    </a:ext>
                  </a:extLst>
                </a:gridCol>
                <a:gridCol w="1856879">
                  <a:extLst>
                    <a:ext uri="{9D8B030D-6E8A-4147-A177-3AD203B41FA5}">
                      <a16:colId xmlns:a16="http://schemas.microsoft.com/office/drawing/2014/main" val="1484868583"/>
                    </a:ext>
                  </a:extLst>
                </a:gridCol>
              </a:tblGrid>
              <a:tr h="533701">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1">
                          <a:solidFill>
                            <a:schemeClr val="tx1">
                              <a:lumMod val="65000"/>
                              <a:lumOff val="35000"/>
                            </a:schemeClr>
                          </a:solidFill>
                          <a:latin typeface="Meiryo" panose="020B0604030504040204" pitchFamily="34" charset="-128"/>
                          <a:ea typeface="Meiryo" panose="020B0604030504040204" pitchFamily="34" charset="-128"/>
                        </a:rPr>
                        <a:t>ターゲティング</a:t>
                      </a:r>
                    </a:p>
                  </a:txBody>
                  <a:tcPr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1" kern="1200" err="1">
                          <a:solidFill>
                            <a:schemeClr val="tx1">
                              <a:lumMod val="65000"/>
                              <a:lumOff val="35000"/>
                            </a:schemeClr>
                          </a:solidFill>
                          <a:latin typeface="Meiryo" panose="020B0604030504040204" pitchFamily="34" charset="-128"/>
                          <a:ea typeface="Meiryo" panose="020B0604030504040204" pitchFamily="34" charset="-128"/>
                        </a:rPr>
                        <a:t>vCPM</a:t>
                      </a:r>
                      <a:r>
                        <a:rPr kumimoji="1" lang="en-US" altLang="ja-JP" sz="1100" b="1" kern="1200">
                          <a:solidFill>
                            <a:schemeClr val="tx1">
                              <a:lumMod val="65000"/>
                              <a:lumOff val="35000"/>
                            </a:schemeClr>
                          </a:solidFill>
                          <a:latin typeface="Meiryo" panose="020B0604030504040204" pitchFamily="34" charset="-128"/>
                          <a:ea typeface="Meiryo" panose="020B0604030504040204" pitchFamily="34" charset="-128"/>
                        </a:rPr>
                        <a:t> </a:t>
                      </a:r>
                      <a:r>
                        <a:rPr kumimoji="1" lang="ja-JP" altLang="en-US" sz="1100" b="1" kern="1200">
                          <a:solidFill>
                            <a:schemeClr val="tx1">
                              <a:lumMod val="65000"/>
                              <a:lumOff val="35000"/>
                            </a:schemeClr>
                          </a:solidFill>
                          <a:latin typeface="Meiryo" panose="020B0604030504040204" pitchFamily="34" charset="-128"/>
                          <a:ea typeface="Meiryo" panose="020B0604030504040204" pitchFamily="34" charset="-128"/>
                        </a:rPr>
                        <a:t>掛け率</a:t>
                      </a:r>
                      <a:endParaRPr kumimoji="1" lang="en-US" altLang="ja-JP" sz="11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45720" marR="4572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1" kern="1200">
                          <a:solidFill>
                            <a:schemeClr val="bg1"/>
                          </a:solidFill>
                          <a:latin typeface="Meiryo" panose="020B0604030504040204" pitchFamily="34" charset="-128"/>
                          <a:ea typeface="Meiryo" panose="020B0604030504040204" pitchFamily="34" charset="-128"/>
                        </a:rPr>
                        <a:t>ブランドパネル　</a:t>
                      </a:r>
                      <a:r>
                        <a:rPr kumimoji="1" lang="en-US" altLang="ja-JP" sz="1100" b="1" kern="1200">
                          <a:solidFill>
                            <a:schemeClr val="bg1"/>
                          </a:solidFill>
                          <a:latin typeface="Meiryo" panose="020B0604030504040204" pitchFamily="34" charset="-128"/>
                          <a:ea typeface="Meiryo" panose="020B0604030504040204" pitchFamily="34" charset="-128"/>
                        </a:rPr>
                        <a:t>MD</a:t>
                      </a:r>
                      <a:endParaRPr kumimoji="1" lang="en-US" altLang="ja-JP" sz="1100" b="1" kern="1200">
                        <a:solidFill>
                          <a:schemeClr val="bg1"/>
                        </a:solidFill>
                        <a:latin typeface="Meiryo" panose="020B0604030504040204" pitchFamily="34" charset="-128"/>
                        <a:ea typeface="Meiryo" panose="020B0604030504040204" pitchFamily="34" charset="-128"/>
                        <a:cs typeface="+mn-cs"/>
                      </a:endParaRPr>
                    </a:p>
                  </a:txBody>
                  <a:tcPr marL="45720" marR="4572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1" kern="1200">
                          <a:solidFill>
                            <a:schemeClr val="bg1"/>
                          </a:solidFill>
                          <a:latin typeface="Meiryo" panose="020B0604030504040204" pitchFamily="34" charset="-128"/>
                          <a:ea typeface="Meiryo" panose="020B0604030504040204" pitchFamily="34" charset="-128"/>
                        </a:rPr>
                        <a:t>ブランドパネル　</a:t>
                      </a:r>
                      <a:r>
                        <a:rPr kumimoji="1" lang="en-US" altLang="ja-JP" sz="1100" b="1" kern="1200">
                          <a:solidFill>
                            <a:schemeClr val="bg1"/>
                          </a:solidFill>
                          <a:latin typeface="Meiryo" panose="020B0604030504040204" pitchFamily="34" charset="-128"/>
                          <a:ea typeface="Meiryo" panose="020B0604030504040204" pitchFamily="34" charset="-128"/>
                        </a:rPr>
                        <a:t>MD</a:t>
                      </a:r>
                      <a:br>
                        <a:rPr kumimoji="1" lang="en-US" altLang="ja-JP" sz="1100" b="1" kern="1200">
                          <a:solidFill>
                            <a:schemeClr val="bg1"/>
                          </a:solidFill>
                          <a:latin typeface="Meiryo" panose="020B0604030504040204" pitchFamily="34" charset="-128"/>
                          <a:ea typeface="Meiryo" panose="020B0604030504040204" pitchFamily="34" charset="-128"/>
                        </a:rPr>
                      </a:br>
                      <a:r>
                        <a:rPr kumimoji="1" lang="ja-JP" altLang="en-US" sz="1100" b="1" kern="1200">
                          <a:solidFill>
                            <a:schemeClr val="bg1"/>
                          </a:solidFill>
                          <a:latin typeface="Meiryo" panose="020B0604030504040204" pitchFamily="34" charset="-128"/>
                          <a:ea typeface="Meiryo" panose="020B0604030504040204" pitchFamily="34" charset="-128"/>
                        </a:rPr>
                        <a:t>（</a:t>
                      </a:r>
                      <a:r>
                        <a:rPr kumimoji="1" lang="en-US" altLang="ja-JP" sz="1100" b="1" kern="1200">
                          <a:solidFill>
                            <a:schemeClr val="bg1"/>
                          </a:solidFill>
                          <a:latin typeface="Meiryo" panose="020B0604030504040204" pitchFamily="34" charset="-128"/>
                          <a:ea typeface="Meiryo" panose="020B0604030504040204" pitchFamily="34" charset="-128"/>
                        </a:rPr>
                        <a:t>FQ1</a:t>
                      </a:r>
                      <a:r>
                        <a:rPr kumimoji="1" lang="ja-JP" altLang="en-US" sz="1100" b="1" kern="1200">
                          <a:solidFill>
                            <a:schemeClr val="bg1"/>
                          </a:solidFill>
                          <a:latin typeface="Meiryo" panose="020B0604030504040204" pitchFamily="34" charset="-128"/>
                          <a:ea typeface="Meiryo" panose="020B0604030504040204" pitchFamily="34" charset="-128"/>
                        </a:rPr>
                        <a:t>）</a:t>
                      </a:r>
                      <a:endParaRPr kumimoji="1" lang="en-US" altLang="ja-JP" sz="1100" b="1" kern="1200">
                        <a:solidFill>
                          <a:schemeClr val="bg1"/>
                        </a:solidFill>
                        <a:latin typeface="Meiryo" panose="020B0604030504040204" pitchFamily="34" charset="-128"/>
                        <a:ea typeface="Meiryo" panose="020B0604030504040204" pitchFamily="34" charset="-128"/>
                        <a:cs typeface="+mn-cs"/>
                      </a:endParaRPr>
                    </a:p>
                  </a:txBody>
                  <a:tcPr marL="45720" marR="4572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1" kern="1200">
                          <a:solidFill>
                            <a:schemeClr val="bg1"/>
                          </a:solidFill>
                          <a:latin typeface="Meiryo" panose="020B0604030504040204" pitchFamily="34" charset="-128"/>
                          <a:ea typeface="Meiryo" panose="020B0604030504040204" pitchFamily="34" charset="-128"/>
                        </a:rPr>
                        <a:t>ブランドパネル　</a:t>
                      </a:r>
                      <a:r>
                        <a:rPr kumimoji="1" lang="en-US" altLang="ja-JP" sz="1100" b="1" kern="1200">
                          <a:solidFill>
                            <a:schemeClr val="bg1"/>
                          </a:solidFill>
                          <a:latin typeface="Meiryo" panose="020B0604030504040204" pitchFamily="34" charset="-128"/>
                          <a:ea typeface="Meiryo" panose="020B0604030504040204" pitchFamily="34" charset="-128"/>
                        </a:rPr>
                        <a:t>MD</a:t>
                      </a:r>
                    </a:p>
                    <a:p>
                      <a:pPr algn="ctr"/>
                      <a:r>
                        <a:rPr kumimoji="1" lang="ja-JP" altLang="en-US" sz="1100" b="1" kern="1200">
                          <a:solidFill>
                            <a:schemeClr val="bg1"/>
                          </a:solidFill>
                          <a:latin typeface="Meiryo" panose="020B0604030504040204" pitchFamily="34" charset="-128"/>
                          <a:ea typeface="Meiryo" panose="020B0604030504040204" pitchFamily="34" charset="-128"/>
                        </a:rPr>
                        <a:t>（都道府県）</a:t>
                      </a:r>
                      <a:endParaRPr kumimoji="1" lang="en-US" altLang="ja-JP" sz="1100" b="1" kern="1200">
                        <a:solidFill>
                          <a:schemeClr val="bg1"/>
                        </a:solidFill>
                        <a:latin typeface="Meiryo" panose="020B0604030504040204" pitchFamily="34" charset="-128"/>
                        <a:ea typeface="Meiryo" panose="020B0604030504040204" pitchFamily="34" charset="-128"/>
                        <a:cs typeface="+mn-cs"/>
                      </a:endParaRPr>
                    </a:p>
                  </a:txBody>
                  <a:tcPr marL="45720" marR="4572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1" kern="1200">
                          <a:solidFill>
                            <a:schemeClr val="bg1"/>
                          </a:solidFill>
                          <a:latin typeface="Meiryo" panose="020B0604030504040204" pitchFamily="34" charset="-128"/>
                          <a:ea typeface="Meiryo" panose="020B0604030504040204" pitchFamily="34" charset="-128"/>
                        </a:rPr>
                        <a:t>ブランドパネル　</a:t>
                      </a:r>
                      <a:r>
                        <a:rPr kumimoji="1" lang="en-US" altLang="ja-JP" sz="1100" b="1" kern="1200">
                          <a:solidFill>
                            <a:schemeClr val="bg1"/>
                          </a:solidFill>
                          <a:latin typeface="Meiryo" panose="020B0604030504040204" pitchFamily="34" charset="-128"/>
                          <a:ea typeface="Meiryo" panose="020B0604030504040204" pitchFamily="34" charset="-128"/>
                        </a:rPr>
                        <a:t>MD</a:t>
                      </a:r>
                    </a:p>
                    <a:p>
                      <a:pPr algn="ctr"/>
                      <a:r>
                        <a:rPr kumimoji="1" lang="ja-JP" altLang="en-US" sz="1100" b="1" kern="1200">
                          <a:solidFill>
                            <a:schemeClr val="bg1"/>
                          </a:solidFill>
                          <a:latin typeface="Meiryo" panose="020B0604030504040204" pitchFamily="34" charset="-128"/>
                          <a:ea typeface="Meiryo" panose="020B0604030504040204" pitchFamily="34" charset="-128"/>
                        </a:rPr>
                        <a:t>（市区郡）</a:t>
                      </a:r>
                      <a:endParaRPr kumimoji="1" lang="en-US" altLang="ja-JP" sz="1100" b="1" kern="1200">
                        <a:solidFill>
                          <a:schemeClr val="bg1"/>
                        </a:solidFill>
                        <a:latin typeface="Meiryo" panose="020B0604030504040204" pitchFamily="34" charset="-128"/>
                        <a:ea typeface="Meiryo" panose="020B0604030504040204" pitchFamily="34" charset="-128"/>
                        <a:cs typeface="+mn-cs"/>
                      </a:endParaRPr>
                    </a:p>
                  </a:txBody>
                  <a:tcPr marL="45720" marR="4572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2117335041"/>
                  </a:ext>
                </a:extLst>
              </a:tr>
              <a:tr h="36024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性別</a:t>
                      </a:r>
                    </a:p>
                  </a:txBody>
                  <a:tcPr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0">
                          <a:solidFill>
                            <a:schemeClr val="bg1"/>
                          </a:solidFill>
                          <a:latin typeface="Meiryo" panose="020B0604030504040204" pitchFamily="34" charset="-128"/>
                          <a:ea typeface="Meiryo" panose="020B0604030504040204" pitchFamily="34" charset="-128"/>
                        </a:rPr>
                        <a:t>1.2</a:t>
                      </a:r>
                      <a:r>
                        <a:rPr kumimoji="1" lang="ja-JP" altLang="en-US" sz="1100" b="0">
                          <a:solidFill>
                            <a:schemeClr val="bg1"/>
                          </a:solidFill>
                          <a:latin typeface="Meiryo" panose="020B0604030504040204" pitchFamily="34" charset="-128"/>
                          <a:ea typeface="Meiryo" panose="020B0604030504040204" pitchFamily="34" charset="-128"/>
                        </a:rPr>
                        <a:t>倍</a:t>
                      </a: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a:solidFill>
                            <a:schemeClr val="accent3"/>
                          </a:solidFill>
                          <a:latin typeface="Meiryo" panose="020B0604030504040204" pitchFamily="34" charset="-128"/>
                          <a:ea typeface="Meiryo" panose="020B0604030504040204" pitchFamily="34" charset="-128"/>
                        </a:rPr>
                        <a:t>●</a:t>
                      </a:r>
                      <a:endParaRPr kumimoji="1" lang="ja-JP" altLang="en-US" sz="1400" b="1" i="0" kern="1200">
                        <a:solidFill>
                          <a:schemeClr val="accent3"/>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u="none" strike="noStrike" kern="1200" cap="none" spc="0" normalizeH="0" baseline="0" noProof="0">
                          <a:ln>
                            <a:noFill/>
                          </a:ln>
                          <a:solidFill>
                            <a:schemeClr val="tx1">
                              <a:lumMod val="65000"/>
                              <a:lumOff val="35000"/>
                            </a:schemeClr>
                          </a:solidFill>
                          <a:effectLst/>
                          <a:uLnTx/>
                          <a:uFillTx/>
                          <a:latin typeface="Meiryo" panose="020B0604030504040204" pitchFamily="34" charset="-128"/>
                          <a:ea typeface="Meiryo" panose="020B0604030504040204" pitchFamily="34" charset="-128"/>
                        </a:rPr>
                        <a:t>-</a:t>
                      </a:r>
                      <a:endParaRPr kumimoji="1" lang="ja-JP" altLang="en-US" sz="1400" b="1">
                        <a:solidFill>
                          <a:schemeClr val="tx1">
                            <a:lumMod val="65000"/>
                            <a:lumOff val="35000"/>
                          </a:schemeClr>
                        </a:solidFill>
                        <a:latin typeface="Meiryo" panose="020B0604030504040204" pitchFamily="34" charset="-128"/>
                        <a:ea typeface="Meiryo" panose="020B0604030504040204" pitchFamily="34" charset="-128"/>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u="none" strike="noStrike" kern="1200" cap="none" spc="0" normalizeH="0" baseline="0" noProof="0">
                          <a:ln>
                            <a:noFill/>
                          </a:ln>
                          <a:solidFill>
                            <a:schemeClr val="tx1">
                              <a:lumMod val="65000"/>
                              <a:lumOff val="35000"/>
                            </a:schemeClr>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84434171"/>
                  </a:ext>
                </a:extLst>
              </a:tr>
              <a:tr h="31398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年齢</a:t>
                      </a:r>
                    </a:p>
                  </a:txBody>
                  <a:tcPr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1.2</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a:solidFill>
                            <a:schemeClr val="accent3"/>
                          </a:solidFill>
                          <a:latin typeface="Meiryo" panose="020B0604030504040204" pitchFamily="34" charset="-128"/>
                          <a:ea typeface="Meiryo" panose="020B0604030504040204" pitchFamily="34" charset="-128"/>
                        </a:rPr>
                        <a:t>●</a:t>
                      </a:r>
                      <a:endParaRPr kumimoji="1" lang="ja-JP" altLang="en-US" sz="1400" b="1" i="0" kern="1200">
                        <a:solidFill>
                          <a:schemeClr val="accent3"/>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u="none" strike="noStrike" kern="1200" cap="none" spc="0" normalizeH="0" baseline="0" noProof="0">
                          <a:ln>
                            <a:noFill/>
                          </a:ln>
                          <a:solidFill>
                            <a:schemeClr val="tx1">
                              <a:lumMod val="65000"/>
                              <a:lumOff val="35000"/>
                            </a:schemeClr>
                          </a:solidFill>
                          <a:effectLst/>
                          <a:uLnTx/>
                          <a:uFillTx/>
                          <a:latin typeface="Meiryo" panose="020B0604030504040204" pitchFamily="34" charset="-128"/>
                          <a:ea typeface="Meiryo" panose="020B0604030504040204" pitchFamily="34" charset="-128"/>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u="none" strike="noStrike" kern="1200" cap="none" spc="0" normalizeH="0" baseline="0" noProof="0">
                          <a:ln>
                            <a:noFill/>
                          </a:ln>
                          <a:solidFill>
                            <a:schemeClr val="tx1">
                              <a:lumMod val="65000"/>
                              <a:lumOff val="35000"/>
                            </a:schemeClr>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931917948"/>
                  </a:ext>
                </a:extLst>
              </a:tr>
              <a:tr h="36024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地域（都道府県）</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1.3</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u="none" strike="noStrike" kern="1200" cap="none" spc="0" normalizeH="0" baseline="0" noProof="0">
                          <a:ln>
                            <a:noFill/>
                          </a:ln>
                          <a:solidFill>
                            <a:schemeClr val="tx1">
                              <a:lumMod val="65000"/>
                              <a:lumOff val="35000"/>
                            </a:schemeClr>
                          </a:solidFill>
                          <a:effectLst/>
                          <a:uLnTx/>
                          <a:uFillTx/>
                          <a:latin typeface="Meiryo" panose="020B0604030504040204" pitchFamily="34" charset="-128"/>
                          <a:ea typeface="Meiryo" panose="020B0604030504040204" pitchFamily="34" charset="-128"/>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u="none" strike="noStrike" kern="1200" cap="none" spc="0" normalizeH="0" baseline="0" noProof="0">
                          <a:ln>
                            <a:noFill/>
                          </a:ln>
                          <a:solidFill>
                            <a:schemeClr val="tx1">
                              <a:lumMod val="65000"/>
                              <a:lumOff val="35000"/>
                            </a:schemeClr>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66098080"/>
                  </a:ext>
                </a:extLst>
              </a:tr>
              <a:tr h="36024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地域（市区郡）</a:t>
                      </a:r>
                    </a:p>
                  </a:txBody>
                  <a:tcPr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100" b="0" kern="1200">
                          <a:solidFill>
                            <a:schemeClr val="bg1"/>
                          </a:solidFill>
                          <a:latin typeface="Meiryo" panose="020B0604030504040204" pitchFamily="34" charset="-128"/>
                          <a:ea typeface="Meiryo" panose="020B0604030504040204" pitchFamily="34" charset="-128"/>
                        </a:rPr>
                        <a:t>1.56</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u="none" strike="noStrike" kern="1200" cap="none" spc="0" normalizeH="0" baseline="0" noProof="0">
                          <a:ln>
                            <a:noFill/>
                          </a:ln>
                          <a:solidFill>
                            <a:schemeClr val="tx1">
                              <a:lumMod val="65000"/>
                              <a:lumOff val="35000"/>
                            </a:schemeClr>
                          </a:solidFill>
                          <a:effectLst/>
                          <a:uLnTx/>
                          <a:uFillTx/>
                          <a:latin typeface="Meiryo" panose="020B0604030504040204" pitchFamily="34" charset="-128"/>
                          <a:ea typeface="Meiryo" panose="020B0604030504040204" pitchFamily="34" charset="-128"/>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a:solidFill>
                            <a:schemeClr val="accent3"/>
                          </a:solidFill>
                          <a:latin typeface="Meiryo" panose="020B0604030504040204" pitchFamily="34" charset="-128"/>
                          <a:ea typeface="Meiryo" panose="020B0604030504040204" pitchFamily="34" charset="-128"/>
                        </a:rPr>
                        <a:t>●</a:t>
                      </a:r>
                      <a:endParaRPr kumimoji="1" lang="ja-JP" altLang="en-US" sz="1400" b="1" i="0" kern="1200">
                        <a:solidFill>
                          <a:schemeClr val="accent3"/>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2463668774"/>
                  </a:ext>
                </a:extLst>
              </a:tr>
              <a:tr h="35177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曜日・</a:t>
                      </a:r>
                      <a:r>
                        <a:rPr kumimoji="1" lang="ja-JP" altLang="en-US" sz="1100" b="0">
                          <a:solidFill>
                            <a:schemeClr val="bg1"/>
                          </a:solidFill>
                          <a:latin typeface="Meiryo" panose="020B0604030504040204" pitchFamily="34" charset="-128"/>
                          <a:ea typeface="Meiryo" panose="020B0604030504040204" pitchFamily="34" charset="-128"/>
                        </a:rPr>
                        <a:t>時間帯</a:t>
                      </a:r>
                    </a:p>
                  </a:txBody>
                  <a:tcPr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1.2</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57742112"/>
                  </a:ext>
                </a:extLst>
              </a:tr>
              <a:tr h="556513">
                <a:tc rowSpan="2">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オーディエンス</a:t>
                      </a:r>
                      <a:endParaRPr kumimoji="1" lang="en-US" altLang="ja-JP" sz="110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リスト</a:t>
                      </a:r>
                      <a:endParaRPr kumimoji="1" lang="en-US" altLang="ja-JP" sz="1100" b="0" kern="1200">
                        <a:solidFill>
                          <a:schemeClr val="bg1"/>
                        </a:solidFill>
                        <a:latin typeface="Meiryo" panose="020B0604030504040204" pitchFamily="34" charset="-128"/>
                        <a:ea typeface="Meiryo" panose="020B0604030504040204" pitchFamily="34" charset="-128"/>
                      </a:endParaRPr>
                    </a:p>
                  </a:txBody>
                  <a:tcPr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（興味関心、購買意向、</a:t>
                      </a:r>
                      <a:endParaRPr kumimoji="1" lang="en-US" altLang="ja-JP" sz="11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属性・ライフイベント）</a:t>
                      </a:r>
                      <a:r>
                        <a:rPr kumimoji="1" lang="en-US" altLang="ja-JP" sz="1100" b="0" kern="1200" dirty="0">
                          <a:solidFill>
                            <a:schemeClr val="bg1"/>
                          </a:solidFill>
                          <a:latin typeface="Meiryo" panose="020B0604030504040204" pitchFamily="34" charset="-128"/>
                          <a:ea typeface="Meiryo" panose="020B0604030504040204" pitchFamily="34" charset="-128"/>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dirty="0">
                          <a:solidFill>
                            <a:schemeClr val="bg1"/>
                          </a:solidFill>
                          <a:latin typeface="Meiryo" panose="020B0604030504040204" pitchFamily="34" charset="-128"/>
                          <a:ea typeface="Meiryo" panose="020B0604030504040204" pitchFamily="34" charset="-128"/>
                        </a:rPr>
                        <a:t>1.8</a:t>
                      </a:r>
                      <a:r>
                        <a:rPr kumimoji="1" lang="ja-JP" altLang="en-US" sz="1100" b="0" kern="1200" dirty="0">
                          <a:solidFill>
                            <a:schemeClr val="bg1"/>
                          </a:solidFill>
                          <a:latin typeface="Meiryo" panose="020B0604030504040204" pitchFamily="34" charset="-128"/>
                          <a:ea typeface="Meiryo" panose="020B0604030504040204" pitchFamily="34" charset="-128"/>
                        </a:rPr>
                        <a:t>倍</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a:solidFill>
                            <a:schemeClr val="accent3"/>
                          </a:solidFill>
                          <a:latin typeface="Meiryo" panose="020B0604030504040204" pitchFamily="34" charset="-128"/>
                          <a:ea typeface="Meiryo" panose="020B0604030504040204" pitchFamily="34" charset="-128"/>
                        </a:rPr>
                        <a:t>●</a:t>
                      </a:r>
                      <a:endParaRPr kumimoji="1" lang="ja-JP" altLang="en-US" sz="1400" b="1" i="0" kern="1200">
                        <a:solidFill>
                          <a:schemeClr val="accent3"/>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u="none" strike="noStrike" kern="1200" cap="none" spc="0" normalizeH="0" baseline="0" noProof="0">
                          <a:ln>
                            <a:noFill/>
                          </a:ln>
                          <a:solidFill>
                            <a:schemeClr val="tx1">
                              <a:lumMod val="65000"/>
                              <a:lumOff val="35000"/>
                            </a:schemeClr>
                          </a:solidFill>
                          <a:effectLst/>
                          <a:uLnTx/>
                          <a:uFillTx/>
                          <a:latin typeface="Meiryo" panose="020B0604030504040204" pitchFamily="34" charset="-128"/>
                          <a:ea typeface="Meiryo" panose="020B0604030504040204" pitchFamily="34" charset="-128"/>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967014782"/>
                  </a:ext>
                </a:extLst>
              </a:tr>
              <a:tr h="542909">
                <a:tc vMerge="1">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オーディエンスリスト</a:t>
                      </a:r>
                      <a:endParaRPr kumimoji="1" lang="en-US" altLang="ja-JP" sz="110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（ヤフー提供）　</a:t>
                      </a:r>
                      <a:r>
                        <a:rPr kumimoji="1" lang="en-US" altLang="ja-JP" sz="1100" b="0" kern="1200">
                          <a:solidFill>
                            <a:schemeClr val="bg1"/>
                          </a:solidFill>
                          <a:latin typeface="Meiryo" panose="020B0604030504040204" pitchFamily="34" charset="-128"/>
                          <a:ea typeface="Meiryo" panose="020B0604030504040204" pitchFamily="34" charset="-128"/>
                        </a:rPr>
                        <a:t>※2</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（ヤフー提供）</a:t>
                      </a:r>
                      <a:r>
                        <a:rPr kumimoji="1" lang="en-US" altLang="ja-JP" sz="1100" b="0" kern="1200">
                          <a:solidFill>
                            <a:schemeClr val="bg1"/>
                          </a:solidFill>
                          <a:latin typeface="Meiryo" panose="020B0604030504040204" pitchFamily="34" charset="-128"/>
                          <a:ea typeface="Meiryo" panose="020B0604030504040204" pitchFamily="34" charset="-128"/>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リスト参照</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a:solidFill>
                            <a:schemeClr val="accent3"/>
                          </a:solidFill>
                          <a:latin typeface="Meiryo" panose="020B0604030504040204" pitchFamily="34" charset="-128"/>
                          <a:ea typeface="Meiryo" panose="020B0604030504040204" pitchFamily="34" charset="-128"/>
                        </a:rPr>
                        <a:t>●</a:t>
                      </a:r>
                      <a:endParaRPr kumimoji="1" lang="ja-JP" altLang="en-US" sz="1400" b="1" i="0" kern="1200">
                        <a:solidFill>
                          <a:schemeClr val="accent3"/>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u="none" strike="noStrike" kern="1200" cap="none" spc="0" normalizeH="0" baseline="0" noProof="0">
                          <a:ln>
                            <a:noFill/>
                          </a:ln>
                          <a:solidFill>
                            <a:schemeClr val="tx1">
                              <a:lumMod val="65000"/>
                              <a:lumOff val="35000"/>
                            </a:schemeClr>
                          </a:solidFill>
                          <a:effectLst/>
                          <a:uLnTx/>
                          <a:uFillTx/>
                          <a:latin typeface="Meiryo" panose="020B0604030504040204" pitchFamily="34" charset="-128"/>
                          <a:ea typeface="Meiryo" panose="020B0604030504040204" pitchFamily="34" charset="-128"/>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a:solidFill>
                            <a:schemeClr val="accent3"/>
                          </a:solidFill>
                          <a:latin typeface="Meiryo" panose="020B0604030504040204" pitchFamily="34" charset="-128"/>
                          <a:ea typeface="Meiryo" panose="020B0604030504040204" pitchFamily="34" charset="-128"/>
                        </a:rPr>
                        <a:t>●</a:t>
                      </a:r>
                    </a:p>
                    <a:p>
                      <a:pPr algn="ctr"/>
                      <a:r>
                        <a:rPr kumimoji="1" lang="en-US" altLang="ja-JP" sz="1000" b="0" kern="120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1000" b="0" kern="1200">
                          <a:solidFill>
                            <a:schemeClr val="tx1">
                              <a:lumMod val="65000"/>
                              <a:lumOff val="35000"/>
                            </a:schemeClr>
                          </a:solidFill>
                          <a:latin typeface="Meiryo" panose="020B0604030504040204" pitchFamily="34" charset="-128"/>
                          <a:ea typeface="Meiryo" panose="020B0604030504040204" pitchFamily="34" charset="-128"/>
                        </a:rPr>
                        <a:t>チラシ非閲覧</a:t>
                      </a:r>
                      <a:endParaRPr kumimoji="1" lang="en-US" altLang="ja-JP" sz="1000" b="0" kern="1200">
                        <a:solidFill>
                          <a:schemeClr val="tx1">
                            <a:lumMod val="65000"/>
                            <a:lumOff val="35000"/>
                          </a:schemeClr>
                        </a:solidFill>
                        <a:latin typeface="Meiryo" panose="020B0604030504040204" pitchFamily="34" charset="-128"/>
                        <a:ea typeface="Meiryo" panose="020B0604030504040204" pitchFamily="34" charset="-128"/>
                      </a:endParaRPr>
                    </a:p>
                    <a:p>
                      <a:pPr algn="ctr"/>
                      <a:r>
                        <a:rPr kumimoji="1" lang="ja-JP" altLang="en-US" sz="1000" b="0" kern="1200">
                          <a:solidFill>
                            <a:schemeClr val="tx1">
                              <a:lumMod val="65000"/>
                              <a:lumOff val="35000"/>
                            </a:schemeClr>
                          </a:solidFill>
                          <a:latin typeface="Meiryo" panose="020B0604030504040204" pitchFamily="34" charset="-128"/>
                          <a:ea typeface="Meiryo" panose="020B0604030504040204" pitchFamily="34" charset="-128"/>
                        </a:rPr>
                        <a:t>ターゲティングのみ可</a:t>
                      </a:r>
                      <a:endParaRPr kumimoji="1" lang="ja-JP" altLang="en-US" sz="1000" b="0"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750538939"/>
                  </a:ext>
                </a:extLst>
              </a:tr>
              <a:tr h="36024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a:solidFill>
                            <a:schemeClr val="bg1"/>
                          </a:solidFill>
                          <a:latin typeface="Meiryo" panose="020B0604030504040204" pitchFamily="34" charset="-128"/>
                          <a:ea typeface="Meiryo" panose="020B0604030504040204" pitchFamily="34" charset="-128"/>
                        </a:rPr>
                        <a:t>フリークエンシー</a:t>
                      </a:r>
                    </a:p>
                  </a:txBody>
                  <a:tcPr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2.0</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tx1">
                              <a:lumMod val="65000"/>
                              <a:lumOff val="35000"/>
                            </a:schemeClr>
                          </a:solidFill>
                          <a:latin typeface="Meiryo" panose="020B0604030504040204" pitchFamily="34" charset="-128"/>
                          <a:ea typeface="Meiryo" panose="020B0604030504040204" pitchFamily="34" charset="-128"/>
                        </a:rPr>
                        <a:t>1</a:t>
                      </a:r>
                      <a:r>
                        <a:rPr kumimoji="1" lang="ja-JP" altLang="en-US" sz="1100" b="0" kern="1200">
                          <a:solidFill>
                            <a:schemeClr val="tx1">
                              <a:lumMod val="65000"/>
                              <a:lumOff val="35000"/>
                            </a:schemeClr>
                          </a:solidFill>
                          <a:latin typeface="Meiryo" panose="020B0604030504040204" pitchFamily="34" charset="-128"/>
                          <a:ea typeface="Meiryo" panose="020B0604030504040204" pitchFamily="34" charset="-128"/>
                        </a:rPr>
                        <a:t>回</a:t>
                      </a:r>
                      <a:r>
                        <a:rPr kumimoji="1" lang="en-US" altLang="ja-JP" sz="1100" b="0" kern="120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1100" b="0" kern="1200">
                          <a:solidFill>
                            <a:schemeClr val="tx1">
                              <a:lumMod val="65000"/>
                              <a:lumOff val="35000"/>
                            </a:schemeClr>
                          </a:solidFill>
                          <a:latin typeface="Meiryo" panose="020B0604030504040204" pitchFamily="34" charset="-128"/>
                          <a:ea typeface="Meiryo" panose="020B0604030504040204" pitchFamily="34" charset="-128"/>
                        </a:rPr>
                        <a:t>通期</a:t>
                      </a:r>
                      <a:endParaRPr kumimoji="1" lang="ja-JP" altLang="en-US" sz="1100" b="0"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chemeClr val="tx1">
                              <a:lumMod val="65000"/>
                              <a:lumOff val="35000"/>
                            </a:schemeClr>
                          </a:solidFill>
                          <a:latin typeface="Meiryo" panose="020B0604030504040204" pitchFamily="34" charset="-128"/>
                          <a:ea typeface="Meiryo" panose="020B0604030504040204" pitchFamily="34" charset="-128"/>
                        </a:rPr>
                        <a:t>-</a:t>
                      </a:r>
                      <a:endParaRPr kumimoji="1" lang="ja-JP" altLang="en-US" sz="14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256108755"/>
                  </a:ext>
                </a:extLst>
              </a:tr>
            </a:tbl>
          </a:graphicData>
        </a:graphic>
      </p:graphicFrame>
      <p:pic>
        <p:nvPicPr>
          <p:cNvPr id="10" name="図プレースホルダー 9" descr="アイコン&#10;&#10;自動的に生成された説明">
            <a:extLst>
              <a:ext uri="{FF2B5EF4-FFF2-40B4-BE49-F238E27FC236}">
                <a16:creationId xmlns:a16="http://schemas.microsoft.com/office/drawing/2014/main" id="{34A4FDA2-7534-76BA-A9CB-D155CC40FEC2}"/>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34002824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正方形/長方形 12">
            <a:extLst>
              <a:ext uri="{FF2B5EF4-FFF2-40B4-BE49-F238E27FC236}">
                <a16:creationId xmlns:a16="http://schemas.microsoft.com/office/drawing/2014/main" id="{29B11FB3-D319-F680-E02A-AF514548708D}"/>
              </a:ext>
            </a:extLst>
          </p:cNvPr>
          <p:cNvSpPr/>
          <p:nvPr/>
        </p:nvSpPr>
        <p:spPr>
          <a:xfrm>
            <a:off x="8519905" y="6243251"/>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17" name="テキスト ボックス 16">
            <a:extLst>
              <a:ext uri="{FF2B5EF4-FFF2-40B4-BE49-F238E27FC236}">
                <a16:creationId xmlns:a16="http://schemas.microsoft.com/office/drawing/2014/main" id="{7CF18B31-197A-83B0-5A94-0A1E79A47069}"/>
              </a:ext>
            </a:extLst>
          </p:cNvPr>
          <p:cNvSpPr txBox="1"/>
          <p:nvPr/>
        </p:nvSpPr>
        <p:spPr>
          <a:xfrm>
            <a:off x="404509" y="1247187"/>
            <a:ext cx="6101860"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0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スマートフォン動画広告タップ後の挙動</a:t>
            </a:r>
          </a:p>
        </p:txBody>
      </p:sp>
      <p:sp>
        <p:nvSpPr>
          <p:cNvPr id="18" name="片側の 2 つの角を丸めた四角形 17">
            <a:extLst>
              <a:ext uri="{FF2B5EF4-FFF2-40B4-BE49-F238E27FC236}">
                <a16:creationId xmlns:a16="http://schemas.microsoft.com/office/drawing/2014/main" id="{20264C38-2A53-16E2-6D9E-BC4C38FCF6BA}"/>
              </a:ext>
            </a:extLst>
          </p:cNvPr>
          <p:cNvSpPr/>
          <p:nvPr/>
        </p:nvSpPr>
        <p:spPr>
          <a:xfrm>
            <a:off x="471174" y="1830672"/>
            <a:ext cx="5480364" cy="4274776"/>
          </a:xfrm>
          <a:prstGeom prst="round2SameRect">
            <a:avLst>
              <a:gd name="adj1" fmla="val 4527"/>
              <a:gd name="adj2" fmla="val 0"/>
            </a:avLst>
          </a:prstGeom>
          <a:solidFill>
            <a:schemeClr val="accent1"/>
          </a:solidFill>
          <a:ln w="25400" cap="flat" cmpd="sng" algn="ctr">
            <a:noFill/>
            <a:prstDash val="solid"/>
          </a:ln>
          <a:effectLst>
            <a:outerShdw blurRad="38100" dist="25400" dir="2700000" algn="tl" rotWithShape="0">
              <a:prstClr val="black">
                <a:alpha val="40000"/>
              </a:prstClr>
            </a:outerShdw>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2000" b="1" i="0" u="none" strike="noStrike" kern="0" cap="none" spc="0" normalizeH="0" baseline="0" noProof="0">
              <a:ln>
                <a:noFill/>
              </a:ln>
              <a:solidFill>
                <a:srgbClr val="FFFFFF"/>
              </a:solidFill>
              <a:effectLst/>
              <a:uLnTx/>
              <a:uFillTx/>
              <a:latin typeface="メイリオ"/>
              <a:ea typeface="メイリオ"/>
              <a:cs typeface="+mn-cs"/>
            </a:endParaRPr>
          </a:p>
        </p:txBody>
      </p:sp>
      <p:sp>
        <p:nvSpPr>
          <p:cNvPr id="19" name="片側の 2 つの角を丸めた四角形 18">
            <a:extLst>
              <a:ext uri="{FF2B5EF4-FFF2-40B4-BE49-F238E27FC236}">
                <a16:creationId xmlns:a16="http://schemas.microsoft.com/office/drawing/2014/main" id="{332207F5-2505-3D22-1FEB-698F6010FB5D}"/>
              </a:ext>
            </a:extLst>
          </p:cNvPr>
          <p:cNvSpPr/>
          <p:nvPr/>
        </p:nvSpPr>
        <p:spPr>
          <a:xfrm>
            <a:off x="499024" y="1830672"/>
            <a:ext cx="5452514" cy="595851"/>
          </a:xfrm>
          <a:prstGeom prst="round2SameRect">
            <a:avLst>
              <a:gd name="adj1" fmla="val 20214"/>
              <a:gd name="adj2" fmla="val 0"/>
            </a:avLst>
          </a:prstGeom>
          <a:solidFill>
            <a:schemeClr val="bg2">
              <a:lumMod val="75000"/>
            </a:schemeClr>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動画をフルスクリーンで再生する</a:t>
            </a:r>
            <a:r>
              <a:rPr kumimoji="0" lang="en-US" altLang="ja-JP" sz="1600" b="1"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 (for view)</a:t>
            </a:r>
          </a:p>
        </p:txBody>
      </p:sp>
      <p:sp>
        <p:nvSpPr>
          <p:cNvPr id="20" name="片側の 2 つの角を丸めた四角形 19">
            <a:extLst>
              <a:ext uri="{FF2B5EF4-FFF2-40B4-BE49-F238E27FC236}">
                <a16:creationId xmlns:a16="http://schemas.microsoft.com/office/drawing/2014/main" id="{75EF2793-7537-C44C-134F-2B65A06227EB}"/>
              </a:ext>
            </a:extLst>
          </p:cNvPr>
          <p:cNvSpPr/>
          <p:nvPr/>
        </p:nvSpPr>
        <p:spPr>
          <a:xfrm>
            <a:off x="6240464" y="1830672"/>
            <a:ext cx="5480364" cy="4274776"/>
          </a:xfrm>
          <a:prstGeom prst="round2SameRect">
            <a:avLst>
              <a:gd name="adj1" fmla="val 4527"/>
              <a:gd name="adj2" fmla="val 0"/>
            </a:avLst>
          </a:prstGeom>
          <a:solidFill>
            <a:schemeClr val="accent1"/>
          </a:solidFill>
          <a:ln w="25400" cap="flat" cmpd="sng" algn="ctr">
            <a:noFill/>
            <a:prstDash val="solid"/>
          </a:ln>
          <a:effectLst>
            <a:outerShdw blurRad="38100" dist="25400" dir="2700000" algn="tl" rotWithShape="0">
              <a:prstClr val="black">
                <a:alpha val="40000"/>
              </a:prstClr>
            </a:outerShdw>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2000" b="1" i="0" u="none" strike="noStrike" kern="0" cap="none" spc="0" normalizeH="0" baseline="0" noProof="0">
              <a:ln>
                <a:noFill/>
              </a:ln>
              <a:solidFill>
                <a:srgbClr val="FFFFFF"/>
              </a:solidFill>
              <a:effectLst/>
              <a:uLnTx/>
              <a:uFillTx/>
              <a:latin typeface="メイリオ"/>
              <a:ea typeface="メイリオ"/>
              <a:cs typeface="+mn-cs"/>
            </a:endParaRPr>
          </a:p>
        </p:txBody>
      </p:sp>
      <p:sp>
        <p:nvSpPr>
          <p:cNvPr id="21" name="片側の 2 つの角を丸めた四角形 20">
            <a:extLst>
              <a:ext uri="{FF2B5EF4-FFF2-40B4-BE49-F238E27FC236}">
                <a16:creationId xmlns:a16="http://schemas.microsoft.com/office/drawing/2014/main" id="{7DA8EECD-D137-4960-5ED6-8C4633A63B69}"/>
              </a:ext>
            </a:extLst>
          </p:cNvPr>
          <p:cNvSpPr/>
          <p:nvPr/>
        </p:nvSpPr>
        <p:spPr>
          <a:xfrm>
            <a:off x="6268314" y="1830672"/>
            <a:ext cx="5452514" cy="595851"/>
          </a:xfrm>
          <a:prstGeom prst="round2SameRect">
            <a:avLst>
              <a:gd name="adj1" fmla="val 20214"/>
              <a:gd name="adj2" fmla="val 0"/>
            </a:avLst>
          </a:prstGeom>
          <a:solidFill>
            <a:schemeClr val="bg2">
              <a:lumMod val="75000"/>
            </a:schemeClr>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ランディングページを表示する（</a:t>
            </a:r>
            <a:r>
              <a:rPr kumimoji="0" lang="en-US" altLang="ja-JP" sz="1600" b="1"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for click</a:t>
            </a:r>
            <a:r>
              <a:rPr kumimoji="0" lang="ja-JP" altLang="en-US" sz="1600" b="1"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a:t>
            </a:r>
            <a:endParaRPr kumimoji="0" lang="en-US" altLang="ja-JP" sz="1600" b="1"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grpSp>
        <p:nvGrpSpPr>
          <p:cNvPr id="37" name="グループ化 36">
            <a:extLst>
              <a:ext uri="{FF2B5EF4-FFF2-40B4-BE49-F238E27FC236}">
                <a16:creationId xmlns:a16="http://schemas.microsoft.com/office/drawing/2014/main" id="{93E30640-8474-F301-E874-E41E31681077}"/>
              </a:ext>
            </a:extLst>
          </p:cNvPr>
          <p:cNvGrpSpPr/>
          <p:nvPr/>
        </p:nvGrpSpPr>
        <p:grpSpPr>
          <a:xfrm>
            <a:off x="919365" y="2715632"/>
            <a:ext cx="1384006" cy="3002489"/>
            <a:chOff x="513033" y="432674"/>
            <a:chExt cx="2115990" cy="4304579"/>
          </a:xfrm>
        </p:grpSpPr>
        <p:grpSp>
          <p:nvGrpSpPr>
            <p:cNvPr id="38" name="グループ化 37">
              <a:extLst>
                <a:ext uri="{FF2B5EF4-FFF2-40B4-BE49-F238E27FC236}">
                  <a16:creationId xmlns:a16="http://schemas.microsoft.com/office/drawing/2014/main" id="{3671E151-8663-D2AB-69E1-C02595F6370F}"/>
                </a:ext>
              </a:extLst>
            </p:cNvPr>
            <p:cNvGrpSpPr/>
            <p:nvPr/>
          </p:nvGrpSpPr>
          <p:grpSpPr>
            <a:xfrm>
              <a:off x="513033" y="432674"/>
              <a:ext cx="2115990" cy="4304579"/>
              <a:chOff x="513033" y="446485"/>
              <a:chExt cx="2115990" cy="4304579"/>
            </a:xfrm>
          </p:grpSpPr>
          <p:pic>
            <p:nvPicPr>
              <p:cNvPr id="40" name="図 39">
                <a:extLst>
                  <a:ext uri="{FF2B5EF4-FFF2-40B4-BE49-F238E27FC236}">
                    <a16:creationId xmlns:a16="http://schemas.microsoft.com/office/drawing/2014/main" id="{AAA57EBC-2974-6C5D-1A37-6D8A7BAE582E}"/>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b="2970"/>
              <a:stretch/>
            </p:blipFill>
            <p:spPr>
              <a:xfrm>
                <a:off x="513033" y="446485"/>
                <a:ext cx="2115990" cy="4304579"/>
              </a:xfrm>
              <a:prstGeom prst="rect">
                <a:avLst/>
              </a:prstGeom>
            </p:spPr>
          </p:pic>
          <p:pic>
            <p:nvPicPr>
              <p:cNvPr id="41" name="図 40">
                <a:extLst>
                  <a:ext uri="{FF2B5EF4-FFF2-40B4-BE49-F238E27FC236}">
                    <a16:creationId xmlns:a16="http://schemas.microsoft.com/office/drawing/2014/main" id="{B9EA4DC8-2CB2-FDD2-6F6D-B24BF70B450C}"/>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t="1" b="-4405"/>
              <a:stretch/>
            </p:blipFill>
            <p:spPr>
              <a:xfrm>
                <a:off x="655969" y="568890"/>
                <a:ext cx="1844989" cy="4182174"/>
              </a:xfrm>
              <a:prstGeom prst="rect">
                <a:avLst/>
              </a:prstGeom>
            </p:spPr>
          </p:pic>
          <p:pic>
            <p:nvPicPr>
              <p:cNvPr id="42" name="図 41">
                <a:extLst>
                  <a:ext uri="{FF2B5EF4-FFF2-40B4-BE49-F238E27FC236}">
                    <a16:creationId xmlns:a16="http://schemas.microsoft.com/office/drawing/2014/main" id="{9B8B9FAC-E7AC-AB22-BDAA-E467E35B4B3F}"/>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39" name="図 38">
              <a:extLst>
                <a:ext uri="{FF2B5EF4-FFF2-40B4-BE49-F238E27FC236}">
                  <a16:creationId xmlns:a16="http://schemas.microsoft.com/office/drawing/2014/main" id="{0AFF5C71-93DD-516E-E6DC-C08F25C1D29E}"/>
                </a:ext>
              </a:extLst>
            </p:cNvPr>
            <p:cNvPicPr>
              <a:picLocks noChangeAspect="1"/>
            </p:cNvPicPr>
            <p:nvPr/>
          </p:nvPicPr>
          <p:blipFill rotWithShape="1">
            <a:blip r:embed="rId5">
              <a:extLst>
                <a:ext uri="{28A0092B-C50C-407E-A947-70E740481C1C}">
                  <a14:useLocalDpi xmlns:a14="http://schemas.microsoft.com/office/drawing/2010/main"/>
                </a:ext>
              </a:extLst>
            </a:blip>
            <a:srcRect l="1704" t="-603" r="3086"/>
            <a:stretch/>
          </p:blipFill>
          <p:spPr>
            <a:xfrm>
              <a:off x="654267" y="1182203"/>
              <a:ext cx="1843200" cy="1050673"/>
            </a:xfrm>
            <a:prstGeom prst="rect">
              <a:avLst/>
            </a:prstGeom>
          </p:spPr>
        </p:pic>
      </p:grpSp>
      <p:grpSp>
        <p:nvGrpSpPr>
          <p:cNvPr id="44" name="グループ化 43">
            <a:extLst>
              <a:ext uri="{FF2B5EF4-FFF2-40B4-BE49-F238E27FC236}">
                <a16:creationId xmlns:a16="http://schemas.microsoft.com/office/drawing/2014/main" id="{BEF9C684-CF68-A2E7-1A4D-0689C2253C08}"/>
              </a:ext>
            </a:extLst>
          </p:cNvPr>
          <p:cNvGrpSpPr/>
          <p:nvPr/>
        </p:nvGrpSpPr>
        <p:grpSpPr>
          <a:xfrm>
            <a:off x="6670887" y="2757316"/>
            <a:ext cx="1384006" cy="3002489"/>
            <a:chOff x="513033" y="432674"/>
            <a:chExt cx="2115990" cy="4304579"/>
          </a:xfrm>
        </p:grpSpPr>
        <p:grpSp>
          <p:nvGrpSpPr>
            <p:cNvPr id="45" name="グループ化 44">
              <a:extLst>
                <a:ext uri="{FF2B5EF4-FFF2-40B4-BE49-F238E27FC236}">
                  <a16:creationId xmlns:a16="http://schemas.microsoft.com/office/drawing/2014/main" id="{CF4F6EC0-9517-3B1F-7C94-5A378CF3DCF2}"/>
                </a:ext>
              </a:extLst>
            </p:cNvPr>
            <p:cNvGrpSpPr/>
            <p:nvPr/>
          </p:nvGrpSpPr>
          <p:grpSpPr>
            <a:xfrm>
              <a:off x="513033" y="432674"/>
              <a:ext cx="2115990" cy="4304579"/>
              <a:chOff x="513033" y="446485"/>
              <a:chExt cx="2115990" cy="4304579"/>
            </a:xfrm>
          </p:grpSpPr>
          <p:pic>
            <p:nvPicPr>
              <p:cNvPr id="47" name="図 46">
                <a:extLst>
                  <a:ext uri="{FF2B5EF4-FFF2-40B4-BE49-F238E27FC236}">
                    <a16:creationId xmlns:a16="http://schemas.microsoft.com/office/drawing/2014/main" id="{42A7F986-5D37-E1F7-A047-654B79170CC7}"/>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b="2970"/>
              <a:stretch/>
            </p:blipFill>
            <p:spPr>
              <a:xfrm>
                <a:off x="513033" y="446485"/>
                <a:ext cx="2115990" cy="4304579"/>
              </a:xfrm>
              <a:prstGeom prst="rect">
                <a:avLst/>
              </a:prstGeom>
            </p:spPr>
          </p:pic>
          <p:pic>
            <p:nvPicPr>
              <p:cNvPr id="48" name="図 47">
                <a:extLst>
                  <a:ext uri="{FF2B5EF4-FFF2-40B4-BE49-F238E27FC236}">
                    <a16:creationId xmlns:a16="http://schemas.microsoft.com/office/drawing/2014/main" id="{D55A0DE8-4D70-2E2D-3FBF-A2E85AA482A8}"/>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t="1" b="-4405"/>
              <a:stretch/>
            </p:blipFill>
            <p:spPr>
              <a:xfrm>
                <a:off x="655969" y="568890"/>
                <a:ext cx="1844989" cy="4182174"/>
              </a:xfrm>
              <a:prstGeom prst="rect">
                <a:avLst/>
              </a:prstGeom>
            </p:spPr>
          </p:pic>
          <p:pic>
            <p:nvPicPr>
              <p:cNvPr id="49" name="図 48">
                <a:extLst>
                  <a:ext uri="{FF2B5EF4-FFF2-40B4-BE49-F238E27FC236}">
                    <a16:creationId xmlns:a16="http://schemas.microsoft.com/office/drawing/2014/main" id="{789EEF54-070A-C8BF-0484-C2F5457B4432}"/>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46" name="図 45">
              <a:extLst>
                <a:ext uri="{FF2B5EF4-FFF2-40B4-BE49-F238E27FC236}">
                  <a16:creationId xmlns:a16="http://schemas.microsoft.com/office/drawing/2014/main" id="{05C90BDC-BEFF-42A1-2163-4C11AD4DA6EE}"/>
                </a:ext>
              </a:extLst>
            </p:cNvPr>
            <p:cNvPicPr>
              <a:picLocks noChangeAspect="1"/>
            </p:cNvPicPr>
            <p:nvPr/>
          </p:nvPicPr>
          <p:blipFill rotWithShape="1">
            <a:blip r:embed="rId5">
              <a:extLst>
                <a:ext uri="{28A0092B-C50C-407E-A947-70E740481C1C}">
                  <a14:useLocalDpi xmlns:a14="http://schemas.microsoft.com/office/drawing/2010/main"/>
                </a:ext>
              </a:extLst>
            </a:blip>
            <a:srcRect l="1704" t="-603" r="3086"/>
            <a:stretch/>
          </p:blipFill>
          <p:spPr>
            <a:xfrm>
              <a:off x="654267" y="1182203"/>
              <a:ext cx="1843200" cy="1050673"/>
            </a:xfrm>
            <a:prstGeom prst="rect">
              <a:avLst/>
            </a:prstGeom>
          </p:spPr>
        </p:pic>
      </p:grpSp>
      <p:sp>
        <p:nvSpPr>
          <p:cNvPr id="26" name="角丸四角形 5">
            <a:extLst>
              <a:ext uri="{FF2B5EF4-FFF2-40B4-BE49-F238E27FC236}">
                <a16:creationId xmlns:a16="http://schemas.microsoft.com/office/drawing/2014/main" id="{0DE597FE-7569-157D-6EEE-582908AC4EB0}"/>
              </a:ext>
            </a:extLst>
          </p:cNvPr>
          <p:cNvSpPr/>
          <p:nvPr/>
        </p:nvSpPr>
        <p:spPr>
          <a:xfrm>
            <a:off x="1779574" y="168557"/>
            <a:ext cx="1883106"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algn="ctr"/>
            <a:endParaRPr kumimoji="1" lang="ja-JP" altLang="en-US" sz="1200" b="1">
              <a:solidFill>
                <a:schemeClr val="accent3"/>
              </a:solidFill>
              <a:latin typeface="Yu Gothic" panose="020B0400000000000000" pitchFamily="34" charset="-128"/>
              <a:ea typeface="Yu Gothic" panose="020B0400000000000000" pitchFamily="34" charset="-128"/>
            </a:endParaRPr>
          </a:p>
        </p:txBody>
      </p:sp>
      <p:pic>
        <p:nvPicPr>
          <p:cNvPr id="25" name="図 24">
            <a:extLst>
              <a:ext uri="{FF2B5EF4-FFF2-40B4-BE49-F238E27FC236}">
                <a16:creationId xmlns:a16="http://schemas.microsoft.com/office/drawing/2014/main" id="{B273166D-1ED4-67FD-B382-55738015FD3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994122" y="2928074"/>
            <a:ext cx="1454011" cy="2917108"/>
          </a:xfrm>
          <a:prstGeom prst="rect">
            <a:avLst/>
          </a:prstGeom>
        </p:spPr>
      </p:pic>
      <p:pic>
        <p:nvPicPr>
          <p:cNvPr id="27" name="図 26">
            <a:extLst>
              <a:ext uri="{FF2B5EF4-FFF2-40B4-BE49-F238E27FC236}">
                <a16:creationId xmlns:a16="http://schemas.microsoft.com/office/drawing/2014/main" id="{3A37E688-7893-74B5-43A3-83FF64A8689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745644" y="2928074"/>
            <a:ext cx="1454011" cy="2917110"/>
          </a:xfrm>
          <a:prstGeom prst="rect">
            <a:avLst/>
          </a:prstGeom>
        </p:spPr>
      </p:pic>
      <p:sp>
        <p:nvSpPr>
          <p:cNvPr id="50" name="テキスト ボックス 49">
            <a:extLst>
              <a:ext uri="{FF2B5EF4-FFF2-40B4-BE49-F238E27FC236}">
                <a16:creationId xmlns:a16="http://schemas.microsoft.com/office/drawing/2014/main" id="{F46B5992-F0F0-F697-F351-487486028D6C}"/>
              </a:ext>
            </a:extLst>
          </p:cNvPr>
          <p:cNvSpPr txBox="1"/>
          <p:nvPr/>
        </p:nvSpPr>
        <p:spPr>
          <a:xfrm>
            <a:off x="3608248" y="3646546"/>
            <a:ext cx="2009132" cy="954107"/>
          </a:xfrm>
          <a:prstGeom prst="rect">
            <a:avLst/>
          </a:prstGeom>
          <a:noFill/>
        </p:spPr>
        <p:txBody>
          <a:bodyPr wrap="square" rtlCol="0">
            <a:spAutoFit/>
          </a:bodyPr>
          <a:lstStyle/>
          <a:p>
            <a:pPr algn="l"/>
            <a:r>
              <a:rPr kumimoji="1" lang="ja-JP" altLang="en-US" sz="1400"/>
              <a:t>バナーをタップすると</a:t>
            </a:r>
            <a:endParaRPr kumimoji="1" lang="en-US" altLang="ja-JP" sz="1400"/>
          </a:p>
          <a:p>
            <a:pPr algn="l"/>
            <a:r>
              <a:rPr lang="ja-JP" altLang="en-US" sz="1400"/>
              <a:t>フルスクリーンの動画プレイヤーで動画が再生される</a:t>
            </a:r>
            <a:endParaRPr kumimoji="1" lang="ja-JP" altLang="en-US" sz="1400"/>
          </a:p>
        </p:txBody>
      </p:sp>
      <p:sp>
        <p:nvSpPr>
          <p:cNvPr id="51" name="テキスト ボックス 50">
            <a:extLst>
              <a:ext uri="{FF2B5EF4-FFF2-40B4-BE49-F238E27FC236}">
                <a16:creationId xmlns:a16="http://schemas.microsoft.com/office/drawing/2014/main" id="{7B98B9B0-C90E-F544-0C7A-7D2E89EDAF08}"/>
              </a:ext>
            </a:extLst>
          </p:cNvPr>
          <p:cNvSpPr txBox="1"/>
          <p:nvPr/>
        </p:nvSpPr>
        <p:spPr>
          <a:xfrm>
            <a:off x="9428621" y="3646547"/>
            <a:ext cx="2125781" cy="954107"/>
          </a:xfrm>
          <a:prstGeom prst="rect">
            <a:avLst/>
          </a:prstGeom>
          <a:noFill/>
        </p:spPr>
        <p:txBody>
          <a:bodyPr wrap="square" rtlCol="0">
            <a:spAutoFit/>
          </a:bodyPr>
          <a:lstStyle/>
          <a:p>
            <a:pPr algn="l"/>
            <a:r>
              <a:rPr kumimoji="1" lang="ja-JP" altLang="en-US" sz="1400"/>
              <a:t>バナーをタップすると</a:t>
            </a:r>
            <a:endParaRPr kumimoji="1" lang="en-US" altLang="ja-JP" sz="1400"/>
          </a:p>
          <a:p>
            <a:pPr algn="l"/>
            <a:r>
              <a:rPr kumimoji="1" lang="ja-JP" altLang="en-US" sz="1400"/>
              <a:t>再生している動画の下にランディングページが表示される</a:t>
            </a:r>
            <a:endParaRPr kumimoji="1" lang="en-US" altLang="ja-JP" sz="1400"/>
          </a:p>
        </p:txBody>
      </p:sp>
      <p:sp>
        <p:nvSpPr>
          <p:cNvPr id="22" name="テキスト プレースホルダー 21">
            <a:extLst>
              <a:ext uri="{FF2B5EF4-FFF2-40B4-BE49-F238E27FC236}">
                <a16:creationId xmlns:a16="http://schemas.microsoft.com/office/drawing/2014/main" id="{81865439-B595-3E0D-6733-251F82C9C007}"/>
              </a:ext>
            </a:extLst>
          </p:cNvPr>
          <p:cNvSpPr>
            <a:spLocks noGrp="1"/>
          </p:cNvSpPr>
          <p:nvPr>
            <p:ph type="body" sz="quarter" idx="12"/>
          </p:nvPr>
        </p:nvSpPr>
        <p:spPr/>
        <p:txBody>
          <a:bodyPr/>
          <a:lstStyle/>
          <a:p>
            <a:pPr algn="ctr"/>
            <a:r>
              <a:rPr lang="ja-JP" altLang="en-US"/>
              <a:t>商品スペック</a:t>
            </a:r>
            <a:endParaRPr lang="en-US" altLang="ja-JP"/>
          </a:p>
        </p:txBody>
      </p:sp>
      <p:pic>
        <p:nvPicPr>
          <p:cNvPr id="24" name="図プレースホルダー 23" descr="アイコン&#10;&#10;自動的に生成された説明">
            <a:extLst>
              <a:ext uri="{FF2B5EF4-FFF2-40B4-BE49-F238E27FC236}">
                <a16:creationId xmlns:a16="http://schemas.microsoft.com/office/drawing/2014/main" id="{281A4442-F7FC-0676-2830-9392070DC512}"/>
              </a:ext>
            </a:extLst>
          </p:cNvPr>
          <p:cNvPicPr>
            <a:picLocks noGrp="1" noChangeAspect="1"/>
          </p:cNvPicPr>
          <p:nvPr>
            <p:ph type="pic" sz="quarter" idx="11"/>
          </p:nvPr>
        </p:nvPicPr>
        <p:blipFill>
          <a:blip r:embed="rId8" cstate="print">
            <a:extLst>
              <a:ext uri="{28A0092B-C50C-407E-A947-70E740481C1C}">
                <a14:useLocalDpi xmlns:a14="http://schemas.microsoft.com/office/drawing/2010/main" val="0"/>
              </a:ext>
            </a:extLst>
          </a:blip>
          <a:srcRect/>
          <a:stretch>
            <a:fillRect/>
          </a:stretch>
        </p:blipFill>
        <p:spPr/>
      </p:pic>
      <p:sp>
        <p:nvSpPr>
          <p:cNvPr id="16" name="角丸四角形 15">
            <a:extLst>
              <a:ext uri="{FF2B5EF4-FFF2-40B4-BE49-F238E27FC236}">
                <a16:creationId xmlns:a16="http://schemas.microsoft.com/office/drawing/2014/main" id="{7B62F065-11A8-E1F2-CD69-A845CDE0808C}"/>
              </a:ext>
            </a:extLst>
          </p:cNvPr>
          <p:cNvSpPr/>
          <p:nvPr/>
        </p:nvSpPr>
        <p:spPr>
          <a:xfrm>
            <a:off x="1745057" y="169926"/>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300" normalizeH="0" baseline="0" noProof="0">
                <a:ln>
                  <a:noFill/>
                </a:ln>
                <a:solidFill>
                  <a:srgbClr val="545454"/>
                </a:solidFill>
                <a:effectLst/>
                <a:uLnTx/>
                <a:uFillTx/>
                <a:latin typeface="Meiryo" panose="020B0604030504040204" pitchFamily="34" charset="-128"/>
                <a:ea typeface="Meiryo" panose="020B0604030504040204" pitchFamily="34" charset="-128"/>
              </a:rPr>
              <a:t>挙動説明</a:t>
            </a:r>
          </a:p>
        </p:txBody>
      </p:sp>
    </p:spTree>
    <p:extLst>
      <p:ext uri="{BB962C8B-B14F-4D97-AF65-F5344CB8AC3E}">
        <p14:creationId xmlns:p14="http://schemas.microsoft.com/office/powerpoint/2010/main" val="3976077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5" name="角丸四角形 4">
            <a:extLst>
              <a:ext uri="{FF2B5EF4-FFF2-40B4-BE49-F238E27FC236}">
                <a16:creationId xmlns:a16="http://schemas.microsoft.com/office/drawing/2014/main" id="{AAC1EB36-41D2-6CC3-B114-F8CE71F29CD2}"/>
              </a:ext>
            </a:extLst>
          </p:cNvPr>
          <p:cNvSpPr/>
          <p:nvPr/>
        </p:nvSpPr>
        <p:spPr>
          <a:xfrm>
            <a:off x="1717542"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商品イメージ</a:t>
            </a:r>
          </a:p>
        </p:txBody>
      </p:sp>
      <p:sp>
        <p:nvSpPr>
          <p:cNvPr id="41" name="正方形/長方形 40">
            <a:extLst>
              <a:ext uri="{FF2B5EF4-FFF2-40B4-BE49-F238E27FC236}">
                <a16:creationId xmlns:a16="http://schemas.microsoft.com/office/drawing/2014/main" id="{C7FE3AE4-AFD3-2AA1-3B55-A2A383FBE814}"/>
              </a:ext>
            </a:extLst>
          </p:cNvPr>
          <p:cNvSpPr/>
          <p:nvPr/>
        </p:nvSpPr>
        <p:spPr>
          <a:xfrm>
            <a:off x="1648" y="5884588"/>
            <a:ext cx="12192000" cy="980728"/>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・フォーマット別ガイド</a:t>
            </a:r>
            <a:r>
              <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0" lang="ja-JP" altLang="en-US"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 </a:t>
            </a:r>
            <a:r>
              <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3"/>
              </a:rPr>
              <a:t>https://s.yimg.jp/dl/displayads-guarantee/formatguide.zip</a:t>
            </a:r>
            <a:endPar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・入稿規定（</a:t>
            </a:r>
            <a:r>
              <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web</a:t>
            </a:r>
            <a:r>
              <a:rPr kumimoji="0" lang="ja-JP" altLang="en-US"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4"/>
              </a:rPr>
              <a:t>https://ads-help.yahoo-net.jp/s/article/H000044930?language=ja</a:t>
            </a:r>
            <a:endPar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
        <p:nvSpPr>
          <p:cNvPr id="44" name="正方形/長方形 43">
            <a:extLst>
              <a:ext uri="{FF2B5EF4-FFF2-40B4-BE49-F238E27FC236}">
                <a16:creationId xmlns:a16="http://schemas.microsoft.com/office/drawing/2014/main" id="{5B96794B-D175-406A-600F-C215E839B860}"/>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61" name="テキスト ボックス 60">
            <a:extLst>
              <a:ext uri="{FF2B5EF4-FFF2-40B4-BE49-F238E27FC236}">
                <a16:creationId xmlns:a16="http://schemas.microsoft.com/office/drawing/2014/main" id="{8F62498E-EA71-6E8F-3ABF-44865B5DC823}"/>
              </a:ext>
            </a:extLst>
          </p:cNvPr>
          <p:cNvSpPr txBox="1"/>
          <p:nvPr/>
        </p:nvSpPr>
        <p:spPr>
          <a:xfrm>
            <a:off x="5733722" y="6600184"/>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 altLang="ja-JP" sz="800" b="0" i="0" u="none" strike="noStrike" kern="1200" cap="none" spc="0" normalizeH="0" baseline="0" noProof="0">
                <a:ln>
                  <a:noFill/>
                </a:ln>
                <a:solidFill>
                  <a:srgbClr val="999999"/>
                </a:solidFill>
                <a:effectLst/>
                <a:uLnTx/>
                <a:uFillTx/>
                <a:latin typeface="Meiryo" panose="020B0604030504040204" pitchFamily="34" charset="-128"/>
                <a:ea typeface="Meiryo" panose="020B0604030504040204" pitchFamily="34" charset="-128"/>
              </a:rPr>
              <a:t>© Yahoo Japan</a:t>
            </a:r>
            <a:endParaRPr kumimoji="1" lang="ja-JP" altLang="en-US" sz="800" b="0" i="0" u="none" strike="noStrike" kern="1200" cap="none" spc="0" normalizeH="0" baseline="0" noProof="0">
              <a:ln>
                <a:noFill/>
              </a:ln>
              <a:solidFill>
                <a:srgbClr val="999999"/>
              </a:solidFill>
              <a:effectLst/>
              <a:uLnTx/>
              <a:uFillTx/>
              <a:latin typeface="Meiryo" panose="020B0604030504040204" pitchFamily="34" charset="-128"/>
              <a:ea typeface="Meiryo" panose="020B0604030504040204" pitchFamily="34" charset="-128"/>
            </a:endParaRPr>
          </a:p>
        </p:txBody>
      </p:sp>
      <p:sp>
        <p:nvSpPr>
          <p:cNvPr id="62" name="テキスト ボックス 61">
            <a:extLst>
              <a:ext uri="{FF2B5EF4-FFF2-40B4-BE49-F238E27FC236}">
                <a16:creationId xmlns:a16="http://schemas.microsoft.com/office/drawing/2014/main" id="{2811B24F-F394-6CD2-A66F-B8C28F6AD05B}"/>
              </a:ext>
            </a:extLst>
          </p:cNvPr>
          <p:cNvSpPr txBox="1"/>
          <p:nvPr/>
        </p:nvSpPr>
        <p:spPr>
          <a:xfrm>
            <a:off x="11055928" y="6519553"/>
            <a:ext cx="1045028"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059287-6666-084C-9D74-9884BA0CD8A5}" type="slidenum">
              <a:rPr kumimoji="1" lang="ja-JP" altLang="en-US" sz="1200" b="0" i="0" u="none" strike="noStrike" kern="1200" cap="none" spc="0" normalizeH="0" baseline="0" noProof="0" smtClean="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1" lang="ja-JP" altLang="en-US" sz="1200" b="0" i="0" u="none" strike="noStrike" kern="1200" cap="none" spc="0" normalizeH="0" baseline="0" noProof="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endParaRPr>
          </a:p>
        </p:txBody>
      </p:sp>
      <p:sp>
        <p:nvSpPr>
          <p:cNvPr id="21" name="テキスト プレースホルダー 35">
            <a:extLst>
              <a:ext uri="{FF2B5EF4-FFF2-40B4-BE49-F238E27FC236}">
                <a16:creationId xmlns:a16="http://schemas.microsoft.com/office/drawing/2014/main" id="{0AEAC557-B5DD-191F-2BE2-10A68D09D291}"/>
              </a:ext>
            </a:extLst>
          </p:cNvPr>
          <p:cNvSpPr>
            <a:spLocks noGrp="1"/>
          </p:cNvSpPr>
          <p:nvPr>
            <p:ph type="body" sz="quarter" idx="13"/>
          </p:nvPr>
        </p:nvSpPr>
        <p:spPr>
          <a:xfrm>
            <a:off x="3855764" y="241866"/>
            <a:ext cx="5325181" cy="335028"/>
          </a:xfrm>
        </p:spPr>
        <p:txBody>
          <a:bodyPr/>
          <a:lstStyle/>
          <a:p>
            <a:r>
              <a:rPr kumimoji="1" lang="ja-JP" altLang="en-US" sz="1800" b="1" i="0">
                <a:solidFill>
                  <a:schemeClr val="accent3"/>
                </a:solidFill>
                <a:latin typeface="Meiryo" panose="020B0604030504040204" pitchFamily="34" charset="-128"/>
                <a:ea typeface="Meiryo" panose="020B0604030504040204" pitchFamily="34" charset="-128"/>
              </a:rPr>
              <a:t>ブランドパネル</a:t>
            </a:r>
            <a:r>
              <a:rPr kumimoji="1" lang="en-US" altLang="ja-JP" sz="1800" b="1" i="0">
                <a:solidFill>
                  <a:schemeClr val="accent3"/>
                </a:solidFill>
                <a:latin typeface="Meiryo" panose="020B0604030504040204" pitchFamily="34" charset="-128"/>
                <a:ea typeface="Meiryo" panose="020B0604030504040204" pitchFamily="34" charset="-128"/>
              </a:rPr>
              <a:t>  </a:t>
            </a:r>
            <a:r>
              <a:rPr kumimoji="1" lang="ja-JP" altLang="en-US" sz="1800" b="1" i="0">
                <a:solidFill>
                  <a:schemeClr val="accent3"/>
                </a:solidFill>
                <a:latin typeface="Meiryo" panose="020B0604030504040204" pitchFamily="34" charset="-128"/>
                <a:ea typeface="Meiryo" panose="020B0604030504040204" pitchFamily="34" charset="-128"/>
              </a:rPr>
              <a:t>リッチフォーマット</a:t>
            </a:r>
            <a:r>
              <a:rPr kumimoji="1" lang="en-US" altLang="ja-JP" sz="1800" b="1" i="0">
                <a:solidFill>
                  <a:schemeClr val="accent3"/>
                </a:solidFill>
                <a:latin typeface="Meiryo" panose="020B0604030504040204" pitchFamily="34" charset="-128"/>
                <a:ea typeface="Meiryo" panose="020B0604030504040204" pitchFamily="34" charset="-128"/>
              </a:rPr>
              <a:t>  </a:t>
            </a:r>
            <a:r>
              <a:rPr kumimoji="1" lang="ja-JP" altLang="en-US" sz="1800" b="1" i="0">
                <a:solidFill>
                  <a:schemeClr val="accent3"/>
                </a:solidFill>
                <a:latin typeface="Meiryo" panose="020B0604030504040204" pitchFamily="34" charset="-128"/>
                <a:ea typeface="Meiryo" panose="020B0604030504040204" pitchFamily="34" charset="-128"/>
              </a:rPr>
              <a:t>マルチデバイス</a:t>
            </a:r>
          </a:p>
        </p:txBody>
      </p:sp>
      <p:sp>
        <p:nvSpPr>
          <p:cNvPr id="6" name="フリーフォーム 3">
            <a:extLst>
              <a:ext uri="{FF2B5EF4-FFF2-40B4-BE49-F238E27FC236}">
                <a16:creationId xmlns:a16="http://schemas.microsoft.com/office/drawing/2014/main" id="{34DD7B2E-BB4F-A979-0BD5-7227FE48EBEE}"/>
              </a:ext>
            </a:extLst>
          </p:cNvPr>
          <p:cNvSpPr/>
          <p:nvPr/>
        </p:nvSpPr>
        <p:spPr>
          <a:xfrm>
            <a:off x="6616102" y="2168502"/>
            <a:ext cx="992066" cy="1548530"/>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Calibri" panose="020F0502020204030204"/>
              <a:ea typeface="メイリオ" panose="020B0604030504040204" pitchFamily="34" charset="-128"/>
              <a:cs typeface="+mn-cs"/>
            </a:endParaRPr>
          </a:p>
        </p:txBody>
      </p:sp>
      <p:sp>
        <p:nvSpPr>
          <p:cNvPr id="19" name="角丸四角形 6">
            <a:extLst>
              <a:ext uri="{FF2B5EF4-FFF2-40B4-BE49-F238E27FC236}">
                <a16:creationId xmlns:a16="http://schemas.microsoft.com/office/drawing/2014/main" id="{6B594EF5-8E46-0301-20CF-4D6606CAF0D3}"/>
              </a:ext>
            </a:extLst>
          </p:cNvPr>
          <p:cNvSpPr/>
          <p:nvPr/>
        </p:nvSpPr>
        <p:spPr>
          <a:xfrm>
            <a:off x="3857878" y="1844824"/>
            <a:ext cx="3585600"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トップインパクト クインティ</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トップインパクト クインティ</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p>
        </p:txBody>
      </p:sp>
      <p:sp>
        <p:nvSpPr>
          <p:cNvPr id="20" name="角丸四角形 7">
            <a:extLst>
              <a:ext uri="{FF2B5EF4-FFF2-40B4-BE49-F238E27FC236}">
                <a16:creationId xmlns:a16="http://schemas.microsoft.com/office/drawing/2014/main" id="{CDCEF803-9C87-034C-9099-2C4907EA2A1E}"/>
              </a:ext>
            </a:extLst>
          </p:cNvPr>
          <p:cNvSpPr/>
          <p:nvPr/>
        </p:nvSpPr>
        <p:spPr>
          <a:xfrm>
            <a:off x="3609513" y="1271137"/>
            <a:ext cx="8102303" cy="396000"/>
          </a:xfrm>
          <a:prstGeom prst="roundRect">
            <a:avLst>
              <a:gd name="adj" fmla="val 50000"/>
            </a:avLst>
          </a:prstGeom>
          <a:solidFill>
            <a:srgbClr val="E89EAD"/>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600" normalizeH="0" baseline="0" noProof="0">
                <a:ln>
                  <a:noFill/>
                </a:ln>
                <a:solidFill>
                  <a:srgbClr val="FFFFFF"/>
                </a:solidFill>
                <a:effectLst/>
                <a:uLnTx/>
                <a:uFillTx/>
                <a:latin typeface="Meiryo" panose="020B0604030504040204" pitchFamily="34" charset="-128"/>
                <a:ea typeface="Meiryo" panose="020B0604030504040204" pitchFamily="34" charset="-128"/>
              </a:rPr>
              <a:t>PC</a:t>
            </a:r>
            <a:endParaRPr kumimoji="1" lang="ja-JP" altLang="en-US" sz="1400" b="1" i="0" u="none" strike="noStrike" kern="1200" cap="none" spc="60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22" name="円/楕円 8">
            <a:extLst>
              <a:ext uri="{FF2B5EF4-FFF2-40B4-BE49-F238E27FC236}">
                <a16:creationId xmlns:a16="http://schemas.microsoft.com/office/drawing/2014/main" id="{A4777C7F-7059-5AAC-4B92-65A670C07C35}"/>
              </a:ext>
            </a:extLst>
          </p:cNvPr>
          <p:cNvSpPr>
            <a:spLocks noChangeAspect="1"/>
          </p:cNvSpPr>
          <p:nvPr/>
        </p:nvSpPr>
        <p:spPr>
          <a:xfrm>
            <a:off x="3609514" y="1939276"/>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D</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3" name="角丸四角形 9">
            <a:extLst>
              <a:ext uri="{FF2B5EF4-FFF2-40B4-BE49-F238E27FC236}">
                <a16:creationId xmlns:a16="http://schemas.microsoft.com/office/drawing/2014/main" id="{97FF3C92-E0F0-4E75-5AF3-FF1988B72FF0}"/>
              </a:ext>
            </a:extLst>
          </p:cNvPr>
          <p:cNvSpPr/>
          <p:nvPr/>
        </p:nvSpPr>
        <p:spPr>
          <a:xfrm>
            <a:off x="483719" y="1271137"/>
            <a:ext cx="2724575" cy="396000"/>
          </a:xfrm>
          <a:prstGeom prst="roundRect">
            <a:avLst>
              <a:gd name="adj" fmla="val 50000"/>
            </a:avLst>
          </a:prstGeom>
          <a:solidFill>
            <a:srgbClr val="E89EAD"/>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スマートフォン</a:t>
            </a:r>
          </a:p>
        </p:txBody>
      </p:sp>
      <p:sp>
        <p:nvSpPr>
          <p:cNvPr id="24" name="角丸四角形 10">
            <a:extLst>
              <a:ext uri="{FF2B5EF4-FFF2-40B4-BE49-F238E27FC236}">
                <a16:creationId xmlns:a16="http://schemas.microsoft.com/office/drawing/2014/main" id="{6A9939CE-C1FA-2251-8803-77A648D6D2A5}"/>
              </a:ext>
            </a:extLst>
          </p:cNvPr>
          <p:cNvSpPr/>
          <p:nvPr/>
        </p:nvSpPr>
        <p:spPr>
          <a:xfrm>
            <a:off x="731425" y="1844824"/>
            <a:ext cx="2471680"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バナー</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画像</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/16</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9</a:t>
            </a:r>
          </a:p>
          <a:p>
            <a:pPr marL="0" marR="0" lvl="0" indent="0" algn="ctr" defTabSz="914400" rtl="0" eaLnBrk="1" fontAlgn="auto" latinLnBrk="0" hangingPunct="1">
              <a:lnSpc>
                <a:spcPct val="120000"/>
              </a:lnSpc>
              <a:spcBef>
                <a:spcPts val="0"/>
              </a:spcBef>
              <a:spcAft>
                <a:spcPts val="0"/>
              </a:spcAft>
              <a:buClrTx/>
              <a:buSzTx/>
              <a:buFontTx/>
              <a:buNone/>
              <a:tabLst/>
              <a:defRPr/>
            </a:pPr>
            <a:r>
              <a:rPr lang="ja-JP" altLang="en-US" sz="1200" b="1">
                <a:solidFill>
                  <a:srgbClr val="C9002C"/>
                </a:solidFill>
                <a:latin typeface="Meiryo" panose="020B0604030504040204" pitchFamily="34" charset="-128"/>
                <a:ea typeface="Meiryo" panose="020B0604030504040204" pitchFamily="34" charset="-128"/>
                <a:cs typeface="Segoe UI" panose="020B0502040204020203" pitchFamily="34" charset="0"/>
              </a:rPr>
              <a:t>バナー</a:t>
            </a:r>
            <a:r>
              <a:rPr lang="en-US" altLang="ja-JP" sz="1200" b="1">
                <a:solidFill>
                  <a:srgbClr val="C9002C"/>
                </a:solidFill>
                <a:latin typeface="Meiryo" panose="020B0604030504040204" pitchFamily="34" charset="-128"/>
                <a:ea typeface="Meiryo" panose="020B0604030504040204" pitchFamily="34" charset="-128"/>
                <a:cs typeface="Segoe UI" panose="020B0502040204020203" pitchFamily="34" charset="0"/>
              </a:rPr>
              <a:t>/</a:t>
            </a:r>
            <a:r>
              <a:rPr lang="ja-JP" altLang="en-US" sz="1200" b="1">
                <a:solidFill>
                  <a:srgbClr val="C9002C"/>
                </a:solidFill>
                <a:latin typeface="Meiryo" panose="020B0604030504040204" pitchFamily="34" charset="-128"/>
                <a:ea typeface="Meiryo" panose="020B0604030504040204" pitchFamily="34" charset="-128"/>
                <a:cs typeface="Segoe UI" panose="020B0502040204020203" pitchFamily="34" charset="0"/>
              </a:rPr>
              <a:t>動画</a:t>
            </a:r>
            <a:r>
              <a:rPr lang="en-US" altLang="ja-JP" sz="1200" b="1">
                <a:solidFill>
                  <a:srgbClr val="C9002C"/>
                </a:solidFill>
                <a:latin typeface="Meiryo" panose="020B0604030504040204" pitchFamily="34" charset="-128"/>
                <a:ea typeface="Meiryo" panose="020B0604030504040204" pitchFamily="34" charset="-128"/>
                <a:cs typeface="Segoe UI" panose="020B0502040204020203" pitchFamily="34" charset="0"/>
              </a:rPr>
              <a:t>/16</a:t>
            </a:r>
            <a:r>
              <a:rPr lang="ja-JP" altLang="en-US" sz="1200" b="1">
                <a:solidFill>
                  <a:srgbClr val="C9002C"/>
                </a:solidFill>
                <a:latin typeface="Meiryo" panose="020B0604030504040204" pitchFamily="34" charset="-128"/>
                <a:ea typeface="Meiryo" panose="020B0604030504040204" pitchFamily="34" charset="-128"/>
                <a:cs typeface="Segoe UI" panose="020B0502040204020203" pitchFamily="34" charset="0"/>
              </a:rPr>
              <a:t>：</a:t>
            </a:r>
            <a:r>
              <a:rPr lang="en-US" altLang="ja-JP" sz="1200" b="1">
                <a:solidFill>
                  <a:srgbClr val="C9002C"/>
                </a:solidFill>
                <a:latin typeface="Meiryo" panose="020B0604030504040204" pitchFamily="34" charset="-128"/>
                <a:ea typeface="Meiryo" panose="020B0604030504040204" pitchFamily="34" charset="-128"/>
                <a:cs typeface="Segoe UI" panose="020B0502040204020203" pitchFamily="34" charset="0"/>
              </a:rPr>
              <a:t>9</a:t>
            </a:r>
            <a:endParaRPr lang="ja-JP" altLang="en-US" sz="1200" b="1">
              <a:solidFill>
                <a:srgbClr val="C9002C"/>
              </a:solidFill>
              <a:latin typeface="Meiryo" panose="020B0604030504040204" pitchFamily="34" charset="-128"/>
              <a:ea typeface="Meiryo" panose="020B0604030504040204" pitchFamily="34" charset="-128"/>
              <a:cs typeface="Segoe UI" panose="020B0502040204020203" pitchFamily="34" charset="0"/>
            </a:endParaRPr>
          </a:p>
        </p:txBody>
      </p:sp>
      <p:sp>
        <p:nvSpPr>
          <p:cNvPr id="31" name="円/楕円 11">
            <a:extLst>
              <a:ext uri="{FF2B5EF4-FFF2-40B4-BE49-F238E27FC236}">
                <a16:creationId xmlns:a16="http://schemas.microsoft.com/office/drawing/2014/main" id="{C04174F8-B86B-778C-26A6-31B57B667545}"/>
              </a:ext>
            </a:extLst>
          </p:cNvPr>
          <p:cNvSpPr>
            <a:spLocks noChangeAspect="1"/>
          </p:cNvSpPr>
          <p:nvPr/>
        </p:nvSpPr>
        <p:spPr>
          <a:xfrm>
            <a:off x="479425" y="1939276"/>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32" name="テキスト ボックス 31">
            <a:extLst>
              <a:ext uri="{FF2B5EF4-FFF2-40B4-BE49-F238E27FC236}">
                <a16:creationId xmlns:a16="http://schemas.microsoft.com/office/drawing/2014/main" id="{DB9BB8C6-018E-6D75-D5AF-936D058EF1DA}"/>
              </a:ext>
            </a:extLst>
          </p:cNvPr>
          <p:cNvSpPr txBox="1"/>
          <p:nvPr/>
        </p:nvSpPr>
        <p:spPr>
          <a:xfrm>
            <a:off x="1643383" y="2599260"/>
            <a:ext cx="1577355" cy="169277"/>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b="0" i="0" u="none" strike="noStrike" kern="1200" cap="none" spc="0" normalizeH="0" baseline="0" noProof="0">
                <a:ln>
                  <a:noFill/>
                </a:ln>
                <a:solidFill>
                  <a:srgbClr val="C00000"/>
                </a:solidFill>
                <a:effectLst/>
                <a:uLnTx/>
                <a:uFillTx/>
                <a:latin typeface="Meiryo" panose="020B0604030504040204" pitchFamily="34" charset="-128"/>
                <a:ea typeface="Meiryo" panose="020B0604030504040204" pitchFamily="34" charset="-128"/>
              </a:rPr>
              <a:t>※ </a:t>
            </a:r>
            <a:r>
              <a:rPr kumimoji="1" lang="ja-JP" altLang="en-US" sz="1100" b="0" i="0" u="none" strike="noStrike" kern="1200" cap="none" spc="0" normalizeH="0" baseline="0" noProof="0">
                <a:ln>
                  <a:noFill/>
                </a:ln>
                <a:solidFill>
                  <a:srgbClr val="C00000"/>
                </a:solidFill>
                <a:effectLst/>
                <a:uLnTx/>
                <a:uFillTx/>
                <a:latin typeface="Meiryo" panose="020B0604030504040204" pitchFamily="34" charset="-128"/>
                <a:ea typeface="Meiryo" panose="020B0604030504040204" pitchFamily="34" charset="-128"/>
              </a:rPr>
              <a:t>タップ後の挙動は</a:t>
            </a:r>
            <a:r>
              <a:rPr kumimoji="1" lang="en-US" altLang="ja-JP" sz="1100" b="0" i="0" u="none" strike="noStrike" kern="1200" cap="none" spc="0" normalizeH="0" baseline="0" noProof="0">
                <a:ln>
                  <a:noFill/>
                </a:ln>
                <a:solidFill>
                  <a:srgbClr val="C00000"/>
                </a:solidFill>
                <a:effectLst/>
                <a:uLnTx/>
                <a:uFillTx/>
                <a:latin typeface="Meiryo" panose="020B0604030504040204" pitchFamily="34" charset="-128"/>
                <a:ea typeface="Meiryo" panose="020B0604030504040204" pitchFamily="34" charset="-128"/>
              </a:rPr>
              <a:t>P12</a:t>
            </a:r>
          </a:p>
        </p:txBody>
      </p:sp>
      <p:sp>
        <p:nvSpPr>
          <p:cNvPr id="36" name="フリーフォーム 22">
            <a:extLst>
              <a:ext uri="{FF2B5EF4-FFF2-40B4-BE49-F238E27FC236}">
                <a16:creationId xmlns:a16="http://schemas.microsoft.com/office/drawing/2014/main" id="{F180A0F1-CE6C-90C4-E40A-925B90D7FBEB}"/>
              </a:ext>
            </a:extLst>
          </p:cNvPr>
          <p:cNvSpPr/>
          <p:nvPr/>
        </p:nvSpPr>
        <p:spPr>
          <a:xfrm>
            <a:off x="10719751" y="2168502"/>
            <a:ext cx="992066" cy="1548530"/>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Calibri" panose="020F0502020204030204"/>
              <a:ea typeface="メイリオ" panose="020B0604030504040204" pitchFamily="34" charset="-128"/>
              <a:cs typeface="+mn-cs"/>
            </a:endParaRPr>
          </a:p>
        </p:txBody>
      </p:sp>
      <p:sp>
        <p:nvSpPr>
          <p:cNvPr id="40" name="角丸四角形 24">
            <a:extLst>
              <a:ext uri="{FF2B5EF4-FFF2-40B4-BE49-F238E27FC236}">
                <a16:creationId xmlns:a16="http://schemas.microsoft.com/office/drawing/2014/main" id="{8E8D690D-4011-EFF3-F02C-5282B28030E2}"/>
              </a:ext>
            </a:extLst>
          </p:cNvPr>
          <p:cNvSpPr/>
          <p:nvPr/>
        </p:nvSpPr>
        <p:spPr>
          <a:xfrm>
            <a:off x="7961527" y="1844824"/>
            <a:ext cx="3585600"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トップインパクト スクエア</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トップインパクト スクエア</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p>
        </p:txBody>
      </p:sp>
      <p:sp>
        <p:nvSpPr>
          <p:cNvPr id="42" name="円/楕円 25">
            <a:extLst>
              <a:ext uri="{FF2B5EF4-FFF2-40B4-BE49-F238E27FC236}">
                <a16:creationId xmlns:a16="http://schemas.microsoft.com/office/drawing/2014/main" id="{B6929C8B-066A-46F0-8195-EF61E473CECF}"/>
              </a:ext>
            </a:extLst>
          </p:cNvPr>
          <p:cNvSpPr>
            <a:spLocks noChangeAspect="1"/>
          </p:cNvSpPr>
          <p:nvPr/>
        </p:nvSpPr>
        <p:spPr>
          <a:xfrm>
            <a:off x="7713163" y="1939276"/>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E</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grpSp>
        <p:nvGrpSpPr>
          <p:cNvPr id="46" name="グループ化 45">
            <a:extLst>
              <a:ext uri="{FF2B5EF4-FFF2-40B4-BE49-F238E27FC236}">
                <a16:creationId xmlns:a16="http://schemas.microsoft.com/office/drawing/2014/main" id="{14C9CE2B-9878-62AA-18DE-C9FCAA8204A1}"/>
              </a:ext>
            </a:extLst>
          </p:cNvPr>
          <p:cNvGrpSpPr/>
          <p:nvPr/>
        </p:nvGrpSpPr>
        <p:grpSpPr>
          <a:xfrm>
            <a:off x="534905" y="2894074"/>
            <a:ext cx="1322156" cy="2410962"/>
            <a:chOff x="513033" y="432674"/>
            <a:chExt cx="2115990" cy="3618219"/>
          </a:xfrm>
        </p:grpSpPr>
        <p:grpSp>
          <p:nvGrpSpPr>
            <p:cNvPr id="47" name="グループ化 46">
              <a:extLst>
                <a:ext uri="{FF2B5EF4-FFF2-40B4-BE49-F238E27FC236}">
                  <a16:creationId xmlns:a16="http://schemas.microsoft.com/office/drawing/2014/main" id="{49E65AC0-5121-3361-21A6-B238BF5B11E2}"/>
                </a:ext>
              </a:extLst>
            </p:cNvPr>
            <p:cNvGrpSpPr/>
            <p:nvPr/>
          </p:nvGrpSpPr>
          <p:grpSpPr>
            <a:xfrm>
              <a:off x="513033" y="432674"/>
              <a:ext cx="2115990" cy="3618219"/>
              <a:chOff x="513033" y="446485"/>
              <a:chExt cx="2115990" cy="3618219"/>
            </a:xfrm>
          </p:grpSpPr>
          <p:pic>
            <p:nvPicPr>
              <p:cNvPr id="49" name="図 48">
                <a:extLst>
                  <a:ext uri="{FF2B5EF4-FFF2-40B4-BE49-F238E27FC236}">
                    <a16:creationId xmlns:a16="http://schemas.microsoft.com/office/drawing/2014/main" id="{1B8F1377-99F4-3FB0-D7C7-41A1ABE042AC}"/>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b="18441"/>
              <a:stretch/>
            </p:blipFill>
            <p:spPr>
              <a:xfrm>
                <a:off x="513033" y="446485"/>
                <a:ext cx="2115990" cy="3618217"/>
              </a:xfrm>
              <a:prstGeom prst="rect">
                <a:avLst/>
              </a:prstGeom>
            </p:spPr>
          </p:pic>
          <p:pic>
            <p:nvPicPr>
              <p:cNvPr id="50" name="図 49">
                <a:extLst>
                  <a:ext uri="{FF2B5EF4-FFF2-40B4-BE49-F238E27FC236}">
                    <a16:creationId xmlns:a16="http://schemas.microsoft.com/office/drawing/2014/main" id="{414C7C24-7D30-C29A-B2D3-F1019EDEB8A7}"/>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b="12729"/>
              <a:stretch/>
            </p:blipFill>
            <p:spPr>
              <a:xfrm>
                <a:off x="655968" y="568891"/>
                <a:ext cx="1844989" cy="3495813"/>
              </a:xfrm>
              <a:prstGeom prst="rect">
                <a:avLst/>
              </a:prstGeom>
            </p:spPr>
          </p:pic>
          <p:pic>
            <p:nvPicPr>
              <p:cNvPr id="51" name="図 50">
                <a:extLst>
                  <a:ext uri="{FF2B5EF4-FFF2-40B4-BE49-F238E27FC236}">
                    <a16:creationId xmlns:a16="http://schemas.microsoft.com/office/drawing/2014/main" id="{9AE364C5-00FB-5DB7-B4A0-8CC40A0A1782}"/>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48" name="図 47">
              <a:extLst>
                <a:ext uri="{FF2B5EF4-FFF2-40B4-BE49-F238E27FC236}">
                  <a16:creationId xmlns:a16="http://schemas.microsoft.com/office/drawing/2014/main" id="{F9A2E89F-516B-22F7-9B68-CE212DC84936}"/>
                </a:ext>
              </a:extLst>
            </p:cNvPr>
            <p:cNvPicPr>
              <a:picLocks noChangeAspect="1"/>
            </p:cNvPicPr>
            <p:nvPr/>
          </p:nvPicPr>
          <p:blipFill rotWithShape="1">
            <a:blip r:embed="rId8">
              <a:extLst>
                <a:ext uri="{28A0092B-C50C-407E-A947-70E740481C1C}">
                  <a14:useLocalDpi xmlns:a14="http://schemas.microsoft.com/office/drawing/2010/main"/>
                </a:ext>
              </a:extLst>
            </a:blip>
            <a:srcRect l="1704" t="-603" r="3086"/>
            <a:stretch/>
          </p:blipFill>
          <p:spPr>
            <a:xfrm>
              <a:off x="654267" y="1182203"/>
              <a:ext cx="1843200" cy="1050673"/>
            </a:xfrm>
            <a:prstGeom prst="rect">
              <a:avLst/>
            </a:prstGeom>
          </p:spPr>
        </p:pic>
      </p:grpSp>
      <p:grpSp>
        <p:nvGrpSpPr>
          <p:cNvPr id="52" name="グループ化 51">
            <a:extLst>
              <a:ext uri="{FF2B5EF4-FFF2-40B4-BE49-F238E27FC236}">
                <a16:creationId xmlns:a16="http://schemas.microsoft.com/office/drawing/2014/main" id="{81653772-358E-B190-7A50-46EAE05C328D}"/>
              </a:ext>
            </a:extLst>
          </p:cNvPr>
          <p:cNvGrpSpPr/>
          <p:nvPr/>
        </p:nvGrpSpPr>
        <p:grpSpPr>
          <a:xfrm>
            <a:off x="1916910" y="2938226"/>
            <a:ext cx="1322156" cy="2366809"/>
            <a:chOff x="7241733" y="1270074"/>
            <a:chExt cx="2016626" cy="3609988"/>
          </a:xfrm>
        </p:grpSpPr>
        <p:grpSp>
          <p:nvGrpSpPr>
            <p:cNvPr id="53" name="グループ化 52">
              <a:extLst>
                <a:ext uri="{FF2B5EF4-FFF2-40B4-BE49-F238E27FC236}">
                  <a16:creationId xmlns:a16="http://schemas.microsoft.com/office/drawing/2014/main" id="{0E6460CA-DE53-651D-F8EB-C2003691CA79}"/>
                </a:ext>
              </a:extLst>
            </p:cNvPr>
            <p:cNvGrpSpPr/>
            <p:nvPr/>
          </p:nvGrpSpPr>
          <p:grpSpPr>
            <a:xfrm>
              <a:off x="7241733" y="1270074"/>
              <a:ext cx="2016626" cy="3609988"/>
              <a:chOff x="513033" y="432676"/>
              <a:chExt cx="2115990" cy="3551959"/>
            </a:xfrm>
          </p:grpSpPr>
          <p:grpSp>
            <p:nvGrpSpPr>
              <p:cNvPr id="56" name="グループ化 55">
                <a:extLst>
                  <a:ext uri="{FF2B5EF4-FFF2-40B4-BE49-F238E27FC236}">
                    <a16:creationId xmlns:a16="http://schemas.microsoft.com/office/drawing/2014/main" id="{CF75068F-5189-DA00-7C2D-AEDBDCAA325A}"/>
                  </a:ext>
                </a:extLst>
              </p:cNvPr>
              <p:cNvGrpSpPr/>
              <p:nvPr/>
            </p:nvGrpSpPr>
            <p:grpSpPr>
              <a:xfrm>
                <a:off x="513033" y="432676"/>
                <a:ext cx="2115990" cy="3551959"/>
                <a:chOff x="513033" y="446487"/>
                <a:chExt cx="2115990" cy="3551959"/>
              </a:xfrm>
            </p:grpSpPr>
            <p:pic>
              <p:nvPicPr>
                <p:cNvPr id="58" name="図 57">
                  <a:extLst>
                    <a:ext uri="{FF2B5EF4-FFF2-40B4-BE49-F238E27FC236}">
                      <a16:creationId xmlns:a16="http://schemas.microsoft.com/office/drawing/2014/main" id="{DEB7E938-E920-F777-6985-5FA30FBED4F8}"/>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t="2" b="19933"/>
                <a:stretch/>
              </p:blipFill>
              <p:spPr>
                <a:xfrm>
                  <a:off x="513033" y="446487"/>
                  <a:ext cx="2115990" cy="3551959"/>
                </a:xfrm>
                <a:prstGeom prst="rect">
                  <a:avLst/>
                </a:prstGeom>
              </p:spPr>
            </p:pic>
            <p:pic>
              <p:nvPicPr>
                <p:cNvPr id="59" name="図 58">
                  <a:extLst>
                    <a:ext uri="{FF2B5EF4-FFF2-40B4-BE49-F238E27FC236}">
                      <a16:creationId xmlns:a16="http://schemas.microsoft.com/office/drawing/2014/main" id="{B69ACFD5-B280-E659-BEB2-CA340559EB17}"/>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57" name="図 56">
                <a:extLst>
                  <a:ext uri="{FF2B5EF4-FFF2-40B4-BE49-F238E27FC236}">
                    <a16:creationId xmlns:a16="http://schemas.microsoft.com/office/drawing/2014/main" id="{152F1DA3-BBDA-A22F-882D-3D36D4D57FAC}"/>
                  </a:ext>
                </a:extLst>
              </p:cNvPr>
              <p:cNvPicPr>
                <a:picLocks noChangeAspect="1"/>
              </p:cNvPicPr>
              <p:nvPr/>
            </p:nvPicPr>
            <p:blipFill rotWithShape="1">
              <a:blip r:embed="rId8">
                <a:extLst>
                  <a:ext uri="{28A0092B-C50C-407E-A947-70E740481C1C}">
                    <a14:useLocalDpi xmlns:a14="http://schemas.microsoft.com/office/drawing/2010/main"/>
                  </a:ext>
                </a:extLst>
              </a:blip>
              <a:srcRect l="1704" t="-603" r="3086"/>
              <a:stretch/>
            </p:blipFill>
            <p:spPr>
              <a:xfrm>
                <a:off x="654267" y="958607"/>
                <a:ext cx="1843200" cy="1050673"/>
              </a:xfrm>
              <a:prstGeom prst="rect">
                <a:avLst/>
              </a:prstGeom>
            </p:spPr>
          </p:pic>
        </p:grpSp>
        <p:pic>
          <p:nvPicPr>
            <p:cNvPr id="54" name="図 53">
              <a:extLst>
                <a:ext uri="{FF2B5EF4-FFF2-40B4-BE49-F238E27FC236}">
                  <a16:creationId xmlns:a16="http://schemas.microsoft.com/office/drawing/2014/main" id="{0231C7C9-16CC-32A4-5767-59FFF8E50AAC}"/>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t="3189" b="88679"/>
            <a:stretch/>
          </p:blipFill>
          <p:spPr>
            <a:xfrm>
              <a:off x="7393106" y="1572570"/>
              <a:ext cx="1713877" cy="248191"/>
            </a:xfrm>
            <a:prstGeom prst="rect">
              <a:avLst/>
            </a:prstGeom>
          </p:spPr>
        </p:pic>
        <p:pic>
          <p:nvPicPr>
            <p:cNvPr id="55" name="図 54">
              <a:extLst>
                <a:ext uri="{FF2B5EF4-FFF2-40B4-BE49-F238E27FC236}">
                  <a16:creationId xmlns:a16="http://schemas.microsoft.com/office/drawing/2014/main" id="{943FA467-A334-F7E9-42C2-6900D385108E}"/>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t="11470" b="23258"/>
            <a:stretch/>
          </p:blipFill>
          <p:spPr>
            <a:xfrm>
              <a:off x="7376335" y="2868484"/>
              <a:ext cx="1730647" cy="2011578"/>
            </a:xfrm>
            <a:prstGeom prst="rect">
              <a:avLst/>
            </a:prstGeom>
          </p:spPr>
        </p:pic>
      </p:grpSp>
      <p:sp>
        <p:nvSpPr>
          <p:cNvPr id="60" name="角丸四角形 46">
            <a:extLst>
              <a:ext uri="{FF2B5EF4-FFF2-40B4-BE49-F238E27FC236}">
                <a16:creationId xmlns:a16="http://schemas.microsoft.com/office/drawing/2014/main" id="{ADA8F883-0F37-21E0-AB34-A7BBE661C8F1}"/>
              </a:ext>
            </a:extLst>
          </p:cNvPr>
          <p:cNvSpPr/>
          <p:nvPr/>
        </p:nvSpPr>
        <p:spPr>
          <a:xfrm>
            <a:off x="534905" y="5158103"/>
            <a:ext cx="1309162" cy="293865"/>
          </a:xfrm>
          <a:prstGeom prst="roundRect">
            <a:avLst>
              <a:gd name="adj" fmla="val 50000"/>
            </a:avLst>
          </a:prstGeom>
          <a:solidFill>
            <a:schemeClr val="bg1"/>
          </a:solidFill>
          <a:ln w="127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normalizeH="0" baseline="0" noProof="0">
                <a:ln>
                  <a:noFill/>
                </a:ln>
                <a:solidFill>
                  <a:srgbClr val="545454"/>
                </a:solidFill>
                <a:effectLst/>
                <a:uLnTx/>
                <a:uFillTx/>
                <a:latin typeface="Meiryo" panose="020B0604030504040204" pitchFamily="34" charset="-128"/>
                <a:ea typeface="Meiryo" panose="020B0604030504040204" pitchFamily="34" charset="-128"/>
              </a:rPr>
              <a:t>WEB</a:t>
            </a:r>
            <a:endParaRPr kumimoji="1" lang="ja-JP" altLang="en-US" sz="1400" b="1" i="0" u="none" strike="noStrike" kern="1200" cap="none" normalizeH="0" baseline="0" noProof="0">
              <a:ln>
                <a:noFill/>
              </a:ln>
              <a:solidFill>
                <a:srgbClr val="545454"/>
              </a:solidFill>
              <a:effectLst/>
              <a:uLnTx/>
              <a:uFillTx/>
              <a:latin typeface="Meiryo" panose="020B0604030504040204" pitchFamily="34" charset="-128"/>
              <a:ea typeface="Meiryo" panose="020B0604030504040204" pitchFamily="34" charset="-128"/>
            </a:endParaRPr>
          </a:p>
        </p:txBody>
      </p:sp>
      <p:sp>
        <p:nvSpPr>
          <p:cNvPr id="63" name="角丸四角形 47">
            <a:extLst>
              <a:ext uri="{FF2B5EF4-FFF2-40B4-BE49-F238E27FC236}">
                <a16:creationId xmlns:a16="http://schemas.microsoft.com/office/drawing/2014/main" id="{D27C64BE-17D7-27F4-05EC-938379C5E564}"/>
              </a:ext>
            </a:extLst>
          </p:cNvPr>
          <p:cNvSpPr/>
          <p:nvPr/>
        </p:nvSpPr>
        <p:spPr>
          <a:xfrm>
            <a:off x="1921456" y="5158103"/>
            <a:ext cx="1317610" cy="293865"/>
          </a:xfrm>
          <a:prstGeom prst="roundRect">
            <a:avLst>
              <a:gd name="adj" fmla="val 50000"/>
            </a:avLst>
          </a:prstGeom>
          <a:solidFill>
            <a:schemeClr val="bg1"/>
          </a:solidFill>
          <a:ln w="127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normalizeH="0" baseline="0" noProof="0">
                <a:ln>
                  <a:noFill/>
                </a:ln>
                <a:solidFill>
                  <a:srgbClr val="545454"/>
                </a:solidFill>
                <a:effectLst/>
                <a:uLnTx/>
                <a:uFillTx/>
                <a:latin typeface="Meiryo" panose="020B0604030504040204" pitchFamily="34" charset="-128"/>
                <a:ea typeface="Meiryo" panose="020B0604030504040204" pitchFamily="34" charset="-128"/>
              </a:rPr>
              <a:t>APP</a:t>
            </a:r>
            <a:endParaRPr kumimoji="1" lang="ja-JP" altLang="en-US" sz="1400" b="1" i="0" u="none" strike="noStrike" kern="1200" cap="none" normalizeH="0" baseline="0" noProof="0">
              <a:ln>
                <a:noFill/>
              </a:ln>
              <a:solidFill>
                <a:srgbClr val="545454"/>
              </a:solidFill>
              <a:effectLst/>
              <a:uLnTx/>
              <a:uFillTx/>
              <a:latin typeface="Meiryo" panose="020B0604030504040204" pitchFamily="34" charset="-128"/>
              <a:ea typeface="Meiryo" panose="020B0604030504040204" pitchFamily="34" charset="-128"/>
            </a:endParaRPr>
          </a:p>
        </p:txBody>
      </p:sp>
      <p:pic>
        <p:nvPicPr>
          <p:cNvPr id="8" name="図プレースホルダー 7" descr="アイコン&#10;&#10;自動的に生成された説明">
            <a:extLst>
              <a:ext uri="{FF2B5EF4-FFF2-40B4-BE49-F238E27FC236}">
                <a16:creationId xmlns:a16="http://schemas.microsoft.com/office/drawing/2014/main" id="{9285C42D-E470-8AB9-DBD7-6476BD01126E}"/>
              </a:ext>
            </a:extLst>
          </p:cNvPr>
          <p:cNvPicPr>
            <a:picLocks noGrp="1" noChangeAspect="1"/>
          </p:cNvPicPr>
          <p:nvPr>
            <p:ph type="pic" sz="quarter" idx="11"/>
          </p:nvPr>
        </p:nvPicPr>
        <p:blipFill>
          <a:blip r:embed="rId10" cstate="print">
            <a:extLst>
              <a:ext uri="{28A0092B-C50C-407E-A947-70E740481C1C}">
                <a14:useLocalDpi xmlns:a14="http://schemas.microsoft.com/office/drawing/2010/main" val="0"/>
              </a:ext>
            </a:extLst>
          </a:blip>
          <a:srcRect/>
          <a:stretch>
            <a:fillRect/>
          </a:stretch>
        </p:blipFill>
        <p:spPr/>
      </p:pic>
      <p:pic>
        <p:nvPicPr>
          <p:cNvPr id="4" name="図 3" descr="グラフィカル ユーザー インターフェイス, テキスト, アプリケーション&#10;&#10;自動的に生成された説明">
            <a:extLst>
              <a:ext uri="{FF2B5EF4-FFF2-40B4-BE49-F238E27FC236}">
                <a16:creationId xmlns:a16="http://schemas.microsoft.com/office/drawing/2014/main" id="{D2FA5C7E-2242-29A7-2CC3-2282F6DFD2E9}"/>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814412" y="2881891"/>
            <a:ext cx="3585599" cy="2695742"/>
          </a:xfrm>
          <a:prstGeom prst="rect">
            <a:avLst/>
          </a:prstGeom>
        </p:spPr>
      </p:pic>
      <p:pic>
        <p:nvPicPr>
          <p:cNvPr id="9" name="図 8" descr="グラフィカル ユーザー インターフェイス, テキスト, アプリケーション, Web サイト&#10;&#10;自動的に生成された説明">
            <a:extLst>
              <a:ext uri="{FF2B5EF4-FFF2-40B4-BE49-F238E27FC236}">
                <a16:creationId xmlns:a16="http://schemas.microsoft.com/office/drawing/2014/main" id="{69676C50-787E-DC30-DA8D-381E9317D02F}"/>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975357" y="2901519"/>
            <a:ext cx="3571770" cy="2685344"/>
          </a:xfrm>
          <a:prstGeom prst="rect">
            <a:avLst/>
          </a:prstGeom>
        </p:spPr>
      </p:pic>
    </p:spTree>
    <p:extLst>
      <p:ext uri="{BB962C8B-B14F-4D97-AF65-F5344CB8AC3E}">
        <p14:creationId xmlns:p14="http://schemas.microsoft.com/office/powerpoint/2010/main" val="1885277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4" name="角丸四角形 3">
            <a:extLst>
              <a:ext uri="{FF2B5EF4-FFF2-40B4-BE49-F238E27FC236}">
                <a16:creationId xmlns:a16="http://schemas.microsoft.com/office/drawing/2014/main" id="{8B094D99-2C9A-87B3-9337-CEB1A4537738}"/>
              </a:ext>
            </a:extLst>
          </p:cNvPr>
          <p:cNvSpPr/>
          <p:nvPr/>
        </p:nvSpPr>
        <p:spPr>
          <a:xfrm>
            <a:off x="1817843"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商品一覧</a:t>
            </a:r>
          </a:p>
        </p:txBody>
      </p:sp>
      <p:graphicFrame>
        <p:nvGraphicFramePr>
          <p:cNvPr id="10" name="表 9">
            <a:extLst>
              <a:ext uri="{FF2B5EF4-FFF2-40B4-BE49-F238E27FC236}">
                <a16:creationId xmlns:a16="http://schemas.microsoft.com/office/drawing/2014/main" id="{F67B7EEB-573A-9DF0-2B5D-1EA6EE856F25}"/>
              </a:ext>
            </a:extLst>
          </p:cNvPr>
          <p:cNvGraphicFramePr>
            <a:graphicFrameLocks noGrp="1"/>
          </p:cNvGraphicFramePr>
          <p:nvPr>
            <p:extLst>
              <p:ext uri="{D42A27DB-BD31-4B8C-83A1-F6EECF244321}">
                <p14:modId xmlns:p14="http://schemas.microsoft.com/office/powerpoint/2010/main" val="2690630965"/>
              </p:ext>
            </p:extLst>
          </p:nvPr>
        </p:nvGraphicFramePr>
        <p:xfrm>
          <a:off x="479426" y="1082856"/>
          <a:ext cx="11233150" cy="4845330"/>
        </p:xfrm>
        <a:graphic>
          <a:graphicData uri="http://schemas.openxmlformats.org/drawingml/2006/table">
            <a:tbl>
              <a:tblPr firstCol="1" bandRow="1"/>
              <a:tblGrid>
                <a:gridCol w="2183875">
                  <a:extLst>
                    <a:ext uri="{9D8B030D-6E8A-4147-A177-3AD203B41FA5}">
                      <a16:colId xmlns:a16="http://schemas.microsoft.com/office/drawing/2014/main" val="792911817"/>
                    </a:ext>
                  </a:extLst>
                </a:gridCol>
                <a:gridCol w="1259810">
                  <a:extLst>
                    <a:ext uri="{9D8B030D-6E8A-4147-A177-3AD203B41FA5}">
                      <a16:colId xmlns:a16="http://schemas.microsoft.com/office/drawing/2014/main" val="1525620392"/>
                    </a:ext>
                  </a:extLst>
                </a:gridCol>
                <a:gridCol w="1468025">
                  <a:extLst>
                    <a:ext uri="{9D8B030D-6E8A-4147-A177-3AD203B41FA5}">
                      <a16:colId xmlns:a16="http://schemas.microsoft.com/office/drawing/2014/main" val="3835180974"/>
                    </a:ext>
                  </a:extLst>
                </a:gridCol>
                <a:gridCol w="1578392">
                  <a:extLst>
                    <a:ext uri="{9D8B030D-6E8A-4147-A177-3AD203B41FA5}">
                      <a16:colId xmlns:a16="http://schemas.microsoft.com/office/drawing/2014/main" val="4269922740"/>
                    </a:ext>
                  </a:extLst>
                </a:gridCol>
                <a:gridCol w="1879647">
                  <a:extLst>
                    <a:ext uri="{9D8B030D-6E8A-4147-A177-3AD203B41FA5}">
                      <a16:colId xmlns:a16="http://schemas.microsoft.com/office/drawing/2014/main" val="360912566"/>
                    </a:ext>
                  </a:extLst>
                </a:gridCol>
                <a:gridCol w="1468025">
                  <a:extLst>
                    <a:ext uri="{9D8B030D-6E8A-4147-A177-3AD203B41FA5}">
                      <a16:colId xmlns:a16="http://schemas.microsoft.com/office/drawing/2014/main" val="739266037"/>
                    </a:ext>
                  </a:extLst>
                </a:gridCol>
                <a:gridCol w="1395376">
                  <a:extLst>
                    <a:ext uri="{9D8B030D-6E8A-4147-A177-3AD203B41FA5}">
                      <a16:colId xmlns:a16="http://schemas.microsoft.com/office/drawing/2014/main" val="3201855149"/>
                    </a:ext>
                  </a:extLst>
                </a:gridCol>
              </a:tblGrid>
              <a:tr h="36555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i="0">
                          <a:solidFill>
                            <a:schemeClr val="accent3"/>
                          </a:solidFill>
                          <a:latin typeface="Meiryo" panose="020B0604030504040204" pitchFamily="34" charset="-128"/>
                          <a:ea typeface="Meiryo" panose="020B0604030504040204" pitchFamily="34" charset="-128"/>
                        </a:rPr>
                        <a:t>商品名</a:t>
                      </a:r>
                    </a:p>
                  </a:txBody>
                  <a:tcPr marB="0" anchor="ctr">
                    <a:lnL w="6350" cap="flat" cmpd="sng" algn="ctr">
                      <a:noFill/>
                      <a:prstDash val="sysDot"/>
                      <a:round/>
                      <a:headEnd type="none" w="med" len="med"/>
                      <a:tailEnd type="none" w="med" len="med"/>
                    </a:lnL>
                    <a:lnR w="19050" cap="flat" cmpd="sng" algn="ctr">
                      <a:solidFill>
                        <a:srgbClr val="FFFFFF"/>
                      </a:solidFill>
                      <a:prstDash val="solid"/>
                      <a:round/>
                      <a:headEnd type="none" w="med" len="med"/>
                      <a:tailEnd type="none" w="med" len="med"/>
                    </a:lnR>
                    <a:lnT w="6350" cap="flat" cmpd="sng" algn="ctr">
                      <a:noFill/>
                      <a:prstDash val="sysDot"/>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i="0">
                          <a:solidFill>
                            <a:srgbClr val="FFFFFF"/>
                          </a:solidFill>
                          <a:latin typeface="Meiryo" panose="020B0604030504040204" pitchFamily="34" charset="-128"/>
                          <a:ea typeface="Meiryo" panose="020B0604030504040204" pitchFamily="34" charset="-128"/>
                        </a:rPr>
                        <a:t>ブランドパネル</a:t>
                      </a:r>
                    </a:p>
                    <a:p>
                      <a:pPr algn="ctr"/>
                      <a:r>
                        <a:rPr kumimoji="1" lang="ja-JP" altLang="en-US" sz="900" b="1" i="0">
                          <a:solidFill>
                            <a:srgbClr val="FFFFFF"/>
                          </a:solidFill>
                          <a:latin typeface="Meiryo"/>
                          <a:ea typeface="Meiryo"/>
                        </a:rPr>
                        <a:t>リッチフォーマット　</a:t>
                      </a:r>
                      <a:r>
                        <a:rPr kumimoji="1" lang="en-US" altLang="ja-JP" sz="900" b="1" i="0">
                          <a:solidFill>
                            <a:srgbClr val="FFFFFF"/>
                          </a:solidFill>
                          <a:latin typeface="Meiryo"/>
                          <a:ea typeface="Meiryo"/>
                        </a:rPr>
                        <a:t>MD</a:t>
                      </a:r>
                      <a:endParaRPr kumimoji="1" lang="ja-JP" altLang="en-US" sz="900" b="1" i="0" dirty="0">
                        <a:solidFill>
                          <a:srgbClr val="FFFFFF"/>
                        </a:solidFill>
                        <a:latin typeface="Meiryo"/>
                        <a:ea typeface="Meiryo"/>
                      </a:endParaRPr>
                    </a:p>
                  </a:txBody>
                  <a:tcPr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noFill/>
                      <a:prstDash val="sysDot"/>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i="0" kern="1200">
                          <a:solidFill>
                            <a:srgbClr val="FFFFFF"/>
                          </a:solidFill>
                          <a:latin typeface="Meiryo" panose="020B0604030504040204" pitchFamily="34" charset="-128"/>
                          <a:ea typeface="Meiryo" panose="020B0604030504040204" pitchFamily="34" charset="-128"/>
                          <a:cs typeface="+mn-cs"/>
                        </a:rPr>
                        <a:t>ブランドパネル</a:t>
                      </a:r>
                    </a:p>
                    <a:p>
                      <a:pPr algn="ctr"/>
                      <a:r>
                        <a:rPr kumimoji="1" lang="ja-JP" altLang="en-US" sz="900" b="1" i="0" kern="1200">
                          <a:solidFill>
                            <a:srgbClr val="FFFFFF"/>
                          </a:solidFill>
                          <a:latin typeface="Meiryo"/>
                          <a:ea typeface="Meiryo"/>
                          <a:cs typeface="+mn-cs"/>
                        </a:rPr>
                        <a:t>リッチフォーマット　</a:t>
                      </a:r>
                      <a:r>
                        <a:rPr kumimoji="1" lang="en-US" altLang="ja-JP" sz="900" b="1" i="0" kern="1200">
                          <a:solidFill>
                            <a:srgbClr val="FFFFFF"/>
                          </a:solidFill>
                          <a:latin typeface="Meiryo"/>
                          <a:ea typeface="Meiryo"/>
                          <a:cs typeface="+mn-cs"/>
                        </a:rPr>
                        <a:t>MD</a:t>
                      </a:r>
                      <a:r>
                        <a:rPr kumimoji="1" lang="ja-JP" altLang="en-US" sz="900" b="1" i="0" kern="1200">
                          <a:solidFill>
                            <a:srgbClr val="FFFFFF"/>
                          </a:solidFill>
                          <a:latin typeface="Meiryo"/>
                          <a:ea typeface="Meiryo"/>
                          <a:cs typeface="+mn-cs"/>
                        </a:rPr>
                        <a:t>（</a:t>
                      </a:r>
                      <a:r>
                        <a:rPr kumimoji="1" lang="en-US" altLang="ja-JP" sz="900" b="1" i="0" kern="1200">
                          <a:solidFill>
                            <a:srgbClr val="FFFFFF"/>
                          </a:solidFill>
                          <a:latin typeface="Meiryo"/>
                          <a:ea typeface="Meiryo"/>
                          <a:cs typeface="+mn-cs"/>
                        </a:rPr>
                        <a:t>FQ1</a:t>
                      </a:r>
                      <a:r>
                        <a:rPr kumimoji="1" lang="ja-JP" altLang="en-US" sz="900" b="1" i="0" kern="1200">
                          <a:solidFill>
                            <a:srgbClr val="FFFFFF"/>
                          </a:solidFill>
                          <a:latin typeface="Meiryo"/>
                          <a:ea typeface="Meiryo"/>
                          <a:cs typeface="+mn-cs"/>
                        </a:rPr>
                        <a:t>）</a:t>
                      </a:r>
                    </a:p>
                  </a:txBody>
                  <a:tcPr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noFill/>
                      <a:prstDash val="sysDot"/>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lnL w="28575" cap="flat" cmpd="sng" algn="ctr">
                      <a:solidFill>
                        <a:srgbClr val="FFFFFF"/>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i="0" kern="1200">
                          <a:solidFill>
                            <a:srgbClr val="FFFFFF"/>
                          </a:solidFill>
                          <a:latin typeface="Meiryo" panose="020B0604030504040204" pitchFamily="34" charset="-128"/>
                          <a:ea typeface="Meiryo" panose="020B0604030504040204" pitchFamily="34" charset="-128"/>
                          <a:cs typeface="+mn-cs"/>
                        </a:rPr>
                        <a:t>ブランドパネル</a:t>
                      </a:r>
                    </a:p>
                    <a:p>
                      <a:pPr algn="ctr"/>
                      <a:r>
                        <a:rPr kumimoji="1" lang="ja-JP" altLang="en-US" sz="900" b="1" i="0" kern="1200">
                          <a:solidFill>
                            <a:srgbClr val="FFFFFF"/>
                          </a:solidFill>
                          <a:latin typeface="Meiryo"/>
                          <a:ea typeface="Meiryo"/>
                          <a:cs typeface="+mn-cs"/>
                        </a:rPr>
                        <a:t>リッチフォーマット　</a:t>
                      </a:r>
                      <a:r>
                        <a:rPr kumimoji="1" lang="en-US" altLang="ja-JP" sz="900" b="1" i="0" kern="1200">
                          <a:solidFill>
                            <a:srgbClr val="FFFFFF"/>
                          </a:solidFill>
                          <a:latin typeface="Meiryo"/>
                          <a:ea typeface="Meiryo"/>
                          <a:cs typeface="+mn-cs"/>
                        </a:rPr>
                        <a:t>MD</a:t>
                      </a:r>
                      <a:r>
                        <a:rPr kumimoji="1" lang="ja-JP" altLang="en-US" sz="900" b="1" i="0" kern="1200">
                          <a:solidFill>
                            <a:srgbClr val="FFFFFF"/>
                          </a:solidFill>
                          <a:latin typeface="Meiryo"/>
                          <a:ea typeface="Meiryo"/>
                          <a:cs typeface="+mn-cs"/>
                        </a:rPr>
                        <a:t>　（都道府県）</a:t>
                      </a:r>
                    </a:p>
                  </a:txBody>
                  <a:tcPr marB="0" anchor="ctr">
                    <a:lnL w="28575" cap="flat" cmpd="sng" algn="ctr">
                      <a:solidFill>
                        <a:srgbClr val="FFFFFF"/>
                      </a:solidFill>
                      <a:prstDash val="solid"/>
                      <a:round/>
                      <a:headEnd type="none" w="med" len="med"/>
                      <a:tailEnd type="none" w="med" len="med"/>
                    </a:lnL>
                    <a:lnR w="6350" cap="flat" cmpd="sng" algn="ctr">
                      <a:noFill/>
                      <a:prstDash val="sysDot"/>
                      <a:round/>
                      <a:headEnd type="none" w="med" len="med"/>
                      <a:tailEnd type="none" w="med" len="med"/>
                    </a:lnR>
                    <a:lnT w="6350" cap="flat" cmpd="sng" algn="ctr">
                      <a:noFill/>
                      <a:prstDash val="sysDot"/>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extLst>
                  <a:ext uri="{0D108BD9-81ED-4DB2-BD59-A6C34878D82A}">
                    <a16:rowId xmlns:a16="http://schemas.microsoft.com/office/drawing/2014/main" val="2117335041"/>
                  </a:ext>
                </a:extLst>
              </a:tr>
              <a:tr h="28002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a:ea typeface="Meiryo"/>
                          <a:cs typeface="+mn-cs"/>
                        </a:rPr>
                        <a:t>リリース種別</a:t>
                      </a:r>
                      <a:r>
                        <a:rPr kumimoji="1" lang="en-US" altLang="ja-JP" sz="900" b="0" i="0" kern="1200">
                          <a:solidFill>
                            <a:schemeClr val="bg1"/>
                          </a:solidFill>
                          <a:latin typeface="Meiryo"/>
                          <a:ea typeface="Meiryo"/>
                          <a:cs typeface="+mn-cs"/>
                        </a:rPr>
                        <a:t>/</a:t>
                      </a:r>
                      <a:r>
                        <a:rPr kumimoji="1" lang="ja-JP" altLang="en-US" sz="900" b="0" i="0" kern="1200">
                          <a:solidFill>
                            <a:schemeClr val="bg1"/>
                          </a:solidFill>
                          <a:latin typeface="Meiryo"/>
                          <a:ea typeface="Meiryo"/>
                          <a:cs typeface="+mn-cs"/>
                        </a:rPr>
                        <a:t>商品</a:t>
                      </a:r>
                      <a:r>
                        <a:rPr kumimoji="1" lang="en-US" altLang="ja-JP" sz="900" b="0" i="0" kern="1200">
                          <a:solidFill>
                            <a:schemeClr val="bg1"/>
                          </a:solidFill>
                          <a:latin typeface="Meiryo"/>
                          <a:ea typeface="Meiryo"/>
                          <a:cs typeface="+mn-cs"/>
                        </a:rPr>
                        <a:t>ID</a:t>
                      </a:r>
                      <a:endParaRPr kumimoji="1" lang="en-US" altLang="ja-JP" sz="900" b="0" i="0" kern="1200" dirty="0">
                        <a:solidFill>
                          <a:schemeClr val="bg1"/>
                        </a:solidFill>
                        <a:latin typeface="Meiryo"/>
                        <a:ea typeface="Meiryo"/>
                        <a:cs typeface="+mn-cs"/>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i="0" kern="1200">
                          <a:solidFill>
                            <a:schemeClr val="tx1">
                              <a:lumMod val="65000"/>
                              <a:lumOff val="35000"/>
                            </a:schemeClr>
                          </a:solidFill>
                          <a:latin typeface="Meiryo" panose="020B0604030504040204" pitchFamily="34" charset="-128"/>
                          <a:ea typeface="Meiryo" panose="020B0604030504040204" pitchFamily="34" charset="-128"/>
                          <a:cs typeface="+mn-cs"/>
                        </a:rPr>
                        <a:t>内容変更</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lang="en-US" sz="900" b="0" i="0" u="none" strike="noStrike" kern="1200" noProof="0" dirty="0">
                          <a:solidFill>
                            <a:schemeClr val="accent3"/>
                          </a:solidFill>
                          <a:effectLst/>
                          <a:latin typeface="Meiryo"/>
                        </a:rPr>
                        <a:t>1000005681</a:t>
                      </a:r>
                      <a:endParaRPr kumimoji="1" lang="ja-JP" altLang="en-US" dirty="0">
                        <a:solidFill>
                          <a:schemeClr val="accent3"/>
                        </a:solidFill>
                        <a:latin typeface="Meiryo"/>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i="0">
                          <a:solidFill>
                            <a:schemeClr val="tx1">
                              <a:lumMod val="65000"/>
                              <a:lumOff val="35000"/>
                            </a:schemeClr>
                          </a:solidFill>
                          <a:latin typeface="Meiryo" panose="020B0604030504040204" pitchFamily="34" charset="-128"/>
                          <a:ea typeface="Meiryo" panose="020B0604030504040204" pitchFamily="34" charset="-128"/>
                        </a:rPr>
                        <a:t>内容変更</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lang="en-US" sz="900" b="0" i="0" u="none" strike="noStrike" kern="1200" noProof="0">
                          <a:solidFill>
                            <a:schemeClr val="tx1">
                              <a:lumMod val="65000"/>
                              <a:lumOff val="35000"/>
                            </a:schemeClr>
                          </a:solidFill>
                          <a:effectLst/>
                          <a:latin typeface="Meiryo"/>
                        </a:rPr>
                        <a:t>1000004678</a:t>
                      </a:r>
                      <a:endParaRPr kumimoji="1" lang="en-US" altLang="ja-JP" sz="900" b="0" i="0" kern="1200">
                        <a:solidFill>
                          <a:schemeClr val="tx1">
                            <a:lumMod val="65000"/>
                            <a:lumOff val="35000"/>
                          </a:schemeClr>
                        </a:solidFill>
                        <a:effectLst/>
                        <a:latin typeface="Meiryo"/>
                        <a:ea typeface="Meiryo" panose="020B0604030504040204" pitchFamily="34" charset="-128"/>
                        <a:cs typeface="+mn-cs"/>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i="0" kern="1200">
                          <a:solidFill>
                            <a:schemeClr val="tx1">
                              <a:lumMod val="65000"/>
                              <a:lumOff val="35000"/>
                            </a:schemeClr>
                          </a:solidFill>
                          <a:latin typeface="Meiryo" panose="020B0604030504040204" pitchFamily="34" charset="-128"/>
                          <a:ea typeface="Meiryo" panose="020B0604030504040204" pitchFamily="34" charset="-128"/>
                          <a:cs typeface="+mn-cs"/>
                        </a:rPr>
                        <a:t>内容変更</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lang="en-US" sz="900" b="0" i="0" u="none" strike="noStrike" kern="1200" noProof="0" dirty="0">
                          <a:solidFill>
                            <a:schemeClr val="accent3"/>
                          </a:solidFill>
                          <a:effectLst/>
                          <a:latin typeface="Meiryo"/>
                        </a:rPr>
                        <a:t>1000005647</a:t>
                      </a:r>
                      <a:endParaRPr kumimoji="1" lang="ja-JP" altLang="en-US" dirty="0">
                        <a:solidFill>
                          <a:schemeClr val="accent3"/>
                        </a:solidFill>
                        <a:latin typeface="Meiryo"/>
                      </a:endParaRPr>
                    </a:p>
                  </a:txBody>
                  <a:tcPr marT="7200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2355075111"/>
                  </a:ext>
                </a:extLst>
              </a:tr>
              <a:tr h="280023">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panose="020B0604030504040204" pitchFamily="34" charset="-128"/>
                          <a:ea typeface="Meiryo" panose="020B0604030504040204" pitchFamily="34" charset="-128"/>
                          <a:cs typeface="+mn-cs"/>
                        </a:rPr>
                        <a:t>予約開始日</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6">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b="0" i="0" kern="1200">
                          <a:solidFill>
                            <a:schemeClr val="tx1">
                              <a:lumMod val="65000"/>
                              <a:lumOff val="35000"/>
                            </a:schemeClr>
                          </a:solidFill>
                          <a:latin typeface="Meiryo"/>
                          <a:ea typeface="Meiryo"/>
                          <a:cs typeface="+mn-cs"/>
                        </a:rPr>
                        <a:t>2023</a:t>
                      </a:r>
                      <a:r>
                        <a:rPr kumimoji="1" lang="ja-JP" altLang="en-US" sz="900" b="0" i="0" kern="1200">
                          <a:solidFill>
                            <a:schemeClr val="tx1">
                              <a:lumMod val="65000"/>
                              <a:lumOff val="35000"/>
                            </a:schemeClr>
                          </a:solidFill>
                          <a:latin typeface="Meiryo"/>
                          <a:ea typeface="Meiryo"/>
                          <a:cs typeface="+mn-cs"/>
                        </a:rPr>
                        <a:t>年</a:t>
                      </a:r>
                      <a:r>
                        <a:rPr lang="en-US" altLang="ja-JP" sz="900" b="0" i="0" kern="1200">
                          <a:solidFill>
                            <a:schemeClr val="tx1">
                              <a:lumMod val="65000"/>
                              <a:lumOff val="35000"/>
                            </a:schemeClr>
                          </a:solidFill>
                          <a:latin typeface="Meiryo"/>
                          <a:ea typeface="Meiryo"/>
                          <a:cs typeface="+mn-cs"/>
                        </a:rPr>
                        <a:t>1</a:t>
                      </a:r>
                      <a:r>
                        <a:rPr kumimoji="1" lang="ja-JP" altLang="en-US" sz="900" b="0" i="0" kern="1200">
                          <a:solidFill>
                            <a:schemeClr val="tx1">
                              <a:lumMod val="65000"/>
                              <a:lumOff val="35000"/>
                            </a:schemeClr>
                          </a:solidFill>
                          <a:latin typeface="Meiryo"/>
                          <a:ea typeface="Meiryo"/>
                          <a:cs typeface="+mn-cs"/>
                        </a:rPr>
                        <a:t>月</a:t>
                      </a:r>
                      <a:r>
                        <a:rPr lang="en-US" altLang="ja-JP" sz="900" b="0" i="0" kern="1200">
                          <a:solidFill>
                            <a:schemeClr val="tx1">
                              <a:lumMod val="65000"/>
                              <a:lumOff val="35000"/>
                            </a:schemeClr>
                          </a:solidFill>
                          <a:latin typeface="Meiryo"/>
                          <a:ea typeface="Meiryo"/>
                          <a:cs typeface="+mn-cs"/>
                        </a:rPr>
                        <a:t>25</a:t>
                      </a:r>
                      <a:r>
                        <a:rPr kumimoji="1" lang="ja-JP" altLang="en-US" sz="900" b="0" i="0" kern="1200">
                          <a:solidFill>
                            <a:schemeClr val="tx1">
                              <a:lumMod val="65000"/>
                              <a:lumOff val="35000"/>
                            </a:schemeClr>
                          </a:solidFill>
                          <a:latin typeface="Meiryo"/>
                          <a:ea typeface="Meiryo"/>
                          <a:cs typeface="+mn-cs"/>
                        </a:rPr>
                        <a:t>日</a:t>
                      </a:r>
                      <a:r>
                        <a:rPr kumimoji="1" lang="en-US" altLang="ja-JP" sz="900" b="0" i="0" kern="1200">
                          <a:solidFill>
                            <a:schemeClr val="tx1">
                              <a:lumMod val="65000"/>
                              <a:lumOff val="35000"/>
                            </a:schemeClr>
                          </a:solidFill>
                          <a:latin typeface="Meiryo"/>
                          <a:ea typeface="Meiryo"/>
                          <a:cs typeface="+mn-cs"/>
                        </a:rPr>
                        <a:t>(</a:t>
                      </a:r>
                      <a:r>
                        <a:rPr kumimoji="1" lang="ja-JP" altLang="en-US" sz="900" b="0" i="0" kern="1200">
                          <a:solidFill>
                            <a:schemeClr val="tx1">
                              <a:lumMod val="65000"/>
                              <a:lumOff val="35000"/>
                            </a:schemeClr>
                          </a:solidFill>
                          <a:latin typeface="Meiryo"/>
                          <a:ea typeface="Meiryo"/>
                          <a:cs typeface="+mn-cs"/>
                        </a:rPr>
                        <a:t>水</a:t>
                      </a:r>
                      <a:r>
                        <a:rPr kumimoji="1" lang="en-US" altLang="ja-JP" sz="900" b="0" i="0" kern="1200">
                          <a:solidFill>
                            <a:schemeClr val="tx1">
                              <a:lumMod val="65000"/>
                              <a:lumOff val="35000"/>
                            </a:schemeClr>
                          </a:solidFill>
                          <a:latin typeface="Meiryo"/>
                          <a:ea typeface="Meiryo"/>
                          <a:cs typeface="+mn-cs"/>
                        </a:rPr>
                        <a:t>)</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2700" cmpd="sng">
                      <a:noFill/>
                      <a:prstDash val="solid"/>
                    </a:lnL>
                    <a:lnT w="28575" cap="flat" cmpd="sng" algn="ctr">
                      <a:solidFill>
                        <a:srgbClr val="FFFFFF"/>
                      </a:solidFill>
                      <a:prstDash val="solid"/>
                      <a:round/>
                      <a:headEnd type="none" w="med" len="med"/>
                      <a:tailEnd type="none" w="med" len="med"/>
                    </a:lnT>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2700" cmpd="sng">
                      <a:noFill/>
                      <a:prstDash val="solid"/>
                    </a:lnL>
                    <a:lnR w="6350" cap="flat" cmpd="sng" algn="ctr">
                      <a:noFill/>
                      <a:prstDash val="sysDot"/>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77446988"/>
                  </a:ext>
                </a:extLst>
              </a:tr>
              <a:tr h="28002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i="0" kern="1200">
                        <a:solidFill>
                          <a:schemeClr val="bg1"/>
                        </a:solidFill>
                        <a:latin typeface="Meiryo" panose="020B0604030504040204" pitchFamily="34" charset="-128"/>
                        <a:ea typeface="Meiryo" panose="020B0604030504040204" pitchFamily="34" charset="-128"/>
                        <a:cs typeface="+mn-cs"/>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1" kern="1200">
                          <a:solidFill>
                            <a:schemeClr val="accent3"/>
                          </a:solidFill>
                          <a:latin typeface="Meiryo"/>
                          <a:ea typeface="Meiryo"/>
                        </a:rPr>
                        <a:t>●</a:t>
                      </a:r>
                      <a:r>
                        <a:rPr kumimoji="1" lang="ja-JP" altLang="en-US" sz="900" b="0" i="0" kern="1200">
                          <a:solidFill>
                            <a:schemeClr val="tx1">
                              <a:lumMod val="65000"/>
                              <a:lumOff val="35000"/>
                            </a:schemeClr>
                          </a:solidFill>
                          <a:latin typeface="Meiryo"/>
                          <a:ea typeface="Meiryo"/>
                          <a:cs typeface="+mn-cs"/>
                        </a:rPr>
                        <a:t>（</a:t>
                      </a:r>
                      <a:r>
                        <a:rPr kumimoji="1" lang="en-US" altLang="ja-JP" sz="900" b="0" i="0" kern="1200">
                          <a:solidFill>
                            <a:schemeClr val="tx1">
                              <a:lumMod val="65000"/>
                              <a:lumOff val="35000"/>
                            </a:schemeClr>
                          </a:solidFill>
                          <a:latin typeface="Meiryo"/>
                          <a:ea typeface="Meiryo"/>
                          <a:cs typeface="+mn-cs"/>
                        </a:rPr>
                        <a:t>PC</a:t>
                      </a:r>
                      <a:r>
                        <a:rPr kumimoji="1" lang="ja-JP" altLang="en-US" sz="900" b="0" i="0" kern="1200">
                          <a:solidFill>
                            <a:schemeClr val="tx1">
                              <a:lumMod val="65000"/>
                              <a:lumOff val="35000"/>
                            </a:schemeClr>
                          </a:solidFill>
                          <a:latin typeface="Meiryo"/>
                          <a:ea typeface="Meiryo"/>
                          <a:cs typeface="+mn-cs"/>
                        </a:rPr>
                        <a:t>のみ）</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1" kern="1200">
                          <a:solidFill>
                            <a:schemeClr val="accent3"/>
                          </a:solidFill>
                          <a:latin typeface="Meiryo"/>
                          <a:ea typeface="Meiryo"/>
                        </a:rPr>
                        <a:t>●</a:t>
                      </a:r>
                      <a:r>
                        <a:rPr kumimoji="1" lang="ja-JP" altLang="en-US" sz="900" b="0" i="0" kern="1200">
                          <a:solidFill>
                            <a:schemeClr val="tx1">
                              <a:lumMod val="65000"/>
                              <a:lumOff val="35000"/>
                            </a:schemeClr>
                          </a:solidFill>
                          <a:latin typeface="Meiryo"/>
                          <a:ea typeface="Meiryo"/>
                          <a:cs typeface="+mn-cs"/>
                        </a:rPr>
                        <a:t>（</a:t>
                      </a:r>
                      <a:r>
                        <a:rPr kumimoji="1" lang="en-US" altLang="ja-JP" sz="900" b="0" i="0" kern="1200">
                          <a:solidFill>
                            <a:schemeClr val="tx1">
                              <a:lumMod val="65000"/>
                              <a:lumOff val="35000"/>
                            </a:schemeClr>
                          </a:solidFill>
                          <a:latin typeface="Meiryo"/>
                          <a:ea typeface="Meiryo"/>
                          <a:cs typeface="+mn-cs"/>
                        </a:rPr>
                        <a:t>PC</a:t>
                      </a:r>
                      <a:r>
                        <a:rPr kumimoji="1" lang="ja-JP" altLang="en-US" sz="900" b="0" i="0" kern="1200">
                          <a:solidFill>
                            <a:schemeClr val="tx1">
                              <a:lumMod val="65000"/>
                              <a:lumOff val="35000"/>
                            </a:schemeClr>
                          </a:solidFill>
                          <a:latin typeface="Meiryo"/>
                          <a:ea typeface="Meiryo"/>
                          <a:cs typeface="+mn-cs"/>
                        </a:rPr>
                        <a:t>のみ）</a:t>
                      </a:r>
                      <a:endParaRPr kumimoji="1" lang="ja-JP" altLang="en-US" sz="900" b="0" i="0">
                        <a:solidFill>
                          <a:schemeClr val="tx1">
                            <a:lumMod val="65000"/>
                            <a:lumOff val="35000"/>
                          </a:schemeClr>
                        </a:solidFill>
                        <a:latin typeface="Meiryo"/>
                        <a:ea typeface="Meiryo"/>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rgbClr val="FFFFFF"/>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1" kern="1200">
                          <a:solidFill>
                            <a:schemeClr val="accent3"/>
                          </a:solidFill>
                          <a:latin typeface="Meiryo"/>
                          <a:ea typeface="Meiryo"/>
                        </a:rPr>
                        <a:t>●</a:t>
                      </a:r>
                      <a:r>
                        <a:rPr kumimoji="1" lang="ja-JP" altLang="en-US" sz="900" b="0" i="0" kern="1200">
                          <a:solidFill>
                            <a:schemeClr val="tx1">
                              <a:lumMod val="65000"/>
                              <a:lumOff val="35000"/>
                            </a:schemeClr>
                          </a:solidFill>
                          <a:latin typeface="Meiryo"/>
                          <a:ea typeface="Meiryo"/>
                          <a:cs typeface="+mn-cs"/>
                        </a:rPr>
                        <a:t>（</a:t>
                      </a:r>
                      <a:r>
                        <a:rPr kumimoji="1" lang="en-US" altLang="ja-JP" sz="900" b="0" i="0" kern="1200">
                          <a:solidFill>
                            <a:schemeClr val="tx1">
                              <a:lumMod val="65000"/>
                              <a:lumOff val="35000"/>
                            </a:schemeClr>
                          </a:solidFill>
                          <a:latin typeface="Meiryo"/>
                          <a:ea typeface="Meiryo"/>
                          <a:cs typeface="+mn-cs"/>
                        </a:rPr>
                        <a:t>PC</a:t>
                      </a:r>
                      <a:r>
                        <a:rPr kumimoji="1" lang="ja-JP" altLang="en-US" sz="900" b="0" i="0" kern="1200">
                          <a:solidFill>
                            <a:schemeClr val="tx1">
                              <a:lumMod val="65000"/>
                              <a:lumOff val="35000"/>
                            </a:schemeClr>
                          </a:solidFill>
                          <a:latin typeface="Meiryo"/>
                          <a:ea typeface="Meiryo"/>
                          <a:cs typeface="+mn-cs"/>
                        </a:rPr>
                        <a:t>のみ）</a:t>
                      </a:r>
                      <a:endParaRPr kumimoji="1" lang="ja-JP" altLang="en-US" sz="900" b="0" i="0">
                        <a:solidFill>
                          <a:schemeClr val="tx1">
                            <a:lumMod val="65000"/>
                            <a:lumOff val="35000"/>
                          </a:schemeClr>
                        </a:solidFill>
                        <a:latin typeface="Meiryo"/>
                        <a:ea typeface="Meiryo"/>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extLst>
                  <a:ext uri="{0D108BD9-81ED-4DB2-BD59-A6C34878D82A}">
                    <a16:rowId xmlns:a16="http://schemas.microsoft.com/office/drawing/2014/main" val="3112060797"/>
                  </a:ext>
                </a:extLst>
              </a:tr>
              <a:tr h="54506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a:ea typeface="Meiryo"/>
                          <a:cs typeface="+mn-cs"/>
                        </a:rPr>
                        <a:t>広告タイプ</a:t>
                      </a:r>
                      <a:r>
                        <a:rPr kumimoji="1" lang="en-US" altLang="ja-JP" sz="900" b="0" i="0" kern="1200">
                          <a:solidFill>
                            <a:schemeClr val="bg1"/>
                          </a:solidFill>
                          <a:latin typeface="Meiryo"/>
                          <a:ea typeface="Meiryo"/>
                          <a:cs typeface="+mn-cs"/>
                        </a:rPr>
                        <a:t>/</a:t>
                      </a:r>
                      <a:r>
                        <a:rPr kumimoji="1" lang="ja-JP" altLang="en-US" sz="900" b="0" i="0" kern="1200">
                          <a:solidFill>
                            <a:schemeClr val="bg1"/>
                          </a:solidFill>
                          <a:latin typeface="Meiryo"/>
                          <a:ea typeface="Meiryo"/>
                          <a:cs typeface="+mn-cs"/>
                        </a:rPr>
                        <a:t>メインメディアの形式</a:t>
                      </a:r>
                      <a:r>
                        <a:rPr kumimoji="1" lang="en-US" altLang="ja-JP" sz="900" b="0" i="0" kern="1200">
                          <a:solidFill>
                            <a:schemeClr val="bg1"/>
                          </a:solidFill>
                          <a:latin typeface="Meiryo"/>
                          <a:ea typeface="Meiryo"/>
                          <a:cs typeface="+mn-cs"/>
                        </a:rPr>
                        <a:t>/</a:t>
                      </a:r>
                    </a:p>
                    <a:p>
                      <a:pPr algn="ctr"/>
                      <a:r>
                        <a:rPr kumimoji="1" lang="ja-JP" altLang="en-US" sz="900" b="0" i="0" kern="1200">
                          <a:solidFill>
                            <a:schemeClr val="bg1"/>
                          </a:solidFill>
                          <a:latin typeface="Meiryo" panose="020B0604030504040204" pitchFamily="34" charset="-128"/>
                          <a:ea typeface="Meiryo" panose="020B0604030504040204" pitchFamily="34" charset="-128"/>
                          <a:cs typeface="+mn-cs"/>
                        </a:rPr>
                        <a:t>アスペクト比</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6">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kern="1200">
                          <a:solidFill>
                            <a:schemeClr val="tx1">
                              <a:lumMod val="65000"/>
                              <a:lumOff val="35000"/>
                            </a:schemeClr>
                          </a:solidFill>
                          <a:latin typeface="Meiryo"/>
                          <a:ea typeface="Meiryo"/>
                          <a:cs typeface="+mn-cs"/>
                        </a:rPr>
                        <a:t>【</a:t>
                      </a:r>
                      <a:r>
                        <a:rPr kumimoji="1" lang="ja-JP" altLang="en-US" sz="900" b="0" i="0" kern="1200">
                          <a:solidFill>
                            <a:schemeClr val="tx1">
                              <a:lumMod val="65000"/>
                              <a:lumOff val="35000"/>
                            </a:schemeClr>
                          </a:solidFill>
                          <a:latin typeface="Meiryo"/>
                          <a:ea typeface="Meiryo"/>
                          <a:cs typeface="+mn-cs"/>
                        </a:rPr>
                        <a:t>スマートフォン</a:t>
                      </a:r>
                      <a:r>
                        <a:rPr kumimoji="1" lang="en-US" altLang="ja-JP" sz="900" b="0" i="0" kern="1200">
                          <a:solidFill>
                            <a:schemeClr val="tx1">
                              <a:lumMod val="65000"/>
                              <a:lumOff val="35000"/>
                            </a:schemeClr>
                          </a:solidFill>
                          <a:latin typeface="Meiryo"/>
                          <a:ea typeface="Meiryo"/>
                          <a:cs typeface="+mn-cs"/>
                        </a:rPr>
                        <a:t>】</a:t>
                      </a:r>
                      <a:r>
                        <a:rPr kumimoji="1" lang="ja-JP" altLang="en-US" sz="900" kern="1200">
                          <a:solidFill>
                            <a:schemeClr val="accent3"/>
                          </a:solidFill>
                          <a:latin typeface="Meiryo"/>
                          <a:ea typeface="Meiryo"/>
                          <a:cs typeface="+mn-cs"/>
                        </a:rPr>
                        <a:t>バナー</a:t>
                      </a:r>
                      <a:r>
                        <a:rPr kumimoji="1" lang="en-US" altLang="ja-JP" sz="900" kern="1200">
                          <a:solidFill>
                            <a:schemeClr val="accent3"/>
                          </a:solidFill>
                          <a:latin typeface="Meiryo"/>
                          <a:ea typeface="Meiryo"/>
                          <a:cs typeface="+mn-cs"/>
                        </a:rPr>
                        <a:t>/</a:t>
                      </a:r>
                      <a:r>
                        <a:rPr kumimoji="1" lang="ja-JP" altLang="en-US" sz="900" kern="1200">
                          <a:solidFill>
                            <a:schemeClr val="accent3"/>
                          </a:solidFill>
                          <a:latin typeface="Meiryo"/>
                          <a:ea typeface="Meiryo"/>
                          <a:cs typeface="+mn-cs"/>
                        </a:rPr>
                        <a:t>画像</a:t>
                      </a:r>
                      <a:r>
                        <a:rPr kumimoji="1" lang="en-US" altLang="ja-JP" sz="900" kern="1200">
                          <a:solidFill>
                            <a:schemeClr val="accent3"/>
                          </a:solidFill>
                          <a:latin typeface="Meiryo"/>
                          <a:ea typeface="Meiryo"/>
                          <a:cs typeface="+mn-cs"/>
                        </a:rPr>
                        <a:t>/16</a:t>
                      </a:r>
                      <a:r>
                        <a:rPr kumimoji="1" lang="ja-JP" altLang="en-US" sz="900" kern="1200">
                          <a:solidFill>
                            <a:schemeClr val="accent3"/>
                          </a:solidFill>
                          <a:latin typeface="Meiryo"/>
                          <a:ea typeface="Meiryo"/>
                          <a:cs typeface="+mn-cs"/>
                        </a:rPr>
                        <a:t>：</a:t>
                      </a:r>
                      <a:r>
                        <a:rPr kumimoji="1" lang="en-US" altLang="ja-JP" sz="900" kern="1200">
                          <a:solidFill>
                            <a:schemeClr val="accent3"/>
                          </a:solidFill>
                          <a:latin typeface="Meiryo"/>
                          <a:ea typeface="Meiryo"/>
                          <a:cs typeface="+mn-cs"/>
                        </a:rPr>
                        <a:t>9</a:t>
                      </a:r>
                      <a:r>
                        <a:rPr kumimoji="1" lang="ja-JP" altLang="en-US" sz="900" kern="1200">
                          <a:solidFill>
                            <a:schemeClr val="accent3"/>
                          </a:solidFill>
                          <a:latin typeface="Meiryo"/>
                          <a:ea typeface="Meiryo"/>
                          <a:cs typeface="+mn-cs"/>
                        </a:rPr>
                        <a:t>　バナー</a:t>
                      </a:r>
                      <a:r>
                        <a:rPr kumimoji="1" lang="en-US" altLang="ja-JP" sz="900" kern="1200">
                          <a:solidFill>
                            <a:schemeClr val="accent3"/>
                          </a:solidFill>
                          <a:latin typeface="Meiryo"/>
                          <a:ea typeface="Meiryo"/>
                          <a:cs typeface="+mn-cs"/>
                        </a:rPr>
                        <a:t>/</a:t>
                      </a:r>
                      <a:r>
                        <a:rPr kumimoji="1" lang="ja-JP" altLang="en-US" sz="900" kern="1200">
                          <a:solidFill>
                            <a:schemeClr val="accent3"/>
                          </a:solidFill>
                          <a:latin typeface="Meiryo"/>
                          <a:ea typeface="Meiryo"/>
                          <a:cs typeface="+mn-cs"/>
                        </a:rPr>
                        <a:t>動画</a:t>
                      </a:r>
                      <a:r>
                        <a:rPr kumimoji="1" lang="en-US" altLang="ja-JP" sz="900" kern="1200">
                          <a:solidFill>
                            <a:schemeClr val="accent3"/>
                          </a:solidFill>
                          <a:latin typeface="Meiryo"/>
                          <a:ea typeface="Meiryo"/>
                          <a:cs typeface="+mn-cs"/>
                        </a:rPr>
                        <a:t>/16</a:t>
                      </a:r>
                      <a:r>
                        <a:rPr kumimoji="1" lang="ja-JP" altLang="en-US" sz="900" kern="1200">
                          <a:solidFill>
                            <a:schemeClr val="accent3"/>
                          </a:solidFill>
                          <a:latin typeface="Meiryo"/>
                          <a:ea typeface="Meiryo"/>
                          <a:cs typeface="+mn-cs"/>
                        </a:rPr>
                        <a:t>：</a:t>
                      </a:r>
                      <a:r>
                        <a:rPr kumimoji="1" lang="en-US" altLang="ja-JP" sz="900" kern="1200">
                          <a:solidFill>
                            <a:schemeClr val="accent3"/>
                          </a:solidFill>
                          <a:latin typeface="Meiryo"/>
                          <a:ea typeface="Meiryo"/>
                          <a:cs typeface="+mn-cs"/>
                        </a:rPr>
                        <a:t>9</a:t>
                      </a:r>
                      <a:r>
                        <a:rPr kumimoji="1" lang="ja-JP" altLang="en-US" sz="900" kern="1200">
                          <a:solidFill>
                            <a:schemeClr val="accent3"/>
                          </a:solidFill>
                          <a:latin typeface="Meiryo"/>
                          <a:ea typeface="Meiryo"/>
                          <a:cs typeface="+mn-cs"/>
                        </a:rPr>
                        <a:t>　</a:t>
                      </a:r>
                      <a:endParaRPr kumimoji="1" lang="en-US" altLang="ja-JP" sz="900" b="0" i="0" kern="1200">
                        <a:solidFill>
                          <a:schemeClr val="tx1">
                            <a:lumMod val="65000"/>
                            <a:lumOff val="35000"/>
                          </a:schemeClr>
                        </a:solidFill>
                        <a:latin typeface="Meiryo"/>
                        <a:ea typeface="Meiryo"/>
                        <a:cs typeface="+mn-cs"/>
                      </a:endParaRPr>
                    </a:p>
                    <a:p>
                      <a:pPr algn="ctr"/>
                      <a:r>
                        <a:rPr kumimoji="1" lang="en-US" altLang="ja-JP" sz="900" b="0" i="0" kern="1200">
                          <a:solidFill>
                            <a:schemeClr val="tx1">
                              <a:lumMod val="65000"/>
                              <a:lumOff val="35000"/>
                            </a:schemeClr>
                          </a:solidFill>
                          <a:latin typeface="Meiryo"/>
                          <a:ea typeface="Meiryo"/>
                          <a:cs typeface="+mn-cs"/>
                        </a:rPr>
                        <a:t>【PC】</a:t>
                      </a:r>
                      <a:r>
                        <a:rPr kumimoji="1" lang="ja-JP" altLang="en-US" sz="900" b="0" i="0" kern="1200">
                          <a:solidFill>
                            <a:schemeClr val="tx1">
                              <a:lumMod val="65000"/>
                              <a:lumOff val="35000"/>
                            </a:schemeClr>
                          </a:solidFill>
                          <a:latin typeface="Meiryo"/>
                          <a:ea typeface="Meiryo"/>
                          <a:cs typeface="+mn-cs"/>
                        </a:rPr>
                        <a:t>トップインパクト クインティ</a:t>
                      </a:r>
                      <a:r>
                        <a:rPr kumimoji="1" lang="en-US" altLang="ja-JP" sz="900" b="0" i="0" kern="1200">
                          <a:solidFill>
                            <a:schemeClr val="tx1">
                              <a:lumMod val="65000"/>
                              <a:lumOff val="35000"/>
                            </a:schemeClr>
                          </a:solidFill>
                          <a:latin typeface="Meiryo"/>
                          <a:ea typeface="Meiryo"/>
                          <a:cs typeface="+mn-cs"/>
                        </a:rPr>
                        <a:t>/</a:t>
                      </a:r>
                      <a:r>
                        <a:rPr kumimoji="1" lang="ja-JP" altLang="en-US" sz="900" b="0" i="0" kern="1200">
                          <a:solidFill>
                            <a:schemeClr val="tx1">
                              <a:lumMod val="65000"/>
                              <a:lumOff val="35000"/>
                            </a:schemeClr>
                          </a:solidFill>
                          <a:latin typeface="Meiryo"/>
                          <a:ea typeface="Meiryo"/>
                          <a:cs typeface="+mn-cs"/>
                        </a:rPr>
                        <a:t>画像</a:t>
                      </a:r>
                      <a:r>
                        <a:rPr kumimoji="1" lang="en-US" altLang="ja-JP" sz="900" b="0" i="0" kern="1200">
                          <a:solidFill>
                            <a:schemeClr val="tx1">
                              <a:lumMod val="65000"/>
                              <a:lumOff val="35000"/>
                            </a:schemeClr>
                          </a:solidFill>
                          <a:latin typeface="Meiryo"/>
                          <a:ea typeface="Meiryo"/>
                          <a:cs typeface="+mn-cs"/>
                        </a:rPr>
                        <a:t>/</a:t>
                      </a:r>
                      <a:r>
                        <a:rPr kumimoji="1" lang="ja-JP" altLang="en-US" sz="900" b="0" i="0" kern="1200">
                          <a:solidFill>
                            <a:schemeClr val="tx1">
                              <a:lumMod val="65000"/>
                              <a:lumOff val="35000"/>
                            </a:schemeClr>
                          </a:solidFill>
                          <a:latin typeface="Meiryo"/>
                          <a:ea typeface="Meiryo"/>
                          <a:cs typeface="+mn-cs"/>
                        </a:rPr>
                        <a:t>－</a:t>
                      </a:r>
                      <a:r>
                        <a:rPr kumimoji="1" lang="ja-JP" altLang="en-US" sz="900" b="0" i="0" kern="1200">
                          <a:solidFill>
                            <a:schemeClr val="accent3"/>
                          </a:solidFill>
                          <a:latin typeface="Meiryo"/>
                          <a:ea typeface="Meiryo"/>
                          <a:cs typeface="+mn-cs"/>
                        </a:rPr>
                        <a:t>　</a:t>
                      </a:r>
                      <a:r>
                        <a:rPr kumimoji="1" lang="ja-JP" altLang="en-US" sz="900" b="0" i="0" kern="1200">
                          <a:solidFill>
                            <a:schemeClr val="tx1">
                              <a:lumMod val="65000"/>
                              <a:lumOff val="35000"/>
                            </a:schemeClr>
                          </a:solidFill>
                          <a:latin typeface="Meiryo"/>
                          <a:ea typeface="Meiryo"/>
                          <a:cs typeface="+mn-cs"/>
                        </a:rPr>
                        <a:t>トップインパクト クインティ</a:t>
                      </a:r>
                      <a:r>
                        <a:rPr kumimoji="1" lang="en-US" altLang="ja-JP" sz="900" b="0" i="0" kern="1200">
                          <a:solidFill>
                            <a:schemeClr val="tx1">
                              <a:lumMod val="65000"/>
                              <a:lumOff val="35000"/>
                            </a:schemeClr>
                          </a:solidFill>
                          <a:latin typeface="Meiryo"/>
                          <a:ea typeface="Meiryo"/>
                          <a:cs typeface="+mn-cs"/>
                        </a:rPr>
                        <a:t>/</a:t>
                      </a:r>
                      <a:r>
                        <a:rPr kumimoji="1" lang="ja-JP" altLang="en-US" sz="900" b="0" i="0" kern="1200">
                          <a:solidFill>
                            <a:schemeClr val="tx1">
                              <a:lumMod val="65000"/>
                              <a:lumOff val="35000"/>
                            </a:schemeClr>
                          </a:solidFill>
                          <a:latin typeface="Meiryo"/>
                          <a:ea typeface="Meiryo"/>
                          <a:cs typeface="+mn-cs"/>
                        </a:rPr>
                        <a:t>動画</a:t>
                      </a:r>
                      <a:r>
                        <a:rPr kumimoji="1" lang="en-US" altLang="ja-JP" sz="900" b="0" i="0" kern="1200">
                          <a:solidFill>
                            <a:schemeClr val="tx1">
                              <a:lumMod val="65000"/>
                              <a:lumOff val="35000"/>
                            </a:schemeClr>
                          </a:solidFill>
                          <a:latin typeface="Meiryo"/>
                          <a:ea typeface="Meiryo"/>
                          <a:cs typeface="+mn-cs"/>
                        </a:rPr>
                        <a:t>/</a:t>
                      </a:r>
                      <a:r>
                        <a:rPr kumimoji="1" lang="ja-JP" altLang="en-US" sz="900" b="0" i="0" kern="1200">
                          <a:solidFill>
                            <a:schemeClr val="tx1">
                              <a:lumMod val="65000"/>
                              <a:lumOff val="35000"/>
                            </a:schemeClr>
                          </a:solidFill>
                          <a:latin typeface="Meiryo"/>
                          <a:ea typeface="Meiryo"/>
                          <a:cs typeface="+mn-cs"/>
                        </a:rPr>
                        <a:t>－</a:t>
                      </a:r>
                      <a:r>
                        <a:rPr lang="en-US" altLang="ja-JP" sz="900" b="0" i="0" kern="1200">
                          <a:solidFill>
                            <a:schemeClr val="tx1">
                              <a:lumMod val="65000"/>
                              <a:lumOff val="35000"/>
                            </a:schemeClr>
                          </a:solidFill>
                          <a:latin typeface="Meiryo"/>
                          <a:ea typeface="Meiryo"/>
                          <a:cs typeface="+mn-cs"/>
                        </a:rPr>
                        <a:t>         </a:t>
                      </a:r>
                      <a:endParaRPr kumimoji="1" lang="en-US" altLang="ja-JP" sz="900" b="0" i="0" kern="1200">
                        <a:solidFill>
                          <a:schemeClr val="tx1">
                            <a:lumMod val="65000"/>
                            <a:lumOff val="35000"/>
                          </a:schemeClr>
                        </a:solidFill>
                        <a:latin typeface="Meiryo"/>
                        <a:ea typeface="Meiryo"/>
                        <a:cs typeface="+mn-cs"/>
                      </a:endParaRPr>
                    </a:p>
                    <a:p>
                      <a:pPr algn="ctr"/>
                      <a:r>
                        <a:rPr kumimoji="1" lang="ja-JP" altLang="en-US" sz="900" b="0" i="0" kern="1200">
                          <a:solidFill>
                            <a:schemeClr val="tx1">
                              <a:lumMod val="65000"/>
                              <a:lumOff val="35000"/>
                            </a:schemeClr>
                          </a:solidFill>
                          <a:latin typeface="Meiryo"/>
                          <a:ea typeface="Meiryo"/>
                          <a:cs typeface="+mn-cs"/>
                        </a:rPr>
                        <a:t>トップインパクト スクエア</a:t>
                      </a:r>
                      <a:r>
                        <a:rPr kumimoji="1" lang="en-US" altLang="ja-JP" sz="900" b="0" i="0" kern="1200">
                          <a:solidFill>
                            <a:schemeClr val="tx1">
                              <a:lumMod val="65000"/>
                              <a:lumOff val="35000"/>
                            </a:schemeClr>
                          </a:solidFill>
                          <a:latin typeface="Meiryo"/>
                          <a:ea typeface="Meiryo"/>
                          <a:cs typeface="+mn-cs"/>
                        </a:rPr>
                        <a:t>/</a:t>
                      </a:r>
                      <a:r>
                        <a:rPr kumimoji="1" lang="ja-JP" altLang="en-US" sz="900" b="0" i="0" kern="1200">
                          <a:solidFill>
                            <a:schemeClr val="tx1">
                              <a:lumMod val="65000"/>
                              <a:lumOff val="35000"/>
                            </a:schemeClr>
                          </a:solidFill>
                          <a:latin typeface="Meiryo"/>
                          <a:ea typeface="Meiryo"/>
                          <a:cs typeface="+mn-cs"/>
                        </a:rPr>
                        <a:t>画像</a:t>
                      </a:r>
                      <a:r>
                        <a:rPr kumimoji="1" lang="en-US" altLang="ja-JP" sz="900" b="0" i="0" kern="1200">
                          <a:solidFill>
                            <a:schemeClr val="tx1">
                              <a:lumMod val="65000"/>
                              <a:lumOff val="35000"/>
                            </a:schemeClr>
                          </a:solidFill>
                          <a:latin typeface="Meiryo"/>
                          <a:ea typeface="Meiryo"/>
                          <a:cs typeface="+mn-cs"/>
                        </a:rPr>
                        <a:t>/</a:t>
                      </a:r>
                      <a:r>
                        <a:rPr kumimoji="1" lang="ja-JP" altLang="en-US" sz="900" b="0" i="0" kern="1200">
                          <a:solidFill>
                            <a:schemeClr val="tx1">
                              <a:lumMod val="65000"/>
                              <a:lumOff val="35000"/>
                            </a:schemeClr>
                          </a:solidFill>
                          <a:latin typeface="Meiryo"/>
                          <a:ea typeface="Meiryo"/>
                          <a:cs typeface="+mn-cs"/>
                        </a:rPr>
                        <a:t>－</a:t>
                      </a:r>
                      <a:r>
                        <a:rPr kumimoji="1" lang="ja-JP" altLang="en-US" sz="900" b="0" i="0" kern="1200">
                          <a:solidFill>
                            <a:schemeClr val="accent3"/>
                          </a:solidFill>
                          <a:latin typeface="Meiryo"/>
                          <a:ea typeface="Meiryo"/>
                          <a:cs typeface="+mn-cs"/>
                        </a:rPr>
                        <a:t>　</a:t>
                      </a:r>
                      <a:r>
                        <a:rPr kumimoji="1" lang="ja-JP" altLang="en-US" sz="900" kern="1200">
                          <a:solidFill>
                            <a:schemeClr val="accent3"/>
                          </a:solidFill>
                          <a:latin typeface="Meiryo"/>
                          <a:ea typeface="Meiryo"/>
                          <a:cs typeface="+mn-cs"/>
                        </a:rPr>
                        <a:t>トップインパクト スクエア</a:t>
                      </a:r>
                      <a:r>
                        <a:rPr kumimoji="1" lang="en-US" altLang="ja-JP" sz="900" kern="1200">
                          <a:solidFill>
                            <a:schemeClr val="accent3"/>
                          </a:solidFill>
                          <a:latin typeface="Meiryo"/>
                          <a:ea typeface="Meiryo"/>
                          <a:cs typeface="+mn-cs"/>
                        </a:rPr>
                        <a:t>/</a:t>
                      </a:r>
                      <a:r>
                        <a:rPr kumimoji="1" lang="ja-JP" altLang="en-US" sz="900" kern="1200">
                          <a:solidFill>
                            <a:schemeClr val="accent3"/>
                          </a:solidFill>
                          <a:latin typeface="Meiryo"/>
                          <a:ea typeface="Meiryo"/>
                          <a:cs typeface="+mn-cs"/>
                        </a:rPr>
                        <a:t>動画</a:t>
                      </a:r>
                      <a:r>
                        <a:rPr kumimoji="1" lang="en-US" altLang="ja-JP" sz="900" kern="1200">
                          <a:solidFill>
                            <a:schemeClr val="accent3"/>
                          </a:solidFill>
                          <a:latin typeface="Meiryo"/>
                          <a:ea typeface="Meiryo"/>
                          <a:cs typeface="+mn-cs"/>
                        </a:rPr>
                        <a:t>/</a:t>
                      </a:r>
                      <a:r>
                        <a:rPr kumimoji="1" lang="ja-JP" altLang="en-US" sz="900" kern="1200">
                          <a:solidFill>
                            <a:schemeClr val="accent3"/>
                          </a:solidFill>
                          <a:latin typeface="Meiryo"/>
                          <a:ea typeface="Meiryo"/>
                          <a:cs typeface="+mn-cs"/>
                        </a:rPr>
                        <a:t>－</a:t>
                      </a:r>
                      <a:endParaRPr kumimoji="1" lang="ja-JP" altLang="en-US" sz="900" b="0" i="0" kern="1200">
                        <a:solidFill>
                          <a:schemeClr val="tx1">
                            <a:lumMod val="65000"/>
                            <a:lumOff val="35000"/>
                          </a:schemeClr>
                        </a:solidFill>
                        <a:latin typeface="Meiryo"/>
                        <a:ea typeface="Meiryo"/>
                        <a:cs typeface="+mn-cs"/>
                      </a:endParaRPr>
                    </a:p>
                  </a:txBody>
                  <a:tcPr marR="1188000"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2700" cmpd="sng">
                      <a:noFill/>
                      <a:prstDash val="soli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a:solidFill>
                          <a:schemeClr val="tx1">
                            <a:lumMod val="65000"/>
                            <a:lumOff val="35000"/>
                          </a:schemeClr>
                        </a:solidFill>
                        <a:latin typeface="+mj-lt"/>
                        <a:ea typeface="+mj-ea"/>
                      </a:endParaRPr>
                    </a:p>
                  </a:txBody>
                  <a:tcPr anchor="ctr">
                    <a:lnL w="12700" cmpd="sng">
                      <a:noFill/>
                      <a:prstDash val="solid"/>
                    </a:lnL>
                    <a:lnR w="6350" cap="flat" cmpd="sng" algn="ctr">
                      <a:solidFill>
                        <a:sysClr val="windowText" lastClr="000000">
                          <a:lumMod val="65000"/>
                          <a:lumOff val="35000"/>
                        </a:sysClr>
                      </a:solidFill>
                      <a:prstDash val="dot"/>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417772">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kern="1200">
                          <a:solidFill>
                            <a:schemeClr val="bg1"/>
                          </a:solidFill>
                          <a:latin typeface="Meiryo"/>
                          <a:ea typeface="Meiryo"/>
                          <a:cs typeface="+mn-cs"/>
                        </a:rPr>
                        <a:t>バナー</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動画</a:t>
                      </a:r>
                      <a:r>
                        <a:rPr kumimoji="1" lang="en-US" altLang="ja-JP" sz="900" b="0" kern="1200">
                          <a:solidFill>
                            <a:schemeClr val="bg1"/>
                          </a:solidFill>
                          <a:latin typeface="Meiryo"/>
                          <a:ea typeface="Meiryo"/>
                          <a:cs typeface="+mn-cs"/>
                        </a:rPr>
                        <a:t>/16</a:t>
                      </a:r>
                      <a:r>
                        <a:rPr kumimoji="1" lang="ja-JP" altLang="en-US" sz="900" b="0" kern="1200">
                          <a:solidFill>
                            <a:schemeClr val="bg1"/>
                          </a:solidFill>
                          <a:latin typeface="Meiryo"/>
                          <a:ea typeface="Meiryo"/>
                          <a:cs typeface="+mn-cs"/>
                        </a:rPr>
                        <a:t>：</a:t>
                      </a:r>
                      <a:r>
                        <a:rPr kumimoji="1" lang="en-US" altLang="ja-JP" sz="900" b="0" kern="1200">
                          <a:solidFill>
                            <a:schemeClr val="bg1"/>
                          </a:solidFill>
                          <a:latin typeface="Meiryo"/>
                          <a:ea typeface="Meiryo"/>
                          <a:cs typeface="+mn-cs"/>
                        </a:rPr>
                        <a:t>9</a:t>
                      </a:r>
                      <a:r>
                        <a:rPr kumimoji="1" lang="ja-JP" altLang="en-US" sz="900" b="0" kern="1200">
                          <a:solidFill>
                            <a:schemeClr val="bg1"/>
                          </a:solidFill>
                          <a:latin typeface="Meiryo"/>
                          <a:ea typeface="Meiryo"/>
                          <a:cs typeface="+mn-cs"/>
                        </a:rPr>
                        <a:t>広告</a:t>
                      </a:r>
                    </a:p>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タップ後の動作</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6">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kern="1200">
                          <a:solidFill>
                            <a:schemeClr val="accent3"/>
                          </a:solidFill>
                          <a:latin typeface="Meiryo"/>
                          <a:ea typeface="Meiryo"/>
                          <a:cs typeface="+mn-cs"/>
                        </a:rPr>
                        <a:t>動画をフルスクリーンで再生する（</a:t>
                      </a:r>
                      <a:r>
                        <a:rPr kumimoji="1" lang="en" altLang="ja-JP" sz="900" kern="1200">
                          <a:solidFill>
                            <a:schemeClr val="accent3"/>
                          </a:solidFill>
                          <a:latin typeface="Meiryo"/>
                          <a:ea typeface="Meiryo"/>
                          <a:cs typeface="+mn-cs"/>
                        </a:rPr>
                        <a:t>for view</a:t>
                      </a:r>
                      <a:r>
                        <a:rPr kumimoji="1" lang="ja-JP" altLang="en" sz="900" kern="1200">
                          <a:solidFill>
                            <a:schemeClr val="accent3"/>
                          </a:solidFill>
                          <a:latin typeface="Meiryo"/>
                          <a:ea typeface="Meiryo"/>
                          <a:cs typeface="+mn-cs"/>
                        </a:rPr>
                        <a:t>）　</a:t>
                      </a:r>
                      <a:r>
                        <a:rPr kumimoji="1" lang="en" altLang="ja-JP" sz="900" kern="1200">
                          <a:solidFill>
                            <a:schemeClr val="accent3"/>
                          </a:solidFill>
                          <a:latin typeface="Meiryo"/>
                          <a:ea typeface="Meiryo"/>
                          <a:cs typeface="+mn-cs"/>
                        </a:rPr>
                        <a:t>/</a:t>
                      </a:r>
                      <a:r>
                        <a:rPr kumimoji="1" lang="ja-JP" altLang="en" sz="900" kern="1200">
                          <a:solidFill>
                            <a:schemeClr val="accent3"/>
                          </a:solidFill>
                          <a:latin typeface="Meiryo"/>
                          <a:ea typeface="Meiryo"/>
                          <a:cs typeface="+mn-cs"/>
                        </a:rPr>
                        <a:t>　</a:t>
                      </a:r>
                      <a:r>
                        <a:rPr kumimoji="1" lang="ja-JP" altLang="en-US" sz="900" kern="1200">
                          <a:solidFill>
                            <a:schemeClr val="accent3"/>
                          </a:solidFill>
                          <a:latin typeface="Meiryo"/>
                          <a:ea typeface="Meiryo"/>
                          <a:cs typeface="+mn-cs"/>
                        </a:rPr>
                        <a:t>ランディングページを表示する（</a:t>
                      </a:r>
                      <a:r>
                        <a:rPr kumimoji="1" lang="en" altLang="ja-JP" sz="900" kern="1200">
                          <a:solidFill>
                            <a:schemeClr val="accent3"/>
                          </a:solidFill>
                          <a:latin typeface="Meiryo"/>
                          <a:ea typeface="Meiryo"/>
                          <a:cs typeface="+mn-cs"/>
                        </a:rPr>
                        <a:t>for click</a:t>
                      </a:r>
                      <a:r>
                        <a:rPr kumimoji="1" lang="ja-JP" altLang="en" sz="900" kern="1200">
                          <a:solidFill>
                            <a:schemeClr val="accent3"/>
                          </a:solidFill>
                          <a:latin typeface="Meiryo"/>
                          <a:ea typeface="Meiryo"/>
                          <a:cs typeface="+mn-cs"/>
                        </a:rPr>
                        <a:t>）</a:t>
                      </a:r>
                    </a:p>
                  </a:txBody>
                  <a:tcPr marL="0" marR="0" marT="72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2700" cmpd="sng">
                      <a:noFill/>
                      <a:prstDash val="solid"/>
                    </a:lnL>
                  </a:tcPr>
                </a:tc>
                <a:tc hMerge="1">
                  <a:txBody>
                    <a:bodyPr/>
                    <a:lstStyle/>
                    <a:p>
                      <a:endParaRPr kumimoji="1" lang="ja-JP" altLang="en-US"/>
                    </a:p>
                  </a:txBody>
                  <a:tcPr>
                    <a:lnL w="12700" cmpd="sng">
                      <a:noFill/>
                      <a:prstDash val="solid"/>
                    </a:lnL>
                    <a:lnR w="6350" cap="flat" cmpd="sng" algn="ctr">
                      <a:noFill/>
                      <a:prstDash val="sysDot"/>
                      <a:round/>
                      <a:headEnd type="none" w="med" len="med"/>
                      <a:tailEnd type="none" w="med" len="med"/>
                    </a:lnR>
                    <a:lnT w="1270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3993594562"/>
                  </a:ext>
                </a:extLst>
              </a:tr>
              <a:tr h="28002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panose="020B0604030504040204" pitchFamily="34" charset="-128"/>
                          <a:ea typeface="Meiryo" panose="020B0604030504040204" pitchFamily="34" charset="-128"/>
                          <a:cs typeface="+mn-cs"/>
                        </a:rPr>
                        <a:t>デバイス</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6">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i="0" kern="1200">
                          <a:solidFill>
                            <a:schemeClr val="tx1">
                              <a:lumMod val="65000"/>
                              <a:lumOff val="35000"/>
                            </a:schemeClr>
                          </a:solidFill>
                          <a:latin typeface="Meiryo"/>
                          <a:ea typeface="Meiryo"/>
                          <a:cs typeface="+mn-cs"/>
                        </a:rPr>
                        <a:t>スマートフォン（ウェブ</a:t>
                      </a:r>
                      <a:r>
                        <a:rPr kumimoji="1" lang="en-US" altLang="ja-JP" sz="900" b="0" i="0" kern="1200">
                          <a:solidFill>
                            <a:schemeClr val="tx1">
                              <a:lumMod val="65000"/>
                              <a:lumOff val="35000"/>
                            </a:schemeClr>
                          </a:solidFill>
                          <a:latin typeface="Meiryo"/>
                          <a:ea typeface="Meiryo"/>
                          <a:cs typeface="+mn-cs"/>
                        </a:rPr>
                        <a:t>/</a:t>
                      </a:r>
                      <a:r>
                        <a:rPr kumimoji="1" lang="ja-JP" altLang="en-US" sz="900" b="0" i="0" kern="1200">
                          <a:solidFill>
                            <a:schemeClr val="tx1">
                              <a:lumMod val="65000"/>
                              <a:lumOff val="35000"/>
                            </a:schemeClr>
                          </a:solidFill>
                          <a:latin typeface="Meiryo"/>
                          <a:ea typeface="Meiryo"/>
                          <a:cs typeface="+mn-cs"/>
                        </a:rPr>
                        <a:t>アプリ）　</a:t>
                      </a:r>
                      <a:r>
                        <a:rPr kumimoji="1" lang="en-US" altLang="ja-JP" sz="900" b="0" i="0" kern="1200">
                          <a:solidFill>
                            <a:schemeClr val="tx1">
                              <a:lumMod val="65000"/>
                              <a:lumOff val="35000"/>
                            </a:schemeClr>
                          </a:solidFill>
                          <a:latin typeface="Meiryo"/>
                          <a:ea typeface="Meiryo"/>
                          <a:cs typeface="+mn-cs"/>
                        </a:rPr>
                        <a:t>/</a:t>
                      </a:r>
                      <a:r>
                        <a:rPr kumimoji="1" lang="ja-JP" altLang="en-US" sz="900" b="0" i="0" kern="1200" baseline="0">
                          <a:solidFill>
                            <a:schemeClr val="tx1">
                              <a:lumMod val="65000"/>
                              <a:lumOff val="35000"/>
                            </a:schemeClr>
                          </a:solidFill>
                          <a:latin typeface="Meiryo"/>
                          <a:ea typeface="Meiryo"/>
                          <a:cs typeface="+mn-cs"/>
                        </a:rPr>
                        <a:t>　</a:t>
                      </a:r>
                      <a:r>
                        <a:rPr kumimoji="1" lang="en-US" altLang="ja-JP" sz="900" b="0" i="0" kern="1200">
                          <a:solidFill>
                            <a:schemeClr val="tx1">
                              <a:lumMod val="65000"/>
                              <a:lumOff val="35000"/>
                            </a:schemeClr>
                          </a:solidFill>
                          <a:latin typeface="Meiryo"/>
                          <a:ea typeface="Meiryo"/>
                          <a:cs typeface="+mn-cs"/>
                        </a:rPr>
                        <a:t>PC</a:t>
                      </a:r>
                      <a:endParaRPr kumimoji="1" lang="ja-JP" altLang="en-US" sz="900" b="0" i="0" kern="1200">
                        <a:solidFill>
                          <a:schemeClr val="tx1">
                            <a:lumMod val="65000"/>
                            <a:lumOff val="35000"/>
                          </a:schemeClr>
                        </a:solidFill>
                        <a:latin typeface="Meiryo"/>
                        <a:ea typeface="Meiryo"/>
                        <a:cs typeface="+mn-cs"/>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2700" cmpd="sng">
                      <a:noFill/>
                      <a:prstDash val="soli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12700" cmpd="sng">
                      <a:noFill/>
                      <a:prstDash val="solid"/>
                    </a:lnL>
                    <a:lnR w="6350" cap="flat" cmpd="sng" algn="ctr">
                      <a:noFill/>
                      <a:prstDash val="sysDot"/>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extLst>
                  <a:ext uri="{0D108BD9-81ED-4DB2-BD59-A6C34878D82A}">
                    <a16:rowId xmlns:a16="http://schemas.microsoft.com/office/drawing/2014/main" val="3931917948"/>
                  </a:ext>
                </a:extLst>
              </a:tr>
              <a:tr h="280023">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panose="020B0604030504040204" pitchFamily="34" charset="-128"/>
                          <a:ea typeface="Meiryo" panose="020B0604030504040204" pitchFamily="34" charset="-128"/>
                          <a:cs typeface="+mn-cs"/>
                        </a:rPr>
                        <a:t>掲載面</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6">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kern="1200" dirty="0">
                          <a:solidFill>
                            <a:schemeClr val="tx1">
                              <a:lumMod val="65000"/>
                              <a:lumOff val="35000"/>
                            </a:schemeClr>
                          </a:solidFill>
                          <a:latin typeface="Meiryo"/>
                          <a:ea typeface="Meiryo"/>
                          <a:cs typeface="+mn-cs"/>
                        </a:rPr>
                        <a:t>Yahoo! JAPAN</a:t>
                      </a:r>
                      <a:r>
                        <a:rPr kumimoji="1" lang="ja-JP" altLang="en-US" sz="900" b="0" i="0" kern="1200" dirty="0">
                          <a:solidFill>
                            <a:schemeClr val="tx1">
                              <a:lumMod val="65000"/>
                              <a:lumOff val="35000"/>
                            </a:schemeClr>
                          </a:solidFill>
                          <a:latin typeface="Meiryo"/>
                          <a:ea typeface="Meiryo"/>
                          <a:cs typeface="+mn-cs"/>
                        </a:rPr>
                        <a:t>　トップページ</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12700" cmpd="sng">
                      <a:noFill/>
                      <a:prstDash val="soli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extLst>
                  <a:ext uri="{0D108BD9-81ED-4DB2-BD59-A6C34878D82A}">
                    <a16:rowId xmlns:a16="http://schemas.microsoft.com/office/drawing/2014/main" val="787314208"/>
                  </a:ext>
                </a:extLst>
              </a:tr>
              <a:tr h="280023">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panose="020B0604030504040204" pitchFamily="34" charset="-128"/>
                          <a:ea typeface="Meiryo" panose="020B0604030504040204" pitchFamily="34" charset="-128"/>
                          <a:cs typeface="+mn-cs"/>
                        </a:rPr>
                        <a:t>掲載場所</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6">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kern="1200">
                          <a:solidFill>
                            <a:schemeClr val="tx1">
                              <a:lumMod val="65000"/>
                              <a:lumOff val="35000"/>
                            </a:schemeClr>
                          </a:solidFill>
                          <a:latin typeface="Meiryo"/>
                          <a:ea typeface="Meiryo"/>
                          <a:cs typeface="+mn-cs"/>
                        </a:rPr>
                        <a:t>Yahoo! JAPAN</a:t>
                      </a:r>
                      <a:r>
                        <a:rPr kumimoji="1" lang="ja-JP" altLang="en-US" sz="900" b="0" i="0" kern="1200">
                          <a:solidFill>
                            <a:schemeClr val="tx1">
                              <a:lumMod val="65000"/>
                              <a:lumOff val="35000"/>
                            </a:schemeClr>
                          </a:solidFill>
                          <a:latin typeface="Meiryo"/>
                          <a:ea typeface="Meiryo"/>
                          <a:cs typeface="+mn-cs"/>
                        </a:rPr>
                        <a:t>　トップページ　および　</a:t>
                      </a:r>
                      <a:r>
                        <a:rPr kumimoji="1" lang="en-US" altLang="ja-JP" sz="900" b="0" i="0" kern="1200">
                          <a:solidFill>
                            <a:schemeClr val="tx1">
                              <a:lumMod val="65000"/>
                              <a:lumOff val="35000"/>
                            </a:schemeClr>
                          </a:solidFill>
                          <a:latin typeface="Meiryo"/>
                          <a:ea typeface="Meiryo"/>
                          <a:cs typeface="+mn-cs"/>
                        </a:rPr>
                        <a:t>Yahoo! JAPAN</a:t>
                      </a:r>
                      <a:r>
                        <a:rPr kumimoji="1" lang="ja-JP" altLang="en-US" sz="900" b="0" i="0" kern="1200">
                          <a:solidFill>
                            <a:schemeClr val="tx1">
                              <a:lumMod val="65000"/>
                              <a:lumOff val="35000"/>
                            </a:schemeClr>
                          </a:solidFill>
                          <a:latin typeface="Meiryo"/>
                          <a:ea typeface="Meiryo"/>
                          <a:cs typeface="+mn-cs"/>
                        </a:rPr>
                        <a:t>アプリのファーストビュー　</a:t>
                      </a:r>
                    </a:p>
                  </a:txBody>
                  <a:tcPr marT="72000" marB="36000" anchor="ctr">
                    <a:lnL w="28575" cap="flat" cmpd="sng" algn="ctr">
                      <a:solidFill>
                        <a:schemeClr val="bg1"/>
                      </a:solidFill>
                      <a:prstDash val="solid"/>
                      <a:round/>
                      <a:headEnd type="none" w="med" len="med"/>
                      <a:tailEnd type="none" w="med" len="med"/>
                    </a:lnL>
                    <a:lnR w="12700" cmpd="sng">
                      <a:noFill/>
                      <a:prstDash val="soli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12700" cmpd="sng">
                      <a:noFill/>
                      <a:prstDash val="soli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3066738162"/>
                  </a:ext>
                </a:extLst>
              </a:tr>
              <a:tr h="280023">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panose="020B0604030504040204" pitchFamily="34" charset="-128"/>
                          <a:ea typeface="Meiryo" panose="020B0604030504040204" pitchFamily="34" charset="-128"/>
                          <a:cs typeface="+mn-cs"/>
                        </a:rPr>
                        <a:t>掲載期間</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6">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chemeClr val="tx1">
                              <a:lumMod val="65000"/>
                              <a:lumOff val="35000"/>
                            </a:schemeClr>
                          </a:solidFill>
                          <a:effectLst/>
                          <a:uLnTx/>
                          <a:uFillTx/>
                          <a:latin typeface="Meiryo"/>
                          <a:ea typeface="Meiryo"/>
                          <a:cs typeface="+mn-cs"/>
                        </a:rPr>
                        <a:t>2023</a:t>
                      </a:r>
                      <a:r>
                        <a:rPr kumimoji="1" lang="ja-JP" altLang="en-US" sz="900" b="0" i="0" u="none" strike="noStrike" kern="1200" cap="none" spc="0" normalizeH="0" baseline="0" noProof="0">
                          <a:ln>
                            <a:noFill/>
                          </a:ln>
                          <a:solidFill>
                            <a:schemeClr val="tx1">
                              <a:lumMod val="65000"/>
                              <a:lumOff val="35000"/>
                            </a:schemeClr>
                          </a:solidFill>
                          <a:effectLst/>
                          <a:uLnTx/>
                          <a:uFillTx/>
                          <a:latin typeface="Meiryo"/>
                          <a:ea typeface="Meiryo"/>
                          <a:cs typeface="+mn-cs"/>
                        </a:rPr>
                        <a:t>年</a:t>
                      </a:r>
                      <a:r>
                        <a:rPr kumimoji="1" lang="en-US" altLang="ja-JP" sz="900" b="0" i="0" u="none" strike="noStrike" kern="1200" cap="none" spc="0" normalizeH="0" baseline="0" noProof="0">
                          <a:ln>
                            <a:noFill/>
                          </a:ln>
                          <a:solidFill>
                            <a:schemeClr val="tx1">
                              <a:lumMod val="65000"/>
                              <a:lumOff val="35000"/>
                            </a:schemeClr>
                          </a:solidFill>
                          <a:effectLst/>
                          <a:uLnTx/>
                          <a:uFillTx/>
                          <a:latin typeface="Meiryo"/>
                          <a:ea typeface="Meiryo"/>
                          <a:cs typeface="+mn-cs"/>
                        </a:rPr>
                        <a:t>3</a:t>
                      </a:r>
                      <a:r>
                        <a:rPr kumimoji="1" lang="ja-JP" altLang="en-US" sz="900" b="0" i="0" u="none" strike="noStrike" kern="1200" cap="none" spc="0" normalizeH="0" baseline="0" noProof="0">
                          <a:ln>
                            <a:noFill/>
                          </a:ln>
                          <a:solidFill>
                            <a:schemeClr val="tx1">
                              <a:lumMod val="65000"/>
                              <a:lumOff val="35000"/>
                            </a:schemeClr>
                          </a:solidFill>
                          <a:effectLst/>
                          <a:uLnTx/>
                          <a:uFillTx/>
                          <a:latin typeface="Meiryo"/>
                          <a:ea typeface="Meiryo"/>
                          <a:cs typeface="+mn-cs"/>
                        </a:rPr>
                        <a:t>月</a:t>
                      </a:r>
                      <a:r>
                        <a:rPr kumimoji="1" lang="en-US" altLang="ja-JP" sz="900" b="0" i="0" u="none" strike="noStrike" kern="1200" cap="none" spc="0" normalizeH="0" baseline="0" noProof="0">
                          <a:ln>
                            <a:noFill/>
                          </a:ln>
                          <a:solidFill>
                            <a:schemeClr val="tx1">
                              <a:lumMod val="65000"/>
                              <a:lumOff val="35000"/>
                            </a:schemeClr>
                          </a:solidFill>
                          <a:effectLst/>
                          <a:uLnTx/>
                          <a:uFillTx/>
                          <a:latin typeface="Meiryo"/>
                          <a:ea typeface="Meiryo"/>
                          <a:cs typeface="+mn-cs"/>
                        </a:rPr>
                        <a:t>12</a:t>
                      </a:r>
                      <a:r>
                        <a:rPr kumimoji="1" lang="ja-JP" altLang="en-US" sz="900" b="0" i="0" u="none" strike="noStrike" kern="1200" cap="none" spc="0" normalizeH="0" baseline="0" noProof="0">
                          <a:ln>
                            <a:noFill/>
                          </a:ln>
                          <a:solidFill>
                            <a:schemeClr val="tx1">
                              <a:lumMod val="65000"/>
                              <a:lumOff val="35000"/>
                            </a:schemeClr>
                          </a:solidFill>
                          <a:effectLst/>
                          <a:uLnTx/>
                          <a:uFillTx/>
                          <a:latin typeface="Meiryo"/>
                          <a:ea typeface="Meiryo"/>
                          <a:cs typeface="+mn-cs"/>
                        </a:rPr>
                        <a:t>日（日）～　</a:t>
                      </a:r>
                      <a:r>
                        <a:rPr kumimoji="1" lang="en-US" altLang="ja-JP" sz="900" b="0" i="0" u="none" strike="noStrike" kern="1200" cap="none" spc="0" normalizeH="0" baseline="0" noProof="0">
                          <a:ln>
                            <a:noFill/>
                          </a:ln>
                          <a:solidFill>
                            <a:schemeClr val="tx1">
                              <a:lumMod val="65000"/>
                              <a:lumOff val="35000"/>
                            </a:schemeClr>
                          </a:solidFill>
                          <a:effectLst/>
                          <a:uLnTx/>
                          <a:uFillTx/>
                          <a:latin typeface="Meiryo"/>
                          <a:ea typeface="Meiryo"/>
                          <a:cs typeface="+mn-cs"/>
                        </a:rPr>
                        <a:t>2023</a:t>
                      </a:r>
                      <a:r>
                        <a:rPr kumimoji="1" lang="ja-JP" altLang="en-US" sz="900" b="0" i="0" u="none" strike="noStrike" kern="1200" cap="none" spc="0" normalizeH="0" baseline="0" noProof="0">
                          <a:ln>
                            <a:noFill/>
                          </a:ln>
                          <a:solidFill>
                            <a:schemeClr val="tx1">
                              <a:lumMod val="65000"/>
                              <a:lumOff val="35000"/>
                            </a:schemeClr>
                          </a:solidFill>
                          <a:effectLst/>
                          <a:uLnTx/>
                          <a:uFillTx/>
                          <a:latin typeface="Meiryo"/>
                          <a:ea typeface="Meiryo"/>
                          <a:cs typeface="+mn-cs"/>
                        </a:rPr>
                        <a:t>年</a:t>
                      </a:r>
                      <a:r>
                        <a:rPr lang="ja-JP" altLang="en-US" sz="900" b="0" i="0" u="none" strike="noStrike" kern="1200" cap="none" spc="0" normalizeH="0" baseline="0" noProof="0">
                          <a:ln>
                            <a:noFill/>
                          </a:ln>
                          <a:solidFill>
                            <a:schemeClr val="tx1">
                              <a:lumMod val="65000"/>
                              <a:lumOff val="35000"/>
                            </a:schemeClr>
                          </a:solidFill>
                          <a:effectLst/>
                          <a:uLnTx/>
                          <a:uFillTx/>
                          <a:latin typeface="Meiryo"/>
                          <a:ea typeface="Meiryo"/>
                          <a:cs typeface="+mn-cs"/>
                        </a:rPr>
                        <a:t>6</a:t>
                      </a:r>
                      <a:r>
                        <a:rPr kumimoji="1" lang="ja-JP" altLang="en-US" sz="900" b="0" i="0" u="none" strike="noStrike" kern="1200" cap="none" spc="0" normalizeH="0" baseline="0" noProof="0">
                          <a:ln>
                            <a:noFill/>
                          </a:ln>
                          <a:solidFill>
                            <a:schemeClr val="tx1">
                              <a:lumMod val="65000"/>
                              <a:lumOff val="35000"/>
                            </a:schemeClr>
                          </a:solidFill>
                          <a:effectLst/>
                          <a:uLnTx/>
                          <a:uFillTx/>
                          <a:latin typeface="Meiryo"/>
                          <a:ea typeface="Meiryo"/>
                          <a:cs typeface="+mn-cs"/>
                        </a:rPr>
                        <a:t>月</a:t>
                      </a:r>
                      <a:r>
                        <a:rPr lang="en-US" altLang="ja-JP" sz="900" b="0" i="0" u="none" strike="noStrike" kern="1200" cap="none" spc="0" normalizeH="0" baseline="0" noProof="0">
                          <a:ln>
                            <a:noFill/>
                          </a:ln>
                          <a:solidFill>
                            <a:schemeClr val="tx1">
                              <a:lumMod val="65000"/>
                              <a:lumOff val="35000"/>
                            </a:schemeClr>
                          </a:solidFill>
                          <a:effectLst/>
                          <a:uLnTx/>
                          <a:uFillTx/>
                          <a:latin typeface="Meiryo"/>
                          <a:ea typeface="Meiryo"/>
                          <a:cs typeface="+mn-cs"/>
                        </a:rPr>
                        <a:t>30</a:t>
                      </a:r>
                      <a:r>
                        <a:rPr kumimoji="1" lang="ja-JP" altLang="en-US" sz="900" b="0" i="0" u="none" strike="noStrike" kern="1200" cap="none" spc="0" normalizeH="0" baseline="0" noProof="0">
                          <a:ln>
                            <a:noFill/>
                          </a:ln>
                          <a:solidFill>
                            <a:schemeClr val="tx1">
                              <a:lumMod val="65000"/>
                              <a:lumOff val="35000"/>
                            </a:schemeClr>
                          </a:solidFill>
                          <a:effectLst/>
                          <a:uLnTx/>
                          <a:uFillTx/>
                          <a:latin typeface="Meiryo"/>
                          <a:ea typeface="Meiryo"/>
                          <a:cs typeface="+mn-cs"/>
                        </a:rPr>
                        <a:t>日（金）</a:t>
                      </a:r>
                    </a:p>
                  </a:txBody>
                  <a:tcPr marT="72000" marB="36000" anchor="ctr">
                    <a:lnL w="28575" cap="flat" cmpd="sng" algn="ctr">
                      <a:solidFill>
                        <a:schemeClr val="bg1"/>
                      </a:solid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2700" cmpd="sng">
                      <a:noFill/>
                      <a:prstDash val="solid"/>
                    </a:lnL>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2700" cmpd="sng">
                      <a:noFill/>
                      <a:prstDash val="solid"/>
                    </a:lnL>
                    <a:lnR w="63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463668774"/>
                  </a:ext>
                </a:extLst>
              </a:tr>
              <a:tr h="28002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panose="020B0604030504040204" pitchFamily="34" charset="-128"/>
                          <a:ea typeface="Meiryo" panose="020B0604030504040204" pitchFamily="34" charset="-128"/>
                          <a:cs typeface="+mn-cs"/>
                        </a:rPr>
                        <a:t>購入期間</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kern="1200">
                          <a:solidFill>
                            <a:schemeClr val="tx1">
                              <a:lumMod val="65000"/>
                              <a:lumOff val="35000"/>
                            </a:schemeClr>
                          </a:solidFill>
                          <a:latin typeface="Meiryo"/>
                          <a:ea typeface="Meiryo"/>
                          <a:cs typeface="+mn-cs"/>
                        </a:rPr>
                        <a:t>5</a:t>
                      </a:r>
                      <a:r>
                        <a:rPr kumimoji="1" lang="ja-JP" altLang="en-US" sz="900" b="0" i="0" kern="1200">
                          <a:solidFill>
                            <a:schemeClr val="tx1">
                              <a:lumMod val="65000"/>
                              <a:lumOff val="35000"/>
                            </a:schemeClr>
                          </a:solidFill>
                          <a:latin typeface="Meiryo"/>
                          <a:ea typeface="Meiryo"/>
                          <a:cs typeface="+mn-cs"/>
                        </a:rPr>
                        <a:t>日間～</a:t>
                      </a:r>
                      <a:r>
                        <a:rPr kumimoji="1" lang="en-US" altLang="ja-JP" sz="900" b="0" i="0" kern="1200">
                          <a:solidFill>
                            <a:schemeClr val="tx1">
                              <a:lumMod val="65000"/>
                              <a:lumOff val="35000"/>
                            </a:schemeClr>
                          </a:solidFill>
                          <a:latin typeface="Meiryo"/>
                          <a:ea typeface="Meiryo"/>
                          <a:cs typeface="+mn-cs"/>
                        </a:rPr>
                        <a:t>31</a:t>
                      </a:r>
                      <a:r>
                        <a:rPr kumimoji="1" lang="ja-JP" altLang="en-US" sz="900" b="0" i="0" kern="1200">
                          <a:solidFill>
                            <a:schemeClr val="tx1">
                              <a:lumMod val="65000"/>
                              <a:lumOff val="35000"/>
                            </a:schemeClr>
                          </a:solidFill>
                          <a:latin typeface="Meiryo"/>
                          <a:ea typeface="Meiryo"/>
                          <a:cs typeface="+mn-cs"/>
                        </a:rPr>
                        <a:t>日間 </a:t>
                      </a:r>
                      <a:r>
                        <a:rPr kumimoji="1" lang="en-US" altLang="ja-JP" sz="900" b="0" i="0" kern="1200">
                          <a:solidFill>
                            <a:schemeClr val="accent6"/>
                          </a:solidFill>
                          <a:latin typeface="Meiryo"/>
                          <a:ea typeface="Meiryo"/>
                          <a:cs typeface="+mn-cs"/>
                        </a:rPr>
                        <a:t>※1</a:t>
                      </a:r>
                      <a:endParaRPr kumimoji="1" lang="ja-JP" altLang="en-US" sz="900" b="0" i="0" kern="1200">
                        <a:solidFill>
                          <a:schemeClr val="tx1">
                            <a:lumMod val="65000"/>
                            <a:lumOff val="35000"/>
                          </a:schemeClr>
                        </a:solidFill>
                        <a:latin typeface="Meiryo"/>
                        <a:ea typeface="Meiryo"/>
                        <a:cs typeface="+mn-cs"/>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lang="ja-JP" altLang="en-US" sz="900" kern="1200">
                          <a:solidFill>
                            <a:schemeClr val="tx1">
                              <a:lumMod val="65000"/>
                              <a:lumOff val="35000"/>
                            </a:schemeClr>
                          </a:solidFill>
                          <a:latin typeface="Calibri" panose="020F0502020204030204"/>
                          <a:ea typeface="+mn-ea"/>
                          <a:cs typeface="+mn-cs"/>
                        </a:rPr>
                        <a:t>3</a:t>
                      </a:r>
                      <a:r>
                        <a:rPr kumimoji="1" lang="ja-JP" altLang="en-US" sz="900" kern="1200">
                          <a:solidFill>
                            <a:schemeClr val="tx1">
                              <a:lumMod val="65000"/>
                              <a:lumOff val="35000"/>
                            </a:schemeClr>
                          </a:solidFill>
                          <a:latin typeface="Calibri" panose="020F0502020204030204"/>
                          <a:ea typeface="+mn-ea"/>
                          <a:cs typeface="+mn-cs"/>
                        </a:rPr>
                        <a:t>日間～</a:t>
                      </a:r>
                      <a:r>
                        <a:rPr lang="ja-JP" altLang="en-US" sz="900" kern="1200">
                          <a:solidFill>
                            <a:schemeClr val="tx1">
                              <a:lumMod val="65000"/>
                              <a:lumOff val="35000"/>
                            </a:schemeClr>
                          </a:solidFill>
                          <a:latin typeface="Calibri" panose="020F0502020204030204"/>
                          <a:ea typeface="+mn-ea"/>
                          <a:cs typeface="+mn-cs"/>
                        </a:rPr>
                        <a:t>31</a:t>
                      </a:r>
                      <a:r>
                        <a:rPr kumimoji="1" lang="ja-JP" altLang="en-US" sz="900" kern="1200">
                          <a:solidFill>
                            <a:schemeClr val="tx1">
                              <a:lumMod val="65000"/>
                              <a:lumOff val="35000"/>
                            </a:schemeClr>
                          </a:solidFill>
                          <a:latin typeface="Calibri" panose="020F0502020204030204"/>
                          <a:ea typeface="+mn-ea"/>
                          <a:cs typeface="+mn-cs"/>
                        </a:rPr>
                        <a:t>日間</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rgbClr val="FFFFFF"/>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zh-TW" sz="900" b="0" i="0" kern="1200">
                          <a:solidFill>
                            <a:schemeClr val="tx1">
                              <a:lumMod val="65000"/>
                              <a:lumOff val="35000"/>
                            </a:schemeClr>
                          </a:solidFill>
                          <a:latin typeface="Meiryo"/>
                          <a:ea typeface="Meiryo"/>
                          <a:cs typeface="+mn-cs"/>
                        </a:rPr>
                        <a:t>5</a:t>
                      </a:r>
                      <a:r>
                        <a:rPr kumimoji="1" lang="zh-TW" altLang="en-US" sz="900" b="0" i="0" kern="1200">
                          <a:solidFill>
                            <a:schemeClr val="tx1">
                              <a:lumMod val="65000"/>
                              <a:lumOff val="35000"/>
                            </a:schemeClr>
                          </a:solidFill>
                          <a:latin typeface="Meiryo"/>
                          <a:ea typeface="Meiryo"/>
                          <a:cs typeface="+mn-cs"/>
                        </a:rPr>
                        <a:t>日間～</a:t>
                      </a:r>
                      <a:r>
                        <a:rPr lang="zh-TW" altLang="en-US" sz="900" b="0" i="0" kern="1200">
                          <a:solidFill>
                            <a:schemeClr val="tx1">
                              <a:lumMod val="65000"/>
                              <a:lumOff val="35000"/>
                            </a:schemeClr>
                          </a:solidFill>
                          <a:latin typeface="Meiryo"/>
                          <a:ea typeface="Meiryo"/>
                          <a:cs typeface="+mn-cs"/>
                        </a:rPr>
                        <a:t>31</a:t>
                      </a:r>
                      <a:r>
                        <a:rPr kumimoji="1" lang="zh-TW" altLang="en-US" sz="900" b="0" i="0" kern="1200">
                          <a:solidFill>
                            <a:schemeClr val="tx1">
                              <a:lumMod val="65000"/>
                              <a:lumOff val="35000"/>
                            </a:schemeClr>
                          </a:solidFill>
                          <a:latin typeface="Meiryo"/>
                          <a:ea typeface="Meiryo"/>
                          <a:cs typeface="+mn-cs"/>
                        </a:rPr>
                        <a:t>日間 </a:t>
                      </a:r>
                      <a:r>
                        <a:rPr kumimoji="1" lang="en-US" altLang="ja-JP" sz="900" b="0" i="0" kern="1200">
                          <a:solidFill>
                            <a:schemeClr val="accent6"/>
                          </a:solidFill>
                          <a:latin typeface="Meiryo"/>
                          <a:ea typeface="Meiryo"/>
                          <a:cs typeface="+mn-cs"/>
                        </a:rPr>
                        <a:t>※1</a:t>
                      </a:r>
                      <a:endParaRPr kumimoji="1" lang="en-US" altLang="zh-TW" sz="900" b="0" i="0" kern="1200">
                        <a:solidFill>
                          <a:schemeClr val="tx1">
                            <a:lumMod val="65000"/>
                            <a:lumOff val="35000"/>
                          </a:schemeClr>
                        </a:solidFill>
                        <a:latin typeface="Meiryo"/>
                        <a:ea typeface="Meiryo"/>
                        <a:cs typeface="+mn-cs"/>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1967014782"/>
                  </a:ext>
                </a:extLst>
              </a:tr>
              <a:tr h="28002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panose="020B0604030504040204" pitchFamily="34" charset="-128"/>
                          <a:ea typeface="Meiryo" panose="020B0604030504040204" pitchFamily="34" charset="-128"/>
                          <a:cs typeface="+mn-cs"/>
                        </a:rPr>
                        <a:t>料金タイプ</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6">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err="1">
                          <a:solidFill>
                            <a:schemeClr val="tx1">
                              <a:lumMod val="65000"/>
                              <a:lumOff val="35000"/>
                            </a:schemeClr>
                          </a:solidFill>
                          <a:latin typeface="Meiryo"/>
                          <a:ea typeface="Meiryo"/>
                        </a:rPr>
                        <a:t>vimps</a:t>
                      </a:r>
                      <a:r>
                        <a:rPr kumimoji="1" lang="ja-JP" altLang="en-US" sz="900" b="0" i="0">
                          <a:solidFill>
                            <a:schemeClr val="tx1">
                              <a:lumMod val="65000"/>
                              <a:lumOff val="35000"/>
                            </a:schemeClr>
                          </a:solidFill>
                          <a:latin typeface="Meiryo"/>
                          <a:ea typeface="Meiryo"/>
                        </a:rPr>
                        <a:t>購入型</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2700" cmpd="sng">
                      <a:noFill/>
                      <a:prstDash val="solid"/>
                    </a:lnL>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lnL w="12700" cmpd="sng">
                      <a:noFill/>
                      <a:prstDash val="solid"/>
                    </a:lnL>
                    <a:lnR w="63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1750538939"/>
                  </a:ext>
                </a:extLst>
              </a:tr>
              <a:tr h="28002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panose="020B0604030504040204" pitchFamily="34" charset="-128"/>
                          <a:ea typeface="Meiryo" panose="020B0604030504040204" pitchFamily="34" charset="-128"/>
                          <a:cs typeface="+mn-cs"/>
                        </a:rPr>
                        <a:t>最低購入価格</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a:solidFill>
                            <a:schemeClr val="tx1">
                              <a:lumMod val="65000"/>
                              <a:lumOff val="35000"/>
                            </a:schemeClr>
                          </a:solidFill>
                          <a:latin typeface="Meiryo"/>
                          <a:ea typeface="Meiryo"/>
                        </a:rPr>
                        <a:t>10,000,000</a:t>
                      </a:r>
                      <a:r>
                        <a:rPr kumimoji="1" lang="ja-JP" altLang="en-US" sz="900" b="0" i="0">
                          <a:solidFill>
                            <a:schemeClr val="tx1">
                              <a:lumMod val="65000"/>
                              <a:lumOff val="35000"/>
                            </a:schemeClr>
                          </a:solidFill>
                          <a:latin typeface="Meiryo"/>
                          <a:ea typeface="Meiryo"/>
                        </a:rPr>
                        <a:t>円</a:t>
                      </a:r>
                      <a:endParaRPr kumimoji="1" lang="en-US" altLang="ja-JP" sz="900" b="0" i="0">
                        <a:solidFill>
                          <a:schemeClr val="tx1">
                            <a:lumMod val="65000"/>
                            <a:lumOff val="35000"/>
                          </a:schemeClr>
                        </a:solidFill>
                        <a:latin typeface="Meiryo"/>
                        <a:ea typeface="Meiryo"/>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kern="1200">
                          <a:solidFill>
                            <a:schemeClr val="tx1">
                              <a:lumMod val="65000"/>
                              <a:lumOff val="35000"/>
                            </a:schemeClr>
                          </a:solidFill>
                          <a:latin typeface="Meiryo"/>
                          <a:ea typeface="Meiryo"/>
                          <a:cs typeface="+mn-cs"/>
                        </a:rPr>
                        <a:t>20,000,000</a:t>
                      </a:r>
                      <a:r>
                        <a:rPr kumimoji="1" lang="ja-JP" altLang="en-US" sz="900" b="0" i="0" kern="1200">
                          <a:solidFill>
                            <a:schemeClr val="tx1">
                              <a:lumMod val="65000"/>
                              <a:lumOff val="35000"/>
                            </a:schemeClr>
                          </a:solidFill>
                          <a:latin typeface="Meiryo"/>
                          <a:ea typeface="Meiryo"/>
                          <a:cs typeface="+mn-cs"/>
                        </a:rPr>
                        <a:t>円</a:t>
                      </a:r>
                      <a:endParaRPr kumimoji="1" lang="en-US" altLang="ja-JP" sz="900" b="0" i="0" kern="1200">
                        <a:solidFill>
                          <a:schemeClr val="tx1">
                            <a:lumMod val="65000"/>
                            <a:lumOff val="35000"/>
                          </a:schemeClr>
                        </a:solidFill>
                        <a:latin typeface="Meiryo"/>
                        <a:ea typeface="Meiryo"/>
                        <a:cs typeface="+mn-cs"/>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rgbClr val="FFFFFF"/>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kern="1200">
                          <a:solidFill>
                            <a:schemeClr val="tx1">
                              <a:lumMod val="65000"/>
                              <a:lumOff val="35000"/>
                            </a:schemeClr>
                          </a:solidFill>
                          <a:latin typeface="Meiryo"/>
                          <a:ea typeface="Meiryo"/>
                          <a:cs typeface="+mn-cs"/>
                        </a:rPr>
                        <a:t>3,000,000</a:t>
                      </a:r>
                      <a:r>
                        <a:rPr kumimoji="1" lang="ja-JP" altLang="en-US" sz="900" b="0" i="0" kern="1200">
                          <a:solidFill>
                            <a:schemeClr val="tx1">
                              <a:lumMod val="65000"/>
                              <a:lumOff val="35000"/>
                            </a:schemeClr>
                          </a:solidFill>
                          <a:latin typeface="Meiryo"/>
                          <a:ea typeface="Meiryo"/>
                          <a:cs typeface="+mn-cs"/>
                        </a:rPr>
                        <a:t>円</a:t>
                      </a:r>
                      <a:endParaRPr kumimoji="1" lang="en-US" altLang="ja-JP" sz="900" b="0" i="0" kern="1200">
                        <a:solidFill>
                          <a:schemeClr val="tx1">
                            <a:lumMod val="65000"/>
                            <a:lumOff val="35000"/>
                          </a:schemeClr>
                        </a:solidFill>
                        <a:latin typeface="Meiryo"/>
                        <a:ea typeface="Meiryo"/>
                        <a:cs typeface="+mn-cs"/>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3381913646"/>
                  </a:ext>
                </a:extLst>
              </a:tr>
              <a:tr h="43668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a:ea typeface="Meiryo"/>
                          <a:cs typeface="+mn-cs"/>
                        </a:rPr>
                        <a:t>基本料金（</a:t>
                      </a:r>
                      <a:r>
                        <a:rPr kumimoji="1" lang="en-US" altLang="ja-JP" sz="900" b="0" i="0" kern="1200" err="1">
                          <a:solidFill>
                            <a:schemeClr val="bg1"/>
                          </a:solidFill>
                          <a:latin typeface="Meiryo"/>
                          <a:ea typeface="Meiryo"/>
                          <a:cs typeface="+mn-cs"/>
                        </a:rPr>
                        <a:t>vCPM</a:t>
                      </a:r>
                      <a:r>
                        <a:rPr kumimoji="1" lang="ja-JP" altLang="en-US" sz="900" b="0" i="0" kern="1200">
                          <a:solidFill>
                            <a:schemeClr val="bg1"/>
                          </a:solidFill>
                          <a:latin typeface="Meiryo"/>
                          <a:ea typeface="Meiryo"/>
                          <a:cs typeface="+mn-cs"/>
                        </a:rPr>
                        <a:t>）</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a:solidFill>
                            <a:schemeClr val="tx1">
                              <a:lumMod val="65000"/>
                              <a:lumOff val="35000"/>
                            </a:schemeClr>
                          </a:solidFill>
                          <a:latin typeface="Meiryo"/>
                          <a:ea typeface="Meiryo"/>
                        </a:rPr>
                        <a:t>998</a:t>
                      </a:r>
                      <a:r>
                        <a:rPr kumimoji="1" lang="ja-JP" altLang="en-US" sz="900" b="0" i="0">
                          <a:solidFill>
                            <a:schemeClr val="tx1">
                              <a:lumMod val="65000"/>
                              <a:lumOff val="35000"/>
                            </a:schemeClr>
                          </a:solidFill>
                          <a:latin typeface="Meiryo"/>
                          <a:ea typeface="Meiryo"/>
                        </a:rPr>
                        <a:t>円★</a:t>
                      </a:r>
                      <a:r>
                        <a:rPr kumimoji="1" lang="en-US" altLang="ja-JP" sz="900" b="0" i="0">
                          <a:solidFill>
                            <a:schemeClr val="tx1">
                              <a:lumMod val="65000"/>
                              <a:lumOff val="35000"/>
                            </a:schemeClr>
                          </a:solidFill>
                          <a:latin typeface="Meiryo"/>
                          <a:ea typeface="Meiryo"/>
                        </a:rPr>
                        <a:t> </a:t>
                      </a:r>
                      <a:r>
                        <a:rPr kumimoji="1" lang="en-US" altLang="ja-JP" sz="900" b="0" i="0" kern="1200">
                          <a:solidFill>
                            <a:schemeClr val="accent6"/>
                          </a:solidFill>
                          <a:latin typeface="Meiryo"/>
                          <a:ea typeface="Meiryo"/>
                          <a:cs typeface="+mn-cs"/>
                        </a:rPr>
                        <a:t>※2</a:t>
                      </a:r>
                      <a:endParaRPr kumimoji="1" lang="en-US" altLang="ja-JP" sz="900" b="0" i="0">
                        <a:solidFill>
                          <a:schemeClr val="accent6"/>
                        </a:solidFill>
                        <a:latin typeface="Meiryo"/>
                        <a:ea typeface="Meiryo"/>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a:solidFill>
                            <a:schemeClr val="tx1">
                              <a:lumMod val="65000"/>
                              <a:lumOff val="35000"/>
                            </a:schemeClr>
                          </a:solidFill>
                          <a:latin typeface="Meiryo"/>
                          <a:ea typeface="Meiryo"/>
                        </a:rPr>
                        <a:t>998</a:t>
                      </a:r>
                      <a:r>
                        <a:rPr kumimoji="1" lang="ja-JP" altLang="en-US" sz="900" b="0" i="0">
                          <a:solidFill>
                            <a:schemeClr val="tx1">
                              <a:lumMod val="65000"/>
                              <a:lumOff val="35000"/>
                            </a:schemeClr>
                          </a:solidFill>
                          <a:latin typeface="Meiryo"/>
                          <a:ea typeface="Meiryo"/>
                        </a:rPr>
                        <a:t>円</a:t>
                      </a:r>
                      <a:r>
                        <a:rPr kumimoji="1" lang="en-US" altLang="ja-JP" sz="900" b="0" i="0" kern="1200">
                          <a:solidFill>
                            <a:schemeClr val="tx1">
                              <a:lumMod val="65000"/>
                              <a:lumOff val="35000"/>
                            </a:schemeClr>
                          </a:solidFill>
                          <a:latin typeface="Meiryo"/>
                          <a:ea typeface="Meiryo"/>
                          <a:cs typeface="+mn-cs"/>
                        </a:rPr>
                        <a:t> </a:t>
                      </a:r>
                      <a:r>
                        <a:rPr kumimoji="1" lang="en-US" altLang="ja-JP" sz="900" b="0" i="0" kern="1200">
                          <a:solidFill>
                            <a:schemeClr val="accent6"/>
                          </a:solidFill>
                          <a:latin typeface="Meiryo"/>
                          <a:ea typeface="Meiryo"/>
                          <a:cs typeface="+mn-cs"/>
                        </a:rPr>
                        <a:t>※3</a:t>
                      </a:r>
                      <a:endParaRPr kumimoji="1" lang="ja-JP" altLang="en-US" sz="900" b="0" i="0" kern="1200" dirty="0">
                        <a:solidFill>
                          <a:schemeClr val="accent6"/>
                        </a:solidFill>
                        <a:latin typeface="Meiryo"/>
                        <a:ea typeface="Meiryo"/>
                        <a:cs typeface="+mn-cs"/>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rgbClr val="FFFFFF"/>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kern="1200">
                          <a:solidFill>
                            <a:schemeClr val="tx1">
                              <a:lumMod val="65000"/>
                              <a:lumOff val="35000"/>
                            </a:schemeClr>
                          </a:solidFill>
                          <a:latin typeface="Meiryo"/>
                          <a:ea typeface="Meiryo"/>
                          <a:cs typeface="+mn-cs"/>
                        </a:rPr>
                        <a:t>1,297</a:t>
                      </a:r>
                      <a:r>
                        <a:rPr kumimoji="1" lang="ja-JP" altLang="en-US" sz="900" b="0" i="0" kern="1200">
                          <a:solidFill>
                            <a:schemeClr val="tx1">
                              <a:lumMod val="65000"/>
                              <a:lumOff val="35000"/>
                            </a:schemeClr>
                          </a:solidFill>
                          <a:latin typeface="Meiryo"/>
                          <a:ea typeface="Meiryo"/>
                          <a:cs typeface="+mn-cs"/>
                        </a:rPr>
                        <a:t>円★（</a:t>
                      </a:r>
                      <a:r>
                        <a:rPr kumimoji="1" lang="en-US" altLang="ja-JP" sz="900" b="0" i="0" kern="1200">
                          <a:solidFill>
                            <a:schemeClr val="tx1">
                              <a:lumMod val="65000"/>
                              <a:lumOff val="35000"/>
                            </a:schemeClr>
                          </a:solidFill>
                          <a:latin typeface="Meiryo"/>
                          <a:ea typeface="Meiryo"/>
                          <a:cs typeface="+mn-cs"/>
                        </a:rPr>
                        <a:t>998.4</a:t>
                      </a:r>
                      <a:r>
                        <a:rPr kumimoji="1" lang="ja-JP" altLang="en-US" sz="900" b="0" i="0" kern="1200">
                          <a:solidFill>
                            <a:schemeClr val="tx1">
                              <a:lumMod val="65000"/>
                              <a:lumOff val="35000"/>
                            </a:schemeClr>
                          </a:solidFill>
                          <a:latin typeface="Meiryo"/>
                          <a:ea typeface="Meiryo"/>
                          <a:cs typeface="+mn-cs"/>
                        </a:rPr>
                        <a:t>円</a:t>
                      </a:r>
                      <a:r>
                        <a:rPr kumimoji="1" lang="en-US" altLang="ja-JP" sz="900" b="0" i="0" kern="1200">
                          <a:solidFill>
                            <a:schemeClr val="tx1">
                              <a:lumMod val="65000"/>
                              <a:lumOff val="35000"/>
                            </a:schemeClr>
                          </a:solidFill>
                          <a:latin typeface="Meiryo"/>
                          <a:ea typeface="Meiryo"/>
                          <a:cs typeface="+mn-cs"/>
                        </a:rPr>
                        <a:t>×1.3</a:t>
                      </a:r>
                      <a:r>
                        <a:rPr kumimoji="1" lang="ja-JP" altLang="en-US" sz="900" b="0" i="0" kern="1200">
                          <a:solidFill>
                            <a:schemeClr val="tx1">
                              <a:lumMod val="65000"/>
                              <a:lumOff val="35000"/>
                            </a:schemeClr>
                          </a:solidFill>
                          <a:latin typeface="Meiryo"/>
                          <a:ea typeface="Meiryo"/>
                          <a:cs typeface="+mn-cs"/>
                        </a:rPr>
                        <a:t>倍）</a:t>
                      </a:r>
                      <a:br>
                        <a:rPr kumimoji="1" lang="en-US" altLang="ja-JP" sz="900" b="0" i="0" kern="1200">
                          <a:solidFill>
                            <a:srgbClr val="595959"/>
                          </a:solidFill>
                          <a:latin typeface="Meiryo"/>
                          <a:ea typeface="Meiryo"/>
                          <a:cs typeface="+mn-cs"/>
                        </a:rPr>
                      </a:br>
                      <a:r>
                        <a:rPr kumimoji="1" lang="ja-JP" altLang="en-US" sz="900" b="0" i="0" kern="1200">
                          <a:solidFill>
                            <a:schemeClr val="tx1">
                              <a:lumMod val="65000"/>
                              <a:lumOff val="35000"/>
                            </a:schemeClr>
                          </a:solidFill>
                          <a:latin typeface="Meiryo"/>
                          <a:ea typeface="Meiryo"/>
                          <a:cs typeface="+mn-cs"/>
                        </a:rPr>
                        <a:t>（小数点以下切り捨て）</a:t>
                      </a:r>
                      <a:r>
                        <a:rPr kumimoji="1" lang="en-US" altLang="ja-JP" sz="900" b="0" i="0" kern="1200">
                          <a:solidFill>
                            <a:schemeClr val="tx1">
                              <a:lumMod val="65000"/>
                              <a:lumOff val="35000"/>
                            </a:schemeClr>
                          </a:solidFill>
                          <a:latin typeface="Meiryo"/>
                          <a:ea typeface="Meiryo"/>
                          <a:cs typeface="+mn-cs"/>
                        </a:rPr>
                        <a:t> </a:t>
                      </a:r>
                      <a:r>
                        <a:rPr kumimoji="1" lang="en-US" altLang="ja-JP" sz="900" b="0" i="0" kern="1200">
                          <a:solidFill>
                            <a:schemeClr val="accent6"/>
                          </a:solidFill>
                          <a:latin typeface="Meiryo"/>
                          <a:ea typeface="Meiryo"/>
                          <a:cs typeface="+mn-cs"/>
                        </a:rPr>
                        <a:t>※4</a:t>
                      </a:r>
                      <a:endParaRPr kumimoji="1" lang="ja-JP" altLang="en-US" sz="900" b="0" i="0" kern="1200" dirty="0">
                        <a:solidFill>
                          <a:schemeClr val="accent6"/>
                        </a:solidFill>
                        <a:latin typeface="Meiryo"/>
                        <a:ea typeface="Meiryo"/>
                        <a:cs typeface="+mn-cs"/>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extLst>
                  <a:ext uri="{0D108BD9-81ED-4DB2-BD59-A6C34878D82A}">
                    <a16:rowId xmlns:a16="http://schemas.microsoft.com/office/drawing/2014/main" val="4014462905"/>
                  </a:ext>
                </a:extLst>
              </a:tr>
              <a:tr h="280023">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a:ea typeface="Meiryo"/>
                          <a:cs typeface="+mn-cs"/>
                        </a:rPr>
                        <a:t>想定</a:t>
                      </a:r>
                      <a:r>
                        <a:rPr kumimoji="1" lang="en-US" altLang="ja-JP" sz="900" b="0" i="0" kern="1200" err="1">
                          <a:solidFill>
                            <a:schemeClr val="bg1"/>
                          </a:solidFill>
                          <a:latin typeface="Meiryo"/>
                          <a:ea typeface="Meiryo"/>
                          <a:cs typeface="+mn-cs"/>
                        </a:rPr>
                        <a:t>vimps</a:t>
                      </a:r>
                      <a:r>
                        <a:rPr kumimoji="1" lang="ja-JP" altLang="en-US" sz="900" b="0" i="0" kern="1200">
                          <a:solidFill>
                            <a:schemeClr val="bg1"/>
                          </a:solidFill>
                          <a:latin typeface="Meiryo"/>
                          <a:ea typeface="Meiryo"/>
                          <a:cs typeface="+mn-cs"/>
                        </a:rPr>
                        <a:t>（枠配信のみ）</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a:solidFill>
                            <a:schemeClr val="tx1">
                              <a:lumMod val="65000"/>
                              <a:lumOff val="35000"/>
                            </a:schemeClr>
                          </a:solidFill>
                          <a:latin typeface="Meiryo"/>
                          <a:ea typeface="Meiryo"/>
                          <a:cs typeface="+mn-cs"/>
                        </a:rPr>
                        <a:t>-</a:t>
                      </a:r>
                      <a:endParaRPr kumimoji="1" lang="ja-JP" altLang="en-US" sz="900" b="0" i="0" kern="1200">
                        <a:solidFill>
                          <a:schemeClr val="tx1">
                            <a:lumMod val="65000"/>
                            <a:lumOff val="35000"/>
                          </a:schemeClr>
                        </a:solidFill>
                        <a:latin typeface="Meiryo"/>
                        <a:ea typeface="Meiryo"/>
                        <a:cs typeface="+mn-cs"/>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kern="1200">
                          <a:solidFill>
                            <a:schemeClr val="tx1">
                              <a:lumMod val="65000"/>
                              <a:lumOff val="35000"/>
                            </a:schemeClr>
                          </a:solidFill>
                          <a:latin typeface="Meiryo"/>
                          <a:ea typeface="Meiryo"/>
                          <a:cs typeface="+mn-cs"/>
                        </a:rPr>
                        <a:t>-</a:t>
                      </a:r>
                      <a:endParaRPr kumimoji="1" lang="ja-JP" altLang="en-US" sz="900" b="0" i="0">
                        <a:solidFill>
                          <a:schemeClr val="tx1">
                            <a:lumMod val="65000"/>
                            <a:lumOff val="35000"/>
                          </a:schemeClr>
                        </a:solidFill>
                        <a:latin typeface="Meiryo"/>
                        <a:ea typeface="Meiryo"/>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rgbClr val="FFFFFF"/>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dirty="0">
                          <a:solidFill>
                            <a:schemeClr val="tx1">
                              <a:lumMod val="65000"/>
                              <a:lumOff val="35000"/>
                            </a:schemeClr>
                          </a:solidFill>
                          <a:latin typeface="Meiryo"/>
                          <a:ea typeface="Meiryo"/>
                        </a:rPr>
                        <a:t>-</a:t>
                      </a:r>
                      <a:endParaRPr kumimoji="1" lang="ja-JP" altLang="en-US" sz="900" b="0" i="0" dirty="0">
                        <a:solidFill>
                          <a:schemeClr val="tx1">
                            <a:lumMod val="65000"/>
                            <a:lumOff val="35000"/>
                          </a:schemeClr>
                        </a:solidFill>
                        <a:latin typeface="Meiryo"/>
                        <a:ea typeface="Meiryo"/>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1988356064"/>
                  </a:ext>
                </a:extLst>
              </a:tr>
            </a:tbl>
          </a:graphicData>
        </a:graphic>
      </p:graphicFrame>
      <p:sp>
        <p:nvSpPr>
          <p:cNvPr id="11" name="テキスト プレースホルダー 35">
            <a:extLst>
              <a:ext uri="{FF2B5EF4-FFF2-40B4-BE49-F238E27FC236}">
                <a16:creationId xmlns:a16="http://schemas.microsoft.com/office/drawing/2014/main" id="{5E09BA84-4225-9249-BCED-21B4B740DE2A}"/>
              </a:ext>
            </a:extLst>
          </p:cNvPr>
          <p:cNvSpPr>
            <a:spLocks noGrp="1"/>
          </p:cNvSpPr>
          <p:nvPr>
            <p:ph type="body" sz="quarter" idx="13"/>
          </p:nvPr>
        </p:nvSpPr>
        <p:spPr>
          <a:xfrm>
            <a:off x="3855764" y="241866"/>
            <a:ext cx="5325181" cy="335028"/>
          </a:xfrm>
        </p:spPr>
        <p:txBody>
          <a:bodyPr/>
          <a:lstStyle/>
          <a:p>
            <a:r>
              <a:rPr kumimoji="1" lang="ja-JP" altLang="en-US" sz="1800" b="1" i="0">
                <a:solidFill>
                  <a:schemeClr val="accent3"/>
                </a:solidFill>
                <a:latin typeface="Meiryo" panose="020B0604030504040204" pitchFamily="34" charset="-128"/>
                <a:ea typeface="Meiryo" panose="020B0604030504040204" pitchFamily="34" charset="-128"/>
              </a:rPr>
              <a:t>ブランドパネル</a:t>
            </a:r>
            <a:r>
              <a:rPr kumimoji="1" lang="en-US" altLang="ja-JP" sz="1800" b="1" i="0">
                <a:solidFill>
                  <a:schemeClr val="accent3"/>
                </a:solidFill>
                <a:latin typeface="Meiryo" panose="020B0604030504040204" pitchFamily="34" charset="-128"/>
                <a:ea typeface="Meiryo" panose="020B0604030504040204" pitchFamily="34" charset="-128"/>
              </a:rPr>
              <a:t>  </a:t>
            </a:r>
            <a:r>
              <a:rPr kumimoji="1" lang="ja-JP" altLang="en-US" sz="1800" b="1" i="0">
                <a:solidFill>
                  <a:schemeClr val="accent3"/>
                </a:solidFill>
                <a:latin typeface="Meiryo" panose="020B0604030504040204" pitchFamily="34" charset="-128"/>
                <a:ea typeface="Meiryo" panose="020B0604030504040204" pitchFamily="34" charset="-128"/>
              </a:rPr>
              <a:t>リッチフォーマット</a:t>
            </a:r>
            <a:r>
              <a:rPr kumimoji="1" lang="en-US" altLang="ja-JP" sz="1800" b="1" i="0">
                <a:solidFill>
                  <a:schemeClr val="accent3"/>
                </a:solidFill>
                <a:latin typeface="Meiryo" panose="020B0604030504040204" pitchFamily="34" charset="-128"/>
                <a:ea typeface="Meiryo" panose="020B0604030504040204" pitchFamily="34" charset="-128"/>
              </a:rPr>
              <a:t>  </a:t>
            </a:r>
            <a:r>
              <a:rPr kumimoji="1" lang="ja-JP" altLang="en-US" sz="1800" b="1" i="0">
                <a:solidFill>
                  <a:schemeClr val="accent3"/>
                </a:solidFill>
                <a:latin typeface="Meiryo" panose="020B0604030504040204" pitchFamily="34" charset="-128"/>
                <a:ea typeface="Meiryo" panose="020B0604030504040204" pitchFamily="34" charset="-128"/>
              </a:rPr>
              <a:t>マルチデバイス</a:t>
            </a:r>
          </a:p>
        </p:txBody>
      </p:sp>
      <p:sp>
        <p:nvSpPr>
          <p:cNvPr id="9" name="円/楕円 17">
            <a:extLst>
              <a:ext uri="{FF2B5EF4-FFF2-40B4-BE49-F238E27FC236}">
                <a16:creationId xmlns:a16="http://schemas.microsoft.com/office/drawing/2014/main" id="{4EECFB34-2B8B-56B5-B4B3-E0E6D49754A0}"/>
              </a:ext>
            </a:extLst>
          </p:cNvPr>
          <p:cNvSpPr>
            <a:spLocks noChangeAspect="1"/>
          </p:cNvSpPr>
          <p:nvPr/>
        </p:nvSpPr>
        <p:spPr>
          <a:xfrm>
            <a:off x="8931730" y="2437763"/>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D</a:t>
            </a:r>
            <a:endParaRPr kumimoji="0" lang="ja-JP" altLang="en-US"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2" name="円/楕円 18">
            <a:extLst>
              <a:ext uri="{FF2B5EF4-FFF2-40B4-BE49-F238E27FC236}">
                <a16:creationId xmlns:a16="http://schemas.microsoft.com/office/drawing/2014/main" id="{74CF5289-139C-195C-7637-508EFC22012C}"/>
              </a:ext>
            </a:extLst>
          </p:cNvPr>
          <p:cNvSpPr>
            <a:spLocks noChangeAspect="1"/>
          </p:cNvSpPr>
          <p:nvPr/>
        </p:nvSpPr>
        <p:spPr>
          <a:xfrm>
            <a:off x="8608387" y="2617763"/>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E</a:t>
            </a:r>
            <a:endParaRPr kumimoji="0" lang="ja-JP" altLang="en-US"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3" name="円/楕円 19">
            <a:extLst>
              <a:ext uri="{FF2B5EF4-FFF2-40B4-BE49-F238E27FC236}">
                <a16:creationId xmlns:a16="http://schemas.microsoft.com/office/drawing/2014/main" id="{87B943E3-6FD3-0AEA-23D4-CED020729942}"/>
              </a:ext>
            </a:extLst>
          </p:cNvPr>
          <p:cNvSpPr>
            <a:spLocks noChangeAspect="1"/>
          </p:cNvSpPr>
          <p:nvPr/>
        </p:nvSpPr>
        <p:spPr>
          <a:xfrm>
            <a:off x="8300542" y="2304257"/>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4" name="正方形/長方形 13">
            <a:extLst>
              <a:ext uri="{FF2B5EF4-FFF2-40B4-BE49-F238E27FC236}">
                <a16:creationId xmlns:a16="http://schemas.microsoft.com/office/drawing/2014/main" id="{88331CF9-95FC-D89A-E3F5-C26849502ADF}"/>
              </a:ext>
            </a:extLst>
          </p:cNvPr>
          <p:cNvSpPr/>
          <p:nvPr/>
        </p:nvSpPr>
        <p:spPr>
          <a:xfrm>
            <a:off x="4712060" y="6012828"/>
            <a:ext cx="7325969" cy="541687"/>
          </a:xfrm>
          <a:prstGeom prst="rect">
            <a:avLst/>
          </a:prstGeom>
        </p:spPr>
        <p:txBody>
          <a:bodyPr wrap="square" lIns="0" tIns="0" rIns="0" bIns="0" anchor="t">
            <a:spAutoFit/>
          </a:bodyPr>
          <a:lstStyle/>
          <a:p>
            <a:pPr>
              <a:lnSpc>
                <a:spcPct val="110000"/>
              </a:lnSpc>
              <a:defRPr/>
            </a:pPr>
            <a:r>
              <a:rPr kumimoji="0" lang="en-US" altLang="ja-JP" sz="800" kern="0">
                <a:solidFill>
                  <a:srgbClr val="C9002C"/>
                </a:solidFill>
                <a:latin typeface="Meiryo" panose="020B0604030504040204" pitchFamily="34" charset="-128"/>
                <a:ea typeface="Meiryo" panose="020B0604030504040204" pitchFamily="34" charset="-128"/>
              </a:rPr>
              <a:t>※1</a:t>
            </a:r>
            <a:r>
              <a:rPr kumimoji="0" lang="ja-JP" altLang="en-US" sz="800" kern="0">
                <a:solidFill>
                  <a:srgbClr val="C9002C"/>
                </a:solidFill>
                <a:latin typeface="Meiryo" panose="020B0604030504040204" pitchFamily="34" charset="-128"/>
                <a:ea typeface="Meiryo" panose="020B0604030504040204" pitchFamily="34" charset="-128"/>
              </a:rPr>
              <a:t>　</a:t>
            </a:r>
            <a:r>
              <a:rPr kumimoji="0" lang="en-US" altLang="ja-JP" sz="800" kern="0">
                <a:solidFill>
                  <a:srgbClr val="C9002C"/>
                </a:solidFill>
                <a:latin typeface="Meiryo" panose="020B0604030504040204" pitchFamily="34" charset="-128"/>
                <a:ea typeface="Meiryo" panose="020B0604030504040204" pitchFamily="34" charset="-128"/>
              </a:rPr>
              <a:t>1</a:t>
            </a:r>
            <a:r>
              <a:rPr kumimoji="0" lang="ja-JP" altLang="en-US" sz="800" kern="0">
                <a:solidFill>
                  <a:srgbClr val="C9002C"/>
                </a:solidFill>
                <a:latin typeface="Meiryo" panose="020B0604030504040204" pitchFamily="34" charset="-128"/>
                <a:ea typeface="Meiryo" panose="020B0604030504040204" pitchFamily="34" charset="-128"/>
              </a:rPr>
              <a:t>日間～</a:t>
            </a:r>
            <a:r>
              <a:rPr kumimoji="0" lang="en-US" altLang="ja-JP" sz="800" kern="0">
                <a:solidFill>
                  <a:srgbClr val="C9002C"/>
                </a:solidFill>
                <a:latin typeface="Meiryo" panose="020B0604030504040204" pitchFamily="34" charset="-128"/>
                <a:ea typeface="Meiryo" panose="020B0604030504040204" pitchFamily="34" charset="-128"/>
              </a:rPr>
              <a:t>4</a:t>
            </a:r>
            <a:r>
              <a:rPr kumimoji="0" lang="ja-JP" altLang="en-US" sz="800" kern="0">
                <a:solidFill>
                  <a:srgbClr val="C9002C"/>
                </a:solidFill>
                <a:latin typeface="Meiryo" panose="020B0604030504040204" pitchFamily="34" charset="-128"/>
                <a:ea typeface="Meiryo" panose="020B0604030504040204" pitchFamily="34" charset="-128"/>
              </a:rPr>
              <a:t>日間での掲載も可能ですが、掲載</a:t>
            </a:r>
            <a:r>
              <a:rPr kumimoji="0" lang="en" altLang="ja-JP" sz="800" kern="0" err="1">
                <a:solidFill>
                  <a:srgbClr val="C9002C"/>
                </a:solidFill>
                <a:latin typeface="Meiryo" panose="020B0604030504040204" pitchFamily="34" charset="-128"/>
                <a:ea typeface="Meiryo" panose="020B0604030504040204" pitchFamily="34" charset="-128"/>
              </a:rPr>
              <a:t>vimps</a:t>
            </a:r>
            <a:r>
              <a:rPr kumimoji="0" lang="ja-JP" altLang="en-US" sz="800" kern="0">
                <a:solidFill>
                  <a:srgbClr val="C9002C"/>
                </a:solidFill>
                <a:latin typeface="Meiryo" panose="020B0604030504040204" pitchFamily="34" charset="-128"/>
                <a:ea typeface="Meiryo" panose="020B0604030504040204" pitchFamily="34" charset="-128"/>
              </a:rPr>
              <a:t>数が未達成の場合補填対象外になります。</a:t>
            </a:r>
            <a:endParaRPr kumimoji="0" lang="en-US" altLang="ja-JP" sz="800" kern="0">
              <a:solidFill>
                <a:srgbClr val="C9002C"/>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srgbClr val="C9002C"/>
                </a:solidFill>
                <a:latin typeface="Meiryo" panose="020B0604030504040204" pitchFamily="34" charset="-128"/>
                <a:ea typeface="Meiryo" panose="020B0604030504040204" pitchFamily="34" charset="-128"/>
              </a:rPr>
              <a:t>※2</a:t>
            </a:r>
            <a:r>
              <a:rPr kumimoji="0" lang="ja-JP" altLang="en-US" sz="800" kern="0">
                <a:solidFill>
                  <a:srgbClr val="C9002C"/>
                </a:solidFill>
                <a:latin typeface="Meiryo" panose="020B0604030504040204" pitchFamily="34" charset="-128"/>
                <a:ea typeface="Meiryo" panose="020B0604030504040204" pitchFamily="34" charset="-128"/>
              </a:rPr>
              <a:t>　さらにターゲティングを掛ける場合は、基本料金</a:t>
            </a:r>
            <a:r>
              <a:rPr kumimoji="0" lang="en" altLang="ja-JP" sz="800" kern="0" err="1">
                <a:solidFill>
                  <a:srgbClr val="C9002C"/>
                </a:solidFill>
                <a:latin typeface="Meiryo" panose="020B0604030504040204" pitchFamily="34" charset="-128"/>
                <a:ea typeface="Meiryo" panose="020B0604030504040204" pitchFamily="34" charset="-128"/>
              </a:rPr>
              <a:t>vCPM</a:t>
            </a:r>
            <a:r>
              <a:rPr kumimoji="0" lang="ja-JP" altLang="en" sz="800" kern="0">
                <a:solidFill>
                  <a:srgbClr val="C9002C"/>
                </a:solidFill>
                <a:latin typeface="Meiryo" panose="020B0604030504040204" pitchFamily="34" charset="-128"/>
                <a:ea typeface="Meiryo" panose="020B0604030504040204" pitchFamily="34" charset="-128"/>
              </a:rPr>
              <a:t>（★）</a:t>
            </a:r>
            <a:r>
              <a:rPr kumimoji="0" lang="ja-JP" altLang="en-US" sz="800" kern="0">
                <a:solidFill>
                  <a:srgbClr val="C9002C"/>
                </a:solidFill>
                <a:latin typeface="Meiryo" panose="020B0604030504040204" pitchFamily="34" charset="-128"/>
                <a:ea typeface="Meiryo" panose="020B0604030504040204" pitchFamily="34" charset="-128"/>
              </a:rPr>
              <a:t>を元に計算せず、</a:t>
            </a:r>
            <a:r>
              <a:rPr kumimoji="0" lang="en-US" altLang="ja-JP" sz="800" kern="0">
                <a:solidFill>
                  <a:srgbClr val="C9002C"/>
                </a:solidFill>
                <a:latin typeface="Meiryo" panose="020B0604030504040204" pitchFamily="34" charset="-128"/>
                <a:ea typeface="Meiryo" panose="020B0604030504040204" pitchFamily="34" charset="-128"/>
              </a:rPr>
              <a:t>998.4</a:t>
            </a:r>
            <a:r>
              <a:rPr kumimoji="0" lang="ja-JP" altLang="en-US" sz="800" kern="0">
                <a:solidFill>
                  <a:srgbClr val="C9002C"/>
                </a:solidFill>
                <a:latin typeface="Meiryo" panose="020B0604030504040204" pitchFamily="34" charset="-128"/>
                <a:ea typeface="Meiryo" panose="020B0604030504040204" pitchFamily="34" charset="-128"/>
              </a:rPr>
              <a:t>円を元に計算してください。</a:t>
            </a:r>
            <a:endParaRPr kumimoji="0" lang="en-US" altLang="ja-JP" sz="800" kern="0">
              <a:solidFill>
                <a:srgbClr val="C9002C"/>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srgbClr val="C9002C"/>
                </a:solidFill>
                <a:latin typeface="Meiryo" panose="020B0604030504040204" pitchFamily="34" charset="-128"/>
                <a:ea typeface="Meiryo" panose="020B0604030504040204" pitchFamily="34" charset="-128"/>
              </a:rPr>
              <a:t>※3</a:t>
            </a:r>
            <a:r>
              <a:rPr kumimoji="0" lang="ja-JP" altLang="en-US" sz="800" kern="0">
                <a:solidFill>
                  <a:srgbClr val="C9002C"/>
                </a:solidFill>
                <a:latin typeface="Meiryo" panose="020B0604030504040204" pitchFamily="34" charset="-128"/>
                <a:ea typeface="Meiryo" panose="020B0604030504040204" pitchFamily="34" charset="-128"/>
              </a:rPr>
              <a:t>　</a:t>
            </a:r>
            <a:r>
              <a:rPr kumimoji="0" lang="en" altLang="ja-JP" sz="800" kern="0">
                <a:solidFill>
                  <a:srgbClr val="C9002C"/>
                </a:solidFill>
                <a:latin typeface="Meiryo" panose="020B0604030504040204" pitchFamily="34" charset="-128"/>
                <a:ea typeface="Meiryo" panose="020B0604030504040204" pitchFamily="34" charset="-128"/>
              </a:rPr>
              <a:t>FQ1</a:t>
            </a:r>
            <a:r>
              <a:rPr kumimoji="0" lang="ja-JP" altLang="en-US" sz="800" kern="0">
                <a:solidFill>
                  <a:srgbClr val="C9002C"/>
                </a:solidFill>
                <a:latin typeface="Meiryo" panose="020B0604030504040204" pitchFamily="34" charset="-128"/>
                <a:ea typeface="Meiryo" panose="020B0604030504040204" pitchFamily="34" charset="-128"/>
              </a:rPr>
              <a:t>回指定の掛け率含む</a:t>
            </a:r>
            <a:endParaRPr kumimoji="0" lang="en-US" altLang="ja-JP" sz="800" kern="0">
              <a:solidFill>
                <a:srgbClr val="C9002C"/>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srgbClr val="C9002C"/>
                </a:solidFill>
                <a:latin typeface="Meiryo" panose="020B0604030504040204" pitchFamily="34" charset="-128"/>
                <a:ea typeface="Meiryo" panose="020B0604030504040204" pitchFamily="34" charset="-128"/>
              </a:rPr>
              <a:t>※4</a:t>
            </a:r>
            <a:r>
              <a:rPr kumimoji="0" lang="ja-JP" altLang="en-US" sz="800" kern="0">
                <a:solidFill>
                  <a:srgbClr val="C9002C"/>
                </a:solidFill>
                <a:latin typeface="Meiryo" panose="020B0604030504040204" pitchFamily="34" charset="-128"/>
                <a:ea typeface="Meiryo" panose="020B0604030504040204" pitchFamily="34" charset="-128"/>
              </a:rPr>
              <a:t>　都道府県指定の掛け率含む。さらにターゲティングを掛ける場合は、基本料金</a:t>
            </a:r>
            <a:r>
              <a:rPr kumimoji="0" lang="en" altLang="ja-JP" sz="800" kern="0">
                <a:solidFill>
                  <a:srgbClr val="C9002C"/>
                </a:solidFill>
                <a:latin typeface="Meiryo" panose="020B0604030504040204" pitchFamily="34" charset="-128"/>
                <a:ea typeface="Meiryo" panose="020B0604030504040204" pitchFamily="34" charset="-128"/>
              </a:rPr>
              <a:t>vCPM</a:t>
            </a:r>
            <a:r>
              <a:rPr kumimoji="0" lang="ja-JP" altLang="en" sz="800" kern="0">
                <a:solidFill>
                  <a:srgbClr val="C9002C"/>
                </a:solidFill>
                <a:latin typeface="Meiryo" panose="020B0604030504040204" pitchFamily="34" charset="-128"/>
                <a:ea typeface="Meiryo" panose="020B0604030504040204" pitchFamily="34" charset="-128"/>
              </a:rPr>
              <a:t>（</a:t>
            </a:r>
            <a:r>
              <a:rPr kumimoji="0" lang="en-US" altLang="ja-JP" sz="800" kern="0">
                <a:solidFill>
                  <a:srgbClr val="C9002C"/>
                </a:solidFill>
                <a:latin typeface="Meiryo" panose="020B0604030504040204" pitchFamily="34" charset="-128"/>
                <a:ea typeface="Meiryo" panose="020B0604030504040204" pitchFamily="34" charset="-128"/>
              </a:rPr>
              <a:t>★</a:t>
            </a:r>
            <a:r>
              <a:rPr kumimoji="0" lang="ja-JP" altLang="en" sz="800" kern="0">
                <a:solidFill>
                  <a:srgbClr val="C9002C"/>
                </a:solidFill>
                <a:latin typeface="Meiryo" panose="020B0604030504040204" pitchFamily="34" charset="-128"/>
                <a:ea typeface="Meiryo" panose="020B0604030504040204" pitchFamily="34" charset="-128"/>
              </a:rPr>
              <a:t>）</a:t>
            </a:r>
            <a:r>
              <a:rPr kumimoji="0" lang="ja-JP" altLang="en-US" sz="800" kern="0">
                <a:solidFill>
                  <a:srgbClr val="C9002C"/>
                </a:solidFill>
                <a:latin typeface="Meiryo" panose="020B0604030504040204" pitchFamily="34" charset="-128"/>
                <a:ea typeface="Meiryo" panose="020B0604030504040204" pitchFamily="34" charset="-128"/>
              </a:rPr>
              <a:t>を元に計算せず、カッコ内の計算式を元に計算してください。</a:t>
            </a:r>
            <a:endParaRPr kumimoji="0" lang="en-US" altLang="ja-JP" sz="800" kern="0">
              <a:solidFill>
                <a:srgbClr val="C9002C"/>
              </a:solidFill>
              <a:latin typeface="Meiryo" panose="020B0604030504040204" pitchFamily="34" charset="-128"/>
              <a:ea typeface="Meiryo" panose="020B0604030504040204" pitchFamily="34" charset="-128"/>
            </a:endParaRPr>
          </a:p>
        </p:txBody>
      </p:sp>
      <p:sp>
        <p:nvSpPr>
          <p:cNvPr id="16" name="正方形/長方形 15">
            <a:extLst>
              <a:ext uri="{FF2B5EF4-FFF2-40B4-BE49-F238E27FC236}">
                <a16:creationId xmlns:a16="http://schemas.microsoft.com/office/drawing/2014/main" id="{64A3DFD0-6411-7597-5FA3-DA61AF476E49}"/>
              </a:ext>
            </a:extLst>
          </p:cNvPr>
          <p:cNvSpPr/>
          <p:nvPr/>
        </p:nvSpPr>
        <p:spPr>
          <a:xfrm>
            <a:off x="479425" y="6028311"/>
            <a:ext cx="4087657" cy="541687"/>
          </a:xfrm>
          <a:prstGeom prst="rect">
            <a:avLst/>
          </a:prstGeom>
        </p:spPr>
        <p:txBody>
          <a:bodyPr wrap="none" lIns="0" tIns="0" rIns="0" bIns="0" anchor="t">
            <a:spAutoFit/>
          </a:bodyPr>
          <a:lstStyle/>
          <a:p>
            <a:pPr>
              <a:lnSpc>
                <a:spcPct val="110000"/>
              </a:lnSpc>
              <a:defRPr/>
            </a:pPr>
            <a:r>
              <a:rPr kumimoji="0" lang="en-US" altLang="ja-JP" sz="800" kern="0">
                <a:solidFill>
                  <a:srgbClr val="595959"/>
                </a:solidFill>
                <a:latin typeface="Meiryo"/>
                <a:ea typeface="Meiryo"/>
              </a:rPr>
              <a:t>※</a:t>
            </a:r>
            <a:r>
              <a:rPr kumimoji="0" lang="en-US" sz="800" kern="0">
                <a:solidFill>
                  <a:srgbClr val="595959"/>
                </a:solidFill>
                <a:latin typeface="Meiryo"/>
                <a:ea typeface="Meiryo"/>
              </a:rPr>
              <a:t>SP</a:t>
            </a:r>
            <a:r>
              <a:rPr kumimoji="0" lang="ja-JP" altLang="en-US" sz="800" kern="0">
                <a:solidFill>
                  <a:srgbClr val="595959"/>
                </a:solidFill>
                <a:latin typeface="Meiryo"/>
                <a:ea typeface="Meiryo"/>
              </a:rPr>
              <a:t>はスマートフォン、</a:t>
            </a:r>
            <a:r>
              <a:rPr kumimoji="0" lang="en-US" sz="800" kern="0">
                <a:solidFill>
                  <a:srgbClr val="595959"/>
                </a:solidFill>
                <a:latin typeface="Meiryo"/>
                <a:ea typeface="Meiryo"/>
              </a:rPr>
              <a:t>PC</a:t>
            </a:r>
            <a:r>
              <a:rPr kumimoji="0" lang="ja-JP" altLang="en-US" sz="800" kern="0">
                <a:solidFill>
                  <a:srgbClr val="595959"/>
                </a:solidFill>
                <a:latin typeface="Meiryo"/>
                <a:ea typeface="Meiryo"/>
              </a:rPr>
              <a:t>はパソコン、</a:t>
            </a:r>
            <a:r>
              <a:rPr kumimoji="0" lang="en-US" sz="800" kern="0">
                <a:solidFill>
                  <a:srgbClr val="595959"/>
                </a:solidFill>
                <a:latin typeface="Meiryo"/>
                <a:ea typeface="Meiryo"/>
              </a:rPr>
              <a:t>MD</a:t>
            </a:r>
            <a:r>
              <a:rPr kumimoji="0" lang="ja-JP" sz="800" kern="0">
                <a:solidFill>
                  <a:srgbClr val="595959"/>
                </a:solidFill>
                <a:latin typeface="Meiryo"/>
                <a:ea typeface="Meiryo"/>
              </a:rPr>
              <a:t>はマルチデバイスの略称です。</a:t>
            </a:r>
            <a:endParaRPr kumimoji="0" lang="en-US" sz="800" kern="0">
              <a:solidFill>
                <a:srgbClr val="595959"/>
              </a:solidFill>
              <a:latin typeface="Meiryo"/>
              <a:ea typeface="Meiryo"/>
            </a:endParaRPr>
          </a:p>
          <a:p>
            <a:pPr>
              <a:lnSpc>
                <a:spcPct val="110000"/>
              </a:lnSpc>
              <a:defRPr/>
            </a:pPr>
            <a:r>
              <a:rPr kumimoji="0" lang="en-US" altLang="ja-JP" sz="800" kern="0">
                <a:solidFill>
                  <a:srgbClr val="595959"/>
                </a:solidFill>
                <a:latin typeface="Meiryo"/>
                <a:ea typeface="Meiryo"/>
              </a:rPr>
              <a:t>※</a:t>
            </a:r>
            <a:r>
              <a:rPr kumimoji="0" lang="en-US" altLang="ja-JP" sz="800" kern="0" err="1">
                <a:solidFill>
                  <a:srgbClr val="595959"/>
                </a:solidFill>
                <a:latin typeface="Meiryo"/>
                <a:ea typeface="Meiryo"/>
              </a:rPr>
              <a:t>vCPM</a:t>
            </a:r>
            <a:r>
              <a:rPr kumimoji="0" lang="ja-JP" altLang="en-US" sz="800" kern="0">
                <a:solidFill>
                  <a:srgbClr val="595959"/>
                </a:solidFill>
                <a:latin typeface="Meiryo"/>
                <a:ea typeface="Meiryo"/>
              </a:rPr>
              <a:t>はビューアブルインプレッション</a:t>
            </a:r>
            <a:r>
              <a:rPr kumimoji="0" lang="en-US" altLang="ja-JP" sz="800" kern="0">
                <a:solidFill>
                  <a:srgbClr val="595959"/>
                </a:solidFill>
                <a:latin typeface="Meiryo"/>
                <a:ea typeface="Meiryo"/>
              </a:rPr>
              <a:t>1,000</a:t>
            </a:r>
            <a:r>
              <a:rPr kumimoji="0" lang="ja-JP" altLang="en-US" sz="800" kern="0">
                <a:solidFill>
                  <a:srgbClr val="595959"/>
                </a:solidFill>
                <a:latin typeface="Meiryo"/>
                <a:ea typeface="Meiryo"/>
              </a:rPr>
              <a:t>回あたりにかかる見込み広告費用です。 </a:t>
            </a:r>
            <a:endParaRPr kumimoji="0" lang="en-US" altLang="ja-JP" sz="800" kern="0">
              <a:solidFill>
                <a:srgbClr val="595959"/>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srgbClr val="595959"/>
                </a:solidFill>
                <a:latin typeface="Meiryo"/>
                <a:ea typeface="Meiryo"/>
              </a:rPr>
              <a:t>※</a:t>
            </a:r>
            <a:r>
              <a:rPr kumimoji="0" lang="en-US" altLang="ja-JP" sz="800" kern="0" err="1">
                <a:solidFill>
                  <a:srgbClr val="595959"/>
                </a:solidFill>
                <a:latin typeface="Meiryo"/>
                <a:ea typeface="Meiryo"/>
              </a:rPr>
              <a:t>vimps</a:t>
            </a:r>
            <a:r>
              <a:rPr kumimoji="0" lang="ja-JP" altLang="en-US" sz="800" kern="0">
                <a:solidFill>
                  <a:srgbClr val="595959"/>
                </a:solidFill>
                <a:latin typeface="Meiryo"/>
                <a:ea typeface="Meiryo"/>
              </a:rPr>
              <a:t>はビューアブルインプレッションの略称です。</a:t>
            </a:r>
            <a:endParaRPr kumimoji="0" lang="en-US" altLang="ja-JP" sz="800" kern="0">
              <a:solidFill>
                <a:srgbClr val="595959"/>
              </a:solidFill>
              <a:latin typeface="Meiryo"/>
              <a:ea typeface="Meiryo"/>
            </a:endParaRPr>
          </a:p>
          <a:p>
            <a:pPr>
              <a:lnSpc>
                <a:spcPct val="110000"/>
              </a:lnSpc>
              <a:defRPr/>
            </a:pPr>
            <a:r>
              <a:rPr kumimoji="0" lang="en-US" altLang="ja-JP" sz="800" kern="0">
                <a:solidFill>
                  <a:srgbClr val="595959"/>
                </a:solidFill>
                <a:latin typeface="Meiryo"/>
                <a:ea typeface="Meiryo"/>
              </a:rPr>
              <a:t>※3</a:t>
            </a:r>
            <a:r>
              <a:rPr kumimoji="0" lang="ja-JP" altLang="en-US" sz="800" kern="0">
                <a:solidFill>
                  <a:srgbClr val="595959"/>
                </a:solidFill>
                <a:latin typeface="Meiryo"/>
                <a:ea typeface="Meiryo"/>
              </a:rPr>
              <a:t>月</a:t>
            </a:r>
            <a:r>
              <a:rPr kumimoji="0" lang="en-US" altLang="ja-JP" sz="800" kern="0">
                <a:solidFill>
                  <a:srgbClr val="595959"/>
                </a:solidFill>
                <a:latin typeface="Meiryo"/>
                <a:ea typeface="Meiryo"/>
              </a:rPr>
              <a:t>11</a:t>
            </a:r>
            <a:r>
              <a:rPr kumimoji="0" lang="ja-JP" altLang="en-US" sz="800" kern="0">
                <a:solidFill>
                  <a:srgbClr val="595959"/>
                </a:solidFill>
                <a:latin typeface="Meiryo"/>
                <a:ea typeface="Meiryo"/>
              </a:rPr>
              <a:t>日に</a:t>
            </a:r>
            <a:r>
              <a:rPr kumimoji="0" lang="en-US" altLang="ja-JP" sz="800" kern="0">
                <a:solidFill>
                  <a:srgbClr val="595959"/>
                </a:solidFill>
                <a:latin typeface="Meiryo"/>
                <a:ea typeface="Meiryo"/>
              </a:rPr>
              <a:t>Yahoo! JAPAN</a:t>
            </a:r>
            <a:r>
              <a:rPr kumimoji="0" lang="ja-JP" altLang="en-US" sz="800" kern="0">
                <a:solidFill>
                  <a:srgbClr val="595959"/>
                </a:solidFill>
                <a:latin typeface="Meiryo"/>
                <a:ea typeface="Meiryo"/>
              </a:rPr>
              <a:t>　トップページにて特別演出が行われる可能性があります。</a:t>
            </a:r>
            <a:endParaRPr kumimoji="0" lang="en-US" altLang="ja-JP" sz="800" kern="0">
              <a:solidFill>
                <a:srgbClr val="595959"/>
              </a:solidFill>
              <a:latin typeface="Meiryo"/>
              <a:ea typeface="Meiryo"/>
            </a:endParaRPr>
          </a:p>
        </p:txBody>
      </p:sp>
      <p:pic>
        <p:nvPicPr>
          <p:cNvPr id="7" name="図プレースホルダー 6" descr="アイコン&#10;&#10;自動的に生成された説明">
            <a:extLst>
              <a:ext uri="{FF2B5EF4-FFF2-40B4-BE49-F238E27FC236}">
                <a16:creationId xmlns:a16="http://schemas.microsoft.com/office/drawing/2014/main" id="{370B9532-55F8-C627-89A5-9C413973E4A1}"/>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21128944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5" name="角丸四角形 4">
            <a:extLst>
              <a:ext uri="{FF2B5EF4-FFF2-40B4-BE49-F238E27FC236}">
                <a16:creationId xmlns:a16="http://schemas.microsoft.com/office/drawing/2014/main" id="{3EEE774C-01F1-C4F0-B967-EECA0B958B2C}"/>
              </a:ext>
            </a:extLst>
          </p:cNvPr>
          <p:cNvSpPr/>
          <p:nvPr/>
        </p:nvSpPr>
        <p:spPr>
          <a:xfrm>
            <a:off x="1717542" y="202787"/>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ターゲティング設定</a:t>
            </a:r>
          </a:p>
        </p:txBody>
      </p:sp>
      <p:sp>
        <p:nvSpPr>
          <p:cNvPr id="4" name="テキスト プレースホルダー 35">
            <a:extLst>
              <a:ext uri="{FF2B5EF4-FFF2-40B4-BE49-F238E27FC236}">
                <a16:creationId xmlns:a16="http://schemas.microsoft.com/office/drawing/2014/main" id="{D030F671-8DFA-870D-597F-FFA7AC692215}"/>
              </a:ext>
            </a:extLst>
          </p:cNvPr>
          <p:cNvSpPr>
            <a:spLocks noGrp="1"/>
          </p:cNvSpPr>
          <p:nvPr>
            <p:ph type="body" sz="quarter" idx="13"/>
          </p:nvPr>
        </p:nvSpPr>
        <p:spPr>
          <a:xfrm>
            <a:off x="3855764" y="241866"/>
            <a:ext cx="5325181" cy="335028"/>
          </a:xfrm>
        </p:spPr>
        <p:txBody>
          <a:bodyPr/>
          <a:lstStyle/>
          <a:p>
            <a:r>
              <a:rPr kumimoji="1" lang="ja-JP" altLang="en-US" sz="1800" b="1" i="0">
                <a:solidFill>
                  <a:schemeClr val="accent3"/>
                </a:solidFill>
                <a:latin typeface="Meiryo" panose="020B0604030504040204" pitchFamily="34" charset="-128"/>
                <a:ea typeface="Meiryo" panose="020B0604030504040204" pitchFamily="34" charset="-128"/>
              </a:rPr>
              <a:t>ブランドパネル</a:t>
            </a:r>
            <a:r>
              <a:rPr kumimoji="1" lang="en-US" altLang="ja-JP" sz="1800" b="1" i="0">
                <a:solidFill>
                  <a:schemeClr val="accent3"/>
                </a:solidFill>
                <a:latin typeface="Meiryo" panose="020B0604030504040204" pitchFamily="34" charset="-128"/>
                <a:ea typeface="Meiryo" panose="020B0604030504040204" pitchFamily="34" charset="-128"/>
              </a:rPr>
              <a:t>  </a:t>
            </a:r>
            <a:r>
              <a:rPr kumimoji="1" lang="ja-JP" altLang="en-US" sz="1800" b="1" i="0">
                <a:solidFill>
                  <a:schemeClr val="accent3"/>
                </a:solidFill>
                <a:latin typeface="Meiryo" panose="020B0604030504040204" pitchFamily="34" charset="-128"/>
                <a:ea typeface="Meiryo" panose="020B0604030504040204" pitchFamily="34" charset="-128"/>
              </a:rPr>
              <a:t>リッチフォーマット</a:t>
            </a:r>
            <a:r>
              <a:rPr kumimoji="1" lang="en-US" altLang="ja-JP" sz="1800" b="1" i="0">
                <a:solidFill>
                  <a:schemeClr val="accent3"/>
                </a:solidFill>
                <a:latin typeface="Meiryo" panose="020B0604030504040204" pitchFamily="34" charset="-128"/>
                <a:ea typeface="Meiryo" panose="020B0604030504040204" pitchFamily="34" charset="-128"/>
              </a:rPr>
              <a:t>  </a:t>
            </a:r>
            <a:r>
              <a:rPr kumimoji="1" lang="ja-JP" altLang="en-US" sz="1800" b="1" i="0">
                <a:solidFill>
                  <a:schemeClr val="accent3"/>
                </a:solidFill>
                <a:latin typeface="Meiryo" panose="020B0604030504040204" pitchFamily="34" charset="-128"/>
                <a:ea typeface="Meiryo" panose="020B0604030504040204" pitchFamily="34" charset="-128"/>
              </a:rPr>
              <a:t>マルチデバイス</a:t>
            </a:r>
          </a:p>
        </p:txBody>
      </p:sp>
      <p:sp>
        <p:nvSpPr>
          <p:cNvPr id="3" name="テキスト ボックス 5">
            <a:extLst>
              <a:ext uri="{FF2B5EF4-FFF2-40B4-BE49-F238E27FC236}">
                <a16:creationId xmlns:a16="http://schemas.microsoft.com/office/drawing/2014/main" id="{5D999DCA-F361-B914-ADD4-5FD6580C096B}"/>
              </a:ext>
            </a:extLst>
          </p:cNvPr>
          <p:cNvSpPr txBox="1"/>
          <p:nvPr/>
        </p:nvSpPr>
        <p:spPr>
          <a:xfrm>
            <a:off x="530553" y="5005033"/>
            <a:ext cx="10767371" cy="1615827"/>
          </a:xfrm>
          <a:prstGeom prst="rect">
            <a:avLst/>
          </a:prstGeom>
          <a:noFill/>
        </p:spPr>
        <p:txBody>
          <a:bodyPr wrap="none" lIns="0" tIns="45720" rIns="0" bIns="45720" rtlCol="0" anchor="t">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年齢は以下の区分で指定が可能です。</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19</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20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24</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25</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29</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30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34</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35</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39</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40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44</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45</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49</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50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54</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55</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59</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60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64</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65</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69</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70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歳以上</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は「基本料金</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ターゲティングごとに設定されている掛け率」（小数点以下切り捨て）によって決定されます。</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掛け率の最大値は</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倍になります。</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例：性別、年齢、オーディエンスリスト（興味関心、購買意向、属性・ライフイベント）を設定した場合、</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1.2</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1.2</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1.8</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=2.59</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倍となりますが、最大値が</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倍のため、</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倍で設定可能となります。</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オーディエンスリストを複数選択した場合、</a:t>
            </a:r>
            <a:r>
              <a:rPr kumimoji="1" lang="en-US" altLang="ja-JP" sz="900" b="0" i="0" u="none" strike="noStrike" kern="1200" cap="none" spc="0" normalizeH="0" baseline="0" noProof="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掛け率は高い方が選択されます。</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例：「メディア視聴ターゲティング」</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1.5</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倍と「ファンターゲティング」</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倍を選択した場合、</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掛け率は</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倍が適用されます。</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※SP</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はスマートフォン、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PC</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はパソコン、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MD</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オーディエンスリストの詳細は、</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Yahoo!</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広告ヘルプを参照してください。</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hlinkClick r:id="rId2"/>
              </a:rPr>
              <a:t>https://ads-help.yahoo-net.jp/s/article/H000044833?language=ja</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p:txBody>
      </p:sp>
      <p:graphicFrame>
        <p:nvGraphicFramePr>
          <p:cNvPr id="7" name="表 6">
            <a:extLst>
              <a:ext uri="{FF2B5EF4-FFF2-40B4-BE49-F238E27FC236}">
                <a16:creationId xmlns:a16="http://schemas.microsoft.com/office/drawing/2014/main" id="{A83F0278-0FE2-C343-4FA4-F7BA1EC8A266}"/>
              </a:ext>
            </a:extLst>
          </p:cNvPr>
          <p:cNvGraphicFramePr>
            <a:graphicFrameLocks noGrp="1"/>
          </p:cNvGraphicFramePr>
          <p:nvPr>
            <p:extLst>
              <p:ext uri="{D42A27DB-BD31-4B8C-83A1-F6EECF244321}">
                <p14:modId xmlns:p14="http://schemas.microsoft.com/office/powerpoint/2010/main" val="352948940"/>
              </p:ext>
            </p:extLst>
          </p:nvPr>
        </p:nvGraphicFramePr>
        <p:xfrm>
          <a:off x="479423" y="1089025"/>
          <a:ext cx="11233150" cy="3917690"/>
        </p:xfrm>
        <a:graphic>
          <a:graphicData uri="http://schemas.openxmlformats.org/drawingml/2006/table">
            <a:tbl>
              <a:tblPr bandRow="1"/>
              <a:tblGrid>
                <a:gridCol w="1919003">
                  <a:extLst>
                    <a:ext uri="{9D8B030D-6E8A-4147-A177-3AD203B41FA5}">
                      <a16:colId xmlns:a16="http://schemas.microsoft.com/office/drawing/2014/main" val="792911817"/>
                    </a:ext>
                  </a:extLst>
                </a:gridCol>
                <a:gridCol w="2437246">
                  <a:extLst>
                    <a:ext uri="{9D8B030D-6E8A-4147-A177-3AD203B41FA5}">
                      <a16:colId xmlns:a16="http://schemas.microsoft.com/office/drawing/2014/main" val="2515137241"/>
                    </a:ext>
                  </a:extLst>
                </a:gridCol>
                <a:gridCol w="2375436">
                  <a:extLst>
                    <a:ext uri="{9D8B030D-6E8A-4147-A177-3AD203B41FA5}">
                      <a16:colId xmlns:a16="http://schemas.microsoft.com/office/drawing/2014/main" val="3608287535"/>
                    </a:ext>
                  </a:extLst>
                </a:gridCol>
                <a:gridCol w="2323336">
                  <a:extLst>
                    <a:ext uri="{9D8B030D-6E8A-4147-A177-3AD203B41FA5}">
                      <a16:colId xmlns:a16="http://schemas.microsoft.com/office/drawing/2014/main" val="135909385"/>
                    </a:ext>
                  </a:extLst>
                </a:gridCol>
                <a:gridCol w="2178129">
                  <a:extLst>
                    <a:ext uri="{9D8B030D-6E8A-4147-A177-3AD203B41FA5}">
                      <a16:colId xmlns:a16="http://schemas.microsoft.com/office/drawing/2014/main" val="2591893762"/>
                    </a:ext>
                  </a:extLst>
                </a:gridCol>
              </a:tblGrid>
              <a:tr h="552221">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1" dirty="0">
                          <a:solidFill>
                            <a:schemeClr val="accent3"/>
                          </a:solidFill>
                          <a:latin typeface="Meiryo" panose="020B0604030504040204" pitchFamily="34" charset="-128"/>
                          <a:ea typeface="Meiryo" panose="020B0604030504040204" pitchFamily="34" charset="-128"/>
                        </a:rPr>
                        <a:t>ターゲティング</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1" kern="1200" err="1">
                          <a:solidFill>
                            <a:schemeClr val="accent3"/>
                          </a:solidFill>
                          <a:latin typeface="Meiryo" panose="020B0604030504040204" pitchFamily="34" charset="-128"/>
                          <a:ea typeface="Meiryo" panose="020B0604030504040204" pitchFamily="34" charset="-128"/>
                        </a:rPr>
                        <a:t>vCPM</a:t>
                      </a:r>
                      <a:endParaRPr kumimoji="1" lang="en-US" altLang="ja-JP" sz="1100" b="1" kern="1200">
                        <a:solidFill>
                          <a:schemeClr val="accent3"/>
                        </a:solidFill>
                        <a:latin typeface="Meiryo" panose="020B0604030504040204" pitchFamily="34" charset="-128"/>
                        <a:ea typeface="Meiryo" panose="020B0604030504040204" pitchFamily="34" charset="-128"/>
                      </a:endParaRPr>
                    </a:p>
                    <a:p>
                      <a:pPr algn="ctr"/>
                      <a:r>
                        <a:rPr kumimoji="1" lang="ja-JP" altLang="en-US" sz="1100" b="1" kern="1200">
                          <a:solidFill>
                            <a:schemeClr val="accent3"/>
                          </a:solidFill>
                          <a:latin typeface="Meiryo" panose="020B0604030504040204" pitchFamily="34" charset="-128"/>
                          <a:ea typeface="Meiryo" panose="020B0604030504040204" pitchFamily="34" charset="-128"/>
                        </a:rPr>
                        <a:t>掛け率</a:t>
                      </a:r>
                      <a:endParaRPr kumimoji="1" lang="en-US" altLang="ja-JP" sz="1100" b="1" kern="1200">
                        <a:solidFill>
                          <a:schemeClr val="accent3"/>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00" b="1" kern="1200">
                          <a:solidFill>
                            <a:schemeClr val="bg1"/>
                          </a:solidFill>
                          <a:latin typeface="Meiryo" panose="020B0604030504040204" pitchFamily="34" charset="-128"/>
                          <a:ea typeface="Meiryo" panose="020B0604030504040204" pitchFamily="34" charset="-128"/>
                        </a:rPr>
                        <a:t>ブランドパネル</a:t>
                      </a:r>
                      <a:endParaRPr kumimoji="1" lang="en-US" altLang="ja-JP" sz="1000" b="1" kern="1200">
                        <a:solidFill>
                          <a:schemeClr val="bg1"/>
                        </a:solidFill>
                        <a:latin typeface="Meiryo" panose="020B0604030504040204" pitchFamily="34" charset="-128"/>
                        <a:ea typeface="Meiryo" panose="020B0604030504040204" pitchFamily="34" charset="-128"/>
                      </a:endParaRPr>
                    </a:p>
                    <a:p>
                      <a:pPr algn="ctr"/>
                      <a:r>
                        <a:rPr kumimoji="1" lang="ja-JP" altLang="en-US" sz="1000" b="1" kern="1200">
                          <a:solidFill>
                            <a:schemeClr val="bg1"/>
                          </a:solidFill>
                          <a:latin typeface="Meiryo" panose="020B0604030504040204" pitchFamily="34" charset="-128"/>
                          <a:ea typeface="Meiryo" panose="020B0604030504040204" pitchFamily="34" charset="-128"/>
                        </a:rPr>
                        <a:t>リッチフォーマット　</a:t>
                      </a:r>
                      <a:r>
                        <a:rPr kumimoji="1" lang="en-US" altLang="ja-JP" sz="1000" b="1" kern="1200">
                          <a:solidFill>
                            <a:schemeClr val="bg1"/>
                          </a:solidFill>
                          <a:latin typeface="Meiryo" panose="020B0604030504040204" pitchFamily="34" charset="-128"/>
                          <a:ea typeface="Meiryo" panose="020B0604030504040204" pitchFamily="34" charset="-128"/>
                        </a:rPr>
                        <a:t>MD</a:t>
                      </a:r>
                      <a:endParaRPr kumimoji="1" lang="en-US" altLang="ja-JP" sz="10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00" b="1" kern="1200">
                          <a:solidFill>
                            <a:schemeClr val="bg1"/>
                          </a:solidFill>
                          <a:latin typeface="Meiryo" panose="020B0604030504040204" pitchFamily="34" charset="-128"/>
                          <a:ea typeface="Meiryo" panose="020B0604030504040204" pitchFamily="34" charset="-128"/>
                        </a:rPr>
                        <a:t>ブランドパネル</a:t>
                      </a:r>
                      <a:endParaRPr kumimoji="1" lang="en-US" altLang="ja-JP" sz="1000" b="1" kern="1200">
                        <a:solidFill>
                          <a:schemeClr val="bg1"/>
                        </a:solidFill>
                        <a:latin typeface="Meiryo" panose="020B0604030504040204" pitchFamily="34" charset="-128"/>
                        <a:ea typeface="Meiryo" panose="020B0604030504040204" pitchFamily="34" charset="-128"/>
                      </a:endParaRPr>
                    </a:p>
                    <a:p>
                      <a:pPr algn="ctr"/>
                      <a:r>
                        <a:rPr kumimoji="1" lang="ja-JP" altLang="en-US" sz="1000" b="1" kern="1200">
                          <a:solidFill>
                            <a:schemeClr val="bg1"/>
                          </a:solidFill>
                          <a:latin typeface="Meiryo" panose="020B0604030504040204" pitchFamily="34" charset="-128"/>
                          <a:ea typeface="Meiryo" panose="020B0604030504040204" pitchFamily="34" charset="-128"/>
                        </a:rPr>
                        <a:t>リッチフォーマット</a:t>
                      </a:r>
                      <a:endParaRPr kumimoji="1" lang="en-US" altLang="ja-JP" sz="1000" b="1" kern="1200">
                        <a:solidFill>
                          <a:schemeClr val="bg1"/>
                        </a:solidFill>
                        <a:latin typeface="Meiryo" panose="020B0604030504040204" pitchFamily="34" charset="-128"/>
                        <a:ea typeface="Meiryo" panose="020B0604030504040204" pitchFamily="34" charset="-128"/>
                      </a:endParaRPr>
                    </a:p>
                    <a:p>
                      <a:pPr algn="ctr"/>
                      <a:r>
                        <a:rPr kumimoji="1" lang="en-US" altLang="ja-JP" sz="1000" b="1" kern="1200">
                          <a:solidFill>
                            <a:schemeClr val="bg1"/>
                          </a:solidFill>
                          <a:latin typeface="Meiryo" panose="020B0604030504040204" pitchFamily="34" charset="-128"/>
                          <a:ea typeface="Meiryo" panose="020B0604030504040204" pitchFamily="34" charset="-128"/>
                        </a:rPr>
                        <a:t>MD</a:t>
                      </a:r>
                      <a:r>
                        <a:rPr kumimoji="1" lang="ja-JP" altLang="en-US" sz="1000" b="1" kern="1200">
                          <a:solidFill>
                            <a:schemeClr val="bg1"/>
                          </a:solidFill>
                          <a:latin typeface="Meiryo" panose="020B0604030504040204" pitchFamily="34" charset="-128"/>
                          <a:ea typeface="Meiryo" panose="020B0604030504040204" pitchFamily="34" charset="-128"/>
                        </a:rPr>
                        <a:t>（</a:t>
                      </a:r>
                      <a:r>
                        <a:rPr kumimoji="1" lang="en-US" altLang="ja-JP" sz="1000" b="1" kern="1200">
                          <a:solidFill>
                            <a:schemeClr val="bg1"/>
                          </a:solidFill>
                          <a:latin typeface="Meiryo" panose="020B0604030504040204" pitchFamily="34" charset="-128"/>
                          <a:ea typeface="Meiryo" panose="020B0604030504040204" pitchFamily="34" charset="-128"/>
                        </a:rPr>
                        <a:t>FQ1</a:t>
                      </a:r>
                      <a:r>
                        <a:rPr kumimoji="1" lang="ja-JP" altLang="en-US" sz="1000" b="1" kern="1200">
                          <a:solidFill>
                            <a:schemeClr val="bg1"/>
                          </a:solidFill>
                          <a:latin typeface="Meiryo" panose="020B0604030504040204" pitchFamily="34" charset="-128"/>
                          <a:ea typeface="Meiryo" panose="020B0604030504040204" pitchFamily="34" charset="-128"/>
                        </a:rPr>
                        <a:t>）</a:t>
                      </a:r>
                      <a:endParaRPr kumimoji="1" lang="en-US" altLang="ja-JP" sz="10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rPr>
                        <a:t>ブランドパネル</a:t>
                      </a:r>
                      <a:endParaRPr kumimoji="1" lang="en-US" altLang="ja-JP" sz="1000" b="1"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rPr>
                        <a:t>リッチフォーマット</a:t>
                      </a:r>
                      <a:endParaRPr kumimoji="1" lang="en-US" altLang="ja-JP" sz="1000" b="1" kern="1200">
                        <a:solidFill>
                          <a:schemeClr val="bg1"/>
                        </a:solidFill>
                        <a:latin typeface="Meiryo" panose="020B0604030504040204" pitchFamily="34" charset="-128"/>
                        <a:ea typeface="Meiryo" panose="020B0604030504040204" pitchFamily="34" charset="-128"/>
                      </a:endParaRPr>
                    </a:p>
                    <a:p>
                      <a:pPr algn="ctr"/>
                      <a:r>
                        <a:rPr kumimoji="1" lang="en-US" altLang="ja-JP" sz="1000" b="1" kern="1200">
                          <a:solidFill>
                            <a:schemeClr val="bg1"/>
                          </a:solidFill>
                          <a:latin typeface="Meiryo" panose="020B0604030504040204" pitchFamily="34" charset="-128"/>
                          <a:ea typeface="Meiryo" panose="020B0604030504040204" pitchFamily="34" charset="-128"/>
                        </a:rPr>
                        <a:t>MD</a:t>
                      </a:r>
                      <a:r>
                        <a:rPr kumimoji="1" lang="ja-JP" altLang="en-US" sz="1000" b="1" kern="1200">
                          <a:solidFill>
                            <a:schemeClr val="bg1"/>
                          </a:solidFill>
                          <a:latin typeface="Meiryo" panose="020B0604030504040204" pitchFamily="34" charset="-128"/>
                          <a:ea typeface="Meiryo" panose="020B0604030504040204" pitchFamily="34" charset="-128"/>
                        </a:rPr>
                        <a:t>（都道府県）</a:t>
                      </a:r>
                      <a:endParaRPr kumimoji="1" lang="en-US" altLang="ja-JP" sz="10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2117335041"/>
                  </a:ext>
                </a:extLst>
              </a:tr>
              <a:tr h="39858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性別</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0">
                          <a:solidFill>
                            <a:schemeClr val="bg1"/>
                          </a:solidFill>
                          <a:latin typeface="Meiryo" panose="020B0604030504040204" pitchFamily="34" charset="-128"/>
                          <a:ea typeface="Meiryo" panose="020B0604030504040204" pitchFamily="34" charset="-128"/>
                        </a:rPr>
                        <a:t>1.2</a:t>
                      </a:r>
                      <a:r>
                        <a:rPr kumimoji="1" lang="ja-JP" altLang="en-US" sz="1100" b="0">
                          <a:solidFill>
                            <a:schemeClr val="bg1"/>
                          </a:solidFill>
                          <a:latin typeface="Meiryo" panose="020B0604030504040204" pitchFamily="34" charset="-128"/>
                          <a:ea typeface="Meiryo" panose="020B0604030504040204" pitchFamily="34" charset="-128"/>
                        </a:rPr>
                        <a:t>倍</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a:solidFill>
                            <a:schemeClr val="accent3"/>
                          </a:solidFill>
                          <a:latin typeface="Meiryo" panose="020B0604030504040204" pitchFamily="34" charset="-128"/>
                          <a:ea typeface="Meiryo" panose="020B0604030504040204" pitchFamily="34" charset="-128"/>
                        </a:rPr>
                        <a:t>●</a:t>
                      </a:r>
                      <a:endParaRPr kumimoji="1" lang="ja-JP" altLang="en-US" sz="1400" b="1" i="0" kern="1200">
                        <a:solidFill>
                          <a:schemeClr val="accent3"/>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400" b="0">
                        <a:solidFill>
                          <a:schemeClr val="accent3"/>
                        </a:solidFill>
                        <a:latin typeface="Meiryo" panose="020B0604030504040204" pitchFamily="34" charset="-128"/>
                        <a:ea typeface="Meiryo" panose="020B0604030504040204" pitchFamily="34" charset="-128"/>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84434171"/>
                  </a:ext>
                </a:extLst>
              </a:tr>
              <a:tr h="39858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年齢</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1.2</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kern="1200">
                          <a:solidFill>
                            <a:schemeClr val="accent3"/>
                          </a:solidFill>
                          <a:latin typeface="Meiryo" panose="020B0604030504040204" pitchFamily="34" charset="-128"/>
                          <a:ea typeface="Meiryo" panose="020B0604030504040204" pitchFamily="34" charset="-128"/>
                        </a:rPr>
                        <a:t>●</a:t>
                      </a:r>
                      <a:endParaRPr kumimoji="1" lang="ja-JP" altLang="en-US" sz="1400" b="1" i="0" kern="1200">
                        <a:solidFill>
                          <a:schemeClr val="accent3"/>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400" b="0" kern="1200">
                        <a:solidFill>
                          <a:schemeClr val="accent3"/>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931917948"/>
                  </a:ext>
                </a:extLst>
              </a:tr>
              <a:tr h="39858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地域（都道府県）</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1.3</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a:solidFill>
                            <a:schemeClr val="accent3"/>
                          </a:solidFill>
                          <a:latin typeface="Meiryo" panose="020B0604030504040204" pitchFamily="34" charset="-128"/>
                          <a:ea typeface="Meiryo" panose="020B0604030504040204" pitchFamily="34" charset="-128"/>
                        </a:rPr>
                        <a:t>-</a:t>
                      </a:r>
                      <a:endParaRPr kumimoji="1" lang="ja-JP" altLang="en-US" sz="1400" b="0" kern="1200">
                        <a:solidFill>
                          <a:schemeClr val="accent3"/>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400" b="0" kern="1200">
                        <a:solidFill>
                          <a:schemeClr val="accent3"/>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66098080"/>
                  </a:ext>
                </a:extLst>
              </a:tr>
              <a:tr h="39858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地域（市区郡）</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100" b="0" kern="1200">
                          <a:solidFill>
                            <a:schemeClr val="bg1"/>
                          </a:solidFill>
                          <a:latin typeface="Meiryo" panose="020B0604030504040204" pitchFamily="34" charset="-128"/>
                          <a:ea typeface="Meiryo" panose="020B0604030504040204" pitchFamily="34" charset="-128"/>
                        </a:rPr>
                        <a:t>1.56</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a:solidFill>
                            <a:schemeClr val="accent3"/>
                          </a:solidFill>
                          <a:latin typeface="Meiryo" panose="020B0604030504040204" pitchFamily="34" charset="-128"/>
                          <a:ea typeface="Meiryo" panose="020B0604030504040204" pitchFamily="34" charset="-128"/>
                        </a:rPr>
                        <a:t>-</a:t>
                      </a:r>
                      <a:endParaRPr kumimoji="1" lang="ja-JP" altLang="en-US" sz="1400" b="0" kern="1200">
                        <a:solidFill>
                          <a:schemeClr val="accent3"/>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400" b="0" kern="1200">
                        <a:solidFill>
                          <a:schemeClr val="accent3"/>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4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2463668774"/>
                  </a:ext>
                </a:extLst>
              </a:tr>
              <a:tr h="39858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曜日・</a:t>
                      </a:r>
                      <a:r>
                        <a:rPr kumimoji="1" lang="ja-JP" altLang="en-US" sz="1100" b="0">
                          <a:solidFill>
                            <a:schemeClr val="bg1"/>
                          </a:solidFill>
                          <a:latin typeface="Meiryo" panose="020B0604030504040204" pitchFamily="34" charset="-128"/>
                          <a:ea typeface="Meiryo" panose="020B0604030504040204" pitchFamily="34" charset="-128"/>
                        </a:rPr>
                        <a:t>時間帯</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1.2</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a:solidFill>
                            <a:schemeClr val="accent3"/>
                          </a:solidFill>
                          <a:latin typeface="Meiryo" panose="020B0604030504040204" pitchFamily="34" charset="-128"/>
                          <a:ea typeface="Meiryo" panose="020B0604030504040204" pitchFamily="34" charset="-128"/>
                        </a:rPr>
                        <a:t>-</a:t>
                      </a:r>
                      <a:endParaRPr kumimoji="1" lang="ja-JP" altLang="en-US" sz="1400" b="0" kern="1200">
                        <a:solidFill>
                          <a:schemeClr val="accent3"/>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a:solidFill>
                            <a:schemeClr val="accent3"/>
                          </a:solidFill>
                          <a:latin typeface="Meiryo" panose="020B0604030504040204" pitchFamily="34" charset="-128"/>
                          <a:ea typeface="Meiryo" panose="020B0604030504040204" pitchFamily="34" charset="-128"/>
                        </a:rPr>
                        <a:t>-</a:t>
                      </a:r>
                      <a:endParaRPr kumimoji="1" lang="ja-JP" altLang="en-US" sz="1400" b="0" kern="1200">
                        <a:solidFill>
                          <a:schemeClr val="accent3"/>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4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57742112"/>
                  </a:ext>
                </a:extLst>
              </a:tr>
              <a:tr h="429505">
                <a:tc rowSpan="2">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オーディエンスリスト</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（興味関心、購買意向、</a:t>
                      </a:r>
                      <a:endParaRPr kumimoji="1" lang="en-US" altLang="ja-JP" sz="11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属性・ライフイベント）</a:t>
                      </a:r>
                      <a:r>
                        <a:rPr kumimoji="1" lang="en-US" altLang="ja-JP" sz="1100" b="0" kern="1200" dirty="0">
                          <a:solidFill>
                            <a:schemeClr val="bg1"/>
                          </a:solidFill>
                          <a:latin typeface="Meiryo" panose="020B0604030504040204" pitchFamily="34" charset="-128"/>
                          <a:ea typeface="Meiryo" panose="020B0604030504040204" pitchFamily="34" charset="-128"/>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dirty="0">
                          <a:solidFill>
                            <a:schemeClr val="bg1"/>
                          </a:solidFill>
                          <a:latin typeface="Meiryo" panose="020B0604030504040204" pitchFamily="34" charset="-128"/>
                          <a:ea typeface="Meiryo" panose="020B0604030504040204" pitchFamily="34" charset="-128"/>
                        </a:rPr>
                        <a:t>1.8</a:t>
                      </a:r>
                      <a:r>
                        <a:rPr kumimoji="1" lang="ja-JP" altLang="en-US" sz="1100" b="0" kern="1200" dirty="0">
                          <a:solidFill>
                            <a:schemeClr val="bg1"/>
                          </a:solidFill>
                          <a:latin typeface="Meiryo" panose="020B0604030504040204" pitchFamily="34" charset="-128"/>
                          <a:ea typeface="Meiryo" panose="020B0604030504040204" pitchFamily="34" charset="-128"/>
                        </a:rPr>
                        <a:t>倍</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4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967014782"/>
                  </a:ext>
                </a:extLst>
              </a:tr>
              <a:tr h="421835">
                <a:tc vMerge="1">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オーディエンスリスト（ヤフー提供）</a:t>
                      </a:r>
                      <a:r>
                        <a:rPr kumimoji="1" lang="ja-JP" altLang="en-US" sz="1050" b="0" kern="1200">
                          <a:solidFill>
                            <a:schemeClr val="bg1"/>
                          </a:solidFill>
                          <a:latin typeface="Meiryo" panose="020B0604030504040204" pitchFamily="34" charset="-128"/>
                          <a:ea typeface="Meiryo" panose="020B0604030504040204" pitchFamily="34" charset="-128"/>
                        </a:rPr>
                        <a:t>　</a:t>
                      </a:r>
                      <a:r>
                        <a:rPr kumimoji="1" lang="en-US" altLang="ja-JP" sz="1050" b="0" kern="1200">
                          <a:solidFill>
                            <a:schemeClr val="bg1"/>
                          </a:solidFill>
                          <a:latin typeface="Meiryo" panose="020B0604030504040204" pitchFamily="34" charset="-128"/>
                          <a:ea typeface="Meiryo" panose="020B0604030504040204" pitchFamily="34" charset="-128"/>
                        </a:rPr>
                        <a:t>※2</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（ヤフー提供）</a:t>
                      </a:r>
                      <a:r>
                        <a:rPr kumimoji="1" lang="en-US" altLang="ja-JP" sz="1100" b="0" kern="1200">
                          <a:solidFill>
                            <a:schemeClr val="bg1"/>
                          </a:solidFill>
                          <a:latin typeface="Meiryo" panose="020B0604030504040204" pitchFamily="34" charset="-128"/>
                          <a:ea typeface="Meiryo" panose="020B0604030504040204" pitchFamily="34" charset="-128"/>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リスト参照</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4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750538939"/>
                  </a:ext>
                </a:extLst>
              </a:tr>
              <a:tr h="351469">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a:solidFill>
                            <a:schemeClr val="bg1"/>
                          </a:solidFill>
                          <a:latin typeface="Meiryo" panose="020B0604030504040204" pitchFamily="34" charset="-128"/>
                          <a:ea typeface="Meiryo" panose="020B0604030504040204" pitchFamily="34" charset="-128"/>
                        </a:rPr>
                        <a:t>フリークエンシー</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2.0</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a:solidFill>
                            <a:schemeClr val="accent3"/>
                          </a:solidFill>
                          <a:latin typeface="Meiryo" panose="020B0604030504040204" pitchFamily="34" charset="-128"/>
                          <a:ea typeface="Meiryo" panose="020B0604030504040204" pitchFamily="34" charset="-128"/>
                        </a:rPr>
                        <a:t>-</a:t>
                      </a:r>
                      <a:endParaRPr kumimoji="1" lang="ja-JP" altLang="en-US" sz="1400" b="0" kern="1200">
                        <a:solidFill>
                          <a:schemeClr val="accent3"/>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accent3"/>
                          </a:solidFill>
                          <a:latin typeface="Meiryo" panose="020B0604030504040204" pitchFamily="34" charset="-128"/>
                          <a:ea typeface="Meiryo" panose="020B0604030504040204" pitchFamily="34" charset="-128"/>
                        </a:rPr>
                        <a:t>1</a:t>
                      </a:r>
                      <a:r>
                        <a:rPr kumimoji="1" lang="ja-JP" altLang="en-US" sz="1100" b="0" kern="1200">
                          <a:solidFill>
                            <a:schemeClr val="accent3"/>
                          </a:solidFill>
                          <a:latin typeface="Meiryo" panose="020B0604030504040204" pitchFamily="34" charset="-128"/>
                          <a:ea typeface="Meiryo" panose="020B0604030504040204" pitchFamily="34" charset="-128"/>
                        </a:rPr>
                        <a:t>回</a:t>
                      </a:r>
                      <a:r>
                        <a:rPr kumimoji="1" lang="en-US" altLang="ja-JP" sz="1100" b="0" kern="1200">
                          <a:solidFill>
                            <a:schemeClr val="accent3"/>
                          </a:solidFill>
                          <a:latin typeface="Meiryo" panose="020B0604030504040204" pitchFamily="34" charset="-128"/>
                          <a:ea typeface="Meiryo" panose="020B0604030504040204" pitchFamily="34" charset="-128"/>
                        </a:rPr>
                        <a:t>/</a:t>
                      </a:r>
                      <a:r>
                        <a:rPr kumimoji="1" lang="ja-JP" altLang="en-US" sz="1100" b="0" kern="1200">
                          <a:solidFill>
                            <a:schemeClr val="accent3"/>
                          </a:solidFill>
                          <a:latin typeface="Meiryo" panose="020B0604030504040204" pitchFamily="34" charset="-128"/>
                          <a:ea typeface="Meiryo" panose="020B0604030504040204" pitchFamily="34" charset="-128"/>
                        </a:rPr>
                        <a:t>通期</a:t>
                      </a:r>
                      <a:endParaRPr kumimoji="1" lang="ja-JP" altLang="en-US" sz="1100" b="0" kern="1200">
                        <a:solidFill>
                          <a:schemeClr val="accent3"/>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a:solidFill>
                            <a:schemeClr val="accent3"/>
                          </a:solidFill>
                          <a:latin typeface="Meiryo" panose="020B0604030504040204" pitchFamily="34" charset="-128"/>
                          <a:ea typeface="Meiryo" panose="020B0604030504040204" pitchFamily="34" charset="-128"/>
                        </a:rPr>
                        <a:t>-</a:t>
                      </a:r>
                      <a:endParaRPr kumimoji="1" lang="ja-JP" altLang="en-US" sz="1400" b="0" kern="1200">
                        <a:solidFill>
                          <a:schemeClr val="accent3"/>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256108755"/>
                  </a:ext>
                </a:extLst>
              </a:tr>
            </a:tbl>
          </a:graphicData>
        </a:graphic>
      </p:graphicFrame>
      <p:pic>
        <p:nvPicPr>
          <p:cNvPr id="10" name="図プレースホルダー 9" descr="アイコン&#10;&#10;自動的に生成された説明">
            <a:extLst>
              <a:ext uri="{FF2B5EF4-FFF2-40B4-BE49-F238E27FC236}">
                <a16:creationId xmlns:a16="http://schemas.microsoft.com/office/drawing/2014/main" id="{345B5F2B-2E05-AFCE-0BA9-33AE157923A6}"/>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892501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5" name="角丸四角形 4">
            <a:extLst>
              <a:ext uri="{FF2B5EF4-FFF2-40B4-BE49-F238E27FC236}">
                <a16:creationId xmlns:a16="http://schemas.microsoft.com/office/drawing/2014/main" id="{AAC1EB36-41D2-6CC3-B114-F8CE71F29CD2}"/>
              </a:ext>
            </a:extLst>
          </p:cNvPr>
          <p:cNvSpPr/>
          <p:nvPr/>
        </p:nvSpPr>
        <p:spPr>
          <a:xfrm>
            <a:off x="1717542"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商品イメージ</a:t>
            </a:r>
          </a:p>
        </p:txBody>
      </p:sp>
      <p:sp>
        <p:nvSpPr>
          <p:cNvPr id="41" name="正方形/長方形 40">
            <a:extLst>
              <a:ext uri="{FF2B5EF4-FFF2-40B4-BE49-F238E27FC236}">
                <a16:creationId xmlns:a16="http://schemas.microsoft.com/office/drawing/2014/main" id="{C7FE3AE4-AFD3-2AA1-3B55-A2A383FBE814}"/>
              </a:ext>
            </a:extLst>
          </p:cNvPr>
          <p:cNvSpPr/>
          <p:nvPr/>
        </p:nvSpPr>
        <p:spPr>
          <a:xfrm>
            <a:off x="5807" y="5884588"/>
            <a:ext cx="12192000" cy="980728"/>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・フォーマット別ガイド</a:t>
            </a:r>
            <a:r>
              <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0" lang="ja-JP" altLang="en-US"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 </a:t>
            </a:r>
            <a:r>
              <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3"/>
              </a:rPr>
              <a:t>https://s.yimg.jp/dl/displayads-guarantee/formatguide.zip</a:t>
            </a:r>
            <a:endPar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・入稿規定（</a:t>
            </a:r>
            <a:r>
              <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web</a:t>
            </a:r>
            <a:r>
              <a:rPr kumimoji="0" lang="ja-JP" altLang="en-US"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4"/>
              </a:rPr>
              <a:t>https://ads-help.yahoo-net.jp/s/article/H000044930?language=ja</a:t>
            </a:r>
            <a:endPar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
        <p:nvSpPr>
          <p:cNvPr id="44" name="正方形/長方形 43">
            <a:extLst>
              <a:ext uri="{FF2B5EF4-FFF2-40B4-BE49-F238E27FC236}">
                <a16:creationId xmlns:a16="http://schemas.microsoft.com/office/drawing/2014/main" id="{5B96794B-D175-406A-600F-C215E839B860}"/>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61" name="テキスト ボックス 60">
            <a:extLst>
              <a:ext uri="{FF2B5EF4-FFF2-40B4-BE49-F238E27FC236}">
                <a16:creationId xmlns:a16="http://schemas.microsoft.com/office/drawing/2014/main" id="{8F62498E-EA71-6E8F-3ABF-44865B5DC823}"/>
              </a:ext>
            </a:extLst>
          </p:cNvPr>
          <p:cNvSpPr txBox="1"/>
          <p:nvPr/>
        </p:nvSpPr>
        <p:spPr>
          <a:xfrm>
            <a:off x="5733722" y="6600184"/>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 altLang="ja-JP" sz="800" b="0" i="0" u="none" strike="noStrike" kern="1200" cap="none" spc="0" normalizeH="0" baseline="0" noProof="0">
                <a:ln>
                  <a:noFill/>
                </a:ln>
                <a:solidFill>
                  <a:srgbClr val="999999"/>
                </a:solidFill>
                <a:effectLst/>
                <a:uLnTx/>
                <a:uFillTx/>
                <a:latin typeface="Meiryo" panose="020B0604030504040204" pitchFamily="34" charset="-128"/>
                <a:ea typeface="Meiryo" panose="020B0604030504040204" pitchFamily="34" charset="-128"/>
              </a:rPr>
              <a:t>© Yahoo Japan</a:t>
            </a:r>
            <a:endParaRPr kumimoji="1" lang="ja-JP" altLang="en-US" sz="800" b="0" i="0" u="none" strike="noStrike" kern="1200" cap="none" spc="0" normalizeH="0" baseline="0" noProof="0">
              <a:ln>
                <a:noFill/>
              </a:ln>
              <a:solidFill>
                <a:srgbClr val="999999"/>
              </a:solidFill>
              <a:effectLst/>
              <a:uLnTx/>
              <a:uFillTx/>
              <a:latin typeface="Meiryo" panose="020B0604030504040204" pitchFamily="34" charset="-128"/>
              <a:ea typeface="Meiryo" panose="020B0604030504040204" pitchFamily="34" charset="-128"/>
            </a:endParaRPr>
          </a:p>
        </p:txBody>
      </p:sp>
      <p:sp>
        <p:nvSpPr>
          <p:cNvPr id="62" name="テキスト ボックス 61">
            <a:extLst>
              <a:ext uri="{FF2B5EF4-FFF2-40B4-BE49-F238E27FC236}">
                <a16:creationId xmlns:a16="http://schemas.microsoft.com/office/drawing/2014/main" id="{2811B24F-F394-6CD2-A66F-B8C28F6AD05B}"/>
              </a:ext>
            </a:extLst>
          </p:cNvPr>
          <p:cNvSpPr txBox="1"/>
          <p:nvPr/>
        </p:nvSpPr>
        <p:spPr>
          <a:xfrm>
            <a:off x="11055928" y="6519553"/>
            <a:ext cx="1045028"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059287-6666-084C-9D74-9884BA0CD8A5}" type="slidenum">
              <a:rPr kumimoji="1" lang="ja-JP" altLang="en-US" sz="1200" b="0" i="0" u="none" strike="noStrike" kern="1200" cap="none" spc="0" normalizeH="0" baseline="0" noProof="0" smtClean="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1" lang="ja-JP" altLang="en-US" sz="1200" b="0" i="0" u="none" strike="noStrike" kern="1200" cap="none" spc="0" normalizeH="0" baseline="0" noProof="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endParaRPr>
          </a:p>
        </p:txBody>
      </p:sp>
      <p:sp>
        <p:nvSpPr>
          <p:cNvPr id="21" name="テキスト プレースホルダー 35">
            <a:extLst>
              <a:ext uri="{FF2B5EF4-FFF2-40B4-BE49-F238E27FC236}">
                <a16:creationId xmlns:a16="http://schemas.microsoft.com/office/drawing/2014/main" id="{0AEAC557-B5DD-191F-2BE2-10A68D09D291}"/>
              </a:ext>
            </a:extLst>
          </p:cNvPr>
          <p:cNvSpPr>
            <a:spLocks noGrp="1"/>
          </p:cNvSpPr>
          <p:nvPr>
            <p:ph type="body" sz="quarter" idx="13"/>
          </p:nvPr>
        </p:nvSpPr>
        <p:spPr>
          <a:xfrm>
            <a:off x="3855764" y="241866"/>
            <a:ext cx="5325181" cy="335028"/>
          </a:xfrm>
        </p:spPr>
        <p:txBody>
          <a:bodyPr/>
          <a:lstStyle/>
          <a:p>
            <a:r>
              <a:rPr kumimoji="1" lang="ja-JP" altLang="en-US" sz="2000" b="1" i="0">
                <a:solidFill>
                  <a:schemeClr val="accent3"/>
                </a:solidFill>
                <a:latin typeface="Meiryo" panose="020B0604030504040204" pitchFamily="34" charset="-128"/>
                <a:ea typeface="Meiryo" panose="020B0604030504040204" pitchFamily="34" charset="-128"/>
              </a:rPr>
              <a:t>ブランドパネル</a:t>
            </a:r>
            <a:r>
              <a:rPr kumimoji="1" lang="en-US" altLang="ja-JP" sz="2000" b="1" i="0">
                <a:solidFill>
                  <a:schemeClr val="accent3"/>
                </a:solidFill>
                <a:latin typeface="Meiryo" panose="020B0604030504040204" pitchFamily="34" charset="-128"/>
                <a:ea typeface="Meiryo" panose="020B0604030504040204" pitchFamily="34" charset="-128"/>
              </a:rPr>
              <a:t>  </a:t>
            </a:r>
            <a:r>
              <a:rPr kumimoji="1" lang="ja-JP" altLang="en-US" sz="2000" b="1" i="0">
                <a:solidFill>
                  <a:schemeClr val="accent3"/>
                </a:solidFill>
                <a:latin typeface="Meiryo" panose="020B0604030504040204" pitchFamily="34" charset="-128"/>
                <a:ea typeface="Meiryo" panose="020B0604030504040204" pitchFamily="34" charset="-128"/>
              </a:rPr>
              <a:t>スマートフォン</a:t>
            </a:r>
          </a:p>
        </p:txBody>
      </p:sp>
      <p:grpSp>
        <p:nvGrpSpPr>
          <p:cNvPr id="3" name="グループ化 2">
            <a:extLst>
              <a:ext uri="{FF2B5EF4-FFF2-40B4-BE49-F238E27FC236}">
                <a16:creationId xmlns:a16="http://schemas.microsoft.com/office/drawing/2014/main" id="{79DF6C79-605A-93EB-C160-3CE0E04788CE}"/>
              </a:ext>
            </a:extLst>
          </p:cNvPr>
          <p:cNvGrpSpPr/>
          <p:nvPr/>
        </p:nvGrpSpPr>
        <p:grpSpPr>
          <a:xfrm>
            <a:off x="4566590" y="1911510"/>
            <a:ext cx="2816667" cy="3961834"/>
            <a:chOff x="513033" y="432676"/>
            <a:chExt cx="2115990" cy="2790926"/>
          </a:xfrm>
        </p:grpSpPr>
        <p:grpSp>
          <p:nvGrpSpPr>
            <p:cNvPr id="4" name="グループ化 3">
              <a:extLst>
                <a:ext uri="{FF2B5EF4-FFF2-40B4-BE49-F238E27FC236}">
                  <a16:creationId xmlns:a16="http://schemas.microsoft.com/office/drawing/2014/main" id="{A482FD14-26E3-367F-DCE4-D9B425010DA5}"/>
                </a:ext>
              </a:extLst>
            </p:cNvPr>
            <p:cNvGrpSpPr/>
            <p:nvPr/>
          </p:nvGrpSpPr>
          <p:grpSpPr>
            <a:xfrm>
              <a:off x="513033" y="432676"/>
              <a:ext cx="2115990" cy="2790926"/>
              <a:chOff x="513033" y="446487"/>
              <a:chExt cx="2115990" cy="2790926"/>
            </a:xfrm>
          </p:grpSpPr>
          <p:pic>
            <p:nvPicPr>
              <p:cNvPr id="8" name="図 7">
                <a:extLst>
                  <a:ext uri="{FF2B5EF4-FFF2-40B4-BE49-F238E27FC236}">
                    <a16:creationId xmlns:a16="http://schemas.microsoft.com/office/drawing/2014/main" id="{20B4BC6F-49A1-A0F0-61A9-667EDB3B792A}"/>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b="37089"/>
              <a:stretch/>
            </p:blipFill>
            <p:spPr>
              <a:xfrm>
                <a:off x="513033" y="446487"/>
                <a:ext cx="2115990" cy="2790925"/>
              </a:xfrm>
              <a:prstGeom prst="rect">
                <a:avLst/>
              </a:prstGeom>
            </p:spPr>
          </p:pic>
          <p:pic>
            <p:nvPicPr>
              <p:cNvPr id="9" name="図 8">
                <a:extLst>
                  <a:ext uri="{FF2B5EF4-FFF2-40B4-BE49-F238E27FC236}">
                    <a16:creationId xmlns:a16="http://schemas.microsoft.com/office/drawing/2014/main" id="{0647067A-F5BD-E7DF-6418-EBE5F0C10655}"/>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b="33382"/>
              <a:stretch/>
            </p:blipFill>
            <p:spPr>
              <a:xfrm>
                <a:off x="655968" y="568893"/>
                <a:ext cx="1844989" cy="2668520"/>
              </a:xfrm>
              <a:prstGeom prst="rect">
                <a:avLst/>
              </a:prstGeom>
            </p:spPr>
          </p:pic>
          <p:pic>
            <p:nvPicPr>
              <p:cNvPr id="10" name="図 9">
                <a:extLst>
                  <a:ext uri="{FF2B5EF4-FFF2-40B4-BE49-F238E27FC236}">
                    <a16:creationId xmlns:a16="http://schemas.microsoft.com/office/drawing/2014/main" id="{4F647B0B-9FB9-5A0A-C56A-68A45B286B81}"/>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7" name="図 6">
              <a:extLst>
                <a:ext uri="{FF2B5EF4-FFF2-40B4-BE49-F238E27FC236}">
                  <a16:creationId xmlns:a16="http://schemas.microsoft.com/office/drawing/2014/main" id="{FEA07C5F-FF44-F16C-5747-151014FC9AE9}"/>
                </a:ext>
              </a:extLst>
            </p:cNvPr>
            <p:cNvPicPr>
              <a:picLocks noChangeAspect="1"/>
            </p:cNvPicPr>
            <p:nvPr/>
          </p:nvPicPr>
          <p:blipFill rotWithShape="1">
            <a:blip r:embed="rId8">
              <a:extLst>
                <a:ext uri="{28A0092B-C50C-407E-A947-70E740481C1C}">
                  <a14:useLocalDpi xmlns:a14="http://schemas.microsoft.com/office/drawing/2010/main"/>
                </a:ext>
              </a:extLst>
            </a:blip>
            <a:srcRect l="1704" t="-603" r="3086"/>
            <a:stretch/>
          </p:blipFill>
          <p:spPr>
            <a:xfrm>
              <a:off x="654267" y="1182203"/>
              <a:ext cx="1843200" cy="1050673"/>
            </a:xfrm>
            <a:prstGeom prst="rect">
              <a:avLst/>
            </a:prstGeom>
          </p:spPr>
        </p:pic>
      </p:grpSp>
      <p:sp>
        <p:nvSpPr>
          <p:cNvPr id="11" name="角丸四角形 37">
            <a:extLst>
              <a:ext uri="{FF2B5EF4-FFF2-40B4-BE49-F238E27FC236}">
                <a16:creationId xmlns:a16="http://schemas.microsoft.com/office/drawing/2014/main" id="{5EF567E6-B970-ADCC-7AD7-204095490E6A}"/>
              </a:ext>
            </a:extLst>
          </p:cNvPr>
          <p:cNvSpPr/>
          <p:nvPr/>
        </p:nvSpPr>
        <p:spPr>
          <a:xfrm>
            <a:off x="1402927" y="3122679"/>
            <a:ext cx="2471680"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バナー</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画像</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/16</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9</a:t>
            </a:r>
          </a:p>
          <a:p>
            <a:pPr marL="0" marR="0" lvl="0" indent="0" algn="ctr" defTabSz="914400" rtl="0" eaLnBrk="1" fontAlgn="auto" latinLnBrk="0" hangingPunct="1">
              <a:lnSpc>
                <a:spcPct val="120000"/>
              </a:lnSpc>
              <a:spcBef>
                <a:spcPts val="0"/>
              </a:spcBef>
              <a:spcAft>
                <a:spcPts val="0"/>
              </a:spcAft>
              <a:buClrTx/>
              <a:buSzTx/>
              <a:buFontTx/>
              <a:buNone/>
              <a:tabLst/>
              <a:defRPr/>
            </a:pPr>
            <a:r>
              <a:rPr lang="ja-JP" altLang="en-US" sz="1200" b="1">
                <a:solidFill>
                  <a:srgbClr val="C9002C"/>
                </a:solidFill>
                <a:latin typeface="Meiryo" panose="020B0604030504040204" pitchFamily="34" charset="-128"/>
                <a:ea typeface="Meiryo" panose="020B0604030504040204" pitchFamily="34" charset="-128"/>
                <a:cs typeface="Segoe UI" panose="020B0502040204020203" pitchFamily="34" charset="0"/>
              </a:rPr>
              <a:t>バナー</a:t>
            </a:r>
            <a:r>
              <a:rPr lang="en-US" altLang="ja-JP" sz="1200" b="1">
                <a:solidFill>
                  <a:srgbClr val="C9002C"/>
                </a:solidFill>
                <a:latin typeface="Meiryo" panose="020B0604030504040204" pitchFamily="34" charset="-128"/>
                <a:ea typeface="Meiryo" panose="020B0604030504040204" pitchFamily="34" charset="-128"/>
                <a:cs typeface="Segoe UI" panose="020B0502040204020203" pitchFamily="34" charset="0"/>
              </a:rPr>
              <a:t>/</a:t>
            </a:r>
            <a:r>
              <a:rPr lang="ja-JP" altLang="en-US" sz="1200" b="1">
                <a:solidFill>
                  <a:srgbClr val="C9002C"/>
                </a:solidFill>
                <a:latin typeface="Meiryo" panose="020B0604030504040204" pitchFamily="34" charset="-128"/>
                <a:ea typeface="Meiryo" panose="020B0604030504040204" pitchFamily="34" charset="-128"/>
                <a:cs typeface="Segoe UI" panose="020B0502040204020203" pitchFamily="34" charset="0"/>
              </a:rPr>
              <a:t>動画</a:t>
            </a:r>
            <a:r>
              <a:rPr lang="en-US" altLang="ja-JP" sz="1200" b="1">
                <a:solidFill>
                  <a:srgbClr val="C9002C"/>
                </a:solidFill>
                <a:latin typeface="Meiryo" panose="020B0604030504040204" pitchFamily="34" charset="-128"/>
                <a:ea typeface="Meiryo" panose="020B0604030504040204" pitchFamily="34" charset="-128"/>
                <a:cs typeface="Segoe UI" panose="020B0502040204020203" pitchFamily="34" charset="0"/>
              </a:rPr>
              <a:t>/16</a:t>
            </a:r>
            <a:r>
              <a:rPr lang="ja-JP" altLang="en-US" sz="1200" b="1">
                <a:solidFill>
                  <a:srgbClr val="C9002C"/>
                </a:solidFill>
                <a:latin typeface="Meiryo" panose="020B0604030504040204" pitchFamily="34" charset="-128"/>
                <a:ea typeface="Meiryo" panose="020B0604030504040204" pitchFamily="34" charset="-128"/>
                <a:cs typeface="Segoe UI" panose="020B0502040204020203" pitchFamily="34" charset="0"/>
              </a:rPr>
              <a:t>：</a:t>
            </a:r>
            <a:r>
              <a:rPr lang="en-US" altLang="ja-JP" sz="1200" b="1">
                <a:solidFill>
                  <a:srgbClr val="C9002C"/>
                </a:solidFill>
                <a:latin typeface="Meiryo" panose="020B0604030504040204" pitchFamily="34" charset="-128"/>
                <a:ea typeface="Meiryo" panose="020B0604030504040204" pitchFamily="34" charset="-128"/>
                <a:cs typeface="Segoe UI" panose="020B0502040204020203" pitchFamily="34" charset="0"/>
              </a:rPr>
              <a:t>9</a:t>
            </a:r>
            <a:endParaRPr lang="ja-JP" altLang="en-US" sz="1200" b="1">
              <a:solidFill>
                <a:srgbClr val="C9002C"/>
              </a:solidFill>
              <a:latin typeface="Meiryo" panose="020B0604030504040204" pitchFamily="34" charset="-128"/>
              <a:ea typeface="Meiryo" panose="020B0604030504040204" pitchFamily="34" charset="-128"/>
              <a:cs typeface="Segoe UI" panose="020B0502040204020203" pitchFamily="34" charset="0"/>
            </a:endParaRPr>
          </a:p>
        </p:txBody>
      </p:sp>
      <p:sp>
        <p:nvSpPr>
          <p:cNvPr id="12" name="円/楕円 38">
            <a:extLst>
              <a:ext uri="{FF2B5EF4-FFF2-40B4-BE49-F238E27FC236}">
                <a16:creationId xmlns:a16="http://schemas.microsoft.com/office/drawing/2014/main" id="{5B856918-A15F-E04C-7A36-36AE88DF383D}"/>
              </a:ext>
            </a:extLst>
          </p:cNvPr>
          <p:cNvSpPr>
            <a:spLocks noChangeAspect="1"/>
          </p:cNvSpPr>
          <p:nvPr/>
        </p:nvSpPr>
        <p:spPr>
          <a:xfrm>
            <a:off x="1150927" y="3217131"/>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3" name="テキスト ボックス 12">
            <a:extLst>
              <a:ext uri="{FF2B5EF4-FFF2-40B4-BE49-F238E27FC236}">
                <a16:creationId xmlns:a16="http://schemas.microsoft.com/office/drawing/2014/main" id="{77E16A11-8BC6-CD1C-970E-ECA867DAF6A4}"/>
              </a:ext>
            </a:extLst>
          </p:cNvPr>
          <p:cNvSpPr txBox="1"/>
          <p:nvPr/>
        </p:nvSpPr>
        <p:spPr>
          <a:xfrm>
            <a:off x="2314885" y="3891183"/>
            <a:ext cx="1630254" cy="169277"/>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b="0" i="0" u="none" strike="noStrike" kern="1200" cap="none" spc="0" normalizeH="0" baseline="0" noProof="0">
                <a:ln>
                  <a:noFill/>
                </a:ln>
                <a:solidFill>
                  <a:srgbClr val="C00000"/>
                </a:solidFill>
                <a:effectLst/>
                <a:uLnTx/>
                <a:uFillTx/>
                <a:latin typeface="Meiryo" panose="020B0604030504040204" pitchFamily="34" charset="-128"/>
                <a:ea typeface="Meiryo" panose="020B0604030504040204" pitchFamily="34" charset="-128"/>
              </a:rPr>
              <a:t>※ </a:t>
            </a:r>
            <a:r>
              <a:rPr kumimoji="1" lang="ja-JP" altLang="en-US" sz="1100" b="0" i="0" u="none" strike="noStrike" kern="1200" cap="none" spc="0" normalizeH="0" baseline="0" noProof="0">
                <a:ln>
                  <a:noFill/>
                </a:ln>
                <a:solidFill>
                  <a:srgbClr val="C00000"/>
                </a:solidFill>
                <a:effectLst/>
                <a:uLnTx/>
                <a:uFillTx/>
                <a:latin typeface="Meiryo" panose="020B0604030504040204" pitchFamily="34" charset="-128"/>
                <a:ea typeface="Meiryo" panose="020B0604030504040204" pitchFamily="34" charset="-128"/>
              </a:rPr>
              <a:t>タップ後の挙動は</a:t>
            </a:r>
            <a:r>
              <a:rPr kumimoji="1" lang="en-US" altLang="ja-JP" sz="1100" b="0" i="0" u="none" strike="noStrike" kern="1200" cap="none" spc="0" normalizeH="0" baseline="0" noProof="0">
                <a:ln>
                  <a:noFill/>
                </a:ln>
                <a:solidFill>
                  <a:srgbClr val="C00000"/>
                </a:solidFill>
                <a:effectLst/>
                <a:uLnTx/>
                <a:uFillTx/>
                <a:latin typeface="Meiryo" panose="020B0604030504040204" pitchFamily="34" charset="-128"/>
                <a:ea typeface="Meiryo" panose="020B0604030504040204" pitchFamily="34" charset="-128"/>
              </a:rPr>
              <a:t>P12</a:t>
            </a:r>
            <a:endParaRPr kumimoji="1" lang="ja-JP" altLang="en-US" sz="1100" b="0" i="0" u="none" strike="noStrike" kern="1200" cap="none" spc="0" normalizeH="0" baseline="0" noProof="0">
              <a:ln>
                <a:noFill/>
              </a:ln>
              <a:solidFill>
                <a:srgbClr val="C00000"/>
              </a:solidFill>
              <a:effectLst/>
              <a:uLnTx/>
              <a:uFillTx/>
              <a:latin typeface="Meiryo" panose="020B0604030504040204" pitchFamily="34" charset="-128"/>
              <a:ea typeface="Meiryo" panose="020B0604030504040204" pitchFamily="34" charset="-128"/>
            </a:endParaRPr>
          </a:p>
        </p:txBody>
      </p:sp>
      <p:grpSp>
        <p:nvGrpSpPr>
          <p:cNvPr id="14" name="グループ化 13">
            <a:extLst>
              <a:ext uri="{FF2B5EF4-FFF2-40B4-BE49-F238E27FC236}">
                <a16:creationId xmlns:a16="http://schemas.microsoft.com/office/drawing/2014/main" id="{5137B309-AE60-68AE-9C58-1FF411258B82}"/>
              </a:ext>
            </a:extLst>
          </p:cNvPr>
          <p:cNvGrpSpPr/>
          <p:nvPr/>
        </p:nvGrpSpPr>
        <p:grpSpPr>
          <a:xfrm>
            <a:off x="7670937" y="1912567"/>
            <a:ext cx="2816667" cy="3960777"/>
            <a:chOff x="7241733" y="1270074"/>
            <a:chExt cx="2016626" cy="2835765"/>
          </a:xfrm>
        </p:grpSpPr>
        <p:grpSp>
          <p:nvGrpSpPr>
            <p:cNvPr id="16" name="グループ化 15">
              <a:extLst>
                <a:ext uri="{FF2B5EF4-FFF2-40B4-BE49-F238E27FC236}">
                  <a16:creationId xmlns:a16="http://schemas.microsoft.com/office/drawing/2014/main" id="{87F64859-1963-B728-7B4C-D05EEBB24208}"/>
                </a:ext>
              </a:extLst>
            </p:cNvPr>
            <p:cNvGrpSpPr/>
            <p:nvPr/>
          </p:nvGrpSpPr>
          <p:grpSpPr>
            <a:xfrm>
              <a:off x="7241733" y="1270074"/>
              <a:ext cx="2016626" cy="2835764"/>
              <a:chOff x="513033" y="432676"/>
              <a:chExt cx="2115990" cy="2790180"/>
            </a:xfrm>
          </p:grpSpPr>
          <p:grpSp>
            <p:nvGrpSpPr>
              <p:cNvPr id="25" name="グループ化 24">
                <a:extLst>
                  <a:ext uri="{FF2B5EF4-FFF2-40B4-BE49-F238E27FC236}">
                    <a16:creationId xmlns:a16="http://schemas.microsoft.com/office/drawing/2014/main" id="{779712C7-1804-1626-3DCD-38D51F6E1126}"/>
                  </a:ext>
                </a:extLst>
              </p:cNvPr>
              <p:cNvGrpSpPr/>
              <p:nvPr/>
            </p:nvGrpSpPr>
            <p:grpSpPr>
              <a:xfrm>
                <a:off x="513033" y="432676"/>
                <a:ext cx="2115990" cy="2790180"/>
                <a:chOff x="513033" y="446487"/>
                <a:chExt cx="2115990" cy="2790180"/>
              </a:xfrm>
            </p:grpSpPr>
            <p:pic>
              <p:nvPicPr>
                <p:cNvPr id="28" name="図 27">
                  <a:extLst>
                    <a:ext uri="{FF2B5EF4-FFF2-40B4-BE49-F238E27FC236}">
                      <a16:creationId xmlns:a16="http://schemas.microsoft.com/office/drawing/2014/main" id="{202809EF-3F20-A5EE-2011-A80B2144CEB5}"/>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t="1" b="37106"/>
                <a:stretch/>
              </p:blipFill>
              <p:spPr>
                <a:xfrm>
                  <a:off x="513033" y="446487"/>
                  <a:ext cx="2115990" cy="2790180"/>
                </a:xfrm>
                <a:prstGeom prst="rect">
                  <a:avLst/>
                </a:prstGeom>
              </p:spPr>
            </p:pic>
            <p:pic>
              <p:nvPicPr>
                <p:cNvPr id="29" name="図 28">
                  <a:extLst>
                    <a:ext uri="{FF2B5EF4-FFF2-40B4-BE49-F238E27FC236}">
                      <a16:creationId xmlns:a16="http://schemas.microsoft.com/office/drawing/2014/main" id="{5154755A-4941-4056-56E3-C6D0A290741F}"/>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26" name="図 25">
                <a:extLst>
                  <a:ext uri="{FF2B5EF4-FFF2-40B4-BE49-F238E27FC236}">
                    <a16:creationId xmlns:a16="http://schemas.microsoft.com/office/drawing/2014/main" id="{E71E1E44-3EA0-735A-C189-543F754559B5}"/>
                  </a:ext>
                </a:extLst>
              </p:cNvPr>
              <p:cNvPicPr>
                <a:picLocks noChangeAspect="1"/>
              </p:cNvPicPr>
              <p:nvPr/>
            </p:nvPicPr>
            <p:blipFill rotWithShape="1">
              <a:blip r:embed="rId8">
                <a:extLst>
                  <a:ext uri="{28A0092B-C50C-407E-A947-70E740481C1C}">
                    <a14:useLocalDpi xmlns:a14="http://schemas.microsoft.com/office/drawing/2010/main"/>
                  </a:ext>
                </a:extLst>
              </a:blip>
              <a:srcRect l="1704" t="-603" r="3086"/>
              <a:stretch/>
            </p:blipFill>
            <p:spPr>
              <a:xfrm>
                <a:off x="654267" y="958607"/>
                <a:ext cx="1843200" cy="1050673"/>
              </a:xfrm>
              <a:prstGeom prst="rect">
                <a:avLst/>
              </a:prstGeom>
            </p:spPr>
          </p:pic>
        </p:grpSp>
        <p:pic>
          <p:nvPicPr>
            <p:cNvPr id="17" name="図 16">
              <a:extLst>
                <a:ext uri="{FF2B5EF4-FFF2-40B4-BE49-F238E27FC236}">
                  <a16:creationId xmlns:a16="http://schemas.microsoft.com/office/drawing/2014/main" id="{8DFEF908-3D0B-B124-AA6F-BF9326CC2EC5}"/>
                </a:ext>
              </a:extLst>
            </p:cNvPr>
            <p:cNvPicPr>
              <a:picLocks noChangeAspect="1"/>
            </p:cNvPicPr>
            <p:nvPr/>
          </p:nvPicPr>
          <p:blipFill rotWithShape="1">
            <a:blip r:embed="rId9">
              <a:extLst>
                <a:ext uri="{28A0092B-C50C-407E-A947-70E740481C1C}">
                  <a14:useLocalDpi xmlns:a14="http://schemas.microsoft.com/office/drawing/2010/main" val="0"/>
                </a:ext>
              </a:extLst>
            </a:blip>
            <a:srcRect t="3189" b="88679"/>
            <a:stretch/>
          </p:blipFill>
          <p:spPr>
            <a:xfrm>
              <a:off x="7393106" y="1572570"/>
              <a:ext cx="1713877" cy="248191"/>
            </a:xfrm>
            <a:prstGeom prst="rect">
              <a:avLst/>
            </a:prstGeom>
          </p:spPr>
        </p:pic>
        <p:pic>
          <p:nvPicPr>
            <p:cNvPr id="18" name="図 17">
              <a:extLst>
                <a:ext uri="{FF2B5EF4-FFF2-40B4-BE49-F238E27FC236}">
                  <a16:creationId xmlns:a16="http://schemas.microsoft.com/office/drawing/2014/main" id="{789646C7-7193-186A-CBB5-55DA627EAD0C}"/>
                </a:ext>
              </a:extLst>
            </p:cNvPr>
            <p:cNvPicPr>
              <a:picLocks noChangeAspect="1"/>
            </p:cNvPicPr>
            <p:nvPr/>
          </p:nvPicPr>
          <p:blipFill rotWithShape="1">
            <a:blip r:embed="rId9">
              <a:extLst>
                <a:ext uri="{28A0092B-C50C-407E-A947-70E740481C1C}">
                  <a14:useLocalDpi xmlns:a14="http://schemas.microsoft.com/office/drawing/2010/main" val="0"/>
                </a:ext>
              </a:extLst>
            </a:blip>
            <a:srcRect t="11470" b="48380"/>
            <a:stretch/>
          </p:blipFill>
          <p:spPr>
            <a:xfrm>
              <a:off x="7376335" y="2868485"/>
              <a:ext cx="1730648" cy="1237354"/>
            </a:xfrm>
            <a:prstGeom prst="rect">
              <a:avLst/>
            </a:prstGeom>
          </p:spPr>
        </p:pic>
      </p:grpSp>
      <p:sp>
        <p:nvSpPr>
          <p:cNvPr id="30" name="角丸四角形 46">
            <a:extLst>
              <a:ext uri="{FF2B5EF4-FFF2-40B4-BE49-F238E27FC236}">
                <a16:creationId xmlns:a16="http://schemas.microsoft.com/office/drawing/2014/main" id="{BF9B04DB-8B01-6D63-0F65-D21E373620DA}"/>
              </a:ext>
            </a:extLst>
          </p:cNvPr>
          <p:cNvSpPr/>
          <p:nvPr/>
        </p:nvSpPr>
        <p:spPr>
          <a:xfrm>
            <a:off x="4624448" y="1300726"/>
            <a:ext cx="2713283" cy="399529"/>
          </a:xfrm>
          <a:prstGeom prst="roundRect">
            <a:avLst>
              <a:gd name="adj" fmla="val 50000"/>
            </a:avLst>
          </a:prstGeom>
          <a:solidFill>
            <a:schemeClr val="bg1"/>
          </a:solidFill>
          <a:ln w="127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600" normalizeH="0" baseline="0" noProof="0">
                <a:ln>
                  <a:noFill/>
                </a:ln>
                <a:solidFill>
                  <a:srgbClr val="545454"/>
                </a:solidFill>
                <a:effectLst/>
                <a:uLnTx/>
                <a:uFillTx/>
                <a:latin typeface="Meiryo" panose="020B0604030504040204" pitchFamily="34" charset="-128"/>
                <a:ea typeface="Meiryo" panose="020B0604030504040204" pitchFamily="34" charset="-128"/>
              </a:rPr>
              <a:t>WEB</a:t>
            </a:r>
            <a:endParaRPr kumimoji="1" lang="ja-JP" altLang="en-US" sz="1400" b="1" i="0" u="none" strike="noStrike" kern="1200" cap="none" spc="600" normalizeH="0" baseline="0" noProof="0">
              <a:ln>
                <a:noFill/>
              </a:ln>
              <a:solidFill>
                <a:srgbClr val="545454"/>
              </a:solidFill>
              <a:effectLst/>
              <a:uLnTx/>
              <a:uFillTx/>
              <a:latin typeface="Meiryo" panose="020B0604030504040204" pitchFamily="34" charset="-128"/>
              <a:ea typeface="Meiryo" panose="020B0604030504040204" pitchFamily="34" charset="-128"/>
            </a:endParaRPr>
          </a:p>
        </p:txBody>
      </p:sp>
      <p:sp>
        <p:nvSpPr>
          <p:cNvPr id="33" name="角丸四角形 47">
            <a:extLst>
              <a:ext uri="{FF2B5EF4-FFF2-40B4-BE49-F238E27FC236}">
                <a16:creationId xmlns:a16="http://schemas.microsoft.com/office/drawing/2014/main" id="{6397A3E3-0FE0-FA58-69F4-D89F00CA4A4D}"/>
              </a:ext>
            </a:extLst>
          </p:cNvPr>
          <p:cNvSpPr/>
          <p:nvPr/>
        </p:nvSpPr>
        <p:spPr>
          <a:xfrm>
            <a:off x="7774321" y="1263977"/>
            <a:ext cx="2713283" cy="399529"/>
          </a:xfrm>
          <a:prstGeom prst="roundRect">
            <a:avLst>
              <a:gd name="adj" fmla="val 50000"/>
            </a:avLst>
          </a:prstGeom>
          <a:solidFill>
            <a:schemeClr val="bg1"/>
          </a:solidFill>
          <a:ln w="127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600" normalizeH="0" baseline="0" noProof="0">
                <a:ln>
                  <a:noFill/>
                </a:ln>
                <a:solidFill>
                  <a:srgbClr val="545454"/>
                </a:solidFill>
                <a:effectLst/>
                <a:uLnTx/>
                <a:uFillTx/>
                <a:latin typeface="Meiryo" panose="020B0604030504040204" pitchFamily="34" charset="-128"/>
                <a:ea typeface="Meiryo" panose="020B0604030504040204" pitchFamily="34" charset="-128"/>
              </a:rPr>
              <a:t>APP</a:t>
            </a:r>
            <a:endParaRPr kumimoji="1" lang="ja-JP" altLang="en-US" sz="1400" b="1" i="0" u="none" strike="noStrike" kern="1200" cap="none" spc="600" normalizeH="0" baseline="0" noProof="0">
              <a:ln>
                <a:noFill/>
              </a:ln>
              <a:solidFill>
                <a:srgbClr val="545454"/>
              </a:solidFill>
              <a:effectLst/>
              <a:uLnTx/>
              <a:uFillTx/>
              <a:latin typeface="Meiryo" panose="020B0604030504040204" pitchFamily="34" charset="-128"/>
              <a:ea typeface="Meiryo" panose="020B0604030504040204" pitchFamily="34" charset="-128"/>
            </a:endParaRPr>
          </a:p>
        </p:txBody>
      </p:sp>
      <p:pic>
        <p:nvPicPr>
          <p:cNvPr id="20" name="図プレースホルダー 19" descr="アイコン&#10;&#10;自動的に生成された説明">
            <a:extLst>
              <a:ext uri="{FF2B5EF4-FFF2-40B4-BE49-F238E27FC236}">
                <a16:creationId xmlns:a16="http://schemas.microsoft.com/office/drawing/2014/main" id="{5FAEB031-BAF9-6A15-0C20-7ECEAEA37B74}"/>
              </a:ext>
            </a:extLst>
          </p:cNvPr>
          <p:cNvPicPr>
            <a:picLocks noGrp="1" noChangeAspect="1"/>
          </p:cNvPicPr>
          <p:nvPr>
            <p:ph type="pic" sz="quarter" idx="11"/>
          </p:nvPr>
        </p:nvPicPr>
        <p:blipFill>
          <a:blip r:embed="rId10"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28727130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4" name="角丸四角形 3">
            <a:extLst>
              <a:ext uri="{FF2B5EF4-FFF2-40B4-BE49-F238E27FC236}">
                <a16:creationId xmlns:a16="http://schemas.microsoft.com/office/drawing/2014/main" id="{8B094D99-2C9A-87B3-9337-CEB1A4537738}"/>
              </a:ext>
            </a:extLst>
          </p:cNvPr>
          <p:cNvSpPr/>
          <p:nvPr/>
        </p:nvSpPr>
        <p:spPr>
          <a:xfrm>
            <a:off x="1817843"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商品一覧</a:t>
            </a:r>
          </a:p>
        </p:txBody>
      </p:sp>
      <p:sp>
        <p:nvSpPr>
          <p:cNvPr id="11" name="テキスト プレースホルダー 35">
            <a:extLst>
              <a:ext uri="{FF2B5EF4-FFF2-40B4-BE49-F238E27FC236}">
                <a16:creationId xmlns:a16="http://schemas.microsoft.com/office/drawing/2014/main" id="{5E09BA84-4225-9249-BCED-21B4B740DE2A}"/>
              </a:ext>
            </a:extLst>
          </p:cNvPr>
          <p:cNvSpPr>
            <a:spLocks noGrp="1"/>
          </p:cNvSpPr>
          <p:nvPr>
            <p:ph type="body" sz="quarter" idx="13"/>
          </p:nvPr>
        </p:nvSpPr>
        <p:spPr>
          <a:xfrm>
            <a:off x="3855764" y="241866"/>
            <a:ext cx="5325181" cy="335028"/>
          </a:xfrm>
        </p:spPr>
        <p:txBody>
          <a:bodyPr/>
          <a:lstStyle/>
          <a:p>
            <a:r>
              <a:rPr kumimoji="1" lang="ja-JP" altLang="en-US" sz="2000" b="1" i="0">
                <a:solidFill>
                  <a:schemeClr val="accent3"/>
                </a:solidFill>
                <a:latin typeface="Meiryo" panose="020B0604030504040204" pitchFamily="34" charset="-128"/>
                <a:ea typeface="Meiryo" panose="020B0604030504040204" pitchFamily="34" charset="-128"/>
              </a:rPr>
              <a:t>ブランドパネル</a:t>
            </a:r>
            <a:r>
              <a:rPr kumimoji="1" lang="en-US" altLang="ja-JP" sz="2000" b="1" i="0">
                <a:solidFill>
                  <a:schemeClr val="accent3"/>
                </a:solidFill>
                <a:latin typeface="Meiryo" panose="020B0604030504040204" pitchFamily="34" charset="-128"/>
                <a:ea typeface="Meiryo" panose="020B0604030504040204" pitchFamily="34" charset="-128"/>
              </a:rPr>
              <a:t>  </a:t>
            </a:r>
            <a:r>
              <a:rPr kumimoji="1" lang="ja-JP" altLang="en-US" sz="2000" b="1" i="0">
                <a:solidFill>
                  <a:schemeClr val="accent3"/>
                </a:solidFill>
                <a:latin typeface="Meiryo" panose="020B0604030504040204" pitchFamily="34" charset="-128"/>
                <a:ea typeface="Meiryo" panose="020B0604030504040204" pitchFamily="34" charset="-128"/>
              </a:rPr>
              <a:t>スマートフォン</a:t>
            </a:r>
          </a:p>
        </p:txBody>
      </p:sp>
      <p:graphicFrame>
        <p:nvGraphicFramePr>
          <p:cNvPr id="5" name="表 4">
            <a:extLst>
              <a:ext uri="{FF2B5EF4-FFF2-40B4-BE49-F238E27FC236}">
                <a16:creationId xmlns:a16="http://schemas.microsoft.com/office/drawing/2014/main" id="{5232955B-34D5-2988-9A71-639AB9E0C004}"/>
              </a:ext>
            </a:extLst>
          </p:cNvPr>
          <p:cNvGraphicFramePr>
            <a:graphicFrameLocks noGrp="1"/>
          </p:cNvGraphicFramePr>
          <p:nvPr>
            <p:extLst>
              <p:ext uri="{D42A27DB-BD31-4B8C-83A1-F6EECF244321}">
                <p14:modId xmlns:p14="http://schemas.microsoft.com/office/powerpoint/2010/main" val="1465895705"/>
              </p:ext>
            </p:extLst>
          </p:nvPr>
        </p:nvGraphicFramePr>
        <p:xfrm>
          <a:off x="442555" y="1002992"/>
          <a:ext cx="11233144" cy="4991138"/>
        </p:xfrm>
        <a:graphic>
          <a:graphicData uri="http://schemas.openxmlformats.org/drawingml/2006/table">
            <a:tbl>
              <a:tblPr firstCol="1" bandRow="1"/>
              <a:tblGrid>
                <a:gridCol w="1301550">
                  <a:extLst>
                    <a:ext uri="{9D8B030D-6E8A-4147-A177-3AD203B41FA5}">
                      <a16:colId xmlns:a16="http://schemas.microsoft.com/office/drawing/2014/main" val="792911817"/>
                    </a:ext>
                  </a:extLst>
                </a:gridCol>
                <a:gridCol w="479330">
                  <a:extLst>
                    <a:ext uri="{9D8B030D-6E8A-4147-A177-3AD203B41FA5}">
                      <a16:colId xmlns:a16="http://schemas.microsoft.com/office/drawing/2014/main" val="1525620392"/>
                    </a:ext>
                  </a:extLst>
                </a:gridCol>
                <a:gridCol w="1010886">
                  <a:extLst>
                    <a:ext uri="{9D8B030D-6E8A-4147-A177-3AD203B41FA5}">
                      <a16:colId xmlns:a16="http://schemas.microsoft.com/office/drawing/2014/main" val="3835180974"/>
                    </a:ext>
                  </a:extLst>
                </a:gridCol>
                <a:gridCol w="740756">
                  <a:extLst>
                    <a:ext uri="{9D8B030D-6E8A-4147-A177-3AD203B41FA5}">
                      <a16:colId xmlns:a16="http://schemas.microsoft.com/office/drawing/2014/main" val="189167796"/>
                    </a:ext>
                  </a:extLst>
                </a:gridCol>
                <a:gridCol w="993914">
                  <a:extLst>
                    <a:ext uri="{9D8B030D-6E8A-4147-A177-3AD203B41FA5}">
                      <a16:colId xmlns:a16="http://schemas.microsoft.com/office/drawing/2014/main" val="4269922740"/>
                    </a:ext>
                  </a:extLst>
                </a:gridCol>
                <a:gridCol w="574266">
                  <a:extLst>
                    <a:ext uri="{9D8B030D-6E8A-4147-A177-3AD203B41FA5}">
                      <a16:colId xmlns:a16="http://schemas.microsoft.com/office/drawing/2014/main" val="1534325728"/>
                    </a:ext>
                  </a:extLst>
                </a:gridCol>
                <a:gridCol w="984559">
                  <a:extLst>
                    <a:ext uri="{9D8B030D-6E8A-4147-A177-3AD203B41FA5}">
                      <a16:colId xmlns:a16="http://schemas.microsoft.com/office/drawing/2014/main" val="1933156410"/>
                    </a:ext>
                  </a:extLst>
                </a:gridCol>
                <a:gridCol w="556499">
                  <a:extLst>
                    <a:ext uri="{9D8B030D-6E8A-4147-A177-3AD203B41FA5}">
                      <a16:colId xmlns:a16="http://schemas.microsoft.com/office/drawing/2014/main" val="3040132140"/>
                    </a:ext>
                  </a:extLst>
                </a:gridCol>
                <a:gridCol w="1283362">
                  <a:extLst>
                    <a:ext uri="{9D8B030D-6E8A-4147-A177-3AD203B41FA5}">
                      <a16:colId xmlns:a16="http://schemas.microsoft.com/office/drawing/2014/main" val="4196219788"/>
                    </a:ext>
                  </a:extLst>
                </a:gridCol>
                <a:gridCol w="475693">
                  <a:extLst>
                    <a:ext uri="{9D8B030D-6E8A-4147-A177-3AD203B41FA5}">
                      <a16:colId xmlns:a16="http://schemas.microsoft.com/office/drawing/2014/main" val="479922504"/>
                    </a:ext>
                  </a:extLst>
                </a:gridCol>
                <a:gridCol w="1245779">
                  <a:extLst>
                    <a:ext uri="{9D8B030D-6E8A-4147-A177-3AD203B41FA5}">
                      <a16:colId xmlns:a16="http://schemas.microsoft.com/office/drawing/2014/main" val="3445193374"/>
                    </a:ext>
                  </a:extLst>
                </a:gridCol>
                <a:gridCol w="450050">
                  <a:extLst>
                    <a:ext uri="{9D8B030D-6E8A-4147-A177-3AD203B41FA5}">
                      <a16:colId xmlns:a16="http://schemas.microsoft.com/office/drawing/2014/main" val="739266037"/>
                    </a:ext>
                  </a:extLst>
                </a:gridCol>
                <a:gridCol w="1136500">
                  <a:extLst>
                    <a:ext uri="{9D8B030D-6E8A-4147-A177-3AD203B41FA5}">
                      <a16:colId xmlns:a16="http://schemas.microsoft.com/office/drawing/2014/main" val="3201855149"/>
                    </a:ext>
                  </a:extLst>
                </a:gridCol>
              </a:tblGrid>
              <a:tr h="44995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dirty="0">
                          <a:solidFill>
                            <a:schemeClr val="accent3"/>
                          </a:solidFill>
                          <a:latin typeface="Meiryo" panose="020B0604030504040204" pitchFamily="34" charset="-128"/>
                          <a:ea typeface="Meiryo" panose="020B0604030504040204" pitchFamily="34" charset="-128"/>
                        </a:rPr>
                        <a:t>商品名</a:t>
                      </a:r>
                    </a:p>
                  </a:txBody>
                  <a:tcPr marT="72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rtl="0" eaLnBrk="1" fontAlgn="auto" latinLnBrk="0" hangingPunct="1">
                        <a:lnSpc>
                          <a:spcPct val="100000"/>
                        </a:lnSpc>
                        <a:spcBef>
                          <a:spcPts val="0"/>
                        </a:spcBef>
                        <a:spcAft>
                          <a:spcPts val="0"/>
                        </a:spcAft>
                        <a:buClrTx/>
                        <a:buSzTx/>
                        <a:buFontTx/>
                        <a:buNone/>
                      </a:pPr>
                      <a:r>
                        <a:rPr kumimoji="1" lang="ja-JP" altLang="en-US" sz="900" b="1" kern="1200" dirty="0">
                          <a:solidFill>
                            <a:schemeClr val="bg1"/>
                          </a:solidFill>
                          <a:latin typeface="Meiryo"/>
                          <a:ea typeface="Meiryo"/>
                          <a:cs typeface="+mn-cs"/>
                        </a:rPr>
                        <a:t>ブランドパネル</a:t>
                      </a:r>
                      <a:r>
                        <a:rPr lang="en-US" altLang="ja-JP" sz="900" b="1" kern="1200" dirty="0">
                          <a:solidFill>
                            <a:schemeClr val="bg1"/>
                          </a:solidFill>
                          <a:latin typeface="Meiryo"/>
                          <a:ea typeface="Meiryo"/>
                          <a:cs typeface="+mn-cs"/>
                        </a:rPr>
                        <a:t> </a:t>
                      </a:r>
                      <a:r>
                        <a:rPr kumimoji="1" lang="en-US" altLang="ja-JP" sz="900" b="1" kern="1200" dirty="0">
                          <a:solidFill>
                            <a:schemeClr val="bg1"/>
                          </a:solidFill>
                          <a:latin typeface="Meiryo"/>
                          <a:ea typeface="Meiryo"/>
                          <a:cs typeface="+mn-cs"/>
                        </a:rPr>
                        <a:t> SP</a:t>
                      </a: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1" kern="1200" dirty="0">
                          <a:solidFill>
                            <a:schemeClr val="bg1"/>
                          </a:solidFill>
                          <a:latin typeface="Meiryo"/>
                          <a:ea typeface="Meiryo"/>
                          <a:cs typeface="+mn-cs"/>
                        </a:rPr>
                        <a:t>（</a:t>
                      </a:r>
                      <a:r>
                        <a:rPr kumimoji="1" lang="en-US" altLang="ja-JP" sz="900" b="1" kern="1200" dirty="0">
                          <a:solidFill>
                            <a:schemeClr val="bg1"/>
                          </a:solidFill>
                          <a:latin typeface="Meiryo"/>
                          <a:ea typeface="Meiryo"/>
                          <a:cs typeface="+mn-cs"/>
                        </a:rPr>
                        <a:t>500</a:t>
                      </a:r>
                      <a:r>
                        <a:rPr kumimoji="1" lang="ja-JP" altLang="en-US" sz="900" b="1" kern="1200" dirty="0">
                          <a:solidFill>
                            <a:schemeClr val="bg1"/>
                          </a:solidFill>
                          <a:latin typeface="Meiryo"/>
                          <a:ea typeface="Meiryo"/>
                          <a:cs typeface="+mn-cs"/>
                        </a:rPr>
                        <a:t>万円～）</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kern="1200">
                          <a:solidFill>
                            <a:schemeClr val="bg1"/>
                          </a:solidFill>
                          <a:latin typeface="Meiryo"/>
                          <a:ea typeface="Meiryo"/>
                          <a:cs typeface="+mn-cs"/>
                        </a:rPr>
                        <a:t>ブランドパネル</a:t>
                      </a:r>
                      <a:r>
                        <a:rPr lang="en-US" altLang="ja-JP" sz="900" b="1" kern="1200">
                          <a:solidFill>
                            <a:schemeClr val="bg1"/>
                          </a:solidFill>
                          <a:latin typeface="Meiryo"/>
                          <a:ea typeface="Meiryo"/>
                          <a:cs typeface="+mn-cs"/>
                        </a:rPr>
                        <a:t> </a:t>
                      </a:r>
                      <a:r>
                        <a:rPr kumimoji="1" lang="en-US" altLang="ja-JP" sz="900" b="1" kern="1200">
                          <a:solidFill>
                            <a:schemeClr val="bg1"/>
                          </a:solidFill>
                          <a:latin typeface="Meiryo"/>
                          <a:ea typeface="Meiryo"/>
                          <a:cs typeface="+mn-cs"/>
                        </a:rPr>
                        <a:t> SP</a:t>
                      </a:r>
                    </a:p>
                    <a:p>
                      <a:pPr algn="ctr"/>
                      <a:r>
                        <a:rPr kumimoji="1" lang="ja-JP" altLang="en-US" sz="900" b="1" kern="1200">
                          <a:solidFill>
                            <a:schemeClr val="bg1"/>
                          </a:solidFill>
                          <a:latin typeface="Meiryo"/>
                          <a:ea typeface="Meiryo"/>
                          <a:cs typeface="+mn-cs"/>
                        </a:rPr>
                        <a:t>（</a:t>
                      </a:r>
                      <a:r>
                        <a:rPr kumimoji="1" lang="en-US" altLang="ja-JP" sz="900" b="1" kern="1200">
                          <a:solidFill>
                            <a:schemeClr val="bg1"/>
                          </a:solidFill>
                          <a:latin typeface="Meiryo"/>
                          <a:ea typeface="Meiryo"/>
                          <a:cs typeface="+mn-cs"/>
                        </a:rPr>
                        <a:t>1000</a:t>
                      </a:r>
                      <a:r>
                        <a:rPr kumimoji="1" lang="ja-JP" altLang="en-US" sz="900" b="1" kern="1200">
                          <a:solidFill>
                            <a:schemeClr val="bg1"/>
                          </a:solidFill>
                          <a:latin typeface="Meiryo"/>
                          <a:ea typeface="Meiryo"/>
                          <a:cs typeface="+mn-cs"/>
                        </a:rPr>
                        <a:t>万円～）</a:t>
                      </a:r>
                      <a:endParaRPr kumimoji="1" lang="ja-JP" altLang="en-US" sz="900" b="1">
                        <a:solidFill>
                          <a:schemeClr val="bg1"/>
                        </a:solidFill>
                        <a:latin typeface="Meiryo"/>
                        <a:ea typeface="Meiryo"/>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gridSpan="2">
                  <a:txBody>
                    <a:bodyPr/>
                    <a:lstStyle/>
                    <a:p>
                      <a:pPr algn="ctr"/>
                      <a:r>
                        <a:rPr kumimoji="1" lang="ja-JP" altLang="en-US" sz="900" b="1" kern="1200">
                          <a:solidFill>
                            <a:schemeClr val="bg1"/>
                          </a:solidFill>
                          <a:latin typeface="Meiryo"/>
                          <a:ea typeface="Meiryo"/>
                          <a:cs typeface="+mn-cs"/>
                        </a:rPr>
                        <a:t>ブランドパネル</a:t>
                      </a:r>
                      <a:r>
                        <a:rPr lang="en-US" altLang="ja-JP" sz="900" b="1" kern="1200">
                          <a:solidFill>
                            <a:schemeClr val="bg1"/>
                          </a:solidFill>
                          <a:latin typeface="Meiryo"/>
                          <a:ea typeface="Meiryo"/>
                          <a:cs typeface="+mn-cs"/>
                        </a:rPr>
                        <a:t> </a:t>
                      </a:r>
                      <a:r>
                        <a:rPr kumimoji="1" lang="en-US" altLang="ja-JP" sz="900" b="1" kern="1200">
                          <a:solidFill>
                            <a:schemeClr val="bg1"/>
                          </a:solidFill>
                          <a:latin typeface="Meiryo"/>
                          <a:ea typeface="Meiryo"/>
                          <a:cs typeface="+mn-cs"/>
                        </a:rPr>
                        <a:t> 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kern="1200">
                          <a:solidFill>
                            <a:schemeClr val="bg1"/>
                          </a:solidFill>
                          <a:latin typeface="Meiryo"/>
                          <a:ea typeface="Meiryo"/>
                          <a:cs typeface="+mn-cs"/>
                        </a:rPr>
                        <a:t>（</a:t>
                      </a:r>
                      <a:r>
                        <a:rPr kumimoji="1" lang="en-US" altLang="ja-JP" sz="900" b="1" kern="1200">
                          <a:solidFill>
                            <a:schemeClr val="bg1"/>
                          </a:solidFill>
                          <a:latin typeface="Meiryo"/>
                          <a:ea typeface="Meiryo"/>
                          <a:cs typeface="+mn-cs"/>
                        </a:rPr>
                        <a:t>FQ1</a:t>
                      </a:r>
                      <a:r>
                        <a:rPr kumimoji="1" lang="ja-JP" altLang="en-US" sz="900" b="1" kern="1200">
                          <a:solidFill>
                            <a:schemeClr val="bg1"/>
                          </a:solidFill>
                          <a:latin typeface="Meiryo"/>
                          <a:ea typeface="Meiryo"/>
                          <a:cs typeface="+mn-cs"/>
                        </a:rPr>
                        <a:t>）</a:t>
                      </a:r>
                      <a:endParaRPr kumimoji="1" lang="ja-JP" altLang="en-US"/>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kern="1200">
                          <a:solidFill>
                            <a:schemeClr val="bg1"/>
                          </a:solidFill>
                          <a:latin typeface="Meiryo"/>
                          <a:ea typeface="Meiryo"/>
                          <a:cs typeface="+mn-cs"/>
                        </a:rPr>
                        <a:t>ブランドパネル</a:t>
                      </a:r>
                      <a:r>
                        <a:rPr lang="en-US" altLang="ja-JP" sz="900" b="1" kern="1200">
                          <a:solidFill>
                            <a:schemeClr val="bg1"/>
                          </a:solidFill>
                          <a:latin typeface="Meiryo"/>
                          <a:ea typeface="Meiryo"/>
                          <a:cs typeface="+mn-cs"/>
                        </a:rPr>
                        <a:t> </a:t>
                      </a:r>
                      <a:r>
                        <a:rPr kumimoji="1" lang="en-US" altLang="ja-JP" sz="900" b="1" kern="1200">
                          <a:solidFill>
                            <a:schemeClr val="bg1"/>
                          </a:solidFill>
                          <a:latin typeface="Meiryo"/>
                          <a:ea typeface="Meiryo"/>
                          <a:cs typeface="+mn-cs"/>
                        </a:rPr>
                        <a:t> 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kern="1200">
                          <a:solidFill>
                            <a:schemeClr val="bg1"/>
                          </a:solidFill>
                          <a:latin typeface="Meiryo"/>
                          <a:ea typeface="Meiryo"/>
                          <a:cs typeface="+mn-cs"/>
                        </a:rPr>
                        <a:t>（</a:t>
                      </a:r>
                      <a:r>
                        <a:rPr kumimoji="1" lang="en-US" altLang="ja-JP" sz="900" b="1" kern="1200">
                          <a:solidFill>
                            <a:schemeClr val="bg1"/>
                          </a:solidFill>
                          <a:latin typeface="Meiryo"/>
                          <a:ea typeface="Meiryo"/>
                          <a:cs typeface="+mn-cs"/>
                        </a:rPr>
                        <a:t>FQ1</a:t>
                      </a:r>
                      <a:r>
                        <a:rPr kumimoji="1" lang="ja-JP" altLang="en-US" sz="900" b="1" kern="1200">
                          <a:solidFill>
                            <a:schemeClr val="bg1"/>
                          </a:solidFill>
                          <a:latin typeface="Meiryo"/>
                          <a:ea typeface="Meiryo"/>
                          <a:cs typeface="+mn-cs"/>
                        </a:rPr>
                        <a:t>）</a:t>
                      </a:r>
                      <a:endParaRPr kumimoji="1" lang="ja-JP" altLang="en-US" sz="900" b="1">
                        <a:solidFill>
                          <a:schemeClr val="bg1"/>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gridSpan="2">
                  <a:txBody>
                    <a:bodyPr/>
                    <a:lstStyle/>
                    <a:p>
                      <a:pPr algn="ctr"/>
                      <a:r>
                        <a:rPr kumimoji="1" lang="ja-JP" altLang="en-US" sz="900" b="1" kern="1200">
                          <a:solidFill>
                            <a:schemeClr val="bg1"/>
                          </a:solidFill>
                          <a:latin typeface="Meiryo"/>
                          <a:ea typeface="Meiryo"/>
                          <a:cs typeface="+mn-cs"/>
                        </a:rPr>
                        <a:t>ブランドパネル</a:t>
                      </a:r>
                      <a:r>
                        <a:rPr lang="en-US" altLang="ja-JP" sz="900" b="1" kern="1200">
                          <a:solidFill>
                            <a:schemeClr val="bg1"/>
                          </a:solidFill>
                          <a:latin typeface="Meiryo"/>
                          <a:ea typeface="Meiryo"/>
                          <a:cs typeface="+mn-cs"/>
                        </a:rPr>
                        <a:t> </a:t>
                      </a:r>
                      <a:r>
                        <a:rPr kumimoji="1" lang="en-US" altLang="ja-JP" sz="900" b="1" kern="1200">
                          <a:solidFill>
                            <a:schemeClr val="bg1"/>
                          </a:solidFill>
                          <a:latin typeface="Meiryo"/>
                          <a:ea typeface="Meiryo"/>
                          <a:cs typeface="+mn-cs"/>
                        </a:rPr>
                        <a:t> SP</a:t>
                      </a:r>
                      <a:endParaRPr kumimoji="1" lang="ja-JP" altLang="en-US" sz="900" b="1" kern="1200">
                        <a:solidFill>
                          <a:schemeClr val="bg1"/>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kern="1200">
                          <a:solidFill>
                            <a:schemeClr val="bg1"/>
                          </a:solidFill>
                          <a:latin typeface="Meiryo"/>
                          <a:ea typeface="Meiryo"/>
                          <a:cs typeface="+mn-cs"/>
                        </a:rPr>
                        <a:t>（都道府県）（</a:t>
                      </a:r>
                      <a:r>
                        <a:rPr kumimoji="1" lang="en-US" altLang="ja-JP" sz="900" b="1" kern="1200">
                          <a:solidFill>
                            <a:schemeClr val="bg1"/>
                          </a:solidFill>
                          <a:latin typeface="Meiryo"/>
                          <a:ea typeface="Meiryo"/>
                          <a:cs typeface="+mn-cs"/>
                        </a:rPr>
                        <a:t>50</a:t>
                      </a:r>
                      <a:r>
                        <a:rPr kumimoji="1" lang="ja-JP" altLang="en-US" sz="900" b="1" kern="1200">
                          <a:solidFill>
                            <a:schemeClr val="bg1"/>
                          </a:solidFill>
                          <a:latin typeface="Meiryo"/>
                          <a:ea typeface="Meiryo"/>
                          <a:cs typeface="+mn-cs"/>
                        </a:rPr>
                        <a:t>万円～）</a:t>
                      </a:r>
                      <a:endParaRPr kumimoji="1" lang="ja-JP" altLang="en-US"/>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kern="1200">
                          <a:solidFill>
                            <a:schemeClr val="bg1"/>
                          </a:solidFill>
                          <a:latin typeface="Meiryo"/>
                          <a:ea typeface="Meiryo"/>
                          <a:cs typeface="+mn-cs"/>
                        </a:rPr>
                        <a:t>ブランドパネル</a:t>
                      </a:r>
                      <a:r>
                        <a:rPr lang="en-US" altLang="ja-JP" sz="900" b="1" kern="1200">
                          <a:solidFill>
                            <a:schemeClr val="bg1"/>
                          </a:solidFill>
                          <a:latin typeface="Meiryo"/>
                          <a:ea typeface="Meiryo"/>
                          <a:cs typeface="+mn-cs"/>
                        </a:rPr>
                        <a:t> </a:t>
                      </a:r>
                      <a:r>
                        <a:rPr kumimoji="1" lang="en-US" altLang="ja-JP" sz="900" b="1" kern="1200">
                          <a:solidFill>
                            <a:schemeClr val="bg1"/>
                          </a:solidFill>
                          <a:latin typeface="Meiryo"/>
                          <a:ea typeface="Meiryo"/>
                          <a:cs typeface="+mn-cs"/>
                        </a:rPr>
                        <a:t> SP</a:t>
                      </a:r>
                      <a:endParaRPr kumimoji="1" lang="ja-JP" altLang="en-US" sz="900" b="1" kern="1200">
                        <a:solidFill>
                          <a:schemeClr val="bg1"/>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kern="1200">
                          <a:solidFill>
                            <a:schemeClr val="bg1"/>
                          </a:solidFill>
                          <a:latin typeface="Meiryo"/>
                          <a:ea typeface="Meiryo"/>
                          <a:cs typeface="+mn-cs"/>
                        </a:rPr>
                        <a:t>（都道府県）（</a:t>
                      </a:r>
                      <a:r>
                        <a:rPr kumimoji="1" lang="en-US" altLang="ja-JP" sz="900" b="1" kern="1200">
                          <a:solidFill>
                            <a:schemeClr val="bg1"/>
                          </a:solidFill>
                          <a:latin typeface="Meiryo"/>
                          <a:ea typeface="Meiryo"/>
                          <a:cs typeface="+mn-cs"/>
                        </a:rPr>
                        <a:t>50</a:t>
                      </a:r>
                      <a:r>
                        <a:rPr kumimoji="1" lang="ja-JP" altLang="en-US" sz="900" b="1" kern="1200">
                          <a:solidFill>
                            <a:schemeClr val="bg1"/>
                          </a:solidFill>
                          <a:latin typeface="Meiryo"/>
                          <a:ea typeface="Meiryo"/>
                          <a:cs typeface="+mn-cs"/>
                        </a:rPr>
                        <a:t>万円～）</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gridSpan="2">
                  <a:txBody>
                    <a:bodyPr/>
                    <a:lstStyle/>
                    <a:p>
                      <a:pPr algn="ctr"/>
                      <a:r>
                        <a:rPr kumimoji="1" lang="ja-JP" altLang="en-US" sz="900" b="1" kern="1200">
                          <a:solidFill>
                            <a:schemeClr val="bg1"/>
                          </a:solidFill>
                          <a:latin typeface="Meiryo"/>
                          <a:ea typeface="Meiryo"/>
                          <a:cs typeface="+mn-cs"/>
                        </a:rPr>
                        <a:t>ブランドパネル</a:t>
                      </a:r>
                      <a:r>
                        <a:rPr lang="en-US" altLang="ja-JP" sz="900" b="1" kern="1200">
                          <a:solidFill>
                            <a:schemeClr val="bg1"/>
                          </a:solidFill>
                          <a:latin typeface="Meiryo"/>
                          <a:ea typeface="Meiryo"/>
                          <a:cs typeface="+mn-cs"/>
                        </a:rPr>
                        <a:t> </a:t>
                      </a:r>
                      <a:r>
                        <a:rPr kumimoji="1" lang="en-US" altLang="ja-JP" sz="900" b="1" kern="1200">
                          <a:solidFill>
                            <a:schemeClr val="bg1"/>
                          </a:solidFill>
                          <a:latin typeface="Meiryo"/>
                          <a:ea typeface="Meiryo"/>
                          <a:cs typeface="+mn-cs"/>
                        </a:rPr>
                        <a:t> SP</a:t>
                      </a:r>
                      <a:endParaRPr kumimoji="1" lang="ja-JP" altLang="en-US" sz="900" b="1" kern="1200">
                        <a:solidFill>
                          <a:schemeClr val="bg1"/>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a:solidFill>
                            <a:schemeClr val="bg1"/>
                          </a:solidFill>
                          <a:latin typeface="Meiryo"/>
                          <a:ea typeface="Meiryo"/>
                          <a:cs typeface="+mn-cs"/>
                        </a:rPr>
                        <a:t>（都道府県）（</a:t>
                      </a:r>
                      <a:r>
                        <a:rPr kumimoji="1" lang="en-US" altLang="ja-JP" sz="800" b="1" kern="1200">
                          <a:solidFill>
                            <a:schemeClr val="bg1"/>
                          </a:solidFill>
                          <a:latin typeface="Meiryo"/>
                          <a:ea typeface="Meiryo"/>
                          <a:cs typeface="+mn-cs"/>
                        </a:rPr>
                        <a:t>300</a:t>
                      </a:r>
                      <a:r>
                        <a:rPr kumimoji="1" lang="ja-JP" altLang="en-US" sz="800" b="1" kern="1200">
                          <a:solidFill>
                            <a:schemeClr val="bg1"/>
                          </a:solidFill>
                          <a:latin typeface="Meiryo"/>
                          <a:ea typeface="Meiryo"/>
                          <a:cs typeface="+mn-cs"/>
                        </a:rPr>
                        <a:t>万円～）</a:t>
                      </a:r>
                      <a:endParaRPr kumimoji="1" lang="ja-JP" altLang="en-US"/>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kern="1200">
                          <a:solidFill>
                            <a:schemeClr val="bg1"/>
                          </a:solidFill>
                          <a:latin typeface="Meiryo"/>
                          <a:ea typeface="Meiryo"/>
                          <a:cs typeface="+mn-cs"/>
                        </a:rPr>
                        <a:t>ブランドパネル</a:t>
                      </a:r>
                      <a:r>
                        <a:rPr lang="en-US" altLang="ja-JP" sz="900" b="1" kern="1200">
                          <a:solidFill>
                            <a:schemeClr val="bg1"/>
                          </a:solidFill>
                          <a:latin typeface="Meiryo"/>
                          <a:ea typeface="Meiryo"/>
                          <a:cs typeface="+mn-cs"/>
                        </a:rPr>
                        <a:t> </a:t>
                      </a:r>
                      <a:r>
                        <a:rPr kumimoji="1" lang="en-US" altLang="ja-JP" sz="900" b="1" kern="1200">
                          <a:solidFill>
                            <a:schemeClr val="bg1"/>
                          </a:solidFill>
                          <a:latin typeface="Meiryo"/>
                          <a:ea typeface="Meiryo"/>
                          <a:cs typeface="+mn-cs"/>
                        </a:rPr>
                        <a:t> SP</a:t>
                      </a:r>
                      <a:endParaRPr kumimoji="1" lang="ja-JP" altLang="en-US" sz="900" b="1" kern="1200">
                        <a:solidFill>
                          <a:schemeClr val="bg1"/>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kern="1200">
                          <a:solidFill>
                            <a:schemeClr val="bg1"/>
                          </a:solidFill>
                          <a:latin typeface="Meiryo" panose="020B0604030504040204" pitchFamily="34" charset="-128"/>
                          <a:ea typeface="Meiryo" panose="020B0604030504040204" pitchFamily="34" charset="-128"/>
                          <a:cs typeface="+mn-cs"/>
                        </a:rPr>
                        <a:t>（市区郡）</a:t>
                      </a:r>
                      <a:endParaRPr kumimoji="1" lang="en-US" altLang="ja-JP" sz="900" b="1" kern="1200">
                        <a:solidFill>
                          <a:schemeClr val="bg1"/>
                        </a:solidFill>
                        <a:latin typeface="Meiryo" panose="020B0604030504040204" pitchFamily="34" charset="-128"/>
                        <a:ea typeface="Meiryo" panose="020B0604030504040204" pitchFamily="34" charset="-128"/>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2117335041"/>
                  </a:ext>
                </a:extLst>
              </a:tr>
              <a:tr h="28812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リリース種別</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商品</a:t>
                      </a:r>
                      <a:r>
                        <a:rPr kumimoji="1" lang="en-US" altLang="ja-JP" sz="900" b="0" kern="1200">
                          <a:solidFill>
                            <a:schemeClr val="bg1"/>
                          </a:solidFill>
                          <a:latin typeface="Meiryo"/>
                          <a:ea typeface="Meiryo"/>
                          <a:cs typeface="+mn-cs"/>
                        </a:rPr>
                        <a:t>ID</a:t>
                      </a:r>
                    </a:p>
                  </a:txBody>
                  <a:tcPr marL="0" marR="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lang="ja-JP" sz="1000" b="0" i="0" u="none" strike="noStrike" noProof="0">
                          <a:solidFill>
                            <a:schemeClr val="accent3"/>
                          </a:solidFill>
                        </a:rPr>
                        <a:t>内容変更</a:t>
                      </a:r>
                      <a:endParaRPr kumimoji="1" lang="ja-JP" altLang="en-US" sz="1000">
                        <a:solidFill>
                          <a:schemeClr val="accent3"/>
                        </a:solidFill>
                        <a:latin typeface="Meiryo"/>
                        <a:ea typeface="Meiryo"/>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lang="en-US" sz="1000" b="0" i="0" u="none" strike="noStrike" kern="1200" noProof="0" dirty="0">
                          <a:solidFill>
                            <a:schemeClr val="accent3"/>
                          </a:solidFill>
                          <a:effectLst/>
                          <a:latin typeface="Meiryo"/>
                        </a:rPr>
                        <a:t>1000005648</a:t>
                      </a:r>
                      <a:endParaRPr kumimoji="1" lang="ja-JP" altLang="en-US" dirty="0">
                        <a:solidFill>
                          <a:schemeClr val="accent3"/>
                        </a:solidFill>
                        <a:latin typeface="Meiryo"/>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lvl="0" algn="ctr">
                        <a:lnSpc>
                          <a:spcPct val="100000"/>
                        </a:lnSpc>
                        <a:spcBef>
                          <a:spcPts val="0"/>
                        </a:spcBef>
                        <a:spcAft>
                          <a:spcPts val="0"/>
                        </a:spcAft>
                        <a:buNone/>
                      </a:pPr>
                      <a:r>
                        <a:rPr lang="ja-JP" sz="1000" b="0" i="0" u="none" strike="noStrike" noProof="0">
                          <a:solidFill>
                            <a:schemeClr val="accent3"/>
                          </a:solidFill>
                        </a:rPr>
                        <a:t>内容</a:t>
                      </a:r>
                      <a:endParaRPr lang="ja-JP" altLang="en-US" sz="1000" b="0" i="0" u="none" strike="noStrike" noProof="0"/>
                    </a:p>
                    <a:p>
                      <a:pPr lvl="0" algn="ctr">
                        <a:lnSpc>
                          <a:spcPct val="100000"/>
                        </a:lnSpc>
                        <a:spcBef>
                          <a:spcPts val="0"/>
                        </a:spcBef>
                        <a:spcAft>
                          <a:spcPts val="0"/>
                        </a:spcAft>
                        <a:buNone/>
                      </a:pPr>
                      <a:r>
                        <a:rPr lang="ja-JP" sz="1000" b="0" i="0" u="none" strike="noStrike" noProof="0">
                          <a:solidFill>
                            <a:schemeClr val="accent3"/>
                          </a:solidFill>
                        </a:rPr>
                        <a:t>変更</a:t>
                      </a:r>
                      <a:endParaRPr lang="ja-JP" sz="1000" b="0" i="0" u="none" strike="noStrike" noProof="0"/>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lang="en-US" sz="1000" b="0" i="0" u="none" strike="noStrike" kern="1200" cap="none" spc="0" normalizeH="0" baseline="0" noProof="0" dirty="0">
                          <a:ln>
                            <a:noFill/>
                          </a:ln>
                          <a:solidFill>
                            <a:schemeClr val="accent3"/>
                          </a:solidFill>
                          <a:effectLst/>
                          <a:uLnTx/>
                          <a:uFillTx/>
                          <a:latin typeface="Meiryo"/>
                        </a:rPr>
                        <a:t>1000005649</a:t>
                      </a:r>
                      <a:endParaRPr kumimoji="1" lang="ja-JP" altLang="en-US" dirty="0">
                        <a:solidFill>
                          <a:schemeClr val="accent3"/>
                        </a:solidFill>
                        <a:latin typeface="Meiryo"/>
                        <a:ea typeface="Meiryo"/>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a:solidFill>
                            <a:schemeClr val="accent3"/>
                          </a:solidFill>
                          <a:latin typeface="Meiryo" panose="020B0604030504040204" pitchFamily="34" charset="-128"/>
                          <a:ea typeface="Meiryo" panose="020B0604030504040204" pitchFamily="34" charset="-128"/>
                        </a:rPr>
                        <a:t>継続</a:t>
                      </a:r>
                      <a:endParaRPr kumimoji="1" lang="en-US" altLang="ja-JP" sz="1000" b="0" i="0" u="none" strike="noStrike" kern="1200" cap="none" spc="0" normalizeH="0" baseline="0" noProof="0">
                        <a:ln>
                          <a:noFill/>
                        </a:ln>
                        <a:solidFill>
                          <a:srgbClr val="545454"/>
                        </a:solidFill>
                        <a:effectLst/>
                        <a:uLnTx/>
                        <a:uFillTx/>
                        <a:latin typeface="Meiryo"/>
                        <a:ea typeface="Meiryo"/>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accent3"/>
                          </a:solidFill>
                          <a:effectLst/>
                          <a:latin typeface="Meiryo"/>
                          <a:ea typeface="Meiryo"/>
                          <a:cs typeface="+mn-cs"/>
                        </a:rPr>
                        <a:t>1000001343</a:t>
                      </a:r>
                      <a:endParaRPr kumimoji="1" lang="ja-JP" altLang="en-US" sz="1000">
                        <a:solidFill>
                          <a:schemeClr val="accent3"/>
                        </a:solidFill>
                        <a:latin typeface="Meiryo" panose="020B0604030504040204" pitchFamily="34" charset="-128"/>
                        <a:ea typeface="Meiryo" panose="020B0604030504040204" pitchFamily="34" charset="-128"/>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lvl="0" algn="ctr">
                        <a:lnSpc>
                          <a:spcPct val="100000"/>
                        </a:lnSpc>
                        <a:spcBef>
                          <a:spcPts val="0"/>
                        </a:spcBef>
                        <a:spcAft>
                          <a:spcPts val="0"/>
                        </a:spcAft>
                        <a:buNone/>
                      </a:pPr>
                      <a:r>
                        <a:rPr lang="ja-JP" sz="1000" b="0" i="0" u="none" strike="noStrike" noProof="0">
                          <a:solidFill>
                            <a:schemeClr val="accent3"/>
                          </a:solidFill>
                        </a:rPr>
                        <a:t>内容</a:t>
                      </a:r>
                      <a:endParaRPr lang="ja-JP" sz="1000" b="0" i="0" u="none" strike="noStrike" noProof="0"/>
                    </a:p>
                    <a:p>
                      <a:pPr lvl="0" algn="ctr" defTabSz="914423">
                        <a:lnSpc>
                          <a:spcPct val="100000"/>
                        </a:lnSpc>
                        <a:spcBef>
                          <a:spcPts val="0"/>
                        </a:spcBef>
                        <a:spcAft>
                          <a:spcPts val="0"/>
                        </a:spcAft>
                        <a:buNone/>
                        <a:tabLst/>
                        <a:defRPr/>
                      </a:pPr>
                      <a:r>
                        <a:rPr lang="ja-JP" sz="1000" b="0" i="0" u="none" strike="noStrike" noProof="0">
                          <a:solidFill>
                            <a:schemeClr val="accent3"/>
                          </a:solidFill>
                        </a:rPr>
                        <a:t>変更</a:t>
                      </a:r>
                      <a:endParaRPr kumimoji="1" lang="ja-JP"/>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lvl="0" algn="ctr">
                        <a:buNone/>
                      </a:pPr>
                      <a:r>
                        <a:rPr lang="en-US" sz="1000" b="0" i="0" u="none" strike="noStrike" kern="1200" noProof="0" dirty="0">
                          <a:solidFill>
                            <a:schemeClr val="accent3"/>
                          </a:solidFill>
                          <a:effectLst/>
                          <a:latin typeface="Meiryo"/>
                        </a:rPr>
                        <a:t>1000005682</a:t>
                      </a:r>
                      <a:endParaRPr kumimoji="1" lang="ja-JP" altLang="en-US" dirty="0">
                        <a:solidFill>
                          <a:schemeClr val="accent3"/>
                        </a:solidFill>
                        <a:latin typeface="Meiryo"/>
                        <a:ea typeface="Meiryo"/>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lvl="0" algn="ctr">
                        <a:lnSpc>
                          <a:spcPct val="100000"/>
                        </a:lnSpc>
                        <a:spcBef>
                          <a:spcPts val="0"/>
                        </a:spcBef>
                        <a:spcAft>
                          <a:spcPts val="0"/>
                        </a:spcAft>
                        <a:buNone/>
                      </a:pPr>
                      <a:r>
                        <a:rPr lang="ja-JP" sz="1000" b="0" i="0" u="none" strike="noStrike" noProof="0">
                          <a:solidFill>
                            <a:schemeClr val="accent3"/>
                          </a:solidFill>
                        </a:rPr>
                        <a:t>内容</a:t>
                      </a:r>
                      <a:endParaRPr lang="ja-JP" sz="1000" b="0" i="0" u="none" strike="noStrike" noProof="0"/>
                    </a:p>
                    <a:p>
                      <a:pPr lvl="0" algn="ctr" defTabSz="914423">
                        <a:lnSpc>
                          <a:spcPct val="100000"/>
                        </a:lnSpc>
                        <a:spcBef>
                          <a:spcPts val="0"/>
                        </a:spcBef>
                        <a:spcAft>
                          <a:spcPts val="0"/>
                        </a:spcAft>
                        <a:buNone/>
                        <a:tabLst/>
                        <a:defRPr/>
                      </a:pPr>
                      <a:r>
                        <a:rPr lang="ja-JP" sz="1000" b="0" i="0" u="none" strike="noStrike" noProof="0">
                          <a:solidFill>
                            <a:schemeClr val="accent3"/>
                          </a:solidFill>
                        </a:rPr>
                        <a:t>変更</a:t>
                      </a:r>
                      <a:endParaRPr kumimoji="1" lang="ja-JP"/>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lvl="0" algn="ctr" defTabSz="914423">
                        <a:lnSpc>
                          <a:spcPct val="100000"/>
                        </a:lnSpc>
                        <a:spcBef>
                          <a:spcPts val="0"/>
                        </a:spcBef>
                        <a:spcAft>
                          <a:spcPts val="0"/>
                        </a:spcAft>
                        <a:buNone/>
                        <a:tabLst/>
                        <a:defRPr/>
                      </a:pPr>
                      <a:r>
                        <a:rPr lang="en-US" sz="1000" b="0" i="0" u="none" strike="noStrike" kern="1200" noProof="0" dirty="0">
                          <a:solidFill>
                            <a:schemeClr val="accent3"/>
                          </a:solidFill>
                          <a:effectLst/>
                          <a:latin typeface="Meiryo"/>
                        </a:rPr>
                        <a:t>1000005708</a:t>
                      </a:r>
                      <a:endParaRPr kumimoji="1" lang="en-US" dirty="0">
                        <a:solidFill>
                          <a:schemeClr val="accent3"/>
                        </a:solidFill>
                        <a:latin typeface="Meiryo"/>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00">
                          <a:solidFill>
                            <a:schemeClr val="accent3"/>
                          </a:solidFill>
                          <a:latin typeface="Meiryo" panose="020B0604030504040204" pitchFamily="34" charset="-128"/>
                          <a:ea typeface="Meiryo" panose="020B0604030504040204" pitchFamily="34" charset="-128"/>
                        </a:rPr>
                        <a:t>継続</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effectLst/>
                          <a:latin typeface="Meiryo"/>
                          <a:ea typeface="Meiryo"/>
                          <a:cs typeface="+mn-cs"/>
                        </a:rPr>
                        <a:t>1000003038</a:t>
                      </a:r>
                      <a:endParaRPr kumimoji="1" lang="ja-JP" altLang="en-US" sz="1000" kern="1200">
                        <a:solidFill>
                          <a:schemeClr val="accent3"/>
                        </a:solidFill>
                        <a:latin typeface="Meiryo"/>
                        <a:ea typeface="Meiryo"/>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55075111"/>
                  </a:ext>
                </a:extLst>
              </a:tr>
              <a:tr h="288121">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予約開始日</a:t>
                      </a:r>
                    </a:p>
                  </a:txBody>
                  <a:tcPr marL="0" marR="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1000" kern="1200" dirty="0">
                          <a:solidFill>
                            <a:schemeClr val="accent3"/>
                          </a:solidFill>
                          <a:latin typeface="Meiryo"/>
                          <a:ea typeface="Meiryo"/>
                          <a:cs typeface="+mn-cs"/>
                        </a:rPr>
                        <a:t>2023</a:t>
                      </a:r>
                      <a:r>
                        <a:rPr kumimoji="1" lang="ja-JP" altLang="en-US" sz="1000" kern="1200" dirty="0">
                          <a:solidFill>
                            <a:schemeClr val="accent3"/>
                          </a:solidFill>
                          <a:latin typeface="Meiryo"/>
                          <a:ea typeface="Meiryo"/>
                          <a:cs typeface="+mn-cs"/>
                        </a:rPr>
                        <a:t>年</a:t>
                      </a:r>
                      <a:r>
                        <a:rPr lang="en-US" altLang="ja-JP" sz="1000" kern="1200" dirty="0">
                          <a:solidFill>
                            <a:schemeClr val="accent3"/>
                          </a:solidFill>
                          <a:latin typeface="Meiryo"/>
                          <a:ea typeface="Meiryo"/>
                          <a:cs typeface="+mn-cs"/>
                        </a:rPr>
                        <a:t>1</a:t>
                      </a:r>
                      <a:r>
                        <a:rPr kumimoji="1" lang="ja-JP" altLang="en-US" sz="1000" kern="1200" dirty="0">
                          <a:solidFill>
                            <a:schemeClr val="accent3"/>
                          </a:solidFill>
                          <a:latin typeface="Meiryo"/>
                          <a:ea typeface="Meiryo"/>
                          <a:cs typeface="+mn-cs"/>
                        </a:rPr>
                        <a:t>月</a:t>
                      </a:r>
                      <a:r>
                        <a:rPr lang="en-US" altLang="ja-JP" sz="1000" kern="1200" dirty="0">
                          <a:solidFill>
                            <a:schemeClr val="accent3"/>
                          </a:solidFill>
                          <a:latin typeface="Meiryo"/>
                          <a:ea typeface="Meiryo"/>
                          <a:cs typeface="+mn-cs"/>
                        </a:rPr>
                        <a:t>25</a:t>
                      </a:r>
                      <a:r>
                        <a:rPr kumimoji="1" lang="ja-JP" altLang="en-US" sz="1000" kern="1200" dirty="0">
                          <a:solidFill>
                            <a:schemeClr val="accent3"/>
                          </a:solidFill>
                          <a:latin typeface="Meiryo"/>
                          <a:ea typeface="Meiryo"/>
                          <a:cs typeface="+mn-cs"/>
                        </a:rPr>
                        <a:t>日</a:t>
                      </a:r>
                      <a:r>
                        <a:rPr kumimoji="1" lang="en-US" altLang="ja-JP" sz="1000" kern="1200" dirty="0">
                          <a:solidFill>
                            <a:schemeClr val="accent3"/>
                          </a:solidFill>
                          <a:latin typeface="Meiryo"/>
                          <a:ea typeface="Meiryo"/>
                          <a:cs typeface="+mn-cs"/>
                        </a:rPr>
                        <a:t>(</a:t>
                      </a:r>
                      <a:r>
                        <a:rPr kumimoji="1" lang="ja-JP" altLang="en-US" sz="1000" kern="1200" dirty="0">
                          <a:solidFill>
                            <a:schemeClr val="accent3"/>
                          </a:solidFill>
                          <a:latin typeface="Meiryo"/>
                          <a:ea typeface="Meiryo"/>
                          <a:cs typeface="+mn-cs"/>
                        </a:rPr>
                        <a:t>水</a:t>
                      </a:r>
                      <a:r>
                        <a:rPr kumimoji="1" lang="en-US" altLang="ja-JP" sz="1000" kern="1200" dirty="0">
                          <a:solidFill>
                            <a:schemeClr val="accent3"/>
                          </a:solidFill>
                          <a:latin typeface="Meiryo"/>
                          <a:ea typeface="Meiryo"/>
                          <a:cs typeface="+mn-cs"/>
                        </a:rPr>
                        <a:t>)</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extLst>
                  <a:ext uri="{0D108BD9-81ED-4DB2-BD59-A6C34878D82A}">
                    <a16:rowId xmlns:a16="http://schemas.microsoft.com/office/drawing/2014/main" val="777446988"/>
                  </a:ext>
                </a:extLst>
              </a:tr>
              <a:tr h="28812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a:solidFill>
                          <a:schemeClr val="bg1"/>
                        </a:solidFill>
                        <a:latin typeface="Meiryo" panose="020B0604030504040204" pitchFamily="34" charset="-128"/>
                        <a:ea typeface="Meiryo" panose="020B0604030504040204" pitchFamily="34" charset="-128"/>
                        <a:cs typeface="+mn-cs"/>
                      </a:endParaRPr>
                    </a:p>
                  </a:txBody>
                  <a:tcPr marL="0" marR="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a:t>
                      </a:r>
                      <a:endParaRPr kumimoji="1" lang="ja-JP" altLang="en-US" sz="1000" kern="1200">
                        <a:solidFill>
                          <a:schemeClr val="accent3"/>
                        </a:solidFill>
                        <a:latin typeface="Meiryo"/>
                        <a:ea typeface="Meiryo"/>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p>
                      <a:pPr algn="ctr"/>
                      <a:r>
                        <a:rPr kumimoji="1" lang="en-US" altLang="ja-JP" sz="1000" kern="1200">
                          <a:solidFill>
                            <a:schemeClr val="accent3"/>
                          </a:solidFill>
                          <a:latin typeface="Meiryo"/>
                          <a:ea typeface="Meiryo"/>
                          <a:cs typeface="+mn-cs"/>
                        </a:rPr>
                        <a:t>-</a:t>
                      </a:r>
                      <a:endParaRPr kumimoji="1" lang="ja-JP" altLang="en-US" sz="1000">
                        <a:solidFill>
                          <a:schemeClr val="tx1">
                            <a:lumMod val="65000"/>
                            <a:lumOff val="35000"/>
                          </a:schemeClr>
                        </a:solidFill>
                        <a:latin typeface="Meiryo" panose="020B0604030504040204" pitchFamily="34" charset="-128"/>
                        <a:ea typeface="Meiryo" panose="020B0604030504040204" pitchFamily="34" charset="-128"/>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a:solidFill>
                            <a:schemeClr val="accent3"/>
                          </a:solidFill>
                          <a:latin typeface="Meiryo"/>
                          <a:ea typeface="Meiryo"/>
                          <a:cs typeface="+mn-cs"/>
                        </a:rPr>
                        <a:t>-</a:t>
                      </a:r>
                      <a:endParaRPr kumimoji="1" lang="ja-JP" altLang="en-US" sz="1000">
                        <a:solidFill>
                          <a:schemeClr val="tx1">
                            <a:lumMod val="65000"/>
                            <a:lumOff val="35000"/>
                          </a:schemeClr>
                        </a:solidFill>
                        <a:latin typeface="Meiryo" panose="020B0604030504040204" pitchFamily="34" charset="-128"/>
                        <a:ea typeface="Meiryo" panose="020B0604030504040204" pitchFamily="34" charset="-128"/>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accent3"/>
                          </a:solidFill>
                          <a:latin typeface="Meiryo"/>
                          <a:ea typeface="Meiryo"/>
                          <a:cs typeface="+mn-cs"/>
                        </a:rPr>
                        <a:t>-</a:t>
                      </a:r>
                      <a:endParaRPr kumimoji="1" lang="ja-JP" altLang="en-US" sz="10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dirty="0">
                          <a:solidFill>
                            <a:schemeClr val="accent3"/>
                          </a:solidFill>
                          <a:latin typeface="Meiryo"/>
                          <a:ea typeface="Meiryo"/>
                          <a:cs typeface="+mn-cs"/>
                        </a:rPr>
                        <a:t>-</a:t>
                      </a:r>
                      <a:endParaRPr kumimoji="1" lang="ja-JP" altLang="en-US" sz="1000" dirty="0">
                        <a:solidFill>
                          <a:schemeClr val="accent3"/>
                        </a:solidFill>
                        <a:latin typeface="Meiryo"/>
                        <a:ea typeface="Meiryo"/>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accent3"/>
                          </a:solidFill>
                          <a:latin typeface="Meiryo"/>
                          <a:ea typeface="Meiryo"/>
                          <a:cs typeface="+mn-cs"/>
                        </a:rPr>
                        <a:t>-</a:t>
                      </a:r>
                      <a:endParaRPr kumimoji="1" lang="ja-JP" altLang="en-US" sz="10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a:solidFill>
                            <a:schemeClr val="accent3"/>
                          </a:solidFill>
                          <a:latin typeface="Meiryo"/>
                          <a:ea typeface="Meiryo"/>
                          <a:cs typeface="+mn-cs"/>
                        </a:rPr>
                        <a:t>-</a:t>
                      </a:r>
                      <a:endParaRPr kumimoji="1" lang="ja-JP" altLang="en-US" sz="1000">
                        <a:solidFill>
                          <a:schemeClr val="accent3"/>
                        </a:solidFill>
                        <a:latin typeface="Meiryo"/>
                        <a:ea typeface="Meiryo"/>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a:t>
                      </a:r>
                      <a:endParaRPr kumimoji="1" lang="ja-JP" altLang="en-US" sz="1000">
                        <a:solidFill>
                          <a:schemeClr val="accent3"/>
                        </a:solidFill>
                        <a:latin typeface="Meiryo"/>
                        <a:ea typeface="Meiryo"/>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3112060797"/>
                  </a:ext>
                </a:extLst>
              </a:tr>
              <a:tr h="39952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a:solidFill>
                            <a:schemeClr val="bg1"/>
                          </a:solidFill>
                          <a:latin typeface="Meiryo"/>
                          <a:ea typeface="Meiryo"/>
                          <a:cs typeface="+mn-cs"/>
                        </a:rPr>
                        <a:t>広告タイプ</a:t>
                      </a:r>
                      <a:r>
                        <a:rPr kumimoji="1" lang="en-US" altLang="ja-JP" sz="800" b="0" kern="1200">
                          <a:solidFill>
                            <a:schemeClr val="bg1"/>
                          </a:solidFill>
                          <a:latin typeface="Meiryo"/>
                          <a:ea typeface="Meiryo"/>
                          <a:cs typeface="+mn-cs"/>
                        </a:rPr>
                        <a:t>/</a:t>
                      </a:r>
                      <a:r>
                        <a:rPr kumimoji="1" lang="ja-JP" altLang="en-US" sz="800" b="0" kern="1200">
                          <a:solidFill>
                            <a:schemeClr val="bg1"/>
                          </a:solidFill>
                          <a:latin typeface="Meiryo"/>
                          <a:ea typeface="Meiryo"/>
                          <a:cs typeface="+mn-cs"/>
                        </a:rPr>
                        <a:t>メインメディアの形式</a:t>
                      </a:r>
                      <a:r>
                        <a:rPr kumimoji="1" lang="en-US" altLang="ja-JP" sz="800" b="0" kern="1200">
                          <a:solidFill>
                            <a:schemeClr val="bg1"/>
                          </a:solidFill>
                          <a:latin typeface="Meiryo"/>
                          <a:ea typeface="Meiryo"/>
                          <a:cs typeface="+mn-cs"/>
                        </a:rPr>
                        <a:t>/</a:t>
                      </a:r>
                      <a:r>
                        <a:rPr kumimoji="1" lang="ja-JP" altLang="en-US" sz="800" b="0" kern="1200">
                          <a:solidFill>
                            <a:schemeClr val="bg1"/>
                          </a:solidFill>
                          <a:latin typeface="Meiryo"/>
                          <a:ea typeface="Meiryo"/>
                          <a:cs typeface="+mn-cs"/>
                        </a:rPr>
                        <a:t>アスペクト比</a:t>
                      </a:r>
                    </a:p>
                  </a:txBody>
                  <a:tcPr marL="0" marR="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b="0" i="0" kern="1200" dirty="0">
                          <a:solidFill>
                            <a:schemeClr val="accent3"/>
                          </a:solidFill>
                          <a:latin typeface="Meiryo"/>
                          <a:ea typeface="Meiryo"/>
                          <a:cs typeface="+mn-cs"/>
                        </a:rPr>
                        <a:t>【</a:t>
                      </a:r>
                      <a:r>
                        <a:rPr kumimoji="1" lang="ja-JP" altLang="en-US" sz="1000" b="0" i="0" kern="1200" dirty="0">
                          <a:solidFill>
                            <a:schemeClr val="accent3"/>
                          </a:solidFill>
                          <a:latin typeface="Meiryo"/>
                          <a:ea typeface="Meiryo"/>
                          <a:cs typeface="+mn-cs"/>
                        </a:rPr>
                        <a:t>スマートフォン</a:t>
                      </a:r>
                      <a:r>
                        <a:rPr kumimoji="1" lang="en-US" altLang="ja-JP" sz="1000" b="0" i="0" kern="1200" dirty="0">
                          <a:solidFill>
                            <a:schemeClr val="accent3"/>
                          </a:solidFill>
                          <a:latin typeface="Meiryo"/>
                          <a:ea typeface="Meiryo"/>
                          <a:cs typeface="+mn-cs"/>
                        </a:rPr>
                        <a:t>】</a:t>
                      </a:r>
                      <a:r>
                        <a:rPr kumimoji="1" lang="ja-JP" altLang="en-US" sz="1000" kern="1200" dirty="0">
                          <a:solidFill>
                            <a:schemeClr val="accent3"/>
                          </a:solidFill>
                          <a:latin typeface="Meiryo"/>
                          <a:ea typeface="Meiryo"/>
                          <a:cs typeface="+mn-cs"/>
                        </a:rPr>
                        <a:t>バナー</a:t>
                      </a:r>
                      <a:r>
                        <a:rPr kumimoji="1" lang="en-US" altLang="ja-JP" sz="1000" kern="1200" dirty="0">
                          <a:solidFill>
                            <a:schemeClr val="accent3"/>
                          </a:solidFill>
                          <a:latin typeface="Meiryo"/>
                          <a:ea typeface="Meiryo"/>
                          <a:cs typeface="+mn-cs"/>
                        </a:rPr>
                        <a:t>/</a:t>
                      </a:r>
                      <a:r>
                        <a:rPr kumimoji="1" lang="ja-JP" altLang="en-US" sz="1000" kern="1200" dirty="0">
                          <a:solidFill>
                            <a:schemeClr val="accent3"/>
                          </a:solidFill>
                          <a:latin typeface="Meiryo"/>
                          <a:ea typeface="Meiryo"/>
                          <a:cs typeface="+mn-cs"/>
                        </a:rPr>
                        <a:t>画像</a:t>
                      </a:r>
                      <a:r>
                        <a:rPr kumimoji="1" lang="en-US" altLang="ja-JP" sz="1000" kern="1200" dirty="0">
                          <a:solidFill>
                            <a:schemeClr val="accent3"/>
                          </a:solidFill>
                          <a:latin typeface="Meiryo"/>
                          <a:ea typeface="Meiryo"/>
                          <a:cs typeface="+mn-cs"/>
                        </a:rPr>
                        <a:t>/16</a:t>
                      </a:r>
                      <a:r>
                        <a:rPr kumimoji="1" lang="ja-JP" altLang="en-US" sz="1000" kern="1200" dirty="0">
                          <a:solidFill>
                            <a:schemeClr val="accent3"/>
                          </a:solidFill>
                          <a:latin typeface="Meiryo"/>
                          <a:ea typeface="Meiryo"/>
                          <a:cs typeface="+mn-cs"/>
                        </a:rPr>
                        <a:t>：</a:t>
                      </a:r>
                      <a:r>
                        <a:rPr kumimoji="1" lang="en-US" altLang="ja-JP" sz="1000" kern="1200" dirty="0">
                          <a:solidFill>
                            <a:schemeClr val="accent3"/>
                          </a:solidFill>
                          <a:latin typeface="Meiryo"/>
                          <a:ea typeface="Meiryo"/>
                          <a:cs typeface="+mn-cs"/>
                        </a:rPr>
                        <a:t>9</a:t>
                      </a:r>
                    </a:p>
                    <a:p>
                      <a:pPr algn="ctr"/>
                      <a:r>
                        <a:rPr kumimoji="1" lang="ja-JP" altLang="en-US" sz="1000" kern="1200" dirty="0">
                          <a:solidFill>
                            <a:schemeClr val="accent3"/>
                          </a:solidFill>
                          <a:latin typeface="Meiryo"/>
                          <a:ea typeface="Meiryo"/>
                          <a:cs typeface="+mn-cs"/>
                        </a:rPr>
                        <a:t>バナー</a:t>
                      </a:r>
                      <a:r>
                        <a:rPr kumimoji="1" lang="en-US" altLang="ja-JP" sz="1000" kern="1200" dirty="0">
                          <a:solidFill>
                            <a:schemeClr val="accent3"/>
                          </a:solidFill>
                          <a:latin typeface="Meiryo"/>
                          <a:ea typeface="Meiryo"/>
                          <a:cs typeface="+mn-cs"/>
                        </a:rPr>
                        <a:t>/</a:t>
                      </a:r>
                      <a:r>
                        <a:rPr kumimoji="1" lang="ja-JP" altLang="en-US" sz="1000" kern="1200" dirty="0">
                          <a:solidFill>
                            <a:schemeClr val="accent3"/>
                          </a:solidFill>
                          <a:latin typeface="Meiryo"/>
                          <a:ea typeface="Meiryo"/>
                          <a:cs typeface="+mn-cs"/>
                        </a:rPr>
                        <a:t>動画</a:t>
                      </a:r>
                      <a:r>
                        <a:rPr kumimoji="1" lang="en-US" altLang="ja-JP" sz="1000" kern="1200" dirty="0">
                          <a:solidFill>
                            <a:schemeClr val="accent3"/>
                          </a:solidFill>
                          <a:latin typeface="Meiryo"/>
                          <a:ea typeface="Meiryo"/>
                          <a:cs typeface="+mn-cs"/>
                        </a:rPr>
                        <a:t>/16</a:t>
                      </a:r>
                      <a:r>
                        <a:rPr kumimoji="1" lang="ja-JP" altLang="en-US" sz="1000" kern="1200" dirty="0">
                          <a:solidFill>
                            <a:schemeClr val="accent3"/>
                          </a:solidFill>
                          <a:latin typeface="Meiryo"/>
                          <a:ea typeface="Meiryo"/>
                          <a:cs typeface="+mn-cs"/>
                        </a:rPr>
                        <a:t>：</a:t>
                      </a:r>
                      <a:r>
                        <a:rPr kumimoji="1" lang="en-US" altLang="ja-JP" sz="1000" kern="1200" dirty="0">
                          <a:solidFill>
                            <a:schemeClr val="accent3"/>
                          </a:solidFill>
                          <a:latin typeface="Meiryo"/>
                          <a:ea typeface="Meiryo"/>
                          <a:cs typeface="+mn-cs"/>
                        </a:rPr>
                        <a:t>9</a:t>
                      </a:r>
                      <a:r>
                        <a:rPr kumimoji="1" lang="ja-JP" altLang="en-US" sz="1000" kern="1200" dirty="0">
                          <a:solidFill>
                            <a:schemeClr val="accent3"/>
                          </a:solidFill>
                          <a:latin typeface="Meiryo"/>
                          <a:ea typeface="Meiryo"/>
                          <a:cs typeface="+mn-cs"/>
                        </a:rPr>
                        <a:t>　</a:t>
                      </a:r>
                      <a:endParaRPr kumimoji="1" lang="en-US" altLang="ja-JP" sz="1000" b="0" i="0" kern="1200" dirty="0">
                        <a:solidFill>
                          <a:schemeClr val="accent3"/>
                        </a:solidFill>
                        <a:latin typeface="Meiryo"/>
                        <a:ea typeface="Meiryo"/>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1905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384434171"/>
                  </a:ext>
                </a:extLst>
              </a:tr>
              <a:tr h="383762">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kern="1200">
                          <a:solidFill>
                            <a:schemeClr val="bg1"/>
                          </a:solidFill>
                          <a:latin typeface="Meiryo"/>
                          <a:ea typeface="Meiryo"/>
                          <a:cs typeface="+mn-cs"/>
                        </a:rPr>
                        <a:t>バナー</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動画</a:t>
                      </a:r>
                      <a:r>
                        <a:rPr kumimoji="1" lang="en-US" altLang="ja-JP" sz="900" b="0" kern="1200">
                          <a:solidFill>
                            <a:schemeClr val="bg1"/>
                          </a:solidFill>
                          <a:latin typeface="Meiryo"/>
                          <a:ea typeface="Meiryo"/>
                          <a:cs typeface="+mn-cs"/>
                        </a:rPr>
                        <a:t>/16</a:t>
                      </a:r>
                      <a:r>
                        <a:rPr kumimoji="1" lang="ja-JP" altLang="en-US" sz="900" b="0" kern="1200">
                          <a:solidFill>
                            <a:schemeClr val="bg1"/>
                          </a:solidFill>
                          <a:latin typeface="Meiryo"/>
                          <a:ea typeface="Meiryo"/>
                          <a:cs typeface="+mn-cs"/>
                        </a:rPr>
                        <a:t>：</a:t>
                      </a:r>
                      <a:r>
                        <a:rPr kumimoji="1" lang="en-US" altLang="ja-JP" sz="900" b="0" kern="1200">
                          <a:solidFill>
                            <a:schemeClr val="bg1"/>
                          </a:solidFill>
                          <a:latin typeface="Meiryo"/>
                          <a:ea typeface="Meiryo"/>
                          <a:cs typeface="+mn-cs"/>
                        </a:rPr>
                        <a:t>9</a:t>
                      </a:r>
                      <a:r>
                        <a:rPr kumimoji="1" lang="ja-JP" altLang="en-US" sz="900" b="0" kern="1200">
                          <a:solidFill>
                            <a:schemeClr val="bg1"/>
                          </a:solidFill>
                          <a:latin typeface="Meiryo"/>
                          <a:ea typeface="Meiryo"/>
                          <a:cs typeface="+mn-cs"/>
                        </a:rPr>
                        <a:t>広告</a:t>
                      </a:r>
                    </a:p>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タップ後の動作</a:t>
                      </a:r>
                    </a:p>
                  </a:txBody>
                  <a:tcPr marL="0" marR="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00" b="0" i="0" kern="1200">
                          <a:solidFill>
                            <a:schemeClr val="accent3"/>
                          </a:solidFill>
                          <a:latin typeface="Meiryo"/>
                          <a:ea typeface="Meiryo"/>
                          <a:cs typeface="+mn-cs"/>
                        </a:rPr>
                        <a:t>動画をフルスクリーンで再生する（</a:t>
                      </a:r>
                      <a:r>
                        <a:rPr kumimoji="1" lang="en-US" altLang="ja-JP" sz="1000" b="0" i="0" kern="1200">
                          <a:solidFill>
                            <a:schemeClr val="accent3"/>
                          </a:solidFill>
                          <a:latin typeface="Meiryo"/>
                          <a:ea typeface="Meiryo"/>
                          <a:cs typeface="+mn-cs"/>
                        </a:rPr>
                        <a:t>for view</a:t>
                      </a:r>
                      <a:r>
                        <a:rPr kumimoji="1" lang="ja-JP" altLang="en-US" sz="1000" b="0" i="0" kern="1200">
                          <a:solidFill>
                            <a:schemeClr val="accent3"/>
                          </a:solidFill>
                          <a:latin typeface="Meiryo"/>
                          <a:ea typeface="Meiryo"/>
                          <a:cs typeface="+mn-cs"/>
                        </a:rPr>
                        <a:t>）　</a:t>
                      </a:r>
                      <a:r>
                        <a:rPr kumimoji="1" lang="en-US" altLang="ja-JP" sz="1000" b="0" i="0" kern="1200">
                          <a:solidFill>
                            <a:schemeClr val="accent3"/>
                          </a:solidFill>
                          <a:latin typeface="Meiryo"/>
                          <a:ea typeface="Meiryo"/>
                          <a:cs typeface="+mn-cs"/>
                        </a:rPr>
                        <a:t>/</a:t>
                      </a:r>
                      <a:r>
                        <a:rPr kumimoji="1" lang="ja-JP" altLang="en-US" sz="1000" b="0" i="0" kern="1200">
                          <a:solidFill>
                            <a:schemeClr val="accent3"/>
                          </a:solidFill>
                          <a:latin typeface="Meiryo"/>
                          <a:ea typeface="Meiryo"/>
                          <a:cs typeface="+mn-cs"/>
                        </a:rPr>
                        <a:t>　ランディングページを表示する（</a:t>
                      </a:r>
                      <a:r>
                        <a:rPr kumimoji="1" lang="en-US" altLang="ja-JP" sz="1000" b="0" i="0" kern="1200">
                          <a:solidFill>
                            <a:schemeClr val="accent3"/>
                          </a:solidFill>
                          <a:latin typeface="Meiryo"/>
                          <a:ea typeface="Meiryo"/>
                          <a:cs typeface="+mn-cs"/>
                        </a:rPr>
                        <a:t>for click</a:t>
                      </a:r>
                      <a:r>
                        <a:rPr kumimoji="1" lang="ja-JP" altLang="en-US" sz="1000" b="0" i="0" kern="1200">
                          <a:solidFill>
                            <a:schemeClr val="accent3"/>
                          </a:solidFill>
                          <a:latin typeface="Meiryo"/>
                          <a:ea typeface="Meiryo"/>
                          <a:cs typeface="+mn-cs"/>
                        </a:rPr>
                        <a:t>）</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2700" cap="flat" cmpd="sng" algn="ctr">
                      <a:solidFill>
                        <a:srgbClr val="FFFFFF"/>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2700" cap="flat" cmpd="sng" algn="ctr">
                      <a:solidFill>
                        <a:srgbClr val="FFFFFF"/>
                      </a:solidFill>
                      <a:prstDash val="solid"/>
                      <a:round/>
                      <a:headEnd type="none" w="med" len="med"/>
                      <a:tailEnd type="none" w="med" len="med"/>
                    </a:lnT>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4222981766"/>
                  </a:ext>
                </a:extLst>
              </a:tr>
              <a:tr h="28812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デバイス</a:t>
                      </a:r>
                    </a:p>
                  </a:txBody>
                  <a:tcPr marL="0" marR="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00" kern="1200" dirty="0">
                          <a:solidFill>
                            <a:schemeClr val="accent3"/>
                          </a:solidFill>
                          <a:latin typeface="Meiryo"/>
                          <a:ea typeface="Meiryo"/>
                          <a:cs typeface="+mn-cs"/>
                        </a:rPr>
                        <a:t>スマートフォン（ウェブ</a:t>
                      </a:r>
                      <a:r>
                        <a:rPr kumimoji="1" lang="en-US" altLang="ja-JP" sz="1000" kern="1200" dirty="0">
                          <a:solidFill>
                            <a:schemeClr val="accent3"/>
                          </a:solidFill>
                          <a:latin typeface="Meiryo"/>
                          <a:ea typeface="Meiryo"/>
                          <a:cs typeface="+mn-cs"/>
                        </a:rPr>
                        <a:t>/</a:t>
                      </a:r>
                      <a:r>
                        <a:rPr kumimoji="1" lang="ja-JP" altLang="en-US" sz="1000" kern="1200" dirty="0">
                          <a:solidFill>
                            <a:schemeClr val="accent3"/>
                          </a:solidFill>
                          <a:latin typeface="Meiryo"/>
                          <a:ea typeface="Meiryo"/>
                          <a:cs typeface="+mn-cs"/>
                        </a:rPr>
                        <a:t>アプリ）</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3931917948"/>
                  </a:ext>
                </a:extLst>
              </a:tr>
              <a:tr h="288121">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掲載面</a:t>
                      </a:r>
                    </a:p>
                  </a:txBody>
                  <a:tcPr marL="0" marR="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accent3"/>
                          </a:solidFill>
                          <a:latin typeface="Meiryo"/>
                          <a:ea typeface="Meiryo"/>
                          <a:cs typeface="+mn-cs"/>
                        </a:rPr>
                        <a:t>Yahoo! JAPAN</a:t>
                      </a:r>
                      <a:r>
                        <a:rPr kumimoji="1" lang="ja-JP" altLang="en-US" sz="1000" kern="1200">
                          <a:solidFill>
                            <a:schemeClr val="accent3"/>
                          </a:solidFill>
                          <a:latin typeface="Meiryo"/>
                          <a:ea typeface="Meiryo"/>
                          <a:cs typeface="+mn-cs"/>
                        </a:rPr>
                        <a:t>　トップページ</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787314208"/>
                  </a:ext>
                </a:extLst>
              </a:tr>
              <a:tr h="288121">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掲載場所</a:t>
                      </a:r>
                    </a:p>
                  </a:txBody>
                  <a:tcPr marL="0" marR="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dirty="0">
                          <a:solidFill>
                            <a:schemeClr val="accent3"/>
                          </a:solidFill>
                          <a:latin typeface="Meiryo"/>
                          <a:ea typeface="Meiryo"/>
                          <a:cs typeface="+mn-cs"/>
                        </a:rPr>
                        <a:t>Yahoo! JAPAN</a:t>
                      </a:r>
                      <a:r>
                        <a:rPr kumimoji="1" lang="ja-JP" altLang="en-US" sz="1000" kern="1200" dirty="0">
                          <a:solidFill>
                            <a:schemeClr val="accent3"/>
                          </a:solidFill>
                          <a:latin typeface="Meiryo"/>
                          <a:ea typeface="Meiryo"/>
                          <a:cs typeface="+mn-cs"/>
                        </a:rPr>
                        <a:t>　トップページ　および　</a:t>
                      </a:r>
                      <a:r>
                        <a:rPr kumimoji="1" lang="en-US" altLang="ja-JP" sz="1000" kern="1200" dirty="0">
                          <a:solidFill>
                            <a:schemeClr val="accent3"/>
                          </a:solidFill>
                          <a:latin typeface="Meiryo"/>
                          <a:ea typeface="Meiryo"/>
                          <a:cs typeface="+mn-cs"/>
                        </a:rPr>
                        <a:t>Yahoo! JAPAN</a:t>
                      </a:r>
                      <a:r>
                        <a:rPr kumimoji="1" lang="ja-JP" altLang="en-US" sz="1000" kern="1200" dirty="0">
                          <a:solidFill>
                            <a:schemeClr val="accent3"/>
                          </a:solidFill>
                          <a:latin typeface="Meiryo"/>
                          <a:ea typeface="Meiryo"/>
                          <a:cs typeface="+mn-cs"/>
                        </a:rPr>
                        <a:t>アプリのファーストビュー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3066738162"/>
                  </a:ext>
                </a:extLst>
              </a:tr>
              <a:tr h="288121">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掲載期間</a:t>
                      </a:r>
                    </a:p>
                  </a:txBody>
                  <a:tcPr marL="0" marR="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a:lnSpc>
                          <a:spcPct val="100000"/>
                        </a:lnSpc>
                        <a:spcBef>
                          <a:spcPts val="0"/>
                        </a:spcBef>
                        <a:spcAft>
                          <a:spcPts val="0"/>
                        </a:spcAft>
                        <a:buNone/>
                        <a:tabLst/>
                        <a:defRPr/>
                      </a:pPr>
                      <a:r>
                        <a:rPr lang="en-US" sz="1000" b="0" i="0" u="none" strike="noStrike" kern="1200" cap="none" spc="0" normalizeH="0" baseline="0" noProof="0" dirty="0">
                          <a:ln>
                            <a:noFill/>
                          </a:ln>
                          <a:solidFill>
                            <a:schemeClr val="tx1">
                              <a:lumMod val="65000"/>
                              <a:lumOff val="35000"/>
                            </a:schemeClr>
                          </a:solidFill>
                          <a:effectLst/>
                          <a:uLnTx/>
                          <a:uFillTx/>
                          <a:latin typeface="Meiryo"/>
                        </a:rPr>
                        <a:t>2023</a:t>
                      </a:r>
                      <a:r>
                        <a:rPr kumimoji="1" lang="ja-JP" sz="1000" b="0" i="0" u="none" strike="noStrike" kern="1200" cap="none" spc="0" normalizeH="0" baseline="0" noProof="0" dirty="0">
                          <a:ln>
                            <a:noFill/>
                          </a:ln>
                          <a:solidFill>
                            <a:schemeClr val="tx1">
                              <a:lumMod val="65000"/>
                              <a:lumOff val="35000"/>
                            </a:schemeClr>
                          </a:solidFill>
                          <a:effectLst/>
                          <a:uLnTx/>
                          <a:uFillTx/>
                          <a:latin typeface="Meiryo"/>
                          <a:ea typeface="Meiryo"/>
                        </a:rPr>
                        <a:t>年</a:t>
                      </a:r>
                      <a:r>
                        <a:rPr lang="en-US" sz="1000" b="0" i="0" u="none" strike="noStrike" kern="1200" cap="none" spc="0" normalizeH="0" baseline="0" noProof="0" dirty="0">
                          <a:ln>
                            <a:noFill/>
                          </a:ln>
                          <a:solidFill>
                            <a:schemeClr val="tx1">
                              <a:lumMod val="65000"/>
                              <a:lumOff val="35000"/>
                            </a:schemeClr>
                          </a:solidFill>
                          <a:effectLst/>
                          <a:uLnTx/>
                          <a:uFillTx/>
                          <a:latin typeface="Meiryo"/>
                        </a:rPr>
                        <a:t>3</a:t>
                      </a:r>
                      <a:r>
                        <a:rPr lang="ja-JP" altLang="en-US" sz="1000" b="0" i="0" u="none" strike="noStrike" kern="1200" cap="none" spc="0" normalizeH="0" baseline="0" noProof="0" dirty="0">
                          <a:ln>
                            <a:noFill/>
                          </a:ln>
                          <a:solidFill>
                            <a:schemeClr val="tx1">
                              <a:lumMod val="65000"/>
                              <a:lumOff val="35000"/>
                            </a:schemeClr>
                          </a:solidFill>
                          <a:effectLst/>
                          <a:uLnTx/>
                          <a:uFillTx/>
                          <a:latin typeface="Meiryo"/>
                          <a:ea typeface="Meiryo"/>
                        </a:rPr>
                        <a:t>月</a:t>
                      </a:r>
                      <a:r>
                        <a:rPr lang="en-US" sz="1000" b="0" i="0" u="none" strike="noStrike" kern="1200" cap="none" spc="0" normalizeH="0" baseline="0" noProof="0" dirty="0">
                          <a:ln>
                            <a:noFill/>
                          </a:ln>
                          <a:solidFill>
                            <a:schemeClr val="tx1">
                              <a:lumMod val="65000"/>
                              <a:lumOff val="35000"/>
                            </a:schemeClr>
                          </a:solidFill>
                          <a:effectLst/>
                          <a:uLnTx/>
                          <a:uFillTx/>
                          <a:latin typeface="Meiryo"/>
                        </a:rPr>
                        <a:t>1</a:t>
                      </a:r>
                      <a:r>
                        <a:rPr kumimoji="1" lang="ja-JP" sz="1000" b="0" i="0" u="none" strike="noStrike" kern="1200" cap="none" spc="0" normalizeH="0" baseline="0" noProof="0" dirty="0">
                          <a:ln>
                            <a:noFill/>
                          </a:ln>
                          <a:solidFill>
                            <a:schemeClr val="tx1">
                              <a:lumMod val="65000"/>
                              <a:lumOff val="35000"/>
                            </a:schemeClr>
                          </a:solidFill>
                          <a:effectLst/>
                          <a:uLnTx/>
                          <a:uFillTx/>
                          <a:latin typeface="Meiryo"/>
                          <a:ea typeface="Meiryo"/>
                        </a:rPr>
                        <a:t>日</a:t>
                      </a:r>
                      <a:r>
                        <a:rPr lang="en-US" altLang="ja-JP" sz="1000" b="0" i="0" u="none" strike="noStrike" kern="1200" cap="none" spc="0" normalizeH="0" baseline="0" noProof="0" dirty="0">
                          <a:ln>
                            <a:noFill/>
                          </a:ln>
                          <a:solidFill>
                            <a:schemeClr val="accent3"/>
                          </a:solidFill>
                          <a:effectLst/>
                          <a:uLnTx/>
                          <a:uFillTx/>
                          <a:latin typeface="Meiryo"/>
                        </a:rPr>
                        <a:t>(</a:t>
                      </a:r>
                      <a:r>
                        <a:rPr lang="ja-JP" altLang="en-US" sz="1000" b="0" i="0" u="none" strike="noStrike" kern="1200" cap="none" spc="0" normalizeH="0" baseline="0" noProof="0" dirty="0">
                          <a:ln>
                            <a:noFill/>
                          </a:ln>
                          <a:solidFill>
                            <a:schemeClr val="accent3"/>
                          </a:solidFill>
                          <a:effectLst/>
                          <a:uLnTx/>
                          <a:uFillTx/>
                          <a:latin typeface="Meiryo"/>
                          <a:ea typeface="Meiryo"/>
                        </a:rPr>
                        <a:t>水</a:t>
                      </a:r>
                      <a:r>
                        <a:rPr lang="en-US" altLang="ja-JP" sz="1000" b="0" i="0" u="none" strike="noStrike" kern="1200" cap="none" spc="0" normalizeH="0" baseline="0" noProof="0" dirty="0">
                          <a:ln>
                            <a:noFill/>
                          </a:ln>
                          <a:solidFill>
                            <a:schemeClr val="accent3"/>
                          </a:solidFill>
                          <a:effectLst/>
                          <a:uLnTx/>
                          <a:uFillTx/>
                          <a:latin typeface="Meiryo"/>
                        </a:rPr>
                        <a:t>)</a:t>
                      </a:r>
                      <a:r>
                        <a:rPr kumimoji="1" lang="ja-JP" sz="1000" b="0" i="0" u="none" strike="noStrike" kern="1200" cap="none" spc="0" normalizeH="0" baseline="0" noProof="0" dirty="0">
                          <a:ln>
                            <a:noFill/>
                          </a:ln>
                          <a:solidFill>
                            <a:schemeClr val="tx1">
                              <a:lumMod val="65000"/>
                              <a:lumOff val="35000"/>
                            </a:schemeClr>
                          </a:solidFill>
                          <a:effectLst/>
                          <a:uLnTx/>
                          <a:uFillTx/>
                          <a:latin typeface="Meiryo"/>
                          <a:ea typeface="Meiryo"/>
                        </a:rPr>
                        <a:t>～　</a:t>
                      </a:r>
                      <a:r>
                        <a:rPr kumimoji="1" lang="en-US" sz="1000" b="0" i="0" u="none" strike="noStrike" kern="1200" cap="none" spc="0" normalizeH="0" baseline="0" noProof="0" dirty="0">
                          <a:ln>
                            <a:noFill/>
                          </a:ln>
                          <a:solidFill>
                            <a:schemeClr val="tx1">
                              <a:lumMod val="65000"/>
                              <a:lumOff val="35000"/>
                            </a:schemeClr>
                          </a:solidFill>
                          <a:effectLst/>
                          <a:uLnTx/>
                          <a:uFillTx/>
                          <a:latin typeface="Meiryo"/>
                        </a:rPr>
                        <a:t>2023</a:t>
                      </a:r>
                      <a:r>
                        <a:rPr kumimoji="1" lang="ja-JP" sz="1000" b="0" i="0" u="none" strike="noStrike" kern="1200" cap="none" spc="0" normalizeH="0" baseline="0" noProof="0" dirty="0">
                          <a:ln>
                            <a:noFill/>
                          </a:ln>
                          <a:solidFill>
                            <a:schemeClr val="tx1">
                              <a:lumMod val="65000"/>
                              <a:lumOff val="35000"/>
                            </a:schemeClr>
                          </a:solidFill>
                          <a:effectLst/>
                          <a:uLnTx/>
                          <a:uFillTx/>
                          <a:latin typeface="Meiryo"/>
                          <a:ea typeface="Meiryo"/>
                        </a:rPr>
                        <a:t>年</a:t>
                      </a:r>
                      <a:r>
                        <a:rPr lang="en-US" altLang="ja-JP" sz="1000" b="0" i="0" u="none" strike="noStrike" kern="1200" cap="none" spc="0" normalizeH="0" baseline="0" noProof="0" dirty="0">
                          <a:ln>
                            <a:noFill/>
                          </a:ln>
                          <a:solidFill>
                            <a:schemeClr val="tx1">
                              <a:lumMod val="65000"/>
                              <a:lumOff val="35000"/>
                            </a:schemeClr>
                          </a:solidFill>
                          <a:effectLst/>
                          <a:uLnTx/>
                          <a:uFillTx/>
                          <a:latin typeface="Meiryo"/>
                          <a:ea typeface="Meiryo"/>
                        </a:rPr>
                        <a:t>6</a:t>
                      </a:r>
                      <a:r>
                        <a:rPr kumimoji="1" lang="ja-JP" sz="1000" b="0" i="0" u="none" strike="noStrike" kern="1200" cap="none" spc="0" normalizeH="0" baseline="0" noProof="0" dirty="0">
                          <a:ln>
                            <a:noFill/>
                          </a:ln>
                          <a:solidFill>
                            <a:schemeClr val="tx1">
                              <a:lumMod val="65000"/>
                              <a:lumOff val="35000"/>
                            </a:schemeClr>
                          </a:solidFill>
                          <a:effectLst/>
                          <a:uLnTx/>
                          <a:uFillTx/>
                          <a:latin typeface="Meiryo"/>
                          <a:ea typeface="Meiryo"/>
                        </a:rPr>
                        <a:t>月</a:t>
                      </a:r>
                      <a:r>
                        <a:rPr lang="en-US" sz="1000" b="0" i="0" u="none" strike="noStrike" kern="1200" cap="none" spc="0" normalizeH="0" baseline="0" noProof="0" dirty="0">
                          <a:ln>
                            <a:noFill/>
                          </a:ln>
                          <a:solidFill>
                            <a:schemeClr val="tx1">
                              <a:lumMod val="65000"/>
                              <a:lumOff val="35000"/>
                            </a:schemeClr>
                          </a:solidFill>
                          <a:effectLst/>
                          <a:uLnTx/>
                          <a:uFillTx/>
                          <a:latin typeface="Meiryo"/>
                        </a:rPr>
                        <a:t>30</a:t>
                      </a:r>
                      <a:r>
                        <a:rPr kumimoji="1" lang="ja-JP" sz="1000" b="0" i="0" u="none" strike="noStrike" kern="1200" cap="none" spc="0" normalizeH="0" baseline="0" noProof="0" dirty="0">
                          <a:ln>
                            <a:noFill/>
                          </a:ln>
                          <a:solidFill>
                            <a:schemeClr val="tx1">
                              <a:lumMod val="65000"/>
                              <a:lumOff val="35000"/>
                            </a:schemeClr>
                          </a:solidFill>
                          <a:effectLst/>
                          <a:uLnTx/>
                          <a:uFillTx/>
                          <a:latin typeface="Meiryo"/>
                          <a:ea typeface="Meiryo"/>
                        </a:rPr>
                        <a:t>日（金）</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2463668774"/>
                  </a:ext>
                </a:extLst>
              </a:tr>
              <a:tr h="28812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購入期間</a:t>
                      </a:r>
                    </a:p>
                  </a:txBody>
                  <a:tcPr marL="0" marR="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accent3"/>
                          </a:solidFill>
                          <a:latin typeface="Meiryo"/>
                          <a:ea typeface="Meiryo"/>
                          <a:cs typeface="+mn-cs"/>
                        </a:rPr>
                        <a:t>5</a:t>
                      </a:r>
                      <a:r>
                        <a:rPr kumimoji="1" lang="ja-JP" altLang="en-US" sz="1000" kern="1200">
                          <a:solidFill>
                            <a:schemeClr val="accent3"/>
                          </a:solidFill>
                          <a:latin typeface="Meiryo"/>
                          <a:ea typeface="Meiryo"/>
                          <a:cs typeface="+mn-cs"/>
                        </a:rPr>
                        <a:t>日間～</a:t>
                      </a:r>
                      <a:r>
                        <a:rPr kumimoji="1" lang="en-US" altLang="ja-JP" sz="1000" kern="1200">
                          <a:solidFill>
                            <a:schemeClr val="accent3"/>
                          </a:solidFill>
                          <a:latin typeface="Meiryo"/>
                          <a:ea typeface="Meiryo"/>
                          <a:cs typeface="+mn-cs"/>
                        </a:rPr>
                        <a:t>31</a:t>
                      </a:r>
                      <a:r>
                        <a:rPr kumimoji="1" lang="ja-JP" altLang="en-US" sz="1000" kern="1200">
                          <a:solidFill>
                            <a:schemeClr val="accent3"/>
                          </a:solidFill>
                          <a:latin typeface="Meiryo"/>
                          <a:ea typeface="Meiryo"/>
                          <a:cs typeface="+mn-cs"/>
                        </a:rPr>
                        <a:t>日間</a:t>
                      </a:r>
                      <a:r>
                        <a:rPr kumimoji="1" lang="en-US" altLang="ja-JP" sz="1000" kern="1200">
                          <a:solidFill>
                            <a:schemeClr val="accent3"/>
                          </a:solidFill>
                          <a:latin typeface="Meiryo"/>
                          <a:ea typeface="Meiryo"/>
                          <a:cs typeface="+mn-cs"/>
                        </a:rPr>
                        <a:t> </a:t>
                      </a:r>
                      <a:r>
                        <a:rPr kumimoji="1" lang="en-US" altLang="ja-JP" sz="900" kern="1200">
                          <a:solidFill>
                            <a:schemeClr val="accent6"/>
                          </a:solidFill>
                          <a:latin typeface="Meiryo"/>
                          <a:ea typeface="Meiryo"/>
                          <a:cs typeface="+mn-cs"/>
                        </a:rPr>
                        <a:t>※1</a:t>
                      </a:r>
                      <a:endParaRPr kumimoji="1" lang="ja-JP" altLang="en-US" sz="900" kern="1200">
                        <a:solidFill>
                          <a:schemeClr val="accent6"/>
                        </a:solidFill>
                        <a:latin typeface="Meiryo"/>
                        <a:ea typeface="Meiryo"/>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gridSpan="2">
                  <a:txBody>
                    <a:bodyPr/>
                    <a:lstStyle/>
                    <a:p>
                      <a:pPr algn="ctr"/>
                      <a:r>
                        <a:rPr kumimoji="1" lang="en-US" altLang="ja-JP" sz="1000" kern="1200">
                          <a:solidFill>
                            <a:schemeClr val="accent3"/>
                          </a:solidFill>
                          <a:latin typeface="Meiryo"/>
                          <a:ea typeface="Meiryo"/>
                          <a:cs typeface="+mn-cs"/>
                        </a:rPr>
                        <a:t>3</a:t>
                      </a:r>
                      <a:r>
                        <a:rPr kumimoji="1" lang="ja-JP" altLang="en-US" sz="1000" kern="1200">
                          <a:solidFill>
                            <a:schemeClr val="accent3"/>
                          </a:solidFill>
                          <a:latin typeface="Meiryo"/>
                          <a:ea typeface="Meiryo"/>
                          <a:cs typeface="+mn-cs"/>
                        </a:rPr>
                        <a:t>日間～</a:t>
                      </a:r>
                      <a:r>
                        <a:rPr kumimoji="1" lang="en-US" altLang="ja-JP" sz="1000" kern="1200">
                          <a:solidFill>
                            <a:schemeClr val="accent3"/>
                          </a:solidFill>
                          <a:latin typeface="Meiryo"/>
                          <a:ea typeface="Meiryo"/>
                          <a:cs typeface="+mn-cs"/>
                        </a:rPr>
                        <a:t>31</a:t>
                      </a:r>
                      <a:r>
                        <a:rPr kumimoji="1" lang="ja-JP" altLang="en-US" sz="1000" kern="1200">
                          <a:solidFill>
                            <a:schemeClr val="accent3"/>
                          </a:solidFill>
                          <a:latin typeface="Meiryo"/>
                          <a:ea typeface="Meiryo"/>
                          <a:cs typeface="+mn-cs"/>
                        </a:rPr>
                        <a:t>日間</a:t>
                      </a:r>
                      <a:endParaRPr kumimoji="1" lang="ja-JP" altLang="en-US" sz="900" kern="1200">
                        <a:solidFill>
                          <a:schemeClr val="accent6"/>
                        </a:solidFill>
                        <a:latin typeface="Meiryo"/>
                        <a:ea typeface="Meiryo"/>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3</a:t>
                      </a:r>
                      <a:r>
                        <a:rPr kumimoji="1" lang="ja-JP" altLang="en-US" sz="1000" kern="1200">
                          <a:solidFill>
                            <a:schemeClr val="accent3"/>
                          </a:solidFill>
                          <a:latin typeface="Meiryo"/>
                          <a:ea typeface="Meiryo"/>
                          <a:cs typeface="+mn-cs"/>
                        </a:rPr>
                        <a:t>日間～</a:t>
                      </a:r>
                      <a:r>
                        <a:rPr kumimoji="1" lang="en-US" altLang="ja-JP" sz="1000" kern="1200">
                          <a:solidFill>
                            <a:schemeClr val="accent3"/>
                          </a:solidFill>
                          <a:latin typeface="Meiryo"/>
                          <a:ea typeface="Meiryo"/>
                          <a:cs typeface="+mn-cs"/>
                        </a:rPr>
                        <a:t>31</a:t>
                      </a:r>
                      <a:r>
                        <a:rPr kumimoji="1" lang="ja-JP" altLang="en-US" sz="1000" kern="1200">
                          <a:solidFill>
                            <a:schemeClr val="accent3"/>
                          </a:solidFill>
                          <a:latin typeface="Meiryo"/>
                          <a:ea typeface="Meiryo"/>
                          <a:cs typeface="+mn-cs"/>
                        </a:rPr>
                        <a:t>日間</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gridSpan="4">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dirty="0">
                          <a:solidFill>
                            <a:schemeClr val="accent3"/>
                          </a:solidFill>
                          <a:latin typeface="Meiryo"/>
                          <a:ea typeface="Meiryo"/>
                        </a:rPr>
                        <a:t>5</a:t>
                      </a:r>
                      <a:r>
                        <a:rPr kumimoji="1" lang="ja-JP" altLang="en-US" sz="1000" dirty="0">
                          <a:solidFill>
                            <a:schemeClr val="accent3"/>
                          </a:solidFill>
                          <a:latin typeface="Meiryo"/>
                          <a:ea typeface="Meiryo"/>
                        </a:rPr>
                        <a:t>日間～</a:t>
                      </a:r>
                      <a:r>
                        <a:rPr kumimoji="1" lang="en-US" altLang="ja-JP" sz="1000" dirty="0">
                          <a:solidFill>
                            <a:schemeClr val="accent3"/>
                          </a:solidFill>
                          <a:latin typeface="Meiryo"/>
                          <a:ea typeface="Meiryo"/>
                        </a:rPr>
                        <a:t>31</a:t>
                      </a:r>
                      <a:r>
                        <a:rPr kumimoji="1" lang="ja-JP" altLang="en-US" sz="1000" dirty="0">
                          <a:solidFill>
                            <a:schemeClr val="accent3"/>
                          </a:solidFill>
                          <a:latin typeface="Meiryo"/>
                          <a:ea typeface="Meiryo"/>
                        </a:rPr>
                        <a:t>日間</a:t>
                      </a:r>
                      <a:r>
                        <a:rPr kumimoji="1" lang="en-US" altLang="ja-JP" sz="1000" dirty="0">
                          <a:solidFill>
                            <a:schemeClr val="accent3"/>
                          </a:solidFill>
                          <a:latin typeface="Meiryo"/>
                          <a:ea typeface="Meiryo"/>
                        </a:rPr>
                        <a:t> </a:t>
                      </a:r>
                      <a:r>
                        <a:rPr kumimoji="1" lang="en-US" altLang="ja-JP" sz="900" dirty="0">
                          <a:solidFill>
                            <a:schemeClr val="accent6"/>
                          </a:solidFill>
                          <a:latin typeface="Meiryo"/>
                          <a:ea typeface="Meiryo"/>
                        </a:rPr>
                        <a:t>※1</a:t>
                      </a:r>
                      <a:endParaRPr kumimoji="1" lang="ja-JP" altLang="en-US" sz="1000" kern="1200" dirty="0">
                        <a:solidFill>
                          <a:schemeClr val="accent3"/>
                        </a:solidFill>
                        <a:latin typeface="Meiryo"/>
                        <a:ea typeface="Meiryo"/>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5</a:t>
                      </a:r>
                      <a:r>
                        <a:rPr kumimoji="1" lang="ja-JP" altLang="en-US" sz="1000">
                          <a:solidFill>
                            <a:schemeClr val="accent3"/>
                          </a:solidFill>
                          <a:latin typeface="Meiryo"/>
                          <a:ea typeface="Meiryo"/>
                        </a:rPr>
                        <a:t>日間～</a:t>
                      </a:r>
                      <a:r>
                        <a:rPr kumimoji="1" lang="en-US" altLang="ja-JP" sz="1000">
                          <a:solidFill>
                            <a:schemeClr val="accent3"/>
                          </a:solidFill>
                          <a:latin typeface="Meiryo"/>
                          <a:ea typeface="Meiryo"/>
                        </a:rPr>
                        <a:t>31</a:t>
                      </a:r>
                      <a:r>
                        <a:rPr kumimoji="1" lang="ja-JP" altLang="en-US" sz="1000">
                          <a:solidFill>
                            <a:schemeClr val="accent3"/>
                          </a:solidFill>
                          <a:latin typeface="Meiryo"/>
                          <a:ea typeface="Meiryo"/>
                        </a:rPr>
                        <a:t>日間</a:t>
                      </a:r>
                      <a:r>
                        <a:rPr kumimoji="1" lang="en-US" altLang="ja-JP" sz="1000">
                          <a:solidFill>
                            <a:schemeClr val="accent3"/>
                          </a:solidFill>
                          <a:latin typeface="Meiryo"/>
                          <a:ea typeface="Meiryo"/>
                        </a:rPr>
                        <a:t> </a:t>
                      </a:r>
                      <a:r>
                        <a:rPr kumimoji="1" lang="en-US" altLang="ja-JP" sz="900">
                          <a:solidFill>
                            <a:schemeClr val="accent6"/>
                          </a:solidFill>
                          <a:latin typeface="Meiryo"/>
                          <a:ea typeface="Meiryo"/>
                        </a:rPr>
                        <a:t>※1</a:t>
                      </a:r>
                      <a:endParaRPr kumimoji="1" lang="ja-JP" altLang="en-US" sz="1000">
                        <a:solidFill>
                          <a:schemeClr val="accent6"/>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5</a:t>
                      </a:r>
                      <a:r>
                        <a:rPr kumimoji="1" lang="ja-JP" altLang="en-US" sz="1000">
                          <a:solidFill>
                            <a:schemeClr val="accent3"/>
                          </a:solidFill>
                          <a:latin typeface="Meiryo"/>
                          <a:ea typeface="Meiryo"/>
                        </a:rPr>
                        <a:t>日間～</a:t>
                      </a:r>
                      <a:r>
                        <a:rPr kumimoji="1" lang="en-US" altLang="ja-JP" sz="1000">
                          <a:solidFill>
                            <a:schemeClr val="accent3"/>
                          </a:solidFill>
                          <a:latin typeface="Meiryo"/>
                          <a:ea typeface="Meiryo"/>
                        </a:rPr>
                        <a:t>31</a:t>
                      </a:r>
                      <a:r>
                        <a:rPr kumimoji="1" lang="ja-JP" altLang="en-US" sz="1000">
                          <a:solidFill>
                            <a:schemeClr val="accent3"/>
                          </a:solidFill>
                          <a:latin typeface="Meiryo"/>
                          <a:ea typeface="Meiryo"/>
                        </a:rPr>
                        <a:t>日間</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1967014782"/>
                  </a:ext>
                </a:extLst>
              </a:tr>
              <a:tr h="28812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料金タイプ</a:t>
                      </a:r>
                    </a:p>
                  </a:txBody>
                  <a:tcPr marL="0" marR="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dirty="0" err="1">
                          <a:solidFill>
                            <a:schemeClr val="accent3"/>
                          </a:solidFill>
                          <a:latin typeface="Meiryo"/>
                          <a:ea typeface="Meiryo"/>
                        </a:rPr>
                        <a:t>vimps</a:t>
                      </a:r>
                      <a:r>
                        <a:rPr kumimoji="1" lang="ja-JP" altLang="en-US" sz="1000" dirty="0">
                          <a:solidFill>
                            <a:schemeClr val="accent3"/>
                          </a:solidFill>
                          <a:latin typeface="Meiryo"/>
                          <a:ea typeface="Meiryo"/>
                        </a:rPr>
                        <a:t>購入型</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1750538939"/>
                  </a:ext>
                </a:extLst>
              </a:tr>
              <a:tr h="28812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最低購入価格</a:t>
                      </a:r>
                    </a:p>
                  </a:txBody>
                  <a:tcPr marL="0" marR="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5,000,000</a:t>
                      </a:r>
                      <a:r>
                        <a:rPr kumimoji="1" lang="ja-JP" altLang="en-US" sz="1000">
                          <a:solidFill>
                            <a:schemeClr val="accent3"/>
                          </a:solidFill>
                          <a:latin typeface="Meiryo"/>
                          <a:ea typeface="Meiryo"/>
                        </a:rPr>
                        <a:t>円</a:t>
                      </a:r>
                      <a:endParaRPr kumimoji="1" lang="en-US" altLang="ja-JP" sz="1000">
                        <a:solidFill>
                          <a:schemeClr val="accent3"/>
                        </a:solidFill>
                        <a:latin typeface="Meiryo"/>
                        <a:ea typeface="Meiryo"/>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10,000,000</a:t>
                      </a:r>
                      <a:r>
                        <a:rPr kumimoji="1" lang="ja-JP" altLang="en-US" sz="1000" kern="1200">
                          <a:solidFill>
                            <a:schemeClr val="accent3"/>
                          </a:solidFill>
                          <a:latin typeface="Meiryo"/>
                          <a:ea typeface="Meiryo"/>
                          <a:cs typeface="+mn-cs"/>
                        </a:rPr>
                        <a:t>円</a:t>
                      </a:r>
                      <a:endParaRPr kumimoji="1" lang="en-US" altLang="ja-JP" sz="1000" kern="1200">
                        <a:solidFill>
                          <a:schemeClr val="accent3"/>
                        </a:solidFill>
                        <a:latin typeface="Meiryo"/>
                        <a:ea typeface="Meiryo"/>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10,000,000</a:t>
                      </a:r>
                      <a:r>
                        <a:rPr kumimoji="1" lang="ja-JP" altLang="en-US" sz="1000" kern="1200">
                          <a:solidFill>
                            <a:schemeClr val="accent3"/>
                          </a:solidFill>
                          <a:latin typeface="Meiryo"/>
                          <a:ea typeface="Meiryo"/>
                          <a:cs typeface="+mn-cs"/>
                        </a:rPr>
                        <a:t>円</a:t>
                      </a:r>
                      <a:endParaRPr kumimoji="1" lang="en-US" altLang="ja-JP" sz="1000" kern="1200">
                        <a:solidFill>
                          <a:schemeClr val="accent3"/>
                        </a:solidFill>
                        <a:latin typeface="Meiryo"/>
                        <a:ea typeface="Meiryo"/>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10,000,000</a:t>
                      </a:r>
                      <a:r>
                        <a:rPr kumimoji="1" lang="ja-JP" altLang="en-US" sz="1000" kern="1200">
                          <a:solidFill>
                            <a:schemeClr val="accent3"/>
                          </a:solidFill>
                          <a:latin typeface="Meiryo"/>
                          <a:ea typeface="Meiryo"/>
                          <a:cs typeface="+mn-cs"/>
                        </a:rPr>
                        <a:t>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500,000</a:t>
                      </a:r>
                      <a:r>
                        <a:rPr kumimoji="1" lang="ja-JP" altLang="en-US" sz="1000" kern="1200">
                          <a:solidFill>
                            <a:schemeClr val="accent3"/>
                          </a:solidFill>
                          <a:latin typeface="Meiryo"/>
                          <a:ea typeface="Meiryo"/>
                          <a:cs typeface="+mn-cs"/>
                        </a:rPr>
                        <a:t>円</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500,000</a:t>
                      </a:r>
                      <a:r>
                        <a:rPr kumimoji="1" lang="ja-JP" altLang="en-US" sz="1000" kern="1200">
                          <a:solidFill>
                            <a:schemeClr val="accent3"/>
                          </a:solidFill>
                          <a:latin typeface="Meiryo"/>
                          <a:ea typeface="Meiryo"/>
                          <a:cs typeface="+mn-cs"/>
                        </a:rPr>
                        <a:t>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3,000,000</a:t>
                      </a:r>
                      <a:r>
                        <a:rPr kumimoji="1" lang="ja-JP" altLang="en-US" sz="1000" kern="1200">
                          <a:solidFill>
                            <a:schemeClr val="accent3"/>
                          </a:solidFill>
                          <a:latin typeface="Meiryo"/>
                          <a:ea typeface="Meiryo"/>
                          <a:cs typeface="+mn-cs"/>
                        </a:rPr>
                        <a:t>円</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dirty="0">
                          <a:solidFill>
                            <a:schemeClr val="accent3"/>
                          </a:solidFill>
                          <a:latin typeface="Meiryo"/>
                          <a:ea typeface="Meiryo"/>
                          <a:cs typeface="+mn-cs"/>
                        </a:rPr>
                        <a:t>100,000</a:t>
                      </a:r>
                      <a:r>
                        <a:rPr kumimoji="1" lang="ja-JP" altLang="en-US" sz="1000" kern="1200" dirty="0">
                          <a:solidFill>
                            <a:schemeClr val="accent3"/>
                          </a:solidFill>
                          <a:latin typeface="Meiryo"/>
                          <a:ea typeface="Meiryo"/>
                          <a:cs typeface="+mn-cs"/>
                        </a:rPr>
                        <a:t>円</a:t>
                      </a:r>
                      <a:endParaRPr kumimoji="1" lang="en-US" altLang="ja-JP" sz="1000" kern="1200" dirty="0">
                        <a:solidFill>
                          <a:schemeClr val="accent3"/>
                        </a:solidFill>
                        <a:latin typeface="Meiryo"/>
                        <a:ea typeface="Meiryo"/>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3381913646"/>
                  </a:ext>
                </a:extLst>
              </a:tr>
              <a:tr h="39965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基本料金（</a:t>
                      </a:r>
                      <a:r>
                        <a:rPr kumimoji="1" lang="en-US" altLang="ja-JP" sz="900" b="0" kern="1200" err="1">
                          <a:solidFill>
                            <a:schemeClr val="bg1"/>
                          </a:solidFill>
                          <a:latin typeface="Meiryo"/>
                          <a:ea typeface="Meiryo"/>
                          <a:cs typeface="+mn-cs"/>
                        </a:rPr>
                        <a:t>vCPM</a:t>
                      </a:r>
                      <a:r>
                        <a:rPr kumimoji="1" lang="ja-JP" altLang="en-US" sz="900" b="0" kern="1200">
                          <a:solidFill>
                            <a:schemeClr val="bg1"/>
                          </a:solidFill>
                          <a:latin typeface="Meiryo"/>
                          <a:ea typeface="Meiryo"/>
                          <a:cs typeface="+mn-cs"/>
                        </a:rPr>
                        <a:t>）</a:t>
                      </a:r>
                    </a:p>
                  </a:txBody>
                  <a:tcPr marL="0" marR="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960</a:t>
                      </a:r>
                      <a:r>
                        <a:rPr kumimoji="1" lang="ja-JP" altLang="en-US" sz="1000">
                          <a:solidFill>
                            <a:schemeClr val="accent3"/>
                          </a:solidFill>
                          <a:latin typeface="Meiryo"/>
                          <a:ea typeface="Meiryo"/>
                        </a:rPr>
                        <a:t>円</a:t>
                      </a:r>
                      <a:endParaRPr kumimoji="1" lang="en-US" altLang="ja-JP" sz="1000">
                        <a:solidFill>
                          <a:schemeClr val="accent3"/>
                        </a:solidFill>
                        <a:latin typeface="Meiryo"/>
                        <a:ea typeface="Meiryo"/>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768</a:t>
                      </a:r>
                      <a:r>
                        <a:rPr kumimoji="1" lang="ja-JP" altLang="en-US" sz="1000">
                          <a:solidFill>
                            <a:schemeClr val="accent3"/>
                          </a:solidFill>
                          <a:latin typeface="Meiryo"/>
                          <a:ea typeface="Meiryo"/>
                        </a:rPr>
                        <a:t>円</a:t>
                      </a:r>
                      <a:endParaRPr kumimoji="1" lang="en-US" altLang="ja-JP" sz="1000">
                        <a:solidFill>
                          <a:schemeClr val="accent3"/>
                        </a:solidFill>
                        <a:latin typeface="Meiryo"/>
                        <a:ea typeface="Meiryo"/>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a:solidFill>
                            <a:schemeClr val="accent3"/>
                          </a:solidFill>
                          <a:latin typeface="Meiryo"/>
                          <a:ea typeface="Meiryo"/>
                        </a:rPr>
                        <a:t>902</a:t>
                      </a:r>
                      <a:r>
                        <a:rPr kumimoji="1" lang="ja-JP" altLang="en-US" sz="1000">
                          <a:solidFill>
                            <a:schemeClr val="accent3"/>
                          </a:solidFill>
                          <a:latin typeface="Meiryo"/>
                          <a:ea typeface="Meiryo"/>
                        </a:rPr>
                        <a:t>円</a:t>
                      </a:r>
                      <a:endParaRPr kumimoji="1" lang="en-US" altLang="ja-JP" sz="1000">
                        <a:solidFill>
                          <a:schemeClr val="accent3"/>
                        </a:solidFill>
                        <a:latin typeface="Meiryo"/>
                        <a:ea typeface="Meiryo"/>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a:solidFill>
                            <a:schemeClr val="accent6"/>
                          </a:solidFill>
                          <a:latin typeface="Meiryo"/>
                          <a:ea typeface="Meiryo"/>
                          <a:cs typeface="+mn-cs"/>
                        </a:rPr>
                        <a:t>※2</a:t>
                      </a:r>
                      <a:endParaRPr kumimoji="1" lang="en-US" altLang="ja-JP" sz="1000">
                        <a:solidFill>
                          <a:schemeClr val="accent3"/>
                        </a:solidFill>
                        <a:latin typeface="Meiryo"/>
                        <a:ea typeface="Meiryo"/>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902</a:t>
                      </a:r>
                      <a:r>
                        <a:rPr kumimoji="1" lang="ja-JP" altLang="en-US" sz="1000">
                          <a:solidFill>
                            <a:schemeClr val="accent3"/>
                          </a:solidFill>
                          <a:latin typeface="Meiryo"/>
                          <a:ea typeface="Meiryo"/>
                        </a:rPr>
                        <a:t>円</a:t>
                      </a:r>
                      <a:endParaRPr kumimoji="1" lang="en-US" altLang="ja-JP" sz="1000">
                        <a:solidFill>
                          <a:schemeClr val="accent3"/>
                        </a:solidFill>
                        <a:latin typeface="Meiryo"/>
                        <a:ea typeface="Meiryo"/>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a:solidFill>
                            <a:schemeClr val="accent6"/>
                          </a:solidFill>
                          <a:latin typeface="Meiryo"/>
                          <a:ea typeface="Meiryo"/>
                          <a:cs typeface="+mn-cs"/>
                        </a:rPr>
                        <a:t>※2</a:t>
                      </a:r>
                      <a:endParaRPr kumimoji="1" lang="ja-JP" altLang="en-US" sz="800" kern="1200">
                        <a:solidFill>
                          <a:schemeClr val="accent6"/>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a:solidFill>
                            <a:schemeClr val="accent3"/>
                          </a:solidFill>
                          <a:latin typeface="Meiryo"/>
                          <a:ea typeface="Meiryo"/>
                        </a:rPr>
                        <a:t>1,248</a:t>
                      </a:r>
                      <a:r>
                        <a:rPr kumimoji="1" lang="ja-JP" altLang="en-US" sz="1000">
                          <a:solidFill>
                            <a:schemeClr val="accent3"/>
                          </a:solidFill>
                          <a:latin typeface="Meiryo"/>
                          <a:ea typeface="Meiryo"/>
                        </a:rPr>
                        <a:t>円★</a:t>
                      </a:r>
                      <a:endParaRPr kumimoji="1" lang="en-US" altLang="ja-JP" sz="1000">
                        <a:solidFill>
                          <a:schemeClr val="accent3"/>
                        </a:solidFill>
                        <a:latin typeface="Meiryo"/>
                        <a:ea typeface="Meiryo"/>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kern="1200">
                          <a:solidFill>
                            <a:schemeClr val="accent3"/>
                          </a:solidFill>
                          <a:latin typeface="Meiryo"/>
                          <a:ea typeface="Meiryo"/>
                          <a:cs typeface="+mn-cs"/>
                        </a:rPr>
                        <a:t>（</a:t>
                      </a:r>
                      <a:r>
                        <a:rPr kumimoji="1" lang="en-US" altLang="ja-JP" sz="1000" kern="1200">
                          <a:solidFill>
                            <a:schemeClr val="accent3"/>
                          </a:solidFill>
                          <a:latin typeface="Meiryo"/>
                          <a:ea typeface="Meiryo"/>
                          <a:cs typeface="+mn-cs"/>
                        </a:rPr>
                        <a:t>960</a:t>
                      </a:r>
                      <a:r>
                        <a:rPr kumimoji="1" lang="ja-JP" altLang="en-US" sz="1000" kern="1200">
                          <a:solidFill>
                            <a:schemeClr val="accent3"/>
                          </a:solidFill>
                          <a:latin typeface="Meiryo"/>
                          <a:ea typeface="Meiryo"/>
                          <a:cs typeface="+mn-cs"/>
                        </a:rPr>
                        <a:t>円</a:t>
                      </a:r>
                      <a:r>
                        <a:rPr kumimoji="1" lang="en-US" altLang="ja-JP" sz="1000" kern="1200">
                          <a:solidFill>
                            <a:schemeClr val="accent3"/>
                          </a:solidFill>
                          <a:latin typeface="Meiryo"/>
                          <a:ea typeface="Meiryo"/>
                          <a:cs typeface="+mn-cs"/>
                        </a:rPr>
                        <a:t>×1.3</a:t>
                      </a:r>
                      <a:r>
                        <a:rPr kumimoji="1" lang="ja-JP" altLang="en-US" sz="1000" kern="1200">
                          <a:solidFill>
                            <a:schemeClr val="accent3"/>
                          </a:solidFill>
                          <a:latin typeface="Meiryo"/>
                          <a:ea typeface="Meiryo"/>
                          <a:cs typeface="+mn-cs"/>
                        </a:rPr>
                        <a:t>倍）</a:t>
                      </a:r>
                      <a:r>
                        <a:rPr kumimoji="1" lang="en-US" altLang="ja-JP" sz="800">
                          <a:solidFill>
                            <a:schemeClr val="accent6"/>
                          </a:solidFill>
                          <a:latin typeface="Meiryo"/>
                          <a:ea typeface="Meiryo"/>
                        </a:rPr>
                        <a:t>※3</a:t>
                      </a:r>
                      <a:endParaRPr kumimoji="1" lang="ja-JP" altLang="en-US" sz="800" kern="1200">
                        <a:solidFill>
                          <a:schemeClr val="accent6"/>
                        </a:solidFill>
                        <a:latin typeface="Meiryo"/>
                        <a:ea typeface="Meiryo"/>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1,248</a:t>
                      </a:r>
                      <a:r>
                        <a:rPr kumimoji="1" lang="ja-JP" altLang="en-US" sz="1000">
                          <a:solidFill>
                            <a:schemeClr val="accent3"/>
                          </a:solidFill>
                          <a:latin typeface="Meiryo"/>
                          <a:ea typeface="Meiryo"/>
                        </a:rPr>
                        <a:t>円★</a:t>
                      </a:r>
                      <a:endParaRPr kumimoji="1" lang="en-US" altLang="ja-JP" sz="1000">
                        <a:solidFill>
                          <a:schemeClr val="accent3"/>
                        </a:solidFill>
                        <a:latin typeface="Meiryo"/>
                        <a:ea typeface="Meiryo"/>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kern="1200">
                          <a:solidFill>
                            <a:schemeClr val="accent3"/>
                          </a:solidFill>
                          <a:latin typeface="Meiryo"/>
                          <a:ea typeface="Meiryo"/>
                          <a:cs typeface="+mn-cs"/>
                        </a:rPr>
                        <a:t>（</a:t>
                      </a:r>
                      <a:r>
                        <a:rPr kumimoji="1" lang="en-US" altLang="ja-JP" sz="1000" kern="1200">
                          <a:solidFill>
                            <a:schemeClr val="accent3"/>
                          </a:solidFill>
                          <a:latin typeface="Meiryo"/>
                          <a:ea typeface="Meiryo"/>
                          <a:cs typeface="+mn-cs"/>
                        </a:rPr>
                        <a:t>960</a:t>
                      </a:r>
                      <a:r>
                        <a:rPr kumimoji="1" lang="ja-JP" altLang="en-US" sz="1000" kern="1200">
                          <a:solidFill>
                            <a:schemeClr val="accent3"/>
                          </a:solidFill>
                          <a:latin typeface="Meiryo"/>
                          <a:ea typeface="Meiryo"/>
                          <a:cs typeface="+mn-cs"/>
                        </a:rPr>
                        <a:t>円</a:t>
                      </a:r>
                      <a:r>
                        <a:rPr kumimoji="1" lang="en-US" altLang="ja-JP" sz="1000" kern="1200">
                          <a:solidFill>
                            <a:schemeClr val="accent3"/>
                          </a:solidFill>
                          <a:latin typeface="Meiryo"/>
                          <a:ea typeface="Meiryo"/>
                          <a:cs typeface="+mn-cs"/>
                        </a:rPr>
                        <a:t>×1.3</a:t>
                      </a:r>
                      <a:r>
                        <a:rPr kumimoji="1" lang="ja-JP" altLang="en-US" sz="1000" kern="1200">
                          <a:solidFill>
                            <a:schemeClr val="accent3"/>
                          </a:solidFill>
                          <a:latin typeface="Meiryo"/>
                          <a:ea typeface="Meiryo"/>
                          <a:cs typeface="+mn-cs"/>
                        </a:rPr>
                        <a:t>倍）</a:t>
                      </a:r>
                      <a:r>
                        <a:rPr kumimoji="1" lang="en-US" altLang="ja-JP" sz="800">
                          <a:solidFill>
                            <a:schemeClr val="accent6"/>
                          </a:solidFill>
                          <a:latin typeface="Meiryo"/>
                          <a:ea typeface="Meiryo"/>
                        </a:rPr>
                        <a:t>※3</a:t>
                      </a:r>
                      <a:endParaRPr kumimoji="1" lang="ja-JP" altLang="en-US" sz="800" kern="1200">
                        <a:solidFill>
                          <a:schemeClr val="accent6"/>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998</a:t>
                      </a:r>
                      <a:r>
                        <a:rPr kumimoji="1" lang="ja-JP" altLang="en-US" sz="1000" kern="1200">
                          <a:solidFill>
                            <a:schemeClr val="accent3"/>
                          </a:solidFill>
                          <a:latin typeface="Meiryo"/>
                          <a:ea typeface="Meiryo"/>
                          <a:cs typeface="+mn-cs"/>
                        </a:rPr>
                        <a:t>円</a:t>
                      </a:r>
                      <a:r>
                        <a:rPr kumimoji="1" lang="ja-JP" altLang="en-US" sz="1000">
                          <a:solidFill>
                            <a:schemeClr val="accent3"/>
                          </a:solidFill>
                          <a:latin typeface="Meiryo"/>
                          <a:ea typeface="Meiryo"/>
                        </a:rPr>
                        <a:t>★</a:t>
                      </a:r>
                      <a:endParaRPr kumimoji="1" lang="en-US" altLang="ja-JP" sz="1000" kern="1200">
                        <a:solidFill>
                          <a:schemeClr val="accent3"/>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kern="1200">
                          <a:solidFill>
                            <a:schemeClr val="accent3"/>
                          </a:solidFill>
                          <a:latin typeface="Meiryo"/>
                          <a:ea typeface="Meiryo"/>
                          <a:cs typeface="+mn-cs"/>
                        </a:rPr>
                        <a:t>（</a:t>
                      </a:r>
                      <a:r>
                        <a:rPr kumimoji="1" lang="en-US" altLang="ja-JP" sz="1000" kern="1200">
                          <a:solidFill>
                            <a:schemeClr val="accent3"/>
                          </a:solidFill>
                          <a:latin typeface="Meiryo"/>
                          <a:ea typeface="Meiryo"/>
                          <a:cs typeface="+mn-cs"/>
                        </a:rPr>
                        <a:t>768</a:t>
                      </a:r>
                      <a:r>
                        <a:rPr kumimoji="1" lang="ja-JP" altLang="en-US" sz="1000" kern="1200">
                          <a:solidFill>
                            <a:schemeClr val="accent3"/>
                          </a:solidFill>
                          <a:latin typeface="Meiryo"/>
                          <a:ea typeface="Meiryo"/>
                          <a:cs typeface="+mn-cs"/>
                        </a:rPr>
                        <a:t>円</a:t>
                      </a:r>
                      <a:r>
                        <a:rPr kumimoji="1" lang="en-US" altLang="ja-JP" sz="1000" kern="1200">
                          <a:solidFill>
                            <a:schemeClr val="accent3"/>
                          </a:solidFill>
                          <a:latin typeface="Meiryo"/>
                          <a:ea typeface="Meiryo"/>
                          <a:cs typeface="+mn-cs"/>
                        </a:rPr>
                        <a:t>×1.3</a:t>
                      </a:r>
                      <a:r>
                        <a:rPr kumimoji="1" lang="ja-JP" altLang="en-US" sz="1000" kern="1200">
                          <a:solidFill>
                            <a:schemeClr val="accent3"/>
                          </a:solidFill>
                          <a:latin typeface="Meiryo"/>
                          <a:ea typeface="Meiryo"/>
                          <a:cs typeface="+mn-cs"/>
                        </a:rPr>
                        <a:t>倍）</a:t>
                      </a:r>
                      <a:r>
                        <a:rPr kumimoji="1" lang="en-US" altLang="ja-JP" sz="900" kern="1200">
                          <a:solidFill>
                            <a:schemeClr val="accent6"/>
                          </a:solidFill>
                          <a:latin typeface="Meiryo"/>
                          <a:ea typeface="Meiryo"/>
                          <a:cs typeface="+mn-cs"/>
                        </a:rPr>
                        <a:t>※</a:t>
                      </a:r>
                      <a:r>
                        <a:rPr kumimoji="1" lang="en-US" altLang="ja-JP" sz="800" kern="1200">
                          <a:solidFill>
                            <a:schemeClr val="accent6"/>
                          </a:solidFill>
                          <a:latin typeface="Meiryo"/>
                          <a:ea typeface="Meiryo"/>
                          <a:cs typeface="+mn-cs"/>
                        </a:rPr>
                        <a:t>3</a:t>
                      </a:r>
                      <a:endParaRPr kumimoji="1" lang="ja-JP" altLang="en-US" sz="800" kern="1200">
                        <a:solidFill>
                          <a:schemeClr val="accent6"/>
                        </a:solidFill>
                        <a:latin typeface="Meiryo"/>
                        <a:ea typeface="Meiryo"/>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dirty="0">
                          <a:solidFill>
                            <a:schemeClr val="accent3"/>
                          </a:solidFill>
                          <a:latin typeface="Meiryo"/>
                          <a:ea typeface="Meiryo"/>
                          <a:cs typeface="+mn-cs"/>
                        </a:rPr>
                        <a:t>1,497</a:t>
                      </a:r>
                      <a:r>
                        <a:rPr kumimoji="1" lang="ja-JP" altLang="en-US" sz="1000" kern="1200" dirty="0">
                          <a:solidFill>
                            <a:schemeClr val="accent3"/>
                          </a:solidFill>
                          <a:latin typeface="Meiryo"/>
                          <a:ea typeface="Meiryo"/>
                          <a:cs typeface="+mn-cs"/>
                        </a:rPr>
                        <a:t>円</a:t>
                      </a:r>
                      <a:endParaRPr kumimoji="1" lang="en-US" altLang="ja-JP" sz="1000" kern="1200" dirty="0">
                        <a:solidFill>
                          <a:schemeClr val="accent3"/>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kern="1200" dirty="0">
                          <a:solidFill>
                            <a:schemeClr val="accent3"/>
                          </a:solidFill>
                          <a:latin typeface="Meiryo"/>
                          <a:ea typeface="Meiryo"/>
                          <a:cs typeface="+mn-cs"/>
                        </a:rPr>
                        <a:t>（</a:t>
                      </a:r>
                      <a:r>
                        <a:rPr kumimoji="1" lang="en-US" altLang="ja-JP" sz="1000" kern="1200" dirty="0">
                          <a:solidFill>
                            <a:schemeClr val="accent3"/>
                          </a:solidFill>
                          <a:latin typeface="Meiryo"/>
                          <a:ea typeface="Meiryo"/>
                          <a:cs typeface="+mn-cs"/>
                        </a:rPr>
                        <a:t>960</a:t>
                      </a:r>
                      <a:r>
                        <a:rPr kumimoji="1" lang="ja-JP" altLang="en-US" sz="1000" kern="1200" dirty="0">
                          <a:solidFill>
                            <a:schemeClr val="accent3"/>
                          </a:solidFill>
                          <a:latin typeface="Meiryo"/>
                          <a:ea typeface="Meiryo"/>
                          <a:cs typeface="+mn-cs"/>
                        </a:rPr>
                        <a:t>円</a:t>
                      </a:r>
                      <a:r>
                        <a:rPr kumimoji="1" lang="en-US" altLang="ja-JP" sz="1000" kern="1200" dirty="0">
                          <a:solidFill>
                            <a:schemeClr val="accent3"/>
                          </a:solidFill>
                          <a:latin typeface="Meiryo"/>
                          <a:ea typeface="Meiryo"/>
                          <a:cs typeface="+mn-cs"/>
                        </a:rPr>
                        <a:t>×1.56</a:t>
                      </a:r>
                      <a:r>
                        <a:rPr kumimoji="1" lang="ja-JP" altLang="en-US" sz="1000" kern="1200" dirty="0">
                          <a:solidFill>
                            <a:schemeClr val="accent3"/>
                          </a:solidFill>
                          <a:latin typeface="Meiryo"/>
                          <a:ea typeface="Meiryo"/>
                          <a:cs typeface="+mn-cs"/>
                        </a:rPr>
                        <a:t>倍）</a:t>
                      </a:r>
                      <a:r>
                        <a:rPr kumimoji="1" lang="en-US" altLang="ja-JP" sz="800" kern="1200" dirty="0">
                          <a:solidFill>
                            <a:schemeClr val="accent6"/>
                          </a:solidFill>
                          <a:latin typeface="Meiryo"/>
                          <a:ea typeface="Meiryo"/>
                          <a:cs typeface="+mn-cs"/>
                        </a:rPr>
                        <a:t>※4</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4014462905"/>
                  </a:ext>
                </a:extLst>
              </a:tr>
              <a:tr h="368910">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a:ea typeface="Meiryo"/>
                          <a:cs typeface="+mn-cs"/>
                        </a:rPr>
                        <a:t>想定</a:t>
                      </a:r>
                      <a:r>
                        <a:rPr kumimoji="1" lang="en-US" altLang="ja-JP" sz="900" b="0" kern="1200" err="1">
                          <a:solidFill>
                            <a:schemeClr val="bg1"/>
                          </a:solidFill>
                          <a:latin typeface="Meiryo"/>
                          <a:ea typeface="Meiryo"/>
                          <a:cs typeface="+mn-cs"/>
                        </a:rPr>
                        <a:t>vimps</a:t>
                      </a:r>
                      <a:endParaRPr kumimoji="1" lang="en-US" altLang="ja-JP" sz="900" b="0" kern="1200">
                        <a:solidFill>
                          <a:schemeClr val="bg1"/>
                        </a:solidFill>
                        <a:latin typeface="Meiryo"/>
                        <a:ea typeface="Meiryo"/>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a:ea typeface="Meiryo"/>
                          <a:cs typeface="+mn-cs"/>
                        </a:rPr>
                        <a:t>（枠配信のみ）</a:t>
                      </a:r>
                    </a:p>
                  </a:txBody>
                  <a:tcPr marL="0" marR="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tx1">
                              <a:lumMod val="65000"/>
                              <a:lumOff val="35000"/>
                            </a:schemeClr>
                          </a:solidFill>
                          <a:latin typeface="Meiryo"/>
                          <a:ea typeface="Meiryo"/>
                          <a:cs typeface="+mn-cs"/>
                        </a:rPr>
                        <a:t>-</a:t>
                      </a:r>
                      <a:endParaRPr kumimoji="1" lang="ja-JP" altLang="en-US" sz="1000" kern="1200">
                        <a:solidFill>
                          <a:schemeClr val="tx1">
                            <a:lumMod val="65000"/>
                            <a:lumOff val="35000"/>
                          </a:schemeClr>
                        </a:solidFill>
                        <a:latin typeface="Meiryo"/>
                        <a:ea typeface="Meiryo"/>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tx1">
                              <a:lumMod val="65000"/>
                              <a:lumOff val="35000"/>
                            </a:schemeClr>
                          </a:solidFill>
                          <a:latin typeface="Meiryo"/>
                          <a:ea typeface="Meiryo"/>
                          <a:cs typeface="+mn-cs"/>
                        </a:rPr>
                        <a:t>-</a:t>
                      </a:r>
                      <a:endParaRPr kumimoji="1" lang="ja-JP" altLang="en-US" sz="1000">
                        <a:solidFill>
                          <a:schemeClr val="tx1">
                            <a:lumMod val="65000"/>
                            <a:lumOff val="35000"/>
                          </a:schemeClr>
                        </a:solidFill>
                        <a:latin typeface="Meiryo"/>
                        <a:ea typeface="Meiryo"/>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a:solidFill>
                            <a:schemeClr val="tx1">
                              <a:lumMod val="65000"/>
                              <a:lumOff val="35000"/>
                            </a:schemeClr>
                          </a:solidFill>
                          <a:latin typeface="Meiryo"/>
                          <a:ea typeface="Meiryo"/>
                          <a:cs typeface="+mn-cs"/>
                        </a:rPr>
                        <a:t>-</a:t>
                      </a:r>
                      <a:endParaRPr kumimoji="1" lang="ja-JP" altLang="en-US" sz="1000">
                        <a:solidFill>
                          <a:schemeClr val="tx1">
                            <a:lumMod val="65000"/>
                            <a:lumOff val="35000"/>
                          </a:schemeClr>
                        </a:solidFill>
                        <a:latin typeface="Meiryo"/>
                        <a:ea typeface="Meiryo"/>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tx1">
                              <a:lumMod val="65000"/>
                              <a:lumOff val="35000"/>
                            </a:schemeClr>
                          </a:solidFill>
                          <a:latin typeface="Meiryo"/>
                          <a:ea typeface="Meiryo"/>
                          <a:cs typeface="+mn-cs"/>
                        </a:rPr>
                        <a:t>-</a:t>
                      </a:r>
                      <a:endParaRPr kumimoji="1" lang="ja-JP" altLang="en-US" sz="100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a:solidFill>
                            <a:schemeClr val="tx1">
                              <a:lumMod val="65000"/>
                              <a:lumOff val="35000"/>
                            </a:schemeClr>
                          </a:solidFill>
                          <a:latin typeface="Meiryo"/>
                          <a:ea typeface="Meiryo"/>
                          <a:cs typeface="+mn-cs"/>
                        </a:rPr>
                        <a:t>-</a:t>
                      </a:r>
                      <a:endParaRPr kumimoji="1" lang="ja-JP" altLang="en-US" sz="1000">
                        <a:solidFill>
                          <a:schemeClr val="tx1">
                            <a:lumMod val="65000"/>
                            <a:lumOff val="35000"/>
                          </a:schemeClr>
                        </a:solidFill>
                        <a:latin typeface="Meiryo"/>
                        <a:ea typeface="Meiryo"/>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tx1">
                              <a:lumMod val="65000"/>
                              <a:lumOff val="35000"/>
                            </a:schemeClr>
                          </a:solidFill>
                          <a:latin typeface="Meiryo"/>
                          <a:ea typeface="Meiryo"/>
                          <a:cs typeface="+mn-cs"/>
                        </a:rPr>
                        <a:t>-</a:t>
                      </a:r>
                      <a:endParaRPr kumimoji="1" lang="ja-JP" altLang="en-US" sz="100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gridSpan="2">
                  <a:txBody>
                    <a:bodyPr/>
                    <a:lstStyle/>
                    <a:p>
                      <a:pPr algn="ctr"/>
                      <a:r>
                        <a:rPr kumimoji="1" lang="en-US" altLang="ja-JP" sz="1000" kern="1200">
                          <a:solidFill>
                            <a:schemeClr val="tx1">
                              <a:lumMod val="65000"/>
                              <a:lumOff val="35000"/>
                            </a:schemeClr>
                          </a:solidFill>
                          <a:latin typeface="Meiryo"/>
                          <a:ea typeface="Meiryo"/>
                          <a:cs typeface="+mn-cs"/>
                        </a:rPr>
                        <a:t>-</a:t>
                      </a:r>
                      <a:endParaRPr kumimoji="1" lang="ja-JP" altLang="en-US" sz="1000">
                        <a:solidFill>
                          <a:schemeClr val="tx1">
                            <a:lumMod val="65000"/>
                            <a:lumOff val="35000"/>
                          </a:schemeClr>
                        </a:solidFill>
                        <a:latin typeface="Meiryo"/>
                        <a:ea typeface="Meiryo"/>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dirty="0">
                          <a:solidFill>
                            <a:schemeClr val="tx1">
                              <a:lumMod val="65000"/>
                              <a:lumOff val="35000"/>
                            </a:schemeClr>
                          </a:solidFill>
                          <a:latin typeface="Meiryo"/>
                          <a:ea typeface="Meiryo"/>
                        </a:rPr>
                        <a:t>-</a:t>
                      </a:r>
                      <a:endParaRPr kumimoji="1" lang="ja-JP" altLang="en-US" sz="1000" dirty="0">
                        <a:solidFill>
                          <a:schemeClr val="tx1">
                            <a:lumMod val="65000"/>
                            <a:lumOff val="35000"/>
                          </a:schemeClr>
                        </a:solidFill>
                        <a:latin typeface="Meiryo"/>
                        <a:ea typeface="Meiryo"/>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1788352744"/>
                  </a:ext>
                </a:extLst>
              </a:tr>
            </a:tbl>
          </a:graphicData>
        </a:graphic>
      </p:graphicFrame>
      <p:sp>
        <p:nvSpPr>
          <p:cNvPr id="12" name="円/楕円 15">
            <a:extLst>
              <a:ext uri="{FF2B5EF4-FFF2-40B4-BE49-F238E27FC236}">
                <a16:creationId xmlns:a16="http://schemas.microsoft.com/office/drawing/2014/main" id="{B7062DD8-995C-51FA-37B5-86C1A2F4BED8}"/>
              </a:ext>
            </a:extLst>
          </p:cNvPr>
          <p:cNvSpPr>
            <a:spLocks noChangeAspect="1"/>
          </p:cNvSpPr>
          <p:nvPr/>
        </p:nvSpPr>
        <p:spPr>
          <a:xfrm>
            <a:off x="8002737" y="2527532"/>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0" lang="ja-JP" altLang="en-US"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3" name="正方形/長方形 2">
            <a:extLst>
              <a:ext uri="{FF2B5EF4-FFF2-40B4-BE49-F238E27FC236}">
                <a16:creationId xmlns:a16="http://schemas.microsoft.com/office/drawing/2014/main" id="{3FC84196-7E8E-0005-329D-D44D937B2B82}"/>
              </a:ext>
            </a:extLst>
          </p:cNvPr>
          <p:cNvSpPr/>
          <p:nvPr/>
        </p:nvSpPr>
        <p:spPr>
          <a:xfrm>
            <a:off x="479425" y="6019451"/>
            <a:ext cx="4158190" cy="541687"/>
          </a:xfrm>
          <a:prstGeom prst="rect">
            <a:avLst/>
          </a:prstGeom>
        </p:spPr>
        <p:txBody>
          <a:bodyPr wrap="none" lIns="0" tIns="0" rIns="0" bIns="0" anchor="t">
            <a:spAutoFit/>
          </a:bodyPr>
          <a:lstStyle/>
          <a:p>
            <a:pPr>
              <a:lnSpc>
                <a:spcPct val="110000"/>
              </a:lnSpc>
              <a:defRPr/>
            </a:pPr>
            <a:r>
              <a:rPr kumimoji="0" lang="en-US" altLang="ja-JP" sz="800" kern="0">
                <a:solidFill>
                  <a:srgbClr val="595959"/>
                </a:solidFill>
                <a:latin typeface="Meiryo"/>
                <a:ea typeface="Meiryo"/>
              </a:rPr>
              <a:t>※</a:t>
            </a:r>
            <a:r>
              <a:rPr kumimoji="0" lang="en-US" sz="800" kern="0">
                <a:solidFill>
                  <a:srgbClr val="595959"/>
                </a:solidFill>
                <a:latin typeface="Meiryo"/>
                <a:ea typeface="Meiryo"/>
              </a:rPr>
              <a:t>SP</a:t>
            </a:r>
            <a:r>
              <a:rPr kumimoji="0" lang="ja-JP" sz="800" kern="0">
                <a:solidFill>
                  <a:srgbClr val="595959"/>
                </a:solidFill>
                <a:latin typeface="Meiryo"/>
                <a:ea typeface="Meiryo"/>
              </a:rPr>
              <a:t>はスマートフォン、</a:t>
            </a:r>
            <a:r>
              <a:rPr kumimoji="0" lang="en-US" altLang="ja-JP" sz="800" kern="0">
                <a:solidFill>
                  <a:srgbClr val="595959"/>
                </a:solidFill>
                <a:latin typeface="Meiryo"/>
                <a:ea typeface="Meiryo"/>
              </a:rPr>
              <a:t>PC</a:t>
            </a:r>
            <a:r>
              <a:rPr kumimoji="0" lang="ja-JP" sz="800" kern="0">
                <a:solidFill>
                  <a:srgbClr val="595959"/>
                </a:solidFill>
                <a:latin typeface="Meiryo"/>
                <a:ea typeface="Meiryo"/>
              </a:rPr>
              <a:t>はパソコン、</a:t>
            </a:r>
            <a:r>
              <a:rPr kumimoji="0" lang="en-US" altLang="ja-JP" sz="800" kern="0">
                <a:solidFill>
                  <a:srgbClr val="595959"/>
                </a:solidFill>
                <a:latin typeface="Meiryo"/>
                <a:ea typeface="Meiryo"/>
              </a:rPr>
              <a:t>MD</a:t>
            </a:r>
            <a:r>
              <a:rPr kumimoji="0" lang="ja-JP" sz="800" kern="0">
                <a:solidFill>
                  <a:srgbClr val="595959"/>
                </a:solidFill>
                <a:latin typeface="Meiryo"/>
                <a:ea typeface="Meiryo"/>
              </a:rPr>
              <a:t>はマルチデバイスの略称です。</a:t>
            </a:r>
            <a:endParaRPr lang="en-US" sz="800" kern="0">
              <a:solidFill>
                <a:srgbClr val="595959"/>
              </a:solidFill>
              <a:latin typeface="Meiryo"/>
              <a:ea typeface="Meiryo"/>
            </a:endParaRPr>
          </a:p>
          <a:p>
            <a:pPr>
              <a:lnSpc>
                <a:spcPct val="110000"/>
              </a:lnSpc>
              <a:defRPr/>
            </a:pPr>
            <a:r>
              <a:rPr kumimoji="0" lang="en-US" altLang="ja-JP" sz="800" kern="0">
                <a:solidFill>
                  <a:srgbClr val="595959"/>
                </a:solidFill>
                <a:latin typeface="Meiryo"/>
                <a:ea typeface="Meiryo"/>
              </a:rPr>
              <a:t>※</a:t>
            </a:r>
            <a:r>
              <a:rPr kumimoji="0" lang="en-US" altLang="ja-JP" sz="800" kern="0" err="1">
                <a:solidFill>
                  <a:srgbClr val="595959"/>
                </a:solidFill>
                <a:latin typeface="Meiryo"/>
                <a:ea typeface="Meiryo"/>
              </a:rPr>
              <a:t>vCPM</a:t>
            </a:r>
            <a:r>
              <a:rPr kumimoji="0" lang="ja-JP" altLang="en-US" sz="800" kern="0">
                <a:solidFill>
                  <a:srgbClr val="595959"/>
                </a:solidFill>
                <a:latin typeface="Meiryo"/>
                <a:ea typeface="Meiryo"/>
              </a:rPr>
              <a:t>はビューアブルインプレッション</a:t>
            </a:r>
            <a:r>
              <a:rPr kumimoji="0" lang="en-US" altLang="ja-JP" sz="800" kern="0">
                <a:solidFill>
                  <a:srgbClr val="595959"/>
                </a:solidFill>
                <a:latin typeface="Meiryo"/>
                <a:ea typeface="Meiryo"/>
              </a:rPr>
              <a:t>1,000</a:t>
            </a:r>
            <a:r>
              <a:rPr kumimoji="0" lang="ja-JP" altLang="en-US" sz="800" kern="0">
                <a:solidFill>
                  <a:srgbClr val="595959"/>
                </a:solidFill>
                <a:latin typeface="Meiryo"/>
                <a:ea typeface="Meiryo"/>
              </a:rPr>
              <a:t>回あたりにかかる見込み広告費用です。 </a:t>
            </a:r>
            <a:endParaRPr lang="en-US" altLang="ja-JP" sz="800" kern="0">
              <a:solidFill>
                <a:srgbClr val="595959"/>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srgbClr val="595959"/>
                </a:solidFill>
                <a:latin typeface="Meiryo"/>
                <a:ea typeface="Meiryo"/>
              </a:rPr>
              <a:t>※</a:t>
            </a:r>
            <a:r>
              <a:rPr kumimoji="0" lang="en-US" altLang="ja-JP" sz="800" kern="0" err="1">
                <a:solidFill>
                  <a:srgbClr val="595959"/>
                </a:solidFill>
                <a:latin typeface="Meiryo"/>
                <a:ea typeface="Meiryo"/>
              </a:rPr>
              <a:t>vimps</a:t>
            </a:r>
            <a:r>
              <a:rPr kumimoji="0" lang="ja-JP" altLang="en-US" sz="800" kern="0">
                <a:solidFill>
                  <a:srgbClr val="595959"/>
                </a:solidFill>
                <a:latin typeface="Meiryo"/>
                <a:ea typeface="Meiryo"/>
              </a:rPr>
              <a:t>はビューアブルインプレッションの略称です。</a:t>
            </a:r>
            <a:endParaRPr lang="en-US" altLang="ja-JP" sz="800" kern="0">
              <a:solidFill>
                <a:srgbClr val="595959"/>
              </a:solidFill>
              <a:latin typeface="Meiryo"/>
              <a:ea typeface="Meiryo"/>
            </a:endParaRPr>
          </a:p>
          <a:p>
            <a:pPr>
              <a:lnSpc>
                <a:spcPct val="110000"/>
              </a:lnSpc>
              <a:defRPr/>
            </a:pPr>
            <a:r>
              <a:rPr kumimoji="0" lang="en-US" altLang="ja-JP" sz="800" kern="0">
                <a:solidFill>
                  <a:srgbClr val="595959"/>
                </a:solidFill>
                <a:latin typeface="Meiryo"/>
                <a:ea typeface="Meiryo"/>
              </a:rPr>
              <a:t>※3</a:t>
            </a:r>
            <a:r>
              <a:rPr kumimoji="0" lang="ja-JP" altLang="en-US" sz="800" kern="0">
                <a:solidFill>
                  <a:srgbClr val="595959"/>
                </a:solidFill>
                <a:latin typeface="Meiryo"/>
                <a:ea typeface="Meiryo"/>
              </a:rPr>
              <a:t>月</a:t>
            </a:r>
            <a:r>
              <a:rPr kumimoji="0" lang="en-US" altLang="ja-JP" sz="800" kern="0">
                <a:solidFill>
                  <a:srgbClr val="595959"/>
                </a:solidFill>
                <a:latin typeface="Meiryo"/>
                <a:ea typeface="Meiryo"/>
              </a:rPr>
              <a:t>11</a:t>
            </a:r>
            <a:r>
              <a:rPr kumimoji="0" lang="ja-JP" altLang="en-US" sz="800" kern="0">
                <a:solidFill>
                  <a:srgbClr val="595959"/>
                </a:solidFill>
                <a:latin typeface="Meiryo"/>
                <a:ea typeface="Meiryo"/>
              </a:rPr>
              <a:t>日に</a:t>
            </a:r>
            <a:r>
              <a:rPr kumimoji="0" lang="en-US" altLang="ja-JP" sz="800" kern="0">
                <a:solidFill>
                  <a:srgbClr val="595959"/>
                </a:solidFill>
                <a:latin typeface="Meiryo"/>
                <a:ea typeface="Meiryo"/>
              </a:rPr>
              <a:t>Yahoo! JAPAN</a:t>
            </a:r>
            <a:r>
              <a:rPr kumimoji="0" lang="ja-JP" altLang="en-US" sz="800" kern="0">
                <a:solidFill>
                  <a:srgbClr val="595959"/>
                </a:solidFill>
                <a:latin typeface="Meiryo"/>
                <a:ea typeface="Meiryo"/>
              </a:rPr>
              <a:t>　トップページにて特別演出が行われる可能性があります。</a:t>
            </a:r>
            <a:endParaRPr lang="en-US" altLang="ja-JP" sz="800" kern="0">
              <a:solidFill>
                <a:srgbClr val="595959"/>
              </a:solidFill>
              <a:latin typeface="Meiryo"/>
              <a:ea typeface="Meiryo"/>
            </a:endParaRPr>
          </a:p>
        </p:txBody>
      </p:sp>
      <p:sp>
        <p:nvSpPr>
          <p:cNvPr id="10" name="正方形/長方形 9">
            <a:extLst>
              <a:ext uri="{FF2B5EF4-FFF2-40B4-BE49-F238E27FC236}">
                <a16:creationId xmlns:a16="http://schemas.microsoft.com/office/drawing/2014/main" id="{E0BD4492-EBE9-BB42-ECE9-D94E538C025F}"/>
              </a:ext>
            </a:extLst>
          </p:cNvPr>
          <p:cNvSpPr/>
          <p:nvPr/>
        </p:nvSpPr>
        <p:spPr>
          <a:xfrm>
            <a:off x="4637615" y="6019295"/>
            <a:ext cx="6934825" cy="541687"/>
          </a:xfrm>
          <a:prstGeom prst="rect">
            <a:avLst/>
          </a:prstGeom>
        </p:spPr>
        <p:txBody>
          <a:bodyPr wrap="square" lIns="0" tIns="0" rIns="0" bIns="0" anchor="t">
            <a:spAutoFit/>
          </a:bodyPr>
          <a:lstStyle/>
          <a:p>
            <a:pPr>
              <a:lnSpc>
                <a:spcPct val="110000"/>
              </a:lnSpc>
              <a:defRPr/>
            </a:pPr>
            <a:r>
              <a:rPr kumimoji="0" lang="en-US" altLang="ja-JP" sz="800" kern="0">
                <a:solidFill>
                  <a:srgbClr val="C9002C"/>
                </a:solidFill>
                <a:latin typeface="Meiryo" panose="020B0604030504040204" pitchFamily="34" charset="-128"/>
                <a:ea typeface="Meiryo" panose="020B0604030504040204" pitchFamily="34" charset="-128"/>
              </a:rPr>
              <a:t>※1  1</a:t>
            </a:r>
            <a:r>
              <a:rPr kumimoji="0" lang="ja-JP" altLang="en-US" sz="800" kern="0">
                <a:solidFill>
                  <a:srgbClr val="C9002C"/>
                </a:solidFill>
                <a:latin typeface="Meiryo" panose="020B0604030504040204" pitchFamily="34" charset="-128"/>
                <a:ea typeface="Meiryo" panose="020B0604030504040204" pitchFamily="34" charset="-128"/>
              </a:rPr>
              <a:t>日間～</a:t>
            </a:r>
            <a:r>
              <a:rPr kumimoji="0" lang="en-US" altLang="ja-JP" sz="800" kern="0">
                <a:solidFill>
                  <a:srgbClr val="C9002C"/>
                </a:solidFill>
                <a:latin typeface="Meiryo" panose="020B0604030504040204" pitchFamily="34" charset="-128"/>
                <a:ea typeface="Meiryo" panose="020B0604030504040204" pitchFamily="34" charset="-128"/>
              </a:rPr>
              <a:t>4</a:t>
            </a:r>
            <a:r>
              <a:rPr kumimoji="0" lang="ja-JP" altLang="en-US" sz="800" kern="0">
                <a:solidFill>
                  <a:srgbClr val="C9002C"/>
                </a:solidFill>
                <a:latin typeface="Meiryo" panose="020B0604030504040204" pitchFamily="34" charset="-128"/>
                <a:ea typeface="Meiryo" panose="020B0604030504040204" pitchFamily="34" charset="-128"/>
              </a:rPr>
              <a:t>日間での掲載も可能ですが、掲載</a:t>
            </a:r>
            <a:r>
              <a:rPr kumimoji="0" lang="en" altLang="ja-JP" sz="800" kern="0">
                <a:solidFill>
                  <a:srgbClr val="C9002C"/>
                </a:solidFill>
                <a:latin typeface="Meiryo" panose="020B0604030504040204" pitchFamily="34" charset="-128"/>
                <a:ea typeface="Meiryo" panose="020B0604030504040204" pitchFamily="34" charset="-128"/>
              </a:rPr>
              <a:t>vimps</a:t>
            </a:r>
            <a:r>
              <a:rPr kumimoji="0" lang="ja-JP" altLang="en-US" sz="800" kern="0">
                <a:solidFill>
                  <a:srgbClr val="C9002C"/>
                </a:solidFill>
                <a:latin typeface="Meiryo" panose="020B0604030504040204" pitchFamily="34" charset="-128"/>
                <a:ea typeface="Meiryo" panose="020B0604030504040204" pitchFamily="34" charset="-128"/>
              </a:rPr>
              <a:t>数が未達成の場合補填対象外になります。</a:t>
            </a:r>
            <a:endParaRPr kumimoji="0" lang="en-US" altLang="ja-JP" sz="800" kern="0">
              <a:solidFill>
                <a:srgbClr val="C9002C"/>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srgbClr val="C00000"/>
                </a:solidFill>
                <a:latin typeface="Meiryo" panose="020B0604030504040204" pitchFamily="34" charset="-128"/>
                <a:ea typeface="Meiryo" panose="020B0604030504040204" pitchFamily="34" charset="-128"/>
              </a:rPr>
              <a:t>※2  </a:t>
            </a:r>
            <a:r>
              <a:rPr kumimoji="0" lang="en" altLang="ja-JP" sz="800" kern="0">
                <a:solidFill>
                  <a:srgbClr val="C00000"/>
                </a:solidFill>
                <a:latin typeface="Meiryo" panose="020B0604030504040204" pitchFamily="34" charset="-128"/>
                <a:ea typeface="Meiryo" panose="020B0604030504040204" pitchFamily="34" charset="-128"/>
              </a:rPr>
              <a:t>FQ1</a:t>
            </a:r>
            <a:r>
              <a:rPr kumimoji="0" lang="ja-JP" altLang="en-US" sz="800" kern="0">
                <a:solidFill>
                  <a:srgbClr val="C00000"/>
                </a:solidFill>
                <a:latin typeface="Meiryo" panose="020B0604030504040204" pitchFamily="34" charset="-128"/>
                <a:ea typeface="Meiryo" panose="020B0604030504040204" pitchFamily="34" charset="-128"/>
              </a:rPr>
              <a:t>回指定の掛け率含む</a:t>
            </a:r>
            <a:endParaRPr kumimoji="0" lang="en-US" altLang="ja-JP" sz="800" kern="0">
              <a:solidFill>
                <a:srgbClr val="C00000"/>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srgbClr val="C00000"/>
                </a:solidFill>
                <a:latin typeface="Meiryo" panose="020B0604030504040204" pitchFamily="34" charset="-128"/>
                <a:ea typeface="Meiryo" panose="020B0604030504040204" pitchFamily="34" charset="-128"/>
              </a:rPr>
              <a:t>※3  </a:t>
            </a:r>
            <a:r>
              <a:rPr kumimoji="0" lang="ja-JP" altLang="en-US" sz="800" kern="0">
                <a:solidFill>
                  <a:srgbClr val="C00000"/>
                </a:solidFill>
                <a:latin typeface="Meiryo" panose="020B0604030504040204" pitchFamily="34" charset="-128"/>
                <a:ea typeface="Meiryo" panose="020B0604030504040204" pitchFamily="34" charset="-128"/>
              </a:rPr>
              <a:t>都道府県指定の掛け率含む。さらにターゲティングを掛ける場合は基本料金</a:t>
            </a:r>
            <a:r>
              <a:rPr kumimoji="0" lang="en" altLang="ja-JP" sz="800" kern="0">
                <a:solidFill>
                  <a:srgbClr val="C00000"/>
                </a:solidFill>
                <a:latin typeface="Meiryo" panose="020B0604030504040204" pitchFamily="34" charset="-128"/>
                <a:ea typeface="Meiryo" panose="020B0604030504040204" pitchFamily="34" charset="-128"/>
              </a:rPr>
              <a:t>vCPM</a:t>
            </a:r>
            <a:r>
              <a:rPr kumimoji="0" lang="en-US" altLang="ja-JP" sz="800" kern="0">
                <a:solidFill>
                  <a:srgbClr val="C00000"/>
                </a:solidFill>
                <a:latin typeface="Meiryo" panose="020B0604030504040204" pitchFamily="34" charset="-128"/>
                <a:ea typeface="Meiryo" panose="020B0604030504040204" pitchFamily="34" charset="-128"/>
              </a:rPr>
              <a:t>(</a:t>
            </a:r>
            <a:r>
              <a:rPr kumimoji="0" lang="ja-JP" altLang="en-US" sz="800" kern="0">
                <a:solidFill>
                  <a:srgbClr val="C00000"/>
                </a:solidFill>
                <a:latin typeface="Meiryo" panose="020B0604030504040204" pitchFamily="34" charset="-128"/>
                <a:ea typeface="Meiryo" panose="020B0604030504040204" pitchFamily="34" charset="-128"/>
              </a:rPr>
              <a:t>★</a:t>
            </a:r>
            <a:r>
              <a:rPr kumimoji="0" lang="en-US" altLang="ja-JP" sz="800" kern="0">
                <a:solidFill>
                  <a:srgbClr val="C00000"/>
                </a:solidFill>
                <a:latin typeface="Meiryo" panose="020B0604030504040204" pitchFamily="34" charset="-128"/>
                <a:ea typeface="Meiryo" panose="020B0604030504040204" pitchFamily="34" charset="-128"/>
              </a:rPr>
              <a:t>)</a:t>
            </a:r>
            <a:r>
              <a:rPr kumimoji="0" lang="ja-JP" altLang="en-US" sz="800" kern="0">
                <a:solidFill>
                  <a:srgbClr val="C00000"/>
                </a:solidFill>
                <a:latin typeface="Meiryo" panose="020B0604030504040204" pitchFamily="34" charset="-128"/>
                <a:ea typeface="Meiryo" panose="020B0604030504040204" pitchFamily="34" charset="-128"/>
              </a:rPr>
              <a:t>を元に計算せず、カッコ内の計算式を元に計算してください。</a:t>
            </a:r>
            <a:endParaRPr kumimoji="0" lang="en-US" altLang="ja-JP" sz="800" kern="0">
              <a:solidFill>
                <a:srgbClr val="C00000"/>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srgbClr val="C00000"/>
                </a:solidFill>
                <a:latin typeface="Meiryo" panose="020B0604030504040204" pitchFamily="34" charset="-128"/>
                <a:ea typeface="Meiryo" panose="020B0604030504040204" pitchFamily="34" charset="-128"/>
              </a:rPr>
              <a:t>※4  </a:t>
            </a:r>
            <a:r>
              <a:rPr lang="ja-JP" altLang="en-US" sz="800">
                <a:solidFill>
                  <a:srgbClr val="C00000"/>
                </a:solidFill>
                <a:latin typeface="Meiryo" panose="020B0604030504040204" pitchFamily="34" charset="-128"/>
                <a:ea typeface="Meiryo" panose="020B0604030504040204" pitchFamily="34" charset="-128"/>
              </a:rPr>
              <a:t>市区郡指定の掛け率含む</a:t>
            </a:r>
            <a:endParaRPr lang="en-US" altLang="ja-JP" sz="800">
              <a:solidFill>
                <a:srgbClr val="C00000"/>
              </a:solidFill>
              <a:latin typeface="Meiryo" panose="020B0604030504040204" pitchFamily="34" charset="-128"/>
              <a:ea typeface="Meiryo" panose="020B0604030504040204" pitchFamily="34" charset="-128"/>
            </a:endParaRPr>
          </a:p>
        </p:txBody>
      </p:sp>
      <p:pic>
        <p:nvPicPr>
          <p:cNvPr id="9" name="図プレースホルダー 8" descr="アイコン&#10;&#10;自動的に生成された説明">
            <a:extLst>
              <a:ext uri="{FF2B5EF4-FFF2-40B4-BE49-F238E27FC236}">
                <a16:creationId xmlns:a16="http://schemas.microsoft.com/office/drawing/2014/main" id="{EFC283FA-4550-3E42-7555-FA67E4D0ED16}"/>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376672964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graphicFrame>
        <p:nvGraphicFramePr>
          <p:cNvPr id="21" name="表 20">
            <a:extLst>
              <a:ext uri="{FF2B5EF4-FFF2-40B4-BE49-F238E27FC236}">
                <a16:creationId xmlns:a16="http://schemas.microsoft.com/office/drawing/2014/main" id="{A2DC2D13-E8A1-1105-DADD-781E71AA682E}"/>
              </a:ext>
            </a:extLst>
          </p:cNvPr>
          <p:cNvGraphicFramePr>
            <a:graphicFrameLocks noGrp="1"/>
          </p:cNvGraphicFramePr>
          <p:nvPr>
            <p:extLst>
              <p:ext uri="{D42A27DB-BD31-4B8C-83A1-F6EECF244321}">
                <p14:modId xmlns:p14="http://schemas.microsoft.com/office/powerpoint/2010/main" val="2928780198"/>
              </p:ext>
            </p:extLst>
          </p:nvPr>
        </p:nvGraphicFramePr>
        <p:xfrm>
          <a:off x="479426" y="1089027"/>
          <a:ext cx="11233151" cy="4896905"/>
        </p:xfrm>
        <a:graphic>
          <a:graphicData uri="http://schemas.openxmlformats.org/drawingml/2006/table">
            <a:tbl>
              <a:tblPr firstCol="1" bandRow="1"/>
              <a:tblGrid>
                <a:gridCol w="2866633">
                  <a:extLst>
                    <a:ext uri="{9D8B030D-6E8A-4147-A177-3AD203B41FA5}">
                      <a16:colId xmlns:a16="http://schemas.microsoft.com/office/drawing/2014/main" val="792911817"/>
                    </a:ext>
                  </a:extLst>
                </a:gridCol>
                <a:gridCol w="1285208">
                  <a:extLst>
                    <a:ext uri="{9D8B030D-6E8A-4147-A177-3AD203B41FA5}">
                      <a16:colId xmlns:a16="http://schemas.microsoft.com/office/drawing/2014/main" val="1525620392"/>
                    </a:ext>
                  </a:extLst>
                </a:gridCol>
                <a:gridCol w="2597306">
                  <a:extLst>
                    <a:ext uri="{9D8B030D-6E8A-4147-A177-3AD203B41FA5}">
                      <a16:colId xmlns:a16="http://schemas.microsoft.com/office/drawing/2014/main" val="3835180974"/>
                    </a:ext>
                  </a:extLst>
                </a:gridCol>
                <a:gridCol w="1432827">
                  <a:extLst>
                    <a:ext uri="{9D8B030D-6E8A-4147-A177-3AD203B41FA5}">
                      <a16:colId xmlns:a16="http://schemas.microsoft.com/office/drawing/2014/main" val="3615895197"/>
                    </a:ext>
                  </a:extLst>
                </a:gridCol>
                <a:gridCol w="3051177">
                  <a:extLst>
                    <a:ext uri="{9D8B030D-6E8A-4147-A177-3AD203B41FA5}">
                      <a16:colId xmlns:a16="http://schemas.microsoft.com/office/drawing/2014/main" val="360912566"/>
                    </a:ext>
                  </a:extLst>
                </a:gridCol>
              </a:tblGrid>
              <a:tr h="50996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a:solidFill>
                            <a:schemeClr val="accent3"/>
                          </a:solidFill>
                          <a:latin typeface="Meiryo" panose="020B0604030504040204" pitchFamily="34" charset="-128"/>
                          <a:ea typeface="Meiryo" panose="020B0604030504040204" pitchFamily="34" charset="-128"/>
                        </a:rPr>
                        <a:t>商品名</a:t>
                      </a:r>
                    </a:p>
                  </a:txBody>
                  <a:tcPr marT="72000"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1" i="0" kern="1200">
                          <a:solidFill>
                            <a:schemeClr val="bg1"/>
                          </a:solidFill>
                          <a:latin typeface="Meiryo"/>
                          <a:ea typeface="Meiryo"/>
                          <a:cs typeface="+mn-cs"/>
                        </a:rPr>
                        <a:t>ブランドパネル　</a:t>
                      </a:r>
                      <a:r>
                        <a:rPr kumimoji="1" lang="en-US" altLang="ja-JP" sz="1050" b="1" i="0" kern="1200">
                          <a:solidFill>
                            <a:schemeClr val="bg1"/>
                          </a:solidFill>
                          <a:latin typeface="Meiryo"/>
                          <a:ea typeface="Meiryo"/>
                          <a:cs typeface="+mn-cs"/>
                        </a:rPr>
                        <a:t>SP</a:t>
                      </a:r>
                      <a:br>
                        <a:rPr kumimoji="1" lang="en-US" altLang="ja-JP" sz="1050" b="1" i="0" kern="1200">
                          <a:solidFill>
                            <a:srgbClr val="FFFFFF"/>
                          </a:solidFill>
                          <a:latin typeface="Meiryo"/>
                          <a:ea typeface="Meiryo"/>
                          <a:cs typeface="+mn-cs"/>
                        </a:rPr>
                      </a:br>
                      <a:r>
                        <a:rPr kumimoji="1" lang="ja-JP" altLang="en-US" sz="1050" b="1" i="0" kern="1200">
                          <a:solidFill>
                            <a:schemeClr val="bg1"/>
                          </a:solidFill>
                          <a:latin typeface="Meiryo"/>
                          <a:ea typeface="Meiryo"/>
                          <a:cs typeface="+mn-cs"/>
                        </a:rPr>
                        <a:t>（時間帯ジャック）</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1" i="0" kern="1200">
                          <a:solidFill>
                            <a:schemeClr val="bg1"/>
                          </a:solidFill>
                          <a:latin typeface="Meiryo"/>
                          <a:ea typeface="Meiryo"/>
                          <a:cs typeface="+mn-cs"/>
                        </a:rPr>
                        <a:t>ブランドパネル　</a:t>
                      </a:r>
                      <a:r>
                        <a:rPr kumimoji="1" lang="en-US" altLang="ja-JP" sz="1050" b="1" i="0" kern="1200">
                          <a:solidFill>
                            <a:schemeClr val="bg1"/>
                          </a:solidFill>
                          <a:latin typeface="Meiryo"/>
                          <a:ea typeface="Meiryo"/>
                          <a:cs typeface="+mn-cs"/>
                        </a:rPr>
                        <a:t>SP</a:t>
                      </a:r>
                      <a:br>
                        <a:rPr kumimoji="1" lang="en-US" altLang="ja-JP" sz="1050" b="1" i="0" kern="1200">
                          <a:solidFill>
                            <a:srgbClr val="FFFFFF"/>
                          </a:solidFill>
                          <a:latin typeface="Meiryo"/>
                          <a:ea typeface="Meiryo"/>
                          <a:cs typeface="+mn-cs"/>
                        </a:rPr>
                      </a:br>
                      <a:r>
                        <a:rPr kumimoji="1" lang="ja-JP" altLang="en-US" sz="1050" b="1" i="0" kern="1200">
                          <a:solidFill>
                            <a:schemeClr val="bg1"/>
                          </a:solidFill>
                          <a:latin typeface="Meiryo"/>
                          <a:ea typeface="Meiryo"/>
                          <a:cs typeface="+mn-cs"/>
                        </a:rPr>
                        <a:t>（時間帯ジャック　関東</a:t>
                      </a:r>
                      <a:r>
                        <a:rPr kumimoji="1" lang="en-US" altLang="ja-JP" sz="1050" b="1" i="0" kern="1200">
                          <a:solidFill>
                            <a:schemeClr val="bg1"/>
                          </a:solidFill>
                          <a:latin typeface="Meiryo"/>
                          <a:ea typeface="Meiryo"/>
                          <a:cs typeface="+mn-cs"/>
                        </a:rPr>
                        <a:t>1</a:t>
                      </a:r>
                      <a:r>
                        <a:rPr kumimoji="1" lang="ja-JP" altLang="en-US" sz="1050" b="1" i="0" kern="1200">
                          <a:solidFill>
                            <a:schemeClr val="bg1"/>
                          </a:solidFill>
                          <a:latin typeface="Meiryo"/>
                          <a:ea typeface="Meiryo"/>
                          <a:cs typeface="+mn-cs"/>
                        </a:rPr>
                        <a:t>都</a:t>
                      </a:r>
                      <a:r>
                        <a:rPr kumimoji="1" lang="en-US" altLang="ja-JP" sz="1050" b="1" i="0" kern="1200">
                          <a:solidFill>
                            <a:schemeClr val="bg1"/>
                          </a:solidFill>
                          <a:latin typeface="Meiryo"/>
                          <a:ea typeface="Meiryo"/>
                          <a:cs typeface="+mn-cs"/>
                        </a:rPr>
                        <a:t>6</a:t>
                      </a:r>
                      <a:r>
                        <a:rPr kumimoji="1" lang="ja-JP" altLang="en-US" sz="1050" b="1" i="0" kern="1200">
                          <a:solidFill>
                            <a:schemeClr val="bg1"/>
                          </a:solidFill>
                          <a:latin typeface="Meiryo"/>
                          <a:ea typeface="Meiryo"/>
                          <a:cs typeface="+mn-cs"/>
                        </a:rPr>
                        <a:t>県）</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lnL w="12700" cmpd="sng">
                      <a:noFill/>
                      <a:prstDash val="solid"/>
                    </a:lnL>
                  </a:tcPr>
                </a:tc>
                <a:extLst>
                  <a:ext uri="{0D108BD9-81ED-4DB2-BD59-A6C34878D82A}">
                    <a16:rowId xmlns:a16="http://schemas.microsoft.com/office/drawing/2014/main" val="2117335041"/>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リリース種別</a:t>
                      </a:r>
                      <a:r>
                        <a:rPr kumimoji="1" lang="en-US" altLang="ja-JP" sz="900" b="0" kern="1200">
                          <a:solidFill>
                            <a:schemeClr val="bg1"/>
                          </a:solidFill>
                          <a:latin typeface="Meiryo" panose="020B0604030504040204" pitchFamily="34" charset="-128"/>
                          <a:ea typeface="Meiryo" panose="020B0604030504040204" pitchFamily="34" charset="-128"/>
                          <a:cs typeface="+mn-cs"/>
                        </a:rPr>
                        <a:t>/</a:t>
                      </a:r>
                      <a:r>
                        <a:rPr kumimoji="1" lang="ja-JP" altLang="en-US" sz="900" b="0" kern="1200">
                          <a:solidFill>
                            <a:schemeClr val="bg1"/>
                          </a:solidFill>
                          <a:latin typeface="Meiryo" panose="020B0604030504040204" pitchFamily="34" charset="-128"/>
                          <a:ea typeface="Meiryo" panose="020B0604030504040204" pitchFamily="34" charset="-128"/>
                          <a:cs typeface="+mn-cs"/>
                        </a:rPr>
                        <a:t>商品</a:t>
                      </a:r>
                      <a:r>
                        <a:rPr kumimoji="1" lang="en-US" altLang="ja-JP" sz="900" b="0" kern="1200">
                          <a:solidFill>
                            <a:schemeClr val="bg1"/>
                          </a:solidFill>
                          <a:latin typeface="Meiryo" panose="020B0604030504040204" pitchFamily="34" charset="-128"/>
                          <a:ea typeface="Meiryo" panose="020B0604030504040204" pitchFamily="34" charset="-128"/>
                          <a:cs typeface="+mn-cs"/>
                        </a:rPr>
                        <a:t>ID</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lang="ja-JP" altLang="en-US" sz="1050" b="0" i="0">
                          <a:solidFill>
                            <a:schemeClr val="tx1">
                              <a:lumMod val="65000"/>
                              <a:lumOff val="35000"/>
                            </a:schemeClr>
                          </a:solidFill>
                          <a:latin typeface="Meiryo"/>
                          <a:ea typeface="Meiryo"/>
                        </a:rPr>
                        <a:t>継続</a:t>
                      </a:r>
                      <a:endParaRPr kumimoji="1" lang="ja-JP" altLang="en-US" sz="1050" b="0" i="0">
                        <a:solidFill>
                          <a:schemeClr val="tx1">
                            <a:lumMod val="65000"/>
                            <a:lumOff val="35000"/>
                          </a:schemeClr>
                        </a:solidFill>
                        <a:latin typeface="Meiryo"/>
                        <a:ea typeface="Meiryo"/>
                      </a:endParaRPr>
                    </a:p>
                  </a:txBody>
                  <a:tcPr marT="36000" marB="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a:solidFill>
                            <a:schemeClr val="tx1">
                              <a:lumMod val="65000"/>
                              <a:lumOff val="35000"/>
                            </a:schemeClr>
                          </a:solidFill>
                          <a:latin typeface="Meiryo"/>
                          <a:ea typeface="Meiryo"/>
                          <a:cs typeface="+mn-cs"/>
                        </a:rPr>
                        <a:t>1000001355</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lang="ja-JP" altLang="en-US" sz="1050" b="0" i="0">
                          <a:solidFill>
                            <a:schemeClr val="tx1">
                              <a:lumMod val="65000"/>
                              <a:lumOff val="35000"/>
                            </a:schemeClr>
                          </a:solidFill>
                          <a:latin typeface="Meiryo"/>
                          <a:ea typeface="Meiryo"/>
                        </a:rPr>
                        <a:t>継続</a:t>
                      </a:r>
                      <a:endParaRPr kumimoji="1" lang="ja-JP" altLang="en-US" sz="1050" b="0" i="0">
                        <a:solidFill>
                          <a:schemeClr val="tx1">
                            <a:lumMod val="65000"/>
                            <a:lumOff val="35000"/>
                          </a:schemeClr>
                        </a:solidFill>
                        <a:latin typeface="Meiryo" panose="020B0604030504040204" pitchFamily="34" charset="-128"/>
                        <a:ea typeface="Meiryo" panose="020B0604030504040204" pitchFamily="34" charset="-128"/>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i="0" kern="1200">
                          <a:solidFill>
                            <a:schemeClr val="tx1">
                              <a:lumMod val="65000"/>
                              <a:lumOff val="35000"/>
                            </a:schemeClr>
                          </a:solidFill>
                          <a:latin typeface="Meiryo"/>
                          <a:ea typeface="Meiryo"/>
                          <a:cs typeface="+mn-cs"/>
                        </a:rPr>
                        <a:t>1000001330</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2355075111"/>
                  </a:ext>
                </a:extLst>
              </a:tr>
              <a:tr h="30042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予約開始日</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a:lnSpc>
                          <a:spcPct val="100000"/>
                        </a:lnSpc>
                        <a:spcBef>
                          <a:spcPts val="0"/>
                        </a:spcBef>
                        <a:spcAft>
                          <a:spcPts val="0"/>
                        </a:spcAft>
                        <a:buNone/>
                        <a:tabLst/>
                        <a:defRPr/>
                      </a:pPr>
                      <a:r>
                        <a:rPr lang="en-US" sz="1050" b="0" i="0" u="none" strike="noStrike" kern="1200" noProof="0">
                          <a:solidFill>
                            <a:schemeClr val="accent3"/>
                          </a:solidFill>
                          <a:latin typeface="Meiryo"/>
                        </a:rPr>
                        <a:t>2023</a:t>
                      </a:r>
                      <a:r>
                        <a:rPr kumimoji="1" lang="ja-JP" sz="1050" b="0" i="0" u="none" strike="noStrike" kern="1200" noProof="0">
                          <a:solidFill>
                            <a:schemeClr val="accent3"/>
                          </a:solidFill>
                          <a:latin typeface="Meiryo"/>
                          <a:ea typeface="Meiryo"/>
                        </a:rPr>
                        <a:t>年</a:t>
                      </a:r>
                      <a:r>
                        <a:rPr lang="en-US" sz="1050" b="0" i="0" u="none" strike="noStrike" kern="1200" noProof="0">
                          <a:solidFill>
                            <a:schemeClr val="accent3"/>
                          </a:solidFill>
                          <a:latin typeface="Meiryo"/>
                        </a:rPr>
                        <a:t>1</a:t>
                      </a:r>
                      <a:r>
                        <a:rPr kumimoji="1" lang="ja-JP" sz="1050" b="0" i="0" u="none" strike="noStrike" kern="1200" noProof="0">
                          <a:solidFill>
                            <a:schemeClr val="accent3"/>
                          </a:solidFill>
                          <a:latin typeface="Meiryo"/>
                          <a:ea typeface="Meiryo"/>
                        </a:rPr>
                        <a:t>月</a:t>
                      </a:r>
                      <a:r>
                        <a:rPr lang="en-US" sz="1050" b="0" i="0" u="none" strike="noStrike" kern="1200" noProof="0">
                          <a:solidFill>
                            <a:schemeClr val="accent3"/>
                          </a:solidFill>
                          <a:latin typeface="Meiryo"/>
                        </a:rPr>
                        <a:t>25</a:t>
                      </a:r>
                      <a:r>
                        <a:rPr kumimoji="1" lang="ja-JP" sz="1050" b="0" i="0" u="none" strike="noStrike" kern="1200" noProof="0">
                          <a:solidFill>
                            <a:schemeClr val="accent3"/>
                          </a:solidFill>
                          <a:latin typeface="Meiryo"/>
                          <a:ea typeface="Meiryo"/>
                        </a:rPr>
                        <a:t>日</a:t>
                      </a:r>
                      <a:r>
                        <a:rPr kumimoji="1" lang="en-US" sz="1050" b="0" i="0" u="none" strike="noStrike" kern="1200" noProof="0">
                          <a:solidFill>
                            <a:schemeClr val="accent3"/>
                          </a:solidFill>
                          <a:latin typeface="Meiryo"/>
                        </a:rPr>
                        <a:t>(</a:t>
                      </a:r>
                      <a:r>
                        <a:rPr kumimoji="1" lang="ja-JP" sz="1050" b="0" i="0" u="none" strike="noStrike" kern="1200" noProof="0">
                          <a:solidFill>
                            <a:schemeClr val="accent3"/>
                          </a:solidFill>
                          <a:latin typeface="Meiryo"/>
                          <a:ea typeface="Meiryo"/>
                        </a:rPr>
                        <a:t>水</a:t>
                      </a:r>
                      <a:r>
                        <a:rPr kumimoji="1" lang="en-US" sz="1050" b="0" i="0" u="none" strike="noStrike" kern="1200" noProof="0">
                          <a:solidFill>
                            <a:schemeClr val="accent3"/>
                          </a:solidFill>
                          <a:latin typeface="Meiryo"/>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777446988"/>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a:solidFill>
                            <a:schemeClr val="tx1">
                              <a:lumMod val="65000"/>
                              <a:lumOff val="35000"/>
                            </a:schemeClr>
                          </a:solidFill>
                          <a:latin typeface="Meiryo"/>
                          <a:ea typeface="Meiryo"/>
                          <a:cs typeface="+mn-cs"/>
                        </a:rPr>
                        <a:t>-</a:t>
                      </a:r>
                      <a:endParaRPr kumimoji="1" lang="ja-JP" altLang="en-US" sz="1050" b="0" i="0" kern="1200">
                        <a:solidFill>
                          <a:schemeClr val="tx1">
                            <a:lumMod val="65000"/>
                            <a:lumOff val="35000"/>
                          </a:schemeClr>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a:solidFill>
                            <a:schemeClr val="tx1">
                              <a:lumMod val="65000"/>
                              <a:lumOff val="35000"/>
                            </a:schemeClr>
                          </a:solidFill>
                          <a:latin typeface="Meiryo"/>
                          <a:ea typeface="Meiryo"/>
                        </a:rPr>
                        <a:t>-</a:t>
                      </a:r>
                      <a:endParaRPr kumimoji="1" lang="ja-JP" altLang="en-US" sz="1050" b="0" i="0">
                        <a:solidFill>
                          <a:schemeClr val="tx1">
                            <a:lumMod val="65000"/>
                            <a:lumOff val="35000"/>
                          </a:schemeClr>
                        </a:solidFill>
                        <a:latin typeface="Meiryo"/>
                        <a:ea typeface="Meiryo"/>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112060797"/>
                  </a:ext>
                </a:extLst>
              </a:tr>
              <a:tr h="4814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広告タイプ</a:t>
                      </a:r>
                      <a:r>
                        <a:rPr kumimoji="1" lang="en-US" altLang="ja-JP" sz="900" b="0" kern="1200">
                          <a:solidFill>
                            <a:schemeClr val="bg1"/>
                          </a:solidFill>
                          <a:latin typeface="Meiryo" panose="020B0604030504040204" pitchFamily="34" charset="-128"/>
                          <a:ea typeface="Meiryo" panose="020B0604030504040204" pitchFamily="34" charset="-128"/>
                          <a:cs typeface="+mn-cs"/>
                        </a:rPr>
                        <a:t>/</a:t>
                      </a:r>
                      <a:r>
                        <a:rPr kumimoji="1" lang="ja-JP" altLang="en-US" sz="900" b="0" kern="1200">
                          <a:solidFill>
                            <a:schemeClr val="bg1"/>
                          </a:solidFill>
                          <a:latin typeface="Meiryo" panose="020B0604030504040204" pitchFamily="34" charset="-128"/>
                          <a:ea typeface="Meiryo" panose="020B0604030504040204" pitchFamily="34" charset="-128"/>
                          <a:cs typeface="+mn-cs"/>
                        </a:rPr>
                        <a:t>メインメディアの形式</a:t>
                      </a:r>
                      <a:r>
                        <a:rPr kumimoji="1" lang="en-US" altLang="ja-JP" sz="900" b="0" kern="1200">
                          <a:solidFill>
                            <a:schemeClr val="bg1"/>
                          </a:solidFill>
                          <a:latin typeface="Meiryo" panose="020B0604030504040204" pitchFamily="34" charset="-128"/>
                          <a:ea typeface="Meiryo" panose="020B0604030504040204" pitchFamily="34" charset="-128"/>
                          <a:cs typeface="+mn-cs"/>
                        </a:rPr>
                        <a:t>/</a:t>
                      </a:r>
                    </a:p>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アスペクト比</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lang="en-US" altLang="ja-JP" sz="1050" b="0" i="0" kern="1200">
                          <a:solidFill>
                            <a:schemeClr val="tx1">
                              <a:lumMod val="65000"/>
                              <a:lumOff val="35000"/>
                            </a:schemeClr>
                          </a:solidFill>
                          <a:latin typeface="Meiryo"/>
                          <a:ea typeface="Meiryo"/>
                          <a:cs typeface="+mn-cs"/>
                        </a:rPr>
                        <a:t>【</a:t>
                      </a:r>
                      <a:r>
                        <a:rPr lang="ja-JP" altLang="en-US" sz="1050" b="0" i="0" kern="1200">
                          <a:solidFill>
                            <a:schemeClr val="tx1">
                              <a:lumMod val="65000"/>
                              <a:lumOff val="35000"/>
                            </a:schemeClr>
                          </a:solidFill>
                          <a:latin typeface="Meiryo"/>
                          <a:ea typeface="Meiryo"/>
                          <a:cs typeface="+mn-cs"/>
                        </a:rPr>
                        <a:t>スマートフォン</a:t>
                      </a:r>
                      <a:r>
                        <a:rPr lang="en-US" altLang="ja-JP" sz="1050" b="0" i="0" kern="1200">
                          <a:solidFill>
                            <a:schemeClr val="tx1">
                              <a:lumMod val="65000"/>
                              <a:lumOff val="35000"/>
                            </a:schemeClr>
                          </a:solidFill>
                          <a:latin typeface="Meiryo"/>
                          <a:ea typeface="Meiryo"/>
                          <a:cs typeface="+mn-cs"/>
                        </a:rPr>
                        <a:t>】</a:t>
                      </a:r>
                      <a:r>
                        <a:rPr kumimoji="1" lang="ja-JP" altLang="en-US" sz="1050" kern="1200">
                          <a:solidFill>
                            <a:schemeClr val="accent3"/>
                          </a:solidFill>
                          <a:latin typeface="Meiryo"/>
                          <a:ea typeface="Meiryo"/>
                          <a:cs typeface="+mn-cs"/>
                        </a:rPr>
                        <a:t>バナー</a:t>
                      </a:r>
                      <a:r>
                        <a:rPr kumimoji="1" lang="en-US" altLang="ja-JP" sz="1050" kern="1200">
                          <a:solidFill>
                            <a:schemeClr val="accent3"/>
                          </a:solidFill>
                          <a:latin typeface="Meiryo"/>
                          <a:ea typeface="Meiryo"/>
                          <a:cs typeface="+mn-cs"/>
                        </a:rPr>
                        <a:t>/</a:t>
                      </a:r>
                      <a:r>
                        <a:rPr kumimoji="1" lang="ja-JP" altLang="en-US" sz="1050" kern="1200">
                          <a:solidFill>
                            <a:schemeClr val="accent3"/>
                          </a:solidFill>
                          <a:latin typeface="Meiryo"/>
                          <a:ea typeface="Meiryo"/>
                          <a:cs typeface="+mn-cs"/>
                        </a:rPr>
                        <a:t>画像</a:t>
                      </a:r>
                      <a:r>
                        <a:rPr kumimoji="1" lang="en-US" altLang="ja-JP" sz="1050" kern="1200">
                          <a:solidFill>
                            <a:schemeClr val="accent3"/>
                          </a:solidFill>
                          <a:latin typeface="Meiryo"/>
                          <a:ea typeface="Meiryo"/>
                          <a:cs typeface="+mn-cs"/>
                        </a:rPr>
                        <a:t>/16</a:t>
                      </a:r>
                      <a:r>
                        <a:rPr kumimoji="1" lang="ja-JP" altLang="en-US" sz="1050" kern="1200">
                          <a:solidFill>
                            <a:schemeClr val="accent3"/>
                          </a:solidFill>
                          <a:latin typeface="Meiryo"/>
                          <a:ea typeface="Meiryo"/>
                          <a:cs typeface="+mn-cs"/>
                        </a:rPr>
                        <a:t>：</a:t>
                      </a:r>
                      <a:r>
                        <a:rPr kumimoji="1" lang="en-US" altLang="ja-JP" sz="1050" kern="1200">
                          <a:solidFill>
                            <a:schemeClr val="accent3"/>
                          </a:solidFill>
                          <a:latin typeface="Meiryo"/>
                          <a:ea typeface="Meiryo"/>
                          <a:cs typeface="+mn-cs"/>
                        </a:rPr>
                        <a:t>9</a:t>
                      </a:r>
                    </a:p>
                    <a:p>
                      <a:pPr algn="ctr"/>
                      <a:r>
                        <a:rPr kumimoji="1" lang="ja-JP" altLang="en-US" sz="1050" kern="1200">
                          <a:solidFill>
                            <a:schemeClr val="accent3"/>
                          </a:solidFill>
                          <a:latin typeface="Meiryo"/>
                          <a:ea typeface="Meiryo"/>
                          <a:cs typeface="+mn-cs"/>
                        </a:rPr>
                        <a:t>バナー</a:t>
                      </a:r>
                      <a:r>
                        <a:rPr kumimoji="1" lang="en-US" altLang="ja-JP" sz="1050" kern="1200">
                          <a:solidFill>
                            <a:schemeClr val="accent3"/>
                          </a:solidFill>
                          <a:latin typeface="Meiryo"/>
                          <a:ea typeface="Meiryo"/>
                          <a:cs typeface="+mn-cs"/>
                        </a:rPr>
                        <a:t>/</a:t>
                      </a:r>
                      <a:r>
                        <a:rPr kumimoji="1" lang="ja-JP" altLang="en-US" sz="1050" kern="1200">
                          <a:solidFill>
                            <a:schemeClr val="accent3"/>
                          </a:solidFill>
                          <a:latin typeface="Meiryo"/>
                          <a:ea typeface="Meiryo"/>
                          <a:cs typeface="+mn-cs"/>
                        </a:rPr>
                        <a:t>動画</a:t>
                      </a:r>
                      <a:r>
                        <a:rPr kumimoji="1" lang="en-US" altLang="ja-JP" sz="1050" kern="1200">
                          <a:solidFill>
                            <a:schemeClr val="accent3"/>
                          </a:solidFill>
                          <a:latin typeface="Meiryo"/>
                          <a:ea typeface="Meiryo"/>
                          <a:cs typeface="+mn-cs"/>
                        </a:rPr>
                        <a:t>/16</a:t>
                      </a:r>
                      <a:r>
                        <a:rPr kumimoji="1" lang="ja-JP" altLang="en-US" sz="1050" kern="1200">
                          <a:solidFill>
                            <a:schemeClr val="accent3"/>
                          </a:solidFill>
                          <a:latin typeface="Meiryo"/>
                          <a:ea typeface="Meiryo"/>
                          <a:cs typeface="+mn-cs"/>
                        </a:rPr>
                        <a:t>：</a:t>
                      </a:r>
                      <a:r>
                        <a:rPr kumimoji="1" lang="en-US" altLang="ja-JP" sz="1050" kern="1200">
                          <a:solidFill>
                            <a:schemeClr val="accent3"/>
                          </a:solidFill>
                          <a:latin typeface="Meiryo"/>
                          <a:ea typeface="Meiryo"/>
                          <a:cs typeface="+mn-cs"/>
                        </a:rPr>
                        <a:t>9</a:t>
                      </a:r>
                      <a:r>
                        <a:rPr kumimoji="1" lang="ja-JP" altLang="en-US" sz="1050" kern="1200">
                          <a:solidFill>
                            <a:schemeClr val="accent3"/>
                          </a:solidFill>
                          <a:latin typeface="Meiryo"/>
                          <a:ea typeface="Meiryo"/>
                          <a:cs typeface="+mn-cs"/>
                        </a:rPr>
                        <a:t>　</a:t>
                      </a:r>
                      <a:endParaRPr lang="en-US" altLang="ja-JP" sz="1050" b="0" i="0" kern="1200">
                        <a:solidFill>
                          <a:schemeClr val="tx1">
                            <a:lumMod val="65000"/>
                            <a:lumOff val="35000"/>
                          </a:schemeClr>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84434171"/>
                  </a:ext>
                </a:extLst>
              </a:tr>
              <a:tr h="300426">
                <a:tc>
                  <a:txBody>
                    <a:body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バナー</a:t>
                      </a:r>
                      <a:r>
                        <a:rPr kumimoji="1" lang="en-US" altLang="ja-JP" sz="900" b="0" kern="1200">
                          <a:solidFill>
                            <a:schemeClr val="bg1"/>
                          </a:solidFill>
                          <a:latin typeface="Meiryo" panose="020B0604030504040204" pitchFamily="34" charset="-128"/>
                          <a:ea typeface="Meiryo" panose="020B0604030504040204" pitchFamily="34" charset="-128"/>
                          <a:cs typeface="+mn-cs"/>
                        </a:rPr>
                        <a:t>/</a:t>
                      </a:r>
                      <a:r>
                        <a:rPr kumimoji="1" lang="ja-JP" altLang="en-US" sz="900" b="0" kern="1200">
                          <a:solidFill>
                            <a:schemeClr val="bg1"/>
                          </a:solidFill>
                          <a:latin typeface="Meiryo" panose="020B0604030504040204" pitchFamily="34" charset="-128"/>
                          <a:ea typeface="Meiryo" panose="020B0604030504040204" pitchFamily="34" charset="-128"/>
                          <a:cs typeface="+mn-cs"/>
                        </a:rPr>
                        <a:t>動画</a:t>
                      </a:r>
                      <a:r>
                        <a:rPr kumimoji="1" lang="en-US" altLang="ja-JP" sz="900" b="0" kern="1200">
                          <a:solidFill>
                            <a:schemeClr val="bg1"/>
                          </a:solidFill>
                          <a:latin typeface="Meiryo" panose="020B0604030504040204" pitchFamily="34" charset="-128"/>
                          <a:ea typeface="Meiryo" panose="020B0604030504040204" pitchFamily="34" charset="-128"/>
                          <a:cs typeface="+mn-cs"/>
                        </a:rPr>
                        <a:t>/16</a:t>
                      </a:r>
                      <a:r>
                        <a:rPr kumimoji="1" lang="ja-JP" altLang="en-US" sz="900" b="0" kern="1200">
                          <a:solidFill>
                            <a:schemeClr val="bg1"/>
                          </a:solidFill>
                          <a:latin typeface="Meiryo" panose="020B0604030504040204" pitchFamily="34" charset="-128"/>
                          <a:ea typeface="Meiryo" panose="020B0604030504040204" pitchFamily="34" charset="-128"/>
                          <a:cs typeface="+mn-cs"/>
                        </a:rPr>
                        <a:t>：</a:t>
                      </a:r>
                      <a:r>
                        <a:rPr kumimoji="1" lang="en-US" altLang="ja-JP" sz="900" b="0" kern="1200">
                          <a:solidFill>
                            <a:schemeClr val="bg1"/>
                          </a:solidFill>
                          <a:latin typeface="Meiryo" panose="020B0604030504040204" pitchFamily="34" charset="-128"/>
                          <a:ea typeface="Meiryo" panose="020B0604030504040204" pitchFamily="34" charset="-128"/>
                          <a:cs typeface="+mn-cs"/>
                        </a:rPr>
                        <a:t>9</a:t>
                      </a:r>
                      <a:r>
                        <a:rPr kumimoji="1" lang="ja-JP" altLang="en-US" sz="900" b="0" kern="1200">
                          <a:solidFill>
                            <a:schemeClr val="bg1"/>
                          </a:solidFill>
                          <a:latin typeface="Meiryo" panose="020B0604030504040204" pitchFamily="34" charset="-128"/>
                          <a:ea typeface="Meiryo" panose="020B0604030504040204" pitchFamily="34" charset="-128"/>
                          <a:cs typeface="+mn-cs"/>
                        </a:rPr>
                        <a:t>広告　タップ後の動作</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p>
                      <a:pPr algn="ctr"/>
                      <a:r>
                        <a:rPr kumimoji="1" lang="ja-JP" altLang="en-US" sz="1050" kern="1200">
                          <a:solidFill>
                            <a:schemeClr val="tx1">
                              <a:lumMod val="65000"/>
                              <a:lumOff val="35000"/>
                            </a:schemeClr>
                          </a:solidFill>
                          <a:latin typeface="+mn-lt"/>
                          <a:ea typeface="+mn-ea"/>
                          <a:cs typeface="+mn-cs"/>
                        </a:rPr>
                        <a:t>動画をフルスクリーンで再生する（</a:t>
                      </a:r>
                      <a:r>
                        <a:rPr kumimoji="1" lang="en-US" altLang="ja-JP" sz="1050" kern="1200">
                          <a:solidFill>
                            <a:schemeClr val="tx1">
                              <a:lumMod val="65000"/>
                              <a:lumOff val="35000"/>
                            </a:schemeClr>
                          </a:solidFill>
                          <a:latin typeface="+mn-lt"/>
                          <a:ea typeface="+mn-ea"/>
                          <a:cs typeface="+mn-cs"/>
                        </a:rPr>
                        <a:t>for view</a:t>
                      </a:r>
                      <a:r>
                        <a:rPr kumimoji="1" lang="ja-JP" altLang="en-US" sz="1050" kern="1200">
                          <a:solidFill>
                            <a:schemeClr val="tx1">
                              <a:lumMod val="65000"/>
                              <a:lumOff val="35000"/>
                            </a:schemeClr>
                          </a:solidFill>
                          <a:latin typeface="+mn-lt"/>
                          <a:ea typeface="+mn-ea"/>
                          <a:cs typeface="+mn-cs"/>
                        </a:rPr>
                        <a:t>）　</a:t>
                      </a:r>
                      <a:r>
                        <a:rPr kumimoji="1" lang="en-US" altLang="ja-JP" sz="1050" kern="1200">
                          <a:solidFill>
                            <a:schemeClr val="tx1">
                              <a:lumMod val="65000"/>
                              <a:lumOff val="35000"/>
                            </a:schemeClr>
                          </a:solidFill>
                          <a:latin typeface="+mn-lt"/>
                          <a:ea typeface="+mn-ea"/>
                          <a:cs typeface="+mn-cs"/>
                        </a:rPr>
                        <a:t>/</a:t>
                      </a:r>
                      <a:r>
                        <a:rPr kumimoji="1" lang="ja-JP" altLang="en-US" sz="1050" kern="1200">
                          <a:solidFill>
                            <a:schemeClr val="tx1">
                              <a:lumMod val="65000"/>
                              <a:lumOff val="35000"/>
                            </a:schemeClr>
                          </a:solidFill>
                          <a:latin typeface="+mn-lt"/>
                          <a:ea typeface="+mn-ea"/>
                          <a:cs typeface="+mn-cs"/>
                        </a:rPr>
                        <a:t>　ランディングページを表示する（</a:t>
                      </a:r>
                      <a:r>
                        <a:rPr kumimoji="1" lang="en-US" altLang="ja-JP" sz="1050" kern="1200">
                          <a:solidFill>
                            <a:schemeClr val="tx1">
                              <a:lumMod val="65000"/>
                              <a:lumOff val="35000"/>
                            </a:schemeClr>
                          </a:solidFill>
                          <a:latin typeface="+mn-lt"/>
                          <a:ea typeface="+mn-ea"/>
                          <a:cs typeface="+mn-cs"/>
                        </a:rPr>
                        <a:t>for click</a:t>
                      </a:r>
                      <a:r>
                        <a:rPr kumimoji="1" lang="ja-JP" altLang="en-US" sz="1050" kern="1200">
                          <a:solidFill>
                            <a:schemeClr val="tx1">
                              <a:lumMod val="65000"/>
                              <a:lumOff val="35000"/>
                            </a:schemeClr>
                          </a:solidFill>
                          <a:latin typeface="+mn-lt"/>
                          <a:ea typeface="+mn-ea"/>
                          <a:cs typeface="+mn-cs"/>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674522507"/>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デバイス</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0" i="0" kern="1200">
                          <a:solidFill>
                            <a:schemeClr val="tx1">
                              <a:lumMod val="65000"/>
                              <a:lumOff val="35000"/>
                            </a:schemeClr>
                          </a:solidFill>
                          <a:latin typeface="Meiryo"/>
                          <a:ea typeface="Meiryo"/>
                          <a:cs typeface="+mn-cs"/>
                        </a:rPr>
                        <a:t>スマートフォン（ウェブ</a:t>
                      </a:r>
                      <a:r>
                        <a:rPr kumimoji="1" lang="en-US" altLang="ja-JP" sz="1050" b="0" i="0" kern="1200">
                          <a:solidFill>
                            <a:schemeClr val="tx1">
                              <a:lumMod val="65000"/>
                              <a:lumOff val="35000"/>
                            </a:schemeClr>
                          </a:solidFill>
                          <a:latin typeface="Meiryo"/>
                          <a:ea typeface="Meiryo"/>
                          <a:cs typeface="+mn-cs"/>
                        </a:rPr>
                        <a:t>/</a:t>
                      </a:r>
                      <a:r>
                        <a:rPr kumimoji="1" lang="ja-JP" altLang="en-US" sz="1050" b="0" i="0" kern="1200">
                          <a:solidFill>
                            <a:schemeClr val="tx1">
                              <a:lumMod val="65000"/>
                              <a:lumOff val="35000"/>
                            </a:schemeClr>
                          </a:solidFill>
                          <a:latin typeface="Meiryo"/>
                          <a:ea typeface="Meiryo"/>
                          <a:cs typeface="+mn-cs"/>
                        </a:rPr>
                        <a:t>アプリ）</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931917948"/>
                  </a:ext>
                </a:extLst>
              </a:tr>
              <a:tr h="30042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掲載面</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kern="1200">
                          <a:solidFill>
                            <a:schemeClr val="tx1">
                              <a:lumMod val="65000"/>
                              <a:lumOff val="35000"/>
                            </a:schemeClr>
                          </a:solidFill>
                          <a:latin typeface="Meiryo"/>
                          <a:ea typeface="Meiryo"/>
                          <a:cs typeface="+mn-cs"/>
                        </a:rPr>
                        <a:t>Yahoo! JAPAN </a:t>
                      </a:r>
                      <a:r>
                        <a:rPr kumimoji="1" lang="ja-JP" altLang="en-US" sz="1050" b="0" i="0" kern="1200">
                          <a:solidFill>
                            <a:schemeClr val="tx1">
                              <a:lumMod val="65000"/>
                              <a:lumOff val="35000"/>
                            </a:schemeClr>
                          </a:solidFill>
                          <a:latin typeface="Meiryo"/>
                          <a:ea typeface="Meiryo"/>
                          <a:cs typeface="+mn-cs"/>
                        </a:rPr>
                        <a:t>トップページ</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787314208"/>
                  </a:ext>
                </a:extLst>
              </a:tr>
              <a:tr h="30042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掲載場所</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kern="1200">
                          <a:solidFill>
                            <a:schemeClr val="tx1">
                              <a:lumMod val="65000"/>
                              <a:lumOff val="35000"/>
                            </a:schemeClr>
                          </a:solidFill>
                          <a:latin typeface="Meiryo"/>
                          <a:ea typeface="Meiryo"/>
                          <a:cs typeface="+mn-cs"/>
                        </a:rPr>
                        <a:t>Yahoo! JAPAN </a:t>
                      </a:r>
                      <a:r>
                        <a:rPr kumimoji="1" lang="ja-JP" altLang="en-US" sz="1050" b="0" i="0" kern="1200">
                          <a:solidFill>
                            <a:schemeClr val="tx1">
                              <a:lumMod val="65000"/>
                              <a:lumOff val="35000"/>
                            </a:schemeClr>
                          </a:solidFill>
                          <a:latin typeface="Meiryo"/>
                          <a:ea typeface="Meiryo"/>
                          <a:cs typeface="+mn-cs"/>
                        </a:rPr>
                        <a:t>トップページ</a:t>
                      </a:r>
                      <a:r>
                        <a:rPr kumimoji="1" lang="en-US" altLang="ja-JP" sz="1050" b="0" i="0" kern="1200">
                          <a:solidFill>
                            <a:schemeClr val="tx1">
                              <a:lumMod val="65000"/>
                              <a:lumOff val="35000"/>
                            </a:schemeClr>
                          </a:solidFill>
                          <a:latin typeface="Meiryo"/>
                          <a:ea typeface="Meiryo"/>
                          <a:cs typeface="+mn-cs"/>
                        </a:rPr>
                        <a:t> </a:t>
                      </a:r>
                      <a:r>
                        <a:rPr kumimoji="1" lang="ja-JP" altLang="en-US" sz="1050" b="0" i="0" kern="1200">
                          <a:solidFill>
                            <a:schemeClr val="tx1">
                              <a:lumMod val="65000"/>
                              <a:lumOff val="35000"/>
                            </a:schemeClr>
                          </a:solidFill>
                          <a:latin typeface="Meiryo"/>
                          <a:ea typeface="Meiryo"/>
                          <a:cs typeface="+mn-cs"/>
                        </a:rPr>
                        <a:t>および</a:t>
                      </a:r>
                      <a:r>
                        <a:rPr kumimoji="1" lang="en-US" altLang="ja-JP" sz="1050" b="0" i="0" kern="1200">
                          <a:solidFill>
                            <a:schemeClr val="tx1">
                              <a:lumMod val="65000"/>
                              <a:lumOff val="35000"/>
                            </a:schemeClr>
                          </a:solidFill>
                          <a:latin typeface="Meiryo"/>
                          <a:ea typeface="Meiryo"/>
                          <a:cs typeface="+mn-cs"/>
                        </a:rPr>
                        <a:t>Yahoo! JAPAN</a:t>
                      </a:r>
                      <a:r>
                        <a:rPr kumimoji="1" lang="ja-JP" altLang="en-US" sz="1050" b="0" i="0" kern="1200">
                          <a:solidFill>
                            <a:schemeClr val="tx1">
                              <a:lumMod val="65000"/>
                              <a:lumOff val="35000"/>
                            </a:schemeClr>
                          </a:solidFill>
                          <a:latin typeface="Meiryo"/>
                          <a:ea typeface="Meiryo"/>
                          <a:cs typeface="+mn-cs"/>
                        </a:rPr>
                        <a:t>アプリのファーストビュー　</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066738162"/>
                  </a:ext>
                </a:extLst>
              </a:tr>
              <a:tr h="30042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a:lnSpc>
                          <a:spcPct val="100000"/>
                        </a:lnSpc>
                        <a:spcBef>
                          <a:spcPts val="0"/>
                        </a:spcBef>
                        <a:spcAft>
                          <a:spcPts val="0"/>
                        </a:spcAft>
                        <a:buNone/>
                      </a:pPr>
                      <a:r>
                        <a:rPr kumimoji="1" lang="en-US" sz="1050" b="0" i="0" u="none" strike="noStrike" kern="1200" cap="none" spc="0" normalizeH="0" baseline="0" noProof="0">
                          <a:ln>
                            <a:noFill/>
                          </a:ln>
                          <a:solidFill>
                            <a:schemeClr val="tx1">
                              <a:lumMod val="65000"/>
                              <a:lumOff val="35000"/>
                            </a:schemeClr>
                          </a:solidFill>
                          <a:effectLst/>
                          <a:uLnTx/>
                          <a:uFillTx/>
                          <a:latin typeface="Meiryo"/>
                        </a:rPr>
                        <a:t>2023</a:t>
                      </a:r>
                      <a:r>
                        <a:rPr kumimoji="1" lang="ja-JP" sz="1050" b="0" i="0" u="none" strike="noStrike" kern="1200" cap="none" spc="0" normalizeH="0" baseline="0" noProof="0">
                          <a:ln>
                            <a:noFill/>
                          </a:ln>
                          <a:solidFill>
                            <a:schemeClr val="tx1">
                              <a:lumMod val="65000"/>
                              <a:lumOff val="35000"/>
                            </a:schemeClr>
                          </a:solidFill>
                          <a:effectLst/>
                          <a:uLnTx/>
                          <a:uFillTx/>
                          <a:latin typeface="Meiryo"/>
                          <a:ea typeface="Meiryo"/>
                        </a:rPr>
                        <a:t>年</a:t>
                      </a:r>
                      <a:r>
                        <a:rPr lang="en-US" altLang="ja-JP" sz="1050" b="0" i="0" u="none" strike="noStrike" kern="1200" cap="none" spc="0" normalizeH="0" baseline="0" noProof="0">
                          <a:ln>
                            <a:noFill/>
                          </a:ln>
                          <a:solidFill>
                            <a:schemeClr val="tx1">
                              <a:lumMod val="65000"/>
                              <a:lumOff val="35000"/>
                            </a:schemeClr>
                          </a:solidFill>
                          <a:effectLst/>
                          <a:uLnTx/>
                          <a:uFillTx/>
                          <a:latin typeface="Meiryo"/>
                          <a:ea typeface="Meiryo"/>
                        </a:rPr>
                        <a:t>4</a:t>
                      </a:r>
                      <a:r>
                        <a:rPr lang="ja-JP" sz="1050" b="0" i="0" u="none" strike="noStrike" kern="1200" cap="none" spc="0" normalizeH="0" baseline="0" noProof="0">
                          <a:ln>
                            <a:noFill/>
                          </a:ln>
                          <a:solidFill>
                            <a:schemeClr val="tx1">
                              <a:lumMod val="65000"/>
                              <a:lumOff val="35000"/>
                            </a:schemeClr>
                          </a:solidFill>
                          <a:effectLst/>
                          <a:uLnTx/>
                          <a:uFillTx/>
                          <a:latin typeface="Meiryo"/>
                          <a:ea typeface="Meiryo"/>
                        </a:rPr>
                        <a:t>月</a:t>
                      </a:r>
                      <a:r>
                        <a:rPr kumimoji="1" lang="en-US" sz="1050" b="0" i="0" u="none" strike="noStrike" kern="1200" cap="none" spc="0" normalizeH="0" baseline="0" noProof="0">
                          <a:ln>
                            <a:noFill/>
                          </a:ln>
                          <a:solidFill>
                            <a:schemeClr val="tx1">
                              <a:lumMod val="65000"/>
                              <a:lumOff val="35000"/>
                            </a:schemeClr>
                          </a:solidFill>
                          <a:effectLst/>
                          <a:uLnTx/>
                          <a:uFillTx/>
                          <a:latin typeface="Meiryo"/>
                        </a:rPr>
                        <a:t>1</a:t>
                      </a:r>
                      <a:r>
                        <a:rPr kumimoji="1" lang="ja-JP" sz="1050" b="0" i="0" u="none" strike="noStrike" kern="1200" cap="none" spc="0" normalizeH="0" baseline="0" noProof="0">
                          <a:ln>
                            <a:noFill/>
                          </a:ln>
                          <a:solidFill>
                            <a:schemeClr val="tx1">
                              <a:lumMod val="65000"/>
                              <a:lumOff val="35000"/>
                            </a:schemeClr>
                          </a:solidFill>
                          <a:effectLst/>
                          <a:uLnTx/>
                          <a:uFillTx/>
                          <a:latin typeface="Meiryo"/>
                          <a:ea typeface="Meiryo"/>
                        </a:rPr>
                        <a:t>日</a:t>
                      </a:r>
                      <a:r>
                        <a:rPr lang="en-US" altLang="ja-JP" sz="1050" b="0" i="0" u="none" strike="noStrike" kern="1200" cap="none" spc="0" normalizeH="0" baseline="0" noProof="0">
                          <a:ln>
                            <a:noFill/>
                          </a:ln>
                          <a:solidFill>
                            <a:schemeClr val="accent3"/>
                          </a:solidFill>
                          <a:effectLst/>
                          <a:uLnTx/>
                          <a:uFillTx/>
                          <a:latin typeface="Meiryo"/>
                        </a:rPr>
                        <a:t>(土)</a:t>
                      </a:r>
                      <a:r>
                        <a:rPr kumimoji="1" lang="ja-JP" sz="1050" b="0" i="0" u="none" strike="noStrike" kern="1200" cap="none" spc="0" normalizeH="0" baseline="0" noProof="0">
                          <a:ln>
                            <a:noFill/>
                          </a:ln>
                          <a:solidFill>
                            <a:schemeClr val="tx1">
                              <a:lumMod val="65000"/>
                              <a:lumOff val="35000"/>
                            </a:schemeClr>
                          </a:solidFill>
                          <a:effectLst/>
                          <a:uLnTx/>
                          <a:uFillTx/>
                          <a:latin typeface="Meiryo"/>
                          <a:ea typeface="Meiryo"/>
                        </a:rPr>
                        <a:t>～　</a:t>
                      </a:r>
                      <a:r>
                        <a:rPr kumimoji="1" lang="en-US" sz="1050" b="0" i="0" u="none" strike="noStrike" kern="1200" cap="none" spc="0" normalizeH="0" baseline="0" noProof="0">
                          <a:ln>
                            <a:noFill/>
                          </a:ln>
                          <a:solidFill>
                            <a:schemeClr val="tx1">
                              <a:lumMod val="65000"/>
                              <a:lumOff val="35000"/>
                            </a:schemeClr>
                          </a:solidFill>
                          <a:effectLst/>
                          <a:uLnTx/>
                          <a:uFillTx/>
                          <a:latin typeface="Meiryo"/>
                        </a:rPr>
                        <a:t>2023</a:t>
                      </a:r>
                      <a:r>
                        <a:rPr kumimoji="1" lang="ja-JP" sz="1050" b="0" i="0" u="none" strike="noStrike" kern="1200" cap="none" spc="0" normalizeH="0" baseline="0" noProof="0">
                          <a:ln>
                            <a:noFill/>
                          </a:ln>
                          <a:solidFill>
                            <a:schemeClr val="tx1">
                              <a:lumMod val="65000"/>
                              <a:lumOff val="35000"/>
                            </a:schemeClr>
                          </a:solidFill>
                          <a:effectLst/>
                          <a:uLnTx/>
                          <a:uFillTx/>
                          <a:latin typeface="Meiryo"/>
                          <a:ea typeface="Meiryo"/>
                        </a:rPr>
                        <a:t>年</a:t>
                      </a:r>
                      <a:r>
                        <a:rPr lang="en-US" sz="1050" b="0" i="0" u="none" strike="noStrike" kern="1200" cap="none" spc="0" normalizeH="0" baseline="0" noProof="0">
                          <a:ln>
                            <a:noFill/>
                          </a:ln>
                          <a:solidFill>
                            <a:schemeClr val="tx1">
                              <a:lumMod val="65000"/>
                              <a:lumOff val="35000"/>
                            </a:schemeClr>
                          </a:solidFill>
                          <a:effectLst/>
                          <a:uLnTx/>
                          <a:uFillTx/>
                          <a:latin typeface="Meiryo"/>
                        </a:rPr>
                        <a:t>6</a:t>
                      </a:r>
                      <a:r>
                        <a:rPr kumimoji="1" lang="ja-JP" sz="1050" b="0" i="0" u="none" strike="noStrike" kern="1200" cap="none" spc="0" normalizeH="0" baseline="0" noProof="0">
                          <a:ln>
                            <a:noFill/>
                          </a:ln>
                          <a:solidFill>
                            <a:schemeClr val="tx1">
                              <a:lumMod val="65000"/>
                              <a:lumOff val="35000"/>
                            </a:schemeClr>
                          </a:solidFill>
                          <a:effectLst/>
                          <a:uLnTx/>
                          <a:uFillTx/>
                          <a:latin typeface="Meiryo"/>
                          <a:ea typeface="Meiryo"/>
                        </a:rPr>
                        <a:t>月</a:t>
                      </a:r>
                      <a:r>
                        <a:rPr lang="en-US" sz="1050" b="0" i="0" u="none" strike="noStrike" kern="1200" cap="none" spc="0" normalizeH="0" baseline="0" noProof="0">
                          <a:ln>
                            <a:noFill/>
                          </a:ln>
                          <a:solidFill>
                            <a:schemeClr val="tx1">
                              <a:lumMod val="65000"/>
                              <a:lumOff val="35000"/>
                            </a:schemeClr>
                          </a:solidFill>
                          <a:effectLst/>
                          <a:uLnTx/>
                          <a:uFillTx/>
                          <a:latin typeface="Meiryo"/>
                        </a:rPr>
                        <a:t>30</a:t>
                      </a:r>
                      <a:r>
                        <a:rPr kumimoji="1" lang="ja-JP" sz="1050" b="0" i="0" u="none" strike="noStrike" kern="1200" cap="none" spc="0" normalizeH="0" baseline="0" noProof="0">
                          <a:ln>
                            <a:noFill/>
                          </a:ln>
                          <a:solidFill>
                            <a:schemeClr val="tx1">
                              <a:lumMod val="65000"/>
                              <a:lumOff val="35000"/>
                            </a:schemeClr>
                          </a:solidFill>
                          <a:effectLst/>
                          <a:uLnTx/>
                          <a:uFillTx/>
                          <a:latin typeface="Meiryo"/>
                          <a:ea typeface="Meiryo"/>
                        </a:rPr>
                        <a:t>日（金）</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2463668774"/>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購入期間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a:ln>
                            <a:noFill/>
                          </a:ln>
                          <a:solidFill>
                            <a:schemeClr val="tx1">
                              <a:lumMod val="65000"/>
                              <a:lumOff val="35000"/>
                            </a:schemeClr>
                          </a:solidFill>
                          <a:effectLst/>
                          <a:uLnTx/>
                          <a:uFillTx/>
                          <a:latin typeface="Meiryo"/>
                          <a:ea typeface="Meiryo"/>
                          <a:cs typeface="+mn-cs"/>
                        </a:rPr>
                        <a:t>1</a:t>
                      </a:r>
                      <a:r>
                        <a:rPr kumimoji="1" lang="ja-JP" altLang="en-US" sz="1050" b="0" i="0" u="none" strike="noStrike" kern="1200" cap="none" spc="0" normalizeH="0" baseline="0" noProof="0">
                          <a:ln>
                            <a:noFill/>
                          </a:ln>
                          <a:solidFill>
                            <a:schemeClr val="tx1">
                              <a:lumMod val="65000"/>
                              <a:lumOff val="35000"/>
                            </a:schemeClr>
                          </a:solidFill>
                          <a:effectLst/>
                          <a:uLnTx/>
                          <a:uFillTx/>
                          <a:latin typeface="Meiryo"/>
                          <a:ea typeface="Meiryo"/>
                          <a:cs typeface="+mn-cs"/>
                        </a:rPr>
                        <a:t>日（</a:t>
                      </a:r>
                      <a:r>
                        <a:rPr kumimoji="1" lang="en-US" altLang="ja-JP" sz="1050" b="0" i="0" u="none" strike="noStrike" kern="1200" cap="none" spc="0" normalizeH="0" baseline="0" noProof="0">
                          <a:ln>
                            <a:noFill/>
                          </a:ln>
                          <a:solidFill>
                            <a:schemeClr val="tx1">
                              <a:lumMod val="65000"/>
                              <a:lumOff val="35000"/>
                            </a:schemeClr>
                          </a:solidFill>
                          <a:effectLst/>
                          <a:uLnTx/>
                          <a:uFillTx/>
                          <a:latin typeface="Meiryo"/>
                          <a:ea typeface="Meiryo"/>
                          <a:cs typeface="+mn-cs"/>
                        </a:rPr>
                        <a:t>1</a:t>
                      </a:r>
                      <a:r>
                        <a:rPr kumimoji="1" lang="ja-JP" altLang="en-US" sz="1050" b="0" i="0" u="none" strike="noStrike" kern="1200" cap="none" spc="0" normalizeH="0" baseline="0" noProof="0">
                          <a:ln>
                            <a:noFill/>
                          </a:ln>
                          <a:solidFill>
                            <a:schemeClr val="tx1">
                              <a:lumMod val="65000"/>
                              <a:lumOff val="35000"/>
                            </a:schemeClr>
                          </a:solidFill>
                          <a:effectLst/>
                          <a:uLnTx/>
                          <a:uFillTx/>
                          <a:latin typeface="Meiryo"/>
                          <a:ea typeface="Meiryo"/>
                          <a:cs typeface="+mn-cs"/>
                        </a:rPr>
                        <a:t>時間単位）</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967014782"/>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料金タイプ</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lang="ja-JP" altLang="en-US" sz="1050" b="0" i="0">
                          <a:solidFill>
                            <a:schemeClr val="tx1">
                              <a:lumMod val="65000"/>
                              <a:lumOff val="35000"/>
                            </a:schemeClr>
                          </a:solidFill>
                          <a:effectLst/>
                          <a:latin typeface="Meiryo" panose="020B0604030504040204" pitchFamily="34" charset="-128"/>
                          <a:ea typeface="Meiryo" panose="020B0604030504040204" pitchFamily="34" charset="-128"/>
                        </a:rPr>
                        <a:t>時間帯ジャック購入型</a:t>
                      </a:r>
                      <a:endParaRPr kumimoji="1" lang="ja-JP" altLang="en-US" sz="1050" b="0" i="0"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50538939"/>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最低購入価格</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rowSpan="2"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kern="1200">
                          <a:solidFill>
                            <a:schemeClr val="tx1">
                              <a:lumMod val="65000"/>
                              <a:lumOff val="35000"/>
                            </a:schemeClr>
                          </a:solidFill>
                          <a:latin typeface="Meiryo" panose="020B0604030504040204" pitchFamily="34" charset="-128"/>
                          <a:ea typeface="Meiryo" panose="020B0604030504040204" pitchFamily="34" charset="-128"/>
                          <a:cs typeface="+mn-cs"/>
                        </a:rPr>
                        <a:t>価格は次項をご確認ください。</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rowSpan="2" hMerge="1">
                  <a:txBody>
                    <a:bodyPr/>
                    <a:lstStyle/>
                    <a:p>
                      <a:endParaRPr kumimoji="1" lang="ja-JP" altLang="en-US"/>
                    </a:p>
                  </a:txBody>
                  <a:tcPr/>
                </a:tc>
                <a:tc rowSpan="2"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kern="1200">
                          <a:solidFill>
                            <a:schemeClr val="tx1">
                              <a:lumMod val="65000"/>
                              <a:lumOff val="35000"/>
                            </a:schemeClr>
                          </a:solidFill>
                          <a:latin typeface="Meiryo" panose="020B0604030504040204" pitchFamily="34" charset="-128"/>
                          <a:ea typeface="Meiryo" panose="020B0604030504040204" pitchFamily="34" charset="-128"/>
                          <a:cs typeface="+mn-cs"/>
                        </a:rPr>
                        <a:t>価格は次項をご確認ください。</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rowSpan="2"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381913646"/>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基本料金（</a:t>
                      </a:r>
                      <a:r>
                        <a:rPr kumimoji="1" lang="en-US" altLang="ja-JP" sz="900" b="0" kern="1200" err="1">
                          <a:solidFill>
                            <a:schemeClr val="bg1"/>
                          </a:solidFill>
                          <a:latin typeface="Meiryo" panose="020B0604030504040204" pitchFamily="34" charset="-128"/>
                          <a:ea typeface="Meiryo" panose="020B0604030504040204" pitchFamily="34" charset="-128"/>
                          <a:cs typeface="+mn-cs"/>
                        </a:rPr>
                        <a:t>vCPM</a:t>
                      </a:r>
                      <a:r>
                        <a:rPr kumimoji="1" lang="ja-JP" altLang="en-US" sz="900" b="0" kern="1200">
                          <a:solidFill>
                            <a:schemeClr val="bg1"/>
                          </a:solidFill>
                          <a:latin typeface="Meiryo" panose="020B0604030504040204" pitchFamily="34" charset="-128"/>
                          <a:ea typeface="Meiryo" panose="020B0604030504040204" pitchFamily="34" charset="-128"/>
                          <a:cs typeface="+mn-cs"/>
                        </a:rPr>
                        <a:t>）</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vMerge="1">
                  <a:txBody>
                    <a:bodyPr/>
                    <a:lstStyle/>
                    <a:p>
                      <a:pPr algn="ctr"/>
                      <a:endParaRPr kumimoji="1" lang="en-US" altLang="ja-JP" sz="800">
                        <a:solidFill>
                          <a:schemeClr val="tx1">
                            <a:lumMod val="65000"/>
                            <a:lumOff val="35000"/>
                          </a:schemeClr>
                        </a:solidFill>
                        <a:latin typeface="+mj-lt"/>
                        <a:ea typeface="+mj-ea"/>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vMerge="1">
                  <a:txBody>
                    <a:bodyPr/>
                    <a:lstStyle/>
                    <a:p>
                      <a:endParaRPr kumimoji="1" lang="ja-JP" altLang="en-US"/>
                    </a:p>
                  </a:txBody>
                  <a:tcPr/>
                </a:tc>
                <a:tc gridSpan="2" vMerge="1">
                  <a:txBody>
                    <a:bodyPr/>
                    <a:lstStyle/>
                    <a:p>
                      <a:pPr algn="ctr"/>
                      <a:endParaRPr kumimoji="1" lang="en-US" altLang="ja-JP" sz="600" kern="1200">
                        <a:solidFill>
                          <a:schemeClr val="tx1">
                            <a:lumMod val="65000"/>
                            <a:lumOff val="35000"/>
                          </a:schemeClr>
                        </a:solidFill>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v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4014462905"/>
                  </a:ext>
                </a:extLst>
              </a:tr>
              <a:tr h="30042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想定</a:t>
                      </a:r>
                      <a:r>
                        <a:rPr kumimoji="1" lang="en-US" altLang="ja-JP" sz="900" b="0" kern="1200" err="1">
                          <a:solidFill>
                            <a:schemeClr val="bg1"/>
                          </a:solidFill>
                          <a:latin typeface="Meiryo" panose="020B0604030504040204" pitchFamily="34" charset="-128"/>
                          <a:ea typeface="Meiryo" panose="020B0604030504040204" pitchFamily="34" charset="-128"/>
                          <a:cs typeface="+mn-cs"/>
                        </a:rPr>
                        <a:t>vimps</a:t>
                      </a:r>
                      <a:r>
                        <a:rPr kumimoji="1" lang="ja-JP" altLang="en-US" sz="900" b="0" kern="1200">
                          <a:solidFill>
                            <a:schemeClr val="bg1"/>
                          </a:solidFill>
                          <a:latin typeface="Meiryo" panose="020B0604030504040204" pitchFamily="34" charset="-128"/>
                          <a:ea typeface="Meiryo" panose="020B0604030504040204" pitchFamily="34" charset="-128"/>
                          <a:cs typeface="+mn-cs"/>
                        </a:rPr>
                        <a:t>（枠配信のみ）</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a:solidFill>
                            <a:schemeClr val="tx1">
                              <a:lumMod val="65000"/>
                              <a:lumOff val="35000"/>
                            </a:schemeClr>
                          </a:solidFill>
                          <a:latin typeface="Meiryo"/>
                          <a:ea typeface="Meiryo"/>
                          <a:cs typeface="+mn-cs"/>
                        </a:rPr>
                        <a:t>-</a:t>
                      </a:r>
                      <a:endParaRPr kumimoji="1" lang="ja-JP" altLang="en-US" sz="1050" b="0" i="0" kern="1200">
                        <a:solidFill>
                          <a:schemeClr val="tx1">
                            <a:lumMod val="65000"/>
                            <a:lumOff val="35000"/>
                          </a:schemeClr>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a:solidFill>
                            <a:schemeClr val="tx1">
                              <a:lumMod val="65000"/>
                              <a:lumOff val="35000"/>
                            </a:schemeClr>
                          </a:solidFill>
                          <a:latin typeface="Meiryo"/>
                          <a:ea typeface="Meiryo"/>
                        </a:rPr>
                        <a:t>-</a:t>
                      </a:r>
                      <a:endParaRPr kumimoji="1" lang="ja-JP" altLang="en-US" sz="1050" b="0" i="0">
                        <a:solidFill>
                          <a:schemeClr val="tx1">
                            <a:lumMod val="65000"/>
                            <a:lumOff val="35000"/>
                          </a:schemeClr>
                        </a:solidFill>
                        <a:latin typeface="Meiryo"/>
                        <a:ea typeface="Meiryo"/>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88352744"/>
                  </a:ext>
                </a:extLst>
              </a:tr>
            </a:tbl>
          </a:graphicData>
        </a:graphic>
      </p:graphicFrame>
      <p:sp>
        <p:nvSpPr>
          <p:cNvPr id="22" name="正方形/長方形 21">
            <a:extLst>
              <a:ext uri="{FF2B5EF4-FFF2-40B4-BE49-F238E27FC236}">
                <a16:creationId xmlns:a16="http://schemas.microsoft.com/office/drawing/2014/main" id="{3BD2B934-2B3E-76AE-8F13-CF3503B305CE}"/>
              </a:ext>
            </a:extLst>
          </p:cNvPr>
          <p:cNvSpPr/>
          <p:nvPr/>
        </p:nvSpPr>
        <p:spPr>
          <a:xfrm>
            <a:off x="479423" y="6081425"/>
            <a:ext cx="4087657" cy="541687"/>
          </a:xfrm>
          <a:prstGeom prst="rect">
            <a:avLst/>
          </a:prstGeom>
        </p:spPr>
        <p:txBody>
          <a:bodyPr wrap="none" lIns="0" tIns="0" rIns="0" bIns="0" anchor="t">
            <a:spAutoFit/>
          </a:bodyPr>
          <a:lstStyle/>
          <a:p>
            <a:pPr>
              <a:lnSpc>
                <a:spcPct val="110000"/>
              </a:lnSpc>
              <a:defRPr/>
            </a:pPr>
            <a:r>
              <a:rPr kumimoji="0" lang="en-US" altLang="ja-JP" sz="800" kern="0">
                <a:solidFill>
                  <a:prstClr val="black">
                    <a:lumMod val="65000"/>
                    <a:lumOff val="35000"/>
                  </a:prstClr>
                </a:solidFill>
                <a:latin typeface="Meiryo" panose="020B0604030504040204" pitchFamily="34" charset="-128"/>
                <a:ea typeface="Meiryo" panose="020B0604030504040204" pitchFamily="34" charset="-128"/>
              </a:rPr>
              <a:t>※</a:t>
            </a:r>
            <a:r>
              <a:rPr kumimoji="0" lang="ja-JP" altLang="en-US" sz="800" kern="0">
                <a:solidFill>
                  <a:prstClr val="black">
                    <a:lumMod val="65000"/>
                    <a:lumOff val="35000"/>
                  </a:prstClr>
                </a:solidFill>
                <a:latin typeface="Meiryo" panose="020B0604030504040204" pitchFamily="34" charset="-128"/>
                <a:ea typeface="Meiryo" panose="020B0604030504040204" pitchFamily="34" charset="-128"/>
              </a:rPr>
              <a:t>時間帯ジャック商品は</a:t>
            </a:r>
            <a:r>
              <a:rPr kumimoji="0" lang="en-US" altLang="ja-JP" sz="800" kern="0">
                <a:solidFill>
                  <a:prstClr val="black">
                    <a:lumMod val="65000"/>
                    <a:lumOff val="35000"/>
                  </a:prstClr>
                </a:solidFill>
                <a:latin typeface="Meiryo" panose="020B0604030504040204" pitchFamily="34" charset="-128"/>
                <a:ea typeface="Meiryo" panose="020B0604030504040204" pitchFamily="34" charset="-128"/>
              </a:rPr>
              <a:t>1</a:t>
            </a:r>
            <a:r>
              <a:rPr kumimoji="0" lang="ja-JP" altLang="en-US" sz="800" kern="0">
                <a:solidFill>
                  <a:prstClr val="black">
                    <a:lumMod val="65000"/>
                    <a:lumOff val="35000"/>
                  </a:prstClr>
                </a:solidFill>
                <a:latin typeface="Meiryo" panose="020B0604030504040204" pitchFamily="34" charset="-128"/>
                <a:ea typeface="Meiryo" panose="020B0604030504040204" pitchFamily="34" charset="-128"/>
              </a:rPr>
              <a:t>日で最大</a:t>
            </a:r>
            <a:r>
              <a:rPr kumimoji="0" lang="en-US" altLang="ja-JP" sz="800" kern="0">
                <a:solidFill>
                  <a:prstClr val="black">
                    <a:lumMod val="65000"/>
                    <a:lumOff val="35000"/>
                  </a:prstClr>
                </a:solidFill>
                <a:latin typeface="Meiryo" panose="020B0604030504040204" pitchFamily="34" charset="-128"/>
                <a:ea typeface="Meiryo" panose="020B0604030504040204" pitchFamily="34" charset="-128"/>
              </a:rPr>
              <a:t>3</a:t>
            </a:r>
            <a:r>
              <a:rPr kumimoji="0" lang="ja-JP" altLang="en-US" sz="800" kern="0">
                <a:solidFill>
                  <a:prstClr val="black">
                    <a:lumMod val="65000"/>
                    <a:lumOff val="35000"/>
                  </a:prstClr>
                </a:solidFill>
                <a:latin typeface="Meiryo" panose="020B0604030504040204" pitchFamily="34" charset="-128"/>
                <a:ea typeface="Meiryo" panose="020B0604030504040204" pitchFamily="34" charset="-128"/>
              </a:rPr>
              <a:t>時間、</a:t>
            </a:r>
            <a:r>
              <a:rPr kumimoji="0" lang="en-US" altLang="ja-JP" sz="800" kern="0">
                <a:solidFill>
                  <a:prstClr val="black">
                    <a:lumMod val="65000"/>
                    <a:lumOff val="35000"/>
                  </a:prstClr>
                </a:solidFill>
                <a:latin typeface="Meiryo" panose="020B0604030504040204" pitchFamily="34" charset="-128"/>
                <a:ea typeface="Meiryo" panose="020B0604030504040204" pitchFamily="34" charset="-128"/>
              </a:rPr>
              <a:t>1</a:t>
            </a:r>
            <a:r>
              <a:rPr kumimoji="0" lang="ja-JP" altLang="en-US" sz="800" kern="0">
                <a:solidFill>
                  <a:prstClr val="black">
                    <a:lumMod val="65000"/>
                    <a:lumOff val="35000"/>
                  </a:prstClr>
                </a:solidFill>
                <a:latin typeface="Meiryo" panose="020B0604030504040204" pitchFamily="34" charset="-128"/>
                <a:ea typeface="Meiryo" panose="020B0604030504040204" pitchFamily="34" charset="-128"/>
              </a:rPr>
              <a:t>週間で最大</a:t>
            </a:r>
            <a:r>
              <a:rPr kumimoji="0" lang="en-US" altLang="ja-JP" sz="800" kern="0">
                <a:solidFill>
                  <a:prstClr val="black">
                    <a:lumMod val="65000"/>
                    <a:lumOff val="35000"/>
                  </a:prstClr>
                </a:solidFill>
                <a:latin typeface="Meiryo" panose="020B0604030504040204" pitchFamily="34" charset="-128"/>
                <a:ea typeface="Meiryo" panose="020B0604030504040204" pitchFamily="34" charset="-128"/>
              </a:rPr>
              <a:t>10</a:t>
            </a:r>
            <a:r>
              <a:rPr kumimoji="0" lang="ja-JP" altLang="en-US" sz="800" kern="0">
                <a:solidFill>
                  <a:prstClr val="black">
                    <a:lumMod val="65000"/>
                    <a:lumOff val="35000"/>
                  </a:prstClr>
                </a:solidFill>
                <a:latin typeface="Meiryo" panose="020B0604030504040204" pitchFamily="34" charset="-128"/>
                <a:ea typeface="Meiryo" panose="020B0604030504040204" pitchFamily="34" charset="-128"/>
              </a:rPr>
              <a:t>時間までの販売となります。</a:t>
            </a:r>
          </a:p>
          <a:p>
            <a:pPr>
              <a:lnSpc>
                <a:spcPct val="110000"/>
              </a:lnSpc>
              <a:defRPr/>
            </a:pPr>
            <a:r>
              <a:rPr kumimoji="0" lang="en-US" altLang="ja-JP" sz="800" kern="0">
                <a:solidFill>
                  <a:prstClr val="black">
                    <a:lumMod val="65000"/>
                    <a:lumOff val="35000"/>
                  </a:prstClr>
                </a:solidFill>
                <a:latin typeface="Meiryo" panose="020B0604030504040204" pitchFamily="34" charset="-128"/>
                <a:ea typeface="Meiryo" panose="020B0604030504040204" pitchFamily="34" charset="-128"/>
              </a:rPr>
              <a:t>※SP</a:t>
            </a:r>
            <a:r>
              <a:rPr kumimoji="0" lang="ja-JP" altLang="en-US" sz="800" kern="0">
                <a:solidFill>
                  <a:prstClr val="black">
                    <a:lumMod val="65000"/>
                    <a:lumOff val="35000"/>
                  </a:prstClr>
                </a:solidFill>
                <a:latin typeface="Meiryo" panose="020B0604030504040204" pitchFamily="34" charset="-128"/>
                <a:ea typeface="Meiryo" panose="020B0604030504040204" pitchFamily="34" charset="-128"/>
              </a:rPr>
              <a:t>はスマートフォン、</a:t>
            </a:r>
            <a:r>
              <a:rPr kumimoji="0" lang="en-US" altLang="ja-JP" sz="800" kern="0">
                <a:solidFill>
                  <a:prstClr val="black">
                    <a:lumMod val="65000"/>
                    <a:lumOff val="35000"/>
                  </a:prstClr>
                </a:solidFill>
                <a:latin typeface="Meiryo" panose="020B0604030504040204" pitchFamily="34" charset="-128"/>
                <a:ea typeface="Meiryo" panose="020B0604030504040204" pitchFamily="34" charset="-128"/>
              </a:rPr>
              <a:t>PC</a:t>
            </a:r>
            <a:r>
              <a:rPr kumimoji="0" lang="ja-JP" altLang="en-US" sz="800" kern="0">
                <a:solidFill>
                  <a:prstClr val="black">
                    <a:lumMod val="65000"/>
                    <a:lumOff val="35000"/>
                  </a:prstClr>
                </a:solidFill>
                <a:latin typeface="Meiryo" panose="020B0604030504040204" pitchFamily="34" charset="-128"/>
                <a:ea typeface="Meiryo" panose="020B0604030504040204" pitchFamily="34" charset="-128"/>
              </a:rPr>
              <a:t>はパソコン、</a:t>
            </a:r>
            <a:r>
              <a:rPr kumimoji="0" lang="en-US" altLang="ja-JP" sz="800" kern="0">
                <a:solidFill>
                  <a:prstClr val="black">
                    <a:lumMod val="65000"/>
                    <a:lumOff val="35000"/>
                  </a:prstClr>
                </a:solidFill>
                <a:latin typeface="Meiryo" panose="020B0604030504040204" pitchFamily="34" charset="-128"/>
                <a:ea typeface="Meiryo" panose="020B0604030504040204" pitchFamily="34" charset="-128"/>
              </a:rPr>
              <a:t>MD</a:t>
            </a:r>
            <a:r>
              <a:rPr kumimoji="0" lang="ja-JP" altLang="en-US" sz="800" kern="0">
                <a:solidFill>
                  <a:prstClr val="black">
                    <a:lumMod val="65000"/>
                    <a:lumOff val="35000"/>
                  </a:prstClr>
                </a:solidFill>
                <a:latin typeface="Meiryo" panose="020B0604030504040204" pitchFamily="34" charset="-128"/>
                <a:ea typeface="Meiryo" panose="020B0604030504040204" pitchFamily="34" charset="-128"/>
              </a:rPr>
              <a:t>はマルチデバイスの略称です。　</a:t>
            </a:r>
            <a:endParaRPr kumimoji="0" lang="en-US" altLang="ja-JP" sz="800" kern="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prstClr val="black">
                    <a:lumMod val="65000"/>
                    <a:lumOff val="35000"/>
                  </a:prstClr>
                </a:solidFill>
                <a:latin typeface="Meiryo" panose="020B0604030504040204" pitchFamily="34" charset="-128"/>
                <a:ea typeface="Meiryo" panose="020B0604030504040204" pitchFamily="34" charset="-128"/>
              </a:rPr>
              <a:t>※</a:t>
            </a:r>
            <a:r>
              <a:rPr kumimoji="0" lang="en-US" altLang="ja-JP" sz="800" kern="0" err="1">
                <a:solidFill>
                  <a:prstClr val="black">
                    <a:lumMod val="65000"/>
                    <a:lumOff val="35000"/>
                  </a:prstClr>
                </a:solidFill>
                <a:latin typeface="Meiryo" panose="020B0604030504040204" pitchFamily="34" charset="-128"/>
                <a:ea typeface="Meiryo" panose="020B0604030504040204" pitchFamily="34" charset="-128"/>
              </a:rPr>
              <a:t>vCPM</a:t>
            </a:r>
            <a:r>
              <a:rPr kumimoji="0" lang="ja-JP" altLang="en-US" sz="800" kern="0">
                <a:solidFill>
                  <a:prstClr val="black">
                    <a:lumMod val="65000"/>
                    <a:lumOff val="35000"/>
                  </a:prstClr>
                </a:solidFill>
                <a:latin typeface="Meiryo" panose="020B0604030504040204" pitchFamily="34" charset="-128"/>
                <a:ea typeface="Meiryo" panose="020B0604030504040204" pitchFamily="34" charset="-128"/>
              </a:rPr>
              <a:t>はビューアブルインプレッション</a:t>
            </a:r>
            <a:r>
              <a:rPr kumimoji="0" lang="en-US" altLang="ja-JP" sz="800" kern="0">
                <a:solidFill>
                  <a:prstClr val="black">
                    <a:lumMod val="65000"/>
                    <a:lumOff val="35000"/>
                  </a:prstClr>
                </a:solidFill>
                <a:latin typeface="Meiryo" panose="020B0604030504040204" pitchFamily="34" charset="-128"/>
                <a:ea typeface="Meiryo" panose="020B0604030504040204" pitchFamily="34" charset="-128"/>
              </a:rPr>
              <a:t>1,000</a:t>
            </a:r>
            <a:r>
              <a:rPr kumimoji="0" lang="ja-JP" altLang="en-US" sz="800" kern="0">
                <a:solidFill>
                  <a:prstClr val="black">
                    <a:lumMod val="65000"/>
                    <a:lumOff val="35000"/>
                  </a:prstClr>
                </a:solidFill>
                <a:latin typeface="Meiryo" panose="020B0604030504040204" pitchFamily="34" charset="-128"/>
                <a:ea typeface="Meiryo" panose="020B0604030504040204" pitchFamily="34" charset="-128"/>
              </a:rPr>
              <a:t>回あたりにかかる見込み広告費用です。 </a:t>
            </a:r>
            <a:endParaRPr kumimoji="0" lang="en-US" altLang="ja-JP" sz="800" kern="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prstClr val="black">
                    <a:lumMod val="65000"/>
                    <a:lumOff val="35000"/>
                  </a:prstClr>
                </a:solidFill>
                <a:latin typeface="Meiryo" panose="020B0604030504040204" pitchFamily="34" charset="-128"/>
                <a:ea typeface="Meiryo" panose="020B0604030504040204" pitchFamily="34" charset="-128"/>
              </a:rPr>
              <a:t>※</a:t>
            </a:r>
            <a:r>
              <a:rPr kumimoji="0" lang="en-US" altLang="ja-JP" sz="800" kern="0" err="1">
                <a:solidFill>
                  <a:prstClr val="black">
                    <a:lumMod val="65000"/>
                    <a:lumOff val="35000"/>
                  </a:prstClr>
                </a:solidFill>
                <a:latin typeface="Meiryo" panose="020B0604030504040204" pitchFamily="34" charset="-128"/>
                <a:ea typeface="Meiryo" panose="020B0604030504040204" pitchFamily="34" charset="-128"/>
              </a:rPr>
              <a:t>vimps</a:t>
            </a:r>
            <a:r>
              <a:rPr kumimoji="0" lang="ja-JP" altLang="en-US" sz="800" kern="0">
                <a:solidFill>
                  <a:prstClr val="black">
                    <a:lumMod val="65000"/>
                    <a:lumOff val="35000"/>
                  </a:prstClr>
                </a:solidFill>
                <a:latin typeface="Meiryo" panose="020B0604030504040204" pitchFamily="34" charset="-128"/>
                <a:ea typeface="Meiryo" panose="020B0604030504040204" pitchFamily="34" charset="-128"/>
              </a:rPr>
              <a:t>はビューアブルインプレッションの略称です。</a:t>
            </a:r>
            <a:endParaRPr kumimoji="0" lang="en-US" altLang="ja-JP" sz="800" kern="0">
              <a:solidFill>
                <a:prstClr val="black">
                  <a:lumMod val="65000"/>
                  <a:lumOff val="35000"/>
                </a:prstClr>
              </a:solidFill>
              <a:latin typeface="Meiryo" panose="020B0604030504040204" pitchFamily="34" charset="-128"/>
              <a:ea typeface="Meiryo" panose="020B0604030504040204" pitchFamily="34" charset="-128"/>
            </a:endParaRPr>
          </a:p>
        </p:txBody>
      </p:sp>
      <p:sp>
        <p:nvSpPr>
          <p:cNvPr id="26" name="角丸四角形 25">
            <a:extLst>
              <a:ext uri="{FF2B5EF4-FFF2-40B4-BE49-F238E27FC236}">
                <a16:creationId xmlns:a16="http://schemas.microsoft.com/office/drawing/2014/main" id="{8F9975CF-61D2-EDBF-7C79-F6BABA2687AF}"/>
              </a:ext>
            </a:extLst>
          </p:cNvPr>
          <p:cNvSpPr/>
          <p:nvPr/>
        </p:nvSpPr>
        <p:spPr>
          <a:xfrm>
            <a:off x="1854789"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商品一覧</a:t>
            </a:r>
          </a:p>
        </p:txBody>
      </p:sp>
      <p:sp>
        <p:nvSpPr>
          <p:cNvPr id="6" name="テキスト プレースホルダー 35">
            <a:extLst>
              <a:ext uri="{FF2B5EF4-FFF2-40B4-BE49-F238E27FC236}">
                <a16:creationId xmlns:a16="http://schemas.microsoft.com/office/drawing/2014/main" id="{AF82CB53-492A-FC36-1BFC-E33F35801796}"/>
              </a:ext>
            </a:extLst>
          </p:cNvPr>
          <p:cNvSpPr>
            <a:spLocks noGrp="1"/>
          </p:cNvSpPr>
          <p:nvPr>
            <p:ph type="body" sz="quarter" idx="13"/>
          </p:nvPr>
        </p:nvSpPr>
        <p:spPr>
          <a:xfrm>
            <a:off x="3855764" y="241866"/>
            <a:ext cx="5325181" cy="335028"/>
          </a:xfrm>
        </p:spPr>
        <p:txBody>
          <a:bodyPr/>
          <a:lstStyle/>
          <a:p>
            <a:r>
              <a:rPr kumimoji="1" lang="ja-JP" altLang="en-US" sz="2000" b="1" i="0">
                <a:solidFill>
                  <a:schemeClr val="accent3"/>
                </a:solidFill>
                <a:latin typeface="Meiryo" panose="020B0604030504040204" pitchFamily="34" charset="-128"/>
                <a:ea typeface="Meiryo" panose="020B0604030504040204" pitchFamily="34" charset="-128"/>
              </a:rPr>
              <a:t>ブランドパネル</a:t>
            </a:r>
            <a:r>
              <a:rPr kumimoji="1" lang="en-US" altLang="ja-JP" sz="2000" b="1" i="0">
                <a:solidFill>
                  <a:schemeClr val="accent3"/>
                </a:solidFill>
                <a:latin typeface="Meiryo" panose="020B0604030504040204" pitchFamily="34" charset="-128"/>
                <a:ea typeface="Meiryo" panose="020B0604030504040204" pitchFamily="34" charset="-128"/>
              </a:rPr>
              <a:t>  </a:t>
            </a:r>
            <a:r>
              <a:rPr kumimoji="1" lang="ja-JP" altLang="en-US" sz="2000" b="1" i="0">
                <a:solidFill>
                  <a:schemeClr val="accent3"/>
                </a:solidFill>
                <a:latin typeface="Meiryo" panose="020B0604030504040204" pitchFamily="34" charset="-128"/>
                <a:ea typeface="Meiryo" panose="020B0604030504040204" pitchFamily="34" charset="-128"/>
              </a:rPr>
              <a:t>スマートフォン</a:t>
            </a:r>
          </a:p>
        </p:txBody>
      </p:sp>
      <p:sp>
        <p:nvSpPr>
          <p:cNvPr id="7" name="円/楕円 15">
            <a:extLst>
              <a:ext uri="{FF2B5EF4-FFF2-40B4-BE49-F238E27FC236}">
                <a16:creationId xmlns:a16="http://schemas.microsoft.com/office/drawing/2014/main" id="{C2CB7BB3-344D-377D-A470-A547CA7A71BF}"/>
              </a:ext>
            </a:extLst>
          </p:cNvPr>
          <p:cNvSpPr>
            <a:spLocks noChangeAspect="1"/>
          </p:cNvSpPr>
          <p:nvPr/>
        </p:nvSpPr>
        <p:spPr>
          <a:xfrm>
            <a:off x="8829205" y="2649213"/>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0" lang="ja-JP" altLang="en-US"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pic>
        <p:nvPicPr>
          <p:cNvPr id="10" name="図プレースホルダー 9" descr="アイコン&#10;&#10;自動的に生成された説明">
            <a:extLst>
              <a:ext uri="{FF2B5EF4-FFF2-40B4-BE49-F238E27FC236}">
                <a16:creationId xmlns:a16="http://schemas.microsoft.com/office/drawing/2014/main" id="{EF426870-B601-D7CD-706B-203D3C717AD6}"/>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161453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4E73C6-A603-DEA1-4F70-BF1BDA52E7BA}"/>
              </a:ext>
            </a:extLst>
          </p:cNvPr>
          <p:cNvSpPr>
            <a:spLocks noGrp="1"/>
          </p:cNvSpPr>
          <p:nvPr>
            <p:ph type="body" sz="quarter" idx="14"/>
          </p:nvPr>
        </p:nvSpPr>
        <p:spPr/>
        <p:txBody>
          <a:bodyPr>
            <a:normAutofit lnSpcReduction="10000"/>
          </a:bodyPr>
          <a:lstStyle/>
          <a:p>
            <a:r>
              <a:rPr kumimoji="1" lang="ja-JP" altLang="en-US"/>
              <a:t>概要</a:t>
            </a:r>
          </a:p>
        </p:txBody>
      </p:sp>
      <p:sp>
        <p:nvSpPr>
          <p:cNvPr id="3" name="テキスト プレースホルダー 2">
            <a:extLst>
              <a:ext uri="{FF2B5EF4-FFF2-40B4-BE49-F238E27FC236}">
                <a16:creationId xmlns:a16="http://schemas.microsoft.com/office/drawing/2014/main" id="{4E898267-9CDA-D036-B18D-27F330663AF3}"/>
              </a:ext>
            </a:extLst>
          </p:cNvPr>
          <p:cNvSpPr>
            <a:spLocks noGrp="1"/>
          </p:cNvSpPr>
          <p:nvPr>
            <p:ph type="body" sz="quarter" idx="15"/>
          </p:nvPr>
        </p:nvSpPr>
        <p:spPr/>
        <p:txBody>
          <a:bodyPr>
            <a:normAutofit lnSpcReduction="10000"/>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602D939B-6F95-479A-D14B-2B24204DE801}"/>
              </a:ext>
            </a:extLst>
          </p:cNvPr>
          <p:cNvSpPr>
            <a:spLocks noGrp="1"/>
          </p:cNvSpPr>
          <p:nvPr>
            <p:ph type="body" sz="quarter" idx="16"/>
          </p:nvPr>
        </p:nvSpPr>
        <p:spPr/>
        <p:txBody>
          <a:bodyPr>
            <a:normAutofit lnSpcReduction="10000"/>
          </a:bodyPr>
          <a:lstStyle/>
          <a:p>
            <a:r>
              <a:rPr kumimoji="1" lang="ja-JP" altLang="en-US"/>
              <a:t>その他・注意事項</a:t>
            </a:r>
          </a:p>
        </p:txBody>
      </p:sp>
    </p:spTree>
    <p:extLst>
      <p:ext uri="{BB962C8B-B14F-4D97-AF65-F5344CB8AC3E}">
        <p14:creationId xmlns:p14="http://schemas.microsoft.com/office/powerpoint/2010/main" val="15246816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26" name="角丸四角形 25">
            <a:extLst>
              <a:ext uri="{FF2B5EF4-FFF2-40B4-BE49-F238E27FC236}">
                <a16:creationId xmlns:a16="http://schemas.microsoft.com/office/drawing/2014/main" id="{8F9975CF-61D2-EDBF-7C79-F6BABA2687AF}"/>
              </a:ext>
            </a:extLst>
          </p:cNvPr>
          <p:cNvSpPr/>
          <p:nvPr/>
        </p:nvSpPr>
        <p:spPr>
          <a:xfrm>
            <a:off x="1854789"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時間帯ジャック価格表</a:t>
            </a:r>
          </a:p>
        </p:txBody>
      </p:sp>
      <p:sp>
        <p:nvSpPr>
          <p:cNvPr id="6" name="テキスト プレースホルダー 35">
            <a:extLst>
              <a:ext uri="{FF2B5EF4-FFF2-40B4-BE49-F238E27FC236}">
                <a16:creationId xmlns:a16="http://schemas.microsoft.com/office/drawing/2014/main" id="{AF82CB53-492A-FC36-1BFC-E33F35801796}"/>
              </a:ext>
            </a:extLst>
          </p:cNvPr>
          <p:cNvSpPr>
            <a:spLocks noGrp="1"/>
          </p:cNvSpPr>
          <p:nvPr>
            <p:ph type="body" sz="quarter" idx="13"/>
          </p:nvPr>
        </p:nvSpPr>
        <p:spPr>
          <a:xfrm>
            <a:off x="3855764" y="241866"/>
            <a:ext cx="5325181" cy="335028"/>
          </a:xfrm>
        </p:spPr>
        <p:txBody>
          <a:bodyPr/>
          <a:lstStyle/>
          <a:p>
            <a:r>
              <a:rPr kumimoji="1" lang="ja-JP" altLang="en-US" sz="2000" b="1" i="0">
                <a:solidFill>
                  <a:schemeClr val="accent3"/>
                </a:solidFill>
                <a:latin typeface="Meiryo" panose="020B0604030504040204" pitchFamily="34" charset="-128"/>
                <a:ea typeface="Meiryo" panose="020B0604030504040204" pitchFamily="34" charset="-128"/>
              </a:rPr>
              <a:t>ブランドパネル</a:t>
            </a:r>
            <a:r>
              <a:rPr kumimoji="1" lang="en-US" altLang="ja-JP" sz="2000" b="1" i="0">
                <a:solidFill>
                  <a:schemeClr val="accent3"/>
                </a:solidFill>
                <a:latin typeface="Meiryo" panose="020B0604030504040204" pitchFamily="34" charset="-128"/>
                <a:ea typeface="Meiryo" panose="020B0604030504040204" pitchFamily="34" charset="-128"/>
              </a:rPr>
              <a:t>  </a:t>
            </a:r>
            <a:r>
              <a:rPr kumimoji="1" lang="ja-JP" altLang="en-US" sz="2000" b="1" i="0">
                <a:solidFill>
                  <a:schemeClr val="accent3"/>
                </a:solidFill>
                <a:latin typeface="Meiryo" panose="020B0604030504040204" pitchFamily="34" charset="-128"/>
                <a:ea typeface="Meiryo" panose="020B0604030504040204" pitchFamily="34" charset="-128"/>
              </a:rPr>
              <a:t>スマートフォン</a:t>
            </a:r>
          </a:p>
        </p:txBody>
      </p:sp>
      <p:sp>
        <p:nvSpPr>
          <p:cNvPr id="3" name="正方形/長方形 2">
            <a:extLst>
              <a:ext uri="{FF2B5EF4-FFF2-40B4-BE49-F238E27FC236}">
                <a16:creationId xmlns:a16="http://schemas.microsoft.com/office/drawing/2014/main" id="{5AD14280-6859-7249-4030-9854D7FA0E3A}"/>
              </a:ext>
            </a:extLst>
          </p:cNvPr>
          <p:cNvSpPr/>
          <p:nvPr/>
        </p:nvSpPr>
        <p:spPr>
          <a:xfrm>
            <a:off x="479425" y="6381750"/>
            <a:ext cx="10985380" cy="176972"/>
          </a:xfrm>
          <a:prstGeom prst="rect">
            <a:avLst/>
          </a:prstGeom>
        </p:spPr>
        <p:txBody>
          <a:bodyPr wrap="none" lIns="0" tIns="0" rIns="0" bIns="0" anchor="t">
            <a:spAutoFit/>
          </a:bodyPr>
          <a:lstStyle/>
          <a:p>
            <a:pPr>
              <a:lnSpc>
                <a:spcPts val="1460"/>
              </a:lnSpc>
              <a:defRPr/>
            </a:pPr>
            <a:r>
              <a:rPr kumimoji="0" lang="en-US" altLang="ja-JP" sz="850" kern="0">
                <a:solidFill>
                  <a:srgbClr val="595959"/>
                </a:solidFill>
                <a:latin typeface="Meiryo"/>
                <a:ea typeface="Meiryo"/>
              </a:rPr>
              <a:t>※</a:t>
            </a:r>
            <a:r>
              <a:rPr kumimoji="0" lang="en-US" sz="850" kern="0">
                <a:solidFill>
                  <a:srgbClr val="595959"/>
                </a:solidFill>
                <a:latin typeface="Meiryo"/>
                <a:ea typeface="Meiryo"/>
              </a:rPr>
              <a:t>SP</a:t>
            </a:r>
            <a:r>
              <a:rPr kumimoji="0" lang="ja-JP" sz="850" kern="0">
                <a:solidFill>
                  <a:srgbClr val="595959"/>
                </a:solidFill>
                <a:latin typeface="Meiryo"/>
                <a:ea typeface="Meiryo"/>
              </a:rPr>
              <a:t>はスマートフォン、</a:t>
            </a:r>
            <a:r>
              <a:rPr kumimoji="0" lang="en-US" altLang="ja-JP" sz="850" kern="0">
                <a:solidFill>
                  <a:srgbClr val="595959"/>
                </a:solidFill>
                <a:latin typeface="Meiryo"/>
                <a:ea typeface="Meiryo"/>
              </a:rPr>
              <a:t>PC</a:t>
            </a:r>
            <a:r>
              <a:rPr kumimoji="0" lang="ja-JP" sz="850" kern="0">
                <a:solidFill>
                  <a:srgbClr val="595959"/>
                </a:solidFill>
                <a:latin typeface="Meiryo"/>
                <a:ea typeface="Meiryo"/>
              </a:rPr>
              <a:t>はパソコン、</a:t>
            </a:r>
            <a:r>
              <a:rPr kumimoji="0" lang="en-US" altLang="ja-JP" sz="850" kern="0">
                <a:solidFill>
                  <a:srgbClr val="595959"/>
                </a:solidFill>
                <a:latin typeface="Meiryo"/>
                <a:ea typeface="Meiryo"/>
              </a:rPr>
              <a:t>MD</a:t>
            </a:r>
            <a:r>
              <a:rPr kumimoji="0" lang="ja-JP" sz="850" kern="0">
                <a:solidFill>
                  <a:srgbClr val="595959"/>
                </a:solidFill>
                <a:latin typeface="Meiryo"/>
                <a:ea typeface="Meiryo"/>
              </a:rPr>
              <a:t>はマルチデバイスの略称です。</a:t>
            </a:r>
            <a:r>
              <a:rPr kumimoji="0" lang="ja-JP" altLang="en-US" sz="850" kern="0">
                <a:solidFill>
                  <a:srgbClr val="595959"/>
                </a:solidFill>
                <a:latin typeface="Meiryo"/>
                <a:ea typeface="Meiryo"/>
              </a:rPr>
              <a:t>　</a:t>
            </a:r>
            <a:r>
              <a:rPr kumimoji="0" lang="en-US" altLang="ja-JP" sz="850" kern="0">
                <a:solidFill>
                  <a:srgbClr val="595959"/>
                </a:solidFill>
                <a:latin typeface="Meiryo"/>
                <a:ea typeface="Meiryo"/>
              </a:rPr>
              <a:t>※</a:t>
            </a:r>
            <a:r>
              <a:rPr kumimoji="0" lang="en-US" altLang="ja-JP" sz="850" kern="0" err="1">
                <a:solidFill>
                  <a:srgbClr val="595959"/>
                </a:solidFill>
                <a:latin typeface="Meiryo"/>
                <a:ea typeface="Meiryo"/>
              </a:rPr>
              <a:t>vCPM</a:t>
            </a:r>
            <a:r>
              <a:rPr kumimoji="0" lang="ja-JP" altLang="en-US" sz="850" kern="0">
                <a:solidFill>
                  <a:srgbClr val="595959"/>
                </a:solidFill>
                <a:latin typeface="Meiryo"/>
                <a:ea typeface="Meiryo"/>
              </a:rPr>
              <a:t>はビューアブルインプレッション</a:t>
            </a:r>
            <a:r>
              <a:rPr kumimoji="0" lang="en-US" altLang="ja-JP" sz="850" kern="0">
                <a:solidFill>
                  <a:srgbClr val="595959"/>
                </a:solidFill>
                <a:latin typeface="Meiryo"/>
                <a:ea typeface="Meiryo"/>
              </a:rPr>
              <a:t>1,000</a:t>
            </a:r>
            <a:r>
              <a:rPr kumimoji="0" lang="ja-JP" altLang="en-US" sz="850" kern="0">
                <a:solidFill>
                  <a:srgbClr val="595959"/>
                </a:solidFill>
                <a:latin typeface="Meiryo"/>
                <a:ea typeface="Meiryo"/>
              </a:rPr>
              <a:t>回あたりにかかる見込み広告費用です。 </a:t>
            </a:r>
            <a:r>
              <a:rPr kumimoji="0" lang="en-US" altLang="ja-JP" sz="850" kern="0">
                <a:solidFill>
                  <a:srgbClr val="595959"/>
                </a:solidFill>
                <a:latin typeface="Meiryo"/>
                <a:ea typeface="Meiryo"/>
              </a:rPr>
              <a:t>※</a:t>
            </a:r>
            <a:r>
              <a:rPr kumimoji="0" lang="en-US" altLang="ja-JP" sz="850" kern="0" err="1">
                <a:solidFill>
                  <a:srgbClr val="595959"/>
                </a:solidFill>
                <a:latin typeface="Meiryo"/>
                <a:ea typeface="Meiryo"/>
              </a:rPr>
              <a:t>vimps</a:t>
            </a:r>
            <a:r>
              <a:rPr kumimoji="0" lang="ja-JP" altLang="en-US" sz="850" kern="0">
                <a:solidFill>
                  <a:srgbClr val="595959"/>
                </a:solidFill>
                <a:latin typeface="Meiryo"/>
                <a:ea typeface="Meiryo"/>
              </a:rPr>
              <a:t>はビューアブルインプレッションの略称です。</a:t>
            </a:r>
            <a:endParaRPr lang="ja-JP" altLang="en-US" sz="850" kern="0">
              <a:solidFill>
                <a:srgbClr val="595959"/>
              </a:solidFill>
              <a:latin typeface="Meiryo"/>
              <a:ea typeface="Meiryo"/>
            </a:endParaRPr>
          </a:p>
        </p:txBody>
      </p:sp>
      <p:graphicFrame>
        <p:nvGraphicFramePr>
          <p:cNvPr id="4" name="表 3">
            <a:extLst>
              <a:ext uri="{FF2B5EF4-FFF2-40B4-BE49-F238E27FC236}">
                <a16:creationId xmlns:a16="http://schemas.microsoft.com/office/drawing/2014/main" id="{9ABC227E-5386-C312-2B39-A5370DFB8564}"/>
              </a:ext>
            </a:extLst>
          </p:cNvPr>
          <p:cNvGraphicFramePr>
            <a:graphicFrameLocks noGrp="1"/>
          </p:cNvGraphicFramePr>
          <p:nvPr>
            <p:extLst>
              <p:ext uri="{D42A27DB-BD31-4B8C-83A1-F6EECF244321}">
                <p14:modId xmlns:p14="http://schemas.microsoft.com/office/powerpoint/2010/main" val="1988161400"/>
              </p:ext>
            </p:extLst>
          </p:nvPr>
        </p:nvGraphicFramePr>
        <p:xfrm>
          <a:off x="479424" y="1089025"/>
          <a:ext cx="5472114" cy="5245322"/>
        </p:xfrm>
        <a:graphic>
          <a:graphicData uri="http://schemas.openxmlformats.org/drawingml/2006/table">
            <a:tbl>
              <a:tblPr firstCol="1" bandRow="1"/>
              <a:tblGrid>
                <a:gridCol w="1296026">
                  <a:extLst>
                    <a:ext uri="{9D8B030D-6E8A-4147-A177-3AD203B41FA5}">
                      <a16:colId xmlns:a16="http://schemas.microsoft.com/office/drawing/2014/main" val="792911817"/>
                    </a:ext>
                  </a:extLst>
                </a:gridCol>
                <a:gridCol w="1044022">
                  <a:extLst>
                    <a:ext uri="{9D8B030D-6E8A-4147-A177-3AD203B41FA5}">
                      <a16:colId xmlns:a16="http://schemas.microsoft.com/office/drawing/2014/main" val="598637953"/>
                    </a:ext>
                  </a:extLst>
                </a:gridCol>
                <a:gridCol w="1044022">
                  <a:extLst>
                    <a:ext uri="{9D8B030D-6E8A-4147-A177-3AD203B41FA5}">
                      <a16:colId xmlns:a16="http://schemas.microsoft.com/office/drawing/2014/main" val="240533709"/>
                    </a:ext>
                  </a:extLst>
                </a:gridCol>
                <a:gridCol w="1044022">
                  <a:extLst>
                    <a:ext uri="{9D8B030D-6E8A-4147-A177-3AD203B41FA5}">
                      <a16:colId xmlns:a16="http://schemas.microsoft.com/office/drawing/2014/main" val="2760754859"/>
                    </a:ext>
                  </a:extLst>
                </a:gridCol>
                <a:gridCol w="1044022">
                  <a:extLst>
                    <a:ext uri="{9D8B030D-6E8A-4147-A177-3AD203B41FA5}">
                      <a16:colId xmlns:a16="http://schemas.microsoft.com/office/drawing/2014/main" val="4205928780"/>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a:solidFill>
                            <a:schemeClr val="accent3"/>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b="1" kern="1200">
                          <a:solidFill>
                            <a:schemeClr val="tx1">
                              <a:lumMod val="65000"/>
                              <a:lumOff val="35000"/>
                            </a:schemeClr>
                          </a:solidFill>
                          <a:latin typeface="Meiryo" panose="020B0604030504040204" pitchFamily="34" charset="-128"/>
                          <a:ea typeface="Meiryo" panose="020B0604030504040204" pitchFamily="34" charset="-128"/>
                          <a:cs typeface="+mn-cs"/>
                        </a:rPr>
                        <a:t>商品名</a:t>
                      </a:r>
                      <a:endParaRPr kumimoji="1" lang="en-US" altLang="ja-JP" sz="10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hMerge="1">
                  <a:txBody>
                    <a:bodyPr/>
                    <a:lstStyle/>
                    <a:p>
                      <a:pPr algn="ctr"/>
                      <a:endParaRPr kumimoji="1" lang="ja-JP" altLang="en-US"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ブランドパネル</a:t>
                      </a:r>
                      <a:r>
                        <a:rPr kumimoji="1" lang="en-US" altLang="ja-JP" sz="1000" b="1" kern="1200">
                          <a:solidFill>
                            <a:schemeClr val="bg1"/>
                          </a:solidFill>
                          <a:latin typeface="Meiryo" panose="020B0604030504040204" pitchFamily="34" charset="-128"/>
                          <a:ea typeface="Meiryo" panose="020B0604030504040204" pitchFamily="34" charset="-128"/>
                          <a:cs typeface="+mn-cs"/>
                        </a:rPr>
                        <a:t>  SP</a:t>
                      </a:r>
                      <a:br>
                        <a:rPr kumimoji="1" lang="en-US" altLang="ja-JP" sz="1000" b="1" kern="1200">
                          <a:solidFill>
                            <a:schemeClr val="bg1"/>
                          </a:solidFill>
                          <a:latin typeface="Meiryo" panose="020B0604030504040204" pitchFamily="34" charset="-128"/>
                          <a:ea typeface="Meiryo" panose="020B0604030504040204" pitchFamily="34" charset="-128"/>
                          <a:cs typeface="+mn-cs"/>
                        </a:rPr>
                      </a:br>
                      <a:r>
                        <a:rPr kumimoji="1" lang="ja-JP" altLang="en-US" sz="1000" b="1" kern="1200">
                          <a:solidFill>
                            <a:schemeClr val="bg1"/>
                          </a:solidFill>
                          <a:latin typeface="Meiryo" panose="020B0604030504040204" pitchFamily="34" charset="-128"/>
                          <a:ea typeface="Meiryo" panose="020B0604030504040204" pitchFamily="34" charset="-128"/>
                          <a:cs typeface="+mn-cs"/>
                        </a:rPr>
                        <a:t>（時間帯ジャック）</a:t>
                      </a:r>
                      <a:endParaRPr kumimoji="1" lang="en-US" altLang="ja-JP" sz="10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ブランドパネル</a:t>
                      </a:r>
                      <a:r>
                        <a:rPr kumimoji="1" lang="en-US" altLang="ja-JP" sz="1000" b="1" kern="1200">
                          <a:solidFill>
                            <a:schemeClr val="bg1"/>
                          </a:solidFill>
                          <a:latin typeface="Meiryo" panose="020B0604030504040204" pitchFamily="34" charset="-128"/>
                          <a:ea typeface="Meiryo" panose="020B0604030504040204" pitchFamily="34" charset="-128"/>
                          <a:cs typeface="+mn-cs"/>
                        </a:rPr>
                        <a:t>  SP</a:t>
                      </a:r>
                      <a:br>
                        <a:rPr kumimoji="1" lang="en-US" altLang="ja-JP" sz="1000" b="1" kern="1200">
                          <a:solidFill>
                            <a:schemeClr val="bg1"/>
                          </a:solidFill>
                          <a:latin typeface="Meiryo" panose="020B0604030504040204" pitchFamily="34" charset="-128"/>
                          <a:ea typeface="Meiryo" panose="020B0604030504040204" pitchFamily="34" charset="-128"/>
                          <a:cs typeface="+mn-cs"/>
                        </a:rPr>
                      </a:br>
                      <a:r>
                        <a:rPr kumimoji="1" lang="ja-JP" altLang="en-US" sz="900" b="1" kern="1200">
                          <a:solidFill>
                            <a:schemeClr val="bg1"/>
                          </a:solidFill>
                          <a:latin typeface="Meiryo" panose="020B0604030504040204" pitchFamily="34" charset="-128"/>
                          <a:ea typeface="Meiryo" panose="020B0604030504040204" pitchFamily="34" charset="-128"/>
                          <a:cs typeface="+mn-cs"/>
                        </a:rPr>
                        <a:t>（時間帯ジャック</a:t>
                      </a:r>
                      <a:r>
                        <a:rPr kumimoji="1" lang="en-US" altLang="ja-JP" sz="900" b="1" kern="1200">
                          <a:solidFill>
                            <a:schemeClr val="bg1"/>
                          </a:solidFill>
                          <a:latin typeface="Meiryo" panose="020B0604030504040204" pitchFamily="34" charset="-128"/>
                          <a:ea typeface="Meiryo" panose="020B0604030504040204" pitchFamily="34" charset="-128"/>
                          <a:cs typeface="+mn-cs"/>
                        </a:rPr>
                        <a:t> </a:t>
                      </a:r>
                      <a:r>
                        <a:rPr kumimoji="1" lang="ja-JP" altLang="en-US" sz="900" b="1" kern="1200">
                          <a:solidFill>
                            <a:schemeClr val="bg1"/>
                          </a:solidFill>
                          <a:latin typeface="Meiryo" panose="020B0604030504040204" pitchFamily="34" charset="-128"/>
                          <a:ea typeface="Meiryo" panose="020B0604030504040204" pitchFamily="34" charset="-128"/>
                          <a:cs typeface="+mn-cs"/>
                        </a:rPr>
                        <a:t>関東</a:t>
                      </a:r>
                      <a:r>
                        <a:rPr kumimoji="1" lang="en-US" altLang="ja-JP" sz="900" b="1" kern="1200">
                          <a:solidFill>
                            <a:schemeClr val="bg1"/>
                          </a:solidFill>
                          <a:latin typeface="Meiryo" panose="020B0604030504040204" pitchFamily="34" charset="-128"/>
                          <a:ea typeface="Meiryo" panose="020B0604030504040204" pitchFamily="34" charset="-128"/>
                          <a:cs typeface="+mn-cs"/>
                        </a:rPr>
                        <a:t>1</a:t>
                      </a:r>
                      <a:r>
                        <a:rPr kumimoji="1" lang="ja-JP" altLang="en-US" sz="900" b="1" kern="1200">
                          <a:solidFill>
                            <a:schemeClr val="bg1"/>
                          </a:solidFill>
                          <a:latin typeface="Meiryo" panose="020B0604030504040204" pitchFamily="34" charset="-128"/>
                          <a:ea typeface="Meiryo" panose="020B0604030504040204" pitchFamily="34" charset="-128"/>
                          <a:cs typeface="+mn-cs"/>
                        </a:rPr>
                        <a:t>都</a:t>
                      </a:r>
                      <a:r>
                        <a:rPr kumimoji="1" lang="en-US" altLang="ja-JP" sz="900" b="1" kern="1200">
                          <a:solidFill>
                            <a:schemeClr val="bg1"/>
                          </a:solidFill>
                          <a:latin typeface="Meiryo" panose="020B0604030504040204" pitchFamily="34" charset="-128"/>
                          <a:ea typeface="Meiryo" panose="020B0604030504040204" pitchFamily="34" charset="-128"/>
                          <a:cs typeface="+mn-cs"/>
                        </a:rPr>
                        <a:t>6</a:t>
                      </a:r>
                      <a:r>
                        <a:rPr kumimoji="1" lang="ja-JP" altLang="en-US" sz="900" b="1" kern="1200">
                          <a:solidFill>
                            <a:schemeClr val="bg1"/>
                          </a:solidFill>
                          <a:latin typeface="Meiryo" panose="020B0604030504040204" pitchFamily="34" charset="-128"/>
                          <a:ea typeface="Meiryo" panose="020B0604030504040204" pitchFamily="34" charset="-128"/>
                          <a:cs typeface="+mn-cs"/>
                        </a:rPr>
                        <a:t>県）</a:t>
                      </a:r>
                      <a:endParaRPr kumimoji="1" lang="en-US" altLang="ja-JP" sz="9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金額</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想定</a:t>
                      </a:r>
                      <a:r>
                        <a:rPr lang="en-US" altLang="ja-JP" sz="1000" b="1" i="0" u="none" strike="noStrike" err="1">
                          <a:solidFill>
                            <a:schemeClr val="bg1"/>
                          </a:solidFill>
                          <a:effectLst/>
                          <a:latin typeface="Meiryo" panose="020B0604030504040204" pitchFamily="34" charset="-128"/>
                          <a:ea typeface="Meiryo" panose="020B0604030504040204" pitchFamily="34" charset="-128"/>
                        </a:rPr>
                        <a:t>vimps</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金額</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想定</a:t>
                      </a:r>
                      <a:r>
                        <a:rPr lang="en-US" altLang="ja-JP" sz="1000" b="1" i="0" u="none" strike="noStrike" err="1">
                          <a:solidFill>
                            <a:schemeClr val="bg1"/>
                          </a:solidFill>
                          <a:effectLst/>
                          <a:latin typeface="Meiryo" panose="020B0604030504040204" pitchFamily="34" charset="-128"/>
                          <a:ea typeface="Meiryo" panose="020B0604030504040204" pitchFamily="34" charset="-128"/>
                        </a:rPr>
                        <a:t>vimps</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3,900,000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3,200,000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1,800,000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1,400,000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2,300,000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1,800,000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1,100,000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800,000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1,500,000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1,100,000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1,000,000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500,000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1,500,000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900,000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1,000,000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400,000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1,500,000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1,000,000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1,000,000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400,000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2,400,000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1,900,000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1,100,000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800,000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4,700,000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3,800,000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2,200,000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1,700,000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6,000,000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4,900,000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2,900,000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2,300,000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5,800,000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4,700,000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2,900,000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2,300,000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5,800,000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4,800,000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2,900,000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2,300,000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5,500,000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4,500,000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2,700,000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2,100,000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5,700,000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4,600,000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2,700,000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2,200,000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112777398"/>
                  </a:ext>
                </a:extLst>
              </a:tr>
            </a:tbl>
          </a:graphicData>
        </a:graphic>
      </p:graphicFrame>
      <p:graphicFrame>
        <p:nvGraphicFramePr>
          <p:cNvPr id="9" name="表 8">
            <a:extLst>
              <a:ext uri="{FF2B5EF4-FFF2-40B4-BE49-F238E27FC236}">
                <a16:creationId xmlns:a16="http://schemas.microsoft.com/office/drawing/2014/main" id="{8CB1E9D6-5774-E636-0675-2EFC68C143E4}"/>
              </a:ext>
            </a:extLst>
          </p:cNvPr>
          <p:cNvGraphicFramePr>
            <a:graphicFrameLocks noGrp="1"/>
          </p:cNvGraphicFramePr>
          <p:nvPr>
            <p:extLst>
              <p:ext uri="{D42A27DB-BD31-4B8C-83A1-F6EECF244321}">
                <p14:modId xmlns:p14="http://schemas.microsoft.com/office/powerpoint/2010/main" val="4155678425"/>
              </p:ext>
            </p:extLst>
          </p:nvPr>
        </p:nvGraphicFramePr>
        <p:xfrm>
          <a:off x="6240018" y="1089025"/>
          <a:ext cx="5509071" cy="5245322"/>
        </p:xfrm>
        <a:graphic>
          <a:graphicData uri="http://schemas.openxmlformats.org/drawingml/2006/table">
            <a:tbl>
              <a:tblPr firstCol="1" bandRow="1"/>
              <a:tblGrid>
                <a:gridCol w="1281207">
                  <a:extLst>
                    <a:ext uri="{9D8B030D-6E8A-4147-A177-3AD203B41FA5}">
                      <a16:colId xmlns:a16="http://schemas.microsoft.com/office/drawing/2014/main" val="792911817"/>
                    </a:ext>
                  </a:extLst>
                </a:gridCol>
                <a:gridCol w="1056966">
                  <a:extLst>
                    <a:ext uri="{9D8B030D-6E8A-4147-A177-3AD203B41FA5}">
                      <a16:colId xmlns:a16="http://schemas.microsoft.com/office/drawing/2014/main" val="598637953"/>
                    </a:ext>
                  </a:extLst>
                </a:gridCol>
                <a:gridCol w="1056966">
                  <a:extLst>
                    <a:ext uri="{9D8B030D-6E8A-4147-A177-3AD203B41FA5}">
                      <a16:colId xmlns:a16="http://schemas.microsoft.com/office/drawing/2014/main" val="240533709"/>
                    </a:ext>
                  </a:extLst>
                </a:gridCol>
                <a:gridCol w="1056966">
                  <a:extLst>
                    <a:ext uri="{9D8B030D-6E8A-4147-A177-3AD203B41FA5}">
                      <a16:colId xmlns:a16="http://schemas.microsoft.com/office/drawing/2014/main" val="2760754859"/>
                    </a:ext>
                  </a:extLst>
                </a:gridCol>
                <a:gridCol w="1056966">
                  <a:extLst>
                    <a:ext uri="{9D8B030D-6E8A-4147-A177-3AD203B41FA5}">
                      <a16:colId xmlns:a16="http://schemas.microsoft.com/office/drawing/2014/main" val="4205928780"/>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a:solidFill>
                            <a:schemeClr val="accent3"/>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b="1" kern="1200">
                          <a:solidFill>
                            <a:schemeClr val="tx1">
                              <a:lumMod val="65000"/>
                              <a:lumOff val="35000"/>
                            </a:schemeClr>
                          </a:solidFill>
                          <a:latin typeface="Meiryo" panose="020B0604030504040204" pitchFamily="34" charset="-128"/>
                          <a:ea typeface="Meiryo" panose="020B0604030504040204" pitchFamily="34" charset="-128"/>
                          <a:cs typeface="+mn-cs"/>
                        </a:rPr>
                        <a:t>商品名</a:t>
                      </a:r>
                      <a:endParaRPr kumimoji="1" lang="en-US" altLang="ja-JP" sz="10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hMerge="1">
                  <a:txBody>
                    <a:bodyPr/>
                    <a:lstStyle/>
                    <a:p>
                      <a:pPr algn="ctr"/>
                      <a:endParaRPr kumimoji="1" lang="ja-JP" altLang="en-US"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ブランドパネル</a:t>
                      </a:r>
                      <a:r>
                        <a:rPr kumimoji="1" lang="en-US" altLang="ja-JP" sz="1000" b="1" kern="1200">
                          <a:solidFill>
                            <a:schemeClr val="bg1"/>
                          </a:solidFill>
                          <a:latin typeface="Meiryo" panose="020B0604030504040204" pitchFamily="34" charset="-128"/>
                          <a:ea typeface="Meiryo" panose="020B0604030504040204" pitchFamily="34" charset="-128"/>
                          <a:cs typeface="+mn-cs"/>
                        </a:rPr>
                        <a:t>  SP</a:t>
                      </a:r>
                      <a:br>
                        <a:rPr kumimoji="1" lang="en-US" altLang="ja-JP" sz="1000" b="1" kern="1200">
                          <a:solidFill>
                            <a:schemeClr val="bg1"/>
                          </a:solidFill>
                          <a:latin typeface="Meiryo" panose="020B0604030504040204" pitchFamily="34" charset="-128"/>
                          <a:ea typeface="Meiryo" panose="020B0604030504040204" pitchFamily="34" charset="-128"/>
                          <a:cs typeface="+mn-cs"/>
                        </a:rPr>
                      </a:br>
                      <a:r>
                        <a:rPr kumimoji="1" lang="ja-JP" altLang="en-US" sz="1000" b="1" kern="1200">
                          <a:solidFill>
                            <a:schemeClr val="bg1"/>
                          </a:solidFill>
                          <a:latin typeface="Meiryo" panose="020B0604030504040204" pitchFamily="34" charset="-128"/>
                          <a:ea typeface="Meiryo" panose="020B0604030504040204" pitchFamily="34" charset="-128"/>
                          <a:cs typeface="+mn-cs"/>
                        </a:rPr>
                        <a:t>（時間帯ジャック）</a:t>
                      </a:r>
                      <a:endParaRPr kumimoji="1" lang="en-US" altLang="ja-JP" sz="10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ブランドパネル</a:t>
                      </a:r>
                      <a:r>
                        <a:rPr kumimoji="1" lang="en-US" altLang="ja-JP" sz="1000" b="1" kern="1200">
                          <a:solidFill>
                            <a:schemeClr val="bg1"/>
                          </a:solidFill>
                          <a:latin typeface="Meiryo" panose="020B0604030504040204" pitchFamily="34" charset="-128"/>
                          <a:ea typeface="Meiryo" panose="020B0604030504040204" pitchFamily="34" charset="-128"/>
                          <a:cs typeface="+mn-cs"/>
                        </a:rPr>
                        <a:t>  SP</a:t>
                      </a:r>
                      <a:br>
                        <a:rPr kumimoji="1" lang="en-US" altLang="ja-JP" sz="1000" b="1" kern="1200">
                          <a:solidFill>
                            <a:schemeClr val="bg1"/>
                          </a:solidFill>
                          <a:latin typeface="Meiryo" panose="020B0604030504040204" pitchFamily="34" charset="-128"/>
                          <a:ea typeface="Meiryo" panose="020B0604030504040204" pitchFamily="34" charset="-128"/>
                          <a:cs typeface="+mn-cs"/>
                        </a:rPr>
                      </a:br>
                      <a:r>
                        <a:rPr kumimoji="1" lang="ja-JP" altLang="en-US" sz="900" b="1" kern="1200">
                          <a:solidFill>
                            <a:schemeClr val="bg1"/>
                          </a:solidFill>
                          <a:latin typeface="Meiryo" panose="020B0604030504040204" pitchFamily="34" charset="-128"/>
                          <a:ea typeface="Meiryo" panose="020B0604030504040204" pitchFamily="34" charset="-128"/>
                          <a:cs typeface="+mn-cs"/>
                        </a:rPr>
                        <a:t>（時間帯ジャック</a:t>
                      </a:r>
                      <a:r>
                        <a:rPr kumimoji="1" lang="en-US" altLang="ja-JP" sz="900" b="1" kern="1200">
                          <a:solidFill>
                            <a:schemeClr val="bg1"/>
                          </a:solidFill>
                          <a:latin typeface="Meiryo" panose="020B0604030504040204" pitchFamily="34" charset="-128"/>
                          <a:ea typeface="Meiryo" panose="020B0604030504040204" pitchFamily="34" charset="-128"/>
                          <a:cs typeface="+mn-cs"/>
                        </a:rPr>
                        <a:t> </a:t>
                      </a:r>
                      <a:r>
                        <a:rPr kumimoji="1" lang="ja-JP" altLang="en-US" sz="900" b="1" kern="1200">
                          <a:solidFill>
                            <a:schemeClr val="bg1"/>
                          </a:solidFill>
                          <a:latin typeface="Meiryo" panose="020B0604030504040204" pitchFamily="34" charset="-128"/>
                          <a:ea typeface="Meiryo" panose="020B0604030504040204" pitchFamily="34" charset="-128"/>
                          <a:cs typeface="+mn-cs"/>
                        </a:rPr>
                        <a:t>関東</a:t>
                      </a:r>
                      <a:r>
                        <a:rPr kumimoji="1" lang="en-US" altLang="ja-JP" sz="900" b="1" kern="1200">
                          <a:solidFill>
                            <a:schemeClr val="bg1"/>
                          </a:solidFill>
                          <a:latin typeface="Meiryo" panose="020B0604030504040204" pitchFamily="34" charset="-128"/>
                          <a:ea typeface="Meiryo" panose="020B0604030504040204" pitchFamily="34" charset="-128"/>
                          <a:cs typeface="+mn-cs"/>
                        </a:rPr>
                        <a:t>1</a:t>
                      </a:r>
                      <a:r>
                        <a:rPr kumimoji="1" lang="ja-JP" altLang="en-US" sz="900" b="1" kern="1200">
                          <a:solidFill>
                            <a:schemeClr val="bg1"/>
                          </a:solidFill>
                          <a:latin typeface="Meiryo" panose="020B0604030504040204" pitchFamily="34" charset="-128"/>
                          <a:ea typeface="Meiryo" panose="020B0604030504040204" pitchFamily="34" charset="-128"/>
                          <a:cs typeface="+mn-cs"/>
                        </a:rPr>
                        <a:t>都</a:t>
                      </a:r>
                      <a:r>
                        <a:rPr kumimoji="1" lang="en-US" altLang="ja-JP" sz="900" b="1" kern="1200">
                          <a:solidFill>
                            <a:schemeClr val="bg1"/>
                          </a:solidFill>
                          <a:latin typeface="Meiryo" panose="020B0604030504040204" pitchFamily="34" charset="-128"/>
                          <a:ea typeface="Meiryo" panose="020B0604030504040204" pitchFamily="34" charset="-128"/>
                          <a:cs typeface="+mn-cs"/>
                        </a:rPr>
                        <a:t>6</a:t>
                      </a:r>
                      <a:r>
                        <a:rPr kumimoji="1" lang="ja-JP" altLang="en-US" sz="900" b="1" kern="1200">
                          <a:solidFill>
                            <a:schemeClr val="bg1"/>
                          </a:solidFill>
                          <a:latin typeface="Meiryo" panose="020B0604030504040204" pitchFamily="34" charset="-128"/>
                          <a:ea typeface="Meiryo" panose="020B0604030504040204" pitchFamily="34" charset="-128"/>
                          <a:cs typeface="+mn-cs"/>
                        </a:rPr>
                        <a:t>県）</a:t>
                      </a:r>
                      <a:endParaRPr kumimoji="1" lang="en-US" altLang="ja-JP" sz="9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金額</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想定</a:t>
                      </a:r>
                      <a:r>
                        <a:rPr lang="en-US" altLang="ja-JP" sz="1000" b="1" i="0" u="none" strike="noStrike" err="1">
                          <a:solidFill>
                            <a:schemeClr val="bg1"/>
                          </a:solidFill>
                          <a:effectLst/>
                          <a:latin typeface="Meiryo" panose="020B0604030504040204" pitchFamily="34" charset="-128"/>
                          <a:ea typeface="Meiryo" panose="020B0604030504040204" pitchFamily="34" charset="-128"/>
                        </a:rPr>
                        <a:t>vimps</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金額</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想定</a:t>
                      </a:r>
                      <a:r>
                        <a:rPr lang="en-US" altLang="ja-JP" sz="1000" b="1" i="0" u="none" strike="noStrike" err="1">
                          <a:solidFill>
                            <a:schemeClr val="bg1"/>
                          </a:solidFill>
                          <a:effectLst/>
                          <a:latin typeface="Meiryo" panose="020B0604030504040204" pitchFamily="34" charset="-128"/>
                          <a:ea typeface="Meiryo" panose="020B0604030504040204" pitchFamily="34" charset="-128"/>
                        </a:rPr>
                        <a:t>vimps</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7,400,000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6,100,000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3,500,000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2,800,000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6,000,000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4,900,000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2,800,000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2,300,000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5,800,000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4,700,000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2,800,000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2,300,000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6,100,000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5,000,000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3,000,000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2,400,000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6,600,000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5,400,000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3,200,000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2,500,000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7,200,000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5,900,000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3,400,000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2,700,000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7,200,000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5,900,000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3,400,000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2,700,000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7,600,000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6,300,000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3,500,000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2,800,000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8,200,000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6,700,000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3,800,000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3,100,000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8,400,000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6,900,000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4,100,000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3,200,000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112777398"/>
                  </a:ext>
                </a:extLst>
              </a:tr>
            </a:tbl>
          </a:graphicData>
        </a:graphic>
      </p:graphicFrame>
      <p:pic>
        <p:nvPicPr>
          <p:cNvPr id="11" name="図プレースホルダー 10" descr="アイコン&#10;&#10;自動的に生成された説明">
            <a:extLst>
              <a:ext uri="{FF2B5EF4-FFF2-40B4-BE49-F238E27FC236}">
                <a16:creationId xmlns:a16="http://schemas.microsoft.com/office/drawing/2014/main" id="{17CCE842-1A5A-26B4-6E5E-DF095FC1FB52}"/>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213186254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5" name="角丸四角形 4">
            <a:extLst>
              <a:ext uri="{FF2B5EF4-FFF2-40B4-BE49-F238E27FC236}">
                <a16:creationId xmlns:a16="http://schemas.microsoft.com/office/drawing/2014/main" id="{3EEE774C-01F1-C4F0-B967-EECA0B958B2C}"/>
              </a:ext>
            </a:extLst>
          </p:cNvPr>
          <p:cNvSpPr/>
          <p:nvPr/>
        </p:nvSpPr>
        <p:spPr>
          <a:xfrm>
            <a:off x="1717542" y="202787"/>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ターゲティング設定</a:t>
            </a:r>
          </a:p>
        </p:txBody>
      </p:sp>
      <p:sp>
        <p:nvSpPr>
          <p:cNvPr id="4" name="テキスト プレースホルダー 35">
            <a:extLst>
              <a:ext uri="{FF2B5EF4-FFF2-40B4-BE49-F238E27FC236}">
                <a16:creationId xmlns:a16="http://schemas.microsoft.com/office/drawing/2014/main" id="{D030F671-8DFA-870D-597F-FFA7AC692215}"/>
              </a:ext>
            </a:extLst>
          </p:cNvPr>
          <p:cNvSpPr>
            <a:spLocks noGrp="1"/>
          </p:cNvSpPr>
          <p:nvPr>
            <p:ph type="body" sz="quarter" idx="13"/>
          </p:nvPr>
        </p:nvSpPr>
        <p:spPr>
          <a:xfrm>
            <a:off x="3855764" y="241866"/>
            <a:ext cx="5325181" cy="335028"/>
          </a:xfrm>
        </p:spPr>
        <p:txBody>
          <a:bodyPr/>
          <a:lstStyle/>
          <a:p>
            <a:r>
              <a:rPr kumimoji="1" lang="ja-JP" altLang="en-US" sz="2000" b="1" i="0">
                <a:solidFill>
                  <a:schemeClr val="accent3"/>
                </a:solidFill>
                <a:latin typeface="Meiryo" panose="020B0604030504040204" pitchFamily="34" charset="-128"/>
                <a:ea typeface="Meiryo" panose="020B0604030504040204" pitchFamily="34" charset="-128"/>
              </a:rPr>
              <a:t>ブランドパネル</a:t>
            </a:r>
            <a:r>
              <a:rPr kumimoji="1" lang="en-US" altLang="ja-JP" sz="2000" b="1" i="0">
                <a:solidFill>
                  <a:schemeClr val="accent3"/>
                </a:solidFill>
                <a:latin typeface="Meiryo" panose="020B0604030504040204" pitchFamily="34" charset="-128"/>
                <a:ea typeface="Meiryo" panose="020B0604030504040204" pitchFamily="34" charset="-128"/>
              </a:rPr>
              <a:t>  </a:t>
            </a:r>
            <a:r>
              <a:rPr kumimoji="1" lang="ja-JP" altLang="en-US" sz="2000" b="1" i="0">
                <a:solidFill>
                  <a:schemeClr val="accent3"/>
                </a:solidFill>
                <a:latin typeface="Meiryo" panose="020B0604030504040204" pitchFamily="34" charset="-128"/>
                <a:ea typeface="Meiryo" panose="020B0604030504040204" pitchFamily="34" charset="-128"/>
              </a:rPr>
              <a:t>スマートフォン</a:t>
            </a:r>
          </a:p>
        </p:txBody>
      </p:sp>
      <p:sp>
        <p:nvSpPr>
          <p:cNvPr id="3" name="テキスト ボックス 5">
            <a:extLst>
              <a:ext uri="{FF2B5EF4-FFF2-40B4-BE49-F238E27FC236}">
                <a16:creationId xmlns:a16="http://schemas.microsoft.com/office/drawing/2014/main" id="{5D999DCA-F361-B914-ADD4-5FD6580C096B}"/>
              </a:ext>
            </a:extLst>
          </p:cNvPr>
          <p:cNvSpPr txBox="1"/>
          <p:nvPr/>
        </p:nvSpPr>
        <p:spPr>
          <a:xfrm>
            <a:off x="479423" y="5065724"/>
            <a:ext cx="10767371" cy="1615827"/>
          </a:xfrm>
          <a:prstGeom prst="rect">
            <a:avLst/>
          </a:prstGeom>
          <a:noFill/>
        </p:spPr>
        <p:txBody>
          <a:bodyPr wrap="none" lIns="0" tIns="45720" rIns="0" bIns="45720" rtlCol="0" anchor="t">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年齢は以下の区分で指定が可能です。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20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24</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25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30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34</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35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39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40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44</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45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49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50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54</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55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59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60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64</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65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69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70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歳以上</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dirty="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は「基本料金</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ターゲティングごとに設定されている掛け率」（小数点以下切り捨て）によって決定されます。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dirty="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掛け率の最大値は</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倍になります。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例：性別、年齢、オーディエンスリスト（興味関心、購買意向、属性・ライフイベント）を設定した場合、</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1.2</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1.2</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=2.59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倍となりますが、最大値が</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倍のため、</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倍で設定可能となります。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オーディエンスリストを複数選択した場合、</a:t>
            </a:r>
            <a:r>
              <a:rPr kumimoji="1" lang="en-US" altLang="ja-JP" sz="900" b="0" i="0" u="none" strike="noStrike" kern="1200" cap="none" spc="0" normalizeH="0" baseline="0" noProof="0" dirty="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掛け率は高い方が選択されます。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例：「メディア視聴ターゲティング」</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倍と「ファンターゲティング」</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倍を選択した場合、</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dirty="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掛け率は</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倍が適用されます。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※SP</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はスマートフォン、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PC</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はパソコン、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MD</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オーディエンスリストの詳細は、</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Yahoo!</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広告ヘルプを参照してください。</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hlinkClick r:id="rId3"/>
              </a:rPr>
              <a:t>https://ads-help.yahoo-net.jp/s/article/H000044833?language=ja</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p:txBody>
      </p:sp>
      <p:graphicFrame>
        <p:nvGraphicFramePr>
          <p:cNvPr id="7" name="表 6">
            <a:extLst>
              <a:ext uri="{FF2B5EF4-FFF2-40B4-BE49-F238E27FC236}">
                <a16:creationId xmlns:a16="http://schemas.microsoft.com/office/drawing/2014/main" id="{A83F0278-0FE2-C343-4FA4-F7BA1EC8A266}"/>
              </a:ext>
            </a:extLst>
          </p:cNvPr>
          <p:cNvGraphicFramePr>
            <a:graphicFrameLocks noGrp="1"/>
          </p:cNvGraphicFramePr>
          <p:nvPr>
            <p:extLst>
              <p:ext uri="{D42A27DB-BD31-4B8C-83A1-F6EECF244321}">
                <p14:modId xmlns:p14="http://schemas.microsoft.com/office/powerpoint/2010/main" val="991564662"/>
              </p:ext>
            </p:extLst>
          </p:nvPr>
        </p:nvGraphicFramePr>
        <p:xfrm>
          <a:off x="479423" y="1089026"/>
          <a:ext cx="11233148" cy="3867798"/>
        </p:xfrm>
        <a:graphic>
          <a:graphicData uri="http://schemas.openxmlformats.org/drawingml/2006/table">
            <a:tbl>
              <a:tblPr bandRow="1"/>
              <a:tblGrid>
                <a:gridCol w="1379357">
                  <a:extLst>
                    <a:ext uri="{9D8B030D-6E8A-4147-A177-3AD203B41FA5}">
                      <a16:colId xmlns:a16="http://schemas.microsoft.com/office/drawing/2014/main" val="792911817"/>
                    </a:ext>
                  </a:extLst>
                </a:gridCol>
                <a:gridCol w="1374789">
                  <a:extLst>
                    <a:ext uri="{9D8B030D-6E8A-4147-A177-3AD203B41FA5}">
                      <a16:colId xmlns:a16="http://schemas.microsoft.com/office/drawing/2014/main" val="2515137241"/>
                    </a:ext>
                  </a:extLst>
                </a:gridCol>
                <a:gridCol w="1372298">
                  <a:extLst>
                    <a:ext uri="{9D8B030D-6E8A-4147-A177-3AD203B41FA5}">
                      <a16:colId xmlns:a16="http://schemas.microsoft.com/office/drawing/2014/main" val="3608287535"/>
                    </a:ext>
                  </a:extLst>
                </a:gridCol>
                <a:gridCol w="1312333">
                  <a:extLst>
                    <a:ext uri="{9D8B030D-6E8A-4147-A177-3AD203B41FA5}">
                      <a16:colId xmlns:a16="http://schemas.microsoft.com/office/drawing/2014/main" val="135909385"/>
                    </a:ext>
                  </a:extLst>
                </a:gridCol>
                <a:gridCol w="1295400">
                  <a:extLst>
                    <a:ext uri="{9D8B030D-6E8A-4147-A177-3AD203B41FA5}">
                      <a16:colId xmlns:a16="http://schemas.microsoft.com/office/drawing/2014/main" val="2591893762"/>
                    </a:ext>
                  </a:extLst>
                </a:gridCol>
                <a:gridCol w="1464733">
                  <a:extLst>
                    <a:ext uri="{9D8B030D-6E8A-4147-A177-3AD203B41FA5}">
                      <a16:colId xmlns:a16="http://schemas.microsoft.com/office/drawing/2014/main" val="3977486158"/>
                    </a:ext>
                  </a:extLst>
                </a:gridCol>
                <a:gridCol w="1430867">
                  <a:extLst>
                    <a:ext uri="{9D8B030D-6E8A-4147-A177-3AD203B41FA5}">
                      <a16:colId xmlns:a16="http://schemas.microsoft.com/office/drawing/2014/main" val="4182644762"/>
                    </a:ext>
                  </a:extLst>
                </a:gridCol>
                <a:gridCol w="1603371">
                  <a:extLst>
                    <a:ext uri="{9D8B030D-6E8A-4147-A177-3AD203B41FA5}">
                      <a16:colId xmlns:a16="http://schemas.microsoft.com/office/drawing/2014/main" val="3915536382"/>
                    </a:ext>
                  </a:extLst>
                </a:gridCol>
              </a:tblGrid>
              <a:tr h="490481">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1" dirty="0">
                          <a:solidFill>
                            <a:schemeClr val="accent3"/>
                          </a:solidFill>
                          <a:latin typeface="Meiryo" panose="020B0604030504040204" pitchFamily="34" charset="-128"/>
                          <a:ea typeface="Meiryo" panose="020B0604030504040204" pitchFamily="34" charset="-128"/>
                        </a:rPr>
                        <a:t>ターゲティング</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1" kern="1200" err="1">
                          <a:solidFill>
                            <a:schemeClr val="accent3"/>
                          </a:solidFill>
                          <a:latin typeface="Meiryo" panose="020B0604030504040204" pitchFamily="34" charset="-128"/>
                          <a:ea typeface="Meiryo" panose="020B0604030504040204" pitchFamily="34" charset="-128"/>
                        </a:rPr>
                        <a:t>vCPM</a:t>
                      </a:r>
                      <a:endParaRPr kumimoji="1" lang="en-US" altLang="ja-JP" sz="1100" b="1" kern="1200">
                        <a:solidFill>
                          <a:schemeClr val="accent3"/>
                        </a:solidFill>
                        <a:latin typeface="Meiryo" panose="020B0604030504040204" pitchFamily="34" charset="-128"/>
                        <a:ea typeface="Meiryo" panose="020B0604030504040204" pitchFamily="34" charset="-128"/>
                      </a:endParaRPr>
                    </a:p>
                    <a:p>
                      <a:pPr algn="ctr"/>
                      <a:r>
                        <a:rPr kumimoji="1" lang="ja-JP" altLang="en-US" sz="1100" b="1" kern="1200">
                          <a:solidFill>
                            <a:schemeClr val="accent3"/>
                          </a:solidFill>
                          <a:latin typeface="Meiryo" panose="020B0604030504040204" pitchFamily="34" charset="-128"/>
                          <a:ea typeface="Meiryo" panose="020B0604030504040204" pitchFamily="34" charset="-128"/>
                        </a:rPr>
                        <a:t>掛け率</a:t>
                      </a:r>
                      <a:endParaRPr kumimoji="1" lang="en-US" altLang="ja-JP" sz="1100" b="1" kern="1200">
                        <a:solidFill>
                          <a:schemeClr val="accent3"/>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900" b="1" kern="1200">
                          <a:solidFill>
                            <a:schemeClr val="bg1"/>
                          </a:solidFill>
                          <a:latin typeface="Meiryo" panose="020B0604030504040204" pitchFamily="34" charset="-128"/>
                          <a:ea typeface="Meiryo" panose="020B0604030504040204" pitchFamily="34" charset="-128"/>
                          <a:cs typeface="+mn-cs"/>
                        </a:rPr>
                        <a:t>ブランドパネル</a:t>
                      </a:r>
                      <a:r>
                        <a:rPr kumimoji="1" lang="en-US" altLang="ja-JP" sz="900" b="1" kern="1200">
                          <a:solidFill>
                            <a:schemeClr val="bg1"/>
                          </a:solidFill>
                          <a:latin typeface="Meiryo" panose="020B0604030504040204" pitchFamily="34" charset="-128"/>
                          <a:ea typeface="Meiryo" panose="020B0604030504040204" pitchFamily="34" charset="-128"/>
                          <a:cs typeface="+mn-cs"/>
                        </a:rPr>
                        <a:t>  SP</a:t>
                      </a:r>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ブランドパネル</a:t>
                      </a:r>
                      <a:r>
                        <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rPr>
                        <a:t>  SP</a:t>
                      </a:r>
                      <a:br>
                        <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rPr>
                      </a:br>
                      <a:r>
                        <a:rPr kumimoji="1" lang="ja-JP" altLang="en-US" sz="900" b="1" kern="1200">
                          <a:solidFill>
                            <a:schemeClr val="bg1"/>
                          </a:solidFill>
                          <a:latin typeface="Meiryo" panose="020B0604030504040204" pitchFamily="34" charset="-128"/>
                          <a:ea typeface="Meiryo" panose="020B0604030504040204" pitchFamily="34" charset="-128"/>
                          <a:cs typeface="+mn-cs"/>
                        </a:rPr>
                        <a:t>（</a:t>
                      </a:r>
                      <a:r>
                        <a:rPr kumimoji="1" lang="en-US" altLang="ja-JP" sz="900" b="1" kern="1200">
                          <a:solidFill>
                            <a:schemeClr val="bg1"/>
                          </a:solidFill>
                          <a:latin typeface="Meiryo" panose="020B0604030504040204" pitchFamily="34" charset="-128"/>
                          <a:ea typeface="Meiryo" panose="020B0604030504040204" pitchFamily="34" charset="-128"/>
                          <a:cs typeface="+mn-cs"/>
                        </a:rPr>
                        <a:t>FQ1</a:t>
                      </a:r>
                      <a:r>
                        <a:rPr kumimoji="1" lang="ja-JP" altLang="en-US" sz="900" b="1" kern="1200">
                          <a:solidFill>
                            <a:schemeClr val="bg1"/>
                          </a:solidFill>
                          <a:latin typeface="Meiryo" panose="020B0604030504040204" pitchFamily="34" charset="-128"/>
                          <a:ea typeface="Meiryo" panose="020B0604030504040204" pitchFamily="34" charset="-128"/>
                          <a:cs typeface="+mn-cs"/>
                        </a:rPr>
                        <a:t>）</a:t>
                      </a:r>
                      <a:endPar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ブランドパネル</a:t>
                      </a:r>
                      <a:r>
                        <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rPr>
                        <a:t>  SP</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（都道府県）</a:t>
                      </a:r>
                      <a:endParaRPr kumimoji="1" lang="ja-JP" altLang="en-US" sz="9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ブランドパネル</a:t>
                      </a:r>
                      <a:r>
                        <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rPr>
                        <a:t>  SP</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（市区郡）</a:t>
                      </a:r>
                      <a:endParaRPr kumimoji="1" lang="ja-JP" altLang="en-US" sz="9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ブランドパネル</a:t>
                      </a:r>
                      <a:r>
                        <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rPr>
                        <a:t>  SP</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（時間帯ジャック）</a:t>
                      </a:r>
                      <a:endPar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ブランドパネル</a:t>
                      </a:r>
                      <a:r>
                        <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rPr>
                        <a:t>  SP</a:t>
                      </a:r>
                      <a:br>
                        <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rPr>
                      </a:br>
                      <a:r>
                        <a:rPr kumimoji="1" lang="ja-JP" altLang="en-US" sz="700" b="1" kern="1200">
                          <a:solidFill>
                            <a:schemeClr val="bg1"/>
                          </a:solidFill>
                          <a:latin typeface="Meiryo" panose="020B0604030504040204" pitchFamily="34" charset="-128"/>
                          <a:ea typeface="Meiryo" panose="020B0604030504040204" pitchFamily="34" charset="-128"/>
                          <a:cs typeface="+mn-cs"/>
                        </a:rPr>
                        <a:t>（</a:t>
                      </a:r>
                      <a:r>
                        <a:rPr kumimoji="1" lang="ja-JP" altLang="en-US" sz="700" b="1" i="0" u="none" strike="noStrike" kern="1200">
                          <a:solidFill>
                            <a:schemeClr val="bg1"/>
                          </a:solidFill>
                          <a:effectLst/>
                          <a:latin typeface="Meiryo" panose="020B0604030504040204" pitchFamily="34" charset="-128"/>
                          <a:ea typeface="Meiryo" panose="020B0604030504040204" pitchFamily="34" charset="-128"/>
                          <a:cs typeface="+mn-cs"/>
                        </a:rPr>
                        <a:t>時間帯ジャック</a:t>
                      </a:r>
                      <a:r>
                        <a:rPr kumimoji="1" lang="en-US" altLang="ja-JP" sz="700" b="1" i="0" u="none" strike="noStrike" kern="1200">
                          <a:solidFill>
                            <a:schemeClr val="bg1"/>
                          </a:solidFill>
                          <a:effectLst/>
                          <a:latin typeface="Meiryo" panose="020B0604030504040204" pitchFamily="34" charset="-128"/>
                          <a:ea typeface="Meiryo" panose="020B0604030504040204" pitchFamily="34" charset="-128"/>
                          <a:cs typeface="+mn-cs"/>
                        </a:rPr>
                        <a:t> </a:t>
                      </a:r>
                      <a:r>
                        <a:rPr kumimoji="1" lang="ja-JP" altLang="en-US" sz="700" b="1" kern="1200">
                          <a:solidFill>
                            <a:schemeClr val="bg1"/>
                          </a:solidFill>
                          <a:latin typeface="Meiryo" panose="020B0604030504040204" pitchFamily="34" charset="-128"/>
                          <a:ea typeface="Meiryo" panose="020B0604030504040204" pitchFamily="34" charset="-128"/>
                          <a:cs typeface="+mn-cs"/>
                        </a:rPr>
                        <a:t>関東</a:t>
                      </a:r>
                      <a:r>
                        <a:rPr kumimoji="1" lang="en-US" altLang="ja-JP" sz="700" b="1" kern="1200">
                          <a:solidFill>
                            <a:schemeClr val="bg1"/>
                          </a:solidFill>
                          <a:latin typeface="Meiryo" panose="020B0604030504040204" pitchFamily="34" charset="-128"/>
                          <a:ea typeface="Meiryo" panose="020B0604030504040204" pitchFamily="34" charset="-128"/>
                          <a:cs typeface="+mn-cs"/>
                        </a:rPr>
                        <a:t>1</a:t>
                      </a:r>
                      <a:r>
                        <a:rPr kumimoji="1" lang="ja-JP" altLang="en-US" sz="700" b="1" kern="1200">
                          <a:solidFill>
                            <a:schemeClr val="bg1"/>
                          </a:solidFill>
                          <a:latin typeface="Meiryo" panose="020B0604030504040204" pitchFamily="34" charset="-128"/>
                          <a:ea typeface="Meiryo" panose="020B0604030504040204" pitchFamily="34" charset="-128"/>
                          <a:cs typeface="+mn-cs"/>
                        </a:rPr>
                        <a:t>都</a:t>
                      </a:r>
                      <a:r>
                        <a:rPr kumimoji="1" lang="en-US" altLang="ja-JP" sz="700" b="1" kern="1200">
                          <a:solidFill>
                            <a:schemeClr val="bg1"/>
                          </a:solidFill>
                          <a:latin typeface="Meiryo" panose="020B0604030504040204" pitchFamily="34" charset="-128"/>
                          <a:ea typeface="Meiryo" panose="020B0604030504040204" pitchFamily="34" charset="-128"/>
                          <a:cs typeface="+mn-cs"/>
                        </a:rPr>
                        <a:t>6</a:t>
                      </a:r>
                      <a:r>
                        <a:rPr kumimoji="1" lang="ja-JP" altLang="en-US" sz="700" b="1" kern="1200">
                          <a:solidFill>
                            <a:schemeClr val="bg1"/>
                          </a:solidFill>
                          <a:latin typeface="Meiryo" panose="020B0604030504040204" pitchFamily="34" charset="-128"/>
                          <a:ea typeface="Meiryo" panose="020B0604030504040204" pitchFamily="34" charset="-128"/>
                          <a:cs typeface="+mn-cs"/>
                        </a:rPr>
                        <a:t>県）</a:t>
                      </a:r>
                      <a:endParaRPr kumimoji="1" lang="en-US" altLang="ja-JP" sz="7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mpd="sng">
                      <a:solidFill>
                        <a:srgbClr val="FFFFFF"/>
                      </a:solidFill>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2117335041"/>
                  </a:ext>
                </a:extLst>
              </a:tr>
              <a:tr h="3503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性別</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0">
                          <a:solidFill>
                            <a:schemeClr val="bg1"/>
                          </a:solidFill>
                          <a:latin typeface="Meiryo" panose="020B0604030504040204" pitchFamily="34" charset="-128"/>
                          <a:ea typeface="Meiryo" panose="020B0604030504040204" pitchFamily="34" charset="-128"/>
                        </a:rPr>
                        <a:t>1.2</a:t>
                      </a:r>
                      <a:r>
                        <a:rPr kumimoji="1" lang="ja-JP" altLang="en-US" sz="1100" b="0">
                          <a:solidFill>
                            <a:schemeClr val="bg1"/>
                          </a:solidFill>
                          <a:latin typeface="Meiryo" panose="020B0604030504040204" pitchFamily="34" charset="-128"/>
                          <a:ea typeface="Meiryo" panose="020B0604030504040204" pitchFamily="34" charset="-128"/>
                        </a:rPr>
                        <a:t>倍</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84434171"/>
                  </a:ext>
                </a:extLst>
              </a:tr>
              <a:tr h="3503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年齢</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1.2</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931917948"/>
                  </a:ext>
                </a:extLst>
              </a:tr>
              <a:tr h="3503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地域（都道府県）</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1.3</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tx1">
                              <a:lumMod val="65000"/>
                              <a:lumOff val="35000"/>
                            </a:schemeClr>
                          </a:solidFill>
                          <a:latin typeface="Meiryo" panose="020B0604030504040204" pitchFamily="34" charset="-128"/>
                          <a:ea typeface="Meiryo" panose="020B0604030504040204" pitchFamily="34" charset="-128"/>
                          <a:cs typeface="+mn-cs"/>
                        </a:rPr>
                        <a:t>1</a:t>
                      </a:r>
                      <a:r>
                        <a:rPr kumimoji="1" lang="ja-JP" altLang="en-US" sz="1100" b="0" kern="1200">
                          <a:solidFill>
                            <a:schemeClr val="tx1">
                              <a:lumMod val="65000"/>
                              <a:lumOff val="35000"/>
                            </a:schemeClr>
                          </a:solidFill>
                          <a:latin typeface="Meiryo" panose="020B0604030504040204" pitchFamily="34" charset="-128"/>
                          <a:ea typeface="Meiryo" panose="020B0604030504040204" pitchFamily="34" charset="-128"/>
                          <a:cs typeface="+mn-cs"/>
                        </a:rPr>
                        <a:t>都</a:t>
                      </a:r>
                      <a:r>
                        <a:rPr kumimoji="1" lang="en-US" altLang="ja-JP" sz="1100" b="0" kern="1200">
                          <a:solidFill>
                            <a:schemeClr val="tx1">
                              <a:lumMod val="65000"/>
                              <a:lumOff val="35000"/>
                            </a:schemeClr>
                          </a:solidFill>
                          <a:latin typeface="Meiryo" panose="020B0604030504040204" pitchFamily="34" charset="-128"/>
                          <a:ea typeface="Meiryo" panose="020B0604030504040204" pitchFamily="34" charset="-128"/>
                          <a:cs typeface="+mn-cs"/>
                        </a:rPr>
                        <a:t>6</a:t>
                      </a:r>
                      <a:r>
                        <a:rPr kumimoji="1" lang="ja-JP" altLang="en-US" sz="1100" b="0" kern="1200">
                          <a:solidFill>
                            <a:schemeClr val="tx1">
                              <a:lumMod val="65000"/>
                              <a:lumOff val="35000"/>
                            </a:schemeClr>
                          </a:solidFill>
                          <a:latin typeface="Meiryo" panose="020B0604030504040204" pitchFamily="34" charset="-128"/>
                          <a:ea typeface="Meiryo" panose="020B0604030504040204" pitchFamily="34" charset="-128"/>
                          <a:cs typeface="+mn-cs"/>
                        </a:rPr>
                        <a:t>県</a:t>
                      </a: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66098080"/>
                  </a:ext>
                </a:extLst>
              </a:tr>
              <a:tr h="3503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地域（市区郡）</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100" b="0" kern="1200">
                          <a:solidFill>
                            <a:schemeClr val="bg1"/>
                          </a:solidFill>
                          <a:latin typeface="Meiryo" panose="020B0604030504040204" pitchFamily="34" charset="-128"/>
                          <a:ea typeface="Meiryo" panose="020B0604030504040204" pitchFamily="34" charset="-128"/>
                        </a:rPr>
                        <a:t>1.56</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i="0" kern="1200">
                          <a:solidFill>
                            <a:schemeClr val="accent3"/>
                          </a:solidFill>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2463668774"/>
                  </a:ext>
                </a:extLst>
              </a:tr>
              <a:tr h="3503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曜日・</a:t>
                      </a:r>
                      <a:r>
                        <a:rPr kumimoji="1" lang="ja-JP" altLang="en-US" sz="1100" b="0">
                          <a:solidFill>
                            <a:schemeClr val="bg1"/>
                          </a:solidFill>
                          <a:latin typeface="Meiryo" panose="020B0604030504040204" pitchFamily="34" charset="-128"/>
                          <a:ea typeface="Meiryo" panose="020B0604030504040204" pitchFamily="34" charset="-128"/>
                        </a:rPr>
                        <a:t>時間帯</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dirty="0">
                          <a:solidFill>
                            <a:schemeClr val="bg1"/>
                          </a:solidFill>
                          <a:latin typeface="Meiryo" panose="020B0604030504040204" pitchFamily="34" charset="-128"/>
                          <a:ea typeface="Meiryo" panose="020B0604030504040204" pitchFamily="34" charset="-128"/>
                        </a:rPr>
                        <a:t>1.2</a:t>
                      </a:r>
                      <a:r>
                        <a:rPr kumimoji="1" lang="ja-JP" altLang="en-US" sz="1100" b="0" kern="1200" dirty="0">
                          <a:solidFill>
                            <a:schemeClr val="bg1"/>
                          </a:solidFill>
                          <a:latin typeface="Meiryo" panose="020B0604030504040204" pitchFamily="34" charset="-128"/>
                          <a:ea typeface="Meiryo" panose="020B0604030504040204" pitchFamily="34" charset="-128"/>
                        </a:rPr>
                        <a:t>倍</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tx1">
                              <a:lumMod val="65000"/>
                              <a:lumOff val="35000"/>
                            </a:schemeClr>
                          </a:solidFill>
                          <a:latin typeface="Meiryo" panose="020B0604030504040204" pitchFamily="34" charset="-128"/>
                          <a:ea typeface="Meiryo" panose="020B0604030504040204" pitchFamily="34" charset="-128"/>
                          <a:cs typeface="+mn-cs"/>
                        </a:rPr>
                        <a:t>1</a:t>
                      </a:r>
                      <a:r>
                        <a:rPr kumimoji="1" lang="ja-JP" altLang="en-US" sz="1100" b="0" kern="1200">
                          <a:solidFill>
                            <a:schemeClr val="tx1">
                              <a:lumMod val="65000"/>
                              <a:lumOff val="35000"/>
                            </a:schemeClr>
                          </a:solidFill>
                          <a:latin typeface="Meiryo" panose="020B0604030504040204" pitchFamily="34" charset="-128"/>
                          <a:ea typeface="Meiryo" panose="020B0604030504040204" pitchFamily="34" charset="-128"/>
                          <a:cs typeface="+mn-cs"/>
                        </a:rPr>
                        <a:t>時間</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tx1">
                              <a:lumMod val="65000"/>
                              <a:lumOff val="35000"/>
                            </a:schemeClr>
                          </a:solidFill>
                          <a:latin typeface="Meiryo" panose="020B0604030504040204" pitchFamily="34" charset="-128"/>
                          <a:ea typeface="Meiryo" panose="020B0604030504040204" pitchFamily="34" charset="-128"/>
                          <a:cs typeface="+mn-cs"/>
                        </a:rPr>
                        <a:t>1</a:t>
                      </a:r>
                      <a:r>
                        <a:rPr kumimoji="1" lang="ja-JP" altLang="en-US" sz="1100" b="0" kern="1200">
                          <a:solidFill>
                            <a:schemeClr val="tx1">
                              <a:lumMod val="65000"/>
                              <a:lumOff val="35000"/>
                            </a:schemeClr>
                          </a:solidFill>
                          <a:latin typeface="Meiryo" panose="020B0604030504040204" pitchFamily="34" charset="-128"/>
                          <a:ea typeface="Meiryo" panose="020B0604030504040204" pitchFamily="34" charset="-128"/>
                          <a:cs typeface="+mn-cs"/>
                        </a:rPr>
                        <a:t>時間</a:t>
                      </a: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57742112"/>
                  </a:ext>
                </a:extLst>
              </a:tr>
              <a:tr h="490481">
                <a:tc rowSpan="2">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オーディエンス</a:t>
                      </a:r>
                      <a:endParaRPr kumimoji="1" lang="en-US" altLang="ja-JP" sz="110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リスト</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eiryo" panose="020B0604030504040204" pitchFamily="34" charset="-128"/>
                          <a:ea typeface="Meiryo" panose="020B0604030504040204" pitchFamily="34" charset="-128"/>
                        </a:rPr>
                        <a:t>（興味関心、購買意向、</a:t>
                      </a:r>
                      <a:endParaRPr kumimoji="1" lang="en-US" altLang="ja-JP" sz="8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eiryo" panose="020B0604030504040204" pitchFamily="34" charset="-128"/>
                          <a:ea typeface="Meiryo" panose="020B0604030504040204" pitchFamily="34" charset="-128"/>
                        </a:rPr>
                        <a:t>属性・ライフ</a:t>
                      </a:r>
                      <a:endParaRPr kumimoji="1" lang="en-US" altLang="ja-JP" sz="8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eiryo" panose="020B0604030504040204" pitchFamily="34" charset="-128"/>
                          <a:ea typeface="Meiryo" panose="020B0604030504040204" pitchFamily="34" charset="-128"/>
                        </a:rPr>
                        <a:t>イベント）</a:t>
                      </a:r>
                      <a:r>
                        <a:rPr kumimoji="1" lang="en-US" altLang="ja-JP" sz="800" b="0" kern="1200" dirty="0">
                          <a:solidFill>
                            <a:schemeClr val="bg1"/>
                          </a:solidFill>
                          <a:latin typeface="Meiryo" panose="020B0604030504040204" pitchFamily="34" charset="-128"/>
                          <a:ea typeface="Meiryo" panose="020B0604030504040204" pitchFamily="34" charset="-128"/>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eiryo" panose="020B0604030504040204" pitchFamily="34" charset="-128"/>
                          <a:ea typeface="Meiryo" panose="020B0604030504040204" pitchFamily="34" charset="-128"/>
                        </a:rPr>
                        <a:t>1.8</a:t>
                      </a:r>
                      <a:r>
                        <a:rPr kumimoji="1" lang="ja-JP" altLang="en-US" sz="1000" b="0" kern="1200" dirty="0">
                          <a:solidFill>
                            <a:schemeClr val="bg1"/>
                          </a:solidFill>
                          <a:latin typeface="Meiryo" panose="020B0604030504040204" pitchFamily="34" charset="-128"/>
                          <a:ea typeface="Meiryo" panose="020B0604030504040204" pitchFamily="34" charset="-128"/>
                        </a:rPr>
                        <a:t>倍</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967014782"/>
                  </a:ext>
                </a:extLst>
              </a:tr>
              <a:tr h="665653">
                <a:tc vMerge="1">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オーディエンスリスト（ヤフー提供）</a:t>
                      </a:r>
                      <a:r>
                        <a:rPr kumimoji="1" lang="ja-JP" altLang="en-US" sz="1050" b="0" kern="1200">
                          <a:solidFill>
                            <a:schemeClr val="bg1"/>
                          </a:solidFill>
                          <a:latin typeface="Meiryo" panose="020B0604030504040204" pitchFamily="34" charset="-128"/>
                          <a:ea typeface="Meiryo" panose="020B0604030504040204" pitchFamily="34" charset="-128"/>
                        </a:rPr>
                        <a:t>　</a:t>
                      </a:r>
                      <a:r>
                        <a:rPr kumimoji="1" lang="en-US" altLang="ja-JP" sz="1050" b="0" kern="1200">
                          <a:solidFill>
                            <a:schemeClr val="bg1"/>
                          </a:solidFill>
                          <a:latin typeface="Meiryo" panose="020B0604030504040204" pitchFamily="34" charset="-128"/>
                          <a:ea typeface="Meiryo" panose="020B0604030504040204" pitchFamily="34" charset="-128"/>
                        </a:rPr>
                        <a:t>※2</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rPr>
                        <a:t>（ヤフー提供）</a:t>
                      </a:r>
                      <a:r>
                        <a:rPr kumimoji="1" lang="en-US" altLang="ja-JP" sz="900" b="0" kern="1200">
                          <a:solidFill>
                            <a:schemeClr val="bg1"/>
                          </a:solidFill>
                          <a:latin typeface="Meiryo" panose="020B0604030504040204" pitchFamily="34" charset="-128"/>
                          <a:ea typeface="Meiryo" panose="020B0604030504040204" pitchFamily="34" charset="-128"/>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a:solidFill>
                            <a:schemeClr val="bg1"/>
                          </a:solidFill>
                          <a:latin typeface="Meiryo" panose="020B0604030504040204" pitchFamily="34" charset="-128"/>
                          <a:ea typeface="Meiryo" panose="020B0604030504040204" pitchFamily="34" charset="-128"/>
                        </a:rPr>
                        <a:t>リスト参照</a:t>
                      </a:r>
                      <a:endParaRPr kumimoji="1" lang="ja-JP" altLang="en-US" sz="10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i="0" kern="1200">
                          <a:solidFill>
                            <a:schemeClr val="accent3"/>
                          </a:solidFill>
                          <a:latin typeface="Meiryo" panose="020B0604030504040204" pitchFamily="34" charset="-128"/>
                          <a:ea typeface="Meiryo" panose="020B0604030504040204" pitchFamily="34" charset="-128"/>
                          <a:cs typeface="+mn-cs"/>
                        </a:rPr>
                        <a:t>●</a:t>
                      </a:r>
                    </a:p>
                    <a:p>
                      <a:pPr algn="ctr"/>
                      <a:r>
                        <a:rPr kumimoji="1" lang="en-US" altLang="ja-JP" sz="900" b="0" kern="120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900" b="0" kern="1200">
                          <a:solidFill>
                            <a:schemeClr val="tx1">
                              <a:lumMod val="65000"/>
                              <a:lumOff val="35000"/>
                            </a:schemeClr>
                          </a:solidFill>
                          <a:latin typeface="Meiryo" panose="020B0604030504040204" pitchFamily="34" charset="-128"/>
                          <a:ea typeface="Meiryo" panose="020B0604030504040204" pitchFamily="34" charset="-128"/>
                          <a:cs typeface="+mn-cs"/>
                        </a:rPr>
                        <a:t>チラシ非閲覧ターゲティングのみ可</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750538939"/>
                  </a:ext>
                </a:extLst>
              </a:tr>
              <a:tr h="3503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a:solidFill>
                            <a:schemeClr val="bg1"/>
                          </a:solidFill>
                          <a:latin typeface="Meiryo" panose="020B0604030504040204" pitchFamily="34" charset="-128"/>
                          <a:ea typeface="Meiryo" panose="020B0604030504040204" pitchFamily="34" charset="-128"/>
                        </a:rPr>
                        <a:t>フリークエンシー</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2.0</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tx1">
                              <a:lumMod val="65000"/>
                              <a:lumOff val="35000"/>
                            </a:schemeClr>
                          </a:solidFill>
                          <a:latin typeface="Meiryo" panose="020B0604030504040204" pitchFamily="34" charset="-128"/>
                          <a:ea typeface="Meiryo" panose="020B0604030504040204" pitchFamily="34" charset="-128"/>
                          <a:cs typeface="+mn-cs"/>
                        </a:rPr>
                        <a:t>1</a:t>
                      </a:r>
                      <a:r>
                        <a:rPr kumimoji="1" lang="ja-JP" altLang="en-US" sz="1100" b="0" kern="1200">
                          <a:solidFill>
                            <a:schemeClr val="tx1">
                              <a:lumMod val="65000"/>
                              <a:lumOff val="35000"/>
                            </a:schemeClr>
                          </a:solidFill>
                          <a:latin typeface="Meiryo" panose="020B0604030504040204" pitchFamily="34" charset="-128"/>
                          <a:ea typeface="Meiryo" panose="020B0604030504040204" pitchFamily="34" charset="-128"/>
                          <a:cs typeface="+mn-cs"/>
                        </a:rPr>
                        <a:t>回</a:t>
                      </a:r>
                      <a:r>
                        <a:rPr kumimoji="1" lang="en-US" altLang="ja-JP" sz="1100" b="0" kern="120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100" b="0" kern="1200">
                          <a:solidFill>
                            <a:schemeClr val="tx1">
                              <a:lumMod val="65000"/>
                              <a:lumOff val="35000"/>
                            </a:schemeClr>
                          </a:solidFill>
                          <a:latin typeface="Meiryo" panose="020B0604030504040204" pitchFamily="34" charset="-128"/>
                          <a:ea typeface="Meiryo" panose="020B0604030504040204" pitchFamily="34" charset="-128"/>
                          <a:cs typeface="+mn-cs"/>
                        </a:rPr>
                        <a:t>通期</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256108755"/>
                  </a:ext>
                </a:extLst>
              </a:tr>
            </a:tbl>
          </a:graphicData>
        </a:graphic>
      </p:graphicFrame>
      <p:pic>
        <p:nvPicPr>
          <p:cNvPr id="10" name="図プレースホルダー 9" descr="アイコン&#10;&#10;自動的に生成された説明">
            <a:extLst>
              <a:ext uri="{FF2B5EF4-FFF2-40B4-BE49-F238E27FC236}">
                <a16:creationId xmlns:a16="http://schemas.microsoft.com/office/drawing/2014/main" id="{70874212-AA3F-9E8F-840C-847CB79AE4D3}"/>
              </a:ext>
            </a:extLst>
          </p:cNvPr>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23262712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5" name="角丸四角形 4">
            <a:extLst>
              <a:ext uri="{FF2B5EF4-FFF2-40B4-BE49-F238E27FC236}">
                <a16:creationId xmlns:a16="http://schemas.microsoft.com/office/drawing/2014/main" id="{AAC1EB36-41D2-6CC3-B114-F8CE71F29CD2}"/>
              </a:ext>
            </a:extLst>
          </p:cNvPr>
          <p:cNvSpPr/>
          <p:nvPr/>
        </p:nvSpPr>
        <p:spPr>
          <a:xfrm>
            <a:off x="1717542"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商品イメージ</a:t>
            </a:r>
          </a:p>
        </p:txBody>
      </p:sp>
      <p:sp>
        <p:nvSpPr>
          <p:cNvPr id="41" name="正方形/長方形 40">
            <a:extLst>
              <a:ext uri="{FF2B5EF4-FFF2-40B4-BE49-F238E27FC236}">
                <a16:creationId xmlns:a16="http://schemas.microsoft.com/office/drawing/2014/main" id="{C7FE3AE4-AFD3-2AA1-3B55-A2A383FBE814}"/>
              </a:ext>
            </a:extLst>
          </p:cNvPr>
          <p:cNvSpPr/>
          <p:nvPr/>
        </p:nvSpPr>
        <p:spPr>
          <a:xfrm>
            <a:off x="5807" y="5884588"/>
            <a:ext cx="12192000" cy="980728"/>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・フォーマット別ガイド</a:t>
            </a:r>
            <a:r>
              <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0" lang="ja-JP" altLang="en-US"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 </a:t>
            </a:r>
            <a:r>
              <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3"/>
              </a:rPr>
              <a:t>https://s.yimg.jp/dl/displayads-guarantee/formatguide.zip</a:t>
            </a:r>
            <a:endPar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・入稿規定（</a:t>
            </a:r>
            <a:r>
              <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web</a:t>
            </a:r>
            <a:r>
              <a:rPr kumimoji="0" lang="ja-JP" altLang="en-US"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4"/>
              </a:rPr>
              <a:t>https://ads-help.yahoo-net.jp/s/article/H000044930?language=ja</a:t>
            </a:r>
            <a:endPar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
        <p:nvSpPr>
          <p:cNvPr id="44" name="正方形/長方形 43">
            <a:extLst>
              <a:ext uri="{FF2B5EF4-FFF2-40B4-BE49-F238E27FC236}">
                <a16:creationId xmlns:a16="http://schemas.microsoft.com/office/drawing/2014/main" id="{5B96794B-D175-406A-600F-C215E839B860}"/>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61" name="テキスト ボックス 60">
            <a:extLst>
              <a:ext uri="{FF2B5EF4-FFF2-40B4-BE49-F238E27FC236}">
                <a16:creationId xmlns:a16="http://schemas.microsoft.com/office/drawing/2014/main" id="{8F62498E-EA71-6E8F-3ABF-44865B5DC823}"/>
              </a:ext>
            </a:extLst>
          </p:cNvPr>
          <p:cNvSpPr txBox="1"/>
          <p:nvPr/>
        </p:nvSpPr>
        <p:spPr>
          <a:xfrm>
            <a:off x="5733722" y="6615682"/>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 altLang="ja-JP" sz="800" b="0" i="0" u="none" strike="noStrike" kern="1200" cap="none" spc="0" normalizeH="0" baseline="0" noProof="0">
                <a:ln>
                  <a:noFill/>
                </a:ln>
                <a:solidFill>
                  <a:srgbClr val="999999"/>
                </a:solidFill>
                <a:effectLst/>
                <a:uLnTx/>
                <a:uFillTx/>
                <a:latin typeface="Meiryo" panose="020B0604030504040204" pitchFamily="34" charset="-128"/>
                <a:ea typeface="Meiryo" panose="020B0604030504040204" pitchFamily="34" charset="-128"/>
              </a:rPr>
              <a:t>© Yahoo Japan</a:t>
            </a:r>
            <a:endParaRPr kumimoji="1" lang="ja-JP" altLang="en-US" sz="800" b="0" i="0" u="none" strike="noStrike" kern="1200" cap="none" spc="0" normalizeH="0" baseline="0" noProof="0">
              <a:ln>
                <a:noFill/>
              </a:ln>
              <a:solidFill>
                <a:srgbClr val="999999"/>
              </a:solidFill>
              <a:effectLst/>
              <a:uLnTx/>
              <a:uFillTx/>
              <a:latin typeface="Meiryo" panose="020B0604030504040204" pitchFamily="34" charset="-128"/>
              <a:ea typeface="Meiryo" panose="020B0604030504040204" pitchFamily="34" charset="-128"/>
            </a:endParaRPr>
          </a:p>
        </p:txBody>
      </p:sp>
      <p:sp>
        <p:nvSpPr>
          <p:cNvPr id="62" name="テキスト ボックス 61">
            <a:extLst>
              <a:ext uri="{FF2B5EF4-FFF2-40B4-BE49-F238E27FC236}">
                <a16:creationId xmlns:a16="http://schemas.microsoft.com/office/drawing/2014/main" id="{2811B24F-F394-6CD2-A66F-B8C28F6AD05B}"/>
              </a:ext>
            </a:extLst>
          </p:cNvPr>
          <p:cNvSpPr txBox="1"/>
          <p:nvPr/>
        </p:nvSpPr>
        <p:spPr>
          <a:xfrm>
            <a:off x="11055928" y="6519553"/>
            <a:ext cx="1045028"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059287-6666-084C-9D74-9884BA0CD8A5}" type="slidenum">
              <a:rPr kumimoji="1" lang="ja-JP" altLang="en-US" sz="1200" b="0" i="0" u="none" strike="noStrike" kern="1200" cap="none" spc="0" normalizeH="0" baseline="0" noProof="0" smtClean="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1" lang="ja-JP" altLang="en-US" sz="1200" b="0" i="0" u="none" strike="noStrike" kern="1200" cap="none" spc="0" normalizeH="0" baseline="0" noProof="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endParaRPr>
          </a:p>
        </p:txBody>
      </p:sp>
      <p:sp>
        <p:nvSpPr>
          <p:cNvPr id="21" name="テキスト プレースホルダー 35">
            <a:extLst>
              <a:ext uri="{FF2B5EF4-FFF2-40B4-BE49-F238E27FC236}">
                <a16:creationId xmlns:a16="http://schemas.microsoft.com/office/drawing/2014/main" id="{0AEAC557-B5DD-191F-2BE2-10A68D09D291}"/>
              </a:ext>
            </a:extLst>
          </p:cNvPr>
          <p:cNvSpPr>
            <a:spLocks noGrp="1"/>
          </p:cNvSpPr>
          <p:nvPr>
            <p:ph type="body" sz="quarter" idx="13"/>
          </p:nvPr>
        </p:nvSpPr>
        <p:spPr>
          <a:xfrm>
            <a:off x="3855764" y="241866"/>
            <a:ext cx="5325181" cy="335028"/>
          </a:xfrm>
        </p:spPr>
        <p:txBody>
          <a:bodyPr/>
          <a:lstStyle/>
          <a:p>
            <a:r>
              <a:rPr kumimoji="1" lang="ja-JP" altLang="en-US" sz="2000" b="1" i="0">
                <a:solidFill>
                  <a:schemeClr val="accent3"/>
                </a:solidFill>
                <a:latin typeface="Meiryo" panose="020B0604030504040204" pitchFamily="34" charset="-128"/>
                <a:ea typeface="Meiryo" panose="020B0604030504040204" pitchFamily="34" charset="-128"/>
              </a:rPr>
              <a:t>ブランドパネル　スマートフォン　カルーセル</a:t>
            </a:r>
          </a:p>
        </p:txBody>
      </p:sp>
      <p:grpSp>
        <p:nvGrpSpPr>
          <p:cNvPr id="6" name="グループ化 5">
            <a:extLst>
              <a:ext uri="{FF2B5EF4-FFF2-40B4-BE49-F238E27FC236}">
                <a16:creationId xmlns:a16="http://schemas.microsoft.com/office/drawing/2014/main" id="{594F5452-550E-B7A2-66D0-569C64B71917}"/>
              </a:ext>
            </a:extLst>
          </p:cNvPr>
          <p:cNvGrpSpPr/>
          <p:nvPr/>
        </p:nvGrpSpPr>
        <p:grpSpPr>
          <a:xfrm>
            <a:off x="1282854" y="2247990"/>
            <a:ext cx="2841099" cy="3008587"/>
            <a:chOff x="513033" y="446487"/>
            <a:chExt cx="2115990" cy="2101183"/>
          </a:xfrm>
        </p:grpSpPr>
        <p:pic>
          <p:nvPicPr>
            <p:cNvPr id="15" name="図 14">
              <a:extLst>
                <a:ext uri="{FF2B5EF4-FFF2-40B4-BE49-F238E27FC236}">
                  <a16:creationId xmlns:a16="http://schemas.microsoft.com/office/drawing/2014/main" id="{C4C8EB1D-5632-43BD-4D07-93FE839AB479}"/>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b="52636"/>
            <a:stretch/>
          </p:blipFill>
          <p:spPr>
            <a:xfrm>
              <a:off x="513033" y="446487"/>
              <a:ext cx="2115990" cy="2101183"/>
            </a:xfrm>
            <a:prstGeom prst="rect">
              <a:avLst/>
            </a:prstGeom>
          </p:spPr>
        </p:pic>
        <p:pic>
          <p:nvPicPr>
            <p:cNvPr id="19" name="図 18">
              <a:extLst>
                <a:ext uri="{FF2B5EF4-FFF2-40B4-BE49-F238E27FC236}">
                  <a16:creationId xmlns:a16="http://schemas.microsoft.com/office/drawing/2014/main" id="{0E763861-A3BB-834D-4D8D-014BD4ADEBD4}"/>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20" name="図 19">
            <a:extLst>
              <a:ext uri="{FF2B5EF4-FFF2-40B4-BE49-F238E27FC236}">
                <a16:creationId xmlns:a16="http://schemas.microsoft.com/office/drawing/2014/main" id="{65467D5C-CC2B-7B5B-1D5B-24A39490A033}"/>
              </a:ext>
            </a:extLst>
          </p:cNvPr>
          <p:cNvPicPr>
            <a:picLocks noChangeAspect="1"/>
          </p:cNvPicPr>
          <p:nvPr/>
        </p:nvPicPr>
        <p:blipFill rotWithShape="1">
          <a:blip r:embed="rId7">
            <a:extLst>
              <a:ext uri="{28A0092B-C50C-407E-A947-70E740481C1C}">
                <a14:useLocalDpi xmlns:a14="http://schemas.microsoft.com/office/drawing/2010/main"/>
              </a:ext>
            </a:extLst>
          </a:blip>
          <a:srcRect b="40211"/>
          <a:stretch/>
        </p:blipFill>
        <p:spPr>
          <a:xfrm>
            <a:off x="1479266" y="2653010"/>
            <a:ext cx="2448272" cy="2603567"/>
          </a:xfrm>
          <a:prstGeom prst="rect">
            <a:avLst/>
          </a:prstGeom>
        </p:spPr>
      </p:pic>
      <p:sp>
        <p:nvSpPr>
          <p:cNvPr id="22" name="フリーフォーム 8">
            <a:extLst>
              <a:ext uri="{FF2B5EF4-FFF2-40B4-BE49-F238E27FC236}">
                <a16:creationId xmlns:a16="http://schemas.microsoft.com/office/drawing/2014/main" id="{6887B279-9F85-C0A7-D5B9-C2BBB0AB29A8}"/>
              </a:ext>
            </a:extLst>
          </p:cNvPr>
          <p:cNvSpPr/>
          <p:nvPr/>
        </p:nvSpPr>
        <p:spPr>
          <a:xfrm flipH="1">
            <a:off x="977426" y="1611418"/>
            <a:ext cx="705599" cy="2160240"/>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grpSp>
        <p:nvGrpSpPr>
          <p:cNvPr id="23" name="グループ化 22">
            <a:extLst>
              <a:ext uri="{FF2B5EF4-FFF2-40B4-BE49-F238E27FC236}">
                <a16:creationId xmlns:a16="http://schemas.microsoft.com/office/drawing/2014/main" id="{A32440BC-2463-68AF-E1A9-76A79AA725DE}"/>
              </a:ext>
            </a:extLst>
          </p:cNvPr>
          <p:cNvGrpSpPr/>
          <p:nvPr/>
        </p:nvGrpSpPr>
        <p:grpSpPr>
          <a:xfrm>
            <a:off x="7650432" y="3987949"/>
            <a:ext cx="183216" cy="191683"/>
            <a:chOff x="4505326" y="2604452"/>
            <a:chExt cx="203132" cy="212519"/>
          </a:xfrm>
        </p:grpSpPr>
        <p:sp>
          <p:nvSpPr>
            <p:cNvPr id="24" name="山形 10">
              <a:extLst>
                <a:ext uri="{FF2B5EF4-FFF2-40B4-BE49-F238E27FC236}">
                  <a16:creationId xmlns:a16="http://schemas.microsoft.com/office/drawing/2014/main" id="{AD45D4A6-4DE6-6D6B-1205-7F801EBF43F2}"/>
                </a:ext>
              </a:extLst>
            </p:cNvPr>
            <p:cNvSpPr/>
            <p:nvPr/>
          </p:nvSpPr>
          <p:spPr>
            <a:xfrm>
              <a:off x="4591917" y="2604452"/>
              <a:ext cx="116541" cy="212519"/>
            </a:xfrm>
            <a:prstGeom prst="chevron">
              <a:avLst>
                <a:gd name="adj" fmla="val 62863"/>
              </a:avLst>
            </a:prstGeom>
            <a:solidFill>
              <a:srgbClr val="C900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endParaRPr>
            </a:p>
          </p:txBody>
        </p:sp>
        <p:sp>
          <p:nvSpPr>
            <p:cNvPr id="31" name="山形 11">
              <a:extLst>
                <a:ext uri="{FF2B5EF4-FFF2-40B4-BE49-F238E27FC236}">
                  <a16:creationId xmlns:a16="http://schemas.microsoft.com/office/drawing/2014/main" id="{B8600D89-1D94-16FE-52FD-60971277F85B}"/>
                </a:ext>
              </a:extLst>
            </p:cNvPr>
            <p:cNvSpPr/>
            <p:nvPr/>
          </p:nvSpPr>
          <p:spPr>
            <a:xfrm>
              <a:off x="4505326" y="2604452"/>
              <a:ext cx="116541" cy="212519"/>
            </a:xfrm>
            <a:prstGeom prst="chevron">
              <a:avLst>
                <a:gd name="adj" fmla="val 62863"/>
              </a:avLst>
            </a:prstGeom>
            <a:solidFill>
              <a:srgbClr val="E89E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endParaRPr>
            </a:p>
          </p:txBody>
        </p:sp>
      </p:grpSp>
      <p:grpSp>
        <p:nvGrpSpPr>
          <p:cNvPr id="32" name="グループ化 31">
            <a:extLst>
              <a:ext uri="{FF2B5EF4-FFF2-40B4-BE49-F238E27FC236}">
                <a16:creationId xmlns:a16="http://schemas.microsoft.com/office/drawing/2014/main" id="{4363ECE4-A65B-28A2-FB95-57AE90372347}"/>
              </a:ext>
            </a:extLst>
          </p:cNvPr>
          <p:cNvGrpSpPr/>
          <p:nvPr/>
        </p:nvGrpSpPr>
        <p:grpSpPr>
          <a:xfrm>
            <a:off x="4249310" y="3987949"/>
            <a:ext cx="183216" cy="191683"/>
            <a:chOff x="4505326" y="2604452"/>
            <a:chExt cx="203132" cy="212519"/>
          </a:xfrm>
        </p:grpSpPr>
        <p:sp>
          <p:nvSpPr>
            <p:cNvPr id="34" name="山形 13">
              <a:extLst>
                <a:ext uri="{FF2B5EF4-FFF2-40B4-BE49-F238E27FC236}">
                  <a16:creationId xmlns:a16="http://schemas.microsoft.com/office/drawing/2014/main" id="{FE39BDA0-7537-D00A-8E32-1BC6C52B1952}"/>
                </a:ext>
              </a:extLst>
            </p:cNvPr>
            <p:cNvSpPr/>
            <p:nvPr/>
          </p:nvSpPr>
          <p:spPr>
            <a:xfrm>
              <a:off x="4591917" y="2604452"/>
              <a:ext cx="116541" cy="212519"/>
            </a:xfrm>
            <a:prstGeom prst="chevron">
              <a:avLst>
                <a:gd name="adj" fmla="val 62863"/>
              </a:avLst>
            </a:prstGeom>
            <a:solidFill>
              <a:srgbClr val="C900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endParaRPr>
            </a:p>
          </p:txBody>
        </p:sp>
        <p:sp>
          <p:nvSpPr>
            <p:cNvPr id="35" name="山形 14">
              <a:extLst>
                <a:ext uri="{FF2B5EF4-FFF2-40B4-BE49-F238E27FC236}">
                  <a16:creationId xmlns:a16="http://schemas.microsoft.com/office/drawing/2014/main" id="{C0E8CED4-29A3-5FDF-3C64-EA74FE6F72BB}"/>
                </a:ext>
              </a:extLst>
            </p:cNvPr>
            <p:cNvSpPr/>
            <p:nvPr/>
          </p:nvSpPr>
          <p:spPr>
            <a:xfrm>
              <a:off x="4505326" y="2604452"/>
              <a:ext cx="116541" cy="212519"/>
            </a:xfrm>
            <a:prstGeom prst="chevron">
              <a:avLst>
                <a:gd name="adj" fmla="val 62863"/>
              </a:avLst>
            </a:prstGeom>
            <a:solidFill>
              <a:srgbClr val="E89E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endParaRPr>
            </a:p>
          </p:txBody>
        </p:sp>
      </p:grpSp>
      <p:sp>
        <p:nvSpPr>
          <p:cNvPr id="36" name="角丸四角形 15">
            <a:extLst>
              <a:ext uri="{FF2B5EF4-FFF2-40B4-BE49-F238E27FC236}">
                <a16:creationId xmlns:a16="http://schemas.microsoft.com/office/drawing/2014/main" id="{9EE93145-22E5-4607-AEE7-03D5EA9E30A2}"/>
              </a:ext>
            </a:extLst>
          </p:cNvPr>
          <p:cNvSpPr/>
          <p:nvPr/>
        </p:nvSpPr>
        <p:spPr>
          <a:xfrm>
            <a:off x="1667649" y="1293383"/>
            <a:ext cx="2471680"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カルーセル</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画像</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/16</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9</a:t>
            </a:r>
          </a:p>
        </p:txBody>
      </p:sp>
      <p:sp>
        <p:nvSpPr>
          <p:cNvPr id="37" name="円/楕円 16">
            <a:extLst>
              <a:ext uri="{FF2B5EF4-FFF2-40B4-BE49-F238E27FC236}">
                <a16:creationId xmlns:a16="http://schemas.microsoft.com/office/drawing/2014/main" id="{0C3251D1-AF69-8760-140E-8A7A3E86D84E}"/>
              </a:ext>
            </a:extLst>
          </p:cNvPr>
          <p:cNvSpPr>
            <a:spLocks noChangeAspect="1"/>
          </p:cNvSpPr>
          <p:nvPr/>
        </p:nvSpPr>
        <p:spPr>
          <a:xfrm>
            <a:off x="1289649" y="1387835"/>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F</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pic>
        <p:nvPicPr>
          <p:cNvPr id="38" name="図 37">
            <a:extLst>
              <a:ext uri="{FF2B5EF4-FFF2-40B4-BE49-F238E27FC236}">
                <a16:creationId xmlns:a16="http://schemas.microsoft.com/office/drawing/2014/main" id="{B34724BB-70B2-3318-B7A3-5CA65DEBF5A1}"/>
              </a:ext>
            </a:extLst>
          </p:cNvPr>
          <p:cNvPicPr>
            <a:picLocks noChangeAspect="1"/>
          </p:cNvPicPr>
          <p:nvPr/>
        </p:nvPicPr>
        <p:blipFill rotWithShape="1">
          <a:blip r:embed="rId8">
            <a:extLst>
              <a:ext uri="{28A0092B-C50C-407E-A947-70E740481C1C}">
                <a14:useLocalDpi xmlns:a14="http://schemas.microsoft.com/office/drawing/2010/main"/>
              </a:ext>
            </a:extLst>
          </a:blip>
          <a:srcRect b="44699"/>
          <a:stretch/>
        </p:blipFill>
        <p:spPr>
          <a:xfrm>
            <a:off x="4563220" y="2433576"/>
            <a:ext cx="2929384" cy="2881373"/>
          </a:xfrm>
          <a:prstGeom prst="rect">
            <a:avLst/>
          </a:prstGeom>
          <a:solidFill>
            <a:schemeClr val="bg1"/>
          </a:solidFill>
          <a:ln>
            <a:solidFill>
              <a:schemeClr val="bg1">
                <a:lumMod val="85000"/>
              </a:schemeClr>
            </a:solidFill>
          </a:ln>
          <a:effectLst>
            <a:outerShdw blurRad="38100" dist="25400" dir="2700000" algn="tl" rotWithShape="0">
              <a:schemeClr val="accent3">
                <a:alpha val="40000"/>
              </a:schemeClr>
            </a:outerShdw>
          </a:effectLst>
        </p:spPr>
      </p:pic>
      <p:pic>
        <p:nvPicPr>
          <p:cNvPr id="39" name="図 38">
            <a:extLst>
              <a:ext uri="{FF2B5EF4-FFF2-40B4-BE49-F238E27FC236}">
                <a16:creationId xmlns:a16="http://schemas.microsoft.com/office/drawing/2014/main" id="{99016FFB-E0E5-FBD4-4E7B-D934C45E1885}"/>
              </a:ext>
            </a:extLst>
          </p:cNvPr>
          <p:cNvPicPr>
            <a:picLocks noChangeAspect="1"/>
          </p:cNvPicPr>
          <p:nvPr/>
        </p:nvPicPr>
        <p:blipFill rotWithShape="1">
          <a:blip r:embed="rId9">
            <a:extLst>
              <a:ext uri="{28A0092B-C50C-407E-A947-70E740481C1C}">
                <a14:useLocalDpi xmlns:a14="http://schemas.microsoft.com/office/drawing/2010/main"/>
              </a:ext>
            </a:extLst>
          </a:blip>
          <a:srcRect b="44699"/>
          <a:stretch/>
        </p:blipFill>
        <p:spPr>
          <a:xfrm>
            <a:off x="7985343" y="2433577"/>
            <a:ext cx="2929386" cy="2881372"/>
          </a:xfrm>
          <a:prstGeom prst="rect">
            <a:avLst/>
          </a:prstGeom>
          <a:ln>
            <a:solidFill>
              <a:schemeClr val="bg1">
                <a:lumMod val="85000"/>
              </a:schemeClr>
            </a:solidFill>
          </a:ln>
          <a:effectLst>
            <a:outerShdw blurRad="38100" dist="25400" dir="2700000" algn="tl" rotWithShape="0">
              <a:schemeClr val="accent3">
                <a:alpha val="40000"/>
              </a:schemeClr>
            </a:outerShdw>
          </a:effectLst>
        </p:spPr>
      </p:pic>
      <p:pic>
        <p:nvPicPr>
          <p:cNvPr id="8" name="図プレースホルダー 7" descr="アイコン&#10;&#10;自動的に生成された説明">
            <a:extLst>
              <a:ext uri="{FF2B5EF4-FFF2-40B4-BE49-F238E27FC236}">
                <a16:creationId xmlns:a16="http://schemas.microsoft.com/office/drawing/2014/main" id="{5E8EBEF1-0ECA-401A-28B2-74C1D1BB23A6}"/>
              </a:ext>
            </a:extLst>
          </p:cNvPr>
          <p:cNvPicPr>
            <a:picLocks noGrp="1" noChangeAspect="1"/>
          </p:cNvPicPr>
          <p:nvPr>
            <p:ph type="pic" sz="quarter" idx="11"/>
          </p:nvPr>
        </p:nvPicPr>
        <p:blipFill>
          <a:blip r:embed="rId10"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133105902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4" name="角丸四角形 3">
            <a:extLst>
              <a:ext uri="{FF2B5EF4-FFF2-40B4-BE49-F238E27FC236}">
                <a16:creationId xmlns:a16="http://schemas.microsoft.com/office/drawing/2014/main" id="{8B094D99-2C9A-87B3-9337-CEB1A4537738}"/>
              </a:ext>
            </a:extLst>
          </p:cNvPr>
          <p:cNvSpPr/>
          <p:nvPr/>
        </p:nvSpPr>
        <p:spPr>
          <a:xfrm>
            <a:off x="1817843"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商品一覧</a:t>
            </a:r>
          </a:p>
        </p:txBody>
      </p:sp>
      <p:sp>
        <p:nvSpPr>
          <p:cNvPr id="11" name="テキスト プレースホルダー 35">
            <a:extLst>
              <a:ext uri="{FF2B5EF4-FFF2-40B4-BE49-F238E27FC236}">
                <a16:creationId xmlns:a16="http://schemas.microsoft.com/office/drawing/2014/main" id="{5E09BA84-4225-9249-BCED-21B4B740DE2A}"/>
              </a:ext>
            </a:extLst>
          </p:cNvPr>
          <p:cNvSpPr>
            <a:spLocks noGrp="1"/>
          </p:cNvSpPr>
          <p:nvPr>
            <p:ph type="body" sz="quarter" idx="13"/>
          </p:nvPr>
        </p:nvSpPr>
        <p:spPr>
          <a:xfrm>
            <a:off x="3855764" y="241866"/>
            <a:ext cx="5325181" cy="335028"/>
          </a:xfrm>
        </p:spPr>
        <p:txBody>
          <a:bodyPr/>
          <a:lstStyle/>
          <a:p>
            <a:r>
              <a:rPr kumimoji="1" lang="ja-JP" altLang="en-US" sz="2000" b="1" i="0">
                <a:solidFill>
                  <a:schemeClr val="accent3"/>
                </a:solidFill>
                <a:latin typeface="Meiryo" panose="020B0604030504040204" pitchFamily="34" charset="-128"/>
                <a:ea typeface="Meiryo" panose="020B0604030504040204" pitchFamily="34" charset="-128"/>
              </a:rPr>
              <a:t>ブランドパネル　スマートフォン　カルーセル</a:t>
            </a:r>
          </a:p>
        </p:txBody>
      </p:sp>
      <p:graphicFrame>
        <p:nvGraphicFramePr>
          <p:cNvPr id="5" name="表 4">
            <a:extLst>
              <a:ext uri="{FF2B5EF4-FFF2-40B4-BE49-F238E27FC236}">
                <a16:creationId xmlns:a16="http://schemas.microsoft.com/office/drawing/2014/main" id="{5232955B-34D5-2988-9A71-639AB9E0C004}"/>
              </a:ext>
            </a:extLst>
          </p:cNvPr>
          <p:cNvGraphicFramePr>
            <a:graphicFrameLocks noGrp="1"/>
          </p:cNvGraphicFramePr>
          <p:nvPr>
            <p:extLst>
              <p:ext uri="{D42A27DB-BD31-4B8C-83A1-F6EECF244321}">
                <p14:modId xmlns:p14="http://schemas.microsoft.com/office/powerpoint/2010/main" val="2060800561"/>
              </p:ext>
            </p:extLst>
          </p:nvPr>
        </p:nvGraphicFramePr>
        <p:xfrm>
          <a:off x="479426" y="1089023"/>
          <a:ext cx="11233148" cy="4709136"/>
        </p:xfrm>
        <a:graphic>
          <a:graphicData uri="http://schemas.openxmlformats.org/drawingml/2006/table">
            <a:tbl>
              <a:tblPr firstCol="1" bandRow="1"/>
              <a:tblGrid>
                <a:gridCol w="1301550">
                  <a:extLst>
                    <a:ext uri="{9D8B030D-6E8A-4147-A177-3AD203B41FA5}">
                      <a16:colId xmlns:a16="http://schemas.microsoft.com/office/drawing/2014/main" val="792911817"/>
                    </a:ext>
                  </a:extLst>
                </a:gridCol>
                <a:gridCol w="479330">
                  <a:extLst>
                    <a:ext uri="{9D8B030D-6E8A-4147-A177-3AD203B41FA5}">
                      <a16:colId xmlns:a16="http://schemas.microsoft.com/office/drawing/2014/main" val="1525620392"/>
                    </a:ext>
                  </a:extLst>
                </a:gridCol>
                <a:gridCol w="1010887">
                  <a:extLst>
                    <a:ext uri="{9D8B030D-6E8A-4147-A177-3AD203B41FA5}">
                      <a16:colId xmlns:a16="http://schemas.microsoft.com/office/drawing/2014/main" val="3835180974"/>
                    </a:ext>
                  </a:extLst>
                </a:gridCol>
                <a:gridCol w="740756">
                  <a:extLst>
                    <a:ext uri="{9D8B030D-6E8A-4147-A177-3AD203B41FA5}">
                      <a16:colId xmlns:a16="http://schemas.microsoft.com/office/drawing/2014/main" val="189167796"/>
                    </a:ext>
                  </a:extLst>
                </a:gridCol>
                <a:gridCol w="993914">
                  <a:extLst>
                    <a:ext uri="{9D8B030D-6E8A-4147-A177-3AD203B41FA5}">
                      <a16:colId xmlns:a16="http://schemas.microsoft.com/office/drawing/2014/main" val="4269922740"/>
                    </a:ext>
                  </a:extLst>
                </a:gridCol>
                <a:gridCol w="574266">
                  <a:extLst>
                    <a:ext uri="{9D8B030D-6E8A-4147-A177-3AD203B41FA5}">
                      <a16:colId xmlns:a16="http://schemas.microsoft.com/office/drawing/2014/main" val="1534325728"/>
                    </a:ext>
                  </a:extLst>
                </a:gridCol>
                <a:gridCol w="984560">
                  <a:extLst>
                    <a:ext uri="{9D8B030D-6E8A-4147-A177-3AD203B41FA5}">
                      <a16:colId xmlns:a16="http://schemas.microsoft.com/office/drawing/2014/main" val="1933156410"/>
                    </a:ext>
                  </a:extLst>
                </a:gridCol>
                <a:gridCol w="556500">
                  <a:extLst>
                    <a:ext uri="{9D8B030D-6E8A-4147-A177-3AD203B41FA5}">
                      <a16:colId xmlns:a16="http://schemas.microsoft.com/office/drawing/2014/main" val="3040132140"/>
                    </a:ext>
                  </a:extLst>
                </a:gridCol>
                <a:gridCol w="1283363">
                  <a:extLst>
                    <a:ext uri="{9D8B030D-6E8A-4147-A177-3AD203B41FA5}">
                      <a16:colId xmlns:a16="http://schemas.microsoft.com/office/drawing/2014/main" val="4196219788"/>
                    </a:ext>
                  </a:extLst>
                </a:gridCol>
                <a:gridCol w="475693">
                  <a:extLst>
                    <a:ext uri="{9D8B030D-6E8A-4147-A177-3AD203B41FA5}">
                      <a16:colId xmlns:a16="http://schemas.microsoft.com/office/drawing/2014/main" val="479922504"/>
                    </a:ext>
                  </a:extLst>
                </a:gridCol>
                <a:gridCol w="1245779">
                  <a:extLst>
                    <a:ext uri="{9D8B030D-6E8A-4147-A177-3AD203B41FA5}">
                      <a16:colId xmlns:a16="http://schemas.microsoft.com/office/drawing/2014/main" val="3445193374"/>
                    </a:ext>
                  </a:extLst>
                </a:gridCol>
                <a:gridCol w="450050">
                  <a:extLst>
                    <a:ext uri="{9D8B030D-6E8A-4147-A177-3AD203B41FA5}">
                      <a16:colId xmlns:a16="http://schemas.microsoft.com/office/drawing/2014/main" val="739266037"/>
                    </a:ext>
                  </a:extLst>
                </a:gridCol>
                <a:gridCol w="1136500">
                  <a:extLst>
                    <a:ext uri="{9D8B030D-6E8A-4147-A177-3AD203B41FA5}">
                      <a16:colId xmlns:a16="http://schemas.microsoft.com/office/drawing/2014/main" val="3201855149"/>
                    </a:ext>
                  </a:extLst>
                </a:gridCol>
              </a:tblGrid>
              <a:tr h="39885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a:solidFill>
                            <a:schemeClr val="accent3"/>
                          </a:solidFill>
                          <a:latin typeface="Meiryo" panose="020B0604030504040204" pitchFamily="34" charset="-128"/>
                          <a:ea typeface="Meiryo" panose="020B0604030504040204" pitchFamily="34" charset="-128"/>
                        </a:rPr>
                        <a:t>商品名</a:t>
                      </a:r>
                    </a:p>
                  </a:txBody>
                  <a:tcPr marT="7200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rtl="0" eaLnBrk="1" fontAlgn="auto" latinLnBrk="0" hangingPunct="1">
                        <a:lnSpc>
                          <a:spcPct val="100000"/>
                        </a:lnSpc>
                        <a:spcBef>
                          <a:spcPts val="0"/>
                        </a:spcBef>
                        <a:spcAft>
                          <a:spcPts val="0"/>
                        </a:spcAft>
                        <a:buClrTx/>
                        <a:buSzTx/>
                        <a:buFontTx/>
                        <a:buNone/>
                      </a:pPr>
                      <a:r>
                        <a:rPr kumimoji="1" lang="ja-JP" altLang="en-US" sz="800" b="1" kern="1200">
                          <a:solidFill>
                            <a:schemeClr val="bg1"/>
                          </a:solidFill>
                          <a:latin typeface="Meiryo"/>
                          <a:ea typeface="Meiryo"/>
                          <a:cs typeface="+mn-cs"/>
                        </a:rPr>
                        <a:t>ブランドパネル  </a:t>
                      </a:r>
                      <a:r>
                        <a:rPr kumimoji="1" lang="en-US" altLang="ja-JP" sz="800" b="1" kern="1200">
                          <a:solidFill>
                            <a:schemeClr val="bg1"/>
                          </a:solidFill>
                          <a:latin typeface="Meiryo"/>
                          <a:ea typeface="Meiryo"/>
                          <a:cs typeface="+mn-cs"/>
                        </a:rPr>
                        <a:t>SP</a:t>
                      </a:r>
                      <a:r>
                        <a:rPr kumimoji="1" lang="ja-JP" altLang="en-US" sz="800" b="1" kern="1200">
                          <a:solidFill>
                            <a:schemeClr val="bg1"/>
                          </a:solidFill>
                          <a:latin typeface="Meiryo"/>
                          <a:ea typeface="Meiryo"/>
                          <a:cs typeface="+mn-cs"/>
                        </a:rPr>
                        <a:t>　</a:t>
                      </a:r>
                    </a:p>
                    <a:p>
                      <a:pPr marL="0" marR="0" lvl="0" indent="0" algn="ctr" rtl="0" eaLnBrk="1" fontAlgn="auto" latinLnBrk="0" hangingPunct="1">
                        <a:lnSpc>
                          <a:spcPct val="100000"/>
                        </a:lnSpc>
                        <a:spcBef>
                          <a:spcPts val="0"/>
                        </a:spcBef>
                        <a:spcAft>
                          <a:spcPts val="0"/>
                        </a:spcAft>
                        <a:buClrTx/>
                        <a:buSzTx/>
                        <a:buFontTx/>
                        <a:buNone/>
                      </a:pPr>
                      <a:r>
                        <a:rPr kumimoji="1" lang="ja-JP" altLang="en-US" sz="800" b="1" kern="1200">
                          <a:solidFill>
                            <a:schemeClr val="bg1"/>
                          </a:solidFill>
                          <a:latin typeface="Meiryo"/>
                          <a:ea typeface="Meiryo"/>
                          <a:cs typeface="+mn-cs"/>
                        </a:rPr>
                        <a:t>カルーセル（</a:t>
                      </a:r>
                      <a:r>
                        <a:rPr kumimoji="1" lang="en-US" altLang="ja-JP" sz="800" b="1" kern="1200">
                          <a:solidFill>
                            <a:schemeClr val="bg1"/>
                          </a:solidFill>
                          <a:latin typeface="Meiryo"/>
                          <a:ea typeface="Meiryo"/>
                          <a:cs typeface="+mn-cs"/>
                        </a:rPr>
                        <a:t>500</a:t>
                      </a:r>
                      <a:r>
                        <a:rPr kumimoji="1" lang="ja-JP" altLang="en-US" sz="800" b="1" kern="1200">
                          <a:solidFill>
                            <a:schemeClr val="bg1"/>
                          </a:solidFill>
                          <a:latin typeface="Meiryo"/>
                          <a:ea typeface="Meiryo"/>
                          <a:cs typeface="+mn-cs"/>
                        </a:rPr>
                        <a:t>万円～）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800" b="1" kern="1200">
                          <a:solidFill>
                            <a:schemeClr val="bg1"/>
                          </a:solidFill>
                          <a:latin typeface="Meiryo"/>
                          <a:ea typeface="Meiryo"/>
                          <a:cs typeface="+mn-cs"/>
                        </a:rPr>
                        <a:t>ブランドパネル  </a:t>
                      </a:r>
                      <a:r>
                        <a:rPr kumimoji="1" lang="en-US" altLang="ja-JP" sz="800" b="1" kern="1200">
                          <a:solidFill>
                            <a:schemeClr val="bg1"/>
                          </a:solidFill>
                          <a:latin typeface="Meiryo"/>
                          <a:ea typeface="Meiryo"/>
                          <a:cs typeface="+mn-cs"/>
                        </a:rPr>
                        <a:t>SP</a:t>
                      </a:r>
                    </a:p>
                    <a:p>
                      <a:pPr algn="ctr"/>
                      <a:r>
                        <a:rPr kumimoji="1" lang="ja-JP" altLang="en-US" sz="800" b="1" kern="1200">
                          <a:solidFill>
                            <a:schemeClr val="bg1"/>
                          </a:solidFill>
                          <a:latin typeface="Meiryo"/>
                          <a:ea typeface="Meiryo"/>
                          <a:cs typeface="+mn-cs"/>
                        </a:rPr>
                        <a:t>カルーセル（</a:t>
                      </a:r>
                      <a:r>
                        <a:rPr kumimoji="1" lang="en-US" altLang="ja-JP" sz="800" b="1" kern="1200">
                          <a:solidFill>
                            <a:schemeClr val="bg1"/>
                          </a:solidFill>
                          <a:latin typeface="Meiryo"/>
                          <a:ea typeface="Meiryo"/>
                          <a:cs typeface="+mn-cs"/>
                        </a:rPr>
                        <a:t>1000</a:t>
                      </a:r>
                      <a:r>
                        <a:rPr kumimoji="1" lang="ja-JP" altLang="en-US" sz="800" b="1" kern="1200">
                          <a:solidFill>
                            <a:schemeClr val="bg1"/>
                          </a:solidFill>
                          <a:latin typeface="Meiryo"/>
                          <a:ea typeface="Meiryo"/>
                          <a:cs typeface="+mn-cs"/>
                        </a:rPr>
                        <a:t>万円～）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gridSpan="2">
                  <a:txBody>
                    <a:bodyPr/>
                    <a:lstStyle/>
                    <a:p>
                      <a:pPr algn="ctr"/>
                      <a:r>
                        <a:rPr kumimoji="1" lang="ja-JP" altLang="en-US" sz="800" b="1" kern="1200">
                          <a:solidFill>
                            <a:schemeClr val="bg1"/>
                          </a:solidFill>
                          <a:latin typeface="Meiryo"/>
                          <a:ea typeface="Meiryo"/>
                          <a:cs typeface="+mn-cs"/>
                        </a:rPr>
                        <a:t>ブランドパネル  </a:t>
                      </a:r>
                      <a:r>
                        <a:rPr kumimoji="1" lang="en-US" altLang="ja-JP" sz="800" b="1" kern="1200">
                          <a:solidFill>
                            <a:schemeClr val="bg1"/>
                          </a:solidFill>
                          <a:latin typeface="Meiryo"/>
                          <a:ea typeface="Meiryo"/>
                          <a:cs typeface="+mn-cs"/>
                        </a:rPr>
                        <a:t>SP</a:t>
                      </a:r>
                    </a:p>
                    <a:p>
                      <a:pPr algn="ctr"/>
                      <a:r>
                        <a:rPr kumimoji="1" lang="ja-JP" altLang="en-US" sz="800" b="1" kern="1200">
                          <a:solidFill>
                            <a:schemeClr val="bg1"/>
                          </a:solidFill>
                          <a:latin typeface="Meiryo"/>
                          <a:ea typeface="Meiryo"/>
                          <a:cs typeface="+mn-cs"/>
                        </a:rPr>
                        <a:t>カルーセル（</a:t>
                      </a:r>
                      <a:r>
                        <a:rPr kumimoji="1" lang="en-US" altLang="ja-JP" sz="800" b="1" kern="1200">
                          <a:solidFill>
                            <a:schemeClr val="bg1"/>
                          </a:solidFill>
                          <a:latin typeface="Meiryo"/>
                          <a:ea typeface="Meiryo"/>
                          <a:cs typeface="+mn-cs"/>
                        </a:rPr>
                        <a:t>FQ1</a:t>
                      </a:r>
                      <a:r>
                        <a:rPr kumimoji="1" lang="ja-JP" altLang="en-US" sz="800" b="1" kern="1200">
                          <a:solidFill>
                            <a:schemeClr val="bg1"/>
                          </a:solidFill>
                          <a:latin typeface="Meiryo"/>
                          <a:ea typeface="Meiryo"/>
                          <a:cs typeface="+mn-cs"/>
                        </a:rPr>
                        <a:t>）</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kern="1200">
                          <a:solidFill>
                            <a:schemeClr val="bg1"/>
                          </a:solidFill>
                          <a:latin typeface="Meiryo"/>
                          <a:ea typeface="Meiryo"/>
                          <a:cs typeface="+mn-cs"/>
                        </a:rPr>
                        <a:t>ブランドパネル</a:t>
                      </a:r>
                      <a:r>
                        <a:rPr lang="en-US" altLang="ja-JP" sz="900" b="1" kern="1200">
                          <a:solidFill>
                            <a:schemeClr val="bg1"/>
                          </a:solidFill>
                          <a:latin typeface="Meiryo"/>
                          <a:ea typeface="Meiryo"/>
                          <a:cs typeface="+mn-cs"/>
                        </a:rPr>
                        <a:t> </a:t>
                      </a:r>
                      <a:r>
                        <a:rPr kumimoji="1" lang="en-US" altLang="ja-JP" sz="900" b="1" kern="1200">
                          <a:solidFill>
                            <a:schemeClr val="bg1"/>
                          </a:solidFill>
                          <a:latin typeface="Meiryo"/>
                          <a:ea typeface="Meiryo"/>
                          <a:cs typeface="+mn-cs"/>
                        </a:rPr>
                        <a:t> 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kern="1200">
                          <a:solidFill>
                            <a:schemeClr val="bg1"/>
                          </a:solidFill>
                          <a:latin typeface="Meiryo"/>
                          <a:ea typeface="Meiryo"/>
                          <a:cs typeface="+mn-cs"/>
                        </a:rPr>
                        <a:t>（</a:t>
                      </a:r>
                      <a:r>
                        <a:rPr kumimoji="1" lang="en-US" altLang="ja-JP" sz="900" b="1" kern="1200">
                          <a:solidFill>
                            <a:schemeClr val="bg1"/>
                          </a:solidFill>
                          <a:latin typeface="Meiryo"/>
                          <a:ea typeface="Meiryo"/>
                          <a:cs typeface="+mn-cs"/>
                        </a:rPr>
                        <a:t>FQ1</a:t>
                      </a:r>
                      <a:r>
                        <a:rPr kumimoji="1" lang="ja-JP" altLang="en-US" sz="900" b="1" kern="1200">
                          <a:solidFill>
                            <a:schemeClr val="bg1"/>
                          </a:solidFill>
                          <a:latin typeface="Meiryo"/>
                          <a:ea typeface="Meiryo"/>
                          <a:cs typeface="+mn-cs"/>
                        </a:rPr>
                        <a:t>）</a:t>
                      </a:r>
                      <a:endParaRPr kumimoji="1" lang="ja-JP" altLang="en-US" sz="900" b="1">
                        <a:solidFill>
                          <a:schemeClr val="bg1"/>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gridSpan="2">
                  <a:txBody>
                    <a:bodyPr/>
                    <a:lstStyle/>
                    <a:p>
                      <a:pPr algn="ctr"/>
                      <a:r>
                        <a:rPr kumimoji="1" lang="ja-JP" altLang="en-US" sz="800" b="1" kern="1200">
                          <a:solidFill>
                            <a:schemeClr val="bg1"/>
                          </a:solidFill>
                          <a:latin typeface="Meiryo"/>
                          <a:ea typeface="Meiryo"/>
                          <a:cs typeface="+mn-cs"/>
                        </a:rPr>
                        <a:t>ブランドパネル  </a:t>
                      </a:r>
                      <a:r>
                        <a:rPr kumimoji="1" lang="en-US" altLang="ja-JP" sz="800" b="1" kern="1200">
                          <a:solidFill>
                            <a:schemeClr val="bg1"/>
                          </a:solidFill>
                          <a:latin typeface="Meiryo"/>
                          <a:ea typeface="Meiryo"/>
                          <a:cs typeface="+mn-cs"/>
                        </a:rPr>
                        <a:t>SP  </a:t>
                      </a:r>
                      <a:r>
                        <a:rPr kumimoji="1" lang="ja-JP" altLang="en-US" sz="800" b="1" kern="1200">
                          <a:solidFill>
                            <a:schemeClr val="bg1"/>
                          </a:solidFill>
                          <a:latin typeface="Meiryo"/>
                          <a:ea typeface="Meiryo"/>
                          <a:cs typeface="+mn-cs"/>
                        </a:rPr>
                        <a:t>カルーセル</a:t>
                      </a:r>
                    </a:p>
                    <a:p>
                      <a:pPr algn="ctr"/>
                      <a:r>
                        <a:rPr kumimoji="1" lang="ja-JP" altLang="en-US" sz="800" b="1" kern="1200">
                          <a:solidFill>
                            <a:schemeClr val="bg1"/>
                          </a:solidFill>
                          <a:latin typeface="Meiryo"/>
                          <a:ea typeface="Meiryo"/>
                          <a:cs typeface="+mn-cs"/>
                        </a:rPr>
                        <a:t>（都道府県）（</a:t>
                      </a:r>
                      <a:r>
                        <a:rPr kumimoji="1" lang="en-US" altLang="ja-JP" sz="800" b="1" kern="1200">
                          <a:solidFill>
                            <a:schemeClr val="bg1"/>
                          </a:solidFill>
                          <a:latin typeface="Meiryo"/>
                          <a:ea typeface="Meiryo"/>
                          <a:cs typeface="+mn-cs"/>
                        </a:rPr>
                        <a:t>50</a:t>
                      </a:r>
                      <a:r>
                        <a:rPr kumimoji="1" lang="ja-JP" altLang="en-US" sz="800" b="1" kern="1200">
                          <a:solidFill>
                            <a:schemeClr val="bg1"/>
                          </a:solidFill>
                          <a:latin typeface="Meiryo"/>
                          <a:ea typeface="Meiryo"/>
                          <a:cs typeface="+mn-cs"/>
                        </a:rPr>
                        <a:t>万円～）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kern="1200">
                          <a:solidFill>
                            <a:schemeClr val="bg1"/>
                          </a:solidFill>
                          <a:latin typeface="Meiryo"/>
                          <a:ea typeface="Meiryo"/>
                          <a:cs typeface="+mn-cs"/>
                        </a:rPr>
                        <a:t>ブランドパネル</a:t>
                      </a:r>
                      <a:r>
                        <a:rPr lang="en-US" altLang="ja-JP" sz="900" b="1" kern="1200">
                          <a:solidFill>
                            <a:schemeClr val="bg1"/>
                          </a:solidFill>
                          <a:latin typeface="Meiryo"/>
                          <a:ea typeface="Meiryo"/>
                          <a:cs typeface="+mn-cs"/>
                        </a:rPr>
                        <a:t> </a:t>
                      </a:r>
                      <a:r>
                        <a:rPr kumimoji="1" lang="en-US" altLang="ja-JP" sz="900" b="1" kern="1200">
                          <a:solidFill>
                            <a:schemeClr val="bg1"/>
                          </a:solidFill>
                          <a:latin typeface="Meiryo"/>
                          <a:ea typeface="Meiryo"/>
                          <a:cs typeface="+mn-cs"/>
                        </a:rPr>
                        <a:t> SP</a:t>
                      </a:r>
                      <a:endParaRPr kumimoji="1" lang="ja-JP" altLang="en-US" sz="900" b="1" kern="1200">
                        <a:solidFill>
                          <a:schemeClr val="bg1"/>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kern="1200">
                          <a:solidFill>
                            <a:schemeClr val="bg1"/>
                          </a:solidFill>
                          <a:latin typeface="Meiryo"/>
                          <a:ea typeface="Meiryo"/>
                          <a:cs typeface="+mn-cs"/>
                        </a:rPr>
                        <a:t>（都道府県）（</a:t>
                      </a:r>
                      <a:r>
                        <a:rPr kumimoji="1" lang="en-US" altLang="ja-JP" sz="900" b="1" kern="1200">
                          <a:solidFill>
                            <a:schemeClr val="bg1"/>
                          </a:solidFill>
                          <a:latin typeface="Meiryo"/>
                          <a:ea typeface="Meiryo"/>
                          <a:cs typeface="+mn-cs"/>
                        </a:rPr>
                        <a:t>50</a:t>
                      </a:r>
                      <a:r>
                        <a:rPr kumimoji="1" lang="ja-JP" altLang="en-US" sz="900" b="1" kern="1200">
                          <a:solidFill>
                            <a:schemeClr val="bg1"/>
                          </a:solidFill>
                          <a:latin typeface="Meiryo"/>
                          <a:ea typeface="Meiryo"/>
                          <a:cs typeface="+mn-cs"/>
                        </a:rPr>
                        <a:t>万円～）</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gridSpan="2">
                  <a:txBody>
                    <a:bodyPr/>
                    <a:lstStyle/>
                    <a:p>
                      <a:pPr algn="ctr"/>
                      <a:r>
                        <a:rPr kumimoji="1" lang="ja-JP" altLang="en-US" sz="800" b="1" kern="1200">
                          <a:solidFill>
                            <a:schemeClr val="bg1"/>
                          </a:solidFill>
                          <a:latin typeface="Meiryo"/>
                          <a:ea typeface="Meiryo"/>
                          <a:cs typeface="+mn-cs"/>
                        </a:rPr>
                        <a:t>ブランドパネル  </a:t>
                      </a:r>
                      <a:r>
                        <a:rPr kumimoji="1" lang="en-US" altLang="ja-JP" sz="800" b="1" kern="1200">
                          <a:solidFill>
                            <a:schemeClr val="bg1"/>
                          </a:solidFill>
                          <a:latin typeface="Meiryo"/>
                          <a:ea typeface="Meiryo"/>
                          <a:cs typeface="+mn-cs"/>
                        </a:rPr>
                        <a:t>SP  </a:t>
                      </a:r>
                      <a:r>
                        <a:rPr kumimoji="1" lang="ja-JP" altLang="en-US" sz="800" b="1" kern="1200">
                          <a:solidFill>
                            <a:schemeClr val="bg1"/>
                          </a:solidFill>
                          <a:latin typeface="Meiryo"/>
                          <a:ea typeface="Meiryo"/>
                          <a:cs typeface="+mn-cs"/>
                        </a:rPr>
                        <a:t>カルーセル</a:t>
                      </a:r>
                    </a:p>
                    <a:p>
                      <a:pPr algn="ctr"/>
                      <a:r>
                        <a:rPr kumimoji="1" lang="ja-JP" altLang="en-US" sz="800" b="1" kern="1200">
                          <a:solidFill>
                            <a:schemeClr val="bg1"/>
                          </a:solidFill>
                          <a:latin typeface="Meiryo"/>
                          <a:ea typeface="Meiryo"/>
                          <a:cs typeface="+mn-cs"/>
                        </a:rPr>
                        <a:t>（都道府県）（</a:t>
                      </a:r>
                      <a:r>
                        <a:rPr kumimoji="1" lang="en-US" altLang="ja-JP" sz="800" b="1" kern="1200">
                          <a:solidFill>
                            <a:schemeClr val="bg1"/>
                          </a:solidFill>
                          <a:latin typeface="Meiryo"/>
                          <a:ea typeface="Meiryo"/>
                          <a:cs typeface="+mn-cs"/>
                        </a:rPr>
                        <a:t>300</a:t>
                      </a:r>
                      <a:r>
                        <a:rPr kumimoji="1" lang="ja-JP" altLang="en-US" sz="800" b="1" kern="1200">
                          <a:solidFill>
                            <a:schemeClr val="bg1"/>
                          </a:solidFill>
                          <a:latin typeface="Meiryo"/>
                          <a:ea typeface="Meiryo"/>
                          <a:cs typeface="+mn-cs"/>
                        </a:rPr>
                        <a:t>万円～）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800" b="1" kern="1200">
                          <a:solidFill>
                            <a:schemeClr val="bg1"/>
                          </a:solidFill>
                          <a:latin typeface="Meiryo"/>
                          <a:ea typeface="Meiryo"/>
                          <a:cs typeface="+mn-cs"/>
                        </a:rPr>
                        <a:t>ブランドパネル  </a:t>
                      </a:r>
                      <a:r>
                        <a:rPr kumimoji="1" lang="en-US" altLang="ja-JP" sz="800" b="1" kern="1200">
                          <a:solidFill>
                            <a:schemeClr val="bg1"/>
                          </a:solidFill>
                          <a:latin typeface="Meiryo"/>
                          <a:ea typeface="Meiryo"/>
                          <a:cs typeface="+mn-cs"/>
                        </a:rPr>
                        <a:t>SP</a:t>
                      </a:r>
                    </a:p>
                    <a:p>
                      <a:pPr algn="ctr"/>
                      <a:r>
                        <a:rPr kumimoji="1" lang="ja-JP" altLang="en-US" sz="800" b="1" kern="1200">
                          <a:solidFill>
                            <a:schemeClr val="bg1"/>
                          </a:solidFill>
                          <a:latin typeface="Meiryo"/>
                          <a:ea typeface="Meiryo"/>
                          <a:cs typeface="+mn-cs"/>
                        </a:rPr>
                        <a:t>カルーセル（市区郡）</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2117335041"/>
                  </a:ext>
                </a:extLst>
              </a:tr>
              <a:tr h="38565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リリース種別</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商品</a:t>
                      </a:r>
                      <a:r>
                        <a:rPr kumimoji="1" lang="en-US" altLang="ja-JP" sz="900" b="0" kern="1200">
                          <a:solidFill>
                            <a:schemeClr val="bg1"/>
                          </a:solidFill>
                          <a:latin typeface="Meiryo"/>
                          <a:ea typeface="Meiryo"/>
                          <a:cs typeface="+mn-cs"/>
                        </a:rPr>
                        <a:t>ID</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00" dirty="0">
                          <a:solidFill>
                            <a:schemeClr val="accent3"/>
                          </a:solidFill>
                          <a:latin typeface="Meiryo" panose="020B0604030504040204" pitchFamily="34" charset="-128"/>
                          <a:ea typeface="Meiryo" panose="020B0604030504040204" pitchFamily="34" charset="-128"/>
                        </a:rPr>
                        <a:t>内容変更</a:t>
                      </a:r>
                    </a:p>
                  </a:txBody>
                  <a:tcPr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dirty="0">
                          <a:solidFill>
                            <a:schemeClr val="accent3"/>
                          </a:solidFill>
                          <a:effectLst/>
                          <a:latin typeface="Meiryo"/>
                          <a:ea typeface="Meiryo"/>
                          <a:cs typeface="+mn-cs"/>
                        </a:rPr>
                        <a:t>1000005740</a:t>
                      </a:r>
                      <a:endParaRPr kumimoji="1" lang="ja-JP" altLang="en-US" sz="1000" kern="1200" dirty="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00" dirty="0">
                          <a:solidFill>
                            <a:schemeClr val="accent3"/>
                          </a:solidFill>
                          <a:latin typeface="Meiryo" panose="020B0604030504040204" pitchFamily="34" charset="-128"/>
                          <a:ea typeface="Meiryo" panose="020B0604030504040204" pitchFamily="34" charset="-128"/>
                        </a:rPr>
                        <a:t>内容</a:t>
                      </a:r>
                      <a:endParaRPr kumimoji="1" lang="en-US" altLang="ja-JP" sz="1000" dirty="0">
                        <a:solidFill>
                          <a:schemeClr val="accent3"/>
                        </a:solidFill>
                        <a:latin typeface="Meiryo" panose="020B0604030504040204" pitchFamily="34" charset="-128"/>
                        <a:ea typeface="Meiryo" panose="020B0604030504040204" pitchFamily="34" charset="-128"/>
                      </a:endParaRPr>
                    </a:p>
                    <a:p>
                      <a:pPr algn="ctr"/>
                      <a:r>
                        <a:rPr kumimoji="1" lang="ja-JP" altLang="en-US" sz="1000" dirty="0">
                          <a:solidFill>
                            <a:schemeClr val="accent3"/>
                          </a:solidFill>
                          <a:latin typeface="Meiryo" panose="020B0604030504040204" pitchFamily="34" charset="-128"/>
                          <a:ea typeface="Meiryo" panose="020B0604030504040204" pitchFamily="34" charset="-128"/>
                        </a:rPr>
                        <a:t>変更</a:t>
                      </a:r>
                      <a:endParaRPr kumimoji="1" lang="en-US" altLang="ja-JP" sz="1000" dirty="0">
                        <a:solidFill>
                          <a:schemeClr val="accent3"/>
                        </a:solidFill>
                        <a:latin typeface="Meiryo" panose="020B0604030504040204" pitchFamily="34" charset="-128"/>
                        <a:ea typeface="Meiryo" panose="020B0604030504040204" pitchFamily="34" charset="-128"/>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545454"/>
                          </a:solidFill>
                          <a:effectLst/>
                          <a:uLnTx/>
                          <a:uFillTx/>
                          <a:latin typeface="Meiryo"/>
                          <a:ea typeface="Meiryo"/>
                          <a:cs typeface="+mn-cs"/>
                        </a:rPr>
                        <a:t>1000005713</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a:solidFill>
                            <a:schemeClr val="accent3"/>
                          </a:solidFill>
                          <a:latin typeface="Meiryo" panose="020B0604030504040204" pitchFamily="34" charset="-128"/>
                          <a:ea typeface="Meiryo" panose="020B0604030504040204" pitchFamily="34" charset="-128"/>
                        </a:rPr>
                        <a:t>継続</a:t>
                      </a:r>
                      <a:endParaRPr kumimoji="1" lang="en-US" altLang="ja-JP" sz="1000" b="0" i="0" u="none" strike="noStrike" kern="1200" cap="none" spc="0" normalizeH="0" baseline="0" noProof="0">
                        <a:ln>
                          <a:noFill/>
                        </a:ln>
                        <a:solidFill>
                          <a:srgbClr val="545454"/>
                        </a:solidFill>
                        <a:effectLst/>
                        <a:uLnTx/>
                        <a:uFillTx/>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1000001919</a:t>
                      </a:r>
                      <a:endParaRPr kumimoji="1" lang="ja-JP" altLang="en-US" sz="1000" kern="120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dirty="0">
                          <a:solidFill>
                            <a:schemeClr val="accent3"/>
                          </a:solidFill>
                          <a:latin typeface="Meiryo" panose="020B0604030504040204" pitchFamily="34" charset="-128"/>
                          <a:ea typeface="Meiryo" panose="020B0604030504040204" pitchFamily="34" charset="-128"/>
                        </a:rPr>
                        <a:t>内容変更</a:t>
                      </a:r>
                      <a:endParaRPr kumimoji="1" lang="ja-JP" altLang="en-US" sz="1000" kern="1200" dirty="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dirty="0">
                          <a:solidFill>
                            <a:schemeClr val="accent3"/>
                          </a:solidFill>
                          <a:latin typeface="Meiryo"/>
                          <a:ea typeface="Meiryo"/>
                          <a:cs typeface="+mn-cs"/>
                        </a:rPr>
                        <a:t>1000005714</a:t>
                      </a:r>
                      <a:endParaRPr kumimoji="1" lang="ja-JP" altLang="en-US" sz="1000" dirty="0">
                        <a:solidFill>
                          <a:schemeClr val="accent3"/>
                        </a:solidFill>
                        <a:latin typeface="Meiryo" panose="020B0604030504040204" pitchFamily="34" charset="-128"/>
                        <a:ea typeface="Meiryo" panose="020B0604030504040204" pitchFamily="34" charset="-128"/>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dirty="0">
                          <a:solidFill>
                            <a:schemeClr val="accent3"/>
                          </a:solidFill>
                          <a:latin typeface="Meiryo" panose="020B0604030504040204" pitchFamily="34" charset="-128"/>
                          <a:ea typeface="Meiryo" panose="020B0604030504040204" pitchFamily="34" charset="-128"/>
                        </a:rPr>
                        <a:t>内容変更</a:t>
                      </a:r>
                      <a:endParaRPr kumimoji="1" lang="ja-JP" altLang="en-US" sz="1000" kern="1200" dirty="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dirty="0">
                          <a:solidFill>
                            <a:schemeClr val="accent3"/>
                          </a:solidFill>
                          <a:latin typeface="Meiryo"/>
                          <a:ea typeface="Meiryo"/>
                          <a:cs typeface="+mn-cs"/>
                        </a:rPr>
                        <a:t>1000005742</a:t>
                      </a:r>
                      <a:endParaRPr kumimoji="1" lang="ja-JP" altLang="en-US" sz="1000" kern="1200" dirty="0">
                        <a:solidFill>
                          <a:schemeClr val="accent3"/>
                        </a:solidFill>
                        <a:latin typeface="Meiryo"/>
                        <a:ea typeface="Meiryo"/>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00">
                          <a:solidFill>
                            <a:schemeClr val="accent3"/>
                          </a:solidFill>
                          <a:latin typeface="Meiryo" panose="020B0604030504040204" pitchFamily="34" charset="-128"/>
                          <a:ea typeface="Meiryo" panose="020B0604030504040204" pitchFamily="34" charset="-128"/>
                        </a:rPr>
                        <a:t>継続</a:t>
                      </a:r>
                    </a:p>
                  </a:txBody>
                  <a:tcPr anchor="ctr">
                    <a:lnL w="1270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1000003036</a:t>
                      </a:r>
                      <a:endParaRPr kumimoji="1" lang="ja-JP" altLang="en-US" sz="1000" kern="120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55075111"/>
                  </a:ext>
                </a:extLst>
              </a:tr>
              <a:tr h="255400">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予約開始日</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rtl="0">
                        <a:lnSpc>
                          <a:spcPct val="100000"/>
                        </a:lnSpc>
                        <a:spcBef>
                          <a:spcPts val="0"/>
                        </a:spcBef>
                        <a:spcAft>
                          <a:spcPts val="0"/>
                        </a:spcAft>
                        <a:buClrTx/>
                        <a:buSzTx/>
                        <a:buFontTx/>
                        <a:buNone/>
                      </a:pPr>
                      <a:r>
                        <a:rPr lang="en-US" altLang="ja-JP" sz="1000" kern="1200">
                          <a:solidFill>
                            <a:schemeClr val="accent3"/>
                          </a:solidFill>
                          <a:latin typeface="Meiryo"/>
                          <a:ea typeface="Meiryo"/>
                          <a:cs typeface="+mn-cs"/>
                        </a:rPr>
                        <a:t>2023</a:t>
                      </a:r>
                      <a:r>
                        <a:rPr kumimoji="1" lang="ja-JP" altLang="en-US" sz="1000" kern="1200">
                          <a:solidFill>
                            <a:schemeClr val="accent3"/>
                          </a:solidFill>
                          <a:latin typeface="Meiryo"/>
                          <a:ea typeface="Meiryo"/>
                          <a:cs typeface="+mn-cs"/>
                        </a:rPr>
                        <a:t>年</a:t>
                      </a:r>
                      <a:r>
                        <a:rPr lang="en-US" altLang="ja-JP" sz="1000" kern="1200">
                          <a:solidFill>
                            <a:schemeClr val="accent3"/>
                          </a:solidFill>
                          <a:latin typeface="Meiryo"/>
                          <a:ea typeface="Meiryo"/>
                          <a:cs typeface="+mn-cs"/>
                        </a:rPr>
                        <a:t>1</a:t>
                      </a:r>
                      <a:r>
                        <a:rPr kumimoji="1" lang="ja-JP" altLang="en-US" sz="1000" kern="1200">
                          <a:solidFill>
                            <a:schemeClr val="accent3"/>
                          </a:solidFill>
                          <a:latin typeface="Meiryo"/>
                          <a:ea typeface="Meiryo"/>
                          <a:cs typeface="+mn-cs"/>
                        </a:rPr>
                        <a:t>月</a:t>
                      </a:r>
                      <a:r>
                        <a:rPr lang="en-US" altLang="ja-JP" sz="1000" kern="1200">
                          <a:solidFill>
                            <a:schemeClr val="accent3"/>
                          </a:solidFill>
                          <a:latin typeface="Meiryo"/>
                          <a:ea typeface="Meiryo"/>
                          <a:cs typeface="+mn-cs"/>
                        </a:rPr>
                        <a:t>25</a:t>
                      </a:r>
                      <a:r>
                        <a:rPr kumimoji="1" lang="ja-JP" altLang="en-US" sz="1000" kern="1200">
                          <a:solidFill>
                            <a:schemeClr val="accent3"/>
                          </a:solidFill>
                          <a:latin typeface="Meiryo"/>
                          <a:ea typeface="Meiryo"/>
                          <a:cs typeface="+mn-cs"/>
                        </a:rPr>
                        <a:t>日</a:t>
                      </a:r>
                      <a:r>
                        <a:rPr kumimoji="1" lang="en-US" altLang="ja-JP" sz="1000" kern="1200">
                          <a:solidFill>
                            <a:schemeClr val="accent3"/>
                          </a:solidFill>
                          <a:latin typeface="Meiryo"/>
                          <a:ea typeface="Meiryo"/>
                          <a:cs typeface="+mn-cs"/>
                        </a:rPr>
                        <a:t>(</a:t>
                      </a:r>
                      <a:r>
                        <a:rPr kumimoji="1" lang="ja-JP" altLang="en-US" sz="1000" kern="1200">
                          <a:solidFill>
                            <a:schemeClr val="accent3"/>
                          </a:solidFill>
                          <a:latin typeface="Meiryo"/>
                          <a:ea typeface="Meiryo"/>
                          <a:cs typeface="+mn-cs"/>
                        </a:rPr>
                        <a:t>水</a:t>
                      </a:r>
                      <a:r>
                        <a:rPr kumimoji="1" lang="en-US" altLang="ja-JP" sz="1000" kern="1200">
                          <a:solidFill>
                            <a:schemeClr val="accent3"/>
                          </a:solidFill>
                          <a:latin typeface="Meiryo"/>
                          <a:ea typeface="Meiryo"/>
                          <a:cs typeface="+mn-cs"/>
                        </a:rPr>
                        <a:t>)</a:t>
                      </a:r>
                      <a:endParaRPr kumimoji="1" lang="ja-JP" altLang="en-US" sz="1000"/>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extLst>
                  <a:ext uri="{0D108BD9-81ED-4DB2-BD59-A6C34878D82A}">
                    <a16:rowId xmlns:a16="http://schemas.microsoft.com/office/drawing/2014/main" val="777446988"/>
                  </a:ext>
                </a:extLst>
              </a:tr>
              <a:tr h="2554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a:solidFill>
                          <a:schemeClr val="bg1"/>
                        </a:solidFill>
                        <a:latin typeface="Meiryo" panose="020B0604030504040204" pitchFamily="34" charset="-128"/>
                        <a:ea typeface="Meiryo" panose="020B0604030504040204" pitchFamily="34" charset="-128"/>
                        <a:cs typeface="+mn-cs"/>
                      </a:endParaRP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a:t>
                      </a:r>
                      <a:endParaRPr kumimoji="1" lang="ja-JP" altLang="en-US" sz="1000" kern="120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p>
                      <a:pPr algn="ctr"/>
                      <a:r>
                        <a:rPr kumimoji="1" lang="en-US" altLang="ja-JP" sz="1000" kern="1200">
                          <a:solidFill>
                            <a:schemeClr val="accent3"/>
                          </a:solidFill>
                          <a:latin typeface="Meiryo"/>
                          <a:ea typeface="Meiryo"/>
                          <a:cs typeface="+mn-cs"/>
                        </a:rPr>
                        <a:t>-</a:t>
                      </a:r>
                      <a:endParaRPr kumimoji="1" lang="ja-JP" altLang="en-US" sz="1000">
                        <a:solidFill>
                          <a:schemeClr val="tx1">
                            <a:lumMod val="65000"/>
                            <a:lumOff val="35000"/>
                          </a:schemeClr>
                        </a:solidFill>
                        <a:latin typeface="Meiryo" panose="020B0604030504040204" pitchFamily="34" charset="-128"/>
                        <a:ea typeface="Meiryo" panose="020B0604030504040204" pitchFamily="34" charset="-128"/>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a:solidFill>
                            <a:schemeClr val="accent3"/>
                          </a:solidFill>
                          <a:latin typeface="Meiryo"/>
                          <a:ea typeface="Meiryo"/>
                          <a:cs typeface="+mn-cs"/>
                        </a:rPr>
                        <a:t>-</a:t>
                      </a:r>
                      <a:endParaRPr kumimoji="1" lang="ja-JP" altLang="en-US" sz="1000">
                        <a:solidFill>
                          <a:schemeClr val="tx1">
                            <a:lumMod val="65000"/>
                            <a:lumOff val="35000"/>
                          </a:schemeClr>
                        </a:solidFill>
                        <a:latin typeface="Meiryo" panose="020B0604030504040204" pitchFamily="34" charset="-128"/>
                        <a:ea typeface="Meiryo" panose="020B0604030504040204" pitchFamily="34" charset="-128"/>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accent3"/>
                          </a:solidFill>
                          <a:latin typeface="Meiryo"/>
                          <a:ea typeface="Meiryo"/>
                          <a:cs typeface="+mn-cs"/>
                        </a:rPr>
                        <a:t>-</a:t>
                      </a:r>
                      <a:endParaRPr kumimoji="1" lang="ja-JP" altLang="en-US" sz="10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a:solidFill>
                            <a:schemeClr val="accent3"/>
                          </a:solidFill>
                          <a:latin typeface="Meiryo"/>
                          <a:ea typeface="Meiryo"/>
                          <a:cs typeface="+mn-cs"/>
                        </a:rPr>
                        <a:t>-</a:t>
                      </a:r>
                      <a:endParaRPr kumimoji="1" lang="ja-JP" altLang="en-US" sz="10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accent3"/>
                          </a:solidFill>
                          <a:latin typeface="Meiryo"/>
                          <a:ea typeface="Meiryo"/>
                          <a:cs typeface="+mn-cs"/>
                        </a:rPr>
                        <a:t>-</a:t>
                      </a:r>
                      <a:endParaRPr kumimoji="1" lang="ja-JP" altLang="en-US" sz="10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a:solidFill>
                            <a:schemeClr val="accent3"/>
                          </a:solidFill>
                          <a:latin typeface="Meiryo"/>
                          <a:ea typeface="Meiryo"/>
                          <a:cs typeface="+mn-cs"/>
                        </a:rPr>
                        <a:t>-</a:t>
                      </a:r>
                      <a:endParaRPr kumimoji="1" lang="ja-JP" altLang="en-US" sz="10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a:t>
                      </a:r>
                      <a:endParaRPr kumimoji="1" lang="ja-JP" altLang="en-US" sz="10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3112060797"/>
                  </a:ext>
                </a:extLst>
              </a:tr>
              <a:tr h="3263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a:solidFill>
                            <a:schemeClr val="bg1"/>
                          </a:solidFill>
                          <a:latin typeface="Meiryo" panose="020B0604030504040204" pitchFamily="34" charset="-128"/>
                          <a:ea typeface="Meiryo" panose="020B0604030504040204" pitchFamily="34" charset="-128"/>
                          <a:cs typeface="+mn-cs"/>
                        </a:rPr>
                        <a:t>広告タイプ</a:t>
                      </a:r>
                      <a:r>
                        <a:rPr kumimoji="1" lang="en-US" altLang="ja-JP" sz="800" b="0" kern="1200">
                          <a:solidFill>
                            <a:schemeClr val="bg1"/>
                          </a:solidFill>
                          <a:latin typeface="Meiryo" panose="020B0604030504040204" pitchFamily="34" charset="-128"/>
                          <a:ea typeface="Meiryo" panose="020B0604030504040204" pitchFamily="34" charset="-128"/>
                          <a:cs typeface="+mn-cs"/>
                        </a:rPr>
                        <a:t>/</a:t>
                      </a:r>
                      <a:r>
                        <a:rPr kumimoji="1" lang="ja-JP" altLang="en-US" sz="800" b="0" kern="1200">
                          <a:solidFill>
                            <a:schemeClr val="bg1"/>
                          </a:solidFill>
                          <a:latin typeface="Meiryo" panose="020B0604030504040204" pitchFamily="34" charset="-128"/>
                          <a:ea typeface="Meiryo" panose="020B0604030504040204" pitchFamily="34" charset="-128"/>
                          <a:cs typeface="+mn-cs"/>
                        </a:rPr>
                        <a:t>メインメディアの形式</a:t>
                      </a:r>
                      <a:r>
                        <a:rPr kumimoji="1" lang="en-US" altLang="ja-JP" sz="800" b="0" kern="1200">
                          <a:solidFill>
                            <a:schemeClr val="bg1"/>
                          </a:solidFill>
                          <a:latin typeface="Meiryo" panose="020B0604030504040204" pitchFamily="34" charset="-128"/>
                          <a:ea typeface="Meiryo" panose="020B0604030504040204" pitchFamily="34" charset="-128"/>
                          <a:cs typeface="+mn-cs"/>
                        </a:rPr>
                        <a:t>/</a:t>
                      </a:r>
                      <a:r>
                        <a:rPr kumimoji="1" lang="ja-JP" altLang="en-US" sz="800" b="0" kern="1200">
                          <a:solidFill>
                            <a:schemeClr val="bg1"/>
                          </a:solidFill>
                          <a:latin typeface="Meiryo" panose="020B0604030504040204" pitchFamily="34" charset="-128"/>
                          <a:ea typeface="Meiryo" panose="020B0604030504040204" pitchFamily="34" charset="-128"/>
                          <a:cs typeface="+mn-cs"/>
                        </a:rPr>
                        <a:t>アスペクト比</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lang="ja-JP" altLang="en-US" sz="1000" kern="1200">
                          <a:solidFill>
                            <a:schemeClr val="accent3"/>
                          </a:solidFill>
                          <a:latin typeface="Meiryo" panose="020B0604030504040204" pitchFamily="34" charset="-128"/>
                          <a:ea typeface="Meiryo" panose="020B0604030504040204" pitchFamily="34" charset="-128"/>
                          <a:cs typeface="+mn-cs"/>
                        </a:rPr>
                        <a:t>カルーセル</a:t>
                      </a:r>
                      <a:r>
                        <a:rPr lang="en-US" altLang="ja-JP" sz="1000" kern="1200">
                          <a:solidFill>
                            <a:schemeClr val="accent3"/>
                          </a:solidFill>
                          <a:latin typeface="Meiryo" panose="020B0604030504040204" pitchFamily="34" charset="-128"/>
                          <a:ea typeface="Meiryo" panose="020B0604030504040204" pitchFamily="34" charset="-128"/>
                          <a:cs typeface="+mn-cs"/>
                        </a:rPr>
                        <a:t>/</a:t>
                      </a:r>
                      <a:r>
                        <a:rPr lang="ja-JP" altLang="en-US" sz="1000" kern="1200">
                          <a:solidFill>
                            <a:schemeClr val="accent3"/>
                          </a:solidFill>
                          <a:latin typeface="Meiryo" panose="020B0604030504040204" pitchFamily="34" charset="-128"/>
                          <a:ea typeface="Meiryo" panose="020B0604030504040204" pitchFamily="34" charset="-128"/>
                          <a:cs typeface="+mn-cs"/>
                        </a:rPr>
                        <a:t>画像</a:t>
                      </a:r>
                      <a:r>
                        <a:rPr lang="en-US" altLang="ja-JP" sz="1000" kern="1200">
                          <a:solidFill>
                            <a:schemeClr val="accent3"/>
                          </a:solidFill>
                          <a:latin typeface="Meiryo" panose="020B0604030504040204" pitchFamily="34" charset="-128"/>
                          <a:ea typeface="Meiryo" panose="020B0604030504040204" pitchFamily="34" charset="-128"/>
                          <a:cs typeface="+mn-cs"/>
                        </a:rPr>
                        <a:t>/16</a:t>
                      </a:r>
                      <a:r>
                        <a:rPr lang="ja-JP" altLang="en-US" sz="1000" kern="1200">
                          <a:solidFill>
                            <a:schemeClr val="accent3"/>
                          </a:solidFill>
                          <a:latin typeface="Meiryo" panose="020B0604030504040204" pitchFamily="34" charset="-128"/>
                          <a:ea typeface="Meiryo" panose="020B0604030504040204" pitchFamily="34" charset="-128"/>
                          <a:cs typeface="+mn-cs"/>
                        </a:rPr>
                        <a:t>：</a:t>
                      </a:r>
                      <a:r>
                        <a:rPr lang="en-US" altLang="ja-JP" sz="1000" kern="1200">
                          <a:solidFill>
                            <a:schemeClr val="accent3"/>
                          </a:solidFill>
                          <a:latin typeface="Meiryo" panose="020B0604030504040204" pitchFamily="34" charset="-128"/>
                          <a:ea typeface="Meiryo" panose="020B0604030504040204" pitchFamily="34" charset="-128"/>
                          <a:cs typeface="+mn-cs"/>
                        </a:rPr>
                        <a:t>9</a:t>
                      </a:r>
                      <a:endParaRPr kumimoji="1" lang="en-US" altLang="ja-JP" sz="1000" kern="1200">
                        <a:solidFill>
                          <a:schemeClr val="accent3"/>
                        </a:solidFill>
                        <a:latin typeface="Meiryo" panose="020B0604030504040204" pitchFamily="34" charset="-128"/>
                        <a:ea typeface="Meiryo" panose="020B0604030504040204" pitchFamily="34" charset="-128"/>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1905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384434171"/>
                  </a:ext>
                </a:extLst>
              </a:tr>
              <a:tr h="355992">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バナー</a:t>
                      </a:r>
                      <a:r>
                        <a:rPr kumimoji="1" lang="en-US" altLang="ja-JP" sz="900" b="0" kern="1200">
                          <a:solidFill>
                            <a:schemeClr val="bg1"/>
                          </a:solidFill>
                          <a:latin typeface="Meiryo" panose="020B0604030504040204" pitchFamily="34" charset="-128"/>
                          <a:ea typeface="Meiryo" panose="020B0604030504040204" pitchFamily="34" charset="-128"/>
                          <a:cs typeface="+mn-cs"/>
                        </a:rPr>
                        <a:t>/</a:t>
                      </a:r>
                      <a:r>
                        <a:rPr kumimoji="1" lang="ja-JP" altLang="en-US" sz="900" b="0" kern="1200">
                          <a:solidFill>
                            <a:schemeClr val="bg1"/>
                          </a:solidFill>
                          <a:latin typeface="Meiryo" panose="020B0604030504040204" pitchFamily="34" charset="-128"/>
                          <a:ea typeface="Meiryo" panose="020B0604030504040204" pitchFamily="34" charset="-128"/>
                          <a:cs typeface="+mn-cs"/>
                        </a:rPr>
                        <a:t>動画</a:t>
                      </a:r>
                      <a:r>
                        <a:rPr kumimoji="1" lang="en-US" altLang="ja-JP" sz="900" b="0" kern="1200">
                          <a:solidFill>
                            <a:schemeClr val="bg1"/>
                          </a:solidFill>
                          <a:latin typeface="Meiryo" panose="020B0604030504040204" pitchFamily="34" charset="-128"/>
                          <a:ea typeface="Meiryo" panose="020B0604030504040204" pitchFamily="34" charset="-128"/>
                          <a:cs typeface="+mn-cs"/>
                        </a:rPr>
                        <a:t>/16</a:t>
                      </a:r>
                      <a:r>
                        <a:rPr kumimoji="1" lang="ja-JP" altLang="en-US" sz="900" b="0" kern="1200">
                          <a:solidFill>
                            <a:schemeClr val="bg1"/>
                          </a:solidFill>
                          <a:latin typeface="Meiryo" panose="020B0604030504040204" pitchFamily="34" charset="-128"/>
                          <a:ea typeface="Meiryo" panose="020B0604030504040204" pitchFamily="34" charset="-128"/>
                          <a:cs typeface="+mn-cs"/>
                        </a:rPr>
                        <a:t>：</a:t>
                      </a:r>
                      <a:r>
                        <a:rPr kumimoji="1" lang="en-US" altLang="ja-JP" sz="900" b="0" kern="1200">
                          <a:solidFill>
                            <a:schemeClr val="bg1"/>
                          </a:solidFill>
                          <a:latin typeface="Meiryo" panose="020B0604030504040204" pitchFamily="34" charset="-128"/>
                          <a:ea typeface="Meiryo" panose="020B0604030504040204" pitchFamily="34" charset="-128"/>
                          <a:cs typeface="+mn-cs"/>
                        </a:rPr>
                        <a:t>9</a:t>
                      </a:r>
                      <a:r>
                        <a:rPr kumimoji="1" lang="ja-JP" altLang="en-US" sz="900" b="0" kern="1200">
                          <a:solidFill>
                            <a:schemeClr val="bg1"/>
                          </a:solidFill>
                          <a:latin typeface="Meiryo" panose="020B0604030504040204" pitchFamily="34" charset="-128"/>
                          <a:ea typeface="Meiryo" panose="020B0604030504040204" pitchFamily="34" charset="-128"/>
                          <a:cs typeface="+mn-cs"/>
                        </a:rPr>
                        <a:t>広告</a:t>
                      </a:r>
                    </a:p>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タップ後の動作</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tx1">
                              <a:lumMod val="65000"/>
                              <a:lumOff val="35000"/>
                            </a:schemeClr>
                          </a:solidFill>
                          <a:latin typeface="Calibri" panose="020F0502020204030204"/>
                          <a:ea typeface="+mn-ea"/>
                          <a:cs typeface="+mn-cs"/>
                        </a:rPr>
                        <a:t>-</a:t>
                      </a:r>
                      <a:endParaRPr kumimoji="1" lang="ja-JP" altLang="en-US" sz="1000" kern="1200">
                        <a:solidFill>
                          <a:schemeClr val="tx1">
                            <a:lumMod val="65000"/>
                            <a:lumOff val="35000"/>
                          </a:schemeClr>
                        </a:solidFill>
                        <a:latin typeface="Calibri" panose="020F0502020204030204"/>
                        <a:ea typeface="+mn-ea"/>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2700" cap="flat" cmpd="sng" algn="ctr">
                      <a:solidFill>
                        <a:srgbClr val="FFFFFF"/>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2700" cap="flat" cmpd="sng" algn="ctr">
                      <a:solidFill>
                        <a:srgbClr val="FFFFFF"/>
                      </a:solidFill>
                      <a:prstDash val="solid"/>
                      <a:round/>
                      <a:headEnd type="none" w="med" len="med"/>
                      <a:tailEnd type="none" w="med" len="med"/>
                    </a:lnT>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4222981766"/>
                  </a:ext>
                </a:extLst>
              </a:tr>
              <a:tr h="2554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デバイス</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00" kern="1200">
                          <a:solidFill>
                            <a:schemeClr val="accent3"/>
                          </a:solidFill>
                          <a:latin typeface="Meiryo"/>
                          <a:ea typeface="Meiryo"/>
                          <a:cs typeface="+mn-cs"/>
                        </a:rPr>
                        <a:t>スマートフォン（ウェブ</a:t>
                      </a:r>
                      <a:r>
                        <a:rPr kumimoji="1" lang="en-US" altLang="ja-JP" sz="1000" kern="1200">
                          <a:solidFill>
                            <a:schemeClr val="accent3"/>
                          </a:solidFill>
                          <a:latin typeface="Meiryo"/>
                          <a:ea typeface="Meiryo"/>
                          <a:cs typeface="+mn-cs"/>
                        </a:rPr>
                        <a:t>/</a:t>
                      </a:r>
                      <a:r>
                        <a:rPr kumimoji="1" lang="ja-JP" altLang="en-US" sz="1000" kern="1200">
                          <a:solidFill>
                            <a:schemeClr val="accent3"/>
                          </a:solidFill>
                          <a:latin typeface="Meiryo"/>
                          <a:ea typeface="Meiryo"/>
                          <a:cs typeface="+mn-cs"/>
                        </a:rPr>
                        <a:t>アプリ）</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3931917948"/>
                  </a:ext>
                </a:extLst>
              </a:tr>
              <a:tr h="255400">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掲載面</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accent3"/>
                          </a:solidFill>
                          <a:latin typeface="Meiryo"/>
                          <a:ea typeface="Meiryo"/>
                          <a:cs typeface="+mn-cs"/>
                        </a:rPr>
                        <a:t>Yahoo! JAPAN</a:t>
                      </a:r>
                      <a:r>
                        <a:rPr kumimoji="1" lang="ja-JP" altLang="en-US" sz="1000" kern="1200">
                          <a:solidFill>
                            <a:schemeClr val="accent3"/>
                          </a:solidFill>
                          <a:latin typeface="Meiryo"/>
                          <a:ea typeface="Meiryo"/>
                          <a:cs typeface="+mn-cs"/>
                        </a:rPr>
                        <a:t>　トップページ</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787314208"/>
                  </a:ext>
                </a:extLst>
              </a:tr>
              <a:tr h="255400">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掲載場所</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Yahoo! JAPAN</a:t>
                      </a:r>
                      <a:r>
                        <a:rPr kumimoji="1" lang="ja-JP" altLang="en-US" sz="1000" kern="1200">
                          <a:solidFill>
                            <a:schemeClr val="accent3"/>
                          </a:solidFill>
                          <a:latin typeface="Meiryo"/>
                          <a:ea typeface="Meiryo"/>
                          <a:cs typeface="+mn-cs"/>
                        </a:rPr>
                        <a:t>　トップページ　および　</a:t>
                      </a:r>
                      <a:r>
                        <a:rPr kumimoji="1" lang="en-US" altLang="ja-JP" sz="1000" kern="1200">
                          <a:solidFill>
                            <a:schemeClr val="accent3"/>
                          </a:solidFill>
                          <a:latin typeface="Meiryo"/>
                          <a:ea typeface="Meiryo"/>
                          <a:cs typeface="+mn-cs"/>
                        </a:rPr>
                        <a:t>Yahoo! JAPAN</a:t>
                      </a:r>
                      <a:r>
                        <a:rPr kumimoji="1" lang="ja-JP" altLang="en-US" sz="1000" kern="1200">
                          <a:solidFill>
                            <a:schemeClr val="accent3"/>
                          </a:solidFill>
                          <a:latin typeface="Meiryo"/>
                          <a:ea typeface="Meiryo"/>
                          <a:cs typeface="+mn-cs"/>
                        </a:rPr>
                        <a:t>アプリのファーストビュー　</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3066738162"/>
                  </a:ext>
                </a:extLst>
              </a:tr>
              <a:tr h="255400">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掲載期間</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a:lnSpc>
                          <a:spcPct val="100000"/>
                        </a:lnSpc>
                        <a:spcBef>
                          <a:spcPts val="0"/>
                        </a:spcBef>
                        <a:spcAft>
                          <a:spcPts val="0"/>
                        </a:spcAft>
                        <a:buNone/>
                        <a:tabLst/>
                        <a:defRPr/>
                      </a:pPr>
                      <a:r>
                        <a:rPr lang="en-US" sz="1000" b="0" i="0" u="none" strike="noStrike" kern="1200" cap="none" spc="0" normalizeH="0" baseline="0" noProof="0" dirty="0">
                          <a:ln>
                            <a:noFill/>
                          </a:ln>
                          <a:solidFill>
                            <a:schemeClr val="tx1">
                              <a:lumMod val="65000"/>
                              <a:lumOff val="35000"/>
                            </a:schemeClr>
                          </a:solidFill>
                          <a:effectLst/>
                          <a:uLnTx/>
                          <a:uFillTx/>
                          <a:latin typeface="Meiryo"/>
                        </a:rPr>
                        <a:t>2023</a:t>
                      </a:r>
                      <a:r>
                        <a:rPr kumimoji="1" lang="ja-JP" sz="1000" b="0" i="0" u="none" strike="noStrike" kern="1200" cap="none" spc="0" normalizeH="0" baseline="0" noProof="0" dirty="0">
                          <a:ln>
                            <a:noFill/>
                          </a:ln>
                          <a:solidFill>
                            <a:schemeClr val="tx1">
                              <a:lumMod val="65000"/>
                              <a:lumOff val="35000"/>
                            </a:schemeClr>
                          </a:solidFill>
                          <a:effectLst/>
                          <a:uLnTx/>
                          <a:uFillTx/>
                          <a:latin typeface="Meiryo"/>
                          <a:ea typeface="Meiryo"/>
                        </a:rPr>
                        <a:t>年</a:t>
                      </a:r>
                      <a:r>
                        <a:rPr lang="en-US" sz="1000" b="0" i="0" u="none" strike="noStrike" kern="1200" cap="none" spc="0" normalizeH="0" baseline="0" noProof="0" dirty="0">
                          <a:ln>
                            <a:noFill/>
                          </a:ln>
                          <a:solidFill>
                            <a:schemeClr val="tx1">
                              <a:lumMod val="65000"/>
                              <a:lumOff val="35000"/>
                            </a:schemeClr>
                          </a:solidFill>
                          <a:effectLst/>
                          <a:uLnTx/>
                          <a:uFillTx/>
                          <a:latin typeface="Meiryo"/>
                        </a:rPr>
                        <a:t>3</a:t>
                      </a:r>
                      <a:r>
                        <a:rPr lang="ja-JP" altLang="en-US" sz="1000" b="0" i="0" u="none" strike="noStrike" kern="1200" cap="none" spc="0" normalizeH="0" baseline="0" noProof="0" dirty="0">
                          <a:ln>
                            <a:noFill/>
                          </a:ln>
                          <a:solidFill>
                            <a:schemeClr val="tx1">
                              <a:lumMod val="65000"/>
                              <a:lumOff val="35000"/>
                            </a:schemeClr>
                          </a:solidFill>
                          <a:effectLst/>
                          <a:uLnTx/>
                          <a:uFillTx/>
                          <a:latin typeface="Meiryo"/>
                          <a:ea typeface="Meiryo"/>
                        </a:rPr>
                        <a:t>月</a:t>
                      </a:r>
                      <a:r>
                        <a:rPr lang="en-US" sz="1000" b="0" i="0" u="none" strike="noStrike" kern="1200" cap="none" spc="0" normalizeH="0" baseline="0" noProof="0" dirty="0">
                          <a:ln>
                            <a:noFill/>
                          </a:ln>
                          <a:solidFill>
                            <a:schemeClr val="tx1">
                              <a:lumMod val="65000"/>
                              <a:lumOff val="35000"/>
                            </a:schemeClr>
                          </a:solidFill>
                          <a:effectLst/>
                          <a:uLnTx/>
                          <a:uFillTx/>
                          <a:latin typeface="Meiryo"/>
                        </a:rPr>
                        <a:t>1</a:t>
                      </a:r>
                      <a:r>
                        <a:rPr kumimoji="1" lang="ja-JP" sz="1000" b="0" i="0" u="none" strike="noStrike" kern="1200" cap="none" spc="0" normalizeH="0" baseline="0" noProof="0" dirty="0">
                          <a:ln>
                            <a:noFill/>
                          </a:ln>
                          <a:solidFill>
                            <a:schemeClr val="tx1">
                              <a:lumMod val="65000"/>
                              <a:lumOff val="35000"/>
                            </a:schemeClr>
                          </a:solidFill>
                          <a:effectLst/>
                          <a:uLnTx/>
                          <a:uFillTx/>
                          <a:latin typeface="Meiryo"/>
                          <a:ea typeface="Meiryo"/>
                        </a:rPr>
                        <a:t>日</a:t>
                      </a:r>
                      <a:r>
                        <a:rPr lang="en-US" altLang="ja-JP" sz="1000" b="0" i="0" u="none" strike="noStrike" kern="1200" cap="none" spc="0" normalizeH="0" baseline="0" noProof="0" dirty="0">
                          <a:ln>
                            <a:noFill/>
                          </a:ln>
                          <a:solidFill>
                            <a:schemeClr val="accent3"/>
                          </a:solidFill>
                          <a:effectLst/>
                          <a:uLnTx/>
                          <a:uFillTx/>
                          <a:latin typeface="Meiryo"/>
                        </a:rPr>
                        <a:t>(</a:t>
                      </a:r>
                      <a:r>
                        <a:rPr lang="ja-JP" altLang="en-US" sz="1000" b="0" i="0" u="none" strike="noStrike" kern="1200" cap="none" spc="0" normalizeH="0" baseline="0" noProof="0" dirty="0">
                          <a:ln>
                            <a:noFill/>
                          </a:ln>
                          <a:solidFill>
                            <a:schemeClr val="accent3"/>
                          </a:solidFill>
                          <a:effectLst/>
                          <a:uLnTx/>
                          <a:uFillTx/>
                          <a:latin typeface="Meiryo"/>
                          <a:ea typeface="Meiryo"/>
                        </a:rPr>
                        <a:t>水</a:t>
                      </a:r>
                      <a:r>
                        <a:rPr lang="en-US" altLang="ja-JP" sz="1000" b="0" i="0" u="none" strike="noStrike" kern="1200" cap="none" spc="0" normalizeH="0" baseline="0" noProof="0" dirty="0">
                          <a:ln>
                            <a:noFill/>
                          </a:ln>
                          <a:solidFill>
                            <a:schemeClr val="accent3"/>
                          </a:solidFill>
                          <a:effectLst/>
                          <a:uLnTx/>
                          <a:uFillTx/>
                          <a:latin typeface="Meiryo"/>
                        </a:rPr>
                        <a:t>)</a:t>
                      </a:r>
                      <a:r>
                        <a:rPr kumimoji="1" lang="ja-JP" sz="1000" b="0" i="0" u="none" strike="noStrike" kern="1200" cap="none" spc="0" normalizeH="0" baseline="0" noProof="0" dirty="0">
                          <a:ln>
                            <a:noFill/>
                          </a:ln>
                          <a:solidFill>
                            <a:schemeClr val="tx1">
                              <a:lumMod val="65000"/>
                              <a:lumOff val="35000"/>
                            </a:schemeClr>
                          </a:solidFill>
                          <a:effectLst/>
                          <a:uLnTx/>
                          <a:uFillTx/>
                          <a:latin typeface="Meiryo"/>
                          <a:ea typeface="Meiryo"/>
                        </a:rPr>
                        <a:t>～　</a:t>
                      </a:r>
                      <a:r>
                        <a:rPr kumimoji="1" lang="en-US" sz="1000" b="0" i="0" u="none" strike="noStrike" kern="1200" cap="none" spc="0" normalizeH="0" baseline="0" noProof="0" dirty="0">
                          <a:ln>
                            <a:noFill/>
                          </a:ln>
                          <a:solidFill>
                            <a:schemeClr val="tx1">
                              <a:lumMod val="65000"/>
                              <a:lumOff val="35000"/>
                            </a:schemeClr>
                          </a:solidFill>
                          <a:effectLst/>
                          <a:uLnTx/>
                          <a:uFillTx/>
                          <a:latin typeface="Meiryo"/>
                        </a:rPr>
                        <a:t>2023</a:t>
                      </a:r>
                      <a:r>
                        <a:rPr kumimoji="1" lang="ja-JP" sz="1000" b="0" i="0" u="none" strike="noStrike" kern="1200" cap="none" spc="0" normalizeH="0" baseline="0" noProof="0" dirty="0">
                          <a:ln>
                            <a:noFill/>
                          </a:ln>
                          <a:solidFill>
                            <a:schemeClr val="tx1">
                              <a:lumMod val="65000"/>
                              <a:lumOff val="35000"/>
                            </a:schemeClr>
                          </a:solidFill>
                          <a:effectLst/>
                          <a:uLnTx/>
                          <a:uFillTx/>
                          <a:latin typeface="Meiryo"/>
                          <a:ea typeface="Meiryo"/>
                        </a:rPr>
                        <a:t>年</a:t>
                      </a:r>
                      <a:r>
                        <a:rPr lang="en-US" altLang="ja-JP" sz="1000" b="0" i="0" u="none" strike="noStrike" kern="1200" cap="none" spc="0" normalizeH="0" baseline="0" noProof="0" dirty="0">
                          <a:ln>
                            <a:noFill/>
                          </a:ln>
                          <a:solidFill>
                            <a:schemeClr val="tx1">
                              <a:lumMod val="65000"/>
                              <a:lumOff val="35000"/>
                            </a:schemeClr>
                          </a:solidFill>
                          <a:effectLst/>
                          <a:uLnTx/>
                          <a:uFillTx/>
                          <a:latin typeface="Meiryo"/>
                          <a:ea typeface="Meiryo"/>
                        </a:rPr>
                        <a:t>6</a:t>
                      </a:r>
                      <a:r>
                        <a:rPr kumimoji="1" lang="ja-JP" sz="1000" b="0" i="0" u="none" strike="noStrike" kern="1200" cap="none" spc="0" normalizeH="0" baseline="0" noProof="0" dirty="0">
                          <a:ln>
                            <a:noFill/>
                          </a:ln>
                          <a:solidFill>
                            <a:schemeClr val="tx1">
                              <a:lumMod val="65000"/>
                              <a:lumOff val="35000"/>
                            </a:schemeClr>
                          </a:solidFill>
                          <a:effectLst/>
                          <a:uLnTx/>
                          <a:uFillTx/>
                          <a:latin typeface="Meiryo"/>
                          <a:ea typeface="Meiryo"/>
                        </a:rPr>
                        <a:t>月</a:t>
                      </a:r>
                      <a:r>
                        <a:rPr lang="en-US" sz="1000" b="0" i="0" u="none" strike="noStrike" kern="1200" cap="none" spc="0" normalizeH="0" baseline="0" noProof="0" dirty="0">
                          <a:ln>
                            <a:noFill/>
                          </a:ln>
                          <a:solidFill>
                            <a:schemeClr val="tx1">
                              <a:lumMod val="65000"/>
                              <a:lumOff val="35000"/>
                            </a:schemeClr>
                          </a:solidFill>
                          <a:effectLst/>
                          <a:uLnTx/>
                          <a:uFillTx/>
                          <a:latin typeface="Meiryo"/>
                        </a:rPr>
                        <a:t>30</a:t>
                      </a:r>
                      <a:r>
                        <a:rPr kumimoji="1" lang="ja-JP" sz="1000" b="0" i="0" u="none" strike="noStrike" kern="1200" cap="none" spc="0" normalizeH="0" baseline="0" noProof="0" dirty="0">
                          <a:ln>
                            <a:noFill/>
                          </a:ln>
                          <a:solidFill>
                            <a:schemeClr val="tx1">
                              <a:lumMod val="65000"/>
                              <a:lumOff val="35000"/>
                            </a:schemeClr>
                          </a:solidFill>
                          <a:effectLst/>
                          <a:uLnTx/>
                          <a:uFillTx/>
                          <a:latin typeface="Meiryo"/>
                          <a:ea typeface="Meiryo"/>
                        </a:rPr>
                        <a:t>日（金）</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2463668774"/>
                  </a:ext>
                </a:extLst>
              </a:tr>
              <a:tr h="2554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購入期間</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accent3"/>
                          </a:solidFill>
                          <a:latin typeface="Meiryo"/>
                          <a:ea typeface="Meiryo"/>
                          <a:cs typeface="+mn-cs"/>
                        </a:rPr>
                        <a:t>5</a:t>
                      </a:r>
                      <a:r>
                        <a:rPr kumimoji="1" lang="ja-JP" altLang="en-US" sz="1000" kern="1200">
                          <a:solidFill>
                            <a:schemeClr val="accent3"/>
                          </a:solidFill>
                          <a:latin typeface="Meiryo"/>
                          <a:ea typeface="Meiryo"/>
                          <a:cs typeface="+mn-cs"/>
                        </a:rPr>
                        <a:t>日間～</a:t>
                      </a:r>
                      <a:r>
                        <a:rPr kumimoji="1" lang="en-US" altLang="ja-JP" sz="1000" kern="1200">
                          <a:solidFill>
                            <a:schemeClr val="accent3"/>
                          </a:solidFill>
                          <a:latin typeface="Meiryo"/>
                          <a:ea typeface="Meiryo"/>
                          <a:cs typeface="+mn-cs"/>
                        </a:rPr>
                        <a:t>31</a:t>
                      </a:r>
                      <a:r>
                        <a:rPr kumimoji="1" lang="ja-JP" altLang="en-US" sz="1000" kern="1200">
                          <a:solidFill>
                            <a:schemeClr val="accent3"/>
                          </a:solidFill>
                          <a:latin typeface="Meiryo"/>
                          <a:ea typeface="Meiryo"/>
                          <a:cs typeface="+mn-cs"/>
                        </a:rPr>
                        <a:t>日間</a:t>
                      </a:r>
                      <a:r>
                        <a:rPr kumimoji="1" lang="en-US" altLang="ja-JP" sz="1000" kern="1200">
                          <a:solidFill>
                            <a:schemeClr val="accent3"/>
                          </a:solidFill>
                          <a:latin typeface="Meiryo"/>
                          <a:ea typeface="Meiryo"/>
                          <a:cs typeface="+mn-cs"/>
                        </a:rPr>
                        <a:t> </a:t>
                      </a:r>
                      <a:r>
                        <a:rPr kumimoji="1" lang="en-US" altLang="ja-JP" sz="900" kern="1200">
                          <a:solidFill>
                            <a:schemeClr val="accent6"/>
                          </a:solidFill>
                          <a:latin typeface="Meiryo"/>
                          <a:ea typeface="Meiryo"/>
                          <a:cs typeface="+mn-cs"/>
                        </a:rPr>
                        <a:t>※1</a:t>
                      </a:r>
                      <a:endParaRPr kumimoji="1" lang="ja-JP" altLang="en-US" sz="900" kern="1200">
                        <a:solidFill>
                          <a:schemeClr val="accent6"/>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gridSpan="2">
                  <a:txBody>
                    <a:bodyPr/>
                    <a:lstStyle/>
                    <a:p>
                      <a:pPr algn="ctr"/>
                      <a:r>
                        <a:rPr kumimoji="1" lang="en-US" altLang="ja-JP" sz="1000" kern="1200">
                          <a:solidFill>
                            <a:schemeClr val="accent3"/>
                          </a:solidFill>
                          <a:latin typeface="Meiryo"/>
                          <a:ea typeface="Meiryo"/>
                          <a:cs typeface="+mn-cs"/>
                        </a:rPr>
                        <a:t>3</a:t>
                      </a:r>
                      <a:r>
                        <a:rPr kumimoji="1" lang="ja-JP" altLang="en-US" sz="1000" kern="1200">
                          <a:solidFill>
                            <a:schemeClr val="accent3"/>
                          </a:solidFill>
                          <a:latin typeface="Meiryo"/>
                          <a:ea typeface="Meiryo"/>
                          <a:cs typeface="+mn-cs"/>
                        </a:rPr>
                        <a:t>日間～</a:t>
                      </a:r>
                      <a:r>
                        <a:rPr kumimoji="1" lang="en-US" altLang="ja-JP" sz="1000" kern="1200">
                          <a:solidFill>
                            <a:schemeClr val="accent3"/>
                          </a:solidFill>
                          <a:latin typeface="Meiryo"/>
                          <a:ea typeface="Meiryo"/>
                          <a:cs typeface="+mn-cs"/>
                        </a:rPr>
                        <a:t>31</a:t>
                      </a:r>
                      <a:r>
                        <a:rPr kumimoji="1" lang="ja-JP" altLang="en-US" sz="1000" kern="1200">
                          <a:solidFill>
                            <a:schemeClr val="accent3"/>
                          </a:solidFill>
                          <a:latin typeface="Meiryo"/>
                          <a:ea typeface="Meiryo"/>
                          <a:cs typeface="+mn-cs"/>
                        </a:rPr>
                        <a:t>日間</a:t>
                      </a:r>
                      <a:endParaRPr kumimoji="1" lang="ja-JP" altLang="en-US" sz="900" kern="1200">
                        <a:solidFill>
                          <a:schemeClr val="accent6"/>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3</a:t>
                      </a:r>
                      <a:r>
                        <a:rPr kumimoji="1" lang="ja-JP" altLang="en-US" sz="1000" kern="1200">
                          <a:solidFill>
                            <a:schemeClr val="accent3"/>
                          </a:solidFill>
                          <a:latin typeface="Meiryo"/>
                          <a:ea typeface="Meiryo"/>
                          <a:cs typeface="+mn-cs"/>
                        </a:rPr>
                        <a:t>日間～</a:t>
                      </a:r>
                      <a:r>
                        <a:rPr kumimoji="1" lang="en-US" altLang="ja-JP" sz="1000" kern="1200">
                          <a:solidFill>
                            <a:schemeClr val="accent3"/>
                          </a:solidFill>
                          <a:latin typeface="Meiryo"/>
                          <a:ea typeface="Meiryo"/>
                          <a:cs typeface="+mn-cs"/>
                        </a:rPr>
                        <a:t>31</a:t>
                      </a:r>
                      <a:r>
                        <a:rPr kumimoji="1" lang="ja-JP" altLang="en-US" sz="1000" kern="1200">
                          <a:solidFill>
                            <a:schemeClr val="accent3"/>
                          </a:solidFill>
                          <a:latin typeface="Meiryo"/>
                          <a:ea typeface="Meiryo"/>
                          <a:cs typeface="+mn-cs"/>
                        </a:rPr>
                        <a:t>日間</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gridSpan="4">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a:solidFill>
                            <a:schemeClr val="accent3"/>
                          </a:solidFill>
                          <a:latin typeface="Meiryo"/>
                          <a:ea typeface="Meiryo"/>
                        </a:rPr>
                        <a:t>5</a:t>
                      </a:r>
                      <a:r>
                        <a:rPr kumimoji="1" lang="ja-JP" altLang="en-US" sz="1000">
                          <a:solidFill>
                            <a:schemeClr val="accent3"/>
                          </a:solidFill>
                          <a:latin typeface="Meiryo"/>
                          <a:ea typeface="Meiryo"/>
                        </a:rPr>
                        <a:t>日間～</a:t>
                      </a:r>
                      <a:r>
                        <a:rPr kumimoji="1" lang="en-US" altLang="ja-JP" sz="1000">
                          <a:solidFill>
                            <a:schemeClr val="accent3"/>
                          </a:solidFill>
                          <a:latin typeface="Meiryo"/>
                          <a:ea typeface="Meiryo"/>
                        </a:rPr>
                        <a:t>31</a:t>
                      </a:r>
                      <a:r>
                        <a:rPr kumimoji="1" lang="ja-JP" altLang="en-US" sz="1000">
                          <a:solidFill>
                            <a:schemeClr val="accent3"/>
                          </a:solidFill>
                          <a:latin typeface="Meiryo"/>
                          <a:ea typeface="Meiryo"/>
                        </a:rPr>
                        <a:t>日間</a:t>
                      </a:r>
                      <a:r>
                        <a:rPr kumimoji="1" lang="en-US" altLang="ja-JP" sz="1000">
                          <a:solidFill>
                            <a:schemeClr val="accent3"/>
                          </a:solidFill>
                          <a:latin typeface="Meiryo"/>
                          <a:ea typeface="Meiryo"/>
                        </a:rPr>
                        <a:t> </a:t>
                      </a:r>
                      <a:r>
                        <a:rPr kumimoji="1" lang="en-US" altLang="ja-JP" sz="900">
                          <a:solidFill>
                            <a:schemeClr val="accent6"/>
                          </a:solidFill>
                          <a:latin typeface="Meiryo"/>
                          <a:ea typeface="Meiryo"/>
                        </a:rPr>
                        <a:t>※1</a:t>
                      </a:r>
                      <a:endParaRPr kumimoji="1" lang="ja-JP" altLang="en-US" sz="1000" kern="120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5</a:t>
                      </a:r>
                      <a:r>
                        <a:rPr kumimoji="1" lang="ja-JP" altLang="en-US" sz="1000">
                          <a:solidFill>
                            <a:schemeClr val="accent3"/>
                          </a:solidFill>
                          <a:latin typeface="Meiryo"/>
                          <a:ea typeface="Meiryo"/>
                        </a:rPr>
                        <a:t>日間～</a:t>
                      </a:r>
                      <a:r>
                        <a:rPr kumimoji="1" lang="en-US" altLang="ja-JP" sz="1000">
                          <a:solidFill>
                            <a:schemeClr val="accent3"/>
                          </a:solidFill>
                          <a:latin typeface="Meiryo"/>
                          <a:ea typeface="Meiryo"/>
                        </a:rPr>
                        <a:t>31</a:t>
                      </a:r>
                      <a:r>
                        <a:rPr kumimoji="1" lang="ja-JP" altLang="en-US" sz="1000">
                          <a:solidFill>
                            <a:schemeClr val="accent3"/>
                          </a:solidFill>
                          <a:latin typeface="Meiryo"/>
                          <a:ea typeface="Meiryo"/>
                        </a:rPr>
                        <a:t>日間</a:t>
                      </a:r>
                      <a:r>
                        <a:rPr kumimoji="1" lang="en-US" altLang="ja-JP" sz="1000">
                          <a:solidFill>
                            <a:schemeClr val="accent3"/>
                          </a:solidFill>
                          <a:latin typeface="Meiryo"/>
                          <a:ea typeface="Meiryo"/>
                        </a:rPr>
                        <a:t> </a:t>
                      </a:r>
                      <a:r>
                        <a:rPr kumimoji="1" lang="en-US" altLang="ja-JP" sz="900">
                          <a:solidFill>
                            <a:schemeClr val="accent6"/>
                          </a:solidFill>
                          <a:latin typeface="Meiryo"/>
                          <a:ea typeface="Meiryo"/>
                        </a:rPr>
                        <a:t>※1</a:t>
                      </a:r>
                      <a:endParaRPr kumimoji="1" lang="ja-JP" altLang="en-US" sz="1000">
                        <a:solidFill>
                          <a:schemeClr val="accent6"/>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5</a:t>
                      </a:r>
                      <a:r>
                        <a:rPr kumimoji="1" lang="ja-JP" altLang="en-US" sz="1000">
                          <a:solidFill>
                            <a:schemeClr val="accent3"/>
                          </a:solidFill>
                          <a:latin typeface="Meiryo"/>
                          <a:ea typeface="Meiryo"/>
                        </a:rPr>
                        <a:t>日間～</a:t>
                      </a:r>
                      <a:r>
                        <a:rPr kumimoji="1" lang="en-US" altLang="ja-JP" sz="1000">
                          <a:solidFill>
                            <a:schemeClr val="accent3"/>
                          </a:solidFill>
                          <a:latin typeface="Meiryo"/>
                          <a:ea typeface="Meiryo"/>
                        </a:rPr>
                        <a:t>31</a:t>
                      </a:r>
                      <a:r>
                        <a:rPr kumimoji="1" lang="ja-JP" altLang="en-US" sz="1000">
                          <a:solidFill>
                            <a:schemeClr val="accent3"/>
                          </a:solidFill>
                          <a:latin typeface="Meiryo"/>
                          <a:ea typeface="Meiryo"/>
                        </a:rPr>
                        <a:t>日間</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1967014782"/>
                  </a:ext>
                </a:extLst>
              </a:tr>
              <a:tr h="2554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料金タイプ</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dirty="0" err="1">
                          <a:solidFill>
                            <a:schemeClr val="accent3"/>
                          </a:solidFill>
                          <a:latin typeface="Meiryo"/>
                          <a:ea typeface="Meiryo"/>
                        </a:rPr>
                        <a:t>vimps</a:t>
                      </a:r>
                      <a:r>
                        <a:rPr kumimoji="1" lang="ja-JP" altLang="en-US" sz="1000" dirty="0">
                          <a:solidFill>
                            <a:schemeClr val="accent3"/>
                          </a:solidFill>
                          <a:latin typeface="Meiryo"/>
                          <a:ea typeface="Meiryo"/>
                        </a:rPr>
                        <a:t>購入型</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1750538939"/>
                  </a:ext>
                </a:extLst>
              </a:tr>
              <a:tr h="2554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最低購入価格</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5,000,000</a:t>
                      </a:r>
                      <a:r>
                        <a:rPr kumimoji="1" lang="ja-JP" altLang="en-US" sz="1000">
                          <a:solidFill>
                            <a:schemeClr val="accent3"/>
                          </a:solidFill>
                          <a:latin typeface="Meiryo"/>
                          <a:ea typeface="Meiryo"/>
                        </a:rPr>
                        <a:t>円</a:t>
                      </a:r>
                      <a:endParaRPr kumimoji="1" lang="en-US" altLang="ja-JP" sz="10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10,000,000</a:t>
                      </a:r>
                      <a:r>
                        <a:rPr kumimoji="1" lang="ja-JP" altLang="en-US" sz="1000" kern="1200">
                          <a:solidFill>
                            <a:schemeClr val="accent3"/>
                          </a:solidFill>
                          <a:latin typeface="Meiryo"/>
                          <a:ea typeface="Meiryo"/>
                          <a:cs typeface="+mn-cs"/>
                        </a:rPr>
                        <a:t>円</a:t>
                      </a:r>
                      <a:endParaRPr kumimoji="1" lang="en-US" altLang="ja-JP" sz="1000" kern="120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10,000,000</a:t>
                      </a:r>
                      <a:r>
                        <a:rPr kumimoji="1" lang="ja-JP" altLang="en-US" sz="1000" kern="1200">
                          <a:solidFill>
                            <a:schemeClr val="accent3"/>
                          </a:solidFill>
                          <a:latin typeface="Meiryo"/>
                          <a:ea typeface="Meiryo"/>
                          <a:cs typeface="+mn-cs"/>
                        </a:rPr>
                        <a:t>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10,000,000</a:t>
                      </a:r>
                      <a:r>
                        <a:rPr kumimoji="1" lang="ja-JP" altLang="en-US" sz="1000" kern="1200">
                          <a:solidFill>
                            <a:schemeClr val="accent3"/>
                          </a:solidFill>
                          <a:latin typeface="Meiryo"/>
                          <a:ea typeface="Meiryo"/>
                          <a:cs typeface="+mn-cs"/>
                        </a:rPr>
                        <a:t>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500,000</a:t>
                      </a:r>
                      <a:r>
                        <a:rPr kumimoji="1" lang="ja-JP" altLang="en-US" sz="1000" kern="1200">
                          <a:solidFill>
                            <a:schemeClr val="accent3"/>
                          </a:solidFill>
                          <a:latin typeface="Meiryo"/>
                          <a:ea typeface="Meiryo"/>
                          <a:cs typeface="+mn-cs"/>
                        </a:rPr>
                        <a:t>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500,000</a:t>
                      </a:r>
                      <a:r>
                        <a:rPr kumimoji="1" lang="ja-JP" altLang="en-US" sz="1000" kern="1200">
                          <a:solidFill>
                            <a:schemeClr val="accent3"/>
                          </a:solidFill>
                          <a:latin typeface="Meiryo"/>
                          <a:ea typeface="Meiryo"/>
                          <a:cs typeface="+mn-cs"/>
                        </a:rPr>
                        <a:t>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3,000,000</a:t>
                      </a:r>
                      <a:r>
                        <a:rPr kumimoji="1" lang="ja-JP" altLang="en-US" sz="1000" kern="1200">
                          <a:solidFill>
                            <a:schemeClr val="accent3"/>
                          </a:solidFill>
                          <a:latin typeface="Meiryo"/>
                          <a:ea typeface="Meiryo"/>
                          <a:cs typeface="+mn-cs"/>
                        </a:rPr>
                        <a:t>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100,000</a:t>
                      </a:r>
                      <a:r>
                        <a:rPr kumimoji="1" lang="ja-JP" altLang="en-US" sz="1000" kern="1200">
                          <a:solidFill>
                            <a:schemeClr val="accent3"/>
                          </a:solidFill>
                          <a:latin typeface="Meiryo"/>
                          <a:ea typeface="Meiryo"/>
                          <a:cs typeface="+mn-cs"/>
                        </a:rPr>
                        <a:t>円</a:t>
                      </a:r>
                      <a:endParaRPr kumimoji="1" lang="en-US" altLang="ja-JP" sz="1000" kern="120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3381913646"/>
                  </a:ext>
                </a:extLst>
              </a:tr>
              <a:tr h="53398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基本料金（</a:t>
                      </a:r>
                      <a:r>
                        <a:rPr kumimoji="1" lang="en-US" altLang="ja-JP" sz="900" b="0" kern="1200" err="1">
                          <a:solidFill>
                            <a:schemeClr val="bg1"/>
                          </a:solidFill>
                          <a:latin typeface="Meiryo"/>
                          <a:ea typeface="Meiryo"/>
                          <a:cs typeface="+mn-cs"/>
                        </a:rPr>
                        <a:t>vCPM</a:t>
                      </a:r>
                      <a:r>
                        <a:rPr kumimoji="1" lang="ja-JP" altLang="en-US" sz="900" b="0" kern="1200">
                          <a:solidFill>
                            <a:schemeClr val="bg1"/>
                          </a:solidFill>
                          <a:latin typeface="Meiryo"/>
                          <a:ea typeface="Meiryo"/>
                          <a:cs typeface="+mn-cs"/>
                        </a:rPr>
                        <a:t>）</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1,152</a:t>
                      </a:r>
                      <a:r>
                        <a:rPr kumimoji="1" lang="ja-JP" altLang="en-US" sz="1000">
                          <a:solidFill>
                            <a:schemeClr val="accent3"/>
                          </a:solidFill>
                          <a:latin typeface="Meiryo"/>
                          <a:ea typeface="Meiryo"/>
                        </a:rPr>
                        <a:t>円</a:t>
                      </a:r>
                      <a:endParaRPr kumimoji="1" lang="en-US" altLang="ja-JP" sz="10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921</a:t>
                      </a:r>
                      <a:r>
                        <a:rPr kumimoji="1" lang="ja-JP" altLang="en-US" sz="1000">
                          <a:solidFill>
                            <a:schemeClr val="accent3"/>
                          </a:solidFill>
                          <a:latin typeface="Meiryo"/>
                          <a:ea typeface="Meiryo"/>
                        </a:rPr>
                        <a:t>円 </a:t>
                      </a:r>
                      <a:r>
                        <a:rPr kumimoji="1" lang="en-US" altLang="ja-JP" sz="1000">
                          <a:solidFill>
                            <a:schemeClr val="accent6"/>
                          </a:solidFill>
                          <a:latin typeface="Meiryo"/>
                          <a:ea typeface="Meiryo"/>
                        </a:rPr>
                        <a:t>※2</a:t>
                      </a:r>
                      <a:endParaRPr kumimoji="1" lang="en-US" altLang="ja-JP" sz="10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a:solidFill>
                            <a:schemeClr val="accent3"/>
                          </a:solidFill>
                          <a:latin typeface="Meiryo"/>
                          <a:ea typeface="Meiryo"/>
                        </a:rPr>
                        <a:t>1,082</a:t>
                      </a:r>
                      <a:r>
                        <a:rPr kumimoji="1" lang="ja-JP" altLang="en-US" sz="1000">
                          <a:solidFill>
                            <a:schemeClr val="accent3"/>
                          </a:solidFill>
                          <a:latin typeface="Meiryo"/>
                          <a:ea typeface="Meiryo"/>
                        </a:rPr>
                        <a:t>円</a:t>
                      </a:r>
                      <a:r>
                        <a:rPr kumimoji="1" lang="en-US" altLang="ja-JP" sz="1000">
                          <a:solidFill>
                            <a:schemeClr val="accent3"/>
                          </a:solidFill>
                          <a:latin typeface="Meiryo"/>
                          <a:ea typeface="Meiryo"/>
                        </a:rPr>
                        <a:t> </a:t>
                      </a:r>
                      <a:r>
                        <a:rPr kumimoji="1" lang="en-US" altLang="ja-JP" sz="1000">
                          <a:solidFill>
                            <a:schemeClr val="accent6"/>
                          </a:solidFill>
                          <a:latin typeface="Meiryo"/>
                          <a:ea typeface="Meiryo"/>
                        </a:rPr>
                        <a:t>※3</a:t>
                      </a:r>
                      <a:endParaRPr kumimoji="1" lang="en-US" altLang="ja-JP" sz="10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902</a:t>
                      </a:r>
                      <a:r>
                        <a:rPr kumimoji="1" lang="ja-JP" altLang="en-US" sz="1000">
                          <a:solidFill>
                            <a:schemeClr val="accent3"/>
                          </a:solidFill>
                          <a:latin typeface="Meiryo"/>
                          <a:ea typeface="Meiryo"/>
                        </a:rPr>
                        <a:t>円</a:t>
                      </a:r>
                      <a:endParaRPr kumimoji="1" lang="en-US" altLang="ja-JP" sz="1000">
                        <a:solidFill>
                          <a:schemeClr val="accent3"/>
                        </a:solidFill>
                        <a:latin typeface="Meiryo"/>
                        <a:ea typeface="Meiryo"/>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a:solidFill>
                            <a:schemeClr val="accent6"/>
                          </a:solidFill>
                          <a:latin typeface="Meiryo"/>
                          <a:ea typeface="Meiryo"/>
                          <a:cs typeface="+mn-cs"/>
                        </a:rPr>
                        <a:t>※2</a:t>
                      </a:r>
                      <a:endParaRPr kumimoji="1" lang="ja-JP" altLang="en-US" sz="800" kern="1200">
                        <a:solidFill>
                          <a:schemeClr val="accent6"/>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a:solidFill>
                            <a:schemeClr val="accent3"/>
                          </a:solidFill>
                          <a:latin typeface="Meiryo"/>
                          <a:ea typeface="Meiryo"/>
                        </a:rPr>
                        <a:t>1,497</a:t>
                      </a:r>
                      <a:r>
                        <a:rPr kumimoji="1" lang="ja-JP" altLang="en-US" sz="1000">
                          <a:solidFill>
                            <a:schemeClr val="accent3"/>
                          </a:solidFill>
                          <a:latin typeface="Meiryo"/>
                          <a:ea typeface="Meiryo"/>
                        </a:rPr>
                        <a:t>円★</a:t>
                      </a:r>
                      <a:endParaRPr kumimoji="1" lang="en-US" altLang="ja-JP" sz="1000">
                        <a:solidFill>
                          <a:schemeClr val="accent3"/>
                        </a:solidFill>
                        <a:latin typeface="Meiryo"/>
                        <a:ea typeface="Meiryo"/>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kern="1200">
                          <a:solidFill>
                            <a:schemeClr val="accent3"/>
                          </a:solidFill>
                          <a:latin typeface="Meiryo"/>
                          <a:ea typeface="Meiryo"/>
                          <a:cs typeface="+mn-cs"/>
                        </a:rPr>
                        <a:t>（</a:t>
                      </a:r>
                      <a:r>
                        <a:rPr kumimoji="1" lang="en-US" altLang="ja-JP" sz="1000" kern="1200">
                          <a:solidFill>
                            <a:schemeClr val="accent3"/>
                          </a:solidFill>
                          <a:latin typeface="Meiryo"/>
                          <a:ea typeface="Meiryo"/>
                          <a:cs typeface="+mn-cs"/>
                        </a:rPr>
                        <a:t>1,152</a:t>
                      </a:r>
                      <a:r>
                        <a:rPr kumimoji="1" lang="ja-JP" altLang="en-US" sz="1000" kern="1200">
                          <a:solidFill>
                            <a:schemeClr val="accent3"/>
                          </a:solidFill>
                          <a:latin typeface="Meiryo"/>
                          <a:ea typeface="Meiryo"/>
                          <a:cs typeface="+mn-cs"/>
                        </a:rPr>
                        <a:t>円</a:t>
                      </a:r>
                      <a:r>
                        <a:rPr kumimoji="1" lang="en-US" altLang="ja-JP" sz="1000" kern="1200">
                          <a:solidFill>
                            <a:schemeClr val="accent3"/>
                          </a:solidFill>
                          <a:latin typeface="Meiryo"/>
                          <a:ea typeface="Meiryo"/>
                          <a:cs typeface="+mn-cs"/>
                        </a:rPr>
                        <a:t>×1.3</a:t>
                      </a:r>
                      <a:r>
                        <a:rPr kumimoji="1" lang="ja-JP" altLang="en-US" sz="1000" kern="1200">
                          <a:solidFill>
                            <a:schemeClr val="accent3"/>
                          </a:solidFill>
                          <a:latin typeface="Meiryo"/>
                          <a:ea typeface="Meiryo"/>
                          <a:cs typeface="+mn-cs"/>
                        </a:rPr>
                        <a:t>倍）</a:t>
                      </a:r>
                      <a:r>
                        <a:rPr kumimoji="1" lang="en-US" altLang="ja-JP" sz="1000">
                          <a:solidFill>
                            <a:schemeClr val="accent6"/>
                          </a:solidFill>
                          <a:latin typeface="Meiryo"/>
                          <a:ea typeface="Meiryo"/>
                        </a:rPr>
                        <a:t>※4</a:t>
                      </a:r>
                      <a:endParaRPr kumimoji="1" lang="ja-JP" altLang="en-US" sz="800" kern="1200">
                        <a:solidFill>
                          <a:schemeClr val="accent6"/>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1,497</a:t>
                      </a:r>
                      <a:r>
                        <a:rPr kumimoji="1" lang="ja-JP" altLang="en-US" sz="1000">
                          <a:solidFill>
                            <a:schemeClr val="accent3"/>
                          </a:solidFill>
                          <a:latin typeface="Meiryo"/>
                          <a:ea typeface="Meiryo"/>
                        </a:rPr>
                        <a:t>円★</a:t>
                      </a:r>
                      <a:endParaRPr kumimoji="1" lang="en-US" altLang="ja-JP" sz="1000">
                        <a:solidFill>
                          <a:schemeClr val="accent3"/>
                        </a:solidFill>
                        <a:latin typeface="Meiryo"/>
                        <a:ea typeface="Meiryo"/>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kern="1200">
                          <a:solidFill>
                            <a:schemeClr val="accent3"/>
                          </a:solidFill>
                          <a:latin typeface="Meiryo"/>
                          <a:ea typeface="Meiryo"/>
                          <a:cs typeface="+mn-cs"/>
                        </a:rPr>
                        <a:t>（</a:t>
                      </a:r>
                      <a:r>
                        <a:rPr kumimoji="1" lang="en-US" altLang="ja-JP" sz="1000" kern="1200">
                          <a:solidFill>
                            <a:schemeClr val="accent3"/>
                          </a:solidFill>
                          <a:latin typeface="Meiryo"/>
                          <a:ea typeface="Meiryo"/>
                          <a:cs typeface="+mn-cs"/>
                        </a:rPr>
                        <a:t>1,152</a:t>
                      </a:r>
                      <a:r>
                        <a:rPr kumimoji="1" lang="ja-JP" altLang="en-US" sz="1000" kern="1200">
                          <a:solidFill>
                            <a:schemeClr val="accent3"/>
                          </a:solidFill>
                          <a:latin typeface="Meiryo"/>
                          <a:ea typeface="Meiryo"/>
                          <a:cs typeface="+mn-cs"/>
                        </a:rPr>
                        <a:t>円</a:t>
                      </a:r>
                      <a:r>
                        <a:rPr kumimoji="1" lang="en-US" altLang="ja-JP" sz="1000" kern="1200">
                          <a:solidFill>
                            <a:schemeClr val="accent3"/>
                          </a:solidFill>
                          <a:latin typeface="Meiryo"/>
                          <a:ea typeface="Meiryo"/>
                          <a:cs typeface="+mn-cs"/>
                        </a:rPr>
                        <a:t>×1.3</a:t>
                      </a:r>
                      <a:r>
                        <a:rPr kumimoji="1" lang="ja-JP" altLang="en-US" sz="1000" kern="1200">
                          <a:solidFill>
                            <a:schemeClr val="accent3"/>
                          </a:solidFill>
                          <a:latin typeface="Meiryo"/>
                          <a:ea typeface="Meiryo"/>
                          <a:cs typeface="+mn-cs"/>
                        </a:rPr>
                        <a:t>倍）</a:t>
                      </a:r>
                      <a:r>
                        <a:rPr kumimoji="1" lang="en-US" altLang="ja-JP" sz="1000">
                          <a:solidFill>
                            <a:schemeClr val="accent6"/>
                          </a:solidFill>
                          <a:latin typeface="Meiryo"/>
                          <a:ea typeface="Meiryo"/>
                        </a:rPr>
                        <a:t>※4</a:t>
                      </a:r>
                      <a:endParaRPr kumimoji="1" lang="en-US" altLang="ja-JP" sz="1000" kern="1200">
                        <a:solidFill>
                          <a:schemeClr val="tx1">
                            <a:lumMod val="65000"/>
                            <a:lumOff val="35000"/>
                          </a:schemeClr>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1,198</a:t>
                      </a:r>
                      <a:r>
                        <a:rPr kumimoji="1" lang="ja-JP" altLang="en-US" sz="1000" kern="1200">
                          <a:solidFill>
                            <a:schemeClr val="accent3"/>
                          </a:solidFill>
                          <a:latin typeface="Meiryo"/>
                          <a:ea typeface="Meiryo"/>
                          <a:cs typeface="+mn-cs"/>
                        </a:rPr>
                        <a:t>円★</a:t>
                      </a:r>
                      <a:endParaRPr kumimoji="1" lang="en-US" altLang="ja-JP" sz="1000" kern="1200">
                        <a:solidFill>
                          <a:schemeClr val="accent3"/>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kern="1200">
                          <a:solidFill>
                            <a:schemeClr val="accent3"/>
                          </a:solidFill>
                          <a:latin typeface="Meiryo"/>
                          <a:ea typeface="Meiryo"/>
                          <a:cs typeface="+mn-cs"/>
                        </a:rPr>
                        <a:t>（</a:t>
                      </a:r>
                      <a:r>
                        <a:rPr kumimoji="1" lang="en-US" altLang="ja-JP" sz="1000" kern="1200">
                          <a:solidFill>
                            <a:schemeClr val="accent3"/>
                          </a:solidFill>
                          <a:latin typeface="Meiryo"/>
                          <a:ea typeface="Meiryo"/>
                          <a:cs typeface="+mn-cs"/>
                        </a:rPr>
                        <a:t>921.6</a:t>
                      </a:r>
                      <a:r>
                        <a:rPr kumimoji="1" lang="ja-JP" altLang="en-US" sz="1000" kern="1200">
                          <a:solidFill>
                            <a:schemeClr val="accent3"/>
                          </a:solidFill>
                          <a:latin typeface="Meiryo"/>
                          <a:ea typeface="Meiryo"/>
                          <a:cs typeface="+mn-cs"/>
                        </a:rPr>
                        <a:t>円</a:t>
                      </a:r>
                      <a:r>
                        <a:rPr kumimoji="1" lang="en-US" altLang="ja-JP" sz="1000" kern="1200">
                          <a:solidFill>
                            <a:schemeClr val="accent3"/>
                          </a:solidFill>
                          <a:latin typeface="Meiryo"/>
                          <a:ea typeface="Meiryo"/>
                          <a:cs typeface="+mn-cs"/>
                        </a:rPr>
                        <a:t>×1.3</a:t>
                      </a:r>
                      <a:r>
                        <a:rPr kumimoji="1" lang="ja-JP" altLang="en-US" sz="1000" kern="1200">
                          <a:solidFill>
                            <a:schemeClr val="accent3"/>
                          </a:solidFill>
                          <a:latin typeface="Meiryo"/>
                          <a:ea typeface="Meiryo"/>
                          <a:cs typeface="+mn-cs"/>
                        </a:rPr>
                        <a:t>倍</a:t>
                      </a:r>
                      <a:r>
                        <a:rPr kumimoji="1" lang="ja-JP" altLang="en-US" sz="1000">
                          <a:solidFill>
                            <a:schemeClr val="tx1">
                              <a:lumMod val="65000"/>
                              <a:lumOff val="35000"/>
                            </a:schemeClr>
                          </a:solidFill>
                          <a:latin typeface="Meiryo"/>
                          <a:ea typeface="Meiryo"/>
                        </a:rPr>
                        <a:t>） </a:t>
                      </a:r>
                      <a:r>
                        <a:rPr kumimoji="1" lang="en-US" altLang="ja-JP" sz="1000">
                          <a:solidFill>
                            <a:schemeClr val="accent6"/>
                          </a:solidFill>
                          <a:latin typeface="Meiryo"/>
                          <a:ea typeface="Meiryo"/>
                        </a:rPr>
                        <a:t>※4</a:t>
                      </a:r>
                      <a:endParaRPr kumimoji="1" lang="ja-JP" altLang="en-US" sz="800" kern="1200">
                        <a:solidFill>
                          <a:schemeClr val="accent6"/>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accent3"/>
                          </a:solidFill>
                          <a:latin typeface="Meiryo"/>
                          <a:ea typeface="Meiryo"/>
                          <a:cs typeface="+mn-cs"/>
                        </a:rPr>
                        <a:t>1,797</a:t>
                      </a:r>
                      <a:r>
                        <a:rPr kumimoji="1" lang="ja-JP" altLang="en-US" sz="1000" kern="1200">
                          <a:solidFill>
                            <a:schemeClr val="accent3"/>
                          </a:solidFill>
                          <a:latin typeface="Meiryo"/>
                          <a:ea typeface="Meiryo"/>
                          <a:cs typeface="+mn-cs"/>
                        </a:rPr>
                        <a:t>円</a:t>
                      </a:r>
                      <a:endParaRPr kumimoji="1" lang="en-US" altLang="ja-JP" sz="1000" kern="1200">
                        <a:solidFill>
                          <a:schemeClr val="accent3"/>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kern="1200">
                          <a:solidFill>
                            <a:schemeClr val="accent3"/>
                          </a:solidFill>
                          <a:latin typeface="Meiryo"/>
                          <a:ea typeface="Meiryo"/>
                          <a:cs typeface="+mn-cs"/>
                        </a:rPr>
                        <a:t>（</a:t>
                      </a:r>
                      <a:r>
                        <a:rPr kumimoji="1" lang="en-US" altLang="ja-JP" sz="1000" kern="1200">
                          <a:solidFill>
                            <a:schemeClr val="accent3"/>
                          </a:solidFill>
                          <a:latin typeface="Meiryo"/>
                          <a:ea typeface="Meiryo"/>
                          <a:cs typeface="+mn-cs"/>
                        </a:rPr>
                        <a:t>1,152</a:t>
                      </a:r>
                      <a:r>
                        <a:rPr kumimoji="1" lang="ja-JP" altLang="en-US" sz="1000" kern="1200">
                          <a:solidFill>
                            <a:schemeClr val="accent3"/>
                          </a:solidFill>
                          <a:latin typeface="Meiryo"/>
                          <a:ea typeface="Meiryo"/>
                          <a:cs typeface="+mn-cs"/>
                        </a:rPr>
                        <a:t>円</a:t>
                      </a:r>
                      <a:r>
                        <a:rPr kumimoji="1" lang="en-US" altLang="ja-JP" sz="1000" kern="1200">
                          <a:solidFill>
                            <a:schemeClr val="accent3"/>
                          </a:solidFill>
                          <a:latin typeface="Meiryo"/>
                          <a:ea typeface="Meiryo"/>
                          <a:cs typeface="+mn-cs"/>
                        </a:rPr>
                        <a:t>×1.56</a:t>
                      </a:r>
                      <a:r>
                        <a:rPr kumimoji="1" lang="ja-JP" altLang="en-US" sz="1000" kern="1200">
                          <a:solidFill>
                            <a:schemeClr val="accent3"/>
                          </a:solidFill>
                          <a:latin typeface="Meiryo"/>
                          <a:ea typeface="Meiryo"/>
                          <a:cs typeface="+mn-cs"/>
                        </a:rPr>
                        <a:t>倍）</a:t>
                      </a:r>
                      <a:r>
                        <a:rPr kumimoji="1" lang="en-US" altLang="ja-JP" sz="1000">
                          <a:solidFill>
                            <a:schemeClr val="accent6"/>
                          </a:solidFill>
                          <a:latin typeface="Meiryo"/>
                          <a:ea typeface="Meiryo"/>
                        </a:rPr>
                        <a:t>※5</a:t>
                      </a:r>
                      <a:endParaRPr kumimoji="1" lang="en-US" altLang="ja-JP" sz="1000" kern="120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4014462905"/>
                  </a:ext>
                </a:extLst>
              </a:tr>
              <a:tr h="355992">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a:ea typeface="Meiryo"/>
                          <a:cs typeface="+mn-cs"/>
                        </a:rPr>
                        <a:t>想定</a:t>
                      </a:r>
                      <a:r>
                        <a:rPr kumimoji="1" lang="en-US" altLang="ja-JP" sz="900" b="0" kern="1200" err="1">
                          <a:solidFill>
                            <a:schemeClr val="bg1"/>
                          </a:solidFill>
                          <a:latin typeface="Meiryo"/>
                          <a:ea typeface="Meiryo"/>
                          <a:cs typeface="+mn-cs"/>
                        </a:rPr>
                        <a:t>vimps</a:t>
                      </a:r>
                      <a:endParaRPr kumimoji="1" lang="en-US" altLang="ja-JP" sz="900" b="0" kern="1200">
                        <a:solidFill>
                          <a:schemeClr val="bg1"/>
                        </a:solidFill>
                        <a:latin typeface="Meiryo"/>
                        <a:ea typeface="Meiryo"/>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a:ea typeface="Meiryo"/>
                          <a:cs typeface="+mn-cs"/>
                        </a:rPr>
                        <a:t>（枠配信のみ）</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tx1">
                              <a:lumMod val="65000"/>
                              <a:lumOff val="35000"/>
                            </a:schemeClr>
                          </a:solidFill>
                          <a:latin typeface="Meiryo"/>
                          <a:ea typeface="Meiryo"/>
                          <a:cs typeface="+mn-cs"/>
                        </a:rPr>
                        <a:t>-</a:t>
                      </a:r>
                      <a:endParaRPr kumimoji="1" lang="ja-JP" altLang="en-US" sz="1000" kern="1200">
                        <a:solidFill>
                          <a:schemeClr val="tx1">
                            <a:lumMod val="65000"/>
                            <a:lumOff val="35000"/>
                          </a:schemeClr>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tx1">
                              <a:lumMod val="65000"/>
                              <a:lumOff val="35000"/>
                            </a:schemeClr>
                          </a:solidFill>
                          <a:latin typeface="Meiryo"/>
                          <a:ea typeface="Meiryo"/>
                          <a:cs typeface="+mn-cs"/>
                        </a:rPr>
                        <a:t>-</a:t>
                      </a:r>
                      <a:endParaRPr kumimoji="1" lang="ja-JP" altLang="en-US" sz="100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a:solidFill>
                            <a:schemeClr val="tx1">
                              <a:lumMod val="65000"/>
                              <a:lumOff val="35000"/>
                            </a:schemeClr>
                          </a:solidFill>
                          <a:latin typeface="Meiryo"/>
                          <a:ea typeface="Meiryo"/>
                          <a:cs typeface="+mn-cs"/>
                        </a:rPr>
                        <a:t>-</a:t>
                      </a:r>
                      <a:endParaRPr kumimoji="1" lang="ja-JP" altLang="en-US" sz="100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tx1">
                              <a:lumMod val="65000"/>
                              <a:lumOff val="35000"/>
                            </a:schemeClr>
                          </a:solidFill>
                          <a:latin typeface="Meiryo"/>
                          <a:ea typeface="Meiryo"/>
                          <a:cs typeface="+mn-cs"/>
                        </a:rPr>
                        <a:t>-</a:t>
                      </a:r>
                      <a:endParaRPr kumimoji="1" lang="ja-JP" altLang="en-US" sz="100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a:solidFill>
                            <a:schemeClr val="tx1">
                              <a:lumMod val="65000"/>
                              <a:lumOff val="35000"/>
                            </a:schemeClr>
                          </a:solidFill>
                          <a:latin typeface="Meiryo"/>
                          <a:ea typeface="Meiryo"/>
                          <a:cs typeface="+mn-cs"/>
                        </a:rPr>
                        <a:t>-</a:t>
                      </a:r>
                      <a:endParaRPr kumimoji="1" lang="ja-JP" altLang="en-US" sz="100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tx1">
                              <a:lumMod val="65000"/>
                              <a:lumOff val="35000"/>
                            </a:schemeClr>
                          </a:solidFill>
                          <a:latin typeface="Meiryo"/>
                          <a:ea typeface="Meiryo"/>
                          <a:cs typeface="+mn-cs"/>
                        </a:rPr>
                        <a:t>-</a:t>
                      </a:r>
                      <a:endParaRPr kumimoji="1" lang="ja-JP" altLang="en-US" sz="100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gridSpan="2">
                  <a:txBody>
                    <a:bodyPr/>
                    <a:lstStyle/>
                    <a:p>
                      <a:pPr algn="ctr"/>
                      <a:r>
                        <a:rPr kumimoji="1" lang="en-US" altLang="ja-JP" sz="1000" kern="1200">
                          <a:solidFill>
                            <a:schemeClr val="tx1">
                              <a:lumMod val="65000"/>
                              <a:lumOff val="35000"/>
                            </a:schemeClr>
                          </a:solidFill>
                          <a:latin typeface="Meiryo"/>
                          <a:ea typeface="Meiryo"/>
                          <a:cs typeface="+mn-cs"/>
                        </a:rPr>
                        <a:t>-</a:t>
                      </a:r>
                      <a:endParaRPr kumimoji="1" lang="ja-JP" altLang="en-US" sz="100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dirty="0">
                          <a:solidFill>
                            <a:schemeClr val="tx1">
                              <a:lumMod val="65000"/>
                              <a:lumOff val="35000"/>
                            </a:schemeClr>
                          </a:solidFill>
                          <a:latin typeface="Meiryo"/>
                          <a:ea typeface="Meiryo"/>
                        </a:rPr>
                        <a:t>-</a:t>
                      </a:r>
                      <a:endParaRPr kumimoji="1" lang="ja-JP" altLang="en-US" sz="1000" dirty="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1788352744"/>
                  </a:ext>
                </a:extLst>
              </a:tr>
            </a:tbl>
          </a:graphicData>
        </a:graphic>
      </p:graphicFrame>
      <p:sp>
        <p:nvSpPr>
          <p:cNvPr id="6" name="正方形/長方形 5">
            <a:extLst>
              <a:ext uri="{FF2B5EF4-FFF2-40B4-BE49-F238E27FC236}">
                <a16:creationId xmlns:a16="http://schemas.microsoft.com/office/drawing/2014/main" id="{FD328950-F959-191E-AA02-A7C57EEBF864}"/>
              </a:ext>
            </a:extLst>
          </p:cNvPr>
          <p:cNvSpPr/>
          <p:nvPr/>
        </p:nvSpPr>
        <p:spPr>
          <a:xfrm>
            <a:off x="479425" y="5843141"/>
            <a:ext cx="4190250" cy="538609"/>
          </a:xfrm>
          <a:prstGeom prst="rect">
            <a:avLst/>
          </a:prstGeom>
        </p:spPr>
        <p:txBody>
          <a:bodyPr wrap="none" lIns="0" tIns="0" rIns="0" bIns="0" anchor="t">
            <a:spAutoFit/>
          </a:bodyPr>
          <a:lstStyle/>
          <a:p>
            <a:pPr>
              <a:lnSpc>
                <a:spcPct val="110000"/>
              </a:lnSpc>
              <a:defRPr/>
            </a:pPr>
            <a:r>
              <a:rPr kumimoji="0" lang="en-US" altLang="ja-JP" sz="800" kern="0">
                <a:solidFill>
                  <a:srgbClr val="595959"/>
                </a:solidFill>
                <a:latin typeface="Meiryo"/>
                <a:ea typeface="Meiryo"/>
              </a:rPr>
              <a:t>※</a:t>
            </a:r>
            <a:r>
              <a:rPr kumimoji="0" lang="en-US" sz="800" kern="0">
                <a:solidFill>
                  <a:srgbClr val="595959"/>
                </a:solidFill>
                <a:latin typeface="Meiryo"/>
                <a:ea typeface="+mn-lt"/>
              </a:rPr>
              <a:t>SP</a:t>
            </a:r>
            <a:r>
              <a:rPr kumimoji="0" lang="ja-JP" sz="800" kern="0">
                <a:solidFill>
                  <a:srgbClr val="595959"/>
                </a:solidFill>
                <a:latin typeface="Meiryo"/>
                <a:ea typeface="Meiryo"/>
              </a:rPr>
              <a:t>はスマートフォン、</a:t>
            </a:r>
            <a:r>
              <a:rPr kumimoji="0" lang="en-US" altLang="ja-JP" sz="800" kern="0">
                <a:solidFill>
                  <a:srgbClr val="595959"/>
                </a:solidFill>
                <a:latin typeface="Meiryo"/>
                <a:ea typeface="+mn-lt"/>
              </a:rPr>
              <a:t>PC</a:t>
            </a:r>
            <a:r>
              <a:rPr kumimoji="0" lang="ja-JP" sz="800" kern="0">
                <a:solidFill>
                  <a:srgbClr val="595959"/>
                </a:solidFill>
                <a:latin typeface="Meiryo"/>
                <a:ea typeface="Meiryo"/>
              </a:rPr>
              <a:t>はパソコン、</a:t>
            </a:r>
            <a:r>
              <a:rPr kumimoji="0" lang="en-US" altLang="ja-JP" sz="800" kern="0">
                <a:solidFill>
                  <a:srgbClr val="595959"/>
                </a:solidFill>
                <a:latin typeface="Meiryo"/>
                <a:ea typeface="+mn-lt"/>
              </a:rPr>
              <a:t>MD</a:t>
            </a:r>
            <a:r>
              <a:rPr kumimoji="0" lang="ja-JP" sz="800" kern="0">
                <a:solidFill>
                  <a:srgbClr val="595959"/>
                </a:solidFill>
                <a:latin typeface="Meiryo"/>
                <a:ea typeface="Meiryo"/>
              </a:rPr>
              <a:t>はマルチデバイスの略称です。</a:t>
            </a:r>
            <a:r>
              <a:rPr kumimoji="0" lang="ja-JP" altLang="en-US" sz="800" kern="0">
                <a:solidFill>
                  <a:srgbClr val="595959"/>
                </a:solidFill>
                <a:latin typeface="Meiryo"/>
                <a:ea typeface="Meiryo"/>
              </a:rPr>
              <a:t>　</a:t>
            </a:r>
            <a:endParaRPr kumimoji="0" lang="en-US" altLang="ja-JP" sz="800" kern="0">
              <a:solidFill>
                <a:srgbClr val="595959"/>
              </a:solidFill>
              <a:latin typeface="Meiryo"/>
              <a:ea typeface="Meiryo"/>
            </a:endParaRPr>
          </a:p>
          <a:p>
            <a:pPr>
              <a:lnSpc>
                <a:spcPct val="110000"/>
              </a:lnSpc>
              <a:defRPr/>
            </a:pPr>
            <a:r>
              <a:rPr kumimoji="0" lang="en-US" altLang="ja-JP" sz="800" kern="0">
                <a:solidFill>
                  <a:srgbClr val="595959"/>
                </a:solidFill>
                <a:latin typeface="Meiryo"/>
                <a:ea typeface="Meiryo"/>
              </a:rPr>
              <a:t>※</a:t>
            </a:r>
            <a:r>
              <a:rPr kumimoji="0" lang="en-US" altLang="ja-JP" sz="800" kern="0" err="1">
                <a:solidFill>
                  <a:srgbClr val="595959"/>
                </a:solidFill>
                <a:latin typeface="Meiryo"/>
                <a:ea typeface="Meiryo"/>
              </a:rPr>
              <a:t>vCPM</a:t>
            </a:r>
            <a:r>
              <a:rPr kumimoji="0" lang="ja-JP" altLang="en-US" sz="800" kern="0">
                <a:solidFill>
                  <a:srgbClr val="595959"/>
                </a:solidFill>
                <a:latin typeface="Meiryo"/>
                <a:ea typeface="Meiryo"/>
              </a:rPr>
              <a:t>はビューアブルインプレッション</a:t>
            </a:r>
            <a:r>
              <a:rPr kumimoji="0" lang="en-US" altLang="ja-JP" sz="800" kern="0">
                <a:solidFill>
                  <a:srgbClr val="595959"/>
                </a:solidFill>
                <a:latin typeface="Meiryo"/>
                <a:ea typeface="Meiryo"/>
              </a:rPr>
              <a:t>1,000</a:t>
            </a:r>
            <a:r>
              <a:rPr kumimoji="0" lang="ja-JP" altLang="en-US" sz="800" kern="0">
                <a:solidFill>
                  <a:srgbClr val="595959"/>
                </a:solidFill>
                <a:latin typeface="Meiryo"/>
                <a:ea typeface="Meiryo"/>
              </a:rPr>
              <a:t>回あたりにかかる見込み広告費用です。 </a:t>
            </a:r>
            <a:endParaRPr kumimoji="0" lang="en-US" altLang="ja-JP" sz="800" kern="0">
              <a:solidFill>
                <a:srgbClr val="595959"/>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srgbClr val="595959"/>
                </a:solidFill>
                <a:latin typeface="Meiryo"/>
                <a:ea typeface="Meiryo"/>
              </a:rPr>
              <a:t>※</a:t>
            </a:r>
            <a:r>
              <a:rPr kumimoji="0" lang="en-US" altLang="ja-JP" sz="800" kern="0" err="1">
                <a:solidFill>
                  <a:srgbClr val="595959"/>
                </a:solidFill>
                <a:latin typeface="Meiryo"/>
                <a:ea typeface="Meiryo"/>
              </a:rPr>
              <a:t>vimps</a:t>
            </a:r>
            <a:r>
              <a:rPr kumimoji="0" lang="ja-JP" altLang="en-US" sz="800" kern="0">
                <a:solidFill>
                  <a:srgbClr val="595959"/>
                </a:solidFill>
                <a:latin typeface="Meiryo"/>
                <a:ea typeface="Meiryo"/>
              </a:rPr>
              <a:t>はビューアブルインプレッションの略称です。</a:t>
            </a:r>
            <a:br>
              <a:rPr lang="en-US" altLang="ja-JP" sz="800" kern="0">
                <a:solidFill>
                  <a:srgbClr val="595959"/>
                </a:solidFill>
                <a:latin typeface="Meiryo" panose="020B0604030504040204" pitchFamily="34" charset="-128"/>
                <a:ea typeface="Meiryo" panose="020B0604030504040204" pitchFamily="34" charset="-128"/>
              </a:rPr>
            </a:br>
            <a:r>
              <a:rPr kumimoji="0" lang="en-US" altLang="ja-JP" sz="800" kern="0">
                <a:solidFill>
                  <a:srgbClr val="595959"/>
                </a:solidFill>
                <a:latin typeface="Meiryo"/>
                <a:ea typeface="Meiryo"/>
              </a:rPr>
              <a:t>※</a:t>
            </a:r>
            <a:r>
              <a:rPr kumimoji="0" lang="en-US" altLang="ja-JP" sz="800" kern="0">
                <a:solidFill>
                  <a:srgbClr val="595959"/>
                </a:solidFill>
                <a:ea typeface="メイリオ"/>
              </a:rPr>
              <a:t> 3</a:t>
            </a:r>
            <a:r>
              <a:rPr kumimoji="0" lang="ja-JP" altLang="en-US" sz="800" kern="0">
                <a:solidFill>
                  <a:srgbClr val="595959"/>
                </a:solidFill>
                <a:ea typeface="メイリオ"/>
              </a:rPr>
              <a:t>月</a:t>
            </a:r>
            <a:r>
              <a:rPr kumimoji="0" lang="en-US" altLang="ja-JP" sz="800" kern="0">
                <a:solidFill>
                  <a:srgbClr val="595959"/>
                </a:solidFill>
                <a:ea typeface="メイリオ"/>
              </a:rPr>
              <a:t>11</a:t>
            </a:r>
            <a:r>
              <a:rPr kumimoji="0" lang="ja-JP" altLang="en-US" sz="800" kern="0">
                <a:solidFill>
                  <a:srgbClr val="595959"/>
                </a:solidFill>
                <a:ea typeface="メイリオ"/>
              </a:rPr>
              <a:t>日</a:t>
            </a:r>
            <a:r>
              <a:rPr kumimoji="0" lang="ja-JP" altLang="en-US" sz="800" kern="0">
                <a:solidFill>
                  <a:srgbClr val="595959"/>
                </a:solidFill>
                <a:latin typeface="Meiryo"/>
                <a:ea typeface="Meiryo"/>
              </a:rPr>
              <a:t>に</a:t>
            </a:r>
            <a:r>
              <a:rPr kumimoji="0" lang="en-US" altLang="ja-JP" sz="800" kern="0">
                <a:solidFill>
                  <a:srgbClr val="595959"/>
                </a:solidFill>
                <a:latin typeface="Meiryo"/>
                <a:ea typeface="Meiryo"/>
              </a:rPr>
              <a:t>Yahoo! JAPAN</a:t>
            </a:r>
            <a:r>
              <a:rPr kumimoji="0" lang="ja-JP" altLang="en-US" sz="800" kern="0">
                <a:solidFill>
                  <a:srgbClr val="595959"/>
                </a:solidFill>
                <a:latin typeface="Meiryo"/>
                <a:ea typeface="Meiryo"/>
              </a:rPr>
              <a:t>トップページにて特別演出が行われる可能性があります。</a:t>
            </a:r>
            <a:endParaRPr kumimoji="0" lang="en-US" altLang="ja-JP" sz="800" kern="0">
              <a:solidFill>
                <a:srgbClr val="595959"/>
              </a:solidFill>
              <a:latin typeface="Meiryo"/>
              <a:ea typeface="Meiryo"/>
            </a:endParaRPr>
          </a:p>
        </p:txBody>
      </p:sp>
      <p:sp>
        <p:nvSpPr>
          <p:cNvPr id="7" name="正方形/長方形 6">
            <a:extLst>
              <a:ext uri="{FF2B5EF4-FFF2-40B4-BE49-F238E27FC236}">
                <a16:creationId xmlns:a16="http://schemas.microsoft.com/office/drawing/2014/main" id="{8D93DB53-6DF1-E79F-7EB4-BE5B43502D8A}"/>
              </a:ext>
            </a:extLst>
          </p:cNvPr>
          <p:cNvSpPr/>
          <p:nvPr/>
        </p:nvSpPr>
        <p:spPr>
          <a:xfrm>
            <a:off x="4567082" y="5777444"/>
            <a:ext cx="7178247" cy="812530"/>
          </a:xfrm>
          <a:prstGeom prst="rect">
            <a:avLst/>
          </a:prstGeom>
        </p:spPr>
        <p:txBody>
          <a:bodyPr wrap="none" lIns="0" tIns="0" rIns="0" bIns="0" anchor="t">
            <a:spAutoFit/>
          </a:bodyPr>
          <a:lstStyle/>
          <a:p>
            <a:pPr>
              <a:lnSpc>
                <a:spcPct val="110000"/>
              </a:lnSpc>
              <a:defRPr/>
            </a:pPr>
            <a:r>
              <a:rPr kumimoji="0" lang="en-US" altLang="ja-JP" sz="800" kern="0">
                <a:solidFill>
                  <a:srgbClr val="C9002C"/>
                </a:solidFill>
                <a:latin typeface="Meiryo" panose="020B0604030504040204" pitchFamily="34" charset="-128"/>
                <a:ea typeface="Meiryo" panose="020B0604030504040204" pitchFamily="34" charset="-128"/>
              </a:rPr>
              <a:t>※1  1</a:t>
            </a:r>
            <a:r>
              <a:rPr kumimoji="0" lang="ja-JP" altLang="en-US" sz="800" kern="0">
                <a:solidFill>
                  <a:srgbClr val="C9002C"/>
                </a:solidFill>
                <a:latin typeface="Meiryo" panose="020B0604030504040204" pitchFamily="34" charset="-128"/>
                <a:ea typeface="Meiryo" panose="020B0604030504040204" pitchFamily="34" charset="-128"/>
              </a:rPr>
              <a:t>日間～</a:t>
            </a:r>
            <a:r>
              <a:rPr kumimoji="0" lang="en-US" altLang="ja-JP" sz="800" kern="0">
                <a:solidFill>
                  <a:srgbClr val="C9002C"/>
                </a:solidFill>
                <a:latin typeface="Meiryo" panose="020B0604030504040204" pitchFamily="34" charset="-128"/>
                <a:ea typeface="Meiryo" panose="020B0604030504040204" pitchFamily="34" charset="-128"/>
              </a:rPr>
              <a:t>4</a:t>
            </a:r>
            <a:r>
              <a:rPr kumimoji="0" lang="ja-JP" altLang="en-US" sz="800" kern="0">
                <a:solidFill>
                  <a:srgbClr val="C9002C"/>
                </a:solidFill>
                <a:latin typeface="Meiryo" panose="020B0604030504040204" pitchFamily="34" charset="-128"/>
                <a:ea typeface="Meiryo" panose="020B0604030504040204" pitchFamily="34" charset="-128"/>
              </a:rPr>
              <a:t>日間での掲載も可能ですが、掲載</a:t>
            </a:r>
            <a:r>
              <a:rPr kumimoji="0" lang="en" altLang="ja-JP" sz="800" kern="0">
                <a:solidFill>
                  <a:srgbClr val="C9002C"/>
                </a:solidFill>
                <a:latin typeface="Meiryo" panose="020B0604030504040204" pitchFamily="34" charset="-128"/>
                <a:ea typeface="Meiryo" panose="020B0604030504040204" pitchFamily="34" charset="-128"/>
              </a:rPr>
              <a:t>vimps</a:t>
            </a:r>
            <a:r>
              <a:rPr kumimoji="0" lang="ja-JP" altLang="en-US" sz="800" kern="0">
                <a:solidFill>
                  <a:srgbClr val="C9002C"/>
                </a:solidFill>
                <a:latin typeface="Meiryo" panose="020B0604030504040204" pitchFamily="34" charset="-128"/>
                <a:ea typeface="Meiryo" panose="020B0604030504040204" pitchFamily="34" charset="-128"/>
              </a:rPr>
              <a:t>数が未達成の場合補填対象外になります。</a:t>
            </a:r>
            <a:endParaRPr kumimoji="0" lang="en-US" altLang="ja-JP" sz="800" kern="0">
              <a:solidFill>
                <a:srgbClr val="C9002C"/>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srgbClr val="C9002C"/>
                </a:solidFill>
                <a:latin typeface="Meiryo" panose="020B0604030504040204" pitchFamily="34" charset="-128"/>
                <a:ea typeface="Meiryo" panose="020B0604030504040204" pitchFamily="34" charset="-128"/>
              </a:rPr>
              <a:t>※2</a:t>
            </a:r>
            <a:r>
              <a:rPr kumimoji="0" lang="ja-JP" altLang="en-US" sz="800" kern="0">
                <a:solidFill>
                  <a:srgbClr val="C9002C"/>
                </a:solidFill>
                <a:latin typeface="Meiryo" panose="020B0604030504040204" pitchFamily="34" charset="-128"/>
                <a:ea typeface="Meiryo" panose="020B0604030504040204" pitchFamily="34" charset="-128"/>
              </a:rPr>
              <a:t>　ターゲティングを掛ける場合は、</a:t>
            </a:r>
            <a:r>
              <a:rPr kumimoji="0" lang="en-US" altLang="ja-JP" sz="800" kern="0">
                <a:solidFill>
                  <a:srgbClr val="C9002C"/>
                </a:solidFill>
                <a:latin typeface="Meiryo" panose="020B0604030504040204" pitchFamily="34" charset="-128"/>
                <a:ea typeface="Meiryo" panose="020B0604030504040204" pitchFamily="34" charset="-128"/>
              </a:rPr>
              <a:t>921.6</a:t>
            </a:r>
            <a:r>
              <a:rPr kumimoji="0" lang="ja-JP" altLang="en-US" sz="800" kern="0">
                <a:solidFill>
                  <a:srgbClr val="C9002C"/>
                </a:solidFill>
                <a:latin typeface="Meiryo" panose="020B0604030504040204" pitchFamily="34" charset="-128"/>
                <a:ea typeface="Meiryo" panose="020B0604030504040204" pitchFamily="34" charset="-128"/>
              </a:rPr>
              <a:t>円にターゲティング係数をかけ合わせて計算し、最後に小数点以下切り捨てをしてください。</a:t>
            </a:r>
            <a:endParaRPr kumimoji="0" lang="en-US" altLang="ja-JP" sz="800" kern="0">
              <a:solidFill>
                <a:srgbClr val="C9002C"/>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srgbClr val="C9002C"/>
                </a:solidFill>
                <a:latin typeface="Meiryo" panose="020B0604030504040204" pitchFamily="34" charset="-128"/>
                <a:ea typeface="Meiryo" panose="020B0604030504040204" pitchFamily="34" charset="-128"/>
              </a:rPr>
              <a:t>※3  </a:t>
            </a:r>
            <a:r>
              <a:rPr kumimoji="0" lang="en" altLang="ja-JP" sz="800" kern="0">
                <a:solidFill>
                  <a:srgbClr val="C9002C"/>
                </a:solidFill>
                <a:latin typeface="Meiryo" panose="020B0604030504040204" pitchFamily="34" charset="-128"/>
                <a:ea typeface="Meiryo" panose="020B0604030504040204" pitchFamily="34" charset="-128"/>
              </a:rPr>
              <a:t>FQ1</a:t>
            </a:r>
            <a:r>
              <a:rPr kumimoji="0" lang="ja-JP" altLang="en-US" sz="800" kern="0">
                <a:solidFill>
                  <a:srgbClr val="C9002C"/>
                </a:solidFill>
                <a:latin typeface="Meiryo" panose="020B0604030504040204" pitchFamily="34" charset="-128"/>
                <a:ea typeface="Meiryo" panose="020B0604030504040204" pitchFamily="34" charset="-128"/>
              </a:rPr>
              <a:t>回指定の掛け率含む。</a:t>
            </a:r>
            <a:endParaRPr kumimoji="0" lang="en-US" altLang="ja-JP" sz="800" kern="0">
              <a:solidFill>
                <a:srgbClr val="C9002C"/>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srgbClr val="C9002C"/>
                </a:solidFill>
                <a:latin typeface="Meiryo" panose="020B0604030504040204" pitchFamily="34" charset="-128"/>
                <a:ea typeface="Meiryo" panose="020B0604030504040204" pitchFamily="34" charset="-128"/>
              </a:rPr>
              <a:t>※4  </a:t>
            </a:r>
            <a:r>
              <a:rPr kumimoji="0" lang="ja-JP" altLang="en-US" sz="800" kern="0">
                <a:solidFill>
                  <a:srgbClr val="C9002C"/>
                </a:solidFill>
                <a:latin typeface="Meiryo" panose="020B0604030504040204" pitchFamily="34" charset="-128"/>
                <a:ea typeface="Meiryo" panose="020B0604030504040204" pitchFamily="34" charset="-128"/>
              </a:rPr>
              <a:t>都道府県指定の掛け率含む。さらにターゲティングを掛ける場合は基本料金</a:t>
            </a:r>
            <a:r>
              <a:rPr kumimoji="0" lang="en" altLang="ja-JP" sz="800" kern="0">
                <a:solidFill>
                  <a:srgbClr val="C9002C"/>
                </a:solidFill>
                <a:latin typeface="Meiryo" panose="020B0604030504040204" pitchFamily="34" charset="-128"/>
                <a:ea typeface="Meiryo" panose="020B0604030504040204" pitchFamily="34" charset="-128"/>
              </a:rPr>
              <a:t>vCPM</a:t>
            </a:r>
            <a:r>
              <a:rPr kumimoji="0" lang="ja-JP" altLang="en" sz="800" kern="0">
                <a:solidFill>
                  <a:srgbClr val="C9002C"/>
                </a:solidFill>
                <a:latin typeface="Meiryo" panose="020B0604030504040204" pitchFamily="34" charset="-128"/>
                <a:ea typeface="Meiryo" panose="020B0604030504040204" pitchFamily="34" charset="-128"/>
              </a:rPr>
              <a:t>（★）</a:t>
            </a:r>
            <a:r>
              <a:rPr kumimoji="0" lang="ja-JP" altLang="en-US" sz="800" kern="0">
                <a:solidFill>
                  <a:srgbClr val="C9002C"/>
                </a:solidFill>
                <a:latin typeface="Meiryo" panose="020B0604030504040204" pitchFamily="34" charset="-128"/>
                <a:ea typeface="Meiryo" panose="020B0604030504040204" pitchFamily="34" charset="-128"/>
              </a:rPr>
              <a:t>を元に計算せず、カッコ内の計算式を元に計算してください。</a:t>
            </a:r>
            <a:endParaRPr kumimoji="0" lang="en-US" altLang="ja-JP" sz="800" kern="0">
              <a:solidFill>
                <a:srgbClr val="C9002C"/>
              </a:solidFill>
              <a:latin typeface="Meiryo" panose="020B0604030504040204" pitchFamily="34" charset="-128"/>
              <a:ea typeface="Meiryo" panose="020B0604030504040204" pitchFamily="34" charset="-128"/>
            </a:endParaRPr>
          </a:p>
          <a:p>
            <a:pPr>
              <a:lnSpc>
                <a:spcPct val="110000"/>
              </a:lnSpc>
              <a:defRPr/>
            </a:pPr>
            <a:r>
              <a:rPr kumimoji="0" lang="ja-JP" altLang="en-US" sz="800" kern="0">
                <a:solidFill>
                  <a:srgbClr val="C9002C"/>
                </a:solidFill>
                <a:latin typeface="Meiryo" panose="020B0604030504040204" pitchFamily="34" charset="-128"/>
                <a:ea typeface="Meiryo" panose="020B0604030504040204" pitchFamily="34" charset="-128"/>
              </a:rPr>
              <a:t>　　最後に小数点以下切り捨てをしてください。</a:t>
            </a:r>
            <a:endParaRPr kumimoji="0" lang="en-US" altLang="ja-JP" sz="800" kern="0">
              <a:solidFill>
                <a:srgbClr val="C9002C"/>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srgbClr val="C9002C"/>
                </a:solidFill>
                <a:latin typeface="Meiryo" panose="020B0604030504040204" pitchFamily="34" charset="-128"/>
                <a:ea typeface="Meiryo" panose="020B0604030504040204" pitchFamily="34" charset="-128"/>
              </a:rPr>
              <a:t>※5  </a:t>
            </a:r>
            <a:r>
              <a:rPr kumimoji="0" lang="ja-JP" altLang="en-US" sz="800" kern="0">
                <a:solidFill>
                  <a:srgbClr val="C9002C"/>
                </a:solidFill>
                <a:latin typeface="Meiryo" panose="020B0604030504040204" pitchFamily="34" charset="-128"/>
                <a:ea typeface="Meiryo" panose="020B0604030504040204" pitchFamily="34" charset="-128"/>
              </a:rPr>
              <a:t>市区郡指定の掛け率含む。</a:t>
            </a:r>
            <a:endParaRPr kumimoji="0" lang="en-US" altLang="ja-JP" sz="800" kern="0">
              <a:solidFill>
                <a:srgbClr val="C9002C"/>
              </a:solidFill>
              <a:latin typeface="Meiryo" panose="020B0604030504040204" pitchFamily="34" charset="-128"/>
              <a:ea typeface="Meiryo" panose="020B0604030504040204" pitchFamily="34" charset="-128"/>
            </a:endParaRPr>
          </a:p>
        </p:txBody>
      </p:sp>
      <p:sp>
        <p:nvSpPr>
          <p:cNvPr id="8" name="円/楕円 27">
            <a:extLst>
              <a:ext uri="{FF2B5EF4-FFF2-40B4-BE49-F238E27FC236}">
                <a16:creationId xmlns:a16="http://schemas.microsoft.com/office/drawing/2014/main" id="{F621EB0F-0C59-80D4-9175-0A09D81F30B9}"/>
              </a:ext>
            </a:extLst>
          </p:cNvPr>
          <p:cNvSpPr>
            <a:spLocks noChangeAspect="1"/>
          </p:cNvSpPr>
          <p:nvPr/>
        </p:nvSpPr>
        <p:spPr>
          <a:xfrm>
            <a:off x="7486296" y="2452631"/>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F</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pic>
        <p:nvPicPr>
          <p:cNvPr id="14" name="図プレースホルダー 13" descr="アイコン&#10;&#10;自動的に生成された説明">
            <a:extLst>
              <a:ext uri="{FF2B5EF4-FFF2-40B4-BE49-F238E27FC236}">
                <a16:creationId xmlns:a16="http://schemas.microsoft.com/office/drawing/2014/main" id="{F1CC035D-9C8D-150B-CEAD-21DE4C116640}"/>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269582706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graphicFrame>
        <p:nvGraphicFramePr>
          <p:cNvPr id="21" name="表 20">
            <a:extLst>
              <a:ext uri="{FF2B5EF4-FFF2-40B4-BE49-F238E27FC236}">
                <a16:creationId xmlns:a16="http://schemas.microsoft.com/office/drawing/2014/main" id="{A2DC2D13-E8A1-1105-DADD-781E71AA682E}"/>
              </a:ext>
            </a:extLst>
          </p:cNvPr>
          <p:cNvGraphicFramePr>
            <a:graphicFrameLocks noGrp="1"/>
          </p:cNvGraphicFramePr>
          <p:nvPr>
            <p:extLst>
              <p:ext uri="{D42A27DB-BD31-4B8C-83A1-F6EECF244321}">
                <p14:modId xmlns:p14="http://schemas.microsoft.com/office/powerpoint/2010/main" val="3913379523"/>
              </p:ext>
            </p:extLst>
          </p:nvPr>
        </p:nvGraphicFramePr>
        <p:xfrm>
          <a:off x="479426" y="1089028"/>
          <a:ext cx="11233151" cy="5109828"/>
        </p:xfrm>
        <a:graphic>
          <a:graphicData uri="http://schemas.openxmlformats.org/drawingml/2006/table">
            <a:tbl>
              <a:tblPr firstCol="1" bandRow="1"/>
              <a:tblGrid>
                <a:gridCol w="2866633">
                  <a:extLst>
                    <a:ext uri="{9D8B030D-6E8A-4147-A177-3AD203B41FA5}">
                      <a16:colId xmlns:a16="http://schemas.microsoft.com/office/drawing/2014/main" val="792911817"/>
                    </a:ext>
                  </a:extLst>
                </a:gridCol>
                <a:gridCol w="1285208">
                  <a:extLst>
                    <a:ext uri="{9D8B030D-6E8A-4147-A177-3AD203B41FA5}">
                      <a16:colId xmlns:a16="http://schemas.microsoft.com/office/drawing/2014/main" val="1525620392"/>
                    </a:ext>
                  </a:extLst>
                </a:gridCol>
                <a:gridCol w="2597306">
                  <a:extLst>
                    <a:ext uri="{9D8B030D-6E8A-4147-A177-3AD203B41FA5}">
                      <a16:colId xmlns:a16="http://schemas.microsoft.com/office/drawing/2014/main" val="3835180974"/>
                    </a:ext>
                  </a:extLst>
                </a:gridCol>
                <a:gridCol w="1432827">
                  <a:extLst>
                    <a:ext uri="{9D8B030D-6E8A-4147-A177-3AD203B41FA5}">
                      <a16:colId xmlns:a16="http://schemas.microsoft.com/office/drawing/2014/main" val="3615895197"/>
                    </a:ext>
                  </a:extLst>
                </a:gridCol>
                <a:gridCol w="3051177">
                  <a:extLst>
                    <a:ext uri="{9D8B030D-6E8A-4147-A177-3AD203B41FA5}">
                      <a16:colId xmlns:a16="http://schemas.microsoft.com/office/drawing/2014/main" val="360912566"/>
                    </a:ext>
                  </a:extLst>
                </a:gridCol>
              </a:tblGrid>
              <a:tr h="55256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a:solidFill>
                            <a:schemeClr val="accent3"/>
                          </a:solidFill>
                          <a:latin typeface="Meiryo" panose="020B0604030504040204" pitchFamily="34" charset="-128"/>
                          <a:ea typeface="Meiryo" panose="020B0604030504040204" pitchFamily="34" charset="-128"/>
                        </a:rPr>
                        <a:t>商品名</a:t>
                      </a:r>
                    </a:p>
                  </a:txBody>
                  <a:tcPr marT="72000"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1" i="0" kern="1200">
                          <a:solidFill>
                            <a:schemeClr val="bg1"/>
                          </a:solidFill>
                          <a:latin typeface="Meiryo"/>
                          <a:ea typeface="Meiryo"/>
                          <a:cs typeface="+mn-cs"/>
                        </a:rPr>
                        <a:t>ブランドパネル　</a:t>
                      </a:r>
                      <a:r>
                        <a:rPr kumimoji="1" lang="en-US" altLang="ja-JP" sz="1050" b="1" i="0" kern="1200">
                          <a:solidFill>
                            <a:schemeClr val="bg1"/>
                          </a:solidFill>
                          <a:latin typeface="Meiryo"/>
                          <a:ea typeface="Meiryo"/>
                          <a:cs typeface="+mn-cs"/>
                        </a:rPr>
                        <a:t>SP</a:t>
                      </a:r>
                      <a:r>
                        <a:rPr kumimoji="1" lang="ja-JP" altLang="en-US" sz="1050" b="1" i="0" kern="1200">
                          <a:solidFill>
                            <a:schemeClr val="bg1"/>
                          </a:solidFill>
                          <a:latin typeface="Meiryo"/>
                          <a:ea typeface="Meiryo"/>
                          <a:cs typeface="+mn-cs"/>
                        </a:rPr>
                        <a:t>　カルーセル</a:t>
                      </a:r>
                      <a:br>
                        <a:rPr kumimoji="1" lang="ja-JP" altLang="en-US" sz="1050" b="1" i="0" kern="1200">
                          <a:solidFill>
                            <a:srgbClr val="FFFFFF"/>
                          </a:solidFill>
                          <a:latin typeface="Meiryo"/>
                          <a:ea typeface="Meiryo"/>
                          <a:cs typeface="+mn-cs"/>
                        </a:rPr>
                      </a:br>
                      <a:r>
                        <a:rPr kumimoji="1" lang="ja-JP" altLang="en-US" sz="1050" b="1" i="0" kern="1200">
                          <a:solidFill>
                            <a:schemeClr val="bg1"/>
                          </a:solidFill>
                          <a:latin typeface="Meiryo"/>
                          <a:ea typeface="Meiryo"/>
                          <a:cs typeface="+mn-cs"/>
                        </a:rPr>
                        <a:t>（時間帯ジャック）</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1" i="0" kern="1200">
                          <a:solidFill>
                            <a:schemeClr val="bg1"/>
                          </a:solidFill>
                          <a:latin typeface="Meiryo"/>
                          <a:ea typeface="Meiryo"/>
                          <a:cs typeface="+mn-cs"/>
                        </a:rPr>
                        <a:t>ブランドパネル　</a:t>
                      </a:r>
                      <a:r>
                        <a:rPr kumimoji="1" lang="en-US" altLang="ja-JP" sz="1050" b="1" i="0" kern="1200">
                          <a:solidFill>
                            <a:schemeClr val="bg1"/>
                          </a:solidFill>
                          <a:latin typeface="Meiryo"/>
                          <a:ea typeface="Meiryo"/>
                          <a:cs typeface="+mn-cs"/>
                        </a:rPr>
                        <a:t>SP</a:t>
                      </a:r>
                      <a:r>
                        <a:rPr kumimoji="1" lang="ja-JP" altLang="en-US" sz="1050" b="1" i="0" kern="1200">
                          <a:solidFill>
                            <a:schemeClr val="bg1"/>
                          </a:solidFill>
                          <a:latin typeface="Meiryo"/>
                          <a:ea typeface="Meiryo"/>
                          <a:cs typeface="+mn-cs"/>
                        </a:rPr>
                        <a:t>　カルーセル</a:t>
                      </a:r>
                      <a:br>
                        <a:rPr kumimoji="1" lang="ja-JP" altLang="en-US" sz="1050" b="1" i="0" kern="1200">
                          <a:solidFill>
                            <a:srgbClr val="FFFFFF"/>
                          </a:solidFill>
                          <a:latin typeface="Meiryo"/>
                          <a:ea typeface="Meiryo"/>
                          <a:cs typeface="+mn-cs"/>
                        </a:rPr>
                      </a:br>
                      <a:r>
                        <a:rPr kumimoji="1" lang="ja-JP" altLang="en-US" sz="1050" b="1" i="0" kern="1200">
                          <a:solidFill>
                            <a:schemeClr val="bg1"/>
                          </a:solidFill>
                          <a:latin typeface="Meiryo"/>
                          <a:ea typeface="Meiryo"/>
                          <a:cs typeface="+mn-cs"/>
                        </a:rPr>
                        <a:t>（時間帯ジャック　関東</a:t>
                      </a:r>
                      <a:r>
                        <a:rPr kumimoji="1" lang="en-US" altLang="ja-JP" sz="1050" b="1" i="0" kern="1200">
                          <a:solidFill>
                            <a:schemeClr val="bg1"/>
                          </a:solidFill>
                          <a:latin typeface="Meiryo"/>
                          <a:ea typeface="Meiryo"/>
                          <a:cs typeface="+mn-cs"/>
                        </a:rPr>
                        <a:t>1</a:t>
                      </a:r>
                      <a:r>
                        <a:rPr kumimoji="1" lang="ja-JP" altLang="en-US" sz="1050" b="1" i="0" kern="1200">
                          <a:solidFill>
                            <a:schemeClr val="bg1"/>
                          </a:solidFill>
                          <a:latin typeface="Meiryo"/>
                          <a:ea typeface="Meiryo"/>
                          <a:cs typeface="+mn-cs"/>
                        </a:rPr>
                        <a:t>都</a:t>
                      </a:r>
                      <a:r>
                        <a:rPr kumimoji="1" lang="en-US" altLang="ja-JP" sz="1050" b="1" i="0" kern="1200">
                          <a:solidFill>
                            <a:schemeClr val="bg1"/>
                          </a:solidFill>
                          <a:latin typeface="Meiryo"/>
                          <a:ea typeface="Meiryo"/>
                          <a:cs typeface="+mn-cs"/>
                        </a:rPr>
                        <a:t>6</a:t>
                      </a:r>
                      <a:r>
                        <a:rPr kumimoji="1" lang="ja-JP" altLang="en-US" sz="1050" b="1" i="0" kern="1200">
                          <a:solidFill>
                            <a:schemeClr val="bg1"/>
                          </a:solidFill>
                          <a:latin typeface="Meiryo"/>
                          <a:ea typeface="Meiryo"/>
                          <a:cs typeface="+mn-cs"/>
                        </a:rPr>
                        <a:t>県）</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lnL w="12700" cmpd="sng">
                      <a:noFill/>
                      <a:prstDash val="solid"/>
                    </a:lnL>
                  </a:tcPr>
                </a:tc>
                <a:extLst>
                  <a:ext uri="{0D108BD9-81ED-4DB2-BD59-A6C34878D82A}">
                    <a16:rowId xmlns:a16="http://schemas.microsoft.com/office/drawing/2014/main" val="2117335041"/>
                  </a:ext>
                </a:extLst>
              </a:tr>
              <a:tr h="32551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リリース種別</a:t>
                      </a:r>
                      <a:r>
                        <a:rPr kumimoji="1" lang="en-US" altLang="ja-JP" sz="900" b="0" kern="1200">
                          <a:solidFill>
                            <a:schemeClr val="bg1"/>
                          </a:solidFill>
                          <a:latin typeface="Meiryo" panose="020B0604030504040204" pitchFamily="34" charset="-128"/>
                          <a:ea typeface="Meiryo" panose="020B0604030504040204" pitchFamily="34" charset="-128"/>
                          <a:cs typeface="+mn-cs"/>
                        </a:rPr>
                        <a:t>/</a:t>
                      </a:r>
                      <a:r>
                        <a:rPr kumimoji="1" lang="ja-JP" altLang="en-US" sz="900" b="0" kern="1200">
                          <a:solidFill>
                            <a:schemeClr val="bg1"/>
                          </a:solidFill>
                          <a:latin typeface="Meiryo" panose="020B0604030504040204" pitchFamily="34" charset="-128"/>
                          <a:ea typeface="Meiryo" panose="020B0604030504040204" pitchFamily="34" charset="-128"/>
                          <a:cs typeface="+mn-cs"/>
                        </a:rPr>
                        <a:t>商品</a:t>
                      </a:r>
                      <a:r>
                        <a:rPr kumimoji="1" lang="en-US" altLang="ja-JP" sz="900" b="0" kern="1200">
                          <a:solidFill>
                            <a:schemeClr val="bg1"/>
                          </a:solidFill>
                          <a:latin typeface="Meiryo" panose="020B0604030504040204" pitchFamily="34" charset="-128"/>
                          <a:ea typeface="Meiryo" panose="020B0604030504040204" pitchFamily="34" charset="-128"/>
                          <a:cs typeface="+mn-cs"/>
                        </a:rPr>
                        <a:t>ID</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0" i="0">
                          <a:solidFill>
                            <a:schemeClr val="tx1">
                              <a:lumMod val="65000"/>
                              <a:lumOff val="35000"/>
                            </a:schemeClr>
                          </a:solidFill>
                          <a:latin typeface="Meiryo" panose="020B0604030504040204" pitchFamily="34" charset="-128"/>
                          <a:ea typeface="Meiryo" panose="020B0604030504040204" pitchFamily="34" charset="-128"/>
                        </a:rPr>
                        <a:t>継続</a:t>
                      </a:r>
                    </a:p>
                  </a:txBody>
                  <a:tcPr marT="36000" marB="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a:solidFill>
                            <a:schemeClr val="tx1">
                              <a:lumMod val="65000"/>
                              <a:lumOff val="35000"/>
                            </a:schemeClr>
                          </a:solidFill>
                          <a:latin typeface="Meiryo"/>
                          <a:ea typeface="Meiryo"/>
                          <a:cs typeface="+mn-cs"/>
                        </a:rPr>
                        <a:t>1000001944</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0" i="0">
                          <a:solidFill>
                            <a:schemeClr val="tx1">
                              <a:lumMod val="65000"/>
                              <a:lumOff val="35000"/>
                            </a:schemeClr>
                          </a:solidFill>
                          <a:latin typeface="Meiryo" panose="020B0604030504040204" pitchFamily="34" charset="-128"/>
                          <a:ea typeface="Meiryo" panose="020B0604030504040204" pitchFamily="34" charset="-128"/>
                        </a:rPr>
                        <a:t>継続</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i="0" kern="1200">
                          <a:solidFill>
                            <a:schemeClr val="tx1">
                              <a:lumMod val="65000"/>
                              <a:lumOff val="35000"/>
                            </a:schemeClr>
                          </a:solidFill>
                          <a:latin typeface="Meiryo"/>
                          <a:ea typeface="Meiryo"/>
                          <a:cs typeface="+mn-cs"/>
                        </a:rPr>
                        <a:t>1000001928</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2355075111"/>
                  </a:ext>
                </a:extLst>
              </a:tr>
              <a:tr h="32551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予約開始日</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a:lnSpc>
                          <a:spcPct val="100000"/>
                        </a:lnSpc>
                        <a:spcBef>
                          <a:spcPts val="0"/>
                        </a:spcBef>
                        <a:spcAft>
                          <a:spcPts val="0"/>
                        </a:spcAft>
                        <a:buNone/>
                        <a:tabLst/>
                        <a:defRPr/>
                      </a:pPr>
                      <a:r>
                        <a:rPr lang="en-US" sz="1050" b="0" i="0" u="none" strike="noStrike" kern="1200" noProof="0">
                          <a:solidFill>
                            <a:schemeClr val="accent3"/>
                          </a:solidFill>
                          <a:latin typeface="Meiryo"/>
                        </a:rPr>
                        <a:t>2023</a:t>
                      </a:r>
                      <a:r>
                        <a:rPr kumimoji="1" lang="ja-JP" sz="1050" b="0" i="0" u="none" strike="noStrike" kern="1200" noProof="0">
                          <a:solidFill>
                            <a:schemeClr val="accent3"/>
                          </a:solidFill>
                          <a:latin typeface="Meiryo"/>
                          <a:ea typeface="Meiryo"/>
                        </a:rPr>
                        <a:t>年</a:t>
                      </a:r>
                      <a:r>
                        <a:rPr lang="en-US" sz="1050" b="0" i="0" u="none" strike="noStrike" kern="1200" noProof="0">
                          <a:solidFill>
                            <a:schemeClr val="accent3"/>
                          </a:solidFill>
                          <a:latin typeface="Meiryo"/>
                        </a:rPr>
                        <a:t>1</a:t>
                      </a:r>
                      <a:r>
                        <a:rPr kumimoji="1" lang="ja-JP" sz="1050" b="0" i="0" u="none" strike="noStrike" kern="1200" noProof="0">
                          <a:solidFill>
                            <a:schemeClr val="accent3"/>
                          </a:solidFill>
                          <a:latin typeface="Meiryo"/>
                          <a:ea typeface="Meiryo"/>
                        </a:rPr>
                        <a:t>月</a:t>
                      </a:r>
                      <a:r>
                        <a:rPr lang="en-US" sz="1050" b="0" i="0" u="none" strike="noStrike" kern="1200" noProof="0">
                          <a:solidFill>
                            <a:schemeClr val="accent3"/>
                          </a:solidFill>
                          <a:latin typeface="Meiryo"/>
                        </a:rPr>
                        <a:t>25</a:t>
                      </a:r>
                      <a:r>
                        <a:rPr kumimoji="1" lang="ja-JP" sz="1050" b="0" i="0" u="none" strike="noStrike" kern="1200" noProof="0">
                          <a:solidFill>
                            <a:schemeClr val="accent3"/>
                          </a:solidFill>
                          <a:latin typeface="Meiryo"/>
                          <a:ea typeface="Meiryo"/>
                        </a:rPr>
                        <a:t>日</a:t>
                      </a:r>
                      <a:r>
                        <a:rPr kumimoji="1" lang="en-US" sz="1050" b="0" i="0" u="none" strike="noStrike" kern="1200" noProof="0">
                          <a:solidFill>
                            <a:schemeClr val="accent3"/>
                          </a:solidFill>
                          <a:latin typeface="Meiryo"/>
                        </a:rPr>
                        <a:t>(</a:t>
                      </a:r>
                      <a:r>
                        <a:rPr kumimoji="1" lang="ja-JP" sz="1050" b="0" i="0" u="none" strike="noStrike" kern="1200" noProof="0">
                          <a:solidFill>
                            <a:schemeClr val="accent3"/>
                          </a:solidFill>
                          <a:latin typeface="Meiryo"/>
                          <a:ea typeface="Meiryo"/>
                        </a:rPr>
                        <a:t>水</a:t>
                      </a:r>
                      <a:r>
                        <a:rPr kumimoji="1" lang="en-US" sz="1050" b="0" i="0" u="none" strike="noStrike" kern="1200" noProof="0">
                          <a:solidFill>
                            <a:schemeClr val="accent3"/>
                          </a:solidFill>
                          <a:latin typeface="Meiryo"/>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777446988"/>
                  </a:ext>
                </a:extLst>
              </a:tr>
              <a:tr h="32551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a:solidFill>
                            <a:schemeClr val="tx1">
                              <a:lumMod val="65000"/>
                              <a:lumOff val="35000"/>
                            </a:schemeClr>
                          </a:solidFill>
                          <a:latin typeface="Meiryo"/>
                          <a:ea typeface="Meiryo"/>
                          <a:cs typeface="+mn-cs"/>
                        </a:rPr>
                        <a:t>-</a:t>
                      </a:r>
                      <a:endParaRPr kumimoji="1" lang="ja-JP" altLang="en-US" sz="1050" b="0" i="0" kern="1200">
                        <a:solidFill>
                          <a:schemeClr val="tx1">
                            <a:lumMod val="65000"/>
                            <a:lumOff val="35000"/>
                          </a:schemeClr>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a:solidFill>
                            <a:schemeClr val="tx1">
                              <a:lumMod val="65000"/>
                              <a:lumOff val="35000"/>
                            </a:schemeClr>
                          </a:solidFill>
                          <a:latin typeface="Meiryo"/>
                          <a:ea typeface="Meiryo"/>
                        </a:rPr>
                        <a:t>-</a:t>
                      </a:r>
                      <a:endParaRPr kumimoji="1" lang="ja-JP" altLang="en-US" sz="1050" b="0" i="0">
                        <a:solidFill>
                          <a:schemeClr val="tx1">
                            <a:lumMod val="65000"/>
                            <a:lumOff val="35000"/>
                          </a:schemeClr>
                        </a:solidFill>
                        <a:latin typeface="Meiryo"/>
                        <a:ea typeface="Meiryo"/>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112060797"/>
                  </a:ext>
                </a:extLst>
              </a:tr>
              <a:tr h="32551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広告タイプ</a:t>
                      </a:r>
                      <a:r>
                        <a:rPr kumimoji="1" lang="en-US" altLang="ja-JP" sz="900" b="0" kern="1200">
                          <a:solidFill>
                            <a:schemeClr val="bg1"/>
                          </a:solidFill>
                          <a:latin typeface="Meiryo" panose="020B0604030504040204" pitchFamily="34" charset="-128"/>
                          <a:ea typeface="Meiryo" panose="020B0604030504040204" pitchFamily="34" charset="-128"/>
                          <a:cs typeface="+mn-cs"/>
                        </a:rPr>
                        <a:t>/</a:t>
                      </a:r>
                      <a:r>
                        <a:rPr kumimoji="1" lang="ja-JP" altLang="en-US" sz="900" b="0" kern="1200">
                          <a:solidFill>
                            <a:schemeClr val="bg1"/>
                          </a:solidFill>
                          <a:latin typeface="Meiryo" panose="020B0604030504040204" pitchFamily="34" charset="-128"/>
                          <a:ea typeface="Meiryo" panose="020B0604030504040204" pitchFamily="34" charset="-128"/>
                          <a:cs typeface="+mn-cs"/>
                        </a:rPr>
                        <a:t>メインメディアの形式</a:t>
                      </a:r>
                      <a:r>
                        <a:rPr kumimoji="1" lang="en-US" altLang="ja-JP" sz="900" b="0" kern="1200">
                          <a:solidFill>
                            <a:schemeClr val="bg1"/>
                          </a:solidFill>
                          <a:latin typeface="Meiryo" panose="020B0604030504040204" pitchFamily="34" charset="-128"/>
                          <a:ea typeface="Meiryo" panose="020B0604030504040204" pitchFamily="34" charset="-128"/>
                          <a:cs typeface="+mn-cs"/>
                        </a:rPr>
                        <a:t>/</a:t>
                      </a:r>
                      <a:r>
                        <a:rPr kumimoji="1" lang="ja-JP" altLang="en-US" sz="900" b="0" kern="1200">
                          <a:solidFill>
                            <a:schemeClr val="bg1"/>
                          </a:solidFill>
                          <a:latin typeface="Meiryo" panose="020B0604030504040204" pitchFamily="34" charset="-128"/>
                          <a:ea typeface="Meiryo" panose="020B0604030504040204" pitchFamily="34" charset="-128"/>
                          <a:cs typeface="+mn-cs"/>
                        </a:rPr>
                        <a:t>アスペクト比</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lang="ja-JP" altLang="en-US" sz="1050" b="0" i="0" kern="1200">
                          <a:solidFill>
                            <a:schemeClr val="tx1">
                              <a:lumMod val="65000"/>
                              <a:lumOff val="35000"/>
                            </a:schemeClr>
                          </a:solidFill>
                          <a:latin typeface="Meiryo" panose="020B0604030504040204" pitchFamily="34" charset="-128"/>
                          <a:ea typeface="Meiryo" panose="020B0604030504040204" pitchFamily="34" charset="-128"/>
                          <a:cs typeface="+mn-cs"/>
                        </a:rPr>
                        <a:t>カルーセル</a:t>
                      </a:r>
                      <a:r>
                        <a:rPr lang="en-US" altLang="ja-JP" sz="1050" b="0" i="0" kern="1200">
                          <a:solidFill>
                            <a:schemeClr val="tx1">
                              <a:lumMod val="65000"/>
                              <a:lumOff val="35000"/>
                            </a:schemeClr>
                          </a:solidFill>
                          <a:latin typeface="Meiryo" panose="020B0604030504040204" pitchFamily="34" charset="-128"/>
                          <a:ea typeface="Meiryo" panose="020B0604030504040204" pitchFamily="34" charset="-128"/>
                          <a:cs typeface="+mn-cs"/>
                        </a:rPr>
                        <a:t>/</a:t>
                      </a:r>
                      <a:r>
                        <a:rPr lang="ja-JP" altLang="en-US" sz="1050" b="0" i="0" kern="1200">
                          <a:solidFill>
                            <a:schemeClr val="tx1">
                              <a:lumMod val="65000"/>
                              <a:lumOff val="35000"/>
                            </a:schemeClr>
                          </a:solidFill>
                          <a:latin typeface="Meiryo" panose="020B0604030504040204" pitchFamily="34" charset="-128"/>
                          <a:ea typeface="Meiryo" panose="020B0604030504040204" pitchFamily="34" charset="-128"/>
                          <a:cs typeface="+mn-cs"/>
                        </a:rPr>
                        <a:t>画像</a:t>
                      </a:r>
                      <a:r>
                        <a:rPr lang="en-US" altLang="ja-JP" sz="1050" b="0" i="0" kern="1200">
                          <a:solidFill>
                            <a:schemeClr val="tx1">
                              <a:lumMod val="65000"/>
                              <a:lumOff val="35000"/>
                            </a:schemeClr>
                          </a:solidFill>
                          <a:latin typeface="Meiryo" panose="020B0604030504040204" pitchFamily="34" charset="-128"/>
                          <a:ea typeface="Meiryo" panose="020B0604030504040204" pitchFamily="34" charset="-128"/>
                          <a:cs typeface="+mn-cs"/>
                        </a:rPr>
                        <a:t>/16</a:t>
                      </a:r>
                      <a:r>
                        <a:rPr lang="ja-JP" altLang="en-US" sz="1050" b="0" i="0" kern="1200">
                          <a:solidFill>
                            <a:schemeClr val="tx1">
                              <a:lumMod val="65000"/>
                              <a:lumOff val="35000"/>
                            </a:schemeClr>
                          </a:solidFill>
                          <a:latin typeface="Meiryo" panose="020B0604030504040204" pitchFamily="34" charset="-128"/>
                          <a:ea typeface="Meiryo" panose="020B0604030504040204" pitchFamily="34" charset="-128"/>
                          <a:cs typeface="+mn-cs"/>
                        </a:rPr>
                        <a:t>：</a:t>
                      </a:r>
                      <a:r>
                        <a:rPr lang="en-US" altLang="ja-JP" sz="1050" b="0" i="0" kern="1200">
                          <a:solidFill>
                            <a:schemeClr val="tx1">
                              <a:lumMod val="65000"/>
                              <a:lumOff val="35000"/>
                            </a:schemeClr>
                          </a:solidFill>
                          <a:latin typeface="Meiryo" panose="020B0604030504040204" pitchFamily="34" charset="-128"/>
                          <a:ea typeface="Meiryo" panose="020B0604030504040204" pitchFamily="34" charset="-128"/>
                          <a:cs typeface="+mn-cs"/>
                        </a:rPr>
                        <a:t>9</a:t>
                      </a:r>
                      <a:endParaRPr lang="ja-JP" altLang="en-US" sz="1050" b="0" i="0"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84434171"/>
                  </a:ext>
                </a:extLst>
              </a:tr>
              <a:tr h="325519">
                <a:tc>
                  <a:txBody>
                    <a:body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バナー</a:t>
                      </a:r>
                      <a:r>
                        <a:rPr kumimoji="1" lang="en-US" altLang="ja-JP" sz="900" b="0" kern="1200">
                          <a:solidFill>
                            <a:schemeClr val="bg1"/>
                          </a:solidFill>
                          <a:latin typeface="Meiryo" panose="020B0604030504040204" pitchFamily="34" charset="-128"/>
                          <a:ea typeface="Meiryo" panose="020B0604030504040204" pitchFamily="34" charset="-128"/>
                          <a:cs typeface="+mn-cs"/>
                        </a:rPr>
                        <a:t>/</a:t>
                      </a:r>
                      <a:r>
                        <a:rPr kumimoji="1" lang="ja-JP" altLang="en-US" sz="900" b="0" kern="1200">
                          <a:solidFill>
                            <a:schemeClr val="bg1"/>
                          </a:solidFill>
                          <a:latin typeface="Meiryo" panose="020B0604030504040204" pitchFamily="34" charset="-128"/>
                          <a:ea typeface="Meiryo" panose="020B0604030504040204" pitchFamily="34" charset="-128"/>
                          <a:cs typeface="+mn-cs"/>
                        </a:rPr>
                        <a:t>動画</a:t>
                      </a:r>
                      <a:r>
                        <a:rPr kumimoji="1" lang="en-US" altLang="ja-JP" sz="900" b="0" kern="1200">
                          <a:solidFill>
                            <a:schemeClr val="bg1"/>
                          </a:solidFill>
                          <a:latin typeface="Meiryo" panose="020B0604030504040204" pitchFamily="34" charset="-128"/>
                          <a:ea typeface="Meiryo" panose="020B0604030504040204" pitchFamily="34" charset="-128"/>
                          <a:cs typeface="+mn-cs"/>
                        </a:rPr>
                        <a:t>/16</a:t>
                      </a:r>
                      <a:r>
                        <a:rPr kumimoji="1" lang="ja-JP" altLang="en-US" sz="900" b="0" kern="1200">
                          <a:solidFill>
                            <a:schemeClr val="bg1"/>
                          </a:solidFill>
                          <a:latin typeface="Meiryo" panose="020B0604030504040204" pitchFamily="34" charset="-128"/>
                          <a:ea typeface="Meiryo" panose="020B0604030504040204" pitchFamily="34" charset="-128"/>
                          <a:cs typeface="+mn-cs"/>
                        </a:rPr>
                        <a:t>：</a:t>
                      </a:r>
                      <a:r>
                        <a:rPr kumimoji="1" lang="en-US" altLang="ja-JP" sz="900" b="0" kern="1200">
                          <a:solidFill>
                            <a:schemeClr val="bg1"/>
                          </a:solidFill>
                          <a:latin typeface="Meiryo" panose="020B0604030504040204" pitchFamily="34" charset="-128"/>
                          <a:ea typeface="Meiryo" panose="020B0604030504040204" pitchFamily="34" charset="-128"/>
                          <a:cs typeface="+mn-cs"/>
                        </a:rPr>
                        <a:t>9</a:t>
                      </a:r>
                      <a:r>
                        <a:rPr kumimoji="1" lang="ja-JP" altLang="en-US" sz="900" b="0" kern="1200">
                          <a:solidFill>
                            <a:schemeClr val="bg1"/>
                          </a:solidFill>
                          <a:latin typeface="Meiryo" panose="020B0604030504040204" pitchFamily="34" charset="-128"/>
                          <a:ea typeface="Meiryo" panose="020B0604030504040204" pitchFamily="34" charset="-128"/>
                          <a:cs typeface="+mn-cs"/>
                        </a:rPr>
                        <a:t>広告　タップ後の動作</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kern="1200">
                          <a:solidFill>
                            <a:schemeClr val="tx1">
                              <a:lumMod val="65000"/>
                              <a:lumOff val="35000"/>
                            </a:schemeClr>
                          </a:solidFill>
                          <a:latin typeface="+mn-lt"/>
                          <a:ea typeface="+mn-ea"/>
                          <a:cs typeface="+mn-cs"/>
                        </a:rPr>
                        <a:t>-</a:t>
                      </a:r>
                      <a:endParaRPr kumimoji="1" lang="ja-JP" altLang="en-US" sz="1050" kern="1200">
                        <a:solidFill>
                          <a:schemeClr val="tx1">
                            <a:lumMod val="65000"/>
                            <a:lumOff val="35000"/>
                          </a:schemeClr>
                        </a:solidFill>
                        <a:latin typeface="+mn-lt"/>
                        <a:ea typeface="+mn-ea"/>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674522507"/>
                  </a:ext>
                </a:extLst>
              </a:tr>
              <a:tr h="32551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デバイス</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0" i="0" kern="1200">
                          <a:solidFill>
                            <a:schemeClr val="tx1">
                              <a:lumMod val="65000"/>
                              <a:lumOff val="35000"/>
                            </a:schemeClr>
                          </a:solidFill>
                          <a:latin typeface="Meiryo"/>
                          <a:ea typeface="Meiryo"/>
                          <a:cs typeface="+mn-cs"/>
                        </a:rPr>
                        <a:t>スマートフォン（ウェブ</a:t>
                      </a:r>
                      <a:r>
                        <a:rPr kumimoji="1" lang="en-US" altLang="ja-JP" sz="1050" b="0" i="0" kern="1200">
                          <a:solidFill>
                            <a:schemeClr val="tx1">
                              <a:lumMod val="65000"/>
                              <a:lumOff val="35000"/>
                            </a:schemeClr>
                          </a:solidFill>
                          <a:latin typeface="Meiryo"/>
                          <a:ea typeface="Meiryo"/>
                          <a:cs typeface="+mn-cs"/>
                        </a:rPr>
                        <a:t>/</a:t>
                      </a:r>
                      <a:r>
                        <a:rPr kumimoji="1" lang="ja-JP" altLang="en-US" sz="1050" b="0" i="0" kern="1200">
                          <a:solidFill>
                            <a:schemeClr val="tx1">
                              <a:lumMod val="65000"/>
                              <a:lumOff val="35000"/>
                            </a:schemeClr>
                          </a:solidFill>
                          <a:latin typeface="Meiryo"/>
                          <a:ea typeface="Meiryo"/>
                          <a:cs typeface="+mn-cs"/>
                        </a:rPr>
                        <a:t>アプリ）</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931917948"/>
                  </a:ext>
                </a:extLst>
              </a:tr>
              <a:tr h="32551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掲載面</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kern="1200">
                          <a:solidFill>
                            <a:schemeClr val="tx1">
                              <a:lumMod val="65000"/>
                              <a:lumOff val="35000"/>
                            </a:schemeClr>
                          </a:solidFill>
                          <a:latin typeface="Meiryo"/>
                          <a:ea typeface="Meiryo"/>
                          <a:cs typeface="+mn-cs"/>
                        </a:rPr>
                        <a:t>Yahoo! JAPAN </a:t>
                      </a:r>
                      <a:r>
                        <a:rPr kumimoji="1" lang="ja-JP" altLang="en-US" sz="1050" b="0" i="0" kern="1200">
                          <a:solidFill>
                            <a:schemeClr val="tx1">
                              <a:lumMod val="65000"/>
                              <a:lumOff val="35000"/>
                            </a:schemeClr>
                          </a:solidFill>
                          <a:latin typeface="Meiryo"/>
                          <a:ea typeface="Meiryo"/>
                          <a:cs typeface="+mn-cs"/>
                        </a:rPr>
                        <a:t>トップページ</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787314208"/>
                  </a:ext>
                </a:extLst>
              </a:tr>
              <a:tr h="32551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掲載場所</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kern="1200">
                          <a:solidFill>
                            <a:schemeClr val="tx1">
                              <a:lumMod val="65000"/>
                              <a:lumOff val="35000"/>
                            </a:schemeClr>
                          </a:solidFill>
                          <a:latin typeface="Meiryo"/>
                          <a:ea typeface="Meiryo"/>
                          <a:cs typeface="+mn-cs"/>
                        </a:rPr>
                        <a:t>Yahoo! JAPAN </a:t>
                      </a:r>
                      <a:r>
                        <a:rPr kumimoji="1" lang="ja-JP" altLang="en-US" sz="1050" b="0" i="0" kern="1200">
                          <a:solidFill>
                            <a:schemeClr val="tx1">
                              <a:lumMod val="65000"/>
                              <a:lumOff val="35000"/>
                            </a:schemeClr>
                          </a:solidFill>
                          <a:latin typeface="Meiryo"/>
                          <a:ea typeface="Meiryo"/>
                          <a:cs typeface="+mn-cs"/>
                        </a:rPr>
                        <a:t>トップページ</a:t>
                      </a:r>
                      <a:r>
                        <a:rPr kumimoji="1" lang="en-US" altLang="ja-JP" sz="1050" b="0" i="0" kern="1200">
                          <a:solidFill>
                            <a:schemeClr val="tx1">
                              <a:lumMod val="65000"/>
                              <a:lumOff val="35000"/>
                            </a:schemeClr>
                          </a:solidFill>
                          <a:latin typeface="Meiryo"/>
                          <a:ea typeface="Meiryo"/>
                          <a:cs typeface="+mn-cs"/>
                        </a:rPr>
                        <a:t> </a:t>
                      </a:r>
                      <a:r>
                        <a:rPr kumimoji="1" lang="ja-JP" altLang="en-US" sz="1050" b="0" i="0" kern="1200">
                          <a:solidFill>
                            <a:schemeClr val="tx1">
                              <a:lumMod val="65000"/>
                              <a:lumOff val="35000"/>
                            </a:schemeClr>
                          </a:solidFill>
                          <a:latin typeface="Meiryo"/>
                          <a:ea typeface="Meiryo"/>
                          <a:cs typeface="+mn-cs"/>
                        </a:rPr>
                        <a:t>および</a:t>
                      </a:r>
                      <a:r>
                        <a:rPr kumimoji="1" lang="en-US" altLang="ja-JP" sz="1050" b="0" i="0" kern="1200">
                          <a:solidFill>
                            <a:schemeClr val="tx1">
                              <a:lumMod val="65000"/>
                              <a:lumOff val="35000"/>
                            </a:schemeClr>
                          </a:solidFill>
                          <a:latin typeface="Meiryo"/>
                          <a:ea typeface="Meiryo"/>
                          <a:cs typeface="+mn-cs"/>
                        </a:rPr>
                        <a:t>Yahoo! JAPAN</a:t>
                      </a:r>
                      <a:r>
                        <a:rPr kumimoji="1" lang="ja-JP" altLang="en-US" sz="1050" b="0" i="0" kern="1200">
                          <a:solidFill>
                            <a:schemeClr val="tx1">
                              <a:lumMod val="65000"/>
                              <a:lumOff val="35000"/>
                            </a:schemeClr>
                          </a:solidFill>
                          <a:latin typeface="Meiryo"/>
                          <a:ea typeface="Meiryo"/>
                          <a:cs typeface="+mn-cs"/>
                        </a:rPr>
                        <a:t>アプリのファーストビュー　</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066738162"/>
                  </a:ext>
                </a:extLst>
              </a:tr>
              <a:tr h="32551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a:lnSpc>
                          <a:spcPct val="100000"/>
                        </a:lnSpc>
                        <a:spcBef>
                          <a:spcPts val="0"/>
                        </a:spcBef>
                        <a:spcAft>
                          <a:spcPts val="0"/>
                        </a:spcAft>
                        <a:buNone/>
                      </a:pPr>
                      <a:r>
                        <a:rPr kumimoji="1" lang="en-US" sz="1050" b="0" i="0" u="none" strike="noStrike" kern="1200" cap="none" spc="0" normalizeH="0" baseline="0" noProof="0">
                          <a:ln>
                            <a:noFill/>
                          </a:ln>
                          <a:solidFill>
                            <a:schemeClr val="tx1">
                              <a:lumMod val="65000"/>
                              <a:lumOff val="35000"/>
                            </a:schemeClr>
                          </a:solidFill>
                          <a:effectLst/>
                          <a:uLnTx/>
                          <a:uFillTx/>
                          <a:latin typeface="Meiryo"/>
                        </a:rPr>
                        <a:t>2023</a:t>
                      </a:r>
                      <a:r>
                        <a:rPr kumimoji="1" lang="ja-JP" sz="1050" b="0" i="0" u="none" strike="noStrike" kern="1200" cap="none" spc="0" normalizeH="0" baseline="0" noProof="0">
                          <a:ln>
                            <a:noFill/>
                          </a:ln>
                          <a:solidFill>
                            <a:schemeClr val="tx1">
                              <a:lumMod val="65000"/>
                              <a:lumOff val="35000"/>
                            </a:schemeClr>
                          </a:solidFill>
                          <a:effectLst/>
                          <a:uLnTx/>
                          <a:uFillTx/>
                          <a:latin typeface="Meiryo"/>
                          <a:ea typeface="Meiryo"/>
                        </a:rPr>
                        <a:t>年</a:t>
                      </a:r>
                      <a:r>
                        <a:rPr lang="en-US" altLang="ja-JP" sz="1050" b="0" i="0" u="none" strike="noStrike" kern="1200" cap="none" spc="0" normalizeH="0" baseline="0" noProof="0">
                          <a:ln>
                            <a:noFill/>
                          </a:ln>
                          <a:solidFill>
                            <a:schemeClr val="tx1">
                              <a:lumMod val="65000"/>
                              <a:lumOff val="35000"/>
                            </a:schemeClr>
                          </a:solidFill>
                          <a:effectLst/>
                          <a:uLnTx/>
                          <a:uFillTx/>
                          <a:latin typeface="Meiryo"/>
                          <a:ea typeface="Meiryo"/>
                        </a:rPr>
                        <a:t>4</a:t>
                      </a:r>
                      <a:r>
                        <a:rPr lang="ja-JP" sz="1050" b="0" i="0" u="none" strike="noStrike" kern="1200" cap="none" spc="0" normalizeH="0" baseline="0" noProof="0">
                          <a:ln>
                            <a:noFill/>
                          </a:ln>
                          <a:solidFill>
                            <a:schemeClr val="tx1">
                              <a:lumMod val="65000"/>
                              <a:lumOff val="35000"/>
                            </a:schemeClr>
                          </a:solidFill>
                          <a:effectLst/>
                          <a:uLnTx/>
                          <a:uFillTx/>
                          <a:latin typeface="Meiryo"/>
                          <a:ea typeface="Meiryo"/>
                        </a:rPr>
                        <a:t>月</a:t>
                      </a:r>
                      <a:r>
                        <a:rPr kumimoji="1" lang="en-US" sz="1050" b="0" i="0" u="none" strike="noStrike" kern="1200" cap="none" spc="0" normalizeH="0" baseline="0" noProof="0">
                          <a:ln>
                            <a:noFill/>
                          </a:ln>
                          <a:solidFill>
                            <a:schemeClr val="tx1">
                              <a:lumMod val="65000"/>
                              <a:lumOff val="35000"/>
                            </a:schemeClr>
                          </a:solidFill>
                          <a:effectLst/>
                          <a:uLnTx/>
                          <a:uFillTx/>
                          <a:latin typeface="Meiryo"/>
                        </a:rPr>
                        <a:t>1</a:t>
                      </a:r>
                      <a:r>
                        <a:rPr kumimoji="1" lang="ja-JP" sz="1050" b="0" i="0" u="none" strike="noStrike" kern="1200" cap="none" spc="0" normalizeH="0" baseline="0" noProof="0">
                          <a:ln>
                            <a:noFill/>
                          </a:ln>
                          <a:solidFill>
                            <a:schemeClr val="tx1">
                              <a:lumMod val="65000"/>
                              <a:lumOff val="35000"/>
                            </a:schemeClr>
                          </a:solidFill>
                          <a:effectLst/>
                          <a:uLnTx/>
                          <a:uFillTx/>
                          <a:latin typeface="Meiryo"/>
                          <a:ea typeface="Meiryo"/>
                        </a:rPr>
                        <a:t>日</a:t>
                      </a:r>
                      <a:r>
                        <a:rPr lang="en-US" altLang="ja-JP" sz="1050" b="0" i="0" u="none" strike="noStrike" kern="1200" cap="none" spc="0" normalizeH="0" baseline="0" noProof="0">
                          <a:ln>
                            <a:noFill/>
                          </a:ln>
                          <a:solidFill>
                            <a:schemeClr val="accent3"/>
                          </a:solidFill>
                          <a:effectLst/>
                          <a:uLnTx/>
                          <a:uFillTx/>
                          <a:latin typeface="Meiryo"/>
                        </a:rPr>
                        <a:t>(土)</a:t>
                      </a:r>
                      <a:r>
                        <a:rPr kumimoji="1" lang="ja-JP" sz="1050" b="0" i="0" u="none" strike="noStrike" kern="1200" cap="none" spc="0" normalizeH="0" baseline="0" noProof="0">
                          <a:ln>
                            <a:noFill/>
                          </a:ln>
                          <a:solidFill>
                            <a:schemeClr val="tx1">
                              <a:lumMod val="65000"/>
                              <a:lumOff val="35000"/>
                            </a:schemeClr>
                          </a:solidFill>
                          <a:effectLst/>
                          <a:uLnTx/>
                          <a:uFillTx/>
                          <a:latin typeface="Meiryo"/>
                          <a:ea typeface="Meiryo"/>
                        </a:rPr>
                        <a:t>～　</a:t>
                      </a:r>
                      <a:r>
                        <a:rPr kumimoji="1" lang="en-US" sz="1050" b="0" i="0" u="none" strike="noStrike" kern="1200" cap="none" spc="0" normalizeH="0" baseline="0" noProof="0">
                          <a:ln>
                            <a:noFill/>
                          </a:ln>
                          <a:solidFill>
                            <a:schemeClr val="tx1">
                              <a:lumMod val="65000"/>
                              <a:lumOff val="35000"/>
                            </a:schemeClr>
                          </a:solidFill>
                          <a:effectLst/>
                          <a:uLnTx/>
                          <a:uFillTx/>
                          <a:latin typeface="Meiryo"/>
                        </a:rPr>
                        <a:t>2023</a:t>
                      </a:r>
                      <a:r>
                        <a:rPr kumimoji="1" lang="ja-JP" sz="1050" b="0" i="0" u="none" strike="noStrike" kern="1200" cap="none" spc="0" normalizeH="0" baseline="0" noProof="0">
                          <a:ln>
                            <a:noFill/>
                          </a:ln>
                          <a:solidFill>
                            <a:schemeClr val="tx1">
                              <a:lumMod val="65000"/>
                              <a:lumOff val="35000"/>
                            </a:schemeClr>
                          </a:solidFill>
                          <a:effectLst/>
                          <a:uLnTx/>
                          <a:uFillTx/>
                          <a:latin typeface="Meiryo"/>
                          <a:ea typeface="Meiryo"/>
                        </a:rPr>
                        <a:t>年</a:t>
                      </a:r>
                      <a:r>
                        <a:rPr lang="en-US" sz="1050" b="0" i="0" u="none" strike="noStrike" kern="1200" cap="none" spc="0" normalizeH="0" baseline="0" noProof="0">
                          <a:ln>
                            <a:noFill/>
                          </a:ln>
                          <a:solidFill>
                            <a:schemeClr val="tx1">
                              <a:lumMod val="65000"/>
                              <a:lumOff val="35000"/>
                            </a:schemeClr>
                          </a:solidFill>
                          <a:effectLst/>
                          <a:uLnTx/>
                          <a:uFillTx/>
                          <a:latin typeface="Meiryo"/>
                        </a:rPr>
                        <a:t>6</a:t>
                      </a:r>
                      <a:r>
                        <a:rPr kumimoji="1" lang="ja-JP" sz="1050" b="0" i="0" u="none" strike="noStrike" kern="1200" cap="none" spc="0" normalizeH="0" baseline="0" noProof="0">
                          <a:ln>
                            <a:noFill/>
                          </a:ln>
                          <a:solidFill>
                            <a:schemeClr val="tx1">
                              <a:lumMod val="65000"/>
                              <a:lumOff val="35000"/>
                            </a:schemeClr>
                          </a:solidFill>
                          <a:effectLst/>
                          <a:uLnTx/>
                          <a:uFillTx/>
                          <a:latin typeface="Meiryo"/>
                          <a:ea typeface="Meiryo"/>
                        </a:rPr>
                        <a:t>月</a:t>
                      </a:r>
                      <a:r>
                        <a:rPr lang="en-US" sz="1050" b="0" i="0" u="none" strike="noStrike" kern="1200" cap="none" spc="0" normalizeH="0" baseline="0" noProof="0">
                          <a:ln>
                            <a:noFill/>
                          </a:ln>
                          <a:solidFill>
                            <a:schemeClr val="tx1">
                              <a:lumMod val="65000"/>
                              <a:lumOff val="35000"/>
                            </a:schemeClr>
                          </a:solidFill>
                          <a:effectLst/>
                          <a:uLnTx/>
                          <a:uFillTx/>
                          <a:latin typeface="Meiryo"/>
                        </a:rPr>
                        <a:t>30</a:t>
                      </a:r>
                      <a:r>
                        <a:rPr kumimoji="1" lang="ja-JP" sz="1050" b="0" i="0" u="none" strike="noStrike" kern="1200" cap="none" spc="0" normalizeH="0" baseline="0" noProof="0">
                          <a:ln>
                            <a:noFill/>
                          </a:ln>
                          <a:solidFill>
                            <a:schemeClr val="tx1">
                              <a:lumMod val="65000"/>
                              <a:lumOff val="35000"/>
                            </a:schemeClr>
                          </a:solidFill>
                          <a:effectLst/>
                          <a:uLnTx/>
                          <a:uFillTx/>
                          <a:latin typeface="Meiryo"/>
                          <a:ea typeface="Meiryo"/>
                        </a:rPr>
                        <a:t>日（金）</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2463668774"/>
                  </a:ext>
                </a:extLst>
              </a:tr>
              <a:tr h="32551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購入期間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a:ln>
                            <a:noFill/>
                          </a:ln>
                          <a:solidFill>
                            <a:schemeClr val="tx1">
                              <a:lumMod val="65000"/>
                              <a:lumOff val="35000"/>
                            </a:schemeClr>
                          </a:solidFill>
                          <a:effectLst/>
                          <a:uLnTx/>
                          <a:uFillTx/>
                          <a:latin typeface="Meiryo"/>
                          <a:ea typeface="Meiryo"/>
                          <a:cs typeface="+mn-cs"/>
                        </a:rPr>
                        <a:t>1</a:t>
                      </a:r>
                      <a:r>
                        <a:rPr kumimoji="1" lang="ja-JP" altLang="en-US" sz="1050" b="0" i="0" u="none" strike="noStrike" kern="1200" cap="none" spc="0" normalizeH="0" baseline="0" noProof="0">
                          <a:ln>
                            <a:noFill/>
                          </a:ln>
                          <a:solidFill>
                            <a:schemeClr val="tx1">
                              <a:lumMod val="65000"/>
                              <a:lumOff val="35000"/>
                            </a:schemeClr>
                          </a:solidFill>
                          <a:effectLst/>
                          <a:uLnTx/>
                          <a:uFillTx/>
                          <a:latin typeface="Meiryo"/>
                          <a:ea typeface="Meiryo"/>
                          <a:cs typeface="+mn-cs"/>
                        </a:rPr>
                        <a:t>日（</a:t>
                      </a:r>
                      <a:r>
                        <a:rPr kumimoji="1" lang="en-US" altLang="ja-JP" sz="1050" b="0" i="0" u="none" strike="noStrike" kern="1200" cap="none" spc="0" normalizeH="0" baseline="0" noProof="0">
                          <a:ln>
                            <a:noFill/>
                          </a:ln>
                          <a:solidFill>
                            <a:schemeClr val="tx1">
                              <a:lumMod val="65000"/>
                              <a:lumOff val="35000"/>
                            </a:schemeClr>
                          </a:solidFill>
                          <a:effectLst/>
                          <a:uLnTx/>
                          <a:uFillTx/>
                          <a:latin typeface="Meiryo"/>
                          <a:ea typeface="Meiryo"/>
                          <a:cs typeface="+mn-cs"/>
                        </a:rPr>
                        <a:t>1</a:t>
                      </a:r>
                      <a:r>
                        <a:rPr kumimoji="1" lang="ja-JP" altLang="en-US" sz="1050" b="0" i="0" u="none" strike="noStrike" kern="1200" cap="none" spc="0" normalizeH="0" baseline="0" noProof="0">
                          <a:ln>
                            <a:noFill/>
                          </a:ln>
                          <a:solidFill>
                            <a:schemeClr val="tx1">
                              <a:lumMod val="65000"/>
                              <a:lumOff val="35000"/>
                            </a:schemeClr>
                          </a:solidFill>
                          <a:effectLst/>
                          <a:uLnTx/>
                          <a:uFillTx/>
                          <a:latin typeface="Meiryo"/>
                          <a:ea typeface="Meiryo"/>
                          <a:cs typeface="+mn-cs"/>
                        </a:rPr>
                        <a:t>時間単位）</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967014782"/>
                  </a:ext>
                </a:extLst>
              </a:tr>
              <a:tr h="32551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料金タイプ</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lang="ja-JP" altLang="en-US" sz="1050" b="0" i="0">
                          <a:solidFill>
                            <a:schemeClr val="tx1">
                              <a:lumMod val="65000"/>
                              <a:lumOff val="35000"/>
                            </a:schemeClr>
                          </a:solidFill>
                          <a:effectLst/>
                          <a:latin typeface="Meiryo" panose="020B0604030504040204" pitchFamily="34" charset="-128"/>
                          <a:ea typeface="Meiryo" panose="020B0604030504040204" pitchFamily="34" charset="-128"/>
                        </a:rPr>
                        <a:t>時間帯ジャック購入型</a:t>
                      </a:r>
                      <a:endParaRPr kumimoji="1" lang="ja-JP" altLang="en-US" sz="1050" b="0" i="0"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50538939"/>
                  </a:ext>
                </a:extLst>
              </a:tr>
              <a:tr h="32551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最低購入価格</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rowSpan="2"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kern="1200">
                          <a:solidFill>
                            <a:schemeClr val="tx1">
                              <a:lumMod val="65000"/>
                              <a:lumOff val="35000"/>
                            </a:schemeClr>
                          </a:solidFill>
                          <a:latin typeface="Meiryo" panose="020B0604030504040204" pitchFamily="34" charset="-128"/>
                          <a:ea typeface="Meiryo" panose="020B0604030504040204" pitchFamily="34" charset="-128"/>
                          <a:cs typeface="+mn-cs"/>
                        </a:rPr>
                        <a:t>価格は次項をご確認ください。</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rowSpan="2" hMerge="1">
                  <a:txBody>
                    <a:bodyPr/>
                    <a:lstStyle/>
                    <a:p>
                      <a:endParaRPr kumimoji="1" lang="ja-JP" altLang="en-US"/>
                    </a:p>
                  </a:txBody>
                  <a:tcPr/>
                </a:tc>
                <a:tc rowSpan="2"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kern="1200">
                          <a:solidFill>
                            <a:schemeClr val="tx1">
                              <a:lumMod val="65000"/>
                              <a:lumOff val="35000"/>
                            </a:schemeClr>
                          </a:solidFill>
                          <a:latin typeface="Meiryo" panose="020B0604030504040204" pitchFamily="34" charset="-128"/>
                          <a:ea typeface="Meiryo" panose="020B0604030504040204" pitchFamily="34" charset="-128"/>
                          <a:cs typeface="+mn-cs"/>
                        </a:rPr>
                        <a:t>価格は次項をご確認ください。</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rowSpan="2"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381913646"/>
                  </a:ext>
                </a:extLst>
              </a:tr>
              <a:tr h="32551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基本料金（</a:t>
                      </a:r>
                      <a:r>
                        <a:rPr kumimoji="1" lang="en-US" altLang="ja-JP" sz="900" b="0" kern="1200" err="1">
                          <a:solidFill>
                            <a:schemeClr val="bg1"/>
                          </a:solidFill>
                          <a:latin typeface="Meiryo" panose="020B0604030504040204" pitchFamily="34" charset="-128"/>
                          <a:ea typeface="Meiryo" panose="020B0604030504040204" pitchFamily="34" charset="-128"/>
                          <a:cs typeface="+mn-cs"/>
                        </a:rPr>
                        <a:t>vCPM</a:t>
                      </a:r>
                      <a:r>
                        <a:rPr kumimoji="1" lang="ja-JP" altLang="en-US" sz="900" b="0" kern="1200">
                          <a:solidFill>
                            <a:schemeClr val="bg1"/>
                          </a:solidFill>
                          <a:latin typeface="Meiryo" panose="020B0604030504040204" pitchFamily="34" charset="-128"/>
                          <a:ea typeface="Meiryo" panose="020B0604030504040204" pitchFamily="34" charset="-128"/>
                          <a:cs typeface="+mn-cs"/>
                        </a:rPr>
                        <a:t>）</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vMerge="1">
                  <a:txBody>
                    <a:bodyPr/>
                    <a:lstStyle/>
                    <a:p>
                      <a:pPr algn="ctr"/>
                      <a:endParaRPr kumimoji="1" lang="en-US" altLang="ja-JP" sz="800">
                        <a:solidFill>
                          <a:schemeClr val="tx1">
                            <a:lumMod val="65000"/>
                            <a:lumOff val="35000"/>
                          </a:schemeClr>
                        </a:solidFill>
                        <a:latin typeface="+mj-lt"/>
                        <a:ea typeface="+mj-ea"/>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vMerge="1">
                  <a:txBody>
                    <a:bodyPr/>
                    <a:lstStyle/>
                    <a:p>
                      <a:endParaRPr kumimoji="1" lang="ja-JP" altLang="en-US"/>
                    </a:p>
                  </a:txBody>
                  <a:tcPr/>
                </a:tc>
                <a:tc gridSpan="2" vMerge="1">
                  <a:txBody>
                    <a:bodyPr/>
                    <a:lstStyle/>
                    <a:p>
                      <a:pPr algn="ctr"/>
                      <a:endParaRPr kumimoji="1" lang="en-US" altLang="ja-JP" sz="600" kern="1200">
                        <a:solidFill>
                          <a:schemeClr val="tx1">
                            <a:lumMod val="65000"/>
                            <a:lumOff val="35000"/>
                          </a:schemeClr>
                        </a:solidFill>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v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4014462905"/>
                  </a:ext>
                </a:extLst>
              </a:tr>
              <a:tr h="32551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想定</a:t>
                      </a:r>
                      <a:r>
                        <a:rPr kumimoji="1" lang="en-US" altLang="ja-JP" sz="900" b="0" kern="1200" err="1">
                          <a:solidFill>
                            <a:schemeClr val="bg1"/>
                          </a:solidFill>
                          <a:latin typeface="Meiryo" panose="020B0604030504040204" pitchFamily="34" charset="-128"/>
                          <a:ea typeface="Meiryo" panose="020B0604030504040204" pitchFamily="34" charset="-128"/>
                          <a:cs typeface="+mn-cs"/>
                        </a:rPr>
                        <a:t>vimps</a:t>
                      </a:r>
                      <a:r>
                        <a:rPr kumimoji="1" lang="ja-JP" altLang="en-US" sz="900" b="0" kern="1200">
                          <a:solidFill>
                            <a:schemeClr val="bg1"/>
                          </a:solidFill>
                          <a:latin typeface="Meiryo" panose="020B0604030504040204" pitchFamily="34" charset="-128"/>
                          <a:ea typeface="Meiryo" panose="020B0604030504040204" pitchFamily="34" charset="-128"/>
                          <a:cs typeface="+mn-cs"/>
                        </a:rPr>
                        <a:t>（枠配信のみ）</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a:solidFill>
                            <a:schemeClr val="tx1">
                              <a:lumMod val="65000"/>
                              <a:lumOff val="35000"/>
                            </a:schemeClr>
                          </a:solidFill>
                          <a:latin typeface="Meiryo"/>
                          <a:ea typeface="Meiryo"/>
                          <a:cs typeface="+mn-cs"/>
                        </a:rPr>
                        <a:t>-</a:t>
                      </a:r>
                      <a:endParaRPr kumimoji="1" lang="ja-JP" altLang="en-US" sz="1050" b="0" i="0" kern="1200">
                        <a:solidFill>
                          <a:schemeClr val="tx1">
                            <a:lumMod val="65000"/>
                            <a:lumOff val="35000"/>
                          </a:schemeClr>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a:solidFill>
                            <a:schemeClr val="tx1">
                              <a:lumMod val="65000"/>
                              <a:lumOff val="35000"/>
                            </a:schemeClr>
                          </a:solidFill>
                          <a:latin typeface="Meiryo"/>
                          <a:ea typeface="Meiryo"/>
                        </a:rPr>
                        <a:t>-</a:t>
                      </a:r>
                      <a:endParaRPr kumimoji="1" lang="ja-JP" altLang="en-US" sz="1050" b="0" i="0">
                        <a:solidFill>
                          <a:schemeClr val="tx1">
                            <a:lumMod val="65000"/>
                            <a:lumOff val="35000"/>
                          </a:schemeClr>
                        </a:solidFill>
                        <a:latin typeface="Meiryo"/>
                        <a:ea typeface="Meiryo"/>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88352744"/>
                  </a:ext>
                </a:extLst>
              </a:tr>
            </a:tbl>
          </a:graphicData>
        </a:graphic>
      </p:graphicFrame>
      <p:sp>
        <p:nvSpPr>
          <p:cNvPr id="26" name="角丸四角形 25">
            <a:extLst>
              <a:ext uri="{FF2B5EF4-FFF2-40B4-BE49-F238E27FC236}">
                <a16:creationId xmlns:a16="http://schemas.microsoft.com/office/drawing/2014/main" id="{8F9975CF-61D2-EDBF-7C79-F6BABA2687AF}"/>
              </a:ext>
            </a:extLst>
          </p:cNvPr>
          <p:cNvSpPr/>
          <p:nvPr/>
        </p:nvSpPr>
        <p:spPr>
          <a:xfrm>
            <a:off x="1854789"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商品一覧</a:t>
            </a:r>
          </a:p>
        </p:txBody>
      </p:sp>
      <p:sp>
        <p:nvSpPr>
          <p:cNvPr id="6" name="テキスト プレースホルダー 35">
            <a:extLst>
              <a:ext uri="{FF2B5EF4-FFF2-40B4-BE49-F238E27FC236}">
                <a16:creationId xmlns:a16="http://schemas.microsoft.com/office/drawing/2014/main" id="{AF82CB53-492A-FC36-1BFC-E33F35801796}"/>
              </a:ext>
            </a:extLst>
          </p:cNvPr>
          <p:cNvSpPr>
            <a:spLocks noGrp="1"/>
          </p:cNvSpPr>
          <p:nvPr>
            <p:ph type="body" sz="quarter" idx="13"/>
          </p:nvPr>
        </p:nvSpPr>
        <p:spPr>
          <a:xfrm>
            <a:off x="3855764" y="241866"/>
            <a:ext cx="5325181" cy="335028"/>
          </a:xfrm>
        </p:spPr>
        <p:txBody>
          <a:bodyPr/>
          <a:lstStyle/>
          <a:p>
            <a:r>
              <a:rPr kumimoji="1" lang="ja-JP" altLang="en-US" sz="2000" b="1" i="0">
                <a:solidFill>
                  <a:schemeClr val="accent3"/>
                </a:solidFill>
                <a:latin typeface="Meiryo" panose="020B0604030504040204" pitchFamily="34" charset="-128"/>
                <a:ea typeface="Meiryo" panose="020B0604030504040204" pitchFamily="34" charset="-128"/>
              </a:rPr>
              <a:t>ブランドパネル　スマートフォン　カルーセル</a:t>
            </a:r>
          </a:p>
        </p:txBody>
      </p:sp>
      <p:sp>
        <p:nvSpPr>
          <p:cNvPr id="3" name="円/楕円 27">
            <a:extLst>
              <a:ext uri="{FF2B5EF4-FFF2-40B4-BE49-F238E27FC236}">
                <a16:creationId xmlns:a16="http://schemas.microsoft.com/office/drawing/2014/main" id="{5E869B84-726F-57D8-8CC6-FCD94696DA1E}"/>
              </a:ext>
            </a:extLst>
          </p:cNvPr>
          <p:cNvSpPr>
            <a:spLocks noChangeAspect="1"/>
          </p:cNvSpPr>
          <p:nvPr/>
        </p:nvSpPr>
        <p:spPr>
          <a:xfrm>
            <a:off x="8297251" y="2695107"/>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F</a:t>
            </a:r>
            <a:endParaRPr kumimoji="0" lang="ja-JP" altLang="en-US"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9" name="正方形/長方形 8">
            <a:extLst>
              <a:ext uri="{FF2B5EF4-FFF2-40B4-BE49-F238E27FC236}">
                <a16:creationId xmlns:a16="http://schemas.microsoft.com/office/drawing/2014/main" id="{86A9D310-BEFD-2E4B-B15A-23DE043944F3}"/>
              </a:ext>
            </a:extLst>
          </p:cNvPr>
          <p:cNvSpPr/>
          <p:nvPr/>
        </p:nvSpPr>
        <p:spPr>
          <a:xfrm>
            <a:off x="479425" y="6348548"/>
            <a:ext cx="10373353" cy="267381"/>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a:ln>
                  <a:noFill/>
                </a:ln>
                <a:solidFill>
                  <a:srgbClr val="595959"/>
                </a:solidFill>
                <a:effectLst/>
                <a:uLnTx/>
                <a:uFillTx/>
                <a:latin typeface="Meiryo"/>
                <a:ea typeface="メイリオ"/>
              </a:rPr>
              <a:t>※</a:t>
            </a:r>
            <a:r>
              <a:rPr kumimoji="0" lang="en-US" sz="800" b="0" i="0" u="none" strike="noStrike" kern="0" cap="none" spc="0" normalizeH="0" baseline="0" noProof="0">
                <a:ln>
                  <a:noFill/>
                </a:ln>
                <a:solidFill>
                  <a:srgbClr val="595959"/>
                </a:solidFill>
                <a:effectLst/>
                <a:uLnTx/>
                <a:uFillTx/>
                <a:latin typeface="Meiryo"/>
                <a:ea typeface="Meiryo"/>
              </a:rPr>
              <a:t>SP</a:t>
            </a:r>
            <a:r>
              <a:rPr kumimoji="0" lang="ja-JP" sz="800" b="0" i="0" u="none" strike="noStrike" kern="0" cap="none" spc="0" normalizeH="0" baseline="0" noProof="0">
                <a:ln>
                  <a:noFill/>
                </a:ln>
                <a:solidFill>
                  <a:srgbClr val="595959"/>
                </a:solidFill>
                <a:effectLst/>
                <a:uLnTx/>
                <a:uFillTx/>
                <a:latin typeface="Meiryo"/>
                <a:ea typeface="Meiryo"/>
              </a:rPr>
              <a:t>はスマートフォン</a:t>
            </a:r>
            <a:r>
              <a:rPr kumimoji="0" lang="ja-JP" sz="800" kern="0">
                <a:solidFill>
                  <a:srgbClr val="595959"/>
                </a:solidFill>
                <a:latin typeface="Meiryo"/>
                <a:ea typeface="Meiryo"/>
              </a:rPr>
              <a:t>、</a:t>
            </a:r>
            <a:r>
              <a:rPr kumimoji="0" lang="en-US" altLang="ja-JP" sz="800" kern="0">
                <a:solidFill>
                  <a:srgbClr val="595959"/>
                </a:solidFill>
                <a:latin typeface="Meiryo"/>
                <a:ea typeface="Meiryo"/>
              </a:rPr>
              <a:t>PC</a:t>
            </a:r>
            <a:r>
              <a:rPr kumimoji="0" lang="ja-JP" sz="800" kern="0">
                <a:solidFill>
                  <a:srgbClr val="595959"/>
                </a:solidFill>
                <a:latin typeface="Meiryo"/>
                <a:ea typeface="Meiryo"/>
              </a:rPr>
              <a:t>はパソコン、</a:t>
            </a:r>
            <a:r>
              <a:rPr kumimoji="0" lang="en-US" altLang="ja-JP" sz="800" kern="0">
                <a:solidFill>
                  <a:srgbClr val="595959"/>
                </a:solidFill>
                <a:latin typeface="Meiryo"/>
                <a:ea typeface="Meiryo"/>
              </a:rPr>
              <a:t>MD</a:t>
            </a:r>
            <a:r>
              <a:rPr kumimoji="0" lang="ja-JP" sz="800" kern="0">
                <a:solidFill>
                  <a:srgbClr val="595959"/>
                </a:solidFill>
                <a:latin typeface="Meiryo"/>
                <a:ea typeface="Meiryo"/>
              </a:rPr>
              <a:t>はマルチデバイス</a:t>
            </a:r>
            <a:r>
              <a:rPr kumimoji="0" lang="ja-JP" sz="800" b="0" i="0" u="none" strike="noStrike" kern="0" cap="none" spc="0" normalizeH="0" baseline="0" noProof="0">
                <a:ln>
                  <a:noFill/>
                </a:ln>
                <a:solidFill>
                  <a:srgbClr val="595959"/>
                </a:solidFill>
                <a:effectLst/>
                <a:uLnTx/>
                <a:uFillTx/>
                <a:latin typeface="Meiryo"/>
                <a:ea typeface="Meiryo"/>
              </a:rPr>
              <a:t>の略称です。</a:t>
            </a:r>
            <a:r>
              <a:rPr kumimoji="0" lang="ja-JP" altLang="en-US" sz="800" b="0" i="0" u="none" strike="noStrike" kern="0" cap="none" spc="0" normalizeH="0" baseline="0" noProof="0">
                <a:ln>
                  <a:noFill/>
                </a:ln>
                <a:solidFill>
                  <a:srgbClr val="595959"/>
                </a:solidFill>
                <a:effectLst/>
                <a:uLnTx/>
                <a:uFillTx/>
                <a:latin typeface="Meiryo"/>
                <a:ea typeface="Meiryo"/>
              </a:rPr>
              <a:t>　</a:t>
            </a:r>
            <a:r>
              <a:rPr kumimoji="0" lang="en-US" altLang="ja-JP" sz="800" b="0" i="0" u="none" strike="noStrike" kern="0" cap="none" spc="0" normalizeH="0" baseline="0" noProof="0">
                <a:ln>
                  <a:noFill/>
                </a:ln>
                <a:solidFill>
                  <a:srgbClr val="595959"/>
                </a:solidFill>
                <a:effectLst/>
                <a:uLnTx/>
                <a:uFillTx/>
                <a:latin typeface="Meiryo"/>
                <a:ea typeface="メイリオ"/>
              </a:rPr>
              <a:t>※</a:t>
            </a:r>
            <a:r>
              <a:rPr kumimoji="0" lang="en-US" altLang="ja-JP" sz="800" b="0" i="0" u="none" strike="noStrike" kern="0" cap="none" spc="0" normalizeH="0" baseline="0" noProof="0" err="1">
                <a:ln>
                  <a:noFill/>
                </a:ln>
                <a:solidFill>
                  <a:srgbClr val="595959"/>
                </a:solidFill>
                <a:effectLst/>
                <a:uLnTx/>
                <a:uFillTx/>
                <a:latin typeface="Meiryo"/>
                <a:ea typeface="メイリオ"/>
              </a:rPr>
              <a:t>vCPM</a:t>
            </a:r>
            <a:r>
              <a:rPr kumimoji="0" lang="ja-JP" altLang="en-US" sz="800" b="0" i="0" u="none" strike="noStrike" kern="0" cap="none" spc="0" normalizeH="0" baseline="0" noProof="0">
                <a:ln>
                  <a:noFill/>
                </a:ln>
                <a:solidFill>
                  <a:srgbClr val="595959"/>
                </a:solidFill>
                <a:effectLst/>
                <a:uLnTx/>
                <a:uFillTx/>
                <a:latin typeface="Meiryo"/>
                <a:ea typeface="Meiryo"/>
              </a:rPr>
              <a:t>はビューアブルインプレッション</a:t>
            </a:r>
            <a:r>
              <a:rPr kumimoji="0" lang="en-US" altLang="ja-JP" sz="800" b="0" i="0" u="none" strike="noStrike" kern="0" cap="none" spc="0" normalizeH="0" baseline="0" noProof="0">
                <a:ln>
                  <a:noFill/>
                </a:ln>
                <a:solidFill>
                  <a:srgbClr val="595959"/>
                </a:solidFill>
                <a:effectLst/>
                <a:uLnTx/>
                <a:uFillTx/>
                <a:latin typeface="Meiryo"/>
                <a:ea typeface="メイリオ"/>
              </a:rPr>
              <a:t>1,000</a:t>
            </a:r>
            <a:r>
              <a:rPr kumimoji="0" lang="ja-JP" altLang="en-US" sz="800" b="0" i="0" u="none" strike="noStrike" kern="0" cap="none" spc="0" normalizeH="0" baseline="0" noProof="0">
                <a:ln>
                  <a:noFill/>
                </a:ln>
                <a:solidFill>
                  <a:srgbClr val="595959"/>
                </a:solidFill>
                <a:effectLst/>
                <a:uLnTx/>
                <a:uFillTx/>
                <a:latin typeface="Meiryo"/>
                <a:ea typeface="Meiryo"/>
              </a:rPr>
              <a:t>回あたりにかかる見込み広告費用です。 </a:t>
            </a:r>
            <a:r>
              <a:rPr kumimoji="0" lang="en-US" altLang="ja-JP" sz="800" b="0" i="0" u="none" strike="noStrike" kern="0" cap="none" spc="0" normalizeH="0" baseline="0" noProof="0">
                <a:ln>
                  <a:noFill/>
                </a:ln>
                <a:solidFill>
                  <a:srgbClr val="595959"/>
                </a:solidFill>
                <a:effectLst/>
                <a:uLnTx/>
                <a:uFillTx/>
                <a:latin typeface="Meiryo"/>
                <a:ea typeface="メイリオ"/>
              </a:rPr>
              <a:t>※</a:t>
            </a:r>
            <a:r>
              <a:rPr kumimoji="0" lang="en-US" altLang="ja-JP" sz="800" b="0" i="0" u="none" strike="noStrike" kern="0" cap="none" spc="0" normalizeH="0" baseline="0" noProof="0" err="1">
                <a:ln>
                  <a:noFill/>
                </a:ln>
                <a:solidFill>
                  <a:srgbClr val="595959"/>
                </a:solidFill>
                <a:effectLst/>
                <a:uLnTx/>
                <a:uFillTx/>
                <a:latin typeface="Meiryo"/>
                <a:ea typeface="メイリオ"/>
              </a:rPr>
              <a:t>vimps</a:t>
            </a:r>
            <a:r>
              <a:rPr kumimoji="0" lang="ja-JP" altLang="en-US" sz="800" b="0" i="0" u="none" strike="noStrike" kern="0" cap="none" spc="0" normalizeH="0" baseline="0" noProof="0">
                <a:ln>
                  <a:noFill/>
                </a:ln>
                <a:solidFill>
                  <a:srgbClr val="595959"/>
                </a:solidFill>
                <a:effectLst/>
                <a:uLnTx/>
                <a:uFillTx/>
                <a:latin typeface="Meiryo"/>
                <a:ea typeface="Meiryo"/>
              </a:rPr>
              <a:t>はビューアブルインプレッションの略称です。</a:t>
            </a:r>
            <a:endParaRPr lang="en-US" altLang="ja-JP" sz="800" b="0" i="0" u="none" strike="noStrike" kern="0" cap="none" spc="0" normalizeH="0" baseline="0" noProof="0">
              <a:ln>
                <a:noFill/>
              </a:ln>
              <a:solidFill>
                <a:srgbClr val="595959"/>
              </a:solidFill>
              <a:effectLst/>
              <a:uLnTx/>
              <a:uFillTx/>
              <a:latin typeface="Meiryo"/>
              <a:ea typeface="Meiryo"/>
            </a:endParaRPr>
          </a:p>
        </p:txBody>
      </p:sp>
      <p:sp>
        <p:nvSpPr>
          <p:cNvPr id="10" name="正方形/長方形 9">
            <a:extLst>
              <a:ext uri="{FF2B5EF4-FFF2-40B4-BE49-F238E27FC236}">
                <a16:creationId xmlns:a16="http://schemas.microsoft.com/office/drawing/2014/main" id="{4E40E8BC-E3CE-19D3-D41A-BECFCCA459AB}"/>
              </a:ext>
            </a:extLst>
          </p:cNvPr>
          <p:cNvSpPr/>
          <p:nvPr/>
        </p:nvSpPr>
        <p:spPr>
          <a:xfrm>
            <a:off x="479425" y="6197545"/>
            <a:ext cx="4198585"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a:ln>
                  <a:noFill/>
                </a:ln>
                <a:solidFill>
                  <a:prstClr val="black">
                    <a:lumMod val="65000"/>
                    <a:lumOff val="35000"/>
                  </a:prstClr>
                </a:solidFill>
                <a:effectLst/>
                <a:uLnTx/>
                <a:uFillTx/>
              </a:rPr>
              <a:t>※</a:t>
            </a:r>
            <a:r>
              <a:rPr kumimoji="0" lang="ja-JP" altLang="en-US" sz="800" kern="0" noProof="0">
                <a:solidFill>
                  <a:prstClr val="black">
                    <a:lumMod val="65000"/>
                    <a:lumOff val="35000"/>
                  </a:prstClr>
                </a:solidFill>
              </a:rPr>
              <a:t>時間帯ジャック商品は</a:t>
            </a:r>
            <a:r>
              <a:rPr kumimoji="0" lang="en-US" altLang="ja-JP" sz="800" kern="0" noProof="0">
                <a:solidFill>
                  <a:prstClr val="black">
                    <a:lumMod val="65000"/>
                    <a:lumOff val="35000"/>
                  </a:prstClr>
                </a:solidFill>
              </a:rPr>
              <a:t>1</a:t>
            </a:r>
            <a:r>
              <a:rPr kumimoji="0" lang="ja-JP" altLang="en-US" sz="800" kern="0" noProof="0">
                <a:solidFill>
                  <a:prstClr val="black">
                    <a:lumMod val="65000"/>
                    <a:lumOff val="35000"/>
                  </a:prstClr>
                </a:solidFill>
              </a:rPr>
              <a:t>日で最大</a:t>
            </a:r>
            <a:r>
              <a:rPr kumimoji="0" lang="en-US" altLang="ja-JP" sz="800" kern="0" noProof="0">
                <a:solidFill>
                  <a:prstClr val="black">
                    <a:lumMod val="65000"/>
                    <a:lumOff val="35000"/>
                  </a:prstClr>
                </a:solidFill>
              </a:rPr>
              <a:t>3</a:t>
            </a:r>
            <a:r>
              <a:rPr kumimoji="0" lang="ja-JP" altLang="en-US" sz="800" kern="0" noProof="0">
                <a:solidFill>
                  <a:prstClr val="black">
                    <a:lumMod val="65000"/>
                    <a:lumOff val="35000"/>
                  </a:prstClr>
                </a:solidFill>
              </a:rPr>
              <a:t>時間、</a:t>
            </a:r>
            <a:r>
              <a:rPr kumimoji="0" lang="en-US" altLang="ja-JP" sz="800" kern="0" noProof="0">
                <a:solidFill>
                  <a:prstClr val="black">
                    <a:lumMod val="65000"/>
                    <a:lumOff val="35000"/>
                  </a:prstClr>
                </a:solidFill>
              </a:rPr>
              <a:t>1</a:t>
            </a:r>
            <a:r>
              <a:rPr kumimoji="0" lang="ja-JP" altLang="en-US" sz="800" kern="0" noProof="0">
                <a:solidFill>
                  <a:prstClr val="black">
                    <a:lumMod val="65000"/>
                    <a:lumOff val="35000"/>
                  </a:prstClr>
                </a:solidFill>
              </a:rPr>
              <a:t>週間で最大</a:t>
            </a:r>
            <a:r>
              <a:rPr kumimoji="0" lang="en-US" altLang="ja-JP" sz="800" kern="0" noProof="0">
                <a:solidFill>
                  <a:prstClr val="black">
                    <a:lumMod val="65000"/>
                    <a:lumOff val="35000"/>
                  </a:prstClr>
                </a:solidFill>
              </a:rPr>
              <a:t>10</a:t>
            </a:r>
            <a:r>
              <a:rPr kumimoji="0" lang="ja-JP" altLang="en-US" sz="800" kern="0" noProof="0">
                <a:solidFill>
                  <a:prstClr val="black">
                    <a:lumMod val="65000"/>
                    <a:lumOff val="35000"/>
                  </a:prstClr>
                </a:solidFill>
              </a:rPr>
              <a:t>時間までの販売となります。</a:t>
            </a:r>
            <a:endParaRPr kumimoji="0" lang="ja-JP" altLang="en-US" sz="800" b="0" i="0" u="none" strike="noStrike" kern="0" cap="none" spc="0" normalizeH="0" baseline="0" noProof="0">
              <a:ln>
                <a:noFill/>
              </a:ln>
              <a:solidFill>
                <a:prstClr val="black">
                  <a:lumMod val="65000"/>
                  <a:lumOff val="35000"/>
                </a:prstClr>
              </a:solidFill>
              <a:effectLst/>
              <a:uLnTx/>
              <a:uFillTx/>
            </a:endParaRPr>
          </a:p>
        </p:txBody>
      </p:sp>
      <p:pic>
        <p:nvPicPr>
          <p:cNvPr id="12" name="図プレースホルダー 11" descr="アイコン&#10;&#10;自動的に生成された説明">
            <a:extLst>
              <a:ext uri="{FF2B5EF4-FFF2-40B4-BE49-F238E27FC236}">
                <a16:creationId xmlns:a16="http://schemas.microsoft.com/office/drawing/2014/main" id="{1BBFA0A6-96F5-40D0-9A97-B9A2449AA16A}"/>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333462417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26" name="角丸四角形 25">
            <a:extLst>
              <a:ext uri="{FF2B5EF4-FFF2-40B4-BE49-F238E27FC236}">
                <a16:creationId xmlns:a16="http://schemas.microsoft.com/office/drawing/2014/main" id="{8F9975CF-61D2-EDBF-7C79-F6BABA2687AF}"/>
              </a:ext>
            </a:extLst>
          </p:cNvPr>
          <p:cNvSpPr/>
          <p:nvPr/>
        </p:nvSpPr>
        <p:spPr>
          <a:xfrm>
            <a:off x="1854789"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時間帯ジャック価格表</a:t>
            </a:r>
          </a:p>
        </p:txBody>
      </p:sp>
      <p:sp>
        <p:nvSpPr>
          <p:cNvPr id="6" name="テキスト プレースホルダー 35">
            <a:extLst>
              <a:ext uri="{FF2B5EF4-FFF2-40B4-BE49-F238E27FC236}">
                <a16:creationId xmlns:a16="http://schemas.microsoft.com/office/drawing/2014/main" id="{AF82CB53-492A-FC36-1BFC-E33F35801796}"/>
              </a:ext>
            </a:extLst>
          </p:cNvPr>
          <p:cNvSpPr>
            <a:spLocks noGrp="1"/>
          </p:cNvSpPr>
          <p:nvPr>
            <p:ph type="body" sz="quarter" idx="13"/>
          </p:nvPr>
        </p:nvSpPr>
        <p:spPr>
          <a:xfrm>
            <a:off x="3855764" y="241866"/>
            <a:ext cx="5325181" cy="335028"/>
          </a:xfrm>
        </p:spPr>
        <p:txBody>
          <a:bodyPr/>
          <a:lstStyle/>
          <a:p>
            <a:r>
              <a:rPr kumimoji="1" lang="ja-JP" altLang="en-US" sz="2000" b="1" i="0">
                <a:solidFill>
                  <a:schemeClr val="accent3"/>
                </a:solidFill>
                <a:latin typeface="Meiryo" panose="020B0604030504040204" pitchFamily="34" charset="-128"/>
                <a:ea typeface="Meiryo" panose="020B0604030504040204" pitchFamily="34" charset="-128"/>
              </a:rPr>
              <a:t>ブランドパネル　スマートフォン　カルーセル</a:t>
            </a:r>
          </a:p>
        </p:txBody>
      </p:sp>
      <p:sp>
        <p:nvSpPr>
          <p:cNvPr id="3" name="正方形/長方形 2">
            <a:extLst>
              <a:ext uri="{FF2B5EF4-FFF2-40B4-BE49-F238E27FC236}">
                <a16:creationId xmlns:a16="http://schemas.microsoft.com/office/drawing/2014/main" id="{5AD14280-6859-7249-4030-9854D7FA0E3A}"/>
              </a:ext>
            </a:extLst>
          </p:cNvPr>
          <p:cNvSpPr/>
          <p:nvPr/>
        </p:nvSpPr>
        <p:spPr>
          <a:xfrm>
            <a:off x="479425" y="6381750"/>
            <a:ext cx="10985380" cy="176972"/>
          </a:xfrm>
          <a:prstGeom prst="rect">
            <a:avLst/>
          </a:prstGeom>
        </p:spPr>
        <p:txBody>
          <a:bodyPr wrap="none" lIns="0" tIns="0" rIns="0" bIns="0" anchor="t">
            <a:spAutoFit/>
          </a:bodyPr>
          <a:lstStyle/>
          <a:p>
            <a:pPr>
              <a:lnSpc>
                <a:spcPts val="1460"/>
              </a:lnSpc>
              <a:defRPr/>
            </a:pPr>
            <a:r>
              <a:rPr kumimoji="0" lang="en-US" altLang="ja-JP" sz="850" kern="0">
                <a:solidFill>
                  <a:srgbClr val="595959"/>
                </a:solidFill>
                <a:latin typeface="Meiryo"/>
                <a:ea typeface="Meiryo"/>
              </a:rPr>
              <a:t>※</a:t>
            </a:r>
            <a:r>
              <a:rPr kumimoji="0" lang="en-US" sz="850" kern="0">
                <a:solidFill>
                  <a:srgbClr val="595959"/>
                </a:solidFill>
                <a:latin typeface="Meiryo"/>
                <a:ea typeface="Meiryo"/>
              </a:rPr>
              <a:t>SP</a:t>
            </a:r>
            <a:r>
              <a:rPr kumimoji="0" lang="ja-JP" sz="850" kern="0">
                <a:solidFill>
                  <a:srgbClr val="595959"/>
                </a:solidFill>
                <a:latin typeface="Meiryo"/>
                <a:ea typeface="Meiryo"/>
              </a:rPr>
              <a:t>はスマートフォン、</a:t>
            </a:r>
            <a:r>
              <a:rPr kumimoji="0" lang="en-US" altLang="ja-JP" sz="850" kern="0">
                <a:solidFill>
                  <a:srgbClr val="595959"/>
                </a:solidFill>
                <a:latin typeface="Meiryo"/>
                <a:ea typeface="Meiryo"/>
              </a:rPr>
              <a:t>PC</a:t>
            </a:r>
            <a:r>
              <a:rPr kumimoji="0" lang="ja-JP" sz="850" kern="0">
                <a:solidFill>
                  <a:srgbClr val="595959"/>
                </a:solidFill>
                <a:latin typeface="Meiryo"/>
                <a:ea typeface="Meiryo"/>
              </a:rPr>
              <a:t>はパソコン、</a:t>
            </a:r>
            <a:r>
              <a:rPr kumimoji="0" lang="en-US" altLang="ja-JP" sz="850" kern="0">
                <a:solidFill>
                  <a:srgbClr val="595959"/>
                </a:solidFill>
                <a:latin typeface="Meiryo"/>
                <a:ea typeface="Meiryo"/>
              </a:rPr>
              <a:t>MD</a:t>
            </a:r>
            <a:r>
              <a:rPr kumimoji="0" lang="ja-JP" sz="850" kern="0">
                <a:solidFill>
                  <a:srgbClr val="595959"/>
                </a:solidFill>
                <a:latin typeface="Meiryo"/>
                <a:ea typeface="Meiryo"/>
              </a:rPr>
              <a:t>はマルチデバイスの略称です。</a:t>
            </a:r>
            <a:r>
              <a:rPr kumimoji="0" lang="ja-JP" altLang="en-US" sz="850" kern="0">
                <a:solidFill>
                  <a:srgbClr val="595959"/>
                </a:solidFill>
                <a:latin typeface="Meiryo"/>
                <a:ea typeface="Meiryo"/>
              </a:rPr>
              <a:t>　</a:t>
            </a:r>
            <a:r>
              <a:rPr kumimoji="0" lang="en-US" altLang="ja-JP" sz="850" kern="0">
                <a:solidFill>
                  <a:srgbClr val="595959"/>
                </a:solidFill>
                <a:latin typeface="Meiryo"/>
                <a:ea typeface="Meiryo"/>
              </a:rPr>
              <a:t>※</a:t>
            </a:r>
            <a:r>
              <a:rPr kumimoji="0" lang="en-US" altLang="ja-JP" sz="850" kern="0" err="1">
                <a:solidFill>
                  <a:srgbClr val="595959"/>
                </a:solidFill>
                <a:latin typeface="Meiryo"/>
                <a:ea typeface="Meiryo"/>
              </a:rPr>
              <a:t>vCPM</a:t>
            </a:r>
            <a:r>
              <a:rPr kumimoji="0" lang="ja-JP" altLang="en-US" sz="850" kern="0">
                <a:solidFill>
                  <a:srgbClr val="595959"/>
                </a:solidFill>
                <a:latin typeface="Meiryo"/>
                <a:ea typeface="Meiryo"/>
              </a:rPr>
              <a:t>はビューアブルインプレッション</a:t>
            </a:r>
            <a:r>
              <a:rPr kumimoji="0" lang="en-US" altLang="ja-JP" sz="850" kern="0">
                <a:solidFill>
                  <a:srgbClr val="595959"/>
                </a:solidFill>
                <a:latin typeface="Meiryo"/>
                <a:ea typeface="Meiryo"/>
              </a:rPr>
              <a:t>1,000</a:t>
            </a:r>
            <a:r>
              <a:rPr kumimoji="0" lang="ja-JP" altLang="en-US" sz="850" kern="0">
                <a:solidFill>
                  <a:srgbClr val="595959"/>
                </a:solidFill>
                <a:latin typeface="Meiryo"/>
                <a:ea typeface="Meiryo"/>
              </a:rPr>
              <a:t>回あたりにかかる見込み広告費用です。 </a:t>
            </a:r>
            <a:r>
              <a:rPr kumimoji="0" lang="en-US" altLang="ja-JP" sz="850" kern="0">
                <a:solidFill>
                  <a:srgbClr val="595959"/>
                </a:solidFill>
                <a:latin typeface="Meiryo"/>
                <a:ea typeface="Meiryo"/>
              </a:rPr>
              <a:t>※</a:t>
            </a:r>
            <a:r>
              <a:rPr kumimoji="0" lang="en-US" altLang="ja-JP" sz="850" kern="0" err="1">
                <a:solidFill>
                  <a:srgbClr val="595959"/>
                </a:solidFill>
                <a:latin typeface="Meiryo"/>
                <a:ea typeface="Meiryo"/>
              </a:rPr>
              <a:t>vimps</a:t>
            </a:r>
            <a:r>
              <a:rPr kumimoji="0" lang="ja-JP" altLang="en-US" sz="850" kern="0">
                <a:solidFill>
                  <a:srgbClr val="595959"/>
                </a:solidFill>
                <a:latin typeface="Meiryo"/>
                <a:ea typeface="Meiryo"/>
              </a:rPr>
              <a:t>はビューアブルインプレッションの略称です。</a:t>
            </a:r>
            <a:endParaRPr lang="ja-JP" altLang="en-US" sz="850" kern="0">
              <a:solidFill>
                <a:srgbClr val="595959"/>
              </a:solidFill>
              <a:latin typeface="Meiryo"/>
              <a:ea typeface="Meiryo"/>
            </a:endParaRPr>
          </a:p>
        </p:txBody>
      </p:sp>
      <p:graphicFrame>
        <p:nvGraphicFramePr>
          <p:cNvPr id="4" name="表 3">
            <a:extLst>
              <a:ext uri="{FF2B5EF4-FFF2-40B4-BE49-F238E27FC236}">
                <a16:creationId xmlns:a16="http://schemas.microsoft.com/office/drawing/2014/main" id="{9ABC227E-5386-C312-2B39-A5370DFB8564}"/>
              </a:ext>
            </a:extLst>
          </p:cNvPr>
          <p:cNvGraphicFramePr>
            <a:graphicFrameLocks noGrp="1"/>
          </p:cNvGraphicFramePr>
          <p:nvPr>
            <p:extLst>
              <p:ext uri="{D42A27DB-BD31-4B8C-83A1-F6EECF244321}">
                <p14:modId xmlns:p14="http://schemas.microsoft.com/office/powerpoint/2010/main" val="470282747"/>
              </p:ext>
            </p:extLst>
          </p:nvPr>
        </p:nvGraphicFramePr>
        <p:xfrm>
          <a:off x="479424" y="1089025"/>
          <a:ext cx="5472114" cy="5245322"/>
        </p:xfrm>
        <a:graphic>
          <a:graphicData uri="http://schemas.openxmlformats.org/drawingml/2006/table">
            <a:tbl>
              <a:tblPr firstCol="1" bandRow="1"/>
              <a:tblGrid>
                <a:gridCol w="1296026">
                  <a:extLst>
                    <a:ext uri="{9D8B030D-6E8A-4147-A177-3AD203B41FA5}">
                      <a16:colId xmlns:a16="http://schemas.microsoft.com/office/drawing/2014/main" val="792911817"/>
                    </a:ext>
                  </a:extLst>
                </a:gridCol>
                <a:gridCol w="1044022">
                  <a:extLst>
                    <a:ext uri="{9D8B030D-6E8A-4147-A177-3AD203B41FA5}">
                      <a16:colId xmlns:a16="http://schemas.microsoft.com/office/drawing/2014/main" val="598637953"/>
                    </a:ext>
                  </a:extLst>
                </a:gridCol>
                <a:gridCol w="1044022">
                  <a:extLst>
                    <a:ext uri="{9D8B030D-6E8A-4147-A177-3AD203B41FA5}">
                      <a16:colId xmlns:a16="http://schemas.microsoft.com/office/drawing/2014/main" val="240533709"/>
                    </a:ext>
                  </a:extLst>
                </a:gridCol>
                <a:gridCol w="1044022">
                  <a:extLst>
                    <a:ext uri="{9D8B030D-6E8A-4147-A177-3AD203B41FA5}">
                      <a16:colId xmlns:a16="http://schemas.microsoft.com/office/drawing/2014/main" val="2760754859"/>
                    </a:ext>
                  </a:extLst>
                </a:gridCol>
                <a:gridCol w="1044022">
                  <a:extLst>
                    <a:ext uri="{9D8B030D-6E8A-4147-A177-3AD203B41FA5}">
                      <a16:colId xmlns:a16="http://schemas.microsoft.com/office/drawing/2014/main" val="4205928780"/>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a:solidFill>
                            <a:schemeClr val="accent3"/>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b="1" kern="1200">
                          <a:solidFill>
                            <a:schemeClr val="tx1">
                              <a:lumMod val="65000"/>
                              <a:lumOff val="35000"/>
                            </a:schemeClr>
                          </a:solidFill>
                          <a:latin typeface="Meiryo" panose="020B0604030504040204" pitchFamily="34" charset="-128"/>
                          <a:ea typeface="Meiryo" panose="020B0604030504040204" pitchFamily="34" charset="-128"/>
                          <a:cs typeface="+mn-cs"/>
                        </a:rPr>
                        <a:t>商品名</a:t>
                      </a:r>
                      <a:endParaRPr kumimoji="1" lang="en-US" altLang="ja-JP" sz="10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hMerge="1">
                  <a:txBody>
                    <a:bodyPr/>
                    <a:lstStyle/>
                    <a:p>
                      <a:pPr algn="ctr"/>
                      <a:endParaRPr kumimoji="1" lang="ja-JP" altLang="en-US"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ブランドパネル　</a:t>
                      </a:r>
                      <a:r>
                        <a:rPr kumimoji="1" lang="en-US" altLang="ja-JP" sz="1000" b="1" kern="1200">
                          <a:solidFill>
                            <a:schemeClr val="bg1"/>
                          </a:solidFill>
                          <a:latin typeface="Meiryo" panose="020B0604030504040204" pitchFamily="34" charset="-128"/>
                          <a:ea typeface="Meiryo" panose="020B0604030504040204" pitchFamily="34" charset="-128"/>
                          <a:cs typeface="+mn-cs"/>
                        </a:rPr>
                        <a:t>SP</a:t>
                      </a:r>
                      <a:r>
                        <a:rPr kumimoji="1" lang="ja-JP" altLang="en-US" sz="1000" b="1" kern="1200">
                          <a:solidFill>
                            <a:schemeClr val="bg1"/>
                          </a:solidFill>
                          <a:latin typeface="Meiryo" panose="020B0604030504040204" pitchFamily="34" charset="-128"/>
                          <a:ea typeface="Meiryo" panose="020B0604030504040204" pitchFamily="34" charset="-128"/>
                          <a:cs typeface="+mn-cs"/>
                        </a:rPr>
                        <a:t>　カルーセル</a:t>
                      </a:r>
                      <a:br>
                        <a:rPr kumimoji="1" lang="ja-JP" altLang="en-US" sz="1000" b="1" kern="1200">
                          <a:solidFill>
                            <a:schemeClr val="bg1"/>
                          </a:solidFill>
                          <a:latin typeface="Meiryo" panose="020B0604030504040204" pitchFamily="34" charset="-128"/>
                          <a:ea typeface="Meiryo" panose="020B0604030504040204" pitchFamily="34" charset="-128"/>
                          <a:cs typeface="+mn-cs"/>
                        </a:rPr>
                      </a:br>
                      <a:r>
                        <a:rPr kumimoji="1" lang="ja-JP" altLang="en-US" sz="1000" b="1" kern="1200">
                          <a:solidFill>
                            <a:schemeClr val="bg1"/>
                          </a:solidFill>
                          <a:latin typeface="Meiryo" panose="020B0604030504040204" pitchFamily="34" charset="-128"/>
                          <a:ea typeface="Meiryo" panose="020B0604030504040204" pitchFamily="34" charset="-128"/>
                          <a:cs typeface="+mn-cs"/>
                        </a:rPr>
                        <a:t>（時間帯ジャック）</a:t>
                      </a: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ブランドパネル　</a:t>
                      </a:r>
                      <a:r>
                        <a:rPr kumimoji="1" lang="en-US" altLang="ja-JP" sz="1000" b="1" kern="1200">
                          <a:solidFill>
                            <a:schemeClr val="bg1"/>
                          </a:solidFill>
                          <a:latin typeface="Meiryo" panose="020B0604030504040204" pitchFamily="34" charset="-128"/>
                          <a:ea typeface="Meiryo" panose="020B0604030504040204" pitchFamily="34" charset="-128"/>
                          <a:cs typeface="+mn-cs"/>
                        </a:rPr>
                        <a:t>SP</a:t>
                      </a:r>
                      <a:r>
                        <a:rPr kumimoji="1" lang="ja-JP" altLang="en-US" sz="1000" b="1" kern="1200">
                          <a:solidFill>
                            <a:schemeClr val="bg1"/>
                          </a:solidFill>
                          <a:latin typeface="Meiryo" panose="020B0604030504040204" pitchFamily="34" charset="-128"/>
                          <a:ea typeface="Meiryo" panose="020B0604030504040204" pitchFamily="34" charset="-128"/>
                          <a:cs typeface="+mn-cs"/>
                        </a:rPr>
                        <a:t>　カルーセル</a:t>
                      </a:r>
                      <a:br>
                        <a:rPr kumimoji="1" lang="ja-JP" altLang="en-US" sz="1000" b="1" kern="1200">
                          <a:solidFill>
                            <a:schemeClr val="bg1"/>
                          </a:solidFill>
                          <a:latin typeface="Meiryo" panose="020B0604030504040204" pitchFamily="34" charset="-128"/>
                          <a:ea typeface="Meiryo" panose="020B0604030504040204" pitchFamily="34" charset="-128"/>
                          <a:cs typeface="+mn-cs"/>
                        </a:rPr>
                      </a:br>
                      <a:r>
                        <a:rPr kumimoji="1" lang="ja-JP" altLang="en-US" sz="1000" b="1" kern="1200">
                          <a:solidFill>
                            <a:schemeClr val="bg1"/>
                          </a:solidFill>
                          <a:latin typeface="Meiryo" panose="020B0604030504040204" pitchFamily="34" charset="-128"/>
                          <a:ea typeface="Meiryo" panose="020B0604030504040204" pitchFamily="34" charset="-128"/>
                          <a:cs typeface="+mn-cs"/>
                        </a:rPr>
                        <a:t>（時間帯ジャック　関東</a:t>
                      </a:r>
                      <a:r>
                        <a:rPr kumimoji="1" lang="en-US" altLang="ja-JP" sz="1000" b="1" kern="1200">
                          <a:solidFill>
                            <a:schemeClr val="bg1"/>
                          </a:solidFill>
                          <a:latin typeface="Meiryo" panose="020B0604030504040204" pitchFamily="34" charset="-128"/>
                          <a:ea typeface="Meiryo" panose="020B0604030504040204" pitchFamily="34" charset="-128"/>
                          <a:cs typeface="+mn-cs"/>
                        </a:rPr>
                        <a:t>1</a:t>
                      </a:r>
                      <a:r>
                        <a:rPr kumimoji="1" lang="ja-JP" altLang="en-US" sz="1000" b="1" kern="1200">
                          <a:solidFill>
                            <a:schemeClr val="bg1"/>
                          </a:solidFill>
                          <a:latin typeface="Meiryo" panose="020B0604030504040204" pitchFamily="34" charset="-128"/>
                          <a:ea typeface="Meiryo" panose="020B0604030504040204" pitchFamily="34" charset="-128"/>
                          <a:cs typeface="+mn-cs"/>
                        </a:rPr>
                        <a:t>都</a:t>
                      </a:r>
                      <a:r>
                        <a:rPr kumimoji="1" lang="en-US" altLang="ja-JP" sz="1000" b="1" kern="1200">
                          <a:solidFill>
                            <a:schemeClr val="bg1"/>
                          </a:solidFill>
                          <a:latin typeface="Meiryo" panose="020B0604030504040204" pitchFamily="34" charset="-128"/>
                          <a:ea typeface="Meiryo" panose="020B0604030504040204" pitchFamily="34" charset="-128"/>
                          <a:cs typeface="+mn-cs"/>
                        </a:rPr>
                        <a:t>6</a:t>
                      </a:r>
                      <a:r>
                        <a:rPr kumimoji="1" lang="ja-JP" altLang="en-US" sz="1000" b="1" kern="1200">
                          <a:solidFill>
                            <a:schemeClr val="bg1"/>
                          </a:solidFill>
                          <a:latin typeface="Meiryo" panose="020B0604030504040204" pitchFamily="34" charset="-128"/>
                          <a:ea typeface="Meiryo" panose="020B0604030504040204" pitchFamily="34" charset="-128"/>
                          <a:cs typeface="+mn-cs"/>
                        </a:rPr>
                        <a:t>県）</a:t>
                      </a: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金額</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想定</a:t>
                      </a:r>
                      <a:r>
                        <a:rPr lang="en-US" altLang="ja-JP" sz="1000" b="1" i="0" u="none" strike="noStrike" err="1">
                          <a:solidFill>
                            <a:schemeClr val="bg1"/>
                          </a:solidFill>
                          <a:effectLst/>
                          <a:latin typeface="Meiryo" panose="020B0604030504040204" pitchFamily="34" charset="-128"/>
                          <a:ea typeface="Meiryo" panose="020B0604030504040204" pitchFamily="34" charset="-128"/>
                        </a:rPr>
                        <a:t>vimps</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金額</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想定</a:t>
                      </a:r>
                      <a:r>
                        <a:rPr lang="en-US" altLang="ja-JP" sz="1000" b="1" i="0" u="none" strike="noStrike" err="1">
                          <a:solidFill>
                            <a:schemeClr val="bg1"/>
                          </a:solidFill>
                          <a:effectLst/>
                          <a:latin typeface="Meiryo" panose="020B0604030504040204" pitchFamily="34" charset="-128"/>
                          <a:ea typeface="Meiryo" panose="020B0604030504040204" pitchFamily="34" charset="-128"/>
                        </a:rPr>
                        <a:t>vimps</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4,680,000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3,200,000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2,160,000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1,400,000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2,760,000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1,800,000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1,320,000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800,000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1,800,000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1,100,000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1,200,000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500,000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1,800,000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900,000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1,200,000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400,000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1,800,000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1,000,000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1,200,000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400,000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2,880,000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1,900,000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1,320,000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800,000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5,640,000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3,800,000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2,640,000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1,700,000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7,200,000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4,900,000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3,480,000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2,300,000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6,960,000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4,700,000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3,480,000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2,300,000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6,960,000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4,800,000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3,480,000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2,300,000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6,600,000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4,500,000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3,240,000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2,100,000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6,840,000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4,600,000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3,240,000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2,200,000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112777398"/>
                  </a:ext>
                </a:extLst>
              </a:tr>
            </a:tbl>
          </a:graphicData>
        </a:graphic>
      </p:graphicFrame>
      <p:graphicFrame>
        <p:nvGraphicFramePr>
          <p:cNvPr id="9" name="表 8">
            <a:extLst>
              <a:ext uri="{FF2B5EF4-FFF2-40B4-BE49-F238E27FC236}">
                <a16:creationId xmlns:a16="http://schemas.microsoft.com/office/drawing/2014/main" id="{8CB1E9D6-5774-E636-0675-2EFC68C143E4}"/>
              </a:ext>
            </a:extLst>
          </p:cNvPr>
          <p:cNvGraphicFramePr>
            <a:graphicFrameLocks noGrp="1"/>
          </p:cNvGraphicFramePr>
          <p:nvPr>
            <p:extLst>
              <p:ext uri="{D42A27DB-BD31-4B8C-83A1-F6EECF244321}">
                <p14:modId xmlns:p14="http://schemas.microsoft.com/office/powerpoint/2010/main" val="3248104053"/>
              </p:ext>
            </p:extLst>
          </p:nvPr>
        </p:nvGraphicFramePr>
        <p:xfrm>
          <a:off x="6240018" y="1089025"/>
          <a:ext cx="5509071" cy="5245322"/>
        </p:xfrm>
        <a:graphic>
          <a:graphicData uri="http://schemas.openxmlformats.org/drawingml/2006/table">
            <a:tbl>
              <a:tblPr firstCol="1" bandRow="1"/>
              <a:tblGrid>
                <a:gridCol w="1281207">
                  <a:extLst>
                    <a:ext uri="{9D8B030D-6E8A-4147-A177-3AD203B41FA5}">
                      <a16:colId xmlns:a16="http://schemas.microsoft.com/office/drawing/2014/main" val="792911817"/>
                    </a:ext>
                  </a:extLst>
                </a:gridCol>
                <a:gridCol w="1056966">
                  <a:extLst>
                    <a:ext uri="{9D8B030D-6E8A-4147-A177-3AD203B41FA5}">
                      <a16:colId xmlns:a16="http://schemas.microsoft.com/office/drawing/2014/main" val="598637953"/>
                    </a:ext>
                  </a:extLst>
                </a:gridCol>
                <a:gridCol w="1056966">
                  <a:extLst>
                    <a:ext uri="{9D8B030D-6E8A-4147-A177-3AD203B41FA5}">
                      <a16:colId xmlns:a16="http://schemas.microsoft.com/office/drawing/2014/main" val="240533709"/>
                    </a:ext>
                  </a:extLst>
                </a:gridCol>
                <a:gridCol w="1056966">
                  <a:extLst>
                    <a:ext uri="{9D8B030D-6E8A-4147-A177-3AD203B41FA5}">
                      <a16:colId xmlns:a16="http://schemas.microsoft.com/office/drawing/2014/main" val="2760754859"/>
                    </a:ext>
                  </a:extLst>
                </a:gridCol>
                <a:gridCol w="1056966">
                  <a:extLst>
                    <a:ext uri="{9D8B030D-6E8A-4147-A177-3AD203B41FA5}">
                      <a16:colId xmlns:a16="http://schemas.microsoft.com/office/drawing/2014/main" val="4205928780"/>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a:solidFill>
                            <a:schemeClr val="accent3"/>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b="1" kern="1200">
                          <a:solidFill>
                            <a:schemeClr val="tx1">
                              <a:lumMod val="65000"/>
                              <a:lumOff val="35000"/>
                            </a:schemeClr>
                          </a:solidFill>
                          <a:latin typeface="Meiryo" panose="020B0604030504040204" pitchFamily="34" charset="-128"/>
                          <a:ea typeface="Meiryo" panose="020B0604030504040204" pitchFamily="34" charset="-128"/>
                          <a:cs typeface="+mn-cs"/>
                        </a:rPr>
                        <a:t>商品名</a:t>
                      </a:r>
                      <a:endParaRPr kumimoji="1" lang="en-US" altLang="ja-JP" sz="10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hMerge="1">
                  <a:txBody>
                    <a:bodyPr/>
                    <a:lstStyle/>
                    <a:p>
                      <a:pPr algn="ctr"/>
                      <a:endParaRPr kumimoji="1" lang="ja-JP" altLang="en-US"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ブランドパネル　</a:t>
                      </a:r>
                      <a:r>
                        <a:rPr kumimoji="1" lang="en-US" altLang="ja-JP" sz="1000" b="1" kern="1200">
                          <a:solidFill>
                            <a:schemeClr val="bg1"/>
                          </a:solidFill>
                          <a:latin typeface="Meiryo" panose="020B0604030504040204" pitchFamily="34" charset="-128"/>
                          <a:ea typeface="Meiryo" panose="020B0604030504040204" pitchFamily="34" charset="-128"/>
                          <a:cs typeface="+mn-cs"/>
                        </a:rPr>
                        <a:t>SP</a:t>
                      </a:r>
                      <a:r>
                        <a:rPr kumimoji="1" lang="ja-JP" altLang="en-US" sz="1000" b="1" kern="1200">
                          <a:solidFill>
                            <a:schemeClr val="bg1"/>
                          </a:solidFill>
                          <a:latin typeface="Meiryo" panose="020B0604030504040204" pitchFamily="34" charset="-128"/>
                          <a:ea typeface="Meiryo" panose="020B0604030504040204" pitchFamily="34" charset="-128"/>
                          <a:cs typeface="+mn-cs"/>
                        </a:rPr>
                        <a:t>　カルーセル</a:t>
                      </a:r>
                      <a:br>
                        <a:rPr kumimoji="1" lang="ja-JP" altLang="en-US" sz="1000" b="1" kern="1200">
                          <a:solidFill>
                            <a:schemeClr val="bg1"/>
                          </a:solidFill>
                          <a:latin typeface="Meiryo" panose="020B0604030504040204" pitchFamily="34" charset="-128"/>
                          <a:ea typeface="Meiryo" panose="020B0604030504040204" pitchFamily="34" charset="-128"/>
                          <a:cs typeface="+mn-cs"/>
                        </a:rPr>
                      </a:br>
                      <a:r>
                        <a:rPr kumimoji="1" lang="ja-JP" altLang="en-US" sz="1000" b="1" kern="1200">
                          <a:solidFill>
                            <a:schemeClr val="bg1"/>
                          </a:solidFill>
                          <a:latin typeface="Meiryo" panose="020B0604030504040204" pitchFamily="34" charset="-128"/>
                          <a:ea typeface="Meiryo" panose="020B0604030504040204" pitchFamily="34" charset="-128"/>
                          <a:cs typeface="+mn-cs"/>
                        </a:rPr>
                        <a:t>（時間帯ジャック）</a:t>
                      </a: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ブランドパネル　</a:t>
                      </a:r>
                      <a:r>
                        <a:rPr kumimoji="1" lang="en-US" altLang="ja-JP" sz="1000" b="1" kern="1200">
                          <a:solidFill>
                            <a:schemeClr val="bg1"/>
                          </a:solidFill>
                          <a:latin typeface="Meiryo" panose="020B0604030504040204" pitchFamily="34" charset="-128"/>
                          <a:ea typeface="Meiryo" panose="020B0604030504040204" pitchFamily="34" charset="-128"/>
                          <a:cs typeface="+mn-cs"/>
                        </a:rPr>
                        <a:t>SP</a:t>
                      </a:r>
                      <a:r>
                        <a:rPr kumimoji="1" lang="ja-JP" altLang="en-US" sz="1000" b="1" kern="1200">
                          <a:solidFill>
                            <a:schemeClr val="bg1"/>
                          </a:solidFill>
                          <a:latin typeface="Meiryo" panose="020B0604030504040204" pitchFamily="34" charset="-128"/>
                          <a:ea typeface="Meiryo" panose="020B0604030504040204" pitchFamily="34" charset="-128"/>
                          <a:cs typeface="+mn-cs"/>
                        </a:rPr>
                        <a:t>　カルーセル</a:t>
                      </a:r>
                      <a:br>
                        <a:rPr kumimoji="1" lang="ja-JP" altLang="en-US" sz="1000" b="1" kern="1200">
                          <a:solidFill>
                            <a:schemeClr val="bg1"/>
                          </a:solidFill>
                          <a:latin typeface="Meiryo" panose="020B0604030504040204" pitchFamily="34" charset="-128"/>
                          <a:ea typeface="Meiryo" panose="020B0604030504040204" pitchFamily="34" charset="-128"/>
                          <a:cs typeface="+mn-cs"/>
                        </a:rPr>
                      </a:br>
                      <a:r>
                        <a:rPr kumimoji="1" lang="ja-JP" altLang="en-US" sz="1000" b="1" kern="1200">
                          <a:solidFill>
                            <a:schemeClr val="bg1"/>
                          </a:solidFill>
                          <a:latin typeface="Meiryo" panose="020B0604030504040204" pitchFamily="34" charset="-128"/>
                          <a:ea typeface="Meiryo" panose="020B0604030504040204" pitchFamily="34" charset="-128"/>
                          <a:cs typeface="+mn-cs"/>
                        </a:rPr>
                        <a:t>（時間帯ジャック　関東</a:t>
                      </a:r>
                      <a:r>
                        <a:rPr kumimoji="1" lang="en-US" altLang="ja-JP" sz="1000" b="1" kern="1200">
                          <a:solidFill>
                            <a:schemeClr val="bg1"/>
                          </a:solidFill>
                          <a:latin typeface="Meiryo" panose="020B0604030504040204" pitchFamily="34" charset="-128"/>
                          <a:ea typeface="Meiryo" panose="020B0604030504040204" pitchFamily="34" charset="-128"/>
                          <a:cs typeface="+mn-cs"/>
                        </a:rPr>
                        <a:t>1</a:t>
                      </a:r>
                      <a:r>
                        <a:rPr kumimoji="1" lang="ja-JP" altLang="en-US" sz="1000" b="1" kern="1200">
                          <a:solidFill>
                            <a:schemeClr val="bg1"/>
                          </a:solidFill>
                          <a:latin typeface="Meiryo" panose="020B0604030504040204" pitchFamily="34" charset="-128"/>
                          <a:ea typeface="Meiryo" panose="020B0604030504040204" pitchFamily="34" charset="-128"/>
                          <a:cs typeface="+mn-cs"/>
                        </a:rPr>
                        <a:t>都</a:t>
                      </a:r>
                      <a:r>
                        <a:rPr kumimoji="1" lang="en-US" altLang="ja-JP" sz="1000" b="1" kern="1200">
                          <a:solidFill>
                            <a:schemeClr val="bg1"/>
                          </a:solidFill>
                          <a:latin typeface="Meiryo" panose="020B0604030504040204" pitchFamily="34" charset="-128"/>
                          <a:ea typeface="Meiryo" panose="020B0604030504040204" pitchFamily="34" charset="-128"/>
                          <a:cs typeface="+mn-cs"/>
                        </a:rPr>
                        <a:t>6</a:t>
                      </a:r>
                      <a:r>
                        <a:rPr kumimoji="1" lang="ja-JP" altLang="en-US" sz="1000" b="1" kern="1200">
                          <a:solidFill>
                            <a:schemeClr val="bg1"/>
                          </a:solidFill>
                          <a:latin typeface="Meiryo" panose="020B0604030504040204" pitchFamily="34" charset="-128"/>
                          <a:ea typeface="Meiryo" panose="020B0604030504040204" pitchFamily="34" charset="-128"/>
                          <a:cs typeface="+mn-cs"/>
                        </a:rPr>
                        <a:t>県）</a:t>
                      </a: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金額</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想定</a:t>
                      </a:r>
                      <a:r>
                        <a:rPr lang="en-US" altLang="ja-JP" sz="1000" b="1" i="0" u="none" strike="noStrike" err="1">
                          <a:solidFill>
                            <a:schemeClr val="bg1"/>
                          </a:solidFill>
                          <a:effectLst/>
                          <a:latin typeface="Meiryo" panose="020B0604030504040204" pitchFamily="34" charset="-128"/>
                          <a:ea typeface="Meiryo" panose="020B0604030504040204" pitchFamily="34" charset="-128"/>
                        </a:rPr>
                        <a:t>vimps</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金額</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想定</a:t>
                      </a:r>
                      <a:r>
                        <a:rPr lang="en-US" altLang="ja-JP" sz="1000" b="1" i="0" u="none" strike="noStrike" err="1">
                          <a:solidFill>
                            <a:schemeClr val="bg1"/>
                          </a:solidFill>
                          <a:effectLst/>
                          <a:latin typeface="Meiryo" panose="020B0604030504040204" pitchFamily="34" charset="-128"/>
                          <a:ea typeface="Meiryo" panose="020B0604030504040204" pitchFamily="34" charset="-128"/>
                        </a:rPr>
                        <a:t>vimps</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8,880,000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6,100,000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4,200,000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2,800,000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7,200,000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4,900,000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3,360,000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2,300,000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6,960,000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4,700,000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3,360,000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2,300,000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7,320,000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5,000,000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3,600,000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2,400,000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7,920,000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5,400,000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3,840,000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2,500,000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8,640,000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5,900,000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4,080,000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2,700,000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8,640,000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5,900,000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4,080,000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2,700,000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9,120,000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6,300,000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4,200,000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2,800,000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9,840,000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6,700,000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4,560,000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3,100,000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10,080,000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6,900,000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4,920,000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3,200,000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112777398"/>
                  </a:ext>
                </a:extLst>
              </a:tr>
            </a:tbl>
          </a:graphicData>
        </a:graphic>
      </p:graphicFrame>
      <p:pic>
        <p:nvPicPr>
          <p:cNvPr id="11" name="図プレースホルダー 10" descr="アイコン&#10;&#10;自動的に生成された説明">
            <a:extLst>
              <a:ext uri="{FF2B5EF4-FFF2-40B4-BE49-F238E27FC236}">
                <a16:creationId xmlns:a16="http://schemas.microsoft.com/office/drawing/2014/main" id="{61CBFD07-B5B6-0B49-1E5A-BAC7130C3C90}"/>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155690851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5" name="角丸四角形 4">
            <a:extLst>
              <a:ext uri="{FF2B5EF4-FFF2-40B4-BE49-F238E27FC236}">
                <a16:creationId xmlns:a16="http://schemas.microsoft.com/office/drawing/2014/main" id="{3EEE774C-01F1-C4F0-B967-EECA0B958B2C}"/>
              </a:ext>
            </a:extLst>
          </p:cNvPr>
          <p:cNvSpPr/>
          <p:nvPr/>
        </p:nvSpPr>
        <p:spPr>
          <a:xfrm>
            <a:off x="1717542" y="202787"/>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ターゲティング設定</a:t>
            </a:r>
          </a:p>
        </p:txBody>
      </p:sp>
      <p:sp>
        <p:nvSpPr>
          <p:cNvPr id="4" name="テキスト プレースホルダー 35">
            <a:extLst>
              <a:ext uri="{FF2B5EF4-FFF2-40B4-BE49-F238E27FC236}">
                <a16:creationId xmlns:a16="http://schemas.microsoft.com/office/drawing/2014/main" id="{D030F671-8DFA-870D-597F-FFA7AC692215}"/>
              </a:ext>
            </a:extLst>
          </p:cNvPr>
          <p:cNvSpPr>
            <a:spLocks noGrp="1"/>
          </p:cNvSpPr>
          <p:nvPr>
            <p:ph type="body" sz="quarter" idx="13"/>
          </p:nvPr>
        </p:nvSpPr>
        <p:spPr>
          <a:xfrm>
            <a:off x="3855764" y="241866"/>
            <a:ext cx="5325181" cy="335028"/>
          </a:xfrm>
        </p:spPr>
        <p:txBody>
          <a:bodyPr/>
          <a:lstStyle/>
          <a:p>
            <a:r>
              <a:rPr kumimoji="1" lang="ja-JP" altLang="en-US" sz="2000" b="1" i="0">
                <a:solidFill>
                  <a:schemeClr val="accent3"/>
                </a:solidFill>
                <a:latin typeface="Meiryo" panose="020B0604030504040204" pitchFamily="34" charset="-128"/>
                <a:ea typeface="Meiryo" panose="020B0604030504040204" pitchFamily="34" charset="-128"/>
              </a:rPr>
              <a:t>ブランドパネル　スマートフォン　カルーセル</a:t>
            </a:r>
          </a:p>
        </p:txBody>
      </p:sp>
      <p:sp>
        <p:nvSpPr>
          <p:cNvPr id="3" name="テキスト ボックス 5">
            <a:extLst>
              <a:ext uri="{FF2B5EF4-FFF2-40B4-BE49-F238E27FC236}">
                <a16:creationId xmlns:a16="http://schemas.microsoft.com/office/drawing/2014/main" id="{5D999DCA-F361-B914-ADD4-5FD6580C096B}"/>
              </a:ext>
            </a:extLst>
          </p:cNvPr>
          <p:cNvSpPr txBox="1"/>
          <p:nvPr/>
        </p:nvSpPr>
        <p:spPr>
          <a:xfrm>
            <a:off x="530553" y="5005033"/>
            <a:ext cx="10767371" cy="1615827"/>
          </a:xfrm>
          <a:prstGeom prst="rect">
            <a:avLst/>
          </a:prstGeom>
          <a:noFill/>
        </p:spPr>
        <p:txBody>
          <a:bodyPr wrap="none" lIns="0" tIns="45720" rIns="0" bIns="45720" rtlCol="0" anchor="t">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年齢は以下の区分で指定が可能です。</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19</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20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24</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25</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29</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30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34</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35</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39</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40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44</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45</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49</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50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54</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55</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59</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60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64</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65</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69</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70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歳以上</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は「基本料金</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ターゲティングごとに設定されている掛け率」（小数点以下切り捨て）によって決定されます。</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掛け率の最大値は</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倍になります。</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例：性別、年齢、オーディエンスリスト（興味関心、購買意向、属性・ライフイベント）を設定した場合、</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1.2</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1.2</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1.8</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=2.59</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倍となりますが、最大値が</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倍のため、</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倍で設定可能となります。</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オーディエンスリストを複数選択した場合、</a:t>
            </a:r>
            <a:r>
              <a:rPr kumimoji="1" lang="en-US" altLang="ja-JP" sz="900" b="0" i="0" u="none" strike="noStrike" kern="1200" cap="none" spc="0" normalizeH="0" baseline="0" noProof="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掛け率は高い方が選択されます。</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例：「メディア視聴ターゲティング」</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1.5</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倍と「ファンターゲティング」</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倍を選択した場合、</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掛け率は</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倍が適用されます。</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※SP</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はスマートフォン、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PC</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はパソコン、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MD</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オーディエンスリストの詳細は、</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Yahoo!</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広告ヘルプを参照してください。</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hlinkClick r:id="rId2"/>
              </a:rPr>
              <a:t>https://ads-help.yahoo-net.jp/s/article/H000044833?language=ja</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p:txBody>
      </p:sp>
      <p:graphicFrame>
        <p:nvGraphicFramePr>
          <p:cNvPr id="7" name="表 6">
            <a:extLst>
              <a:ext uri="{FF2B5EF4-FFF2-40B4-BE49-F238E27FC236}">
                <a16:creationId xmlns:a16="http://schemas.microsoft.com/office/drawing/2014/main" id="{A83F0278-0FE2-C343-4FA4-F7BA1EC8A266}"/>
              </a:ext>
            </a:extLst>
          </p:cNvPr>
          <p:cNvGraphicFramePr>
            <a:graphicFrameLocks noGrp="1"/>
          </p:cNvGraphicFramePr>
          <p:nvPr>
            <p:extLst>
              <p:ext uri="{D42A27DB-BD31-4B8C-83A1-F6EECF244321}">
                <p14:modId xmlns:p14="http://schemas.microsoft.com/office/powerpoint/2010/main" val="304808344"/>
              </p:ext>
            </p:extLst>
          </p:nvPr>
        </p:nvGraphicFramePr>
        <p:xfrm>
          <a:off x="479423" y="1089026"/>
          <a:ext cx="11233148" cy="3916007"/>
        </p:xfrm>
        <a:graphic>
          <a:graphicData uri="http://schemas.openxmlformats.org/drawingml/2006/table">
            <a:tbl>
              <a:tblPr bandRow="1"/>
              <a:tblGrid>
                <a:gridCol w="1289416">
                  <a:extLst>
                    <a:ext uri="{9D8B030D-6E8A-4147-A177-3AD203B41FA5}">
                      <a16:colId xmlns:a16="http://schemas.microsoft.com/office/drawing/2014/main" val="792911817"/>
                    </a:ext>
                  </a:extLst>
                </a:gridCol>
                <a:gridCol w="1514007">
                  <a:extLst>
                    <a:ext uri="{9D8B030D-6E8A-4147-A177-3AD203B41FA5}">
                      <a16:colId xmlns:a16="http://schemas.microsoft.com/office/drawing/2014/main" val="2515137241"/>
                    </a:ext>
                  </a:extLst>
                </a:gridCol>
                <a:gridCol w="1323021">
                  <a:extLst>
                    <a:ext uri="{9D8B030D-6E8A-4147-A177-3AD203B41FA5}">
                      <a16:colId xmlns:a16="http://schemas.microsoft.com/office/drawing/2014/main" val="3608287535"/>
                    </a:ext>
                  </a:extLst>
                </a:gridCol>
                <a:gridCol w="1312333">
                  <a:extLst>
                    <a:ext uri="{9D8B030D-6E8A-4147-A177-3AD203B41FA5}">
                      <a16:colId xmlns:a16="http://schemas.microsoft.com/office/drawing/2014/main" val="135909385"/>
                    </a:ext>
                  </a:extLst>
                </a:gridCol>
                <a:gridCol w="1295400">
                  <a:extLst>
                    <a:ext uri="{9D8B030D-6E8A-4147-A177-3AD203B41FA5}">
                      <a16:colId xmlns:a16="http://schemas.microsoft.com/office/drawing/2014/main" val="2591893762"/>
                    </a:ext>
                  </a:extLst>
                </a:gridCol>
                <a:gridCol w="1464733">
                  <a:extLst>
                    <a:ext uri="{9D8B030D-6E8A-4147-A177-3AD203B41FA5}">
                      <a16:colId xmlns:a16="http://schemas.microsoft.com/office/drawing/2014/main" val="3977486158"/>
                    </a:ext>
                  </a:extLst>
                </a:gridCol>
                <a:gridCol w="1430867">
                  <a:extLst>
                    <a:ext uri="{9D8B030D-6E8A-4147-A177-3AD203B41FA5}">
                      <a16:colId xmlns:a16="http://schemas.microsoft.com/office/drawing/2014/main" val="4182644762"/>
                    </a:ext>
                  </a:extLst>
                </a:gridCol>
                <a:gridCol w="1603371">
                  <a:extLst>
                    <a:ext uri="{9D8B030D-6E8A-4147-A177-3AD203B41FA5}">
                      <a16:colId xmlns:a16="http://schemas.microsoft.com/office/drawing/2014/main" val="3915536382"/>
                    </a:ext>
                  </a:extLst>
                </a:gridCol>
              </a:tblGrid>
              <a:tr h="508956">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1" dirty="0">
                          <a:solidFill>
                            <a:schemeClr val="accent3"/>
                          </a:solidFill>
                          <a:latin typeface="Meiryo" panose="020B0604030504040204" pitchFamily="34" charset="-128"/>
                          <a:ea typeface="Meiryo" panose="020B0604030504040204" pitchFamily="34" charset="-128"/>
                        </a:rPr>
                        <a:t>ターゲティング</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1" kern="1200" err="1">
                          <a:solidFill>
                            <a:schemeClr val="accent3"/>
                          </a:solidFill>
                          <a:latin typeface="Meiryo" panose="020B0604030504040204" pitchFamily="34" charset="-128"/>
                          <a:ea typeface="Meiryo" panose="020B0604030504040204" pitchFamily="34" charset="-128"/>
                        </a:rPr>
                        <a:t>vCPM</a:t>
                      </a:r>
                      <a:endParaRPr kumimoji="1" lang="en-US" altLang="ja-JP" sz="1100" b="1" kern="1200">
                        <a:solidFill>
                          <a:schemeClr val="accent3"/>
                        </a:solidFill>
                        <a:latin typeface="Meiryo" panose="020B0604030504040204" pitchFamily="34" charset="-128"/>
                        <a:ea typeface="Meiryo" panose="020B0604030504040204" pitchFamily="34" charset="-128"/>
                      </a:endParaRPr>
                    </a:p>
                    <a:p>
                      <a:pPr algn="ctr"/>
                      <a:r>
                        <a:rPr kumimoji="1" lang="ja-JP" altLang="en-US" sz="1100" b="1" kern="1200">
                          <a:solidFill>
                            <a:schemeClr val="accent3"/>
                          </a:solidFill>
                          <a:latin typeface="Meiryo" panose="020B0604030504040204" pitchFamily="34" charset="-128"/>
                          <a:ea typeface="Meiryo" panose="020B0604030504040204" pitchFamily="34" charset="-128"/>
                        </a:rPr>
                        <a:t>掛け率</a:t>
                      </a:r>
                      <a:endParaRPr kumimoji="1" lang="en-US" altLang="ja-JP" sz="1100" b="1" kern="1200">
                        <a:solidFill>
                          <a:schemeClr val="accent3"/>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900" b="1" kern="1200">
                          <a:solidFill>
                            <a:schemeClr val="bg1"/>
                          </a:solidFill>
                          <a:latin typeface="Meiryo" panose="020B0604030504040204" pitchFamily="34" charset="-128"/>
                          <a:ea typeface="Meiryo" panose="020B0604030504040204" pitchFamily="34" charset="-128"/>
                          <a:cs typeface="+mn-cs"/>
                        </a:rPr>
                        <a:t>ブランドパネル</a:t>
                      </a:r>
                      <a:r>
                        <a:rPr kumimoji="1" lang="en-US" altLang="ja-JP" sz="900" b="1" kern="1200">
                          <a:solidFill>
                            <a:schemeClr val="bg1"/>
                          </a:solidFill>
                          <a:latin typeface="Meiryo" panose="020B0604030504040204" pitchFamily="34" charset="-128"/>
                          <a:ea typeface="Meiryo" panose="020B0604030504040204" pitchFamily="34" charset="-128"/>
                          <a:cs typeface="+mn-cs"/>
                        </a:rPr>
                        <a:t>  SP</a:t>
                      </a:r>
                    </a:p>
                    <a:p>
                      <a:pPr algn="ctr"/>
                      <a:r>
                        <a:rPr kumimoji="1" lang="ja-JP" altLang="en-US" sz="900" b="1" kern="1200">
                          <a:solidFill>
                            <a:schemeClr val="bg1"/>
                          </a:solidFill>
                          <a:latin typeface="Meiryo" panose="020B0604030504040204" pitchFamily="34" charset="-128"/>
                          <a:ea typeface="Meiryo" panose="020B0604030504040204" pitchFamily="34" charset="-128"/>
                          <a:cs typeface="+mn-cs"/>
                        </a:rPr>
                        <a:t>カルーセル</a:t>
                      </a:r>
                      <a:endParaRPr kumimoji="1" lang="en-US" altLang="ja-JP" sz="9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ブランドパネル</a:t>
                      </a:r>
                      <a:r>
                        <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rPr>
                        <a:t>  SP</a:t>
                      </a:r>
                      <a:br>
                        <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rPr>
                      </a:br>
                      <a:r>
                        <a:rPr kumimoji="1" lang="ja-JP" altLang="en-US" sz="900" b="1" kern="1200">
                          <a:solidFill>
                            <a:schemeClr val="bg1"/>
                          </a:solidFill>
                          <a:latin typeface="Meiryo" panose="020B0604030504040204" pitchFamily="34" charset="-128"/>
                          <a:ea typeface="Meiryo" panose="020B0604030504040204" pitchFamily="34" charset="-128"/>
                          <a:cs typeface="+mn-cs"/>
                        </a:rPr>
                        <a:t>カルーセル（</a:t>
                      </a:r>
                      <a:r>
                        <a:rPr kumimoji="1" lang="en-US" altLang="ja-JP" sz="900" b="1" kern="1200">
                          <a:solidFill>
                            <a:schemeClr val="bg1"/>
                          </a:solidFill>
                          <a:latin typeface="Meiryo" panose="020B0604030504040204" pitchFamily="34" charset="-128"/>
                          <a:ea typeface="Meiryo" panose="020B0604030504040204" pitchFamily="34" charset="-128"/>
                          <a:cs typeface="+mn-cs"/>
                        </a:rPr>
                        <a:t>FQ1</a:t>
                      </a:r>
                      <a:r>
                        <a:rPr kumimoji="1" lang="ja-JP" altLang="en-US" sz="900" b="1" kern="1200">
                          <a:solidFill>
                            <a:schemeClr val="bg1"/>
                          </a:solidFill>
                          <a:latin typeface="Meiryo" panose="020B0604030504040204" pitchFamily="34" charset="-128"/>
                          <a:ea typeface="Meiryo" panose="020B0604030504040204" pitchFamily="34" charset="-128"/>
                          <a:cs typeface="+mn-cs"/>
                        </a:rPr>
                        <a:t>）</a:t>
                      </a:r>
                      <a:endPar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ブランドパネル</a:t>
                      </a:r>
                      <a:r>
                        <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rPr>
                        <a:t>  SP</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kern="1200">
                          <a:solidFill>
                            <a:schemeClr val="bg1"/>
                          </a:solidFill>
                          <a:latin typeface="Meiryo" panose="020B0604030504040204" pitchFamily="34" charset="-128"/>
                          <a:ea typeface="Meiryo" panose="020B0604030504040204" pitchFamily="34" charset="-128"/>
                          <a:cs typeface="+mn-cs"/>
                        </a:rPr>
                        <a:t>カルーセル</a:t>
                      </a: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（都道府県）</a:t>
                      </a:r>
                      <a:endParaRPr kumimoji="1" lang="ja-JP" altLang="en-US" sz="9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ブランドパネル</a:t>
                      </a:r>
                      <a:r>
                        <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rPr>
                        <a:t>  SP</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kern="1200">
                          <a:solidFill>
                            <a:schemeClr val="bg1"/>
                          </a:solidFill>
                          <a:latin typeface="Meiryo" panose="020B0604030504040204" pitchFamily="34" charset="-128"/>
                          <a:ea typeface="Meiryo" panose="020B0604030504040204" pitchFamily="34" charset="-128"/>
                          <a:cs typeface="+mn-cs"/>
                        </a:rPr>
                        <a:t>カルーセル</a:t>
                      </a: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（市区郡）</a:t>
                      </a:r>
                      <a:endParaRPr kumimoji="1" lang="ja-JP" altLang="en-US" sz="9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ブランドパネル</a:t>
                      </a:r>
                      <a:r>
                        <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rPr>
                        <a:t>  SP</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kern="1200">
                          <a:solidFill>
                            <a:schemeClr val="bg1"/>
                          </a:solidFill>
                          <a:latin typeface="Meiryo" panose="020B0604030504040204" pitchFamily="34" charset="-128"/>
                          <a:ea typeface="Meiryo" panose="020B0604030504040204" pitchFamily="34" charset="-128"/>
                          <a:cs typeface="+mn-cs"/>
                        </a:rPr>
                        <a:t>カルーセル</a:t>
                      </a:r>
                      <a:endParaRPr kumimoji="1" lang="en-US" altLang="ja-JP" sz="900" b="1"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（時間帯ジャック）</a:t>
                      </a:r>
                      <a:endPar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ブランドパネル</a:t>
                      </a:r>
                      <a:r>
                        <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rPr>
                        <a:t>  SP</a:t>
                      </a:r>
                      <a:br>
                        <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rPr>
                      </a:br>
                      <a:r>
                        <a:rPr kumimoji="1" lang="ja-JP" altLang="en-US" sz="800" b="1" kern="1200">
                          <a:solidFill>
                            <a:schemeClr val="bg1"/>
                          </a:solidFill>
                          <a:latin typeface="Meiryo" panose="020B0604030504040204" pitchFamily="34" charset="-128"/>
                          <a:ea typeface="Meiryo" panose="020B0604030504040204" pitchFamily="34" charset="-128"/>
                          <a:cs typeface="+mn-cs"/>
                        </a:rPr>
                        <a:t>カルーセル</a:t>
                      </a:r>
                      <a:endParaRPr kumimoji="1" lang="en-US" altLang="ja-JP" sz="800" b="1"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700" b="1" kern="1200">
                          <a:solidFill>
                            <a:schemeClr val="bg1"/>
                          </a:solidFill>
                          <a:latin typeface="Meiryo" panose="020B0604030504040204" pitchFamily="34" charset="-128"/>
                          <a:ea typeface="Meiryo" panose="020B0604030504040204" pitchFamily="34" charset="-128"/>
                          <a:cs typeface="+mn-cs"/>
                        </a:rPr>
                        <a:t>（</a:t>
                      </a:r>
                      <a:r>
                        <a:rPr kumimoji="1" lang="ja-JP" altLang="en-US" sz="700" b="1" i="0" u="none" strike="noStrike" kern="1200">
                          <a:solidFill>
                            <a:schemeClr val="bg1"/>
                          </a:solidFill>
                          <a:effectLst/>
                          <a:latin typeface="Meiryo" panose="020B0604030504040204" pitchFamily="34" charset="-128"/>
                          <a:ea typeface="Meiryo" panose="020B0604030504040204" pitchFamily="34" charset="-128"/>
                          <a:cs typeface="+mn-cs"/>
                        </a:rPr>
                        <a:t>時間帯ジャック</a:t>
                      </a:r>
                      <a:r>
                        <a:rPr kumimoji="1" lang="en-US" altLang="ja-JP" sz="700" b="1" i="0" u="none" strike="noStrike" kern="1200">
                          <a:solidFill>
                            <a:schemeClr val="bg1"/>
                          </a:solidFill>
                          <a:effectLst/>
                          <a:latin typeface="Meiryo" panose="020B0604030504040204" pitchFamily="34" charset="-128"/>
                          <a:ea typeface="Meiryo" panose="020B0604030504040204" pitchFamily="34" charset="-128"/>
                          <a:cs typeface="+mn-cs"/>
                        </a:rPr>
                        <a:t> </a:t>
                      </a:r>
                      <a:r>
                        <a:rPr kumimoji="1" lang="ja-JP" altLang="en-US" sz="700" b="1" kern="1200">
                          <a:solidFill>
                            <a:schemeClr val="bg1"/>
                          </a:solidFill>
                          <a:latin typeface="Meiryo" panose="020B0604030504040204" pitchFamily="34" charset="-128"/>
                          <a:ea typeface="Meiryo" panose="020B0604030504040204" pitchFamily="34" charset="-128"/>
                          <a:cs typeface="+mn-cs"/>
                        </a:rPr>
                        <a:t>関東</a:t>
                      </a:r>
                      <a:r>
                        <a:rPr kumimoji="1" lang="en-US" altLang="ja-JP" sz="700" b="1" kern="1200">
                          <a:solidFill>
                            <a:schemeClr val="bg1"/>
                          </a:solidFill>
                          <a:latin typeface="Meiryo" panose="020B0604030504040204" pitchFamily="34" charset="-128"/>
                          <a:ea typeface="Meiryo" panose="020B0604030504040204" pitchFamily="34" charset="-128"/>
                          <a:cs typeface="+mn-cs"/>
                        </a:rPr>
                        <a:t>1</a:t>
                      </a:r>
                      <a:r>
                        <a:rPr kumimoji="1" lang="ja-JP" altLang="en-US" sz="700" b="1" kern="1200">
                          <a:solidFill>
                            <a:schemeClr val="bg1"/>
                          </a:solidFill>
                          <a:latin typeface="Meiryo" panose="020B0604030504040204" pitchFamily="34" charset="-128"/>
                          <a:ea typeface="Meiryo" panose="020B0604030504040204" pitchFamily="34" charset="-128"/>
                          <a:cs typeface="+mn-cs"/>
                        </a:rPr>
                        <a:t>都</a:t>
                      </a:r>
                      <a:r>
                        <a:rPr kumimoji="1" lang="en-US" altLang="ja-JP" sz="700" b="1" kern="1200">
                          <a:solidFill>
                            <a:schemeClr val="bg1"/>
                          </a:solidFill>
                          <a:latin typeface="Meiryo" panose="020B0604030504040204" pitchFamily="34" charset="-128"/>
                          <a:ea typeface="Meiryo" panose="020B0604030504040204" pitchFamily="34" charset="-128"/>
                          <a:cs typeface="+mn-cs"/>
                        </a:rPr>
                        <a:t>6</a:t>
                      </a:r>
                      <a:r>
                        <a:rPr kumimoji="1" lang="ja-JP" altLang="en-US" sz="700" b="1" kern="1200">
                          <a:solidFill>
                            <a:schemeClr val="bg1"/>
                          </a:solidFill>
                          <a:latin typeface="Meiryo" panose="020B0604030504040204" pitchFamily="34" charset="-128"/>
                          <a:ea typeface="Meiryo" panose="020B0604030504040204" pitchFamily="34" charset="-128"/>
                          <a:cs typeface="+mn-cs"/>
                        </a:rPr>
                        <a:t>県）</a:t>
                      </a:r>
                      <a:endParaRPr kumimoji="1" lang="en-US" altLang="ja-JP" sz="7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mpd="sng">
                      <a:solidFill>
                        <a:srgbClr val="FFFFFF"/>
                      </a:solidFill>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2117335041"/>
                  </a:ext>
                </a:extLst>
              </a:tr>
              <a:tr h="31919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性別</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0">
                          <a:solidFill>
                            <a:schemeClr val="bg1"/>
                          </a:solidFill>
                          <a:latin typeface="Meiryo" panose="020B0604030504040204" pitchFamily="34" charset="-128"/>
                          <a:ea typeface="Meiryo" panose="020B0604030504040204" pitchFamily="34" charset="-128"/>
                        </a:rPr>
                        <a:t>1.2</a:t>
                      </a:r>
                      <a:r>
                        <a:rPr kumimoji="1" lang="ja-JP" altLang="en-US" sz="1100" b="0">
                          <a:solidFill>
                            <a:schemeClr val="bg1"/>
                          </a:solidFill>
                          <a:latin typeface="Meiryo" panose="020B0604030504040204" pitchFamily="34" charset="-128"/>
                          <a:ea typeface="Meiryo" panose="020B0604030504040204" pitchFamily="34" charset="-128"/>
                        </a:rPr>
                        <a:t>倍</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84434171"/>
                  </a:ext>
                </a:extLst>
              </a:tr>
              <a:tr h="31919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年齢</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1.2</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931917948"/>
                  </a:ext>
                </a:extLst>
              </a:tr>
              <a:tr h="413382">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地域</a:t>
                      </a:r>
                      <a:r>
                        <a:rPr kumimoji="1" lang="ja-JP" altLang="en-US" sz="1050" b="0" kern="1200">
                          <a:solidFill>
                            <a:schemeClr val="bg1"/>
                          </a:solidFill>
                          <a:latin typeface="Meiryo" panose="020B0604030504040204" pitchFamily="34" charset="-128"/>
                          <a:ea typeface="Meiryo" panose="020B0604030504040204" pitchFamily="34" charset="-128"/>
                        </a:rPr>
                        <a:t>（都道府県）</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1.3</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tx1">
                              <a:lumMod val="65000"/>
                              <a:lumOff val="35000"/>
                            </a:schemeClr>
                          </a:solidFill>
                          <a:latin typeface="Meiryo" panose="020B0604030504040204" pitchFamily="34" charset="-128"/>
                          <a:ea typeface="Meiryo" panose="020B0604030504040204" pitchFamily="34" charset="-128"/>
                          <a:cs typeface="+mn-cs"/>
                        </a:rPr>
                        <a:t>1</a:t>
                      </a:r>
                      <a:r>
                        <a:rPr kumimoji="1" lang="ja-JP" altLang="en-US" sz="1100" b="0" kern="1200">
                          <a:solidFill>
                            <a:schemeClr val="tx1">
                              <a:lumMod val="65000"/>
                              <a:lumOff val="35000"/>
                            </a:schemeClr>
                          </a:solidFill>
                          <a:latin typeface="Meiryo" panose="020B0604030504040204" pitchFamily="34" charset="-128"/>
                          <a:ea typeface="Meiryo" panose="020B0604030504040204" pitchFamily="34" charset="-128"/>
                          <a:cs typeface="+mn-cs"/>
                        </a:rPr>
                        <a:t>都</a:t>
                      </a:r>
                      <a:r>
                        <a:rPr kumimoji="1" lang="en-US" altLang="ja-JP" sz="1100" b="0" kern="1200">
                          <a:solidFill>
                            <a:schemeClr val="tx1">
                              <a:lumMod val="65000"/>
                              <a:lumOff val="35000"/>
                            </a:schemeClr>
                          </a:solidFill>
                          <a:latin typeface="Meiryo" panose="020B0604030504040204" pitchFamily="34" charset="-128"/>
                          <a:ea typeface="Meiryo" panose="020B0604030504040204" pitchFamily="34" charset="-128"/>
                          <a:cs typeface="+mn-cs"/>
                        </a:rPr>
                        <a:t>6</a:t>
                      </a:r>
                      <a:r>
                        <a:rPr kumimoji="1" lang="ja-JP" altLang="en-US" sz="1100" b="0" kern="1200">
                          <a:solidFill>
                            <a:schemeClr val="tx1">
                              <a:lumMod val="65000"/>
                              <a:lumOff val="35000"/>
                            </a:schemeClr>
                          </a:solidFill>
                          <a:latin typeface="Meiryo" panose="020B0604030504040204" pitchFamily="34" charset="-128"/>
                          <a:ea typeface="Meiryo" panose="020B0604030504040204" pitchFamily="34" charset="-128"/>
                          <a:cs typeface="+mn-cs"/>
                        </a:rPr>
                        <a:t>県</a:t>
                      </a: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66098080"/>
                  </a:ext>
                </a:extLst>
              </a:tr>
              <a:tr h="31919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地域（市区郡）</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100" b="0" kern="1200">
                          <a:solidFill>
                            <a:schemeClr val="bg1"/>
                          </a:solidFill>
                          <a:latin typeface="Meiryo" panose="020B0604030504040204" pitchFamily="34" charset="-128"/>
                          <a:ea typeface="Meiryo" panose="020B0604030504040204" pitchFamily="34" charset="-128"/>
                        </a:rPr>
                        <a:t>1.56</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i="0" kern="1200">
                          <a:solidFill>
                            <a:schemeClr val="accent3"/>
                          </a:solidFill>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2463668774"/>
                  </a:ext>
                </a:extLst>
              </a:tr>
              <a:tr h="31919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曜日・</a:t>
                      </a:r>
                      <a:r>
                        <a:rPr kumimoji="1" lang="ja-JP" altLang="en-US" sz="1100" b="0">
                          <a:solidFill>
                            <a:schemeClr val="bg1"/>
                          </a:solidFill>
                          <a:latin typeface="Meiryo" panose="020B0604030504040204" pitchFamily="34" charset="-128"/>
                          <a:ea typeface="Meiryo" panose="020B0604030504040204" pitchFamily="34" charset="-128"/>
                        </a:rPr>
                        <a:t>時間帯</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1.2</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tx1">
                              <a:lumMod val="65000"/>
                              <a:lumOff val="35000"/>
                            </a:schemeClr>
                          </a:solidFill>
                          <a:latin typeface="Meiryo" panose="020B0604030504040204" pitchFamily="34" charset="-128"/>
                          <a:ea typeface="Meiryo" panose="020B0604030504040204" pitchFamily="34" charset="-128"/>
                          <a:cs typeface="+mn-cs"/>
                        </a:rPr>
                        <a:t>1</a:t>
                      </a:r>
                      <a:r>
                        <a:rPr kumimoji="1" lang="ja-JP" altLang="en-US" sz="1100" b="0" kern="1200">
                          <a:solidFill>
                            <a:schemeClr val="tx1">
                              <a:lumMod val="65000"/>
                              <a:lumOff val="35000"/>
                            </a:schemeClr>
                          </a:solidFill>
                          <a:latin typeface="Meiryo" panose="020B0604030504040204" pitchFamily="34" charset="-128"/>
                          <a:ea typeface="Meiryo" panose="020B0604030504040204" pitchFamily="34" charset="-128"/>
                          <a:cs typeface="+mn-cs"/>
                        </a:rPr>
                        <a:t>時間</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tx1">
                              <a:lumMod val="65000"/>
                              <a:lumOff val="35000"/>
                            </a:schemeClr>
                          </a:solidFill>
                          <a:latin typeface="Meiryo" panose="020B0604030504040204" pitchFamily="34" charset="-128"/>
                          <a:ea typeface="Meiryo" panose="020B0604030504040204" pitchFamily="34" charset="-128"/>
                          <a:cs typeface="+mn-cs"/>
                        </a:rPr>
                        <a:t>1</a:t>
                      </a:r>
                      <a:r>
                        <a:rPr kumimoji="1" lang="ja-JP" altLang="en-US" sz="1100" b="0" kern="1200">
                          <a:solidFill>
                            <a:schemeClr val="tx1">
                              <a:lumMod val="65000"/>
                              <a:lumOff val="35000"/>
                            </a:schemeClr>
                          </a:solidFill>
                          <a:latin typeface="Meiryo" panose="020B0604030504040204" pitchFamily="34" charset="-128"/>
                          <a:ea typeface="Meiryo" panose="020B0604030504040204" pitchFamily="34" charset="-128"/>
                          <a:cs typeface="+mn-cs"/>
                        </a:rPr>
                        <a:t>時間</a:t>
                      </a: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57742112"/>
                  </a:ext>
                </a:extLst>
              </a:tr>
              <a:tr h="678608">
                <a:tc rowSpan="2">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オーディエンス</a:t>
                      </a:r>
                      <a:endParaRPr kumimoji="1" lang="en-US" altLang="ja-JP" sz="110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リスト</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rPr>
                        <a:t>（興味関心、購買意向、属性・ライフ</a:t>
                      </a:r>
                      <a:endParaRPr kumimoji="1" lang="en-US" altLang="ja-JP" sz="9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rPr>
                        <a:t>イベント）</a:t>
                      </a:r>
                      <a:r>
                        <a:rPr kumimoji="1" lang="en-US" altLang="ja-JP" sz="900" b="0" kern="1200" dirty="0">
                          <a:solidFill>
                            <a:schemeClr val="bg1"/>
                          </a:solidFill>
                          <a:latin typeface="Meiryo" panose="020B0604030504040204" pitchFamily="34" charset="-128"/>
                          <a:ea typeface="Meiryo" panose="020B0604030504040204" pitchFamily="34" charset="-128"/>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dirty="0">
                          <a:solidFill>
                            <a:schemeClr val="bg1"/>
                          </a:solidFill>
                          <a:latin typeface="Meiryo" panose="020B0604030504040204" pitchFamily="34" charset="-128"/>
                          <a:ea typeface="Meiryo" panose="020B0604030504040204" pitchFamily="34" charset="-128"/>
                        </a:rPr>
                        <a:t>1.8</a:t>
                      </a:r>
                      <a:r>
                        <a:rPr kumimoji="1" lang="ja-JP" altLang="en-US" sz="1100" b="0" kern="1200" dirty="0">
                          <a:solidFill>
                            <a:schemeClr val="bg1"/>
                          </a:solidFill>
                          <a:latin typeface="Meiryo" panose="020B0604030504040204" pitchFamily="34" charset="-128"/>
                          <a:ea typeface="Meiryo" panose="020B0604030504040204" pitchFamily="34" charset="-128"/>
                        </a:rPr>
                        <a:t>倍</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967014782"/>
                  </a:ext>
                </a:extLst>
              </a:tr>
              <a:tr h="606459">
                <a:tc vMerge="1">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オーディエンスリスト（ヤフー提供）</a:t>
                      </a:r>
                      <a:r>
                        <a:rPr kumimoji="1" lang="ja-JP" altLang="en-US" sz="1050" b="0" kern="1200">
                          <a:solidFill>
                            <a:schemeClr val="bg1"/>
                          </a:solidFill>
                          <a:latin typeface="Meiryo" panose="020B0604030504040204" pitchFamily="34" charset="-128"/>
                          <a:ea typeface="Meiryo" panose="020B0604030504040204" pitchFamily="34" charset="-128"/>
                        </a:rPr>
                        <a:t>　</a:t>
                      </a:r>
                      <a:r>
                        <a:rPr kumimoji="1" lang="en-US" altLang="ja-JP" sz="1050" b="0" kern="1200">
                          <a:solidFill>
                            <a:schemeClr val="bg1"/>
                          </a:solidFill>
                          <a:latin typeface="Meiryo" panose="020B0604030504040204" pitchFamily="34" charset="-128"/>
                          <a:ea typeface="Meiryo" panose="020B0604030504040204" pitchFamily="34" charset="-128"/>
                        </a:rPr>
                        <a:t>※2</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rPr>
                        <a:t>（ヤフー提供）</a:t>
                      </a:r>
                      <a:r>
                        <a:rPr kumimoji="1" lang="en-US" altLang="ja-JP" sz="900" b="0" kern="1200">
                          <a:solidFill>
                            <a:schemeClr val="bg1"/>
                          </a:solidFill>
                          <a:latin typeface="Meiryo" panose="020B0604030504040204" pitchFamily="34" charset="-128"/>
                          <a:ea typeface="Meiryo" panose="020B0604030504040204" pitchFamily="34" charset="-128"/>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リスト参照</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i="0" kern="1200">
                          <a:solidFill>
                            <a:schemeClr val="accent3"/>
                          </a:solidFill>
                          <a:latin typeface="Meiryo" panose="020B0604030504040204" pitchFamily="34" charset="-128"/>
                          <a:ea typeface="Meiryo" panose="020B0604030504040204" pitchFamily="34" charset="-128"/>
                          <a:cs typeface="+mn-cs"/>
                        </a:rPr>
                        <a:t>●</a:t>
                      </a:r>
                    </a:p>
                    <a:p>
                      <a:pPr algn="ctr"/>
                      <a:r>
                        <a:rPr kumimoji="1" lang="en-US" altLang="ja-JP" sz="900" b="0" kern="120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900" b="0" kern="1200">
                          <a:solidFill>
                            <a:schemeClr val="tx1">
                              <a:lumMod val="65000"/>
                              <a:lumOff val="35000"/>
                            </a:schemeClr>
                          </a:solidFill>
                          <a:latin typeface="Meiryo" panose="020B0604030504040204" pitchFamily="34" charset="-128"/>
                          <a:ea typeface="Meiryo" panose="020B0604030504040204" pitchFamily="34" charset="-128"/>
                          <a:cs typeface="+mn-cs"/>
                        </a:rPr>
                        <a:t>チラシ非閲覧ターゲティングのみ可</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750538939"/>
                  </a:ext>
                </a:extLst>
              </a:tr>
              <a:tr h="431842">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a:solidFill>
                            <a:schemeClr val="bg1"/>
                          </a:solidFill>
                          <a:latin typeface="Meiryo" panose="020B0604030504040204" pitchFamily="34" charset="-128"/>
                          <a:ea typeface="Meiryo" panose="020B0604030504040204" pitchFamily="34" charset="-128"/>
                        </a:rPr>
                        <a:t>フリークエンシー</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2.0</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tx1">
                              <a:lumMod val="65000"/>
                              <a:lumOff val="35000"/>
                            </a:schemeClr>
                          </a:solidFill>
                          <a:latin typeface="Meiryo" panose="020B0604030504040204" pitchFamily="34" charset="-128"/>
                          <a:ea typeface="Meiryo" panose="020B0604030504040204" pitchFamily="34" charset="-128"/>
                          <a:cs typeface="+mn-cs"/>
                        </a:rPr>
                        <a:t>1</a:t>
                      </a:r>
                      <a:r>
                        <a:rPr kumimoji="1" lang="ja-JP" altLang="en-US" sz="1100" b="0" kern="1200">
                          <a:solidFill>
                            <a:schemeClr val="tx1">
                              <a:lumMod val="65000"/>
                              <a:lumOff val="35000"/>
                            </a:schemeClr>
                          </a:solidFill>
                          <a:latin typeface="Meiryo" panose="020B0604030504040204" pitchFamily="34" charset="-128"/>
                          <a:ea typeface="Meiryo" panose="020B0604030504040204" pitchFamily="34" charset="-128"/>
                          <a:cs typeface="+mn-cs"/>
                        </a:rPr>
                        <a:t>回</a:t>
                      </a:r>
                      <a:r>
                        <a:rPr kumimoji="1" lang="en-US" altLang="ja-JP" sz="1100" b="0" kern="120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100" b="0" kern="1200">
                          <a:solidFill>
                            <a:schemeClr val="tx1">
                              <a:lumMod val="65000"/>
                              <a:lumOff val="35000"/>
                            </a:schemeClr>
                          </a:solidFill>
                          <a:latin typeface="Meiryo" panose="020B0604030504040204" pitchFamily="34" charset="-128"/>
                          <a:ea typeface="Meiryo" panose="020B0604030504040204" pitchFamily="34" charset="-128"/>
                          <a:cs typeface="+mn-cs"/>
                        </a:rPr>
                        <a:t>通期</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256108755"/>
                  </a:ext>
                </a:extLst>
              </a:tr>
            </a:tbl>
          </a:graphicData>
        </a:graphic>
      </p:graphicFrame>
      <p:pic>
        <p:nvPicPr>
          <p:cNvPr id="10" name="図プレースホルダー 9" descr="アイコン&#10;&#10;自動的に生成された説明">
            <a:extLst>
              <a:ext uri="{FF2B5EF4-FFF2-40B4-BE49-F238E27FC236}">
                <a16:creationId xmlns:a16="http://schemas.microsoft.com/office/drawing/2014/main" id="{45A2B1EE-7B59-3227-BDDA-D4B2EC75CD8C}"/>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357830117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5" name="角丸四角形 4">
            <a:extLst>
              <a:ext uri="{FF2B5EF4-FFF2-40B4-BE49-F238E27FC236}">
                <a16:creationId xmlns:a16="http://schemas.microsoft.com/office/drawing/2014/main" id="{AAC1EB36-41D2-6CC3-B114-F8CE71F29CD2}"/>
              </a:ext>
            </a:extLst>
          </p:cNvPr>
          <p:cNvSpPr/>
          <p:nvPr/>
        </p:nvSpPr>
        <p:spPr>
          <a:xfrm>
            <a:off x="1717542"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商品イメージ</a:t>
            </a:r>
          </a:p>
        </p:txBody>
      </p:sp>
      <p:sp>
        <p:nvSpPr>
          <p:cNvPr id="41" name="正方形/長方形 40">
            <a:extLst>
              <a:ext uri="{FF2B5EF4-FFF2-40B4-BE49-F238E27FC236}">
                <a16:creationId xmlns:a16="http://schemas.microsoft.com/office/drawing/2014/main" id="{C7FE3AE4-AFD3-2AA1-3B55-A2A383FBE814}"/>
              </a:ext>
            </a:extLst>
          </p:cNvPr>
          <p:cNvSpPr/>
          <p:nvPr/>
        </p:nvSpPr>
        <p:spPr>
          <a:xfrm>
            <a:off x="5807" y="5884588"/>
            <a:ext cx="12192000" cy="980728"/>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・フォーマット別ガイド</a:t>
            </a:r>
            <a:r>
              <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0" lang="ja-JP" altLang="en-US"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 </a:t>
            </a:r>
            <a:r>
              <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3"/>
              </a:rPr>
              <a:t>https://s.yimg.jp/dl/displayads-guarantee/formatguide.zip</a:t>
            </a:r>
            <a:endPar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・入稿規定（</a:t>
            </a:r>
            <a:r>
              <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web</a:t>
            </a:r>
            <a:r>
              <a:rPr kumimoji="0" lang="ja-JP" altLang="en-US"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4"/>
              </a:rPr>
              <a:t>https://ads-help.yahoo-net.jp/s/article/H000044930?language=ja</a:t>
            </a:r>
            <a:endPar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
        <p:nvSpPr>
          <p:cNvPr id="44" name="正方形/長方形 43">
            <a:extLst>
              <a:ext uri="{FF2B5EF4-FFF2-40B4-BE49-F238E27FC236}">
                <a16:creationId xmlns:a16="http://schemas.microsoft.com/office/drawing/2014/main" id="{5B96794B-D175-406A-600F-C215E839B860}"/>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61" name="テキスト ボックス 60">
            <a:extLst>
              <a:ext uri="{FF2B5EF4-FFF2-40B4-BE49-F238E27FC236}">
                <a16:creationId xmlns:a16="http://schemas.microsoft.com/office/drawing/2014/main" id="{8F62498E-EA71-6E8F-3ABF-44865B5DC823}"/>
              </a:ext>
            </a:extLst>
          </p:cNvPr>
          <p:cNvSpPr txBox="1"/>
          <p:nvPr/>
        </p:nvSpPr>
        <p:spPr>
          <a:xfrm>
            <a:off x="5733722" y="6600184"/>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 altLang="ja-JP" sz="800" b="0" i="0" u="none" strike="noStrike" kern="1200" cap="none" spc="0" normalizeH="0" baseline="0" noProof="0">
                <a:ln>
                  <a:noFill/>
                </a:ln>
                <a:solidFill>
                  <a:srgbClr val="999999"/>
                </a:solidFill>
                <a:effectLst/>
                <a:uLnTx/>
                <a:uFillTx/>
                <a:latin typeface="Meiryo" panose="020B0604030504040204" pitchFamily="34" charset="-128"/>
                <a:ea typeface="Meiryo" panose="020B0604030504040204" pitchFamily="34" charset="-128"/>
              </a:rPr>
              <a:t>© Yahoo Japan</a:t>
            </a:r>
            <a:endParaRPr kumimoji="1" lang="ja-JP" altLang="en-US" sz="800" b="0" i="0" u="none" strike="noStrike" kern="1200" cap="none" spc="0" normalizeH="0" baseline="0" noProof="0">
              <a:ln>
                <a:noFill/>
              </a:ln>
              <a:solidFill>
                <a:srgbClr val="999999"/>
              </a:solidFill>
              <a:effectLst/>
              <a:uLnTx/>
              <a:uFillTx/>
              <a:latin typeface="Meiryo" panose="020B0604030504040204" pitchFamily="34" charset="-128"/>
              <a:ea typeface="Meiryo" panose="020B0604030504040204" pitchFamily="34" charset="-128"/>
            </a:endParaRPr>
          </a:p>
        </p:txBody>
      </p:sp>
      <p:sp>
        <p:nvSpPr>
          <p:cNvPr id="62" name="テキスト ボックス 61">
            <a:extLst>
              <a:ext uri="{FF2B5EF4-FFF2-40B4-BE49-F238E27FC236}">
                <a16:creationId xmlns:a16="http://schemas.microsoft.com/office/drawing/2014/main" id="{2811B24F-F394-6CD2-A66F-B8C28F6AD05B}"/>
              </a:ext>
            </a:extLst>
          </p:cNvPr>
          <p:cNvSpPr txBox="1"/>
          <p:nvPr/>
        </p:nvSpPr>
        <p:spPr>
          <a:xfrm>
            <a:off x="11055928" y="6519553"/>
            <a:ext cx="1045028"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059287-6666-084C-9D74-9884BA0CD8A5}" type="slidenum">
              <a:rPr kumimoji="1" lang="ja-JP" altLang="en-US" sz="1200" b="0" i="0" u="none" strike="noStrike" kern="1200" cap="none" spc="0" normalizeH="0" baseline="0" noProof="0" smtClean="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1" lang="ja-JP" altLang="en-US" sz="1200" b="0" i="0" u="none" strike="noStrike" kern="1200" cap="none" spc="0" normalizeH="0" baseline="0" noProof="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endParaRPr>
          </a:p>
        </p:txBody>
      </p:sp>
      <p:sp>
        <p:nvSpPr>
          <p:cNvPr id="21" name="テキスト プレースホルダー 35">
            <a:extLst>
              <a:ext uri="{FF2B5EF4-FFF2-40B4-BE49-F238E27FC236}">
                <a16:creationId xmlns:a16="http://schemas.microsoft.com/office/drawing/2014/main" id="{0AEAC557-B5DD-191F-2BE2-10A68D09D291}"/>
              </a:ext>
            </a:extLst>
          </p:cNvPr>
          <p:cNvSpPr>
            <a:spLocks noGrp="1"/>
          </p:cNvSpPr>
          <p:nvPr>
            <p:ph type="body" sz="quarter" idx="13"/>
          </p:nvPr>
        </p:nvSpPr>
        <p:spPr>
          <a:xfrm>
            <a:off x="3855764" y="241866"/>
            <a:ext cx="5325181" cy="335028"/>
          </a:xfrm>
        </p:spPr>
        <p:txBody>
          <a:bodyPr/>
          <a:lstStyle/>
          <a:p>
            <a:r>
              <a:rPr kumimoji="1" lang="ja-JP" altLang="en-US" sz="2000" b="1" i="0">
                <a:solidFill>
                  <a:schemeClr val="accent3"/>
                </a:solidFill>
                <a:latin typeface="Meiryo" panose="020B0604030504040204" pitchFamily="34" charset="-128"/>
                <a:ea typeface="Meiryo" panose="020B0604030504040204" pitchFamily="34" charset="-128"/>
              </a:rPr>
              <a:t>ブランドパネル</a:t>
            </a:r>
            <a:r>
              <a:rPr kumimoji="1" lang="en-US" altLang="ja-JP" sz="2000" b="1" i="0">
                <a:solidFill>
                  <a:schemeClr val="accent3"/>
                </a:solidFill>
                <a:latin typeface="Meiryo" panose="020B0604030504040204" pitchFamily="34" charset="-128"/>
                <a:ea typeface="Meiryo" panose="020B0604030504040204" pitchFamily="34" charset="-128"/>
              </a:rPr>
              <a:t>  PC</a:t>
            </a:r>
            <a:endParaRPr kumimoji="1" lang="ja-JP" altLang="en-US" sz="2000" b="1" i="0">
              <a:solidFill>
                <a:schemeClr val="accent3"/>
              </a:solidFill>
              <a:latin typeface="Meiryo" panose="020B0604030504040204" pitchFamily="34" charset="-128"/>
              <a:ea typeface="Meiryo" panose="020B0604030504040204" pitchFamily="34" charset="-128"/>
            </a:endParaRPr>
          </a:p>
        </p:txBody>
      </p:sp>
      <p:sp>
        <p:nvSpPr>
          <p:cNvPr id="6" name="フリーフォーム 19">
            <a:extLst>
              <a:ext uri="{FF2B5EF4-FFF2-40B4-BE49-F238E27FC236}">
                <a16:creationId xmlns:a16="http://schemas.microsoft.com/office/drawing/2014/main" id="{11362A22-2867-352E-73E5-E304F15C8160}"/>
              </a:ext>
            </a:extLst>
          </p:cNvPr>
          <p:cNvSpPr/>
          <p:nvPr/>
        </p:nvSpPr>
        <p:spPr>
          <a:xfrm>
            <a:off x="4975758" y="1581676"/>
            <a:ext cx="992066" cy="1548530"/>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pic>
        <p:nvPicPr>
          <p:cNvPr id="19" name="図 18">
            <a:extLst>
              <a:ext uri="{FF2B5EF4-FFF2-40B4-BE49-F238E27FC236}">
                <a16:creationId xmlns:a16="http://schemas.microsoft.com/office/drawing/2014/main" id="{7BCBEE41-CEC0-D296-1B15-382125F9D9EE}"/>
              </a:ext>
            </a:extLst>
          </p:cNvPr>
          <p:cNvPicPr>
            <a:picLocks noChangeAspect="1"/>
          </p:cNvPicPr>
          <p:nvPr/>
        </p:nvPicPr>
        <p:blipFill rotWithShape="1">
          <a:blip r:embed="rId5">
            <a:extLst>
              <a:ext uri="{28A0092B-C50C-407E-A947-70E740481C1C}">
                <a14:useLocalDpi xmlns:a14="http://schemas.microsoft.com/office/drawing/2010/main"/>
              </a:ext>
            </a:extLst>
          </a:blip>
          <a:srcRect t="-105" b="18249"/>
          <a:stretch/>
        </p:blipFill>
        <p:spPr>
          <a:xfrm>
            <a:off x="1860932" y="2465590"/>
            <a:ext cx="3989664" cy="2239694"/>
          </a:xfrm>
          <a:prstGeom prst="rect">
            <a:avLst/>
          </a:prstGeom>
        </p:spPr>
      </p:pic>
      <p:sp>
        <p:nvSpPr>
          <p:cNvPr id="20" name="角丸四角形 22">
            <a:extLst>
              <a:ext uri="{FF2B5EF4-FFF2-40B4-BE49-F238E27FC236}">
                <a16:creationId xmlns:a16="http://schemas.microsoft.com/office/drawing/2014/main" id="{187DA8F3-3C28-480D-839D-2D80E1340FA1}"/>
              </a:ext>
            </a:extLst>
          </p:cNvPr>
          <p:cNvSpPr/>
          <p:nvPr/>
        </p:nvSpPr>
        <p:spPr>
          <a:xfrm>
            <a:off x="2217534" y="1257998"/>
            <a:ext cx="3585600"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ブランドパネル クインティ</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/16</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9</a:t>
            </a: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ブランドパネル クインティ</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/16</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9</a:t>
            </a:r>
            <a:endPar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2" name="円/楕円 23">
            <a:extLst>
              <a:ext uri="{FF2B5EF4-FFF2-40B4-BE49-F238E27FC236}">
                <a16:creationId xmlns:a16="http://schemas.microsoft.com/office/drawing/2014/main" id="{1987921A-5762-FF16-1EB9-84EB7576A973}"/>
              </a:ext>
            </a:extLst>
          </p:cNvPr>
          <p:cNvSpPr>
            <a:spLocks noChangeAspect="1"/>
          </p:cNvSpPr>
          <p:nvPr/>
        </p:nvSpPr>
        <p:spPr>
          <a:xfrm>
            <a:off x="1969170" y="1352450"/>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B</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pic>
        <p:nvPicPr>
          <p:cNvPr id="31" name="図 30">
            <a:extLst>
              <a:ext uri="{FF2B5EF4-FFF2-40B4-BE49-F238E27FC236}">
                <a16:creationId xmlns:a16="http://schemas.microsoft.com/office/drawing/2014/main" id="{0FD996B7-3C7B-BD86-A957-EC035E19A006}"/>
              </a:ext>
            </a:extLst>
          </p:cNvPr>
          <p:cNvPicPr>
            <a:picLocks noChangeAspect="1"/>
          </p:cNvPicPr>
          <p:nvPr/>
        </p:nvPicPr>
        <p:blipFill rotWithShape="1">
          <a:blip r:embed="rId6">
            <a:extLst>
              <a:ext uri="{28A0092B-C50C-407E-A947-70E740481C1C}">
                <a14:useLocalDpi xmlns:a14="http://schemas.microsoft.com/office/drawing/2010/main"/>
              </a:ext>
            </a:extLst>
          </a:blip>
          <a:srcRect t="15" b="15"/>
          <a:stretch/>
        </p:blipFill>
        <p:spPr>
          <a:xfrm>
            <a:off x="6025244" y="2284447"/>
            <a:ext cx="4659354" cy="2615641"/>
          </a:xfrm>
          <a:prstGeom prst="rect">
            <a:avLst/>
          </a:prstGeom>
        </p:spPr>
      </p:pic>
      <p:pic>
        <p:nvPicPr>
          <p:cNvPr id="8" name="図プレースホルダー 7" descr="アイコン&#10;&#10;自動的に生成された説明">
            <a:extLst>
              <a:ext uri="{FF2B5EF4-FFF2-40B4-BE49-F238E27FC236}">
                <a16:creationId xmlns:a16="http://schemas.microsoft.com/office/drawing/2014/main" id="{98F096FC-3170-4C28-5061-414B26326FC4}"/>
              </a:ext>
            </a:extLst>
          </p:cNvPr>
          <p:cNvPicPr>
            <a:picLocks noGrp="1" noChangeAspect="1"/>
          </p:cNvPicPr>
          <p:nvPr>
            <p:ph type="pic" sz="quarter" idx="11"/>
          </p:nvPr>
        </p:nvPicPr>
        <p:blipFill>
          <a:blip r:embed="rId7" cstate="print">
            <a:extLst>
              <a:ext uri="{28A0092B-C50C-407E-A947-70E740481C1C}">
                <a14:useLocalDpi xmlns:a14="http://schemas.microsoft.com/office/drawing/2010/main" val="0"/>
              </a:ext>
            </a:extLst>
          </a:blip>
          <a:srcRect/>
          <a:stretch>
            <a:fillRect/>
          </a:stretch>
        </p:blipFill>
        <p:spPr/>
      </p:pic>
      <p:sp>
        <p:nvSpPr>
          <p:cNvPr id="23" name="フリーフォーム 24">
            <a:extLst>
              <a:ext uri="{FF2B5EF4-FFF2-40B4-BE49-F238E27FC236}">
                <a16:creationId xmlns:a16="http://schemas.microsoft.com/office/drawing/2014/main" id="{6CEEDC3F-BDC7-ED8C-F264-6FF191404A91}"/>
              </a:ext>
            </a:extLst>
          </p:cNvPr>
          <p:cNvSpPr/>
          <p:nvPr/>
        </p:nvSpPr>
        <p:spPr>
          <a:xfrm>
            <a:off x="9272583" y="1588687"/>
            <a:ext cx="992066" cy="1548530"/>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32" name="角丸四角形 27">
            <a:extLst>
              <a:ext uri="{FF2B5EF4-FFF2-40B4-BE49-F238E27FC236}">
                <a16:creationId xmlns:a16="http://schemas.microsoft.com/office/drawing/2014/main" id="{8B9ED5B4-DFBE-C9C9-8BCE-95133CC088FA}"/>
              </a:ext>
            </a:extLst>
          </p:cNvPr>
          <p:cNvSpPr/>
          <p:nvPr/>
        </p:nvSpPr>
        <p:spPr>
          <a:xfrm>
            <a:off x="6514359" y="1265009"/>
            <a:ext cx="3585600"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ja-JP" altLang="en-US" sz="1200" b="1">
                <a:solidFill>
                  <a:schemeClr val="accent6"/>
                </a:solidFill>
                <a:latin typeface="Meiryo" panose="020B0604030504040204" pitchFamily="34" charset="-128"/>
                <a:ea typeface="Meiryo" panose="020B0604030504040204" pitchFamily="34" charset="-128"/>
              </a:rPr>
              <a:t>バナー</a:t>
            </a:r>
            <a:r>
              <a:rPr lang="en-US" altLang="ja-JP" sz="1200" b="1">
                <a:solidFill>
                  <a:schemeClr val="accent6"/>
                </a:solidFill>
                <a:latin typeface="Meiryo" panose="020B0604030504040204" pitchFamily="34" charset="-128"/>
                <a:ea typeface="Meiryo" panose="020B0604030504040204" pitchFamily="34" charset="-128"/>
              </a:rPr>
              <a:t>/</a:t>
            </a:r>
            <a:r>
              <a:rPr lang="ja-JP" altLang="en-US" sz="1200" b="1">
                <a:solidFill>
                  <a:schemeClr val="accent6"/>
                </a:solidFill>
                <a:latin typeface="Meiryo" panose="020B0604030504040204" pitchFamily="34" charset="-128"/>
                <a:ea typeface="Meiryo" panose="020B0604030504040204" pitchFamily="34" charset="-128"/>
              </a:rPr>
              <a:t>画像</a:t>
            </a:r>
            <a:r>
              <a:rPr lang="en-US" altLang="ja-JP" sz="1200" b="1">
                <a:solidFill>
                  <a:schemeClr val="accent6"/>
                </a:solidFill>
                <a:latin typeface="Meiryo" panose="020B0604030504040204" pitchFamily="34" charset="-128"/>
                <a:ea typeface="Meiryo" panose="020B0604030504040204" pitchFamily="34" charset="-128"/>
              </a:rPr>
              <a:t>/1</a:t>
            </a:r>
            <a:r>
              <a:rPr lang="ja-JP" altLang="en-US" sz="1200" b="1">
                <a:solidFill>
                  <a:schemeClr val="accent6"/>
                </a:solidFill>
                <a:latin typeface="Meiryo" panose="020B0604030504040204" pitchFamily="34" charset="-128"/>
                <a:ea typeface="Meiryo" panose="020B0604030504040204" pitchFamily="34" charset="-128"/>
              </a:rPr>
              <a:t>：</a:t>
            </a:r>
            <a:r>
              <a:rPr lang="en-US" altLang="ja-JP" sz="1200" b="1">
                <a:solidFill>
                  <a:schemeClr val="accent6"/>
                </a:solidFill>
                <a:latin typeface="Meiryo" panose="020B0604030504040204" pitchFamily="34" charset="-128"/>
                <a:ea typeface="Meiryo" panose="020B0604030504040204" pitchFamily="34" charset="-128"/>
              </a:rPr>
              <a:t>1</a:t>
            </a:r>
          </a:p>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accent6"/>
                </a:solidFill>
                <a:effectLst/>
                <a:uLnTx/>
                <a:uFillTx/>
                <a:latin typeface="Meiryo" panose="020B0604030504040204" pitchFamily="34" charset="-128"/>
                <a:ea typeface="Meiryo" panose="020B0604030504040204" pitchFamily="34" charset="-128"/>
              </a:rPr>
              <a:t>バナー</a:t>
            </a:r>
            <a:r>
              <a:rPr kumimoji="1" lang="en-US" altLang="ja-JP" sz="1200" b="1" i="0" u="none" strike="noStrike" kern="1200" cap="none" spc="0" normalizeH="0" baseline="0" noProof="0">
                <a:ln>
                  <a:noFill/>
                </a:ln>
                <a:solidFill>
                  <a:schemeClr val="accent6"/>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accent6"/>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a:ln>
                  <a:noFill/>
                </a:ln>
                <a:solidFill>
                  <a:schemeClr val="accent6"/>
                </a:solidFill>
                <a:effectLst/>
                <a:uLnTx/>
                <a:uFillTx/>
                <a:latin typeface="Meiryo" panose="020B0604030504040204" pitchFamily="34" charset="-128"/>
                <a:ea typeface="Meiryo" panose="020B0604030504040204" pitchFamily="34" charset="-128"/>
              </a:rPr>
              <a:t>/1</a:t>
            </a:r>
            <a:r>
              <a:rPr kumimoji="1" lang="ja-JP" altLang="en-US" sz="1200" b="1" i="0" u="none" strike="noStrike" kern="1200" cap="none" spc="0" normalizeH="0" baseline="0" noProof="0">
                <a:ln>
                  <a:noFill/>
                </a:ln>
                <a:solidFill>
                  <a:schemeClr val="accent6"/>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a:ln>
                  <a:noFill/>
                </a:ln>
                <a:solidFill>
                  <a:schemeClr val="accent6"/>
                </a:solidFill>
                <a:effectLst/>
                <a:uLnTx/>
                <a:uFillTx/>
                <a:latin typeface="Meiryo" panose="020B0604030504040204" pitchFamily="34" charset="-128"/>
                <a:ea typeface="Meiryo" panose="020B0604030504040204" pitchFamily="34" charset="-128"/>
              </a:rPr>
              <a:t>1</a:t>
            </a:r>
            <a:endPar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34" name="円/楕円 28">
            <a:extLst>
              <a:ext uri="{FF2B5EF4-FFF2-40B4-BE49-F238E27FC236}">
                <a16:creationId xmlns:a16="http://schemas.microsoft.com/office/drawing/2014/main" id="{9EE90E64-41B2-08EB-27C8-8AA4DFEE57A7}"/>
              </a:ext>
            </a:extLst>
          </p:cNvPr>
          <p:cNvSpPr>
            <a:spLocks noChangeAspect="1"/>
          </p:cNvSpPr>
          <p:nvPr/>
        </p:nvSpPr>
        <p:spPr>
          <a:xfrm>
            <a:off x="6240463" y="1359461"/>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C</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138716013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4" name="角丸四角形 3">
            <a:extLst>
              <a:ext uri="{FF2B5EF4-FFF2-40B4-BE49-F238E27FC236}">
                <a16:creationId xmlns:a16="http://schemas.microsoft.com/office/drawing/2014/main" id="{8B094D99-2C9A-87B3-9337-CEB1A4537738}"/>
              </a:ext>
            </a:extLst>
          </p:cNvPr>
          <p:cNvSpPr/>
          <p:nvPr/>
        </p:nvSpPr>
        <p:spPr>
          <a:xfrm>
            <a:off x="1817843"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商品一覧</a:t>
            </a:r>
          </a:p>
        </p:txBody>
      </p:sp>
      <p:sp>
        <p:nvSpPr>
          <p:cNvPr id="11" name="テキスト プレースホルダー 35">
            <a:extLst>
              <a:ext uri="{FF2B5EF4-FFF2-40B4-BE49-F238E27FC236}">
                <a16:creationId xmlns:a16="http://schemas.microsoft.com/office/drawing/2014/main" id="{5E09BA84-4225-9249-BCED-21B4B740DE2A}"/>
              </a:ext>
            </a:extLst>
          </p:cNvPr>
          <p:cNvSpPr>
            <a:spLocks noGrp="1"/>
          </p:cNvSpPr>
          <p:nvPr>
            <p:ph type="body" sz="quarter" idx="13"/>
          </p:nvPr>
        </p:nvSpPr>
        <p:spPr>
          <a:xfrm>
            <a:off x="3855764" y="241866"/>
            <a:ext cx="5325181" cy="335028"/>
          </a:xfrm>
        </p:spPr>
        <p:txBody>
          <a:bodyPr/>
          <a:lstStyle/>
          <a:p>
            <a:r>
              <a:rPr kumimoji="1" lang="ja-JP" altLang="en-US" sz="2000" b="1" i="0">
                <a:solidFill>
                  <a:schemeClr val="accent3"/>
                </a:solidFill>
                <a:latin typeface="Meiryo" panose="020B0604030504040204" pitchFamily="34" charset="-128"/>
                <a:ea typeface="Meiryo" panose="020B0604030504040204" pitchFamily="34" charset="-128"/>
              </a:rPr>
              <a:t>ブランドパネル</a:t>
            </a:r>
            <a:r>
              <a:rPr kumimoji="1" lang="en-US" altLang="ja-JP" sz="2000" b="1" i="0">
                <a:solidFill>
                  <a:schemeClr val="accent3"/>
                </a:solidFill>
                <a:latin typeface="Meiryo" panose="020B0604030504040204" pitchFamily="34" charset="-128"/>
                <a:ea typeface="Meiryo" panose="020B0604030504040204" pitchFamily="34" charset="-128"/>
              </a:rPr>
              <a:t>  PC</a:t>
            </a:r>
            <a:endParaRPr kumimoji="1" lang="ja-JP" altLang="en-US" sz="2000" b="1" i="0">
              <a:solidFill>
                <a:schemeClr val="accent3"/>
              </a:solidFill>
              <a:latin typeface="Meiryo" panose="020B0604030504040204" pitchFamily="34" charset="-128"/>
              <a:ea typeface="Meiryo" panose="020B0604030504040204" pitchFamily="34" charset="-128"/>
            </a:endParaRPr>
          </a:p>
        </p:txBody>
      </p:sp>
      <p:graphicFrame>
        <p:nvGraphicFramePr>
          <p:cNvPr id="5" name="表 4">
            <a:extLst>
              <a:ext uri="{FF2B5EF4-FFF2-40B4-BE49-F238E27FC236}">
                <a16:creationId xmlns:a16="http://schemas.microsoft.com/office/drawing/2014/main" id="{5232955B-34D5-2988-9A71-639AB9E0C004}"/>
              </a:ext>
            </a:extLst>
          </p:cNvPr>
          <p:cNvGraphicFramePr>
            <a:graphicFrameLocks noGrp="1"/>
          </p:cNvGraphicFramePr>
          <p:nvPr>
            <p:extLst>
              <p:ext uri="{D42A27DB-BD31-4B8C-83A1-F6EECF244321}">
                <p14:modId xmlns:p14="http://schemas.microsoft.com/office/powerpoint/2010/main" val="3917501435"/>
              </p:ext>
            </p:extLst>
          </p:nvPr>
        </p:nvGraphicFramePr>
        <p:xfrm>
          <a:off x="479426" y="1089021"/>
          <a:ext cx="11233149" cy="4840746"/>
        </p:xfrm>
        <a:graphic>
          <a:graphicData uri="http://schemas.openxmlformats.org/drawingml/2006/table">
            <a:tbl>
              <a:tblPr firstCol="1" bandRow="1"/>
              <a:tblGrid>
                <a:gridCol w="1430593">
                  <a:extLst>
                    <a:ext uri="{9D8B030D-6E8A-4147-A177-3AD203B41FA5}">
                      <a16:colId xmlns:a16="http://schemas.microsoft.com/office/drawing/2014/main" val="792911817"/>
                    </a:ext>
                  </a:extLst>
                </a:gridCol>
                <a:gridCol w="526854">
                  <a:extLst>
                    <a:ext uri="{9D8B030D-6E8A-4147-A177-3AD203B41FA5}">
                      <a16:colId xmlns:a16="http://schemas.microsoft.com/office/drawing/2014/main" val="1525620392"/>
                    </a:ext>
                  </a:extLst>
                </a:gridCol>
                <a:gridCol w="1466260">
                  <a:extLst>
                    <a:ext uri="{9D8B030D-6E8A-4147-A177-3AD203B41FA5}">
                      <a16:colId xmlns:a16="http://schemas.microsoft.com/office/drawing/2014/main" val="3835180974"/>
                    </a:ext>
                  </a:extLst>
                </a:gridCol>
                <a:gridCol w="688552">
                  <a:extLst>
                    <a:ext uri="{9D8B030D-6E8A-4147-A177-3AD203B41FA5}">
                      <a16:colId xmlns:a16="http://schemas.microsoft.com/office/drawing/2014/main" val="2380498706"/>
                    </a:ext>
                  </a:extLst>
                </a:gridCol>
                <a:gridCol w="1341453">
                  <a:extLst>
                    <a:ext uri="{9D8B030D-6E8A-4147-A177-3AD203B41FA5}">
                      <a16:colId xmlns:a16="http://schemas.microsoft.com/office/drawing/2014/main" val="4269922740"/>
                    </a:ext>
                  </a:extLst>
                </a:gridCol>
                <a:gridCol w="462310">
                  <a:extLst>
                    <a:ext uri="{9D8B030D-6E8A-4147-A177-3AD203B41FA5}">
                      <a16:colId xmlns:a16="http://schemas.microsoft.com/office/drawing/2014/main" val="2427317479"/>
                    </a:ext>
                  </a:extLst>
                </a:gridCol>
                <a:gridCol w="1330118">
                  <a:extLst>
                    <a:ext uri="{9D8B030D-6E8A-4147-A177-3AD203B41FA5}">
                      <a16:colId xmlns:a16="http://schemas.microsoft.com/office/drawing/2014/main" val="1933156410"/>
                    </a:ext>
                  </a:extLst>
                </a:gridCol>
                <a:gridCol w="462310">
                  <a:extLst>
                    <a:ext uri="{9D8B030D-6E8A-4147-A177-3AD203B41FA5}">
                      <a16:colId xmlns:a16="http://schemas.microsoft.com/office/drawing/2014/main" val="3763099035"/>
                    </a:ext>
                  </a:extLst>
                </a:gridCol>
                <a:gridCol w="1410602">
                  <a:extLst>
                    <a:ext uri="{9D8B030D-6E8A-4147-A177-3AD203B41FA5}">
                      <a16:colId xmlns:a16="http://schemas.microsoft.com/office/drawing/2014/main" val="4196219788"/>
                    </a:ext>
                  </a:extLst>
                </a:gridCol>
                <a:gridCol w="217498">
                  <a:extLst>
                    <a:ext uri="{9D8B030D-6E8A-4147-A177-3AD203B41FA5}">
                      <a16:colId xmlns:a16="http://schemas.microsoft.com/office/drawing/2014/main" val="479922504"/>
                    </a:ext>
                  </a:extLst>
                </a:gridCol>
                <a:gridCol w="527307">
                  <a:extLst>
                    <a:ext uri="{9D8B030D-6E8A-4147-A177-3AD203B41FA5}">
                      <a16:colId xmlns:a16="http://schemas.microsoft.com/office/drawing/2014/main" val="2494124302"/>
                    </a:ext>
                  </a:extLst>
                </a:gridCol>
                <a:gridCol w="1369292">
                  <a:extLst>
                    <a:ext uri="{9D8B030D-6E8A-4147-A177-3AD203B41FA5}">
                      <a16:colId xmlns:a16="http://schemas.microsoft.com/office/drawing/2014/main" val="3445193374"/>
                    </a:ext>
                  </a:extLst>
                </a:gridCol>
              </a:tblGrid>
              <a:tr h="37109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a:solidFill>
                            <a:schemeClr val="accent3"/>
                          </a:solidFill>
                          <a:latin typeface="Meiryo" panose="020B0604030504040204" pitchFamily="34" charset="-128"/>
                          <a:ea typeface="Meiryo" panose="020B0604030504040204" pitchFamily="34" charset="-128"/>
                        </a:rPr>
                        <a:t>商品名</a:t>
                      </a:r>
                    </a:p>
                  </a:txBody>
                  <a:tcPr marT="7200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rtl="0" eaLnBrk="1" fontAlgn="auto" latinLnBrk="0" hangingPunct="1">
                        <a:lnSpc>
                          <a:spcPct val="100000"/>
                        </a:lnSpc>
                        <a:spcBef>
                          <a:spcPts val="0"/>
                        </a:spcBef>
                        <a:spcAft>
                          <a:spcPts val="0"/>
                        </a:spcAft>
                        <a:buClrTx/>
                        <a:buSzTx/>
                        <a:buFontTx/>
                        <a:buNone/>
                      </a:pPr>
                      <a:r>
                        <a:rPr kumimoji="1" lang="ja-JP" altLang="en-US" sz="800" b="1" kern="1200">
                          <a:solidFill>
                            <a:schemeClr val="bg1"/>
                          </a:solidFill>
                          <a:latin typeface="Meiryo"/>
                          <a:ea typeface="Meiryo"/>
                          <a:cs typeface="+mn-cs"/>
                        </a:rPr>
                        <a:t>ブランドパネル　</a:t>
                      </a:r>
                      <a:r>
                        <a:rPr kumimoji="1" lang="en-US" altLang="ja-JP" sz="800" b="1" kern="1200">
                          <a:solidFill>
                            <a:schemeClr val="bg1"/>
                          </a:solidFill>
                          <a:latin typeface="Meiryo"/>
                          <a:ea typeface="Meiryo"/>
                          <a:cs typeface="+mn-cs"/>
                        </a:rPr>
                        <a:t>PC</a:t>
                      </a:r>
                    </a:p>
                    <a:p>
                      <a:pPr marL="0" marR="0" lvl="0" indent="0" algn="ctr" rtl="0" eaLnBrk="1" fontAlgn="auto" latinLnBrk="0" hangingPunct="1">
                        <a:lnSpc>
                          <a:spcPct val="100000"/>
                        </a:lnSpc>
                        <a:spcBef>
                          <a:spcPts val="0"/>
                        </a:spcBef>
                        <a:spcAft>
                          <a:spcPts val="0"/>
                        </a:spcAft>
                        <a:buClrTx/>
                        <a:buSzTx/>
                        <a:buFontTx/>
                        <a:buNone/>
                      </a:pPr>
                      <a:r>
                        <a:rPr kumimoji="1" lang="ja-JP" altLang="en-US" sz="800" b="1" kern="1200">
                          <a:solidFill>
                            <a:schemeClr val="bg1"/>
                          </a:solidFill>
                          <a:latin typeface="Meiryo"/>
                          <a:ea typeface="Meiryo"/>
                          <a:cs typeface="+mn-cs"/>
                        </a:rPr>
                        <a:t>（</a:t>
                      </a:r>
                      <a:r>
                        <a:rPr kumimoji="1" lang="en-US" altLang="ja-JP" sz="800" b="1" kern="1200">
                          <a:solidFill>
                            <a:schemeClr val="bg1"/>
                          </a:solidFill>
                          <a:latin typeface="Meiryo"/>
                          <a:ea typeface="Meiryo"/>
                          <a:cs typeface="+mn-cs"/>
                        </a:rPr>
                        <a:t>500</a:t>
                      </a:r>
                      <a:r>
                        <a:rPr kumimoji="1" lang="ja-JP" altLang="en-US" sz="800" b="1" kern="1200">
                          <a:solidFill>
                            <a:schemeClr val="bg1"/>
                          </a:solidFill>
                          <a:latin typeface="Meiryo"/>
                          <a:ea typeface="Meiryo"/>
                          <a:cs typeface="+mn-cs"/>
                        </a:rPr>
                        <a:t>万円～）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gridSpan="2">
                  <a:txBody>
                    <a:bodyPr/>
                    <a:lstStyle/>
                    <a:p>
                      <a:pPr algn="ctr"/>
                      <a:r>
                        <a:rPr kumimoji="1" lang="ja-JP" altLang="en-US" sz="800" b="1" kern="1200">
                          <a:solidFill>
                            <a:schemeClr val="bg1"/>
                          </a:solidFill>
                          <a:latin typeface="Meiryo"/>
                          <a:ea typeface="Meiryo"/>
                          <a:cs typeface="+mn-cs"/>
                        </a:rPr>
                        <a:t>ブランドパネル　</a:t>
                      </a:r>
                      <a:r>
                        <a:rPr kumimoji="1" lang="en-US" altLang="ja-JP" sz="800" b="1" kern="1200">
                          <a:solidFill>
                            <a:schemeClr val="bg1"/>
                          </a:solidFill>
                          <a:latin typeface="Meiryo"/>
                          <a:ea typeface="Meiryo"/>
                          <a:cs typeface="+mn-cs"/>
                        </a:rPr>
                        <a:t>PC</a:t>
                      </a:r>
                    </a:p>
                    <a:p>
                      <a:pPr algn="ctr"/>
                      <a:r>
                        <a:rPr kumimoji="1" lang="ja-JP" altLang="en-US" sz="800" b="1" kern="1200">
                          <a:solidFill>
                            <a:schemeClr val="bg1"/>
                          </a:solidFill>
                          <a:latin typeface="Meiryo"/>
                          <a:ea typeface="Meiryo"/>
                          <a:cs typeface="+mn-cs"/>
                        </a:rPr>
                        <a:t>（</a:t>
                      </a:r>
                      <a:r>
                        <a:rPr kumimoji="1" lang="en-US" altLang="ja-JP" sz="800" b="1" kern="1200">
                          <a:solidFill>
                            <a:schemeClr val="bg1"/>
                          </a:solidFill>
                          <a:latin typeface="Meiryo"/>
                          <a:ea typeface="Meiryo"/>
                          <a:cs typeface="+mn-cs"/>
                        </a:rPr>
                        <a:t>1000</a:t>
                      </a:r>
                      <a:r>
                        <a:rPr kumimoji="1" lang="ja-JP" altLang="en-US" sz="800" b="1" kern="1200">
                          <a:solidFill>
                            <a:schemeClr val="bg1"/>
                          </a:solidFill>
                          <a:latin typeface="Meiryo"/>
                          <a:ea typeface="Meiryo"/>
                          <a:cs typeface="+mn-cs"/>
                        </a:rPr>
                        <a:t>万円～）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gridSpan="2">
                  <a:txBody>
                    <a:bodyPr/>
                    <a:lstStyle/>
                    <a:p>
                      <a:pPr algn="ctr"/>
                      <a:r>
                        <a:rPr kumimoji="1" lang="ja-JP" altLang="en-US" sz="800" b="1" kern="1200">
                          <a:solidFill>
                            <a:schemeClr val="bg1"/>
                          </a:solidFill>
                          <a:latin typeface="Meiryo"/>
                          <a:ea typeface="Meiryo"/>
                          <a:cs typeface="+mn-cs"/>
                        </a:rPr>
                        <a:t>ブランドパネル　</a:t>
                      </a:r>
                      <a:r>
                        <a:rPr kumimoji="1" lang="en-US" altLang="ja-JP" sz="800" b="1" kern="1200">
                          <a:solidFill>
                            <a:schemeClr val="bg1"/>
                          </a:solidFill>
                          <a:latin typeface="Meiryo"/>
                          <a:ea typeface="Meiryo"/>
                          <a:cs typeface="+mn-cs"/>
                        </a:rPr>
                        <a:t>PC</a:t>
                      </a:r>
                      <a:endParaRPr kumimoji="1" lang="ja-JP" altLang="en-US" sz="800" b="1" kern="1200">
                        <a:solidFill>
                          <a:schemeClr val="bg1"/>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a:solidFill>
                            <a:schemeClr val="bg1"/>
                          </a:solidFill>
                          <a:latin typeface="Meiryo"/>
                          <a:ea typeface="Meiryo"/>
                          <a:cs typeface="+mn-cs"/>
                        </a:rPr>
                        <a:t>（都道府県）（</a:t>
                      </a:r>
                      <a:r>
                        <a:rPr kumimoji="1" lang="en-US" altLang="ja-JP" sz="800" b="1" kern="1200">
                          <a:solidFill>
                            <a:schemeClr val="bg1"/>
                          </a:solidFill>
                          <a:latin typeface="Meiryo"/>
                          <a:ea typeface="Meiryo"/>
                          <a:cs typeface="+mn-cs"/>
                        </a:rPr>
                        <a:t>50</a:t>
                      </a:r>
                      <a:r>
                        <a:rPr kumimoji="1" lang="ja-JP" altLang="en-US" sz="800" b="1" kern="1200">
                          <a:solidFill>
                            <a:schemeClr val="bg1"/>
                          </a:solidFill>
                          <a:latin typeface="Meiryo"/>
                          <a:ea typeface="Meiryo"/>
                          <a:cs typeface="+mn-cs"/>
                        </a:rPr>
                        <a:t>万円～）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kern="1200">
                          <a:solidFill>
                            <a:schemeClr val="bg1"/>
                          </a:solidFill>
                          <a:latin typeface="Meiryo"/>
                          <a:ea typeface="Meiryo"/>
                          <a:cs typeface="+mn-cs"/>
                        </a:rPr>
                        <a:t>ブランドパネル</a:t>
                      </a:r>
                      <a:r>
                        <a:rPr lang="en-US" altLang="ja-JP" sz="900" b="1" kern="1200">
                          <a:solidFill>
                            <a:schemeClr val="bg1"/>
                          </a:solidFill>
                          <a:latin typeface="Meiryo"/>
                          <a:ea typeface="Meiryo"/>
                          <a:cs typeface="+mn-cs"/>
                        </a:rPr>
                        <a:t> </a:t>
                      </a:r>
                      <a:r>
                        <a:rPr kumimoji="1" lang="en-US" altLang="ja-JP" sz="900" b="1" kern="1200">
                          <a:solidFill>
                            <a:schemeClr val="bg1"/>
                          </a:solidFill>
                          <a:latin typeface="Meiryo"/>
                          <a:ea typeface="Meiryo"/>
                          <a:cs typeface="+mn-cs"/>
                        </a:rPr>
                        <a:t> 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kern="1200">
                          <a:solidFill>
                            <a:schemeClr val="bg1"/>
                          </a:solidFill>
                          <a:latin typeface="Meiryo"/>
                          <a:ea typeface="Meiryo"/>
                          <a:cs typeface="+mn-cs"/>
                        </a:rPr>
                        <a:t>（</a:t>
                      </a:r>
                      <a:r>
                        <a:rPr kumimoji="1" lang="en-US" altLang="ja-JP" sz="900" b="1" kern="1200">
                          <a:solidFill>
                            <a:schemeClr val="bg1"/>
                          </a:solidFill>
                          <a:latin typeface="Meiryo"/>
                          <a:ea typeface="Meiryo"/>
                          <a:cs typeface="+mn-cs"/>
                        </a:rPr>
                        <a:t>FQ1</a:t>
                      </a:r>
                      <a:r>
                        <a:rPr kumimoji="1" lang="ja-JP" altLang="en-US" sz="900" b="1" kern="1200">
                          <a:solidFill>
                            <a:schemeClr val="bg1"/>
                          </a:solidFill>
                          <a:latin typeface="Meiryo"/>
                          <a:ea typeface="Meiryo"/>
                          <a:cs typeface="+mn-cs"/>
                        </a:rPr>
                        <a:t>）</a:t>
                      </a:r>
                      <a:endParaRPr kumimoji="1" lang="ja-JP" altLang="en-US" sz="900" b="1">
                        <a:solidFill>
                          <a:schemeClr val="bg1"/>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gridSpan="3">
                  <a:txBody>
                    <a:bodyPr/>
                    <a:lstStyle/>
                    <a:p>
                      <a:pPr algn="ctr"/>
                      <a:r>
                        <a:rPr kumimoji="1" lang="ja-JP" altLang="en-US" sz="800" b="1" kern="1200">
                          <a:solidFill>
                            <a:schemeClr val="bg1"/>
                          </a:solidFill>
                          <a:latin typeface="Meiryo"/>
                          <a:ea typeface="Meiryo"/>
                          <a:cs typeface="+mn-cs"/>
                        </a:rPr>
                        <a:t>ブランドパネル　</a:t>
                      </a:r>
                      <a:r>
                        <a:rPr kumimoji="1" lang="en-US" altLang="ja-JP" sz="800" b="1" kern="1200">
                          <a:solidFill>
                            <a:schemeClr val="bg1"/>
                          </a:solidFill>
                          <a:latin typeface="Meiryo"/>
                          <a:ea typeface="Meiryo"/>
                          <a:cs typeface="+mn-cs"/>
                        </a:rPr>
                        <a:t>PC</a:t>
                      </a:r>
                      <a:endParaRPr kumimoji="1" lang="ja-JP" altLang="en-US" sz="800" b="1" kern="1200">
                        <a:solidFill>
                          <a:schemeClr val="bg1"/>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a:solidFill>
                            <a:schemeClr val="bg1"/>
                          </a:solidFill>
                          <a:latin typeface="Meiryo"/>
                          <a:ea typeface="Meiryo"/>
                          <a:cs typeface="+mn-cs"/>
                        </a:rPr>
                        <a:t>（都道府県）（</a:t>
                      </a:r>
                      <a:r>
                        <a:rPr kumimoji="1" lang="en-US" altLang="ja-JP" sz="800" b="1" kern="1200">
                          <a:solidFill>
                            <a:schemeClr val="bg1"/>
                          </a:solidFill>
                          <a:latin typeface="Meiryo"/>
                          <a:ea typeface="Meiryo"/>
                          <a:cs typeface="+mn-cs"/>
                        </a:rPr>
                        <a:t>300</a:t>
                      </a:r>
                      <a:r>
                        <a:rPr kumimoji="1" lang="ja-JP" altLang="en-US" sz="800" b="1" kern="1200">
                          <a:solidFill>
                            <a:schemeClr val="bg1"/>
                          </a:solidFill>
                          <a:latin typeface="Meiryo"/>
                          <a:ea typeface="Meiryo"/>
                          <a:cs typeface="+mn-cs"/>
                        </a:rPr>
                        <a:t>万円～）</a:t>
                      </a:r>
                      <a:endParaRPr kumimoji="1" lang="ja-JP" altLang="en-US">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kern="1200">
                          <a:solidFill>
                            <a:schemeClr val="bg1"/>
                          </a:solidFill>
                          <a:latin typeface="Meiryo"/>
                          <a:ea typeface="Meiryo"/>
                          <a:cs typeface="+mn-cs"/>
                        </a:rPr>
                        <a:t>ブランドパネル</a:t>
                      </a:r>
                      <a:r>
                        <a:rPr lang="en-US" altLang="ja-JP" sz="900" b="1" kern="1200">
                          <a:solidFill>
                            <a:schemeClr val="bg1"/>
                          </a:solidFill>
                          <a:latin typeface="Meiryo"/>
                          <a:ea typeface="Meiryo"/>
                          <a:cs typeface="+mn-cs"/>
                        </a:rPr>
                        <a:t> </a:t>
                      </a:r>
                      <a:r>
                        <a:rPr kumimoji="1" lang="en-US" altLang="ja-JP" sz="900" b="1" kern="1200">
                          <a:solidFill>
                            <a:schemeClr val="bg1"/>
                          </a:solidFill>
                          <a:latin typeface="Meiryo"/>
                          <a:ea typeface="Meiryo"/>
                          <a:cs typeface="+mn-cs"/>
                        </a:rPr>
                        <a:t> SP</a:t>
                      </a:r>
                      <a:endParaRPr kumimoji="1" lang="ja-JP" altLang="en-US" sz="900" b="1" kern="1200">
                        <a:solidFill>
                          <a:schemeClr val="bg1"/>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kern="1200">
                          <a:solidFill>
                            <a:schemeClr val="bg1"/>
                          </a:solidFill>
                          <a:latin typeface="Meiryo"/>
                          <a:ea typeface="Meiryo"/>
                          <a:cs typeface="+mn-cs"/>
                        </a:rPr>
                        <a:t>（都道府県）（</a:t>
                      </a:r>
                      <a:r>
                        <a:rPr kumimoji="1" lang="en-US" altLang="ja-JP" sz="900" b="1" kern="1200">
                          <a:solidFill>
                            <a:schemeClr val="bg1"/>
                          </a:solidFill>
                          <a:latin typeface="Meiryo"/>
                          <a:ea typeface="Meiryo"/>
                          <a:cs typeface="+mn-cs"/>
                        </a:rPr>
                        <a:t>50</a:t>
                      </a:r>
                      <a:r>
                        <a:rPr kumimoji="1" lang="ja-JP" altLang="en-US" sz="900" b="1" kern="1200">
                          <a:solidFill>
                            <a:schemeClr val="bg1"/>
                          </a:solidFill>
                          <a:latin typeface="Meiryo"/>
                          <a:ea typeface="Meiryo"/>
                          <a:cs typeface="+mn-cs"/>
                        </a:rPr>
                        <a:t>万円～）</a:t>
                      </a:r>
                    </a:p>
                  </a:txBody>
                  <a:tcPr anchor="ctr">
                    <a:lnL w="1905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pPr algn="ctr"/>
                      <a:r>
                        <a:rPr kumimoji="1" lang="ja-JP" altLang="en-US" sz="800" b="1" kern="1200">
                          <a:solidFill>
                            <a:schemeClr val="bg1"/>
                          </a:solidFill>
                          <a:latin typeface="Meiryo"/>
                          <a:ea typeface="Meiryo"/>
                          <a:cs typeface="+mn-cs"/>
                        </a:rPr>
                        <a:t>ブランドパネル  </a:t>
                      </a:r>
                      <a:r>
                        <a:rPr kumimoji="1" lang="en-US" altLang="ja-JP" sz="800" b="1" kern="1200">
                          <a:solidFill>
                            <a:schemeClr val="bg1"/>
                          </a:solidFill>
                          <a:latin typeface="Meiryo"/>
                          <a:ea typeface="Meiryo"/>
                          <a:cs typeface="+mn-cs"/>
                        </a:rPr>
                        <a:t>SP  </a:t>
                      </a:r>
                      <a:r>
                        <a:rPr kumimoji="1" lang="ja-JP" altLang="en-US" sz="800" b="1" kern="1200">
                          <a:solidFill>
                            <a:schemeClr val="bg1"/>
                          </a:solidFill>
                          <a:latin typeface="Meiryo"/>
                          <a:ea typeface="Meiryo"/>
                          <a:cs typeface="+mn-cs"/>
                        </a:rPr>
                        <a:t>カルーセル</a:t>
                      </a:r>
                    </a:p>
                    <a:p>
                      <a:pPr algn="ctr"/>
                      <a:r>
                        <a:rPr kumimoji="1" lang="ja-JP" altLang="en-US" sz="800" b="1" kern="1200">
                          <a:solidFill>
                            <a:schemeClr val="bg1"/>
                          </a:solidFill>
                          <a:latin typeface="Meiryo"/>
                          <a:ea typeface="Meiryo"/>
                          <a:cs typeface="+mn-cs"/>
                        </a:rPr>
                        <a:t>（都道府県）（</a:t>
                      </a:r>
                      <a:r>
                        <a:rPr kumimoji="1" lang="en-US" altLang="ja-JP" sz="800" b="1" kern="1200">
                          <a:solidFill>
                            <a:schemeClr val="bg1"/>
                          </a:solidFill>
                          <a:latin typeface="Meiryo"/>
                          <a:ea typeface="Meiryo"/>
                          <a:cs typeface="+mn-cs"/>
                        </a:rPr>
                        <a:t>300</a:t>
                      </a:r>
                      <a:r>
                        <a:rPr kumimoji="1" lang="ja-JP" altLang="en-US" sz="800" b="1" kern="1200">
                          <a:solidFill>
                            <a:schemeClr val="bg1"/>
                          </a:solidFill>
                          <a:latin typeface="Meiryo"/>
                          <a:ea typeface="Meiryo"/>
                          <a:cs typeface="+mn-cs"/>
                        </a:rPr>
                        <a:t>万円～）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800" b="1" kern="1200">
                          <a:solidFill>
                            <a:schemeClr val="bg1"/>
                          </a:solidFill>
                          <a:latin typeface="Meiryo"/>
                          <a:ea typeface="Meiryo"/>
                          <a:cs typeface="+mn-cs"/>
                        </a:rPr>
                        <a:t>ブランドパネル　</a:t>
                      </a:r>
                      <a:r>
                        <a:rPr kumimoji="1" lang="en-US" altLang="ja-JP" sz="800" b="1" kern="1200">
                          <a:solidFill>
                            <a:schemeClr val="bg1"/>
                          </a:solidFill>
                          <a:latin typeface="Meiryo"/>
                          <a:ea typeface="Meiryo"/>
                          <a:cs typeface="+mn-cs"/>
                        </a:rPr>
                        <a:t>PC</a:t>
                      </a:r>
                      <a:endParaRPr kumimoji="1" lang="ja-JP" altLang="en-US" sz="800" b="1" kern="1200">
                        <a:solidFill>
                          <a:schemeClr val="bg1"/>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a:solidFill>
                            <a:schemeClr val="bg1"/>
                          </a:solidFill>
                          <a:latin typeface="Meiryo" panose="020B0604030504040204" pitchFamily="34" charset="-128"/>
                          <a:ea typeface="Meiryo" panose="020B0604030504040204" pitchFamily="34" charset="-128"/>
                          <a:cs typeface="+mn-cs"/>
                        </a:rPr>
                        <a:t>（市区郡）</a:t>
                      </a:r>
                      <a:endParaRPr kumimoji="1" lang="en-US" altLang="ja-JP" sz="800" b="1" kern="1200">
                        <a:solidFill>
                          <a:schemeClr val="bg1"/>
                        </a:solidFill>
                        <a:latin typeface="Meiryo" panose="020B0604030504040204" pitchFamily="34" charset="-128"/>
                        <a:ea typeface="Meiryo" panose="020B0604030504040204" pitchFamily="34" charset="-128"/>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extLst>
                  <a:ext uri="{0D108BD9-81ED-4DB2-BD59-A6C34878D82A}">
                    <a16:rowId xmlns:a16="http://schemas.microsoft.com/office/drawing/2014/main" val="2117335041"/>
                  </a:ext>
                </a:extLst>
              </a:tr>
              <a:tr h="39540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リリース種別</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商品</a:t>
                      </a:r>
                      <a:r>
                        <a:rPr kumimoji="1" lang="en-US" altLang="ja-JP" sz="900" b="0" kern="1200">
                          <a:solidFill>
                            <a:schemeClr val="bg1"/>
                          </a:solidFill>
                          <a:latin typeface="Meiryo"/>
                          <a:ea typeface="Meiryo"/>
                          <a:cs typeface="+mn-cs"/>
                        </a:rPr>
                        <a:t>ID</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lvl="0" algn="ctr">
                        <a:buNone/>
                      </a:pPr>
                      <a:r>
                        <a:rPr lang="ja-JP" sz="1000" b="0" i="0" u="none" strike="noStrike" noProof="0">
                          <a:solidFill>
                            <a:schemeClr val="accent3"/>
                          </a:solidFill>
                          <a:latin typeface="Meiryo"/>
                          <a:ea typeface="Meiryo"/>
                        </a:rPr>
                        <a:t>内容変更</a:t>
                      </a:r>
                      <a:endParaRPr kumimoji="1" lang="ja-JP" altLang="en-US" sz="1000">
                        <a:solidFill>
                          <a:schemeClr val="accent3"/>
                        </a:solidFill>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lang="en-US" sz="1000" b="0" i="0" u="none" strike="noStrike" kern="1200" noProof="0" dirty="0">
                          <a:solidFill>
                            <a:schemeClr val="accent3"/>
                          </a:solidFill>
                          <a:effectLst/>
                          <a:latin typeface="Meiryo"/>
                        </a:rPr>
                        <a:t>1000005709</a:t>
                      </a:r>
                      <a:endParaRPr kumimoji="1" lang="ja-JP" altLang="en-US" dirty="0">
                        <a:solidFill>
                          <a:schemeClr val="accent3"/>
                        </a:solidFill>
                        <a:latin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lvl="0" algn="ctr">
                        <a:lnSpc>
                          <a:spcPct val="100000"/>
                        </a:lnSpc>
                        <a:spcBef>
                          <a:spcPts val="0"/>
                        </a:spcBef>
                        <a:spcAft>
                          <a:spcPts val="0"/>
                        </a:spcAft>
                        <a:buNone/>
                      </a:pPr>
                      <a:r>
                        <a:rPr lang="ja-JP" sz="1000" b="0" i="0" u="none" strike="noStrike" noProof="0">
                          <a:solidFill>
                            <a:schemeClr val="accent3"/>
                          </a:solidFill>
                          <a:latin typeface="Meiryo"/>
                          <a:ea typeface="Meiryo"/>
                        </a:rPr>
                        <a:t>内容</a:t>
                      </a:r>
                      <a:endParaRPr lang="ja-JP" altLang="en-US" sz="1000" b="0" i="0" u="none" strike="noStrike" noProof="0"/>
                    </a:p>
                    <a:p>
                      <a:pPr lvl="0" algn="ctr">
                        <a:lnSpc>
                          <a:spcPct val="100000"/>
                        </a:lnSpc>
                        <a:spcBef>
                          <a:spcPts val="0"/>
                        </a:spcBef>
                        <a:spcAft>
                          <a:spcPts val="0"/>
                        </a:spcAft>
                        <a:buNone/>
                      </a:pPr>
                      <a:r>
                        <a:rPr lang="ja-JP" sz="1000" b="0" i="0" u="none" strike="noStrike" noProof="0">
                          <a:solidFill>
                            <a:schemeClr val="accent3"/>
                          </a:solidFill>
                          <a:latin typeface="Meiryo"/>
                          <a:ea typeface="Meiryo"/>
                        </a:rPr>
                        <a:t>変更</a:t>
                      </a:r>
                      <a:endParaRPr lang="ja-JP" sz="1000" b="0" i="0" u="none" strike="noStrike" noProof="0"/>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lang="en-US" sz="1000" b="0" i="0" u="none" strike="noStrike" kern="1200" noProof="0" dirty="0">
                          <a:solidFill>
                            <a:schemeClr val="accent3"/>
                          </a:solidFill>
                          <a:effectLst/>
                          <a:latin typeface="Meiryo"/>
                        </a:rPr>
                        <a:t>1000005710</a:t>
                      </a:r>
                      <a:endParaRPr kumimoji="1" lang="ja-JP" altLang="en-US" dirty="0">
                        <a:solidFill>
                          <a:schemeClr val="accent3"/>
                        </a:solidFill>
                        <a:latin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lvl="0" algn="ctr">
                        <a:lnSpc>
                          <a:spcPct val="100000"/>
                        </a:lnSpc>
                        <a:spcBef>
                          <a:spcPts val="0"/>
                        </a:spcBef>
                        <a:spcAft>
                          <a:spcPts val="0"/>
                        </a:spcAft>
                        <a:buNone/>
                      </a:pPr>
                      <a:r>
                        <a:rPr lang="ja-JP" sz="1000" b="0" i="0" u="none" strike="noStrike" noProof="0">
                          <a:solidFill>
                            <a:schemeClr val="accent3"/>
                          </a:solidFill>
                          <a:latin typeface="Meiryo"/>
                          <a:ea typeface="Meiryo"/>
                        </a:rPr>
                        <a:t>内容</a:t>
                      </a:r>
                      <a:endParaRPr lang="ja-JP" sz="1000" b="0" i="0" u="none" strike="noStrike" noProof="0"/>
                    </a:p>
                    <a:p>
                      <a:pPr lvl="0" algn="ctr">
                        <a:lnSpc>
                          <a:spcPct val="100000"/>
                        </a:lnSpc>
                        <a:spcBef>
                          <a:spcPts val="0"/>
                        </a:spcBef>
                        <a:spcAft>
                          <a:spcPts val="0"/>
                        </a:spcAft>
                        <a:buNone/>
                      </a:pPr>
                      <a:r>
                        <a:rPr lang="ja-JP" sz="1000" b="0" i="0" u="none" strike="noStrike" noProof="0">
                          <a:solidFill>
                            <a:schemeClr val="accent3"/>
                          </a:solidFill>
                          <a:latin typeface="Meiryo"/>
                          <a:ea typeface="Meiryo"/>
                        </a:rPr>
                        <a:t>変更</a:t>
                      </a:r>
                      <a:endParaRPr lang="ja-JP" sz="1000" b="0" i="0" u="none" strike="noStrike" noProof="0"/>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lang="en-US" sz="1000" b="0" i="0" u="none" strike="noStrike" kern="1200" noProof="0" dirty="0">
                          <a:solidFill>
                            <a:schemeClr val="accent3"/>
                          </a:solidFill>
                          <a:effectLst/>
                          <a:latin typeface="Meiryo"/>
                        </a:rPr>
                        <a:t>1000005738</a:t>
                      </a:r>
                      <a:endParaRPr kumimoji="1" lang="ja-JP" altLang="en-US" dirty="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ja-JP" altLang="en-US" sz="1000">
                          <a:solidFill>
                            <a:schemeClr val="accent3"/>
                          </a:solidFill>
                          <a:latin typeface="Meiryo"/>
                          <a:ea typeface="Meiryo"/>
                        </a:rPr>
                        <a:t>内容変更</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a:lnSpc>
                          <a:spcPct val="100000"/>
                        </a:lnSpc>
                        <a:spcBef>
                          <a:spcPts val="0"/>
                        </a:spcBef>
                        <a:spcAft>
                          <a:spcPts val="0"/>
                        </a:spcAft>
                        <a:buClrTx/>
                        <a:buSzTx/>
                        <a:buFontTx/>
                        <a:buNone/>
                        <a:tabLst/>
                        <a:defRPr/>
                      </a:pPr>
                      <a:r>
                        <a:rPr lang="en-US" altLang="ja-JP" sz="1000" b="0" kern="1200" dirty="0">
                          <a:solidFill>
                            <a:schemeClr val="accent3"/>
                          </a:solidFill>
                          <a:latin typeface="Meiryo"/>
                          <a:ea typeface="Meiryo"/>
                          <a:cs typeface="+mn-cs"/>
                        </a:rPr>
                        <a:t>1000005657</a:t>
                      </a:r>
                      <a:endParaRPr kumimoji="1" lang="ja-JP" altLang="en-US" dirty="0"/>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a:solidFill>
                            <a:schemeClr val="accent3"/>
                          </a:solidFill>
                          <a:latin typeface="Meiryo" panose="020B0604030504040204" pitchFamily="34" charset="-128"/>
                          <a:ea typeface="Meiryo" panose="020B0604030504040204" pitchFamily="34" charset="-128"/>
                        </a:rPr>
                        <a:t>継続</a:t>
                      </a:r>
                      <a:endParaRPr kumimoji="1" lang="ja-JP" altLang="en-US" sz="1000" kern="120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00">
                          <a:solidFill>
                            <a:schemeClr val="accent3"/>
                          </a:solidFill>
                          <a:latin typeface="Meiryo" panose="020B0604030504040204" pitchFamily="34" charset="-128"/>
                          <a:ea typeface="Meiryo" panose="020B0604030504040204" pitchFamily="34" charset="-128"/>
                        </a:rPr>
                        <a:t>継続</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1000003110</a:t>
                      </a:r>
                      <a:endParaRPr kumimoji="1" lang="ja-JP" altLang="en-US" sz="1000" kern="1200" dirty="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355075111"/>
                  </a:ext>
                </a:extLst>
              </a:tr>
              <a:tr h="269884">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予約開始日</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rtl="0">
                        <a:lnSpc>
                          <a:spcPct val="100000"/>
                        </a:lnSpc>
                        <a:spcBef>
                          <a:spcPts val="0"/>
                        </a:spcBef>
                        <a:spcAft>
                          <a:spcPts val="0"/>
                        </a:spcAft>
                        <a:buClrTx/>
                        <a:buSzTx/>
                        <a:buFontTx/>
                        <a:buNone/>
                      </a:pPr>
                      <a:r>
                        <a:rPr lang="en-US" altLang="ja-JP" sz="1000" kern="1200">
                          <a:solidFill>
                            <a:schemeClr val="accent3"/>
                          </a:solidFill>
                          <a:latin typeface="Meiryo"/>
                          <a:ea typeface="Meiryo"/>
                          <a:cs typeface="+mn-cs"/>
                        </a:rPr>
                        <a:t>2023</a:t>
                      </a:r>
                      <a:r>
                        <a:rPr kumimoji="1" lang="ja-JP" altLang="en-US" sz="1000" kern="1200">
                          <a:solidFill>
                            <a:schemeClr val="accent3"/>
                          </a:solidFill>
                          <a:latin typeface="Meiryo"/>
                          <a:ea typeface="Meiryo"/>
                          <a:cs typeface="+mn-cs"/>
                        </a:rPr>
                        <a:t>年</a:t>
                      </a:r>
                      <a:r>
                        <a:rPr lang="en-US" altLang="ja-JP" sz="1000" kern="1200">
                          <a:solidFill>
                            <a:schemeClr val="accent3"/>
                          </a:solidFill>
                          <a:latin typeface="Meiryo"/>
                          <a:ea typeface="Meiryo"/>
                          <a:cs typeface="+mn-cs"/>
                        </a:rPr>
                        <a:t>1</a:t>
                      </a:r>
                      <a:r>
                        <a:rPr kumimoji="1" lang="ja-JP" altLang="en-US" sz="1000" kern="1200">
                          <a:solidFill>
                            <a:schemeClr val="accent3"/>
                          </a:solidFill>
                          <a:latin typeface="Meiryo"/>
                          <a:ea typeface="Meiryo"/>
                          <a:cs typeface="+mn-cs"/>
                        </a:rPr>
                        <a:t>月</a:t>
                      </a:r>
                      <a:r>
                        <a:rPr lang="en-US" altLang="ja-JP" sz="1000" kern="1200">
                          <a:solidFill>
                            <a:schemeClr val="accent3"/>
                          </a:solidFill>
                          <a:latin typeface="Meiryo"/>
                          <a:ea typeface="Meiryo"/>
                          <a:cs typeface="+mn-cs"/>
                        </a:rPr>
                        <a:t>25</a:t>
                      </a:r>
                      <a:r>
                        <a:rPr kumimoji="1" lang="ja-JP" altLang="en-US" sz="1000" kern="1200">
                          <a:solidFill>
                            <a:schemeClr val="accent3"/>
                          </a:solidFill>
                          <a:latin typeface="Meiryo"/>
                          <a:ea typeface="Meiryo"/>
                          <a:cs typeface="+mn-cs"/>
                        </a:rPr>
                        <a:t>日</a:t>
                      </a:r>
                      <a:r>
                        <a:rPr kumimoji="1" lang="en-US" altLang="ja-JP" sz="1000" kern="1200">
                          <a:solidFill>
                            <a:schemeClr val="accent3"/>
                          </a:solidFill>
                          <a:latin typeface="Meiryo"/>
                          <a:ea typeface="Meiryo"/>
                          <a:cs typeface="+mn-cs"/>
                        </a:rPr>
                        <a:t>(</a:t>
                      </a:r>
                      <a:r>
                        <a:rPr kumimoji="1" lang="ja-JP" altLang="en-US" sz="1000" kern="1200">
                          <a:solidFill>
                            <a:schemeClr val="accent3"/>
                          </a:solidFill>
                          <a:latin typeface="Meiryo"/>
                          <a:ea typeface="Meiryo"/>
                          <a:cs typeface="+mn-cs"/>
                        </a:rPr>
                        <a:t>水</a:t>
                      </a:r>
                      <a:r>
                        <a:rPr kumimoji="1" lang="en-US" altLang="ja-JP" sz="1000" kern="1200">
                          <a:solidFill>
                            <a:schemeClr val="accent3"/>
                          </a:solidFill>
                          <a:latin typeface="Meiryo"/>
                          <a:ea typeface="Meiryo"/>
                          <a:cs typeface="+mn-cs"/>
                        </a:rPr>
                        <a:t>)</a:t>
                      </a:r>
                      <a:endParaRPr kumimoji="1" lang="ja-JP" altLang="en-US" sz="1000"/>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77446988"/>
                  </a:ext>
                </a:extLst>
              </a:tr>
              <a:tr h="26988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a:solidFill>
                          <a:schemeClr val="bg1"/>
                        </a:solidFill>
                        <a:latin typeface="Meiryo" panose="020B0604030504040204" pitchFamily="34" charset="-128"/>
                        <a:ea typeface="Meiryo" panose="020B0604030504040204" pitchFamily="34" charset="-128"/>
                        <a:cs typeface="+mn-cs"/>
                      </a:endParaRP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a:t>
                      </a:r>
                      <a:endParaRPr kumimoji="1" lang="ja-JP" altLang="en-US" sz="1000" kern="120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p>
                      <a:pPr algn="ctr"/>
                      <a:r>
                        <a:rPr kumimoji="1" lang="en-US" altLang="ja-JP" sz="1000" kern="1200">
                          <a:solidFill>
                            <a:schemeClr val="accent3"/>
                          </a:solidFill>
                          <a:latin typeface="Meiryo"/>
                          <a:ea typeface="Meiryo"/>
                          <a:cs typeface="+mn-cs"/>
                        </a:rPr>
                        <a:t>-</a:t>
                      </a:r>
                      <a:endParaRPr kumimoji="1" lang="ja-JP" altLang="en-US"/>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a:solidFill>
                            <a:schemeClr val="accent3"/>
                          </a:solidFill>
                          <a:latin typeface="Meiryo"/>
                          <a:ea typeface="Meiryo"/>
                          <a:cs typeface="+mn-cs"/>
                        </a:rPr>
                        <a:t>-</a:t>
                      </a:r>
                      <a:endParaRPr kumimoji="1" lang="ja-JP" altLang="en-US"/>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accent3"/>
                          </a:solidFill>
                          <a:latin typeface="Meiryo"/>
                          <a:ea typeface="Meiryo"/>
                          <a:cs typeface="+mn-cs"/>
                        </a:rPr>
                        <a:t>-</a:t>
                      </a:r>
                      <a:endParaRPr kumimoji="1" lang="ja-JP" altLang="en-US" sz="10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a:solidFill>
                            <a:schemeClr val="accent3"/>
                          </a:solidFill>
                          <a:latin typeface="Meiryo"/>
                          <a:ea typeface="Meiryo"/>
                          <a:cs typeface="+mn-cs"/>
                        </a:rPr>
                        <a:t>-</a:t>
                      </a:r>
                      <a:endParaRPr kumimoji="1" lang="ja-JP" altLang="en-US"/>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accent3"/>
                          </a:solidFill>
                          <a:latin typeface="Meiryo"/>
                          <a:ea typeface="Meiryo"/>
                          <a:cs typeface="+mn-cs"/>
                        </a:rPr>
                        <a:t>-</a:t>
                      </a:r>
                      <a:endParaRPr kumimoji="1" lang="ja-JP" altLang="en-US" sz="10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3">
                  <a:txBody>
                    <a:bodyPr/>
                    <a:lstStyle/>
                    <a:p>
                      <a:pPr algn="ctr"/>
                      <a:r>
                        <a:rPr kumimoji="1" lang="en-US" altLang="ja-JP" sz="1000" kern="1200">
                          <a:solidFill>
                            <a:schemeClr val="accent3"/>
                          </a:solidFill>
                          <a:latin typeface="Meiryo"/>
                          <a:ea typeface="Meiryo"/>
                          <a:cs typeface="+mn-cs"/>
                        </a:rPr>
                        <a:t>-</a:t>
                      </a:r>
                      <a:endParaRPr kumimoji="1" lang="ja-JP" altLang="en-US" sz="10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accent3"/>
                          </a:solidFill>
                          <a:latin typeface="Meiryo"/>
                          <a:ea typeface="Meiryo"/>
                          <a:cs typeface="+mn-cs"/>
                        </a:rPr>
                        <a:t>-</a:t>
                      </a:r>
                      <a:endParaRPr kumimoji="1" lang="ja-JP" altLang="en-US" sz="10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extLst>
                  <a:ext uri="{0D108BD9-81ED-4DB2-BD59-A6C34878D82A}">
                    <a16:rowId xmlns:a16="http://schemas.microsoft.com/office/drawing/2014/main" val="3112060797"/>
                  </a:ext>
                </a:extLst>
              </a:tr>
              <a:tr h="39540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広告タイプ</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メインメディアの形式</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アスペクト比</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00" kern="1200">
                          <a:solidFill>
                            <a:schemeClr val="accent3"/>
                          </a:solidFill>
                          <a:latin typeface="Meiryo"/>
                          <a:ea typeface="Meiryo"/>
                          <a:cs typeface="+mn-cs"/>
                        </a:rPr>
                        <a:t>ブランドパネル クインティ</a:t>
                      </a:r>
                      <a:r>
                        <a:rPr kumimoji="1" lang="en-US" altLang="ja-JP" sz="1000" kern="1200">
                          <a:solidFill>
                            <a:schemeClr val="accent3"/>
                          </a:solidFill>
                          <a:latin typeface="Meiryo"/>
                          <a:ea typeface="Meiryo"/>
                          <a:cs typeface="+mn-cs"/>
                        </a:rPr>
                        <a:t>/</a:t>
                      </a:r>
                      <a:r>
                        <a:rPr kumimoji="1" lang="ja-JP" altLang="en-US" sz="1000" kern="1200">
                          <a:solidFill>
                            <a:schemeClr val="accent3"/>
                          </a:solidFill>
                          <a:latin typeface="Meiryo"/>
                          <a:ea typeface="Meiryo"/>
                          <a:cs typeface="+mn-cs"/>
                        </a:rPr>
                        <a:t>画像</a:t>
                      </a:r>
                      <a:r>
                        <a:rPr kumimoji="1" lang="en-US" altLang="ja-JP" sz="1000" kern="1200">
                          <a:solidFill>
                            <a:schemeClr val="accent3"/>
                          </a:solidFill>
                          <a:latin typeface="Meiryo"/>
                          <a:ea typeface="Meiryo"/>
                          <a:cs typeface="+mn-cs"/>
                        </a:rPr>
                        <a:t>/16</a:t>
                      </a:r>
                      <a:r>
                        <a:rPr kumimoji="1" lang="ja-JP" altLang="en-US" sz="1000" kern="1200">
                          <a:solidFill>
                            <a:schemeClr val="accent3"/>
                          </a:solidFill>
                          <a:latin typeface="Meiryo"/>
                          <a:ea typeface="Meiryo"/>
                          <a:cs typeface="+mn-cs"/>
                        </a:rPr>
                        <a:t>：</a:t>
                      </a:r>
                      <a:r>
                        <a:rPr kumimoji="1" lang="en-US" altLang="ja-JP" sz="1000" kern="1200">
                          <a:solidFill>
                            <a:schemeClr val="accent3"/>
                          </a:solidFill>
                          <a:latin typeface="Meiryo"/>
                          <a:ea typeface="Meiryo"/>
                          <a:cs typeface="+mn-cs"/>
                        </a:rPr>
                        <a:t>9</a:t>
                      </a:r>
                      <a:r>
                        <a:rPr kumimoji="1" lang="ja-JP" altLang="en-US" sz="1000" kern="1200">
                          <a:solidFill>
                            <a:schemeClr val="accent3"/>
                          </a:solidFill>
                          <a:latin typeface="Meiryo"/>
                          <a:ea typeface="Meiryo"/>
                          <a:cs typeface="+mn-cs"/>
                        </a:rPr>
                        <a:t>　ブランドパネル クインティ</a:t>
                      </a:r>
                      <a:r>
                        <a:rPr kumimoji="1" lang="en-US" altLang="ja-JP" sz="1000" kern="1200">
                          <a:solidFill>
                            <a:schemeClr val="accent3"/>
                          </a:solidFill>
                          <a:latin typeface="Meiryo"/>
                          <a:ea typeface="Meiryo"/>
                          <a:cs typeface="+mn-cs"/>
                        </a:rPr>
                        <a:t>/</a:t>
                      </a:r>
                      <a:r>
                        <a:rPr kumimoji="1" lang="ja-JP" altLang="en-US" sz="1000" kern="1200">
                          <a:solidFill>
                            <a:schemeClr val="accent3"/>
                          </a:solidFill>
                          <a:latin typeface="Meiryo"/>
                          <a:ea typeface="Meiryo"/>
                          <a:cs typeface="+mn-cs"/>
                        </a:rPr>
                        <a:t>動画</a:t>
                      </a:r>
                      <a:r>
                        <a:rPr kumimoji="1" lang="en-US" altLang="ja-JP" sz="1000" kern="1200">
                          <a:solidFill>
                            <a:schemeClr val="accent3"/>
                          </a:solidFill>
                          <a:latin typeface="Meiryo"/>
                          <a:ea typeface="Meiryo"/>
                          <a:cs typeface="+mn-cs"/>
                        </a:rPr>
                        <a:t>/16</a:t>
                      </a:r>
                      <a:r>
                        <a:rPr kumimoji="1" lang="ja-JP" altLang="en-US" sz="1000" kern="1200">
                          <a:solidFill>
                            <a:schemeClr val="accent3"/>
                          </a:solidFill>
                          <a:latin typeface="Meiryo"/>
                          <a:ea typeface="Meiryo"/>
                          <a:cs typeface="+mn-cs"/>
                        </a:rPr>
                        <a:t>：</a:t>
                      </a:r>
                      <a:r>
                        <a:rPr kumimoji="1" lang="en-US" altLang="ja-JP" sz="1000" kern="1200">
                          <a:solidFill>
                            <a:schemeClr val="accent3"/>
                          </a:solidFill>
                          <a:latin typeface="Meiryo"/>
                          <a:ea typeface="Meiryo"/>
                          <a:cs typeface="+mn-cs"/>
                        </a:rPr>
                        <a:t>9</a:t>
                      </a:r>
                      <a:r>
                        <a:rPr kumimoji="1" lang="ja-JP" altLang="en-US" sz="1000" kern="1200">
                          <a:solidFill>
                            <a:schemeClr val="accent3"/>
                          </a:solidFill>
                          <a:latin typeface="Meiryo"/>
                          <a:ea typeface="Meiryo"/>
                          <a:cs typeface="+mn-cs"/>
                        </a:rPr>
                        <a:t>　　</a:t>
                      </a:r>
                      <a:endParaRPr kumimoji="1" lang="en-US" altLang="ja-JP" sz="1000" kern="1200">
                        <a:solidFill>
                          <a:schemeClr val="accent3"/>
                        </a:solidFill>
                        <a:latin typeface="Meiryo"/>
                        <a:ea typeface="Meiryo"/>
                        <a:cs typeface="+mn-cs"/>
                      </a:endParaRPr>
                    </a:p>
                    <a:p>
                      <a:pPr algn="ctr"/>
                      <a:r>
                        <a:rPr kumimoji="1" lang="ja-JP" altLang="en-US" sz="1000" kern="1200">
                          <a:solidFill>
                            <a:schemeClr val="accent3"/>
                          </a:solidFill>
                          <a:latin typeface="Meiryo"/>
                          <a:ea typeface="Meiryo"/>
                          <a:cs typeface="+mn-cs"/>
                        </a:rPr>
                        <a:t>バナー</a:t>
                      </a:r>
                      <a:r>
                        <a:rPr kumimoji="1" lang="en-US" altLang="ja-JP" sz="1000" kern="1200">
                          <a:solidFill>
                            <a:schemeClr val="accent3"/>
                          </a:solidFill>
                          <a:latin typeface="Meiryo"/>
                          <a:ea typeface="Meiryo"/>
                          <a:cs typeface="+mn-cs"/>
                        </a:rPr>
                        <a:t>/</a:t>
                      </a:r>
                      <a:r>
                        <a:rPr kumimoji="1" lang="ja-JP" altLang="en-US" sz="1000" kern="1200">
                          <a:solidFill>
                            <a:schemeClr val="accent3"/>
                          </a:solidFill>
                          <a:latin typeface="Meiryo"/>
                          <a:ea typeface="Meiryo"/>
                          <a:cs typeface="+mn-cs"/>
                        </a:rPr>
                        <a:t>画像</a:t>
                      </a:r>
                      <a:r>
                        <a:rPr kumimoji="1" lang="en-US" altLang="ja-JP" sz="1000" kern="1200">
                          <a:solidFill>
                            <a:schemeClr val="accent3"/>
                          </a:solidFill>
                          <a:latin typeface="Meiryo"/>
                          <a:ea typeface="Meiryo"/>
                          <a:cs typeface="+mn-cs"/>
                        </a:rPr>
                        <a:t>/1</a:t>
                      </a:r>
                      <a:r>
                        <a:rPr kumimoji="1" lang="ja-JP" altLang="en-US" sz="1000" kern="1200">
                          <a:solidFill>
                            <a:schemeClr val="accent3"/>
                          </a:solidFill>
                          <a:latin typeface="Meiryo"/>
                          <a:ea typeface="Meiryo"/>
                          <a:cs typeface="+mn-cs"/>
                        </a:rPr>
                        <a:t>：</a:t>
                      </a:r>
                      <a:r>
                        <a:rPr kumimoji="1" lang="en-US" altLang="ja-JP" sz="1000" kern="1200">
                          <a:solidFill>
                            <a:schemeClr val="accent3"/>
                          </a:solidFill>
                          <a:latin typeface="Meiryo"/>
                          <a:ea typeface="Meiryo"/>
                          <a:cs typeface="+mn-cs"/>
                        </a:rPr>
                        <a:t>1</a:t>
                      </a:r>
                      <a:r>
                        <a:rPr kumimoji="1" lang="ja-JP" altLang="en-US" sz="1000" kern="1200">
                          <a:solidFill>
                            <a:schemeClr val="accent3"/>
                          </a:solidFill>
                          <a:latin typeface="Meiryo"/>
                          <a:ea typeface="Meiryo"/>
                          <a:cs typeface="+mn-cs"/>
                        </a:rPr>
                        <a:t>　バナー</a:t>
                      </a:r>
                      <a:r>
                        <a:rPr kumimoji="1" lang="en-US" altLang="ja-JP" sz="1000" kern="1200">
                          <a:solidFill>
                            <a:schemeClr val="accent3"/>
                          </a:solidFill>
                          <a:latin typeface="Meiryo"/>
                          <a:ea typeface="Meiryo"/>
                          <a:cs typeface="+mn-cs"/>
                        </a:rPr>
                        <a:t>/</a:t>
                      </a:r>
                      <a:r>
                        <a:rPr kumimoji="1" lang="ja-JP" altLang="en-US" sz="1000" kern="1200">
                          <a:solidFill>
                            <a:schemeClr val="accent3"/>
                          </a:solidFill>
                          <a:latin typeface="Meiryo"/>
                          <a:ea typeface="Meiryo"/>
                          <a:cs typeface="+mn-cs"/>
                        </a:rPr>
                        <a:t>動画</a:t>
                      </a:r>
                      <a:r>
                        <a:rPr kumimoji="1" lang="en-US" altLang="ja-JP" sz="1000" kern="1200">
                          <a:solidFill>
                            <a:schemeClr val="accent3"/>
                          </a:solidFill>
                          <a:latin typeface="Meiryo"/>
                          <a:ea typeface="Meiryo"/>
                          <a:cs typeface="+mn-cs"/>
                        </a:rPr>
                        <a:t>/1</a:t>
                      </a:r>
                      <a:r>
                        <a:rPr kumimoji="1" lang="ja-JP" altLang="en-US" sz="1000" kern="1200">
                          <a:solidFill>
                            <a:schemeClr val="accent3"/>
                          </a:solidFill>
                          <a:latin typeface="Meiryo"/>
                          <a:ea typeface="Meiryo"/>
                          <a:cs typeface="+mn-cs"/>
                        </a:rPr>
                        <a:t>：</a:t>
                      </a:r>
                      <a:r>
                        <a:rPr kumimoji="1" lang="en-US" altLang="ja-JP" sz="1000" kern="1200">
                          <a:solidFill>
                            <a:schemeClr val="accent3"/>
                          </a:solidFill>
                          <a:latin typeface="Meiryo"/>
                          <a:ea typeface="Meiryo"/>
                          <a:cs typeface="+mn-cs"/>
                        </a:rPr>
                        <a:t>1</a:t>
                      </a:r>
                      <a:endParaRPr kumimoji="1" lang="ja-JP" altLang="en-US" sz="1000" kern="1200" dirty="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6350" cap="flat" cmpd="sng" algn="ctr">
                      <a:noFill/>
                      <a:prstDash val="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1905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19050" cap="flat" cmpd="sng" algn="ctr">
                      <a:solidFill>
                        <a:schemeClr val="bg1"/>
                      </a:solidFill>
                      <a:prstDash val="solid"/>
                      <a:round/>
                      <a:headEnd type="none" w="med" len="med"/>
                      <a:tailEnd type="none" w="med" len="med"/>
                    </a:lnL>
                    <a:lnR w="6350" cap="flat" cmpd="sng" algn="ctr">
                      <a:noFill/>
                      <a:prstDash val="dot"/>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tc hMerge="1">
                  <a:txBody>
                    <a:bodyPr/>
                    <a:lstStyle/>
                    <a:p>
                      <a:endParaRPr kumimoji="1" lang="ja-JP" altLang="en-US"/>
                    </a:p>
                  </a:txBody>
                  <a:tcPr/>
                </a:tc>
                <a:extLst>
                  <a:ext uri="{0D108BD9-81ED-4DB2-BD59-A6C34878D82A}">
                    <a16:rowId xmlns:a16="http://schemas.microsoft.com/office/drawing/2014/main" val="384434171"/>
                  </a:ext>
                </a:extLst>
              </a:tr>
              <a:tr h="404827">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kern="1200">
                          <a:solidFill>
                            <a:schemeClr val="bg1"/>
                          </a:solidFill>
                          <a:latin typeface="Meiryo"/>
                          <a:ea typeface="Meiryo"/>
                          <a:cs typeface="+mn-cs"/>
                        </a:rPr>
                        <a:t>バナー</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動画</a:t>
                      </a:r>
                      <a:r>
                        <a:rPr kumimoji="1" lang="en-US" altLang="ja-JP" sz="900" b="0" kern="1200">
                          <a:solidFill>
                            <a:schemeClr val="bg1"/>
                          </a:solidFill>
                          <a:latin typeface="Meiryo"/>
                          <a:ea typeface="Meiryo"/>
                          <a:cs typeface="+mn-cs"/>
                        </a:rPr>
                        <a:t>/16</a:t>
                      </a:r>
                      <a:r>
                        <a:rPr kumimoji="1" lang="ja-JP" altLang="en-US" sz="900" b="0" kern="1200">
                          <a:solidFill>
                            <a:schemeClr val="bg1"/>
                          </a:solidFill>
                          <a:latin typeface="Meiryo"/>
                          <a:ea typeface="Meiryo"/>
                          <a:cs typeface="+mn-cs"/>
                        </a:rPr>
                        <a:t>：</a:t>
                      </a:r>
                      <a:r>
                        <a:rPr kumimoji="1" lang="en-US" altLang="ja-JP" sz="900" b="0" kern="1200">
                          <a:solidFill>
                            <a:schemeClr val="bg1"/>
                          </a:solidFill>
                          <a:latin typeface="Meiryo"/>
                          <a:ea typeface="Meiryo"/>
                          <a:cs typeface="+mn-cs"/>
                        </a:rPr>
                        <a:t>9</a:t>
                      </a:r>
                      <a:r>
                        <a:rPr kumimoji="1" lang="ja-JP" altLang="en-US" sz="900" b="0" kern="1200">
                          <a:solidFill>
                            <a:schemeClr val="bg1"/>
                          </a:solidFill>
                          <a:latin typeface="Meiryo"/>
                          <a:ea typeface="Meiryo"/>
                          <a:cs typeface="+mn-cs"/>
                        </a:rPr>
                        <a:t>広告</a:t>
                      </a:r>
                    </a:p>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タップ後の動作</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lang="en-US" altLang="ja-JP" sz="1000" b="0" i="0" kern="1200">
                          <a:solidFill>
                            <a:schemeClr val="tx1">
                              <a:lumMod val="65000"/>
                              <a:lumOff val="35000"/>
                            </a:schemeClr>
                          </a:solidFill>
                          <a:latin typeface="Meiryo"/>
                          <a:ea typeface="Meiryo"/>
                          <a:cs typeface="+mn-cs"/>
                        </a:rPr>
                        <a:t>‐</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2700" cap="flat" cmpd="sng" algn="ctr">
                      <a:solidFill>
                        <a:srgbClr val="FFFFFF"/>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2700" cap="flat" cmpd="sng" algn="ctr">
                      <a:solidFill>
                        <a:srgbClr val="FFFFFF"/>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2700" cap="flat" cmpd="sng" algn="ctr">
                      <a:solidFill>
                        <a:srgbClr val="FFFFFF"/>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4222981766"/>
                  </a:ext>
                </a:extLst>
              </a:tr>
              <a:tr h="26988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デバイス</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dirty="0">
                          <a:solidFill>
                            <a:schemeClr val="accent3"/>
                          </a:solidFill>
                          <a:latin typeface="Meiryo"/>
                          <a:ea typeface="Meiryo"/>
                          <a:cs typeface="+mn-cs"/>
                        </a:rPr>
                        <a:t>PC</a:t>
                      </a:r>
                      <a:endParaRPr kumimoji="1" lang="ja-JP" altLang="en-US" sz="1000" kern="1200" dirty="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190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3931917948"/>
                  </a:ext>
                </a:extLst>
              </a:tr>
              <a:tr h="269884">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掲載面</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accent3"/>
                          </a:solidFill>
                          <a:latin typeface="Meiryo"/>
                          <a:ea typeface="Meiryo"/>
                          <a:cs typeface="+mn-cs"/>
                        </a:rPr>
                        <a:t>Yahoo! JAPAN</a:t>
                      </a:r>
                      <a:r>
                        <a:rPr kumimoji="1" lang="ja-JP" altLang="en-US" sz="1000" kern="1200">
                          <a:solidFill>
                            <a:schemeClr val="accent3"/>
                          </a:solidFill>
                          <a:latin typeface="Meiryo"/>
                          <a:ea typeface="Meiryo"/>
                          <a:cs typeface="+mn-cs"/>
                        </a:rPr>
                        <a:t>　トップページ</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787314208"/>
                  </a:ext>
                </a:extLst>
              </a:tr>
              <a:tr h="269884">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掲載場所</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rtl="0" eaLnBrk="1" fontAlgn="auto" latinLnBrk="0" hangingPunct="1">
                        <a:lnSpc>
                          <a:spcPct val="100000"/>
                        </a:lnSpc>
                        <a:spcBef>
                          <a:spcPts val="0"/>
                        </a:spcBef>
                        <a:spcAft>
                          <a:spcPts val="0"/>
                        </a:spcAft>
                        <a:buClrTx/>
                        <a:buSzTx/>
                        <a:buFontTx/>
                        <a:buNone/>
                      </a:pPr>
                      <a:r>
                        <a:rPr kumimoji="1" lang="en-US" altLang="ja-JP" sz="1000" kern="1200" dirty="0">
                          <a:solidFill>
                            <a:schemeClr val="accent3"/>
                          </a:solidFill>
                          <a:latin typeface="Meiryo"/>
                          <a:ea typeface="Meiryo"/>
                          <a:cs typeface="+mn-cs"/>
                        </a:rPr>
                        <a:t>Yahoo! JAPAN</a:t>
                      </a:r>
                      <a:r>
                        <a:rPr lang="en-US" altLang="ja-JP" sz="1000" kern="1200" dirty="0">
                          <a:solidFill>
                            <a:schemeClr val="accent3"/>
                          </a:solidFill>
                          <a:latin typeface="Meiryo"/>
                          <a:ea typeface="Meiryo"/>
                          <a:cs typeface="+mn-cs"/>
                        </a:rPr>
                        <a:t> </a:t>
                      </a:r>
                      <a:r>
                        <a:rPr kumimoji="1" lang="en-US" altLang="ja-JP" sz="1000" kern="1200" dirty="0">
                          <a:solidFill>
                            <a:schemeClr val="accent3"/>
                          </a:solidFill>
                          <a:latin typeface="Meiryo"/>
                          <a:ea typeface="Meiryo"/>
                          <a:cs typeface="+mn-cs"/>
                        </a:rPr>
                        <a:t> </a:t>
                      </a:r>
                      <a:r>
                        <a:rPr kumimoji="1" lang="ja-JP" altLang="en-US" sz="1000" kern="1200" dirty="0">
                          <a:solidFill>
                            <a:schemeClr val="accent3"/>
                          </a:solidFill>
                          <a:latin typeface="Meiryo"/>
                          <a:ea typeface="Meiryo"/>
                          <a:cs typeface="+mn-cs"/>
                        </a:rPr>
                        <a:t>トップページのファーストビュー　</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3066738162"/>
                  </a:ext>
                </a:extLst>
              </a:tr>
              <a:tr h="269884">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掲載期間</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a:lnSpc>
                          <a:spcPct val="100000"/>
                        </a:lnSpc>
                        <a:spcBef>
                          <a:spcPts val="0"/>
                        </a:spcBef>
                        <a:spcAft>
                          <a:spcPts val="0"/>
                        </a:spcAft>
                        <a:buNone/>
                        <a:tabLst/>
                        <a:defRPr/>
                      </a:pPr>
                      <a:r>
                        <a:rPr lang="en-US" sz="1000" b="0" i="0" u="none" strike="noStrike" kern="1200" cap="none" spc="0" normalizeH="0" baseline="0" noProof="0">
                          <a:ln>
                            <a:noFill/>
                          </a:ln>
                          <a:solidFill>
                            <a:schemeClr val="tx1">
                              <a:lumMod val="65000"/>
                              <a:lumOff val="35000"/>
                            </a:schemeClr>
                          </a:solidFill>
                          <a:effectLst/>
                          <a:uLnTx/>
                          <a:uFillTx/>
                          <a:latin typeface="Meiryo"/>
                        </a:rPr>
                        <a:t>2023</a:t>
                      </a:r>
                      <a:r>
                        <a:rPr kumimoji="1" lang="ja-JP" sz="1000" b="0" i="0" u="none" strike="noStrike" kern="1200" cap="none" spc="0" normalizeH="0" baseline="0" noProof="0">
                          <a:ln>
                            <a:noFill/>
                          </a:ln>
                          <a:solidFill>
                            <a:schemeClr val="tx1">
                              <a:lumMod val="65000"/>
                              <a:lumOff val="35000"/>
                            </a:schemeClr>
                          </a:solidFill>
                          <a:effectLst/>
                          <a:uLnTx/>
                          <a:uFillTx/>
                          <a:latin typeface="Meiryo"/>
                          <a:ea typeface="Meiryo"/>
                        </a:rPr>
                        <a:t>年</a:t>
                      </a:r>
                      <a:r>
                        <a:rPr lang="en-US" sz="1000" b="0" i="0" u="none" strike="noStrike" kern="1200" cap="none" spc="0" normalizeH="0" baseline="0" noProof="0">
                          <a:ln>
                            <a:noFill/>
                          </a:ln>
                          <a:solidFill>
                            <a:schemeClr val="tx1">
                              <a:lumMod val="65000"/>
                              <a:lumOff val="35000"/>
                            </a:schemeClr>
                          </a:solidFill>
                          <a:effectLst/>
                          <a:uLnTx/>
                          <a:uFillTx/>
                          <a:latin typeface="Meiryo"/>
                        </a:rPr>
                        <a:t>3</a:t>
                      </a:r>
                      <a:r>
                        <a:rPr lang="ja-JP" altLang="en-US" sz="1000" b="0" i="0" u="none" strike="noStrike" kern="1200" cap="none" spc="0" normalizeH="0" baseline="0" noProof="0">
                          <a:ln>
                            <a:noFill/>
                          </a:ln>
                          <a:solidFill>
                            <a:schemeClr val="tx1">
                              <a:lumMod val="65000"/>
                              <a:lumOff val="35000"/>
                            </a:schemeClr>
                          </a:solidFill>
                          <a:effectLst/>
                          <a:uLnTx/>
                          <a:uFillTx/>
                          <a:latin typeface="Meiryo"/>
                          <a:ea typeface="Meiryo"/>
                        </a:rPr>
                        <a:t>月</a:t>
                      </a:r>
                      <a:r>
                        <a:rPr lang="en-US" sz="1000" b="0" i="0" u="none" strike="noStrike" kern="1200" cap="none" spc="0" normalizeH="0" baseline="0" noProof="0">
                          <a:ln>
                            <a:noFill/>
                          </a:ln>
                          <a:solidFill>
                            <a:schemeClr val="tx1">
                              <a:lumMod val="65000"/>
                              <a:lumOff val="35000"/>
                            </a:schemeClr>
                          </a:solidFill>
                          <a:effectLst/>
                          <a:uLnTx/>
                          <a:uFillTx/>
                          <a:latin typeface="Meiryo"/>
                        </a:rPr>
                        <a:t>1</a:t>
                      </a:r>
                      <a:r>
                        <a:rPr kumimoji="1" lang="ja-JP" sz="1000" b="0" i="0" u="none" strike="noStrike" kern="1200" cap="none" spc="0" normalizeH="0" baseline="0" noProof="0">
                          <a:ln>
                            <a:noFill/>
                          </a:ln>
                          <a:solidFill>
                            <a:schemeClr val="tx1">
                              <a:lumMod val="65000"/>
                              <a:lumOff val="35000"/>
                            </a:schemeClr>
                          </a:solidFill>
                          <a:effectLst/>
                          <a:uLnTx/>
                          <a:uFillTx/>
                          <a:latin typeface="Meiryo"/>
                          <a:ea typeface="Meiryo"/>
                        </a:rPr>
                        <a:t>日</a:t>
                      </a:r>
                      <a:r>
                        <a:rPr lang="en-US" altLang="ja-JP" sz="1000" b="0" i="0" u="none" strike="noStrike" kern="1200" cap="none" spc="0" normalizeH="0" baseline="0" noProof="0">
                          <a:ln>
                            <a:noFill/>
                          </a:ln>
                          <a:solidFill>
                            <a:schemeClr val="accent3"/>
                          </a:solidFill>
                          <a:effectLst/>
                          <a:uLnTx/>
                          <a:uFillTx/>
                          <a:latin typeface="Meiryo"/>
                        </a:rPr>
                        <a:t>(</a:t>
                      </a:r>
                      <a:r>
                        <a:rPr lang="ja-JP" altLang="en-US" sz="1000" b="0" i="0" u="none" strike="noStrike" kern="1200" cap="none" spc="0" normalizeH="0" baseline="0" noProof="0">
                          <a:ln>
                            <a:noFill/>
                          </a:ln>
                          <a:solidFill>
                            <a:schemeClr val="accent3"/>
                          </a:solidFill>
                          <a:effectLst/>
                          <a:uLnTx/>
                          <a:uFillTx/>
                          <a:latin typeface="Meiryo"/>
                          <a:ea typeface="Meiryo"/>
                        </a:rPr>
                        <a:t>水</a:t>
                      </a:r>
                      <a:r>
                        <a:rPr lang="en-US" altLang="ja-JP" sz="1000" b="0" i="0" u="none" strike="noStrike" kern="1200" cap="none" spc="0" normalizeH="0" baseline="0" noProof="0">
                          <a:ln>
                            <a:noFill/>
                          </a:ln>
                          <a:solidFill>
                            <a:schemeClr val="accent3"/>
                          </a:solidFill>
                          <a:effectLst/>
                          <a:uLnTx/>
                          <a:uFillTx/>
                          <a:latin typeface="Meiryo"/>
                        </a:rPr>
                        <a:t>)</a:t>
                      </a:r>
                      <a:r>
                        <a:rPr kumimoji="1" lang="ja-JP" sz="1000" b="0" i="0" u="none" strike="noStrike" kern="1200" cap="none" spc="0" normalizeH="0" baseline="0" noProof="0">
                          <a:ln>
                            <a:noFill/>
                          </a:ln>
                          <a:solidFill>
                            <a:schemeClr val="tx1">
                              <a:lumMod val="65000"/>
                              <a:lumOff val="35000"/>
                            </a:schemeClr>
                          </a:solidFill>
                          <a:effectLst/>
                          <a:uLnTx/>
                          <a:uFillTx/>
                          <a:latin typeface="Meiryo"/>
                          <a:ea typeface="Meiryo"/>
                        </a:rPr>
                        <a:t>～　</a:t>
                      </a:r>
                      <a:r>
                        <a:rPr kumimoji="1" lang="en-US" sz="1000" b="0" i="0" u="none" strike="noStrike" kern="1200" cap="none" spc="0" normalizeH="0" baseline="0" noProof="0">
                          <a:ln>
                            <a:noFill/>
                          </a:ln>
                          <a:solidFill>
                            <a:schemeClr val="tx1">
                              <a:lumMod val="65000"/>
                              <a:lumOff val="35000"/>
                            </a:schemeClr>
                          </a:solidFill>
                          <a:effectLst/>
                          <a:uLnTx/>
                          <a:uFillTx/>
                          <a:latin typeface="Meiryo"/>
                        </a:rPr>
                        <a:t>2023</a:t>
                      </a:r>
                      <a:r>
                        <a:rPr kumimoji="1" lang="ja-JP" sz="1000" b="0" i="0" u="none" strike="noStrike" kern="1200" cap="none" spc="0" normalizeH="0" baseline="0" noProof="0">
                          <a:ln>
                            <a:noFill/>
                          </a:ln>
                          <a:solidFill>
                            <a:schemeClr val="tx1">
                              <a:lumMod val="65000"/>
                              <a:lumOff val="35000"/>
                            </a:schemeClr>
                          </a:solidFill>
                          <a:effectLst/>
                          <a:uLnTx/>
                          <a:uFillTx/>
                          <a:latin typeface="Meiryo"/>
                          <a:ea typeface="Meiryo"/>
                        </a:rPr>
                        <a:t>年</a:t>
                      </a:r>
                      <a:r>
                        <a:rPr lang="en-US" altLang="ja-JP" sz="1000" b="0" i="0" u="none" strike="noStrike" kern="1200" cap="none" spc="0" normalizeH="0" baseline="0" noProof="0">
                          <a:ln>
                            <a:noFill/>
                          </a:ln>
                          <a:solidFill>
                            <a:schemeClr val="tx1">
                              <a:lumMod val="65000"/>
                              <a:lumOff val="35000"/>
                            </a:schemeClr>
                          </a:solidFill>
                          <a:effectLst/>
                          <a:uLnTx/>
                          <a:uFillTx/>
                          <a:latin typeface="Meiryo"/>
                          <a:ea typeface="Meiryo"/>
                        </a:rPr>
                        <a:t>6</a:t>
                      </a:r>
                      <a:r>
                        <a:rPr kumimoji="1" lang="ja-JP" sz="1000" b="0" i="0" u="none" strike="noStrike" kern="1200" cap="none" spc="0" normalizeH="0" baseline="0" noProof="0">
                          <a:ln>
                            <a:noFill/>
                          </a:ln>
                          <a:solidFill>
                            <a:schemeClr val="tx1">
                              <a:lumMod val="65000"/>
                              <a:lumOff val="35000"/>
                            </a:schemeClr>
                          </a:solidFill>
                          <a:effectLst/>
                          <a:uLnTx/>
                          <a:uFillTx/>
                          <a:latin typeface="Meiryo"/>
                          <a:ea typeface="Meiryo"/>
                        </a:rPr>
                        <a:t>月</a:t>
                      </a:r>
                      <a:r>
                        <a:rPr lang="en-US" sz="1000" b="0" i="0" u="none" strike="noStrike" kern="1200" cap="none" spc="0" normalizeH="0" baseline="0" noProof="0">
                          <a:ln>
                            <a:noFill/>
                          </a:ln>
                          <a:solidFill>
                            <a:schemeClr val="tx1">
                              <a:lumMod val="65000"/>
                              <a:lumOff val="35000"/>
                            </a:schemeClr>
                          </a:solidFill>
                          <a:effectLst/>
                          <a:uLnTx/>
                          <a:uFillTx/>
                          <a:latin typeface="Meiryo"/>
                        </a:rPr>
                        <a:t>30</a:t>
                      </a:r>
                      <a:r>
                        <a:rPr kumimoji="1" lang="ja-JP" sz="1000" b="0" i="0" u="none" strike="noStrike" kern="1200" cap="none" spc="0" normalizeH="0" baseline="0" noProof="0">
                          <a:ln>
                            <a:noFill/>
                          </a:ln>
                          <a:solidFill>
                            <a:schemeClr val="tx1">
                              <a:lumMod val="65000"/>
                              <a:lumOff val="35000"/>
                            </a:schemeClr>
                          </a:solidFill>
                          <a:effectLst/>
                          <a:uLnTx/>
                          <a:uFillTx/>
                          <a:latin typeface="Meiryo"/>
                          <a:ea typeface="Meiryo"/>
                        </a:rPr>
                        <a:t>日（金）</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2463668774"/>
                  </a:ext>
                </a:extLst>
              </a:tr>
              <a:tr h="26988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購入期間</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9">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accent3"/>
                          </a:solidFill>
                          <a:latin typeface="Meiryo"/>
                          <a:ea typeface="Meiryo"/>
                          <a:cs typeface="+mn-cs"/>
                        </a:rPr>
                        <a:t>5</a:t>
                      </a:r>
                      <a:r>
                        <a:rPr kumimoji="1" lang="ja-JP" altLang="en-US" sz="1000" kern="1200">
                          <a:solidFill>
                            <a:schemeClr val="accent3"/>
                          </a:solidFill>
                          <a:latin typeface="Meiryo"/>
                          <a:ea typeface="Meiryo"/>
                          <a:cs typeface="+mn-cs"/>
                        </a:rPr>
                        <a:t>日間～</a:t>
                      </a:r>
                      <a:r>
                        <a:rPr kumimoji="1" lang="en-US" altLang="ja-JP" sz="1000" kern="1200">
                          <a:solidFill>
                            <a:schemeClr val="accent3"/>
                          </a:solidFill>
                          <a:latin typeface="Meiryo"/>
                          <a:ea typeface="Meiryo"/>
                          <a:cs typeface="+mn-cs"/>
                        </a:rPr>
                        <a:t>31</a:t>
                      </a:r>
                      <a:r>
                        <a:rPr kumimoji="1" lang="ja-JP" altLang="en-US" sz="1000" kern="1200">
                          <a:solidFill>
                            <a:schemeClr val="accent3"/>
                          </a:solidFill>
                          <a:latin typeface="Meiryo"/>
                          <a:ea typeface="Meiryo"/>
                          <a:cs typeface="+mn-cs"/>
                        </a:rPr>
                        <a:t>日間</a:t>
                      </a:r>
                      <a:r>
                        <a:rPr kumimoji="1" lang="en-US" altLang="ja-JP" sz="1000" kern="1200">
                          <a:solidFill>
                            <a:schemeClr val="accent3"/>
                          </a:solidFill>
                          <a:latin typeface="Meiryo"/>
                          <a:ea typeface="Meiryo"/>
                          <a:cs typeface="+mn-cs"/>
                        </a:rPr>
                        <a:t> </a:t>
                      </a:r>
                      <a:r>
                        <a:rPr kumimoji="1" lang="en-US" altLang="ja-JP" sz="900" kern="1200">
                          <a:solidFill>
                            <a:schemeClr val="accent6"/>
                          </a:solidFill>
                          <a:latin typeface="Meiryo"/>
                          <a:ea typeface="Meiryo"/>
                          <a:cs typeface="+mn-cs"/>
                        </a:rPr>
                        <a:t>※1</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3</a:t>
                      </a:r>
                      <a:r>
                        <a:rPr kumimoji="1" lang="ja-JP" altLang="en-US" sz="1000" kern="1200">
                          <a:solidFill>
                            <a:schemeClr val="accent3"/>
                          </a:solidFill>
                          <a:latin typeface="Meiryo"/>
                          <a:ea typeface="Meiryo"/>
                          <a:cs typeface="+mn-cs"/>
                        </a:rPr>
                        <a:t>日間～</a:t>
                      </a:r>
                      <a:r>
                        <a:rPr kumimoji="1" lang="en-US" altLang="ja-JP" sz="1000" kern="1200">
                          <a:solidFill>
                            <a:schemeClr val="accent3"/>
                          </a:solidFill>
                          <a:latin typeface="Meiryo"/>
                          <a:ea typeface="Meiryo"/>
                          <a:cs typeface="+mn-cs"/>
                        </a:rPr>
                        <a:t>31</a:t>
                      </a:r>
                      <a:r>
                        <a:rPr kumimoji="1" lang="ja-JP" altLang="en-US" sz="1000" kern="1200">
                          <a:solidFill>
                            <a:schemeClr val="accent3"/>
                          </a:solidFill>
                          <a:latin typeface="Meiryo"/>
                          <a:ea typeface="Meiryo"/>
                          <a:cs typeface="+mn-cs"/>
                        </a:rPr>
                        <a:t>日間</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pPr algn="ctr"/>
                      <a:endParaRPr kumimoji="1" lang="ja-JP" altLang="en-US" sz="900" kern="1200">
                        <a:solidFill>
                          <a:schemeClr val="accent6"/>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5</a:t>
                      </a:r>
                      <a:r>
                        <a:rPr kumimoji="1" lang="ja-JP" altLang="en-US" sz="1000">
                          <a:solidFill>
                            <a:schemeClr val="accent3"/>
                          </a:solidFill>
                          <a:latin typeface="Meiryo"/>
                          <a:ea typeface="Meiryo"/>
                        </a:rPr>
                        <a:t>日間～</a:t>
                      </a:r>
                      <a:r>
                        <a:rPr kumimoji="1" lang="en-US" altLang="ja-JP" sz="1000">
                          <a:solidFill>
                            <a:schemeClr val="accent3"/>
                          </a:solidFill>
                          <a:latin typeface="Meiryo"/>
                          <a:ea typeface="Meiryo"/>
                        </a:rPr>
                        <a:t>31</a:t>
                      </a:r>
                      <a:r>
                        <a:rPr kumimoji="1" lang="ja-JP" altLang="en-US" sz="1000">
                          <a:solidFill>
                            <a:schemeClr val="accent3"/>
                          </a:solidFill>
                          <a:latin typeface="Meiryo"/>
                          <a:ea typeface="Meiryo"/>
                        </a:rPr>
                        <a:t>日間</a:t>
                      </a:r>
                      <a:r>
                        <a:rPr kumimoji="1" lang="en-US" altLang="ja-JP" sz="1000">
                          <a:solidFill>
                            <a:schemeClr val="accent3"/>
                          </a:solidFill>
                          <a:latin typeface="Meiryo"/>
                          <a:ea typeface="Meiryo"/>
                        </a:rPr>
                        <a:t> </a:t>
                      </a:r>
                      <a:r>
                        <a:rPr kumimoji="1" lang="en-US" altLang="ja-JP" sz="900">
                          <a:solidFill>
                            <a:schemeClr val="accent6"/>
                          </a:solidFill>
                          <a:latin typeface="Meiryo"/>
                          <a:ea typeface="Meiryo"/>
                        </a:rPr>
                        <a:t>※1</a:t>
                      </a:r>
                      <a:endParaRPr kumimoji="1" lang="ja-JP" altLang="en-US" sz="1000">
                        <a:solidFill>
                          <a:schemeClr val="accent6"/>
                        </a:solidFill>
                        <a:latin typeface="Meiryo"/>
                        <a:ea typeface="Meiryo"/>
                      </a:endParaRPr>
                    </a:p>
                  </a:txBody>
                  <a:tcPr anchor="ctr">
                    <a:lnR w="1905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p>
                      <a:pPr algn="ctr"/>
                      <a:r>
                        <a:rPr kumimoji="1" lang="en-US" altLang="ja-JP" sz="1000" kern="1200">
                          <a:solidFill>
                            <a:schemeClr val="accent3"/>
                          </a:solidFill>
                          <a:latin typeface="Meiryo"/>
                          <a:ea typeface="Meiryo"/>
                          <a:cs typeface="+mn-cs"/>
                        </a:rPr>
                        <a:t>5</a:t>
                      </a:r>
                      <a:r>
                        <a:rPr kumimoji="1" lang="ja-JP" altLang="en-US" sz="1000" kern="1200">
                          <a:solidFill>
                            <a:schemeClr val="accent3"/>
                          </a:solidFill>
                          <a:latin typeface="Meiryo"/>
                          <a:ea typeface="Meiryo"/>
                          <a:cs typeface="+mn-cs"/>
                        </a:rPr>
                        <a:t>日間～</a:t>
                      </a:r>
                      <a:r>
                        <a:rPr kumimoji="1" lang="en-US" altLang="ja-JP" sz="1000" kern="1200">
                          <a:solidFill>
                            <a:schemeClr val="accent3"/>
                          </a:solidFill>
                          <a:latin typeface="Meiryo"/>
                          <a:ea typeface="Meiryo"/>
                          <a:cs typeface="+mn-cs"/>
                        </a:rPr>
                        <a:t>31</a:t>
                      </a:r>
                      <a:r>
                        <a:rPr kumimoji="1" lang="ja-JP" altLang="en-US" sz="1000" kern="1200">
                          <a:solidFill>
                            <a:schemeClr val="accent3"/>
                          </a:solidFill>
                          <a:latin typeface="Meiryo"/>
                          <a:ea typeface="Meiryo"/>
                          <a:cs typeface="+mn-cs"/>
                        </a:rPr>
                        <a:t>日間</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extLst>
                  <a:ext uri="{0D108BD9-81ED-4DB2-BD59-A6C34878D82A}">
                    <a16:rowId xmlns:a16="http://schemas.microsoft.com/office/drawing/2014/main" val="1967014782"/>
                  </a:ext>
                </a:extLst>
              </a:tr>
              <a:tr h="26988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料金タイプ</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dirty="0" err="1">
                          <a:solidFill>
                            <a:schemeClr val="accent3"/>
                          </a:solidFill>
                          <a:latin typeface="Meiryo"/>
                          <a:ea typeface="Meiryo"/>
                        </a:rPr>
                        <a:t>vimps</a:t>
                      </a:r>
                      <a:r>
                        <a:rPr kumimoji="1" lang="ja-JP" altLang="en-US" sz="1000" dirty="0">
                          <a:solidFill>
                            <a:schemeClr val="accent3"/>
                          </a:solidFill>
                          <a:latin typeface="Meiryo"/>
                          <a:ea typeface="Meiryo"/>
                        </a:rPr>
                        <a:t>購入型</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1750538939"/>
                  </a:ext>
                </a:extLst>
              </a:tr>
              <a:tr h="26988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最低購入価格</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5,000,000</a:t>
                      </a:r>
                      <a:r>
                        <a:rPr kumimoji="1" lang="ja-JP" altLang="en-US" sz="1000">
                          <a:solidFill>
                            <a:schemeClr val="accent3"/>
                          </a:solidFill>
                          <a:latin typeface="Meiryo"/>
                          <a:ea typeface="Meiryo"/>
                        </a:rPr>
                        <a:t>円</a:t>
                      </a:r>
                      <a:endParaRPr kumimoji="1" lang="en-US" altLang="ja-JP" sz="10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gridSpan="2">
                  <a:txBody>
                    <a:bodyPr/>
                    <a:lstStyle/>
                    <a:p>
                      <a:pPr algn="ctr"/>
                      <a:r>
                        <a:rPr kumimoji="1" lang="en-US" altLang="ja-JP" sz="1000" kern="1200">
                          <a:solidFill>
                            <a:schemeClr val="accent3"/>
                          </a:solidFill>
                          <a:latin typeface="Meiryo"/>
                          <a:ea typeface="Meiryo"/>
                          <a:cs typeface="+mn-cs"/>
                        </a:rPr>
                        <a:t>10,000,000</a:t>
                      </a:r>
                      <a:r>
                        <a:rPr kumimoji="1" lang="ja-JP" altLang="en-US" sz="1000" kern="1200">
                          <a:solidFill>
                            <a:schemeClr val="accent3"/>
                          </a:solidFill>
                          <a:latin typeface="Meiryo"/>
                          <a:ea typeface="Meiryo"/>
                          <a:cs typeface="+mn-cs"/>
                        </a:rPr>
                        <a:t>円</a:t>
                      </a:r>
                      <a:endParaRPr kumimoji="1" lang="en-US" altLang="ja-JP" sz="10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a:solidFill>
                            <a:schemeClr val="accent3"/>
                          </a:solidFill>
                          <a:latin typeface="Meiryo"/>
                          <a:ea typeface="Meiryo"/>
                          <a:cs typeface="+mn-cs"/>
                        </a:rPr>
                        <a:t>500,000</a:t>
                      </a:r>
                      <a:r>
                        <a:rPr kumimoji="1" lang="ja-JP" altLang="en-US" sz="1000" kern="1200">
                          <a:solidFill>
                            <a:schemeClr val="accent3"/>
                          </a:solidFill>
                          <a:latin typeface="Meiryo"/>
                          <a:ea typeface="Meiryo"/>
                          <a:cs typeface="+mn-cs"/>
                        </a:rPr>
                        <a:t>円</a:t>
                      </a:r>
                      <a:endParaRPr kumimoji="1" lang="ja-JP" altLang="en-US">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10,000,000</a:t>
                      </a:r>
                      <a:r>
                        <a:rPr kumimoji="1" lang="ja-JP" altLang="en-US" sz="1000" kern="1200">
                          <a:solidFill>
                            <a:schemeClr val="accent3"/>
                          </a:solidFill>
                          <a:latin typeface="Meiryo"/>
                          <a:ea typeface="Meiryo"/>
                          <a:cs typeface="+mn-cs"/>
                        </a:rPr>
                        <a:t>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3,000,000</a:t>
                      </a:r>
                      <a:r>
                        <a:rPr kumimoji="1" lang="ja-JP" altLang="en-US" sz="1000" kern="1200">
                          <a:solidFill>
                            <a:schemeClr val="accent3"/>
                          </a:solidFill>
                          <a:latin typeface="Meiryo"/>
                          <a:ea typeface="Meiryo"/>
                          <a:cs typeface="+mn-cs"/>
                        </a:rPr>
                        <a:t>円</a:t>
                      </a:r>
                      <a:endParaRPr kumimoji="1" lang="en-US" altLang="ja-JP" sz="1000" kern="120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500,000</a:t>
                      </a:r>
                      <a:r>
                        <a:rPr kumimoji="1" lang="ja-JP" altLang="en-US" sz="1000" kern="1200">
                          <a:solidFill>
                            <a:schemeClr val="accent3"/>
                          </a:solidFill>
                          <a:latin typeface="Meiryo"/>
                          <a:ea typeface="Meiryo"/>
                          <a:cs typeface="+mn-cs"/>
                        </a:rPr>
                        <a:t>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00" kern="120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100,000</a:t>
                      </a:r>
                      <a:r>
                        <a:rPr kumimoji="1" lang="ja-JP" altLang="en-US" sz="1000" kern="1200">
                          <a:solidFill>
                            <a:schemeClr val="accent3"/>
                          </a:solidFill>
                          <a:latin typeface="Meiryo"/>
                          <a:ea typeface="Meiryo"/>
                          <a:cs typeface="+mn-cs"/>
                        </a:rPr>
                        <a:t>円</a:t>
                      </a:r>
                      <a:endParaRPr kumimoji="1" lang="en-US" altLang="ja-JP" sz="1000" kern="120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extLst>
                  <a:ext uri="{0D108BD9-81ED-4DB2-BD59-A6C34878D82A}">
                    <a16:rowId xmlns:a16="http://schemas.microsoft.com/office/drawing/2014/main" val="3381913646"/>
                  </a:ext>
                </a:extLst>
              </a:tr>
              <a:tr h="43856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基本料金（</a:t>
                      </a:r>
                      <a:r>
                        <a:rPr kumimoji="1" lang="en-US" altLang="ja-JP" sz="900" b="0" kern="1200" err="1">
                          <a:solidFill>
                            <a:schemeClr val="bg1"/>
                          </a:solidFill>
                          <a:latin typeface="Meiryo"/>
                          <a:ea typeface="Meiryo"/>
                          <a:cs typeface="+mn-cs"/>
                        </a:rPr>
                        <a:t>vCPM</a:t>
                      </a:r>
                      <a:r>
                        <a:rPr kumimoji="1" lang="ja-JP" altLang="en-US" sz="900" b="0" kern="1200">
                          <a:solidFill>
                            <a:schemeClr val="bg1"/>
                          </a:solidFill>
                          <a:latin typeface="Meiryo"/>
                          <a:ea typeface="Meiryo"/>
                          <a:cs typeface="+mn-cs"/>
                        </a:rPr>
                        <a:t>）</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600</a:t>
                      </a:r>
                      <a:r>
                        <a:rPr kumimoji="1" lang="ja-JP" altLang="en-US" sz="1000">
                          <a:solidFill>
                            <a:schemeClr val="accent3"/>
                          </a:solidFill>
                          <a:latin typeface="Meiryo"/>
                          <a:ea typeface="Meiryo"/>
                        </a:rPr>
                        <a:t>円</a:t>
                      </a:r>
                      <a:endParaRPr kumimoji="1" lang="en-US" altLang="ja-JP" sz="10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p>
                      <a:pPr algn="ctr"/>
                      <a:r>
                        <a:rPr kumimoji="1" lang="en-US" altLang="ja-JP" sz="1000">
                          <a:solidFill>
                            <a:schemeClr val="accent3"/>
                          </a:solidFill>
                          <a:latin typeface="Meiryo"/>
                          <a:ea typeface="Meiryo"/>
                        </a:rPr>
                        <a:t>540</a:t>
                      </a:r>
                      <a:r>
                        <a:rPr kumimoji="1" lang="ja-JP" altLang="en-US" sz="1000">
                          <a:solidFill>
                            <a:schemeClr val="accent3"/>
                          </a:solidFill>
                          <a:latin typeface="Meiryo"/>
                          <a:ea typeface="Meiryo"/>
                        </a:rPr>
                        <a:t>円</a:t>
                      </a:r>
                      <a:endParaRPr kumimoji="1" lang="en-US" altLang="ja-JP" sz="10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a:solidFill>
                            <a:schemeClr val="accent3"/>
                          </a:solidFill>
                          <a:latin typeface="Meiryo"/>
                          <a:ea typeface="Meiryo"/>
                        </a:rPr>
                        <a:t>780</a:t>
                      </a:r>
                      <a:r>
                        <a:rPr kumimoji="1" lang="ja-JP" altLang="en-US" sz="1000">
                          <a:solidFill>
                            <a:schemeClr val="accent3"/>
                          </a:solidFill>
                          <a:latin typeface="Meiryo"/>
                          <a:ea typeface="Meiryo"/>
                        </a:rPr>
                        <a:t>円★</a:t>
                      </a:r>
                      <a:endParaRPr kumimoji="1" lang="en-US" altLang="ja-JP" sz="1000">
                        <a:solidFill>
                          <a:schemeClr val="accent3"/>
                        </a:solidFill>
                        <a:latin typeface="Meiryo"/>
                        <a:ea typeface="Meiryo"/>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kern="1200">
                          <a:solidFill>
                            <a:schemeClr val="accent3"/>
                          </a:solidFill>
                          <a:latin typeface="Meiryo"/>
                          <a:ea typeface="Meiryo"/>
                          <a:cs typeface="+mn-cs"/>
                        </a:rPr>
                        <a:t>（</a:t>
                      </a:r>
                      <a:r>
                        <a:rPr kumimoji="1" lang="en-US" altLang="ja-JP" sz="1000" kern="1200">
                          <a:solidFill>
                            <a:schemeClr val="accent3"/>
                          </a:solidFill>
                          <a:latin typeface="Meiryo"/>
                          <a:ea typeface="Meiryo"/>
                          <a:cs typeface="+mn-cs"/>
                        </a:rPr>
                        <a:t>600</a:t>
                      </a:r>
                      <a:r>
                        <a:rPr kumimoji="1" lang="ja-JP" altLang="en-US" sz="1000" kern="1200">
                          <a:solidFill>
                            <a:schemeClr val="accent3"/>
                          </a:solidFill>
                          <a:latin typeface="Meiryo"/>
                          <a:ea typeface="Meiryo"/>
                          <a:cs typeface="+mn-cs"/>
                        </a:rPr>
                        <a:t>円</a:t>
                      </a:r>
                      <a:r>
                        <a:rPr kumimoji="1" lang="en-US" altLang="ja-JP" sz="1000" kern="1200">
                          <a:solidFill>
                            <a:schemeClr val="accent3"/>
                          </a:solidFill>
                          <a:latin typeface="Meiryo"/>
                          <a:ea typeface="Meiryo"/>
                          <a:cs typeface="+mn-cs"/>
                        </a:rPr>
                        <a:t>×1.3</a:t>
                      </a:r>
                      <a:r>
                        <a:rPr kumimoji="1" lang="ja-JP" altLang="en-US" sz="1000" kern="1200">
                          <a:solidFill>
                            <a:schemeClr val="accent3"/>
                          </a:solidFill>
                          <a:latin typeface="Meiryo"/>
                          <a:ea typeface="Meiryo"/>
                          <a:cs typeface="+mn-cs"/>
                        </a:rPr>
                        <a:t>倍）</a:t>
                      </a:r>
                      <a:r>
                        <a:rPr kumimoji="1" lang="en-US" altLang="ja-JP" sz="1000">
                          <a:solidFill>
                            <a:schemeClr val="accent6"/>
                          </a:solidFill>
                          <a:latin typeface="Meiryo"/>
                          <a:ea typeface="Meiryo"/>
                        </a:rPr>
                        <a:t>※2</a:t>
                      </a:r>
                      <a:endParaRPr kumimoji="1" lang="ja-JP" altLang="en-US" dirty="0">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902</a:t>
                      </a:r>
                      <a:r>
                        <a:rPr kumimoji="1" lang="ja-JP" altLang="en-US" sz="1000">
                          <a:solidFill>
                            <a:schemeClr val="accent3"/>
                          </a:solidFill>
                          <a:latin typeface="Meiryo"/>
                          <a:ea typeface="Meiryo"/>
                        </a:rPr>
                        <a:t>円</a:t>
                      </a:r>
                      <a:endParaRPr kumimoji="1" lang="en-US" altLang="ja-JP" sz="1000">
                        <a:solidFill>
                          <a:schemeClr val="accent3"/>
                        </a:solidFill>
                        <a:latin typeface="Meiryo"/>
                        <a:ea typeface="Meiryo"/>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a:solidFill>
                            <a:schemeClr val="accent6"/>
                          </a:solidFill>
                          <a:latin typeface="Meiryo"/>
                          <a:ea typeface="Meiryo"/>
                          <a:cs typeface="+mn-cs"/>
                        </a:rPr>
                        <a:t>※2</a:t>
                      </a:r>
                      <a:endParaRPr kumimoji="1" lang="ja-JP" altLang="en-US" sz="800" kern="1200">
                        <a:solidFill>
                          <a:schemeClr val="accent6"/>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3">
                  <a:txBody>
                    <a:bodyPr/>
                    <a:lstStyle/>
                    <a:p>
                      <a:pPr algn="ctr"/>
                      <a:r>
                        <a:rPr kumimoji="1" lang="en-US" altLang="ja-JP" sz="1000">
                          <a:solidFill>
                            <a:schemeClr val="accent3"/>
                          </a:solidFill>
                          <a:latin typeface="Meiryo"/>
                          <a:ea typeface="Meiryo"/>
                        </a:rPr>
                        <a:t>702</a:t>
                      </a:r>
                      <a:r>
                        <a:rPr kumimoji="1" lang="ja-JP" altLang="en-US" sz="1000">
                          <a:solidFill>
                            <a:schemeClr val="accent3"/>
                          </a:solidFill>
                          <a:latin typeface="Meiryo"/>
                          <a:ea typeface="Meiryo"/>
                        </a:rPr>
                        <a:t>円★</a:t>
                      </a:r>
                      <a:endParaRPr kumimoji="1" lang="en-US" altLang="ja-JP" sz="1000">
                        <a:solidFill>
                          <a:schemeClr val="accent3"/>
                        </a:solidFill>
                        <a:latin typeface="Meiryo"/>
                        <a:ea typeface="Meiryo"/>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kern="1200">
                          <a:solidFill>
                            <a:schemeClr val="accent3"/>
                          </a:solidFill>
                          <a:latin typeface="Meiryo"/>
                          <a:ea typeface="Meiryo"/>
                          <a:cs typeface="+mn-cs"/>
                        </a:rPr>
                        <a:t>（</a:t>
                      </a:r>
                      <a:r>
                        <a:rPr kumimoji="1" lang="en-US" altLang="ja-JP" sz="1000" kern="1200">
                          <a:solidFill>
                            <a:schemeClr val="accent3"/>
                          </a:solidFill>
                          <a:latin typeface="Meiryo"/>
                          <a:ea typeface="Meiryo"/>
                          <a:cs typeface="+mn-cs"/>
                        </a:rPr>
                        <a:t>540</a:t>
                      </a:r>
                      <a:r>
                        <a:rPr kumimoji="1" lang="ja-JP" altLang="en-US" sz="1000" kern="1200">
                          <a:solidFill>
                            <a:schemeClr val="accent3"/>
                          </a:solidFill>
                          <a:latin typeface="Meiryo"/>
                          <a:ea typeface="Meiryo"/>
                          <a:cs typeface="+mn-cs"/>
                        </a:rPr>
                        <a:t>円</a:t>
                      </a:r>
                      <a:r>
                        <a:rPr kumimoji="1" lang="en-US" altLang="ja-JP" sz="1000" kern="1200">
                          <a:solidFill>
                            <a:schemeClr val="accent3"/>
                          </a:solidFill>
                          <a:latin typeface="Meiryo"/>
                          <a:ea typeface="Meiryo"/>
                          <a:cs typeface="+mn-cs"/>
                        </a:rPr>
                        <a:t>×1.3</a:t>
                      </a:r>
                      <a:r>
                        <a:rPr kumimoji="1" lang="ja-JP" altLang="en-US" sz="1000" kern="1200">
                          <a:solidFill>
                            <a:schemeClr val="accent3"/>
                          </a:solidFill>
                          <a:latin typeface="Meiryo"/>
                          <a:ea typeface="Meiryo"/>
                          <a:cs typeface="+mn-cs"/>
                        </a:rPr>
                        <a:t>倍）</a:t>
                      </a:r>
                      <a:r>
                        <a:rPr kumimoji="1" lang="en-US" altLang="ja-JP" sz="1000">
                          <a:solidFill>
                            <a:schemeClr val="accent6"/>
                          </a:solidFill>
                          <a:latin typeface="Meiryo"/>
                          <a:ea typeface="Meiryo"/>
                        </a:rPr>
                        <a:t>※2</a:t>
                      </a:r>
                      <a:endParaRPr kumimoji="1" lang="en-US" altLang="ja-JP" sz="1000" dirty="0">
                        <a:solidFill>
                          <a:schemeClr val="accent6"/>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1,497</a:t>
                      </a:r>
                      <a:r>
                        <a:rPr kumimoji="1" lang="ja-JP" altLang="en-US" sz="1000">
                          <a:solidFill>
                            <a:schemeClr val="accent3"/>
                          </a:solidFill>
                          <a:latin typeface="Meiryo"/>
                          <a:ea typeface="Meiryo"/>
                        </a:rPr>
                        <a:t>円★</a:t>
                      </a:r>
                      <a:endParaRPr kumimoji="1" lang="en-US" altLang="ja-JP" sz="1000">
                        <a:solidFill>
                          <a:schemeClr val="accent3"/>
                        </a:solidFill>
                        <a:latin typeface="Meiryo"/>
                        <a:ea typeface="Meiryo"/>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kern="1200">
                          <a:solidFill>
                            <a:schemeClr val="accent3"/>
                          </a:solidFill>
                          <a:latin typeface="Meiryo"/>
                          <a:ea typeface="Meiryo"/>
                          <a:cs typeface="+mn-cs"/>
                        </a:rPr>
                        <a:t>（</a:t>
                      </a:r>
                      <a:r>
                        <a:rPr kumimoji="1" lang="en-US" altLang="ja-JP" sz="1000" kern="1200">
                          <a:solidFill>
                            <a:schemeClr val="accent3"/>
                          </a:solidFill>
                          <a:latin typeface="Meiryo"/>
                          <a:ea typeface="Meiryo"/>
                          <a:cs typeface="+mn-cs"/>
                        </a:rPr>
                        <a:t>1,152</a:t>
                      </a:r>
                      <a:r>
                        <a:rPr kumimoji="1" lang="ja-JP" altLang="en-US" sz="1000" kern="1200">
                          <a:solidFill>
                            <a:schemeClr val="accent3"/>
                          </a:solidFill>
                          <a:latin typeface="Meiryo"/>
                          <a:ea typeface="Meiryo"/>
                          <a:cs typeface="+mn-cs"/>
                        </a:rPr>
                        <a:t>円</a:t>
                      </a:r>
                      <a:r>
                        <a:rPr kumimoji="1" lang="en-US" altLang="ja-JP" sz="1000" kern="1200">
                          <a:solidFill>
                            <a:schemeClr val="accent3"/>
                          </a:solidFill>
                          <a:latin typeface="Meiryo"/>
                          <a:ea typeface="Meiryo"/>
                          <a:cs typeface="+mn-cs"/>
                        </a:rPr>
                        <a:t>×1.3</a:t>
                      </a:r>
                      <a:r>
                        <a:rPr kumimoji="1" lang="ja-JP" altLang="en-US" sz="1000" kern="1200">
                          <a:solidFill>
                            <a:schemeClr val="accent3"/>
                          </a:solidFill>
                          <a:latin typeface="Meiryo"/>
                          <a:ea typeface="Meiryo"/>
                          <a:cs typeface="+mn-cs"/>
                        </a:rPr>
                        <a:t>倍）</a:t>
                      </a:r>
                      <a:r>
                        <a:rPr kumimoji="1" lang="en-US" altLang="ja-JP" sz="1000">
                          <a:solidFill>
                            <a:schemeClr val="accent6"/>
                          </a:solidFill>
                          <a:latin typeface="Meiryo"/>
                          <a:ea typeface="Meiryo"/>
                        </a:rPr>
                        <a:t>※4</a:t>
                      </a:r>
                      <a:endParaRPr kumimoji="1" lang="en-US" altLang="ja-JP" sz="1000" kern="1200">
                        <a:solidFill>
                          <a:schemeClr val="tx1">
                            <a:lumMod val="65000"/>
                            <a:lumOff val="35000"/>
                          </a:schemeClr>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accent6"/>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936</a:t>
                      </a:r>
                      <a:r>
                        <a:rPr kumimoji="1" lang="ja-JP" altLang="en-US" sz="1000" kern="1200">
                          <a:solidFill>
                            <a:schemeClr val="accent3"/>
                          </a:solidFill>
                          <a:latin typeface="Meiryo"/>
                          <a:ea typeface="Meiryo"/>
                          <a:cs typeface="+mn-cs"/>
                        </a:rPr>
                        <a:t>円</a:t>
                      </a:r>
                      <a:endParaRPr kumimoji="1" lang="en-US" altLang="ja-JP" sz="1000" kern="1200">
                        <a:solidFill>
                          <a:schemeClr val="accent3"/>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kern="1200">
                          <a:solidFill>
                            <a:schemeClr val="accent3"/>
                          </a:solidFill>
                          <a:latin typeface="Meiryo"/>
                          <a:ea typeface="Meiryo"/>
                          <a:cs typeface="+mn-cs"/>
                        </a:rPr>
                        <a:t>（</a:t>
                      </a:r>
                      <a:r>
                        <a:rPr kumimoji="1" lang="en-US" altLang="ja-JP" sz="1000" kern="1200">
                          <a:solidFill>
                            <a:schemeClr val="accent3"/>
                          </a:solidFill>
                          <a:latin typeface="Meiryo"/>
                          <a:ea typeface="Meiryo"/>
                          <a:cs typeface="+mn-cs"/>
                        </a:rPr>
                        <a:t>600</a:t>
                      </a:r>
                      <a:r>
                        <a:rPr kumimoji="1" lang="ja-JP" altLang="en-US" sz="1000" kern="1200">
                          <a:solidFill>
                            <a:schemeClr val="accent3"/>
                          </a:solidFill>
                          <a:latin typeface="Meiryo"/>
                          <a:ea typeface="Meiryo"/>
                          <a:cs typeface="+mn-cs"/>
                        </a:rPr>
                        <a:t>円</a:t>
                      </a:r>
                      <a:r>
                        <a:rPr kumimoji="1" lang="en-US" altLang="ja-JP" sz="1000" kern="1200">
                          <a:solidFill>
                            <a:schemeClr val="accent3"/>
                          </a:solidFill>
                          <a:latin typeface="Meiryo"/>
                          <a:ea typeface="Meiryo"/>
                          <a:cs typeface="+mn-cs"/>
                        </a:rPr>
                        <a:t>×1.56</a:t>
                      </a:r>
                      <a:r>
                        <a:rPr kumimoji="1" lang="ja-JP" altLang="en-US" sz="1000" kern="1200">
                          <a:solidFill>
                            <a:schemeClr val="accent3"/>
                          </a:solidFill>
                          <a:latin typeface="Meiryo"/>
                          <a:ea typeface="Meiryo"/>
                          <a:cs typeface="+mn-cs"/>
                        </a:rPr>
                        <a:t>倍）</a:t>
                      </a:r>
                      <a:r>
                        <a:rPr kumimoji="1" lang="en-US" altLang="ja-JP" sz="1000">
                          <a:solidFill>
                            <a:schemeClr val="accent6"/>
                          </a:solidFill>
                          <a:latin typeface="Meiryo"/>
                          <a:ea typeface="Meiryo"/>
                        </a:rPr>
                        <a:t>※3</a:t>
                      </a:r>
                      <a:endParaRPr kumimoji="1" lang="en-US" altLang="ja-JP" sz="1000" dirty="0">
                        <a:solidFill>
                          <a:schemeClr val="accent6"/>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extLst>
                  <a:ext uri="{0D108BD9-81ED-4DB2-BD59-A6C34878D82A}">
                    <a16:rowId xmlns:a16="http://schemas.microsoft.com/office/drawing/2014/main" val="4014462905"/>
                  </a:ext>
                </a:extLst>
              </a:tr>
              <a:tr h="404827">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a:ea typeface="Meiryo"/>
                          <a:cs typeface="+mn-cs"/>
                        </a:rPr>
                        <a:t>想定</a:t>
                      </a:r>
                      <a:r>
                        <a:rPr kumimoji="1" lang="en-US" altLang="ja-JP" sz="900" b="0" kern="1200" err="1">
                          <a:solidFill>
                            <a:schemeClr val="bg1"/>
                          </a:solidFill>
                          <a:latin typeface="Meiryo"/>
                          <a:ea typeface="Meiryo"/>
                          <a:cs typeface="+mn-cs"/>
                        </a:rPr>
                        <a:t>vimps</a:t>
                      </a:r>
                      <a:endParaRPr kumimoji="1" lang="en-US" altLang="ja-JP" sz="900" b="0" kern="1200">
                        <a:solidFill>
                          <a:schemeClr val="bg1"/>
                        </a:solidFill>
                        <a:latin typeface="Meiryo"/>
                        <a:ea typeface="Meiryo"/>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a:ea typeface="Meiryo"/>
                          <a:cs typeface="+mn-cs"/>
                        </a:rPr>
                        <a:t>（枠配信のみ）</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tx1">
                              <a:lumMod val="65000"/>
                              <a:lumOff val="35000"/>
                            </a:schemeClr>
                          </a:solidFill>
                          <a:latin typeface="Meiryo"/>
                          <a:ea typeface="Meiryo"/>
                          <a:cs typeface="+mn-cs"/>
                        </a:rPr>
                        <a:t>-</a:t>
                      </a:r>
                      <a:endParaRPr kumimoji="1" lang="ja-JP" altLang="en-US" sz="1000" kern="1200">
                        <a:solidFill>
                          <a:schemeClr val="tx1">
                            <a:lumMod val="65000"/>
                            <a:lumOff val="35000"/>
                          </a:schemeClr>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tx1">
                              <a:lumMod val="65000"/>
                              <a:lumOff val="35000"/>
                            </a:schemeClr>
                          </a:solidFill>
                          <a:latin typeface="Meiryo"/>
                          <a:ea typeface="Meiryo"/>
                          <a:cs typeface="+mn-cs"/>
                        </a:rPr>
                        <a:t>-</a:t>
                      </a:r>
                      <a:endParaRPr kumimoji="1" lang="ja-JP" altLang="en-US" sz="1000" kern="1200">
                        <a:solidFill>
                          <a:schemeClr val="tx1">
                            <a:lumMod val="65000"/>
                            <a:lumOff val="35000"/>
                          </a:schemeClr>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a:solidFill>
                            <a:schemeClr val="tx1">
                              <a:lumMod val="65000"/>
                              <a:lumOff val="35000"/>
                            </a:schemeClr>
                          </a:solidFill>
                          <a:latin typeface="Meiryo"/>
                          <a:ea typeface="Meiryo"/>
                          <a:cs typeface="+mn-cs"/>
                        </a:rPr>
                        <a:t>-</a:t>
                      </a:r>
                      <a:endParaRPr kumimoji="1" lang="ja-JP" altLang="en-US"/>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tx1">
                              <a:lumMod val="65000"/>
                              <a:lumOff val="35000"/>
                            </a:schemeClr>
                          </a:solidFill>
                          <a:latin typeface="Meiryo"/>
                          <a:ea typeface="Meiryo"/>
                          <a:cs typeface="+mn-cs"/>
                        </a:rPr>
                        <a:t>-</a:t>
                      </a:r>
                      <a:endParaRPr kumimoji="1" lang="ja-JP" altLang="en-US" sz="100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3">
                  <a:txBody>
                    <a:bodyPr/>
                    <a:lstStyle/>
                    <a:p>
                      <a:pPr algn="ctr"/>
                      <a:r>
                        <a:rPr kumimoji="1" lang="en-US" altLang="ja-JP" sz="1000" kern="1200">
                          <a:solidFill>
                            <a:schemeClr val="tx1">
                              <a:lumMod val="65000"/>
                              <a:lumOff val="35000"/>
                            </a:schemeClr>
                          </a:solidFill>
                          <a:latin typeface="Meiryo"/>
                          <a:ea typeface="Meiryo"/>
                          <a:cs typeface="+mn-cs"/>
                        </a:rPr>
                        <a:t>-</a:t>
                      </a:r>
                      <a:endParaRPr kumimoji="1" lang="ja-JP" altLang="en-US" sz="100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tx1">
                              <a:lumMod val="65000"/>
                              <a:lumOff val="35000"/>
                            </a:schemeClr>
                          </a:solidFill>
                          <a:latin typeface="Meiryo"/>
                          <a:ea typeface="Meiryo"/>
                          <a:cs typeface="+mn-cs"/>
                        </a:rPr>
                        <a:t>-</a:t>
                      </a:r>
                      <a:endParaRPr kumimoji="1" lang="ja-JP" altLang="en-US" sz="100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pPr algn="ctr"/>
                      <a:endParaRPr kumimoji="1" lang="ja-JP" altLang="en-US" sz="100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dirty="0">
                          <a:solidFill>
                            <a:schemeClr val="tx1">
                              <a:lumMod val="65000"/>
                              <a:lumOff val="35000"/>
                            </a:schemeClr>
                          </a:solidFill>
                          <a:latin typeface="Meiryo"/>
                          <a:ea typeface="Meiryo"/>
                          <a:cs typeface="+mn-cs"/>
                        </a:rPr>
                        <a:t>-</a:t>
                      </a:r>
                      <a:endParaRPr kumimoji="1" lang="ja-JP" altLang="en-US" sz="1000" dirty="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extLst>
                  <a:ext uri="{0D108BD9-81ED-4DB2-BD59-A6C34878D82A}">
                    <a16:rowId xmlns:a16="http://schemas.microsoft.com/office/drawing/2014/main" val="1788352744"/>
                  </a:ext>
                </a:extLst>
              </a:tr>
            </a:tbl>
          </a:graphicData>
        </a:graphic>
      </p:graphicFrame>
      <p:sp>
        <p:nvSpPr>
          <p:cNvPr id="17" name="円/楕円 15">
            <a:extLst>
              <a:ext uri="{FF2B5EF4-FFF2-40B4-BE49-F238E27FC236}">
                <a16:creationId xmlns:a16="http://schemas.microsoft.com/office/drawing/2014/main" id="{10644E6B-C43A-2245-2882-ABA2EC464CB7}"/>
              </a:ext>
            </a:extLst>
          </p:cNvPr>
          <p:cNvSpPr>
            <a:spLocks noChangeAspect="1"/>
          </p:cNvSpPr>
          <p:nvPr/>
        </p:nvSpPr>
        <p:spPr>
          <a:xfrm>
            <a:off x="9253638" y="2422790"/>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B</a:t>
            </a:r>
            <a:endParaRPr kumimoji="0" lang="ja-JP" altLang="en-US"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18" name="円/楕円 16">
            <a:extLst>
              <a:ext uri="{FF2B5EF4-FFF2-40B4-BE49-F238E27FC236}">
                <a16:creationId xmlns:a16="http://schemas.microsoft.com/office/drawing/2014/main" id="{C55A0FD1-FC6A-C763-932E-30E5B65E8253}"/>
              </a:ext>
            </a:extLst>
          </p:cNvPr>
          <p:cNvSpPr>
            <a:spLocks noChangeAspect="1"/>
          </p:cNvSpPr>
          <p:nvPr/>
        </p:nvSpPr>
        <p:spPr>
          <a:xfrm>
            <a:off x="8001273" y="2581244"/>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C</a:t>
            </a:r>
            <a:endParaRPr kumimoji="0" lang="ja-JP" altLang="en-US"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19" name="正方形/長方形 18">
            <a:extLst>
              <a:ext uri="{FF2B5EF4-FFF2-40B4-BE49-F238E27FC236}">
                <a16:creationId xmlns:a16="http://schemas.microsoft.com/office/drawing/2014/main" id="{C7306B7A-2CD6-FD49-0151-E8E1C23765CB}"/>
              </a:ext>
            </a:extLst>
          </p:cNvPr>
          <p:cNvSpPr/>
          <p:nvPr/>
        </p:nvSpPr>
        <p:spPr>
          <a:xfrm>
            <a:off x="479426" y="5983029"/>
            <a:ext cx="4190250" cy="541687"/>
          </a:xfrm>
          <a:prstGeom prst="rect">
            <a:avLst/>
          </a:prstGeom>
        </p:spPr>
        <p:txBody>
          <a:bodyPr wrap="none" lIns="0" tIns="0" rIns="0" bIns="0" anchor="t">
            <a:spAutoFit/>
          </a:bodyPr>
          <a:lstStyle/>
          <a:p>
            <a:pPr>
              <a:lnSpc>
                <a:spcPct val="110000"/>
              </a:lnSpc>
              <a:defRPr/>
            </a:pPr>
            <a:r>
              <a:rPr kumimoji="0" lang="en-US" altLang="ja-JP" sz="800" kern="0">
                <a:solidFill>
                  <a:srgbClr val="595959"/>
                </a:solidFill>
                <a:latin typeface="Meiryo"/>
                <a:ea typeface="Meiryo"/>
              </a:rPr>
              <a:t>※</a:t>
            </a:r>
            <a:r>
              <a:rPr kumimoji="0" lang="en-US" sz="800" kern="0">
                <a:solidFill>
                  <a:srgbClr val="595959"/>
                </a:solidFill>
                <a:latin typeface="Meiryo"/>
                <a:ea typeface="+mn-lt"/>
              </a:rPr>
              <a:t>SP</a:t>
            </a:r>
            <a:r>
              <a:rPr kumimoji="0" lang="ja-JP" altLang="en-US" sz="800" kern="0">
                <a:solidFill>
                  <a:srgbClr val="595959"/>
                </a:solidFill>
                <a:latin typeface="Meiryo"/>
                <a:ea typeface="Meiryo"/>
              </a:rPr>
              <a:t>はスマートフォン、</a:t>
            </a:r>
            <a:r>
              <a:rPr kumimoji="0" lang="en-US" sz="800" kern="0">
                <a:solidFill>
                  <a:srgbClr val="595959"/>
                </a:solidFill>
                <a:latin typeface="Meiryo"/>
                <a:ea typeface="+mn-lt"/>
              </a:rPr>
              <a:t>PC</a:t>
            </a:r>
            <a:r>
              <a:rPr kumimoji="0" lang="ja-JP" sz="800" kern="0">
                <a:solidFill>
                  <a:srgbClr val="595959"/>
                </a:solidFill>
                <a:latin typeface="Meiryo"/>
                <a:ea typeface="Meiryo"/>
              </a:rPr>
              <a:t>はパソコン、</a:t>
            </a:r>
            <a:r>
              <a:rPr kumimoji="0" lang="en-US" altLang="ja-JP" sz="800" kern="0">
                <a:solidFill>
                  <a:srgbClr val="595959"/>
                </a:solidFill>
                <a:latin typeface="Meiryo"/>
                <a:ea typeface="+mn-lt"/>
              </a:rPr>
              <a:t>MD</a:t>
            </a:r>
            <a:r>
              <a:rPr kumimoji="0" lang="ja-JP" sz="800" kern="0">
                <a:solidFill>
                  <a:srgbClr val="595959"/>
                </a:solidFill>
                <a:latin typeface="Meiryo"/>
                <a:ea typeface="Meiryo"/>
              </a:rPr>
              <a:t>はマルチデバイスの略称です。</a:t>
            </a:r>
            <a:endParaRPr lang="ja-JP">
              <a:solidFill>
                <a:srgbClr val="595959"/>
              </a:solidFill>
              <a:latin typeface="Meiryo"/>
              <a:ea typeface="Meiryo"/>
            </a:endParaRPr>
          </a:p>
          <a:p>
            <a:pPr>
              <a:lnSpc>
                <a:spcPct val="110000"/>
              </a:lnSpc>
              <a:defRPr/>
            </a:pPr>
            <a:r>
              <a:rPr kumimoji="0" lang="en-US" altLang="ja-JP" sz="800" kern="0">
                <a:solidFill>
                  <a:srgbClr val="595959"/>
                </a:solidFill>
                <a:latin typeface="Meiryo"/>
                <a:ea typeface="Meiryo"/>
              </a:rPr>
              <a:t>※</a:t>
            </a:r>
            <a:r>
              <a:rPr kumimoji="0" lang="en-US" altLang="ja-JP" sz="800" kern="0" err="1">
                <a:solidFill>
                  <a:srgbClr val="595959"/>
                </a:solidFill>
                <a:latin typeface="Meiryo"/>
                <a:ea typeface="Meiryo"/>
              </a:rPr>
              <a:t>vCPM</a:t>
            </a:r>
            <a:r>
              <a:rPr kumimoji="0" lang="ja-JP" altLang="en-US" sz="800" kern="0">
                <a:solidFill>
                  <a:srgbClr val="595959"/>
                </a:solidFill>
                <a:latin typeface="Meiryo"/>
                <a:ea typeface="Meiryo"/>
              </a:rPr>
              <a:t>はビューアブルインプレッション</a:t>
            </a:r>
            <a:r>
              <a:rPr kumimoji="0" lang="en-US" altLang="ja-JP" sz="800" kern="0">
                <a:solidFill>
                  <a:srgbClr val="595959"/>
                </a:solidFill>
                <a:latin typeface="Meiryo"/>
                <a:ea typeface="Meiryo"/>
              </a:rPr>
              <a:t>1,000</a:t>
            </a:r>
            <a:r>
              <a:rPr kumimoji="0" lang="ja-JP" altLang="en-US" sz="800" kern="0">
                <a:solidFill>
                  <a:srgbClr val="595959"/>
                </a:solidFill>
                <a:latin typeface="Meiryo"/>
                <a:ea typeface="Meiryo"/>
              </a:rPr>
              <a:t>回あたりにかかる見込み広告費用です。 </a:t>
            </a:r>
            <a:endParaRPr lang="en-US" altLang="ja-JP" sz="800" kern="0">
              <a:solidFill>
                <a:srgbClr val="595959"/>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srgbClr val="595959"/>
                </a:solidFill>
                <a:latin typeface="Meiryo"/>
                <a:ea typeface="Meiryo"/>
              </a:rPr>
              <a:t>※</a:t>
            </a:r>
            <a:r>
              <a:rPr kumimoji="0" lang="en-US" altLang="ja-JP" sz="800" kern="0" err="1">
                <a:solidFill>
                  <a:srgbClr val="595959"/>
                </a:solidFill>
                <a:latin typeface="Meiryo"/>
                <a:ea typeface="Meiryo"/>
              </a:rPr>
              <a:t>vimps</a:t>
            </a:r>
            <a:r>
              <a:rPr kumimoji="0" lang="ja-JP" altLang="en-US" sz="800" kern="0">
                <a:solidFill>
                  <a:srgbClr val="595959"/>
                </a:solidFill>
                <a:latin typeface="Meiryo"/>
                <a:ea typeface="Meiryo"/>
              </a:rPr>
              <a:t>はビューアブルインプレッションの略称です。</a:t>
            </a:r>
            <a:br>
              <a:rPr lang="en-US" altLang="ja-JP" sz="800" kern="0">
                <a:solidFill>
                  <a:srgbClr val="595959"/>
                </a:solidFill>
                <a:latin typeface="Meiryo" panose="020B0604030504040204" pitchFamily="34" charset="-128"/>
                <a:ea typeface="Meiryo" panose="020B0604030504040204" pitchFamily="34" charset="-128"/>
              </a:rPr>
            </a:br>
            <a:r>
              <a:rPr kumimoji="0" lang="en-US" altLang="ja-JP" sz="800" kern="0">
                <a:solidFill>
                  <a:srgbClr val="595959"/>
                </a:solidFill>
                <a:latin typeface="Meiryo"/>
                <a:ea typeface="Meiryo"/>
              </a:rPr>
              <a:t>※</a:t>
            </a:r>
            <a:r>
              <a:rPr kumimoji="0" lang="en-US" altLang="ja-JP" sz="800" kern="0">
                <a:solidFill>
                  <a:srgbClr val="595959"/>
                </a:solidFill>
                <a:latin typeface="Meiryo"/>
                <a:ea typeface="メイリオ"/>
              </a:rPr>
              <a:t>3</a:t>
            </a:r>
            <a:r>
              <a:rPr kumimoji="0" lang="ja-JP" altLang="en-US" sz="800" kern="0">
                <a:solidFill>
                  <a:srgbClr val="595959"/>
                </a:solidFill>
                <a:latin typeface="Meiryo"/>
                <a:ea typeface="Meiryo"/>
              </a:rPr>
              <a:t>月</a:t>
            </a:r>
            <a:r>
              <a:rPr kumimoji="0" lang="en-US" altLang="ja-JP" sz="800" kern="0">
                <a:solidFill>
                  <a:srgbClr val="595959"/>
                </a:solidFill>
                <a:latin typeface="Meiryo"/>
                <a:ea typeface="メイリオ"/>
              </a:rPr>
              <a:t>11</a:t>
            </a:r>
            <a:r>
              <a:rPr kumimoji="0" lang="ja-JP" altLang="en-US" sz="800" kern="0">
                <a:solidFill>
                  <a:srgbClr val="595959"/>
                </a:solidFill>
                <a:latin typeface="Meiryo"/>
                <a:ea typeface="Meiryo"/>
              </a:rPr>
              <a:t>日に</a:t>
            </a:r>
            <a:r>
              <a:rPr kumimoji="0" lang="en-US" altLang="ja-JP" sz="800" kern="0">
                <a:solidFill>
                  <a:srgbClr val="595959"/>
                </a:solidFill>
                <a:latin typeface="Meiryo"/>
                <a:ea typeface="Meiryo"/>
              </a:rPr>
              <a:t>Yahoo! JAPAN</a:t>
            </a:r>
            <a:r>
              <a:rPr kumimoji="0" lang="ja-JP" altLang="en-US" sz="800" kern="0">
                <a:solidFill>
                  <a:srgbClr val="595959"/>
                </a:solidFill>
                <a:latin typeface="Meiryo"/>
                <a:ea typeface="Meiryo"/>
              </a:rPr>
              <a:t>トップページにて特別演出が行われる可能性があります。</a:t>
            </a:r>
            <a:endParaRPr lang="en-US" altLang="ja-JP" sz="800" kern="0">
              <a:solidFill>
                <a:srgbClr val="595959"/>
              </a:solidFill>
              <a:latin typeface="Meiryo"/>
              <a:ea typeface="Meiryo"/>
            </a:endParaRPr>
          </a:p>
        </p:txBody>
      </p:sp>
      <p:sp>
        <p:nvSpPr>
          <p:cNvPr id="20" name="正方形/長方形 19">
            <a:extLst>
              <a:ext uri="{FF2B5EF4-FFF2-40B4-BE49-F238E27FC236}">
                <a16:creationId xmlns:a16="http://schemas.microsoft.com/office/drawing/2014/main" id="{980CB4B0-FD70-97ED-11A6-B896B007D503}"/>
              </a:ext>
            </a:extLst>
          </p:cNvPr>
          <p:cNvSpPr/>
          <p:nvPr/>
        </p:nvSpPr>
        <p:spPr>
          <a:xfrm>
            <a:off x="4757915" y="5983029"/>
            <a:ext cx="7280839" cy="406265"/>
          </a:xfrm>
          <a:prstGeom prst="rect">
            <a:avLst/>
          </a:prstGeom>
        </p:spPr>
        <p:txBody>
          <a:bodyPr wrap="none" lIns="0" tIns="0" rIns="0" bIns="0" anchor="t">
            <a:spAutoFit/>
          </a:bodyPr>
          <a:lstStyle/>
          <a:p>
            <a:pPr>
              <a:lnSpc>
                <a:spcPct val="110000"/>
              </a:lnSpc>
              <a:defRPr/>
            </a:pPr>
            <a:r>
              <a:rPr kumimoji="0" lang="en-US" altLang="ja-JP" sz="800" kern="0">
                <a:solidFill>
                  <a:srgbClr val="C9002C"/>
                </a:solidFill>
                <a:latin typeface="Meiryo" panose="020B0604030504040204" pitchFamily="34" charset="-128"/>
                <a:ea typeface="Meiryo" panose="020B0604030504040204" pitchFamily="34" charset="-128"/>
              </a:rPr>
              <a:t>※1  1</a:t>
            </a:r>
            <a:r>
              <a:rPr kumimoji="0" lang="ja-JP" altLang="en-US" sz="800" kern="0">
                <a:solidFill>
                  <a:srgbClr val="C9002C"/>
                </a:solidFill>
                <a:latin typeface="Meiryo" panose="020B0604030504040204" pitchFamily="34" charset="-128"/>
                <a:ea typeface="Meiryo" panose="020B0604030504040204" pitchFamily="34" charset="-128"/>
              </a:rPr>
              <a:t>日間～</a:t>
            </a:r>
            <a:r>
              <a:rPr kumimoji="0" lang="en-US" altLang="ja-JP" sz="800" kern="0">
                <a:solidFill>
                  <a:srgbClr val="C9002C"/>
                </a:solidFill>
                <a:latin typeface="Meiryo" panose="020B0604030504040204" pitchFamily="34" charset="-128"/>
                <a:ea typeface="Meiryo" panose="020B0604030504040204" pitchFamily="34" charset="-128"/>
              </a:rPr>
              <a:t>4</a:t>
            </a:r>
            <a:r>
              <a:rPr kumimoji="0" lang="ja-JP" altLang="en-US" sz="800" kern="0">
                <a:solidFill>
                  <a:srgbClr val="C9002C"/>
                </a:solidFill>
                <a:latin typeface="Meiryo" panose="020B0604030504040204" pitchFamily="34" charset="-128"/>
                <a:ea typeface="Meiryo" panose="020B0604030504040204" pitchFamily="34" charset="-128"/>
              </a:rPr>
              <a:t>日間での掲載も可能ですが、掲載</a:t>
            </a:r>
            <a:r>
              <a:rPr kumimoji="0" lang="en" altLang="ja-JP" sz="800" kern="0">
                <a:solidFill>
                  <a:srgbClr val="C9002C"/>
                </a:solidFill>
                <a:latin typeface="Meiryo" panose="020B0604030504040204" pitchFamily="34" charset="-128"/>
                <a:ea typeface="Meiryo" panose="020B0604030504040204" pitchFamily="34" charset="-128"/>
              </a:rPr>
              <a:t>vimps</a:t>
            </a:r>
            <a:r>
              <a:rPr kumimoji="0" lang="ja-JP" altLang="en-US" sz="800" kern="0">
                <a:solidFill>
                  <a:srgbClr val="C9002C"/>
                </a:solidFill>
                <a:latin typeface="Meiryo" panose="020B0604030504040204" pitchFamily="34" charset="-128"/>
                <a:ea typeface="Meiryo" panose="020B0604030504040204" pitchFamily="34" charset="-128"/>
              </a:rPr>
              <a:t>数が未達成の場合補填対象外になります。</a:t>
            </a:r>
            <a:endParaRPr kumimoji="0" lang="en-US" altLang="ja-JP" sz="800" kern="0">
              <a:solidFill>
                <a:srgbClr val="C9002C"/>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srgbClr val="C9002C"/>
                </a:solidFill>
                <a:latin typeface="Meiryo" panose="020B0604030504040204" pitchFamily="34" charset="-128"/>
                <a:ea typeface="Meiryo" panose="020B0604030504040204" pitchFamily="34" charset="-128"/>
              </a:rPr>
              <a:t>※2  </a:t>
            </a:r>
            <a:r>
              <a:rPr kumimoji="0" lang="ja-JP" altLang="en-US" sz="800" kern="0">
                <a:solidFill>
                  <a:srgbClr val="C9002C"/>
                </a:solidFill>
                <a:latin typeface="Meiryo" panose="020B0604030504040204" pitchFamily="34" charset="-128"/>
                <a:ea typeface="Meiryo" panose="020B0604030504040204" pitchFamily="34" charset="-128"/>
              </a:rPr>
              <a:t>都道府県指定の掛け率含む。さらにターゲティングを掛ける場合は基本料金</a:t>
            </a:r>
            <a:r>
              <a:rPr kumimoji="0" lang="en" altLang="ja-JP" sz="800" kern="0">
                <a:solidFill>
                  <a:srgbClr val="C9002C"/>
                </a:solidFill>
                <a:latin typeface="Meiryo" panose="020B0604030504040204" pitchFamily="34" charset="-128"/>
                <a:ea typeface="Meiryo" panose="020B0604030504040204" pitchFamily="34" charset="-128"/>
              </a:rPr>
              <a:t>vCPM</a:t>
            </a:r>
            <a:r>
              <a:rPr kumimoji="0" lang="ja-JP" altLang="en" sz="800" kern="0">
                <a:solidFill>
                  <a:srgbClr val="C9002C"/>
                </a:solidFill>
                <a:latin typeface="Meiryo" panose="020B0604030504040204" pitchFamily="34" charset="-128"/>
                <a:ea typeface="Meiryo" panose="020B0604030504040204" pitchFamily="34" charset="-128"/>
              </a:rPr>
              <a:t>（★）</a:t>
            </a:r>
            <a:r>
              <a:rPr kumimoji="0" lang="ja-JP" altLang="en-US" sz="800" kern="0">
                <a:solidFill>
                  <a:srgbClr val="C9002C"/>
                </a:solidFill>
                <a:latin typeface="Meiryo" panose="020B0604030504040204" pitchFamily="34" charset="-128"/>
                <a:ea typeface="Meiryo" panose="020B0604030504040204" pitchFamily="34" charset="-128"/>
              </a:rPr>
              <a:t>を元に計算せず、カッコ内の計算式を元に計算してください。</a:t>
            </a:r>
            <a:endParaRPr kumimoji="0" lang="en-US" altLang="ja-JP" sz="800" kern="0">
              <a:solidFill>
                <a:srgbClr val="C9002C"/>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srgbClr val="C9002C"/>
                </a:solidFill>
                <a:latin typeface="Meiryo" panose="020B0604030504040204" pitchFamily="34" charset="-128"/>
                <a:ea typeface="Meiryo" panose="020B0604030504040204" pitchFamily="34" charset="-128"/>
              </a:rPr>
              <a:t>※3  </a:t>
            </a:r>
            <a:r>
              <a:rPr kumimoji="0" lang="ja-JP" altLang="en-US" sz="800" kern="0">
                <a:solidFill>
                  <a:srgbClr val="C9002C"/>
                </a:solidFill>
                <a:latin typeface="Meiryo" panose="020B0604030504040204" pitchFamily="34" charset="-128"/>
                <a:ea typeface="Meiryo" panose="020B0604030504040204" pitchFamily="34" charset="-128"/>
              </a:rPr>
              <a:t>市区郡指定の掛け率含む。</a:t>
            </a:r>
            <a:endParaRPr kumimoji="0" lang="en-US" altLang="ja-JP" sz="800" kern="0">
              <a:solidFill>
                <a:srgbClr val="C9002C"/>
              </a:solidFill>
              <a:latin typeface="Meiryo" panose="020B0604030504040204" pitchFamily="34" charset="-128"/>
              <a:ea typeface="Meiryo" panose="020B0604030504040204" pitchFamily="34" charset="-128"/>
            </a:endParaRPr>
          </a:p>
        </p:txBody>
      </p:sp>
      <p:pic>
        <p:nvPicPr>
          <p:cNvPr id="8" name="図プレースホルダー 7" descr="アイコン&#10;&#10;自動的に生成された説明">
            <a:extLst>
              <a:ext uri="{FF2B5EF4-FFF2-40B4-BE49-F238E27FC236}">
                <a16:creationId xmlns:a16="http://schemas.microsoft.com/office/drawing/2014/main" id="{464F6793-E9AF-FBFE-667F-83BD9D99B4D2}"/>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212655279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5" name="角丸四角形 4">
            <a:extLst>
              <a:ext uri="{FF2B5EF4-FFF2-40B4-BE49-F238E27FC236}">
                <a16:creationId xmlns:a16="http://schemas.microsoft.com/office/drawing/2014/main" id="{3EEE774C-01F1-C4F0-B967-EECA0B958B2C}"/>
              </a:ext>
            </a:extLst>
          </p:cNvPr>
          <p:cNvSpPr/>
          <p:nvPr/>
        </p:nvSpPr>
        <p:spPr>
          <a:xfrm>
            <a:off x="1717542" y="202787"/>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ターゲティング設定</a:t>
            </a:r>
          </a:p>
        </p:txBody>
      </p:sp>
      <p:sp>
        <p:nvSpPr>
          <p:cNvPr id="4" name="テキスト プレースホルダー 35">
            <a:extLst>
              <a:ext uri="{FF2B5EF4-FFF2-40B4-BE49-F238E27FC236}">
                <a16:creationId xmlns:a16="http://schemas.microsoft.com/office/drawing/2014/main" id="{D030F671-8DFA-870D-597F-FFA7AC692215}"/>
              </a:ext>
            </a:extLst>
          </p:cNvPr>
          <p:cNvSpPr>
            <a:spLocks noGrp="1"/>
          </p:cNvSpPr>
          <p:nvPr>
            <p:ph type="body" sz="quarter" idx="13"/>
          </p:nvPr>
        </p:nvSpPr>
        <p:spPr>
          <a:xfrm>
            <a:off x="3855764" y="241866"/>
            <a:ext cx="5325181" cy="335028"/>
          </a:xfrm>
        </p:spPr>
        <p:txBody>
          <a:bodyPr/>
          <a:lstStyle/>
          <a:p>
            <a:r>
              <a:rPr kumimoji="1" lang="ja-JP" altLang="en-US" sz="2000" b="1" i="0">
                <a:solidFill>
                  <a:schemeClr val="accent3"/>
                </a:solidFill>
                <a:latin typeface="Meiryo" panose="020B0604030504040204" pitchFamily="34" charset="-128"/>
                <a:ea typeface="Meiryo" panose="020B0604030504040204" pitchFamily="34" charset="-128"/>
              </a:rPr>
              <a:t>ブランドパネル</a:t>
            </a:r>
            <a:r>
              <a:rPr kumimoji="1" lang="en-US" altLang="ja-JP" sz="2000" b="1" i="0">
                <a:solidFill>
                  <a:schemeClr val="accent3"/>
                </a:solidFill>
                <a:latin typeface="Meiryo" panose="020B0604030504040204" pitchFamily="34" charset="-128"/>
                <a:ea typeface="Meiryo" panose="020B0604030504040204" pitchFamily="34" charset="-128"/>
              </a:rPr>
              <a:t>  PC</a:t>
            </a:r>
            <a:endParaRPr kumimoji="1" lang="ja-JP" altLang="en-US" sz="2000" b="1" i="0">
              <a:solidFill>
                <a:schemeClr val="accent3"/>
              </a:solidFill>
              <a:latin typeface="Meiryo" panose="020B0604030504040204" pitchFamily="34" charset="-128"/>
              <a:ea typeface="Meiryo" panose="020B0604030504040204" pitchFamily="34" charset="-128"/>
            </a:endParaRPr>
          </a:p>
        </p:txBody>
      </p:sp>
      <p:sp>
        <p:nvSpPr>
          <p:cNvPr id="3" name="テキスト ボックス 5">
            <a:extLst>
              <a:ext uri="{FF2B5EF4-FFF2-40B4-BE49-F238E27FC236}">
                <a16:creationId xmlns:a16="http://schemas.microsoft.com/office/drawing/2014/main" id="{5D999DCA-F361-B914-ADD4-5FD6580C096B}"/>
              </a:ext>
            </a:extLst>
          </p:cNvPr>
          <p:cNvSpPr txBox="1"/>
          <p:nvPr/>
        </p:nvSpPr>
        <p:spPr>
          <a:xfrm>
            <a:off x="530553" y="4967558"/>
            <a:ext cx="10767371" cy="1615827"/>
          </a:xfrm>
          <a:prstGeom prst="rect">
            <a:avLst/>
          </a:prstGeom>
          <a:noFill/>
        </p:spPr>
        <p:txBody>
          <a:bodyPr wrap="none" lIns="0" tIns="45720" rIns="0" bIns="45720" rtlCol="0" anchor="t">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年齢は以下の区分で指定が可能です。</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19</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20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24</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25</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29</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30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34</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35</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39</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40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44</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45</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49</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50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54</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55</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59</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60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64</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65</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69</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70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歳以上</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は「基本料金</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ターゲティングごとに設定されている掛け率」（小数点以下切り捨て）によって決定されます。</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掛け率の最大値は</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倍になります。</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例：性別、年齢、オーディエンスリスト（興味関心、購買意向、属性・ライフイベント）を設定した場合、</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1.2</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1.2</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1.8</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=2.59</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倍となりますが、最大値が</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倍のため、</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倍で設定可能となります。</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オーディエンスリストを複数選択した場合、</a:t>
            </a:r>
            <a:r>
              <a:rPr kumimoji="1" lang="en-US" altLang="ja-JP" sz="900" b="0" i="0" u="none" strike="noStrike" kern="1200" cap="none" spc="0" normalizeH="0" baseline="0" noProof="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掛け率は高い方が選択されます。</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例：「メディア視聴ターゲティング」</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1.5</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倍と「ファンターゲティング」</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倍を選択した場合、</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掛け率は</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倍が適用されます。</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※SP</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はスマートフォン、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PC</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はパソコン、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MD</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オーディエンスリストの詳細は、</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Yahoo!</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広告ヘルプを参照してください。</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hlinkClick r:id="rId2"/>
              </a:rPr>
              <a:t>https://ads-help.yahoo-net.jp/s/article/H000044833?language=ja</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p:txBody>
      </p:sp>
      <p:graphicFrame>
        <p:nvGraphicFramePr>
          <p:cNvPr id="6" name="表 5">
            <a:extLst>
              <a:ext uri="{FF2B5EF4-FFF2-40B4-BE49-F238E27FC236}">
                <a16:creationId xmlns:a16="http://schemas.microsoft.com/office/drawing/2014/main" id="{CF0E7133-04E7-8901-8969-8CBE0E8CF1E9}"/>
              </a:ext>
            </a:extLst>
          </p:cNvPr>
          <p:cNvGraphicFramePr>
            <a:graphicFrameLocks noGrp="1"/>
          </p:cNvGraphicFramePr>
          <p:nvPr>
            <p:extLst>
              <p:ext uri="{D42A27DB-BD31-4B8C-83A1-F6EECF244321}">
                <p14:modId xmlns:p14="http://schemas.microsoft.com/office/powerpoint/2010/main" val="4228328557"/>
              </p:ext>
            </p:extLst>
          </p:nvPr>
        </p:nvGraphicFramePr>
        <p:xfrm>
          <a:off x="479426" y="1089024"/>
          <a:ext cx="11233149" cy="3851250"/>
        </p:xfrm>
        <a:graphic>
          <a:graphicData uri="http://schemas.openxmlformats.org/drawingml/2006/table">
            <a:tbl>
              <a:tblPr firstCol="1" bandRow="1"/>
              <a:tblGrid>
                <a:gridCol w="1626692">
                  <a:extLst>
                    <a:ext uri="{9D8B030D-6E8A-4147-A177-3AD203B41FA5}">
                      <a16:colId xmlns:a16="http://schemas.microsoft.com/office/drawing/2014/main" val="792911817"/>
                    </a:ext>
                  </a:extLst>
                </a:gridCol>
                <a:gridCol w="2196106">
                  <a:extLst>
                    <a:ext uri="{9D8B030D-6E8A-4147-A177-3AD203B41FA5}">
                      <a16:colId xmlns:a16="http://schemas.microsoft.com/office/drawing/2014/main" val="2515137241"/>
                    </a:ext>
                  </a:extLst>
                </a:gridCol>
                <a:gridCol w="2470117">
                  <a:extLst>
                    <a:ext uri="{9D8B030D-6E8A-4147-A177-3AD203B41FA5}">
                      <a16:colId xmlns:a16="http://schemas.microsoft.com/office/drawing/2014/main" val="598637953"/>
                    </a:ext>
                  </a:extLst>
                </a:gridCol>
                <a:gridCol w="2470117">
                  <a:extLst>
                    <a:ext uri="{9D8B030D-6E8A-4147-A177-3AD203B41FA5}">
                      <a16:colId xmlns:a16="http://schemas.microsoft.com/office/drawing/2014/main" val="56015879"/>
                    </a:ext>
                  </a:extLst>
                </a:gridCol>
                <a:gridCol w="2470117">
                  <a:extLst>
                    <a:ext uri="{9D8B030D-6E8A-4147-A177-3AD203B41FA5}">
                      <a16:colId xmlns:a16="http://schemas.microsoft.com/office/drawing/2014/main" val="379781813"/>
                    </a:ext>
                  </a:extLst>
                </a:gridCol>
              </a:tblGrid>
              <a:tr h="58573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1" dirty="0">
                          <a:solidFill>
                            <a:schemeClr val="accent3"/>
                          </a:solidFill>
                          <a:latin typeface="Meiryo" panose="020B0604030504040204" pitchFamily="34" charset="-128"/>
                          <a:ea typeface="Meiryo" panose="020B0604030504040204" pitchFamily="34" charset="-128"/>
                        </a:rPr>
                        <a:t>ターゲティング</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50" b="1" kern="1200" err="1">
                          <a:solidFill>
                            <a:schemeClr val="accent3"/>
                          </a:solidFill>
                          <a:latin typeface="Meiryo" panose="020B0604030504040204" pitchFamily="34" charset="-128"/>
                          <a:ea typeface="Meiryo" panose="020B0604030504040204" pitchFamily="34" charset="-128"/>
                          <a:cs typeface="+mn-cs"/>
                        </a:rPr>
                        <a:t>vCPM</a:t>
                      </a:r>
                      <a:endParaRPr kumimoji="1" lang="en-US" altLang="ja-JP" sz="1050" b="1" kern="1200">
                        <a:solidFill>
                          <a:schemeClr val="accent3"/>
                        </a:solidFill>
                        <a:latin typeface="Meiryo" panose="020B0604030504040204" pitchFamily="34" charset="-128"/>
                        <a:ea typeface="Meiryo" panose="020B0604030504040204" pitchFamily="34" charset="-128"/>
                        <a:cs typeface="+mn-cs"/>
                      </a:endParaRPr>
                    </a:p>
                    <a:p>
                      <a:pPr algn="ctr"/>
                      <a:r>
                        <a:rPr kumimoji="1" lang="ja-JP" altLang="en-US" sz="1050" b="1" kern="1200">
                          <a:solidFill>
                            <a:schemeClr val="accent3"/>
                          </a:solidFill>
                          <a:latin typeface="Meiryo" panose="020B0604030504040204" pitchFamily="34" charset="-128"/>
                          <a:ea typeface="Meiryo" panose="020B0604030504040204" pitchFamily="34" charset="-128"/>
                          <a:cs typeface="+mn-cs"/>
                        </a:rPr>
                        <a:t>掛け率</a:t>
                      </a:r>
                      <a:endParaRPr kumimoji="1" lang="en-US" altLang="ja-JP" sz="1050" b="1" kern="1200">
                        <a:solidFill>
                          <a:schemeClr val="accent3"/>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ブランドパネル　</a:t>
                      </a:r>
                      <a:r>
                        <a:rPr kumimoji="1" lang="en-US" altLang="ja-JP" sz="1000" b="1" kern="1200">
                          <a:solidFill>
                            <a:schemeClr val="bg1"/>
                          </a:solidFill>
                          <a:latin typeface="Meiryo" panose="020B0604030504040204" pitchFamily="34" charset="-128"/>
                          <a:ea typeface="Meiryo" panose="020B0604030504040204" pitchFamily="34" charset="-128"/>
                          <a:cs typeface="+mn-cs"/>
                        </a:rPr>
                        <a:t>PC</a:t>
                      </a:r>
                      <a:endParaRPr kumimoji="1" lang="ja-JP" altLang="en-US" sz="10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00" b="1" kern="1200">
                          <a:solidFill>
                            <a:schemeClr val="bg1"/>
                          </a:solidFill>
                          <a:latin typeface="Meiryo" panose="020B0604030504040204" pitchFamily="34" charset="-128"/>
                          <a:ea typeface="Meiryo" panose="020B0604030504040204" pitchFamily="34" charset="-128"/>
                          <a:cs typeface="+mn-cs"/>
                        </a:rPr>
                        <a:t>ブランドパネル　</a:t>
                      </a:r>
                      <a:r>
                        <a:rPr kumimoji="1" lang="en-US" altLang="ja-JP" sz="1000" b="1" kern="1200">
                          <a:solidFill>
                            <a:schemeClr val="bg1"/>
                          </a:solidFill>
                          <a:latin typeface="Meiryo" panose="020B0604030504040204" pitchFamily="34" charset="-128"/>
                          <a:ea typeface="Meiryo" panose="020B0604030504040204" pitchFamily="34" charset="-128"/>
                          <a:cs typeface="+mn-cs"/>
                        </a:rPr>
                        <a:t>PC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（都道府県）</a:t>
                      </a: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1000" b="1" i="0" u="none" strike="noStrike" kern="1200">
                          <a:solidFill>
                            <a:schemeClr val="bg1"/>
                          </a:solidFill>
                          <a:effectLst/>
                          <a:latin typeface="Meiryo" panose="020B0604030504040204" pitchFamily="34" charset="-128"/>
                          <a:ea typeface="Meiryo" panose="020B0604030504040204" pitchFamily="34" charset="-128"/>
                          <a:cs typeface="+mn-cs"/>
                        </a:rPr>
                        <a:t>ブランドパネル　</a:t>
                      </a:r>
                      <a:r>
                        <a:rPr kumimoji="1" lang="en-US" altLang="ja-JP" sz="1000" b="1" i="0" u="none" strike="noStrike" kern="1200">
                          <a:solidFill>
                            <a:schemeClr val="bg1"/>
                          </a:solidFill>
                          <a:effectLst/>
                          <a:latin typeface="Meiryo" panose="020B0604030504040204" pitchFamily="34" charset="-128"/>
                          <a:ea typeface="Meiryo" panose="020B0604030504040204" pitchFamily="34" charset="-128"/>
                          <a:cs typeface="+mn-cs"/>
                        </a:rPr>
                        <a:t>PC</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1000" b="1" i="0" u="none" strike="noStrike" kern="1200">
                          <a:solidFill>
                            <a:schemeClr val="bg1"/>
                          </a:solidFill>
                          <a:effectLst/>
                          <a:latin typeface="Meiryo" panose="020B0604030504040204" pitchFamily="34" charset="-128"/>
                          <a:ea typeface="Meiryo" panose="020B0604030504040204" pitchFamily="34" charset="-128"/>
                          <a:cs typeface="+mn-cs"/>
                        </a:rPr>
                        <a:t>（市区郡）</a:t>
                      </a:r>
                      <a:endParaRPr kumimoji="1" lang="ja-JP" altLang="en-US" sz="10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6350" cap="flat" cmpd="sng" algn="ctr">
                      <a:solidFill>
                        <a:srgbClr val="000000">
                          <a:lumMod val="85000"/>
                          <a:lumOff val="15000"/>
                        </a:srgbClr>
                      </a:solidFill>
                      <a:prstDash val="dot"/>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2117335041"/>
                  </a:ext>
                </a:extLst>
              </a:tr>
              <a:tr h="35727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0">
                          <a:solidFill>
                            <a:schemeClr val="bg1"/>
                          </a:solidFill>
                          <a:latin typeface="Meiryo" panose="020B0604030504040204" pitchFamily="34" charset="-128"/>
                          <a:ea typeface="Meiryo" panose="020B0604030504040204" pitchFamily="34" charset="-128"/>
                        </a:rPr>
                        <a:t>性別</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50" b="0">
                          <a:solidFill>
                            <a:schemeClr val="bg1"/>
                          </a:solidFill>
                          <a:latin typeface="Meiryo" panose="020B0604030504040204" pitchFamily="34" charset="-128"/>
                          <a:ea typeface="Meiryo" panose="020B0604030504040204" pitchFamily="34" charset="-128"/>
                        </a:rPr>
                        <a:t>1.2</a:t>
                      </a:r>
                      <a:r>
                        <a:rPr kumimoji="1" lang="ja-JP" altLang="en-US" sz="1050" b="0">
                          <a:solidFill>
                            <a:schemeClr val="bg1"/>
                          </a:solidFill>
                          <a:latin typeface="Meiryo" panose="020B0604030504040204" pitchFamily="34" charset="-128"/>
                          <a:ea typeface="Meiryo" panose="020B0604030504040204" pitchFamily="34" charset="-128"/>
                        </a:rPr>
                        <a:t>倍</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6350" cap="flat" cmpd="sng" algn="ctr">
                      <a:solidFill>
                        <a:srgbClr val="000000">
                          <a:lumMod val="85000"/>
                          <a:lumOff val="15000"/>
                        </a:srgbClr>
                      </a:solidFill>
                      <a:prstDash val="dot"/>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84434171"/>
                  </a:ext>
                </a:extLst>
              </a:tr>
              <a:tr h="35727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0">
                          <a:solidFill>
                            <a:schemeClr val="bg1"/>
                          </a:solidFill>
                          <a:latin typeface="Meiryo" panose="020B0604030504040204" pitchFamily="34" charset="-128"/>
                          <a:ea typeface="Meiryo" panose="020B0604030504040204" pitchFamily="34" charset="-128"/>
                        </a:rPr>
                        <a:t>年齢</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1.2</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6350" cap="flat" cmpd="sng" algn="ctr">
                      <a:solidFill>
                        <a:srgbClr val="000000">
                          <a:lumMod val="85000"/>
                          <a:lumOff val="15000"/>
                        </a:srgbClr>
                      </a:solidFill>
                      <a:prstDash val="dot"/>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931917948"/>
                  </a:ext>
                </a:extLst>
              </a:tr>
              <a:tr h="40836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地域</a:t>
                      </a:r>
                      <a:endParaRPr kumimoji="1" lang="en-US" altLang="ja-JP" sz="1050" b="0"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（都道府県）</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1.3</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6350" cap="flat" cmpd="sng" algn="ctr">
                      <a:solidFill>
                        <a:srgbClr val="000000">
                          <a:lumMod val="85000"/>
                          <a:lumOff val="15000"/>
                        </a:srgbClr>
                      </a:solidFill>
                      <a:prstDash val="dot"/>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66098080"/>
                  </a:ext>
                </a:extLst>
              </a:tr>
              <a:tr h="40836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0">
                          <a:solidFill>
                            <a:schemeClr val="bg1"/>
                          </a:solidFill>
                          <a:latin typeface="Meiryo" panose="020B0604030504040204" pitchFamily="34" charset="-128"/>
                          <a:ea typeface="Meiryo" panose="020B0604030504040204" pitchFamily="34" charset="-128"/>
                        </a:rPr>
                        <a:t>地域</a:t>
                      </a:r>
                      <a:endParaRPr kumimoji="1" lang="en-US" altLang="ja-JP" sz="1050" b="0">
                        <a:solidFill>
                          <a:schemeClr val="bg1"/>
                        </a:solidFill>
                        <a:latin typeface="Meiryo" panose="020B0604030504040204" pitchFamily="34" charset="-128"/>
                        <a:ea typeface="Meiryo" panose="020B0604030504040204" pitchFamily="34" charset="-128"/>
                      </a:endParaRPr>
                    </a:p>
                    <a:p>
                      <a:pPr algn="ctr"/>
                      <a:r>
                        <a:rPr kumimoji="1" lang="ja-JP" altLang="en-US" sz="1050" b="0">
                          <a:solidFill>
                            <a:schemeClr val="bg1"/>
                          </a:solidFill>
                          <a:latin typeface="Meiryo" panose="020B0604030504040204" pitchFamily="34" charset="-128"/>
                          <a:ea typeface="Meiryo" panose="020B0604030504040204" pitchFamily="34" charset="-128"/>
                        </a:rPr>
                        <a:t>（市区郡）</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50" b="0" kern="1200">
                          <a:solidFill>
                            <a:schemeClr val="bg1"/>
                          </a:solidFill>
                          <a:latin typeface="Meiryo" panose="020B0604030504040204" pitchFamily="34" charset="-128"/>
                          <a:ea typeface="Meiryo" panose="020B0604030504040204" pitchFamily="34" charset="-128"/>
                          <a:cs typeface="+mn-cs"/>
                        </a:rPr>
                        <a:t>1.56</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9050" cap="flat" cmpd="sng" algn="ctr">
                      <a:solidFill>
                        <a:srgbClr val="FFFFFF"/>
                      </a:solidFill>
                      <a:prstDash val="solid"/>
                      <a:round/>
                      <a:headEnd type="none" w="med" len="med"/>
                      <a:tailEnd type="none" w="med" len="med"/>
                    </a:lnL>
                    <a:lnR w="6350" cap="flat" cmpd="sng" algn="ctr">
                      <a:solidFill>
                        <a:srgbClr val="000000">
                          <a:lumMod val="85000"/>
                          <a:lumOff val="15000"/>
                        </a:srgbClr>
                      </a:solidFill>
                      <a:prstDash val="dot"/>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2463668774"/>
                  </a:ext>
                </a:extLst>
              </a:tr>
              <a:tr h="35727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曜日・</a:t>
                      </a:r>
                      <a:r>
                        <a:rPr kumimoji="1" lang="ja-JP" altLang="en-US" sz="1050" b="0">
                          <a:solidFill>
                            <a:schemeClr val="bg1"/>
                          </a:solidFill>
                          <a:latin typeface="Meiryo" panose="020B0604030504040204" pitchFamily="34" charset="-128"/>
                          <a:ea typeface="Meiryo" panose="020B0604030504040204" pitchFamily="34" charset="-128"/>
                        </a:rPr>
                        <a:t>時間帯</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1.2</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6350" cap="flat" cmpd="sng" algn="ctr">
                      <a:solidFill>
                        <a:srgbClr val="000000">
                          <a:lumMod val="85000"/>
                          <a:lumOff val="15000"/>
                        </a:srgbClr>
                      </a:solidFill>
                      <a:prstDash val="dot"/>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526559465"/>
                  </a:ext>
                </a:extLst>
              </a:tr>
              <a:tr h="408365">
                <a:tc rowSpan="2">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オーディエンス</a:t>
                      </a:r>
                      <a:endParaRPr kumimoji="1" lang="en-US" altLang="ja-JP" sz="1050" b="0"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リスト</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rPr>
                        <a:t>（興味関心、購買意向、</a:t>
                      </a:r>
                      <a:endParaRPr kumimoji="1" lang="en-US" altLang="ja-JP" sz="105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rPr>
                        <a:t>属性・ライフイベント）</a:t>
                      </a:r>
                      <a:r>
                        <a:rPr kumimoji="1" lang="en-US" altLang="ja-JP" sz="1050" b="0" kern="1200" dirty="0">
                          <a:solidFill>
                            <a:schemeClr val="bg1"/>
                          </a:solidFill>
                          <a:latin typeface="Meiryo" panose="020B0604030504040204" pitchFamily="34" charset="-128"/>
                          <a:ea typeface="Meiryo" panose="020B0604030504040204" pitchFamily="34" charset="-128"/>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eiryo" panose="020B0604030504040204" pitchFamily="34" charset="-128"/>
                          <a:ea typeface="Meiryo" panose="020B0604030504040204" pitchFamily="34" charset="-128"/>
                          <a:cs typeface="+mn-cs"/>
                        </a:rPr>
                        <a:t>1.8</a:t>
                      </a:r>
                      <a:r>
                        <a:rPr kumimoji="1" lang="ja-JP" altLang="en-US" sz="1050" b="0" kern="1200" dirty="0">
                          <a:solidFill>
                            <a:schemeClr val="bg1"/>
                          </a:solidFill>
                          <a:latin typeface="Meiryo" panose="020B0604030504040204" pitchFamily="34" charset="-128"/>
                          <a:ea typeface="Meiryo" panose="020B0604030504040204" pitchFamily="34" charset="-128"/>
                          <a:cs typeface="+mn-cs"/>
                        </a:rPr>
                        <a:t>倍</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6350" cap="flat" cmpd="sng" algn="ctr">
                      <a:solidFill>
                        <a:srgbClr val="000000">
                          <a:lumMod val="85000"/>
                          <a:lumOff val="15000"/>
                        </a:srgbClr>
                      </a:solidFill>
                      <a:prstDash val="dot"/>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967014782"/>
                  </a:ext>
                </a:extLst>
              </a:tr>
              <a:tr h="438614">
                <a:tc vMerge="1">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オーディエンスリスト</a:t>
                      </a:r>
                      <a:br>
                        <a:rPr kumimoji="1" lang="en-US" altLang="ja-JP" sz="1050" b="0" kern="1200">
                          <a:solidFill>
                            <a:schemeClr val="bg1"/>
                          </a:solidFill>
                          <a:latin typeface="Meiryo" panose="020B0604030504040204" pitchFamily="34" charset="-128"/>
                          <a:ea typeface="Meiryo" panose="020B0604030504040204" pitchFamily="34" charset="-128"/>
                          <a:cs typeface="+mn-cs"/>
                        </a:rPr>
                      </a:br>
                      <a:r>
                        <a:rPr kumimoji="1" lang="ja-JP" altLang="en-US" sz="1050" b="0" kern="1200">
                          <a:solidFill>
                            <a:schemeClr val="bg1"/>
                          </a:solidFill>
                          <a:latin typeface="Meiryo" panose="020B0604030504040204" pitchFamily="34" charset="-128"/>
                          <a:ea typeface="Meiryo" panose="020B0604030504040204" pitchFamily="34" charset="-128"/>
                          <a:cs typeface="+mn-cs"/>
                        </a:rPr>
                        <a:t>（ヤフー提供）</a:t>
                      </a:r>
                      <a:r>
                        <a:rPr kumimoji="1" lang="en-US" altLang="ja-JP" sz="1000" b="0" kern="1200">
                          <a:solidFill>
                            <a:schemeClr val="bg1"/>
                          </a:solidFill>
                          <a:latin typeface="Meiryo" panose="020B0604030504040204" pitchFamily="34" charset="-128"/>
                          <a:ea typeface="Meiryo" panose="020B0604030504040204" pitchFamily="34" charset="-128"/>
                          <a:cs typeface="+mn-cs"/>
                        </a:rPr>
                        <a:t>※2</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（ヤフー提供）</a:t>
                      </a:r>
                      <a:r>
                        <a:rPr kumimoji="1" lang="en-US" altLang="ja-JP" sz="1050" b="0" kern="1200">
                          <a:solidFill>
                            <a:schemeClr val="bg1"/>
                          </a:solidFill>
                          <a:latin typeface="Meiryo" panose="020B0604030504040204" pitchFamily="34" charset="-128"/>
                          <a:ea typeface="Meiryo" panose="020B0604030504040204" pitchFamily="34" charset="-128"/>
                          <a:cs typeface="+mn-cs"/>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リスト参照</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br>
                        <a:rPr kumimoji="1" lang="en-US" altLang="ja-JP"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b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チラシ非閲覧ターゲティングのみ可</a:t>
                      </a:r>
                    </a:p>
                  </a:txBody>
                  <a:tcPr marL="163440" marR="163440" anchor="ctr">
                    <a:lnL w="19050" cap="flat" cmpd="sng" algn="ctr">
                      <a:solidFill>
                        <a:srgbClr val="FFFFFF"/>
                      </a:solidFill>
                      <a:prstDash val="solid"/>
                      <a:round/>
                      <a:headEnd type="none" w="med" len="med"/>
                      <a:tailEnd type="none" w="med" len="med"/>
                    </a:lnL>
                    <a:lnR w="6350" cap="flat" cmpd="sng" algn="ctr">
                      <a:solidFill>
                        <a:srgbClr val="000000">
                          <a:lumMod val="85000"/>
                          <a:lumOff val="15000"/>
                        </a:srgbClr>
                      </a:solidFill>
                      <a:prstDash val="dot"/>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750538939"/>
                  </a:ext>
                </a:extLst>
              </a:tr>
              <a:tr h="35727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a:solidFill>
                            <a:schemeClr val="bg1"/>
                          </a:solidFill>
                          <a:latin typeface="Meiryo" panose="020B0604030504040204" pitchFamily="34" charset="-128"/>
                          <a:ea typeface="Meiryo" panose="020B0604030504040204" pitchFamily="34" charset="-128"/>
                        </a:rPr>
                        <a:t>フリークエンシー</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2.0</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6350" cap="flat" cmpd="sng" algn="ctr">
                      <a:solidFill>
                        <a:srgbClr val="000000">
                          <a:lumMod val="85000"/>
                          <a:lumOff val="15000"/>
                        </a:srgbClr>
                      </a:solidFill>
                      <a:prstDash val="dot"/>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256108755"/>
                  </a:ext>
                </a:extLst>
              </a:tr>
            </a:tbl>
          </a:graphicData>
        </a:graphic>
      </p:graphicFrame>
      <p:pic>
        <p:nvPicPr>
          <p:cNvPr id="10" name="図プレースホルダー 9" descr="アイコン&#10;&#10;自動的に生成された説明">
            <a:extLst>
              <a:ext uri="{FF2B5EF4-FFF2-40B4-BE49-F238E27FC236}">
                <a16:creationId xmlns:a16="http://schemas.microsoft.com/office/drawing/2014/main" id="{E9068C08-BBD2-C9D7-8C0C-CE4005542EBA}"/>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27268046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16C40ABE-1BE6-107C-13AD-D714B148CB2C}"/>
              </a:ext>
            </a:extLst>
          </p:cNvPr>
          <p:cNvSpPr>
            <a:spLocks noGrp="1"/>
          </p:cNvSpPr>
          <p:nvPr>
            <p:ph type="ftr" sz="quarter" idx="14"/>
          </p:nvPr>
        </p:nvSpPr>
        <p:spPr/>
        <p:txBody>
          <a:bodyPr/>
          <a:lstStyle/>
          <a:p>
            <a:pPr>
              <a:defRPr/>
            </a:pPr>
            <a:r>
              <a:rPr lang="en" altLang="ja-JP" sz="800">
                <a:solidFill>
                  <a:schemeClr val="accent2"/>
                </a:solidFill>
              </a:rPr>
              <a:t>.</a:t>
            </a:r>
          </a:p>
        </p:txBody>
      </p:sp>
      <p:sp>
        <p:nvSpPr>
          <p:cNvPr id="5" name="テキスト プレースホルダー 4">
            <a:extLst>
              <a:ext uri="{FF2B5EF4-FFF2-40B4-BE49-F238E27FC236}">
                <a16:creationId xmlns:a16="http://schemas.microsoft.com/office/drawing/2014/main" id="{00267D85-0E80-479C-9AB0-9230C12E3B70}"/>
              </a:ext>
            </a:extLst>
          </p:cNvPr>
          <p:cNvSpPr>
            <a:spLocks noGrp="1"/>
          </p:cNvSpPr>
          <p:nvPr>
            <p:ph type="body" sz="quarter" idx="18"/>
          </p:nvPr>
        </p:nvSpPr>
        <p:spPr/>
        <p:txBody>
          <a:bodyPr/>
          <a:lstStyle/>
          <a:p>
            <a:r>
              <a:rPr kumimoji="1" lang="en-US" altLang="ja-JP"/>
              <a:t>01</a:t>
            </a:r>
            <a:endParaRPr kumimoji="1" lang="ja-JP" altLang="en-US"/>
          </a:p>
        </p:txBody>
      </p:sp>
      <p:sp>
        <p:nvSpPr>
          <p:cNvPr id="6" name="テキスト プレースホルダー 5">
            <a:extLst>
              <a:ext uri="{FF2B5EF4-FFF2-40B4-BE49-F238E27FC236}">
                <a16:creationId xmlns:a16="http://schemas.microsoft.com/office/drawing/2014/main" id="{7AE3B12E-4FD2-DE63-3E76-1C9DD351EB3A}"/>
              </a:ext>
            </a:extLst>
          </p:cNvPr>
          <p:cNvSpPr>
            <a:spLocks noGrp="1"/>
          </p:cNvSpPr>
          <p:nvPr>
            <p:ph type="body" sz="quarter" idx="19"/>
          </p:nvPr>
        </p:nvSpPr>
        <p:spPr/>
        <p:txBody>
          <a:bodyPr/>
          <a:lstStyle/>
          <a:p>
            <a:r>
              <a:rPr kumimoji="1" lang="ja-JP" altLang="en-US"/>
              <a:t>概要</a:t>
            </a:r>
          </a:p>
        </p:txBody>
      </p:sp>
      <p:pic>
        <p:nvPicPr>
          <p:cNvPr id="11" name="図プレースホルダー 10" descr="アイコン&#10;&#10;自動的に生成された説明">
            <a:extLst>
              <a:ext uri="{FF2B5EF4-FFF2-40B4-BE49-F238E27FC236}">
                <a16:creationId xmlns:a16="http://schemas.microsoft.com/office/drawing/2014/main" id="{DB148616-3C2D-44EE-8E14-67974394E356}"/>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p:pic>
    </p:spTree>
    <p:extLst>
      <p:ext uri="{BB962C8B-B14F-4D97-AF65-F5344CB8AC3E}">
        <p14:creationId xmlns:p14="http://schemas.microsoft.com/office/powerpoint/2010/main" val="67041950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5" name="角丸四角形 4">
            <a:extLst>
              <a:ext uri="{FF2B5EF4-FFF2-40B4-BE49-F238E27FC236}">
                <a16:creationId xmlns:a16="http://schemas.microsoft.com/office/drawing/2014/main" id="{AAC1EB36-41D2-6CC3-B114-F8CE71F29CD2}"/>
              </a:ext>
            </a:extLst>
          </p:cNvPr>
          <p:cNvSpPr/>
          <p:nvPr/>
        </p:nvSpPr>
        <p:spPr>
          <a:xfrm>
            <a:off x="1717542"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商品イメージ</a:t>
            </a:r>
          </a:p>
        </p:txBody>
      </p:sp>
      <p:sp>
        <p:nvSpPr>
          <p:cNvPr id="41" name="正方形/長方形 40">
            <a:extLst>
              <a:ext uri="{FF2B5EF4-FFF2-40B4-BE49-F238E27FC236}">
                <a16:creationId xmlns:a16="http://schemas.microsoft.com/office/drawing/2014/main" id="{C7FE3AE4-AFD3-2AA1-3B55-A2A383FBE814}"/>
              </a:ext>
            </a:extLst>
          </p:cNvPr>
          <p:cNvSpPr/>
          <p:nvPr/>
        </p:nvSpPr>
        <p:spPr>
          <a:xfrm>
            <a:off x="5807" y="5884588"/>
            <a:ext cx="12192000" cy="980728"/>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・フォーマット別ガイド</a:t>
            </a:r>
            <a:r>
              <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0" lang="ja-JP" altLang="en-US"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 </a:t>
            </a:r>
            <a:r>
              <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3"/>
              </a:rPr>
              <a:t>https://s.yimg.jp/dl/displayads-guarantee/formatguide.zip</a:t>
            </a:r>
            <a:endPar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・入稿規定（</a:t>
            </a:r>
            <a:r>
              <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web</a:t>
            </a:r>
            <a:r>
              <a:rPr kumimoji="0" lang="ja-JP" altLang="en-US"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4"/>
              </a:rPr>
              <a:t>https://ads-help.yahoo-net.jp/s/article/H000044930?language=ja</a:t>
            </a:r>
            <a:endPar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
        <p:nvSpPr>
          <p:cNvPr id="44" name="正方形/長方形 43">
            <a:extLst>
              <a:ext uri="{FF2B5EF4-FFF2-40B4-BE49-F238E27FC236}">
                <a16:creationId xmlns:a16="http://schemas.microsoft.com/office/drawing/2014/main" id="{5B96794B-D175-406A-600F-C215E839B860}"/>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61" name="テキスト ボックス 60">
            <a:extLst>
              <a:ext uri="{FF2B5EF4-FFF2-40B4-BE49-F238E27FC236}">
                <a16:creationId xmlns:a16="http://schemas.microsoft.com/office/drawing/2014/main" id="{8F62498E-EA71-6E8F-3ABF-44865B5DC823}"/>
              </a:ext>
            </a:extLst>
          </p:cNvPr>
          <p:cNvSpPr txBox="1"/>
          <p:nvPr/>
        </p:nvSpPr>
        <p:spPr>
          <a:xfrm>
            <a:off x="5733722" y="6600184"/>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 altLang="ja-JP" sz="800" b="0" i="0" u="none" strike="noStrike" kern="1200" cap="none" spc="0" normalizeH="0" baseline="0" noProof="0">
                <a:ln>
                  <a:noFill/>
                </a:ln>
                <a:solidFill>
                  <a:srgbClr val="999999"/>
                </a:solidFill>
                <a:effectLst/>
                <a:uLnTx/>
                <a:uFillTx/>
                <a:latin typeface="Meiryo" panose="020B0604030504040204" pitchFamily="34" charset="-128"/>
                <a:ea typeface="Meiryo" panose="020B0604030504040204" pitchFamily="34" charset="-128"/>
              </a:rPr>
              <a:t>© Yahoo Japan</a:t>
            </a:r>
            <a:endParaRPr kumimoji="1" lang="ja-JP" altLang="en-US" sz="800" b="0" i="0" u="none" strike="noStrike" kern="1200" cap="none" spc="0" normalizeH="0" baseline="0" noProof="0">
              <a:ln>
                <a:noFill/>
              </a:ln>
              <a:solidFill>
                <a:srgbClr val="999999"/>
              </a:solidFill>
              <a:effectLst/>
              <a:uLnTx/>
              <a:uFillTx/>
              <a:latin typeface="Meiryo" panose="020B0604030504040204" pitchFamily="34" charset="-128"/>
              <a:ea typeface="Meiryo" panose="020B0604030504040204" pitchFamily="34" charset="-128"/>
            </a:endParaRPr>
          </a:p>
        </p:txBody>
      </p:sp>
      <p:sp>
        <p:nvSpPr>
          <p:cNvPr id="62" name="テキスト ボックス 61">
            <a:extLst>
              <a:ext uri="{FF2B5EF4-FFF2-40B4-BE49-F238E27FC236}">
                <a16:creationId xmlns:a16="http://schemas.microsoft.com/office/drawing/2014/main" id="{2811B24F-F394-6CD2-A66F-B8C28F6AD05B}"/>
              </a:ext>
            </a:extLst>
          </p:cNvPr>
          <p:cNvSpPr txBox="1"/>
          <p:nvPr/>
        </p:nvSpPr>
        <p:spPr>
          <a:xfrm>
            <a:off x="11055928" y="6519553"/>
            <a:ext cx="1045028"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059287-6666-084C-9D74-9884BA0CD8A5}" type="slidenum">
              <a:rPr kumimoji="1" lang="ja-JP" altLang="en-US" sz="1200" b="0" i="0" u="none" strike="noStrike" kern="1200" cap="none" spc="0" normalizeH="0" baseline="0" noProof="0" smtClean="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1" lang="ja-JP" altLang="en-US" sz="1200" b="0" i="0" u="none" strike="noStrike" kern="1200" cap="none" spc="0" normalizeH="0" baseline="0" noProof="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endParaRPr>
          </a:p>
        </p:txBody>
      </p:sp>
      <p:sp>
        <p:nvSpPr>
          <p:cNvPr id="21" name="テキスト プレースホルダー 35">
            <a:extLst>
              <a:ext uri="{FF2B5EF4-FFF2-40B4-BE49-F238E27FC236}">
                <a16:creationId xmlns:a16="http://schemas.microsoft.com/office/drawing/2014/main" id="{0AEAC557-B5DD-191F-2BE2-10A68D09D291}"/>
              </a:ext>
            </a:extLst>
          </p:cNvPr>
          <p:cNvSpPr>
            <a:spLocks noGrp="1"/>
          </p:cNvSpPr>
          <p:nvPr>
            <p:ph type="body" sz="quarter" idx="13"/>
          </p:nvPr>
        </p:nvSpPr>
        <p:spPr>
          <a:xfrm>
            <a:off x="3855764" y="241866"/>
            <a:ext cx="5325181" cy="335028"/>
          </a:xfrm>
        </p:spPr>
        <p:txBody>
          <a:bodyPr/>
          <a:lstStyle/>
          <a:p>
            <a:r>
              <a:rPr kumimoji="1" lang="ja-JP" altLang="en-US" sz="2000" b="1" i="0">
                <a:solidFill>
                  <a:schemeClr val="accent3"/>
                </a:solidFill>
                <a:latin typeface="Meiryo" panose="020B0604030504040204" pitchFamily="34" charset="-128"/>
                <a:ea typeface="Meiryo" panose="020B0604030504040204" pitchFamily="34" charset="-128"/>
              </a:rPr>
              <a:t>ブランドパネル</a:t>
            </a:r>
            <a:r>
              <a:rPr kumimoji="1" lang="en-US" altLang="ja-JP" sz="2000" b="1" i="0">
                <a:solidFill>
                  <a:schemeClr val="accent3"/>
                </a:solidFill>
                <a:latin typeface="Meiryo" panose="020B0604030504040204" pitchFamily="34" charset="-128"/>
                <a:ea typeface="Meiryo" panose="020B0604030504040204" pitchFamily="34" charset="-128"/>
              </a:rPr>
              <a:t>  </a:t>
            </a:r>
            <a:r>
              <a:rPr kumimoji="1" lang="ja-JP" altLang="en-US" sz="2000" b="1" i="0">
                <a:solidFill>
                  <a:schemeClr val="accent3"/>
                </a:solidFill>
                <a:latin typeface="Meiryo" panose="020B0604030504040204" pitchFamily="34" charset="-128"/>
                <a:ea typeface="Meiryo" panose="020B0604030504040204" pitchFamily="34" charset="-128"/>
              </a:rPr>
              <a:t>トップインパクト</a:t>
            </a:r>
            <a:r>
              <a:rPr kumimoji="1" lang="en-US" altLang="ja-JP" sz="2000" b="1" i="0">
                <a:solidFill>
                  <a:schemeClr val="accent3"/>
                </a:solidFill>
                <a:latin typeface="Meiryo" panose="020B0604030504040204" pitchFamily="34" charset="-128"/>
                <a:ea typeface="Meiryo" panose="020B0604030504040204" pitchFamily="34" charset="-128"/>
              </a:rPr>
              <a:t>  PC</a:t>
            </a:r>
            <a:endParaRPr kumimoji="1" lang="ja-JP" altLang="en-US" sz="2000" b="1" i="0">
              <a:solidFill>
                <a:schemeClr val="accent3"/>
              </a:solidFill>
              <a:latin typeface="Meiryo" panose="020B0604030504040204" pitchFamily="34" charset="-128"/>
              <a:ea typeface="Meiryo" panose="020B0604030504040204" pitchFamily="34" charset="-128"/>
            </a:endParaRPr>
          </a:p>
        </p:txBody>
      </p:sp>
      <p:sp>
        <p:nvSpPr>
          <p:cNvPr id="3" name="フリーフォーム 3">
            <a:extLst>
              <a:ext uri="{FF2B5EF4-FFF2-40B4-BE49-F238E27FC236}">
                <a16:creationId xmlns:a16="http://schemas.microsoft.com/office/drawing/2014/main" id="{0E442537-B8D2-A11B-D1C5-75F487C15893}"/>
              </a:ext>
            </a:extLst>
          </p:cNvPr>
          <p:cNvSpPr/>
          <p:nvPr/>
        </p:nvSpPr>
        <p:spPr>
          <a:xfrm>
            <a:off x="4958661" y="1592091"/>
            <a:ext cx="992066" cy="1548530"/>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7" name="角丸四角形 6">
            <a:extLst>
              <a:ext uri="{FF2B5EF4-FFF2-40B4-BE49-F238E27FC236}">
                <a16:creationId xmlns:a16="http://schemas.microsoft.com/office/drawing/2014/main" id="{3A0BD40F-FCC0-F2E0-3F81-47DFFC4AAEB1}"/>
              </a:ext>
            </a:extLst>
          </p:cNvPr>
          <p:cNvSpPr/>
          <p:nvPr/>
        </p:nvSpPr>
        <p:spPr>
          <a:xfrm>
            <a:off x="2200437" y="1268413"/>
            <a:ext cx="3585600"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トップインパクト クインティ</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トップインパクト クインティ</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p>
        </p:txBody>
      </p:sp>
      <p:sp>
        <p:nvSpPr>
          <p:cNvPr id="8" name="円/楕円 7">
            <a:extLst>
              <a:ext uri="{FF2B5EF4-FFF2-40B4-BE49-F238E27FC236}">
                <a16:creationId xmlns:a16="http://schemas.microsoft.com/office/drawing/2014/main" id="{709EEF43-FDF5-3319-D89E-C1669B7D2A41}"/>
              </a:ext>
            </a:extLst>
          </p:cNvPr>
          <p:cNvSpPr>
            <a:spLocks noChangeAspect="1"/>
          </p:cNvSpPr>
          <p:nvPr/>
        </p:nvSpPr>
        <p:spPr>
          <a:xfrm>
            <a:off x="1952073" y="1362865"/>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D</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9" name="フリーフォーム 8">
            <a:extLst>
              <a:ext uri="{FF2B5EF4-FFF2-40B4-BE49-F238E27FC236}">
                <a16:creationId xmlns:a16="http://schemas.microsoft.com/office/drawing/2014/main" id="{C417192B-41A8-4F39-DC36-8E8F30357E66}"/>
              </a:ext>
            </a:extLst>
          </p:cNvPr>
          <p:cNvSpPr/>
          <p:nvPr/>
        </p:nvSpPr>
        <p:spPr>
          <a:xfrm>
            <a:off x="9252251" y="1592091"/>
            <a:ext cx="992066" cy="1548530"/>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11" name="角丸四角形 10">
            <a:extLst>
              <a:ext uri="{FF2B5EF4-FFF2-40B4-BE49-F238E27FC236}">
                <a16:creationId xmlns:a16="http://schemas.microsoft.com/office/drawing/2014/main" id="{EAF709BD-DB7F-E309-8236-AADB456EDD0A}"/>
              </a:ext>
            </a:extLst>
          </p:cNvPr>
          <p:cNvSpPr/>
          <p:nvPr/>
        </p:nvSpPr>
        <p:spPr>
          <a:xfrm>
            <a:off x="6494027" y="1268413"/>
            <a:ext cx="3585600"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トップインパクト スクエア</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トップインパクト スクエア</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p>
        </p:txBody>
      </p:sp>
      <p:sp>
        <p:nvSpPr>
          <p:cNvPr id="12" name="円/楕円 11">
            <a:extLst>
              <a:ext uri="{FF2B5EF4-FFF2-40B4-BE49-F238E27FC236}">
                <a16:creationId xmlns:a16="http://schemas.microsoft.com/office/drawing/2014/main" id="{9BD3FB74-F5B0-7716-B6E3-AE9538FFC145}"/>
              </a:ext>
            </a:extLst>
          </p:cNvPr>
          <p:cNvSpPr>
            <a:spLocks noChangeAspect="1"/>
          </p:cNvSpPr>
          <p:nvPr/>
        </p:nvSpPr>
        <p:spPr>
          <a:xfrm>
            <a:off x="6245663" y="1362865"/>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E</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pic>
        <p:nvPicPr>
          <p:cNvPr id="17" name="図プレースホルダー 16" descr="アイコン&#10;&#10;自動的に生成された説明">
            <a:extLst>
              <a:ext uri="{FF2B5EF4-FFF2-40B4-BE49-F238E27FC236}">
                <a16:creationId xmlns:a16="http://schemas.microsoft.com/office/drawing/2014/main" id="{148C8839-71B6-6B6A-0E1B-272AF938F77F}"/>
              </a:ext>
            </a:extLst>
          </p:cNvPr>
          <p:cNvPicPr>
            <a:picLocks noGrp="1" noChangeAspect="1"/>
          </p:cNvPicPr>
          <p:nvPr>
            <p:ph type="pic" sz="quarter" idx="11"/>
          </p:nvPr>
        </p:nvPicPr>
        <p:blipFill>
          <a:blip r:embed="rId5" cstate="print">
            <a:extLst>
              <a:ext uri="{28A0092B-C50C-407E-A947-70E740481C1C}">
                <a14:useLocalDpi xmlns:a14="http://schemas.microsoft.com/office/drawing/2010/main" val="0"/>
              </a:ext>
            </a:extLst>
          </a:blip>
          <a:srcRect/>
          <a:stretch>
            <a:fillRect/>
          </a:stretch>
        </p:blipFill>
        <p:spPr/>
      </p:pic>
      <p:pic>
        <p:nvPicPr>
          <p:cNvPr id="6" name="図 5" descr="グラフィカル ユーザー インターフェイス, テキスト, アプリケーション&#10;&#10;自動的に生成された説明">
            <a:extLst>
              <a:ext uri="{FF2B5EF4-FFF2-40B4-BE49-F238E27FC236}">
                <a16:creationId xmlns:a16="http://schemas.microsoft.com/office/drawing/2014/main" id="{F6F7502F-0377-67E5-069A-CC8B50AC09F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200437" y="2366356"/>
            <a:ext cx="3586551" cy="2696458"/>
          </a:xfrm>
          <a:prstGeom prst="rect">
            <a:avLst/>
          </a:prstGeom>
        </p:spPr>
      </p:pic>
      <p:pic>
        <p:nvPicPr>
          <p:cNvPr id="15" name="図 14" descr="グラフィカル ユーザー インターフェイス, テキスト, アプリケーション, Web サイト&#10;&#10;自動的に生成された説明">
            <a:extLst>
              <a:ext uri="{FF2B5EF4-FFF2-40B4-BE49-F238E27FC236}">
                <a16:creationId xmlns:a16="http://schemas.microsoft.com/office/drawing/2014/main" id="{764A5D2A-DC88-910E-3C50-A7A83D92EB94}"/>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494028" y="2335567"/>
            <a:ext cx="3585600" cy="2695742"/>
          </a:xfrm>
          <a:prstGeom prst="rect">
            <a:avLst/>
          </a:prstGeom>
        </p:spPr>
      </p:pic>
    </p:spTree>
    <p:extLst>
      <p:ext uri="{BB962C8B-B14F-4D97-AF65-F5344CB8AC3E}">
        <p14:creationId xmlns:p14="http://schemas.microsoft.com/office/powerpoint/2010/main" val="311547080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graphicFrame>
        <p:nvGraphicFramePr>
          <p:cNvPr id="21" name="表 20">
            <a:extLst>
              <a:ext uri="{FF2B5EF4-FFF2-40B4-BE49-F238E27FC236}">
                <a16:creationId xmlns:a16="http://schemas.microsoft.com/office/drawing/2014/main" id="{A2DC2D13-E8A1-1105-DADD-781E71AA682E}"/>
              </a:ext>
            </a:extLst>
          </p:cNvPr>
          <p:cNvGraphicFramePr>
            <a:graphicFrameLocks noGrp="1"/>
          </p:cNvGraphicFramePr>
          <p:nvPr>
            <p:extLst>
              <p:ext uri="{D42A27DB-BD31-4B8C-83A1-F6EECF244321}">
                <p14:modId xmlns:p14="http://schemas.microsoft.com/office/powerpoint/2010/main" val="279412784"/>
              </p:ext>
            </p:extLst>
          </p:nvPr>
        </p:nvGraphicFramePr>
        <p:xfrm>
          <a:off x="479426" y="1089028"/>
          <a:ext cx="11233151" cy="4866603"/>
        </p:xfrm>
        <a:graphic>
          <a:graphicData uri="http://schemas.openxmlformats.org/drawingml/2006/table">
            <a:tbl>
              <a:tblPr firstCol="1" bandRow="1"/>
              <a:tblGrid>
                <a:gridCol w="2866633">
                  <a:extLst>
                    <a:ext uri="{9D8B030D-6E8A-4147-A177-3AD203B41FA5}">
                      <a16:colId xmlns:a16="http://schemas.microsoft.com/office/drawing/2014/main" val="792911817"/>
                    </a:ext>
                  </a:extLst>
                </a:gridCol>
                <a:gridCol w="1285208">
                  <a:extLst>
                    <a:ext uri="{9D8B030D-6E8A-4147-A177-3AD203B41FA5}">
                      <a16:colId xmlns:a16="http://schemas.microsoft.com/office/drawing/2014/main" val="1525620392"/>
                    </a:ext>
                  </a:extLst>
                </a:gridCol>
                <a:gridCol w="2597306">
                  <a:extLst>
                    <a:ext uri="{9D8B030D-6E8A-4147-A177-3AD203B41FA5}">
                      <a16:colId xmlns:a16="http://schemas.microsoft.com/office/drawing/2014/main" val="3835180974"/>
                    </a:ext>
                  </a:extLst>
                </a:gridCol>
                <a:gridCol w="1432827">
                  <a:extLst>
                    <a:ext uri="{9D8B030D-6E8A-4147-A177-3AD203B41FA5}">
                      <a16:colId xmlns:a16="http://schemas.microsoft.com/office/drawing/2014/main" val="3615895197"/>
                    </a:ext>
                  </a:extLst>
                </a:gridCol>
                <a:gridCol w="3051177">
                  <a:extLst>
                    <a:ext uri="{9D8B030D-6E8A-4147-A177-3AD203B41FA5}">
                      <a16:colId xmlns:a16="http://schemas.microsoft.com/office/drawing/2014/main" val="360912566"/>
                    </a:ext>
                  </a:extLst>
                </a:gridCol>
              </a:tblGrid>
              <a:tr h="48951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a:solidFill>
                            <a:schemeClr val="accent3"/>
                          </a:solidFill>
                          <a:latin typeface="Meiryo" panose="020B0604030504040204" pitchFamily="34" charset="-128"/>
                          <a:ea typeface="Meiryo" panose="020B0604030504040204" pitchFamily="34" charset="-128"/>
                        </a:rPr>
                        <a:t>商品名</a:t>
                      </a:r>
                    </a:p>
                  </a:txBody>
                  <a:tcPr marT="72000"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1" kern="1200">
                          <a:solidFill>
                            <a:schemeClr val="bg1"/>
                          </a:solidFill>
                          <a:latin typeface="Meiryo" panose="020B0604030504040204" pitchFamily="34" charset="-128"/>
                          <a:ea typeface="Meiryo" panose="020B0604030504040204" pitchFamily="34" charset="-128"/>
                          <a:cs typeface="+mn-cs"/>
                        </a:rPr>
                        <a:t>ブランドパネル</a:t>
                      </a:r>
                    </a:p>
                    <a:p>
                      <a:pPr algn="ctr"/>
                      <a:r>
                        <a:rPr kumimoji="1" lang="ja-JP" altLang="en-US" sz="1050" b="1" kern="1200">
                          <a:solidFill>
                            <a:schemeClr val="bg1"/>
                          </a:solidFill>
                          <a:latin typeface="Meiryo"/>
                          <a:ea typeface="Meiryo"/>
                          <a:cs typeface="+mn-cs"/>
                        </a:rPr>
                        <a:t>トップインパクト　</a:t>
                      </a:r>
                      <a:r>
                        <a:rPr kumimoji="1" lang="en-US" altLang="ja-JP" sz="1050" b="1" kern="1200">
                          <a:solidFill>
                            <a:schemeClr val="bg1"/>
                          </a:solidFill>
                          <a:latin typeface="Meiryo"/>
                          <a:ea typeface="Meiryo"/>
                          <a:cs typeface="+mn-cs"/>
                        </a:rPr>
                        <a:t>PC</a:t>
                      </a:r>
                      <a:endParaRPr kumimoji="1" lang="ja-JP" altLang="en-US" sz="1050" b="1" kern="1200">
                        <a:solidFill>
                          <a:schemeClr val="bg1"/>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1" kern="1200">
                          <a:solidFill>
                            <a:schemeClr val="bg1"/>
                          </a:solidFill>
                          <a:latin typeface="Meiryo" panose="020B0604030504040204" pitchFamily="34" charset="-128"/>
                          <a:ea typeface="Meiryo" panose="020B0604030504040204" pitchFamily="34" charset="-128"/>
                          <a:cs typeface="+mn-cs"/>
                        </a:rPr>
                        <a:t>ブランドパネル</a:t>
                      </a:r>
                    </a:p>
                    <a:p>
                      <a:pPr algn="ctr"/>
                      <a:r>
                        <a:rPr kumimoji="1" lang="ja-JP" altLang="en-US" sz="1050" b="1" kern="1200">
                          <a:solidFill>
                            <a:schemeClr val="bg1"/>
                          </a:solidFill>
                          <a:latin typeface="Meiryo"/>
                          <a:ea typeface="Meiryo"/>
                          <a:cs typeface="+mn-cs"/>
                        </a:rPr>
                        <a:t>トップインパクト　</a:t>
                      </a:r>
                      <a:r>
                        <a:rPr kumimoji="1" lang="en-US" altLang="ja-JP" sz="1050" b="1" kern="1200">
                          <a:solidFill>
                            <a:schemeClr val="bg1"/>
                          </a:solidFill>
                          <a:latin typeface="Meiryo"/>
                          <a:ea typeface="Meiryo"/>
                          <a:cs typeface="+mn-cs"/>
                        </a:rPr>
                        <a:t>PC</a:t>
                      </a:r>
                      <a:r>
                        <a:rPr kumimoji="1" lang="ja-JP" altLang="en-US" sz="1050" b="1" kern="1200">
                          <a:solidFill>
                            <a:schemeClr val="bg1"/>
                          </a:solidFill>
                          <a:latin typeface="Meiryo"/>
                          <a:ea typeface="Meiryo"/>
                          <a:cs typeface="+mn-cs"/>
                        </a:rPr>
                        <a:t>（都道府県）</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lnL w="12700" cmpd="sng">
                      <a:noFill/>
                      <a:prstDash val="solid"/>
                    </a:lnL>
                  </a:tcPr>
                </a:tc>
                <a:extLst>
                  <a:ext uri="{0D108BD9-81ED-4DB2-BD59-A6C34878D82A}">
                    <a16:rowId xmlns:a16="http://schemas.microsoft.com/office/drawing/2014/main" val="2117335041"/>
                  </a:ext>
                </a:extLst>
              </a:tr>
              <a:tr h="28837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リリース種別</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商品</a:t>
                      </a:r>
                      <a:r>
                        <a:rPr kumimoji="1" lang="en-US" altLang="ja-JP" sz="900" b="0" kern="1200">
                          <a:solidFill>
                            <a:schemeClr val="bg1"/>
                          </a:solidFill>
                          <a:latin typeface="Meiryo"/>
                          <a:ea typeface="Meiryo"/>
                          <a:cs typeface="+mn-cs"/>
                        </a:rPr>
                        <a:t>ID</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50">
                          <a:solidFill>
                            <a:schemeClr val="accent3"/>
                          </a:solidFill>
                          <a:latin typeface="Meiryo" panose="020B0604030504040204" pitchFamily="34" charset="-128"/>
                          <a:ea typeface="Meiryo" panose="020B0604030504040204" pitchFamily="34" charset="-128"/>
                        </a:rPr>
                        <a:t>内容変更</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1050" kern="1200" dirty="0">
                          <a:solidFill>
                            <a:schemeClr val="accent3"/>
                          </a:solidFill>
                          <a:effectLst/>
                          <a:latin typeface="Meiryo"/>
                          <a:ea typeface="Meiryo"/>
                          <a:cs typeface="+mn-cs"/>
                        </a:rPr>
                        <a:t>1000005640</a:t>
                      </a:r>
                      <a:endParaRPr kumimoji="1" lang="en-US" altLang="ja-JP" sz="1050" kern="1200" dirty="0">
                        <a:solidFill>
                          <a:schemeClr val="accent3"/>
                        </a:solidFill>
                        <a:effectLst/>
                        <a:latin typeface="Meiryo" panose="020B0604030504040204" pitchFamily="34" charset="-128"/>
                        <a:ea typeface="Meiryo" panose="020B0604030504040204" pitchFamily="34" charset="-128"/>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50">
                          <a:solidFill>
                            <a:schemeClr val="accent3"/>
                          </a:solidFill>
                          <a:latin typeface="Meiryo" panose="020B0604030504040204" pitchFamily="34" charset="-128"/>
                          <a:ea typeface="Meiryo" panose="020B0604030504040204" pitchFamily="34" charset="-128"/>
                        </a:rPr>
                        <a:t>内容変更</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1050" kern="1200" dirty="0">
                          <a:solidFill>
                            <a:schemeClr val="accent3"/>
                          </a:solidFill>
                          <a:effectLst/>
                          <a:latin typeface="Meiryo"/>
                          <a:ea typeface="Meiryo"/>
                          <a:cs typeface="+mn-cs"/>
                        </a:rPr>
                        <a:t>1000005641</a:t>
                      </a:r>
                      <a:endParaRPr kumimoji="1" lang="en-US" altLang="ja-JP" sz="1050" kern="1200" dirty="0">
                        <a:solidFill>
                          <a:schemeClr val="accent3"/>
                        </a:solidFill>
                        <a:effectLst/>
                        <a:latin typeface="Meiryo" panose="020B0604030504040204" pitchFamily="34" charset="-128"/>
                        <a:ea typeface="Meiryo" panose="020B0604030504040204" pitchFamily="34" charset="-128"/>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2355075111"/>
                  </a:ext>
                </a:extLst>
              </a:tr>
              <a:tr h="288375">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予約開始日</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a:lnSpc>
                          <a:spcPct val="100000"/>
                        </a:lnSpc>
                        <a:spcBef>
                          <a:spcPts val="0"/>
                        </a:spcBef>
                        <a:spcAft>
                          <a:spcPts val="0"/>
                        </a:spcAft>
                        <a:buNone/>
                        <a:tabLst/>
                        <a:defRPr/>
                      </a:pPr>
                      <a:r>
                        <a:rPr lang="en-US" sz="1050" b="0" i="0" u="none" strike="noStrike" kern="1200" noProof="0">
                          <a:solidFill>
                            <a:schemeClr val="accent3"/>
                          </a:solidFill>
                          <a:latin typeface="Meiryo"/>
                        </a:rPr>
                        <a:t>2023</a:t>
                      </a:r>
                      <a:r>
                        <a:rPr kumimoji="1" lang="ja-JP" sz="1050" b="0" i="0" u="none" strike="noStrike" kern="1200" noProof="0">
                          <a:solidFill>
                            <a:schemeClr val="accent3"/>
                          </a:solidFill>
                          <a:latin typeface="Meiryo"/>
                          <a:ea typeface="Meiryo"/>
                        </a:rPr>
                        <a:t>年</a:t>
                      </a:r>
                      <a:r>
                        <a:rPr lang="en-US" sz="1050" b="0" i="0" u="none" strike="noStrike" kern="1200" noProof="0">
                          <a:solidFill>
                            <a:schemeClr val="accent3"/>
                          </a:solidFill>
                          <a:latin typeface="Meiryo"/>
                        </a:rPr>
                        <a:t>1</a:t>
                      </a:r>
                      <a:r>
                        <a:rPr kumimoji="1" lang="ja-JP" sz="1050" b="0" i="0" u="none" strike="noStrike" kern="1200" noProof="0">
                          <a:solidFill>
                            <a:schemeClr val="accent3"/>
                          </a:solidFill>
                          <a:latin typeface="Meiryo"/>
                          <a:ea typeface="Meiryo"/>
                        </a:rPr>
                        <a:t>月</a:t>
                      </a:r>
                      <a:r>
                        <a:rPr lang="en-US" sz="1050" b="0" i="0" u="none" strike="noStrike" kern="1200" noProof="0">
                          <a:solidFill>
                            <a:schemeClr val="accent3"/>
                          </a:solidFill>
                          <a:latin typeface="Meiryo"/>
                        </a:rPr>
                        <a:t>25</a:t>
                      </a:r>
                      <a:r>
                        <a:rPr kumimoji="1" lang="ja-JP" sz="1050" b="0" i="0" u="none" strike="noStrike" kern="1200" noProof="0">
                          <a:solidFill>
                            <a:schemeClr val="accent3"/>
                          </a:solidFill>
                          <a:latin typeface="Meiryo"/>
                          <a:ea typeface="Meiryo"/>
                        </a:rPr>
                        <a:t>日</a:t>
                      </a:r>
                      <a:r>
                        <a:rPr kumimoji="1" lang="en-US" sz="1050" b="0" i="0" u="none" strike="noStrike" kern="1200" noProof="0">
                          <a:solidFill>
                            <a:schemeClr val="accent3"/>
                          </a:solidFill>
                          <a:latin typeface="Meiryo"/>
                        </a:rPr>
                        <a:t>(</a:t>
                      </a:r>
                      <a:r>
                        <a:rPr kumimoji="1" lang="ja-JP" sz="1050" b="0" i="0" u="none" strike="noStrike" kern="1200" noProof="0">
                          <a:solidFill>
                            <a:schemeClr val="accent3"/>
                          </a:solidFill>
                          <a:latin typeface="Meiryo"/>
                          <a:ea typeface="Meiryo"/>
                        </a:rPr>
                        <a:t>水</a:t>
                      </a:r>
                      <a:r>
                        <a:rPr kumimoji="1" lang="en-US" sz="1050" b="0" i="0" u="none" strike="noStrike" kern="1200" noProof="0">
                          <a:solidFill>
                            <a:schemeClr val="accent3"/>
                          </a:solidFill>
                          <a:latin typeface="Meiryo"/>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777446988"/>
                  </a:ext>
                </a:extLst>
              </a:tr>
              <a:tr h="28837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1" kern="1200">
                          <a:solidFill>
                            <a:schemeClr val="accent3"/>
                          </a:solidFill>
                          <a:latin typeface="Meiryo" panose="020B0604030504040204" pitchFamily="34" charset="-128"/>
                          <a:ea typeface="Meiryo" panose="020B0604030504040204" pitchFamily="34" charset="-128"/>
                        </a:rPr>
                        <a:t>●</a:t>
                      </a:r>
                      <a:endParaRPr kumimoji="1" lang="ja-JP" altLang="en-US" sz="900" b="1" i="0" kern="1200">
                        <a:solidFill>
                          <a:schemeClr val="accent3"/>
                        </a:solidFill>
                        <a:latin typeface="Meiryo" panose="020B0604030504040204" pitchFamily="34" charset="-128"/>
                        <a:ea typeface="Meiryo" panose="020B0604030504040204" pitchFamily="34" charset="-128"/>
                        <a:cs typeface="+mn-cs"/>
                      </a:endParaRP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1" kern="1200">
                          <a:solidFill>
                            <a:schemeClr val="accent3"/>
                          </a:solidFill>
                          <a:latin typeface="Meiryo" panose="020B0604030504040204" pitchFamily="34" charset="-128"/>
                          <a:ea typeface="Meiryo" panose="020B0604030504040204" pitchFamily="34" charset="-128"/>
                        </a:rPr>
                        <a:t>●</a:t>
                      </a:r>
                      <a:endParaRPr kumimoji="1" lang="ja-JP" altLang="en-US" sz="900" b="1" i="0" kern="1200">
                        <a:solidFill>
                          <a:schemeClr val="accent3"/>
                        </a:solidFill>
                        <a:latin typeface="Meiryo" panose="020B0604030504040204" pitchFamily="34" charset="-128"/>
                        <a:ea typeface="Meiryo" panose="020B0604030504040204" pitchFamily="34" charset="-128"/>
                        <a:cs typeface="+mn-cs"/>
                      </a:endParaRP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112060797"/>
                  </a:ext>
                </a:extLst>
              </a:tr>
              <a:tr h="55201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広告タイプ</a:t>
                      </a:r>
                      <a:r>
                        <a:rPr kumimoji="1" lang="en-US" altLang="ja-JP" sz="900" b="0" kern="1200">
                          <a:solidFill>
                            <a:schemeClr val="bg1"/>
                          </a:solidFill>
                          <a:latin typeface="Meiryo" panose="020B0604030504040204" pitchFamily="34" charset="-128"/>
                          <a:ea typeface="Meiryo" panose="020B0604030504040204" pitchFamily="34" charset="-128"/>
                          <a:cs typeface="+mn-cs"/>
                        </a:rPr>
                        <a:t>/</a:t>
                      </a:r>
                      <a:r>
                        <a:rPr kumimoji="1" lang="ja-JP" altLang="en-US" sz="900" b="0" kern="1200">
                          <a:solidFill>
                            <a:schemeClr val="bg1"/>
                          </a:solidFill>
                          <a:latin typeface="Meiryo" panose="020B0604030504040204" pitchFamily="34" charset="-128"/>
                          <a:ea typeface="Meiryo" panose="020B0604030504040204" pitchFamily="34" charset="-128"/>
                          <a:cs typeface="+mn-cs"/>
                        </a:rPr>
                        <a:t>メインメディアの形式</a:t>
                      </a:r>
                      <a:r>
                        <a:rPr kumimoji="1" lang="en-US" altLang="ja-JP" sz="900" b="0" kern="1200">
                          <a:solidFill>
                            <a:schemeClr val="bg1"/>
                          </a:solidFill>
                          <a:latin typeface="Meiryo" panose="020B0604030504040204" pitchFamily="34" charset="-128"/>
                          <a:ea typeface="Meiryo" panose="020B0604030504040204" pitchFamily="34" charset="-128"/>
                          <a:cs typeface="+mn-cs"/>
                        </a:rPr>
                        <a:t>/</a:t>
                      </a:r>
                      <a:r>
                        <a:rPr kumimoji="1" lang="ja-JP" altLang="en-US" sz="900" b="0" kern="1200">
                          <a:solidFill>
                            <a:schemeClr val="bg1"/>
                          </a:solidFill>
                          <a:latin typeface="Meiryo" panose="020B0604030504040204" pitchFamily="34" charset="-128"/>
                          <a:ea typeface="Meiryo" panose="020B0604030504040204" pitchFamily="34" charset="-128"/>
                          <a:cs typeface="+mn-cs"/>
                        </a:rPr>
                        <a:t>アスペクト比</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kern="1200">
                          <a:solidFill>
                            <a:schemeClr val="accent3"/>
                          </a:solidFill>
                          <a:latin typeface="Meiryo"/>
                          <a:ea typeface="Meiryo"/>
                          <a:cs typeface="+mn-cs"/>
                        </a:rPr>
                        <a:t>トップインパクト クインティ</a:t>
                      </a:r>
                      <a:r>
                        <a:rPr kumimoji="1" lang="en-US" altLang="ja-JP" sz="1050" kern="1200">
                          <a:solidFill>
                            <a:schemeClr val="accent3"/>
                          </a:solidFill>
                          <a:latin typeface="Meiryo"/>
                          <a:ea typeface="Meiryo"/>
                          <a:cs typeface="+mn-cs"/>
                        </a:rPr>
                        <a:t>/</a:t>
                      </a:r>
                      <a:r>
                        <a:rPr kumimoji="1" lang="ja-JP" altLang="en-US" sz="1050" kern="1200">
                          <a:solidFill>
                            <a:schemeClr val="accent3"/>
                          </a:solidFill>
                          <a:latin typeface="Meiryo"/>
                          <a:ea typeface="Meiryo"/>
                          <a:cs typeface="+mn-cs"/>
                        </a:rPr>
                        <a:t>画像</a:t>
                      </a:r>
                      <a:r>
                        <a:rPr kumimoji="1" lang="en-US" altLang="ja-JP" sz="1050" kern="1200">
                          <a:solidFill>
                            <a:schemeClr val="accent3"/>
                          </a:solidFill>
                          <a:latin typeface="Meiryo"/>
                          <a:ea typeface="Meiryo"/>
                          <a:cs typeface="+mn-cs"/>
                        </a:rPr>
                        <a:t>/</a:t>
                      </a:r>
                      <a:r>
                        <a:rPr kumimoji="1" lang="ja-JP" altLang="en-US" sz="1050" kern="1200">
                          <a:solidFill>
                            <a:schemeClr val="accent3"/>
                          </a:solidFill>
                          <a:latin typeface="Meiryo"/>
                          <a:ea typeface="Meiryo"/>
                          <a:cs typeface="+mn-cs"/>
                        </a:rPr>
                        <a:t>－　トップインパクト クインティ</a:t>
                      </a:r>
                      <a:r>
                        <a:rPr kumimoji="1" lang="en-US" altLang="ja-JP" sz="1050" kern="1200">
                          <a:solidFill>
                            <a:schemeClr val="accent3"/>
                          </a:solidFill>
                          <a:latin typeface="Meiryo"/>
                          <a:ea typeface="Meiryo"/>
                          <a:cs typeface="+mn-cs"/>
                        </a:rPr>
                        <a:t>/</a:t>
                      </a:r>
                      <a:r>
                        <a:rPr kumimoji="1" lang="ja-JP" altLang="en-US" sz="1050" kern="1200">
                          <a:solidFill>
                            <a:schemeClr val="accent3"/>
                          </a:solidFill>
                          <a:latin typeface="Meiryo"/>
                          <a:ea typeface="Meiryo"/>
                          <a:cs typeface="+mn-cs"/>
                        </a:rPr>
                        <a:t>動画</a:t>
                      </a:r>
                      <a:r>
                        <a:rPr kumimoji="1" lang="en-US" altLang="ja-JP" sz="1050" kern="1200">
                          <a:solidFill>
                            <a:schemeClr val="accent3"/>
                          </a:solidFill>
                          <a:latin typeface="Meiryo"/>
                          <a:ea typeface="Meiryo"/>
                          <a:cs typeface="+mn-cs"/>
                        </a:rPr>
                        <a:t>/</a:t>
                      </a:r>
                      <a:r>
                        <a:rPr kumimoji="1" lang="ja-JP" altLang="en-US" sz="1050" kern="1200">
                          <a:solidFill>
                            <a:schemeClr val="accent3"/>
                          </a:solidFill>
                          <a:latin typeface="Meiryo"/>
                          <a:ea typeface="Meiryo"/>
                          <a:cs typeface="+mn-cs"/>
                        </a:rPr>
                        <a:t>－</a:t>
                      </a:r>
                    </a:p>
                    <a:p>
                      <a:pPr algn="ctr"/>
                      <a:r>
                        <a:rPr kumimoji="1" lang="ja-JP" altLang="en-US" sz="1050" kern="1200">
                          <a:solidFill>
                            <a:schemeClr val="accent3"/>
                          </a:solidFill>
                          <a:latin typeface="Meiryo"/>
                          <a:ea typeface="Meiryo"/>
                          <a:cs typeface="+mn-cs"/>
                        </a:rPr>
                        <a:t>トップインパクト スクエア</a:t>
                      </a:r>
                      <a:r>
                        <a:rPr kumimoji="1" lang="en-US" altLang="ja-JP" sz="1050" kern="1200">
                          <a:solidFill>
                            <a:schemeClr val="accent3"/>
                          </a:solidFill>
                          <a:latin typeface="Meiryo"/>
                          <a:ea typeface="Meiryo"/>
                          <a:cs typeface="+mn-cs"/>
                        </a:rPr>
                        <a:t>/</a:t>
                      </a:r>
                      <a:r>
                        <a:rPr kumimoji="1" lang="ja-JP" altLang="en-US" sz="1050" kern="1200">
                          <a:solidFill>
                            <a:schemeClr val="accent3"/>
                          </a:solidFill>
                          <a:latin typeface="Meiryo"/>
                          <a:ea typeface="Meiryo"/>
                          <a:cs typeface="+mn-cs"/>
                        </a:rPr>
                        <a:t>画像</a:t>
                      </a:r>
                      <a:r>
                        <a:rPr kumimoji="1" lang="en-US" altLang="ja-JP" sz="1050" kern="1200">
                          <a:solidFill>
                            <a:schemeClr val="accent3"/>
                          </a:solidFill>
                          <a:latin typeface="Meiryo"/>
                          <a:ea typeface="Meiryo"/>
                          <a:cs typeface="+mn-cs"/>
                        </a:rPr>
                        <a:t>/</a:t>
                      </a:r>
                      <a:r>
                        <a:rPr kumimoji="1" lang="ja-JP" altLang="en-US" sz="1050" kern="1200">
                          <a:solidFill>
                            <a:schemeClr val="accent3"/>
                          </a:solidFill>
                          <a:latin typeface="Meiryo"/>
                          <a:ea typeface="Meiryo"/>
                          <a:cs typeface="+mn-cs"/>
                        </a:rPr>
                        <a:t>－　トップインパクト スクエア</a:t>
                      </a:r>
                      <a:r>
                        <a:rPr kumimoji="1" lang="en-US" altLang="ja-JP" sz="1050" kern="1200">
                          <a:solidFill>
                            <a:schemeClr val="accent3"/>
                          </a:solidFill>
                          <a:latin typeface="Meiryo"/>
                          <a:ea typeface="Meiryo"/>
                          <a:cs typeface="+mn-cs"/>
                        </a:rPr>
                        <a:t>/</a:t>
                      </a:r>
                      <a:r>
                        <a:rPr kumimoji="1" lang="ja-JP" altLang="en-US" sz="1050" kern="1200">
                          <a:solidFill>
                            <a:schemeClr val="accent3"/>
                          </a:solidFill>
                          <a:latin typeface="Meiryo"/>
                          <a:ea typeface="Meiryo"/>
                          <a:cs typeface="+mn-cs"/>
                        </a:rPr>
                        <a:t>動画</a:t>
                      </a:r>
                      <a:r>
                        <a:rPr kumimoji="1" lang="en-US" altLang="ja-JP" sz="1050" kern="1200">
                          <a:solidFill>
                            <a:schemeClr val="accent3"/>
                          </a:solidFill>
                          <a:latin typeface="Meiryo"/>
                          <a:ea typeface="Meiryo"/>
                          <a:cs typeface="+mn-cs"/>
                        </a:rPr>
                        <a:t>/</a:t>
                      </a:r>
                      <a:r>
                        <a:rPr kumimoji="1" lang="ja-JP" altLang="en-US" sz="1050" kern="1200">
                          <a:solidFill>
                            <a:schemeClr val="accent3"/>
                          </a:solidFill>
                          <a:latin typeface="Meiryo"/>
                          <a:ea typeface="Meiryo"/>
                          <a:cs typeface="+mn-cs"/>
                        </a:rPr>
                        <a:t>－	</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84434171"/>
                  </a:ext>
                </a:extLst>
              </a:tr>
              <a:tr h="288375">
                <a:tc>
                  <a:txBody>
                    <a:body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バナー</a:t>
                      </a:r>
                      <a:r>
                        <a:rPr kumimoji="1" lang="en-US" altLang="ja-JP" sz="900" b="0" kern="1200">
                          <a:solidFill>
                            <a:schemeClr val="bg1"/>
                          </a:solidFill>
                          <a:latin typeface="Meiryo" panose="020B0604030504040204" pitchFamily="34" charset="-128"/>
                          <a:ea typeface="Meiryo" panose="020B0604030504040204" pitchFamily="34" charset="-128"/>
                          <a:cs typeface="+mn-cs"/>
                        </a:rPr>
                        <a:t>/</a:t>
                      </a:r>
                      <a:r>
                        <a:rPr kumimoji="1" lang="ja-JP" altLang="en-US" sz="900" b="0" kern="1200">
                          <a:solidFill>
                            <a:schemeClr val="bg1"/>
                          </a:solidFill>
                          <a:latin typeface="Meiryo" panose="020B0604030504040204" pitchFamily="34" charset="-128"/>
                          <a:ea typeface="Meiryo" panose="020B0604030504040204" pitchFamily="34" charset="-128"/>
                          <a:cs typeface="+mn-cs"/>
                        </a:rPr>
                        <a:t>動画</a:t>
                      </a:r>
                      <a:r>
                        <a:rPr kumimoji="1" lang="en-US" altLang="ja-JP" sz="900" b="0" kern="1200">
                          <a:solidFill>
                            <a:schemeClr val="bg1"/>
                          </a:solidFill>
                          <a:latin typeface="Meiryo" panose="020B0604030504040204" pitchFamily="34" charset="-128"/>
                          <a:ea typeface="Meiryo" panose="020B0604030504040204" pitchFamily="34" charset="-128"/>
                          <a:cs typeface="+mn-cs"/>
                        </a:rPr>
                        <a:t>/16</a:t>
                      </a:r>
                      <a:r>
                        <a:rPr kumimoji="1" lang="ja-JP" altLang="en-US" sz="900" b="0" kern="1200">
                          <a:solidFill>
                            <a:schemeClr val="bg1"/>
                          </a:solidFill>
                          <a:latin typeface="Meiryo" panose="020B0604030504040204" pitchFamily="34" charset="-128"/>
                          <a:ea typeface="Meiryo" panose="020B0604030504040204" pitchFamily="34" charset="-128"/>
                          <a:cs typeface="+mn-cs"/>
                        </a:rPr>
                        <a:t>：</a:t>
                      </a:r>
                      <a:r>
                        <a:rPr kumimoji="1" lang="en-US" altLang="ja-JP" sz="900" b="0" kern="1200">
                          <a:solidFill>
                            <a:schemeClr val="bg1"/>
                          </a:solidFill>
                          <a:latin typeface="Meiryo" panose="020B0604030504040204" pitchFamily="34" charset="-128"/>
                          <a:ea typeface="Meiryo" panose="020B0604030504040204" pitchFamily="34" charset="-128"/>
                          <a:cs typeface="+mn-cs"/>
                        </a:rPr>
                        <a:t>9</a:t>
                      </a:r>
                      <a:r>
                        <a:rPr kumimoji="1" lang="ja-JP" altLang="en-US" sz="900" b="0" kern="1200">
                          <a:solidFill>
                            <a:schemeClr val="bg1"/>
                          </a:solidFill>
                          <a:latin typeface="Meiryo" panose="020B0604030504040204" pitchFamily="34" charset="-128"/>
                          <a:ea typeface="Meiryo" panose="020B0604030504040204" pitchFamily="34" charset="-128"/>
                          <a:cs typeface="+mn-cs"/>
                        </a:rPr>
                        <a:t>広告　タップ後の動作</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p>
                      <a:pPr algn="ctr"/>
                      <a:r>
                        <a:rPr lang="en-US" altLang="ja-JP" sz="1050" b="0" i="0" kern="1200">
                          <a:solidFill>
                            <a:schemeClr val="tx1">
                              <a:lumMod val="65000"/>
                              <a:lumOff val="35000"/>
                            </a:schemeClr>
                          </a:solidFill>
                          <a:latin typeface="Meiryo"/>
                          <a:ea typeface="Meiryo"/>
                          <a:cs typeface="+mn-cs"/>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674522507"/>
                  </a:ext>
                </a:extLst>
              </a:tr>
              <a:tr h="28837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デバイス</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kern="1200">
                          <a:solidFill>
                            <a:schemeClr val="accent3"/>
                          </a:solidFill>
                          <a:latin typeface="Meiryo"/>
                          <a:ea typeface="Meiryo"/>
                          <a:cs typeface="+mn-cs"/>
                        </a:rPr>
                        <a:t>PC</a:t>
                      </a:r>
                      <a:endParaRPr kumimoji="1" lang="ja-JP" altLang="en-US" sz="1050" kern="1200">
                        <a:solidFill>
                          <a:schemeClr val="accent3"/>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931917948"/>
                  </a:ext>
                </a:extLst>
              </a:tr>
              <a:tr h="288375">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掲載面</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kern="1200">
                          <a:solidFill>
                            <a:schemeClr val="tx1">
                              <a:lumMod val="65000"/>
                              <a:lumOff val="35000"/>
                            </a:schemeClr>
                          </a:solidFill>
                          <a:latin typeface="Meiryo"/>
                          <a:ea typeface="Meiryo"/>
                          <a:cs typeface="+mn-cs"/>
                        </a:rPr>
                        <a:t>Yahoo! JAPAN </a:t>
                      </a:r>
                      <a:r>
                        <a:rPr kumimoji="1" lang="ja-JP" altLang="en-US" sz="1050" b="0" i="0" kern="1200">
                          <a:solidFill>
                            <a:schemeClr val="tx1">
                              <a:lumMod val="65000"/>
                              <a:lumOff val="35000"/>
                            </a:schemeClr>
                          </a:solidFill>
                          <a:latin typeface="Meiryo"/>
                          <a:ea typeface="Meiryo"/>
                          <a:cs typeface="+mn-cs"/>
                        </a:rPr>
                        <a:t>トップページ</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787314208"/>
                  </a:ext>
                </a:extLst>
              </a:tr>
              <a:tr h="288375">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掲載場所</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rtl="0" eaLnBrk="1" fontAlgn="auto" latinLnBrk="0" hangingPunct="1">
                        <a:lnSpc>
                          <a:spcPct val="100000"/>
                        </a:lnSpc>
                        <a:spcBef>
                          <a:spcPts val="0"/>
                        </a:spcBef>
                        <a:spcAft>
                          <a:spcPts val="0"/>
                        </a:spcAft>
                        <a:buClrTx/>
                        <a:buSzTx/>
                        <a:buFontTx/>
                        <a:buNone/>
                      </a:pPr>
                      <a:r>
                        <a:rPr kumimoji="1" lang="en-US" altLang="ja-JP" sz="1050" kern="1200">
                          <a:solidFill>
                            <a:schemeClr val="accent3"/>
                          </a:solidFill>
                          <a:latin typeface="Meiryo"/>
                          <a:ea typeface="Meiryo"/>
                          <a:cs typeface="+mn-cs"/>
                        </a:rPr>
                        <a:t>Yahoo! JAPAN</a:t>
                      </a:r>
                      <a:r>
                        <a:rPr lang="en-US" altLang="ja-JP" sz="1050" kern="1200">
                          <a:solidFill>
                            <a:schemeClr val="accent3"/>
                          </a:solidFill>
                          <a:latin typeface="Meiryo"/>
                          <a:ea typeface="Meiryo"/>
                          <a:cs typeface="+mn-cs"/>
                        </a:rPr>
                        <a:t> </a:t>
                      </a:r>
                      <a:r>
                        <a:rPr kumimoji="1" lang="en-US" altLang="ja-JP" sz="1050" kern="1200">
                          <a:solidFill>
                            <a:schemeClr val="accent3"/>
                          </a:solidFill>
                          <a:latin typeface="Meiryo"/>
                          <a:ea typeface="Meiryo"/>
                          <a:cs typeface="+mn-cs"/>
                        </a:rPr>
                        <a:t> </a:t>
                      </a:r>
                      <a:r>
                        <a:rPr kumimoji="1" lang="ja-JP" altLang="en-US" sz="1050" kern="1200">
                          <a:solidFill>
                            <a:schemeClr val="accent3"/>
                          </a:solidFill>
                          <a:latin typeface="Meiryo"/>
                          <a:ea typeface="Meiryo"/>
                          <a:cs typeface="+mn-cs"/>
                        </a:rPr>
                        <a:t>トップページのファーストビュー　</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066738162"/>
                  </a:ext>
                </a:extLst>
              </a:tr>
              <a:tr h="288375">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a:ln>
                            <a:noFill/>
                          </a:ln>
                          <a:solidFill>
                            <a:schemeClr val="accent3"/>
                          </a:solidFill>
                          <a:effectLst/>
                          <a:uLnTx/>
                          <a:uFillTx/>
                          <a:latin typeface="Meiryo"/>
                          <a:ea typeface="Meiryo"/>
                          <a:cs typeface="+mn-cs"/>
                        </a:rPr>
                        <a:t>2023</a:t>
                      </a:r>
                      <a:r>
                        <a:rPr kumimoji="1" lang="ja-JP" altLang="en-US" sz="1050" b="0" i="0" u="none" strike="noStrike" kern="1200" cap="none" spc="0" normalizeH="0" baseline="0" noProof="0">
                          <a:ln>
                            <a:noFill/>
                          </a:ln>
                          <a:solidFill>
                            <a:schemeClr val="accent3"/>
                          </a:solidFill>
                          <a:effectLst/>
                          <a:uLnTx/>
                          <a:uFillTx/>
                          <a:latin typeface="Meiryo"/>
                          <a:ea typeface="Meiryo"/>
                          <a:cs typeface="+mn-cs"/>
                        </a:rPr>
                        <a:t>年</a:t>
                      </a:r>
                      <a:r>
                        <a:rPr kumimoji="1" lang="en-US" altLang="ja-JP" sz="1050" b="0" i="0" u="none" strike="noStrike" kern="1200" cap="none" spc="0" normalizeH="0" baseline="0" noProof="0">
                          <a:ln>
                            <a:noFill/>
                          </a:ln>
                          <a:solidFill>
                            <a:schemeClr val="accent3"/>
                          </a:solidFill>
                          <a:effectLst/>
                          <a:uLnTx/>
                          <a:uFillTx/>
                          <a:latin typeface="Meiryo"/>
                          <a:ea typeface="Meiryo"/>
                          <a:cs typeface="+mn-cs"/>
                        </a:rPr>
                        <a:t>3</a:t>
                      </a:r>
                      <a:r>
                        <a:rPr kumimoji="1" lang="ja-JP" altLang="en-US" sz="1050" b="0" i="0" u="none" strike="noStrike" kern="1200" cap="none" spc="0" normalizeH="0" baseline="0" noProof="0">
                          <a:ln>
                            <a:noFill/>
                          </a:ln>
                          <a:solidFill>
                            <a:schemeClr val="accent3"/>
                          </a:solidFill>
                          <a:effectLst/>
                          <a:uLnTx/>
                          <a:uFillTx/>
                          <a:latin typeface="Meiryo"/>
                          <a:ea typeface="Meiryo"/>
                          <a:cs typeface="+mn-cs"/>
                        </a:rPr>
                        <a:t>月</a:t>
                      </a:r>
                      <a:r>
                        <a:rPr kumimoji="1" lang="en-US" altLang="ja-JP" sz="1050" b="0" i="0" u="none" strike="noStrike" kern="1200" cap="none" spc="0" normalizeH="0" baseline="0" noProof="0">
                          <a:ln>
                            <a:noFill/>
                          </a:ln>
                          <a:solidFill>
                            <a:schemeClr val="accent3"/>
                          </a:solidFill>
                          <a:effectLst/>
                          <a:uLnTx/>
                          <a:uFillTx/>
                          <a:latin typeface="Meiryo"/>
                          <a:ea typeface="Meiryo"/>
                          <a:cs typeface="+mn-cs"/>
                        </a:rPr>
                        <a:t>12</a:t>
                      </a:r>
                      <a:r>
                        <a:rPr kumimoji="1" lang="ja-JP" altLang="en-US" sz="1050" b="0" i="0" u="none" strike="noStrike" kern="1200" cap="none" spc="0" normalizeH="0" baseline="0" noProof="0">
                          <a:ln>
                            <a:noFill/>
                          </a:ln>
                          <a:solidFill>
                            <a:schemeClr val="accent3"/>
                          </a:solidFill>
                          <a:effectLst/>
                          <a:uLnTx/>
                          <a:uFillTx/>
                          <a:latin typeface="Meiryo"/>
                          <a:ea typeface="Meiryo"/>
                          <a:cs typeface="+mn-cs"/>
                        </a:rPr>
                        <a:t>日（日）～　</a:t>
                      </a:r>
                      <a:r>
                        <a:rPr kumimoji="1" lang="en-US" altLang="ja-JP" sz="1050" b="0" i="0" u="none" strike="noStrike" kern="1200" cap="none" spc="0" normalizeH="0" baseline="0" noProof="0">
                          <a:ln>
                            <a:noFill/>
                          </a:ln>
                          <a:solidFill>
                            <a:schemeClr val="accent3"/>
                          </a:solidFill>
                          <a:effectLst/>
                          <a:uLnTx/>
                          <a:uFillTx/>
                          <a:latin typeface="Meiryo"/>
                          <a:ea typeface="Meiryo"/>
                          <a:cs typeface="+mn-cs"/>
                        </a:rPr>
                        <a:t>2023</a:t>
                      </a:r>
                      <a:r>
                        <a:rPr kumimoji="1" lang="ja-JP" altLang="en-US" sz="1050" b="0" i="0" u="none" strike="noStrike" kern="1200" cap="none" spc="0" normalizeH="0" baseline="0" noProof="0">
                          <a:ln>
                            <a:noFill/>
                          </a:ln>
                          <a:solidFill>
                            <a:schemeClr val="accent3"/>
                          </a:solidFill>
                          <a:effectLst/>
                          <a:uLnTx/>
                          <a:uFillTx/>
                          <a:latin typeface="Meiryo"/>
                          <a:ea typeface="Meiryo"/>
                          <a:cs typeface="+mn-cs"/>
                        </a:rPr>
                        <a:t>年</a:t>
                      </a:r>
                      <a:r>
                        <a:rPr lang="ja-JP" altLang="en-US" sz="1050" b="0" i="0" u="none" strike="noStrike" kern="1200" cap="none" spc="0" normalizeH="0" baseline="0" noProof="0">
                          <a:ln>
                            <a:noFill/>
                          </a:ln>
                          <a:solidFill>
                            <a:schemeClr val="accent3"/>
                          </a:solidFill>
                          <a:effectLst/>
                          <a:uLnTx/>
                          <a:uFillTx/>
                          <a:latin typeface="Meiryo"/>
                          <a:ea typeface="Meiryo"/>
                          <a:cs typeface="+mn-cs"/>
                        </a:rPr>
                        <a:t>6</a:t>
                      </a:r>
                      <a:r>
                        <a:rPr kumimoji="1" lang="ja-JP" altLang="en-US" sz="1050" b="0" i="0" u="none" strike="noStrike" kern="1200" cap="none" spc="0" normalizeH="0" baseline="0" noProof="0">
                          <a:ln>
                            <a:noFill/>
                          </a:ln>
                          <a:solidFill>
                            <a:schemeClr val="accent3"/>
                          </a:solidFill>
                          <a:effectLst/>
                          <a:uLnTx/>
                          <a:uFillTx/>
                          <a:latin typeface="Meiryo"/>
                          <a:ea typeface="Meiryo"/>
                          <a:cs typeface="+mn-cs"/>
                        </a:rPr>
                        <a:t>月</a:t>
                      </a:r>
                      <a:r>
                        <a:rPr lang="en-US" altLang="ja-JP" sz="1050" b="0" i="0" u="none" strike="noStrike" kern="1200" cap="none" spc="0" normalizeH="0" baseline="0" noProof="0">
                          <a:ln>
                            <a:noFill/>
                          </a:ln>
                          <a:solidFill>
                            <a:schemeClr val="accent3"/>
                          </a:solidFill>
                          <a:effectLst/>
                          <a:uLnTx/>
                          <a:uFillTx/>
                          <a:latin typeface="Meiryo"/>
                          <a:ea typeface="Meiryo"/>
                          <a:cs typeface="+mn-cs"/>
                        </a:rPr>
                        <a:t>30</a:t>
                      </a:r>
                      <a:r>
                        <a:rPr kumimoji="1" lang="ja-JP" altLang="en-US" sz="1050" b="0" i="0" u="none" strike="noStrike" kern="1200" cap="none" spc="0" normalizeH="0" baseline="0" noProof="0">
                          <a:ln>
                            <a:noFill/>
                          </a:ln>
                          <a:solidFill>
                            <a:schemeClr val="accent3"/>
                          </a:solidFill>
                          <a:effectLst/>
                          <a:uLnTx/>
                          <a:uFillTx/>
                          <a:latin typeface="Meiryo"/>
                          <a:ea typeface="Meiryo"/>
                          <a:cs typeface="+mn-cs"/>
                        </a:rPr>
                        <a:t>日（金）</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2463668774"/>
                  </a:ext>
                </a:extLst>
              </a:tr>
              <a:tr h="28837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購入期間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kern="1200">
                          <a:solidFill>
                            <a:schemeClr val="accent3"/>
                          </a:solidFill>
                          <a:latin typeface="Meiryo"/>
                          <a:ea typeface="Meiryo"/>
                          <a:cs typeface="+mn-cs"/>
                        </a:rPr>
                        <a:t>5</a:t>
                      </a:r>
                      <a:r>
                        <a:rPr kumimoji="1" lang="ja-JP" altLang="en-US" sz="1050" kern="1200">
                          <a:solidFill>
                            <a:schemeClr val="accent3"/>
                          </a:solidFill>
                          <a:latin typeface="Meiryo"/>
                          <a:ea typeface="Meiryo"/>
                          <a:cs typeface="+mn-cs"/>
                        </a:rPr>
                        <a:t>日間～</a:t>
                      </a:r>
                      <a:r>
                        <a:rPr lang="ja-JP" altLang="en-US" sz="1050" kern="1200">
                          <a:solidFill>
                            <a:schemeClr val="accent3"/>
                          </a:solidFill>
                          <a:latin typeface="Meiryo"/>
                          <a:ea typeface="Meiryo"/>
                          <a:cs typeface="+mn-cs"/>
                        </a:rPr>
                        <a:t>31</a:t>
                      </a:r>
                      <a:r>
                        <a:rPr kumimoji="1" lang="ja-JP" altLang="en-US" sz="1050" kern="1200">
                          <a:solidFill>
                            <a:schemeClr val="accent3"/>
                          </a:solidFill>
                          <a:latin typeface="Meiryo"/>
                          <a:ea typeface="Meiryo"/>
                          <a:cs typeface="+mn-cs"/>
                        </a:rPr>
                        <a:t>日間 </a:t>
                      </a:r>
                      <a:r>
                        <a:rPr kumimoji="0" lang="en-US" altLang="ja-JP" sz="1050" kern="0">
                          <a:solidFill>
                            <a:srgbClr val="C9002C"/>
                          </a:solidFill>
                          <a:latin typeface="Meiryo"/>
                          <a:ea typeface="Meiryo"/>
                        </a:rPr>
                        <a:t>※1</a:t>
                      </a:r>
                      <a:r>
                        <a:rPr lang="en-US" altLang="ja-JP" sz="1050" kern="0">
                          <a:solidFill>
                            <a:srgbClr val="C9002C"/>
                          </a:solidFill>
                          <a:latin typeface="Meiryo"/>
                          <a:ea typeface="Meiryo"/>
                        </a:rPr>
                        <a:t> </a:t>
                      </a:r>
                      <a:endParaRPr kumimoji="1" lang="ja-JP" altLang="en-US" sz="1050" kern="1200">
                        <a:solidFill>
                          <a:schemeClr val="accent3"/>
                        </a:solidFill>
                        <a:latin typeface="Meiryo" panose="020B0604030504040204" pitchFamily="34" charset="-128"/>
                        <a:ea typeface="Meiryo" panose="020B0604030504040204" pitchFamily="34" charset="-128"/>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967014782"/>
                  </a:ext>
                </a:extLst>
              </a:tr>
              <a:tr h="28837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料金タイプ</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err="1">
                          <a:solidFill>
                            <a:schemeClr val="accent3"/>
                          </a:solidFill>
                          <a:latin typeface="Meiryo"/>
                          <a:ea typeface="Meiryo"/>
                        </a:rPr>
                        <a:t>vimps</a:t>
                      </a:r>
                      <a:r>
                        <a:rPr kumimoji="1" lang="ja-JP" altLang="en-US" sz="1050">
                          <a:solidFill>
                            <a:schemeClr val="accent3"/>
                          </a:solidFill>
                          <a:latin typeface="Meiryo"/>
                          <a:ea typeface="Meiryo"/>
                        </a:rPr>
                        <a:t>購入型</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50538939"/>
                  </a:ext>
                </a:extLst>
              </a:tr>
              <a:tr h="28837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最低購入価格</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kern="1200">
                          <a:solidFill>
                            <a:schemeClr val="accent3"/>
                          </a:solidFill>
                          <a:latin typeface="Meiryo"/>
                          <a:ea typeface="Meiryo"/>
                          <a:cs typeface="+mn-cs"/>
                        </a:rPr>
                        <a:t>10,000,000</a:t>
                      </a:r>
                      <a:r>
                        <a:rPr kumimoji="1" lang="ja-JP" altLang="en-US" sz="1050" kern="1200">
                          <a:solidFill>
                            <a:schemeClr val="accent3"/>
                          </a:solidFill>
                          <a:latin typeface="Meiryo"/>
                          <a:ea typeface="Meiryo"/>
                          <a:cs typeface="+mn-cs"/>
                        </a:rPr>
                        <a:t>円</a:t>
                      </a:r>
                      <a:endParaRPr kumimoji="1" lang="en-US" altLang="ja-JP" sz="1050" kern="1200">
                        <a:solidFill>
                          <a:schemeClr val="accent3"/>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kern="1200">
                          <a:solidFill>
                            <a:schemeClr val="accent3"/>
                          </a:solidFill>
                          <a:latin typeface="Meiryo"/>
                          <a:ea typeface="Meiryo"/>
                          <a:cs typeface="+mn-cs"/>
                        </a:rPr>
                        <a:t>3,000,000</a:t>
                      </a:r>
                      <a:r>
                        <a:rPr kumimoji="1" lang="ja-JP" altLang="en-US" sz="1050" kern="1200">
                          <a:solidFill>
                            <a:schemeClr val="accent3"/>
                          </a:solidFill>
                          <a:latin typeface="Meiryo"/>
                          <a:ea typeface="Meiryo"/>
                          <a:cs typeface="+mn-cs"/>
                        </a:rPr>
                        <a:t>円</a:t>
                      </a:r>
                      <a:endParaRPr kumimoji="1" lang="en-US" altLang="ja-JP" sz="1050" kern="1200">
                        <a:solidFill>
                          <a:schemeClr val="accent3"/>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381913646"/>
                  </a:ext>
                </a:extLst>
              </a:tr>
              <a:tr h="36457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基本料金（</a:t>
                      </a:r>
                      <a:r>
                        <a:rPr kumimoji="1" lang="en-US" altLang="ja-JP" sz="900" b="0" kern="1200" err="1">
                          <a:solidFill>
                            <a:schemeClr val="bg1"/>
                          </a:solidFill>
                          <a:latin typeface="Meiryo"/>
                          <a:ea typeface="Meiryo"/>
                          <a:cs typeface="+mn-cs"/>
                        </a:rPr>
                        <a:t>vCPM</a:t>
                      </a:r>
                      <a:r>
                        <a:rPr kumimoji="1" lang="ja-JP" altLang="en-US" sz="900" b="0" kern="1200">
                          <a:solidFill>
                            <a:schemeClr val="bg1"/>
                          </a:solidFill>
                          <a:latin typeface="Meiryo"/>
                          <a:ea typeface="Meiryo"/>
                          <a:cs typeface="+mn-cs"/>
                        </a:rPr>
                        <a:t>）</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kern="1200">
                          <a:solidFill>
                            <a:schemeClr val="tx1">
                              <a:lumMod val="65000"/>
                              <a:lumOff val="35000"/>
                            </a:schemeClr>
                          </a:solidFill>
                          <a:latin typeface="Meiryo" panose="020B0604030504040204" pitchFamily="34" charset="-128"/>
                          <a:ea typeface="Meiryo" panose="020B0604030504040204" pitchFamily="34" charset="-128"/>
                          <a:cs typeface="+mn-cs"/>
                        </a:rPr>
                        <a:t>1,200</a:t>
                      </a:r>
                      <a:r>
                        <a:rPr kumimoji="1" lang="ja-JP" altLang="en-US" sz="1050" b="0" i="0" kern="1200">
                          <a:solidFill>
                            <a:schemeClr val="tx1">
                              <a:lumMod val="65000"/>
                              <a:lumOff val="35000"/>
                            </a:schemeClr>
                          </a:solidFill>
                          <a:latin typeface="Meiryo" panose="020B0604030504040204" pitchFamily="34" charset="-128"/>
                          <a:ea typeface="Meiryo" panose="020B0604030504040204" pitchFamily="34" charset="-128"/>
                          <a:cs typeface="+mn-cs"/>
                        </a:rPr>
                        <a:t>円</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p>
                      <a:pPr algn="ctr"/>
                      <a:r>
                        <a:rPr kumimoji="1" lang="en-US" altLang="ja-JP" sz="1050" kern="1200">
                          <a:solidFill>
                            <a:schemeClr val="accent3"/>
                          </a:solidFill>
                          <a:latin typeface="Meiryo"/>
                          <a:ea typeface="Meiryo"/>
                          <a:cs typeface="+mn-cs"/>
                        </a:rPr>
                        <a:t>1,560</a:t>
                      </a:r>
                      <a:r>
                        <a:rPr kumimoji="1" lang="ja-JP" altLang="en-US" sz="1050" kern="1200">
                          <a:solidFill>
                            <a:schemeClr val="accent3"/>
                          </a:solidFill>
                          <a:latin typeface="Meiryo"/>
                          <a:ea typeface="Meiryo"/>
                          <a:cs typeface="+mn-cs"/>
                        </a:rPr>
                        <a:t>円★</a:t>
                      </a:r>
                      <a:endParaRPr kumimoji="1" lang="en-US" altLang="ja-JP" sz="1050" kern="1200">
                        <a:solidFill>
                          <a:schemeClr val="accent3"/>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kern="1200">
                          <a:solidFill>
                            <a:schemeClr val="accent3"/>
                          </a:solidFill>
                          <a:latin typeface="Meiryo"/>
                          <a:ea typeface="Meiryo"/>
                          <a:cs typeface="+mn-cs"/>
                        </a:rPr>
                        <a:t>（</a:t>
                      </a:r>
                      <a:r>
                        <a:rPr kumimoji="1" lang="en-US" altLang="ja-JP" sz="1050" kern="1200">
                          <a:solidFill>
                            <a:schemeClr val="accent3"/>
                          </a:solidFill>
                          <a:latin typeface="Meiryo"/>
                          <a:ea typeface="Meiryo"/>
                          <a:cs typeface="+mn-cs"/>
                        </a:rPr>
                        <a:t>1,200</a:t>
                      </a:r>
                      <a:r>
                        <a:rPr kumimoji="1" lang="ja-JP" altLang="en-US" sz="1050" kern="1200">
                          <a:solidFill>
                            <a:schemeClr val="accent3"/>
                          </a:solidFill>
                          <a:latin typeface="Meiryo"/>
                          <a:ea typeface="Meiryo"/>
                          <a:cs typeface="+mn-cs"/>
                        </a:rPr>
                        <a:t>円</a:t>
                      </a:r>
                      <a:r>
                        <a:rPr kumimoji="1" lang="en-US" altLang="ja-JP" sz="1050" kern="1200">
                          <a:solidFill>
                            <a:schemeClr val="accent3"/>
                          </a:solidFill>
                          <a:latin typeface="Meiryo"/>
                          <a:ea typeface="Meiryo"/>
                          <a:cs typeface="+mn-cs"/>
                        </a:rPr>
                        <a:t>×1.3</a:t>
                      </a:r>
                      <a:r>
                        <a:rPr kumimoji="1" lang="ja-JP" altLang="en-US" sz="1050" kern="1200">
                          <a:solidFill>
                            <a:schemeClr val="accent3"/>
                          </a:solidFill>
                          <a:latin typeface="Meiryo"/>
                          <a:ea typeface="Meiryo"/>
                          <a:cs typeface="+mn-cs"/>
                        </a:rPr>
                        <a:t>倍）</a:t>
                      </a:r>
                      <a:r>
                        <a:rPr kumimoji="1" lang="en-US" altLang="ja-JP" sz="1050" kern="1200">
                          <a:solidFill>
                            <a:schemeClr val="accent6"/>
                          </a:solidFill>
                          <a:latin typeface="Meiryo"/>
                          <a:ea typeface="Meiryo"/>
                          <a:cs typeface="+mn-cs"/>
                        </a:rPr>
                        <a:t>※2</a:t>
                      </a:r>
                      <a:endParaRPr kumimoji="1" lang="ja-JP" altLang="en-US" sz="1050" kern="1200">
                        <a:solidFill>
                          <a:schemeClr val="accent3"/>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4014462905"/>
                  </a:ext>
                </a:extLst>
              </a:tr>
              <a:tr h="288375">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a:ea typeface="Meiryo"/>
                          <a:cs typeface="+mn-cs"/>
                        </a:rPr>
                        <a:t>想定</a:t>
                      </a:r>
                      <a:r>
                        <a:rPr kumimoji="1" lang="en-US" altLang="ja-JP" sz="900" b="0" kern="1200" err="1">
                          <a:solidFill>
                            <a:schemeClr val="bg1"/>
                          </a:solidFill>
                          <a:latin typeface="Meiryo"/>
                          <a:ea typeface="Meiryo"/>
                          <a:cs typeface="+mn-cs"/>
                        </a:rPr>
                        <a:t>vimps</a:t>
                      </a:r>
                      <a:r>
                        <a:rPr kumimoji="1" lang="ja-JP" altLang="en-US" sz="900" b="0" kern="1200">
                          <a:solidFill>
                            <a:schemeClr val="bg1"/>
                          </a:solidFill>
                          <a:latin typeface="Meiryo"/>
                          <a:ea typeface="Meiryo"/>
                          <a:cs typeface="+mn-cs"/>
                        </a:rPr>
                        <a:t>（枠配信のみ）</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a:solidFill>
                            <a:schemeClr val="tx1">
                              <a:lumMod val="65000"/>
                              <a:lumOff val="35000"/>
                            </a:schemeClr>
                          </a:solidFill>
                          <a:latin typeface="Meiryo"/>
                          <a:ea typeface="Meiryo"/>
                          <a:cs typeface="+mn-cs"/>
                        </a:rPr>
                        <a:t>-</a:t>
                      </a:r>
                      <a:endParaRPr kumimoji="1" lang="ja-JP" altLang="en-US" sz="1050" b="0" i="0" kern="1200">
                        <a:solidFill>
                          <a:schemeClr val="tx1">
                            <a:lumMod val="65000"/>
                            <a:lumOff val="35000"/>
                          </a:schemeClr>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dirty="0">
                          <a:solidFill>
                            <a:schemeClr val="tx1">
                              <a:lumMod val="65000"/>
                              <a:lumOff val="35000"/>
                            </a:schemeClr>
                          </a:solidFill>
                          <a:latin typeface="Meiryo"/>
                          <a:ea typeface="Meiryo"/>
                        </a:rPr>
                        <a:t>-</a:t>
                      </a:r>
                      <a:endParaRPr kumimoji="1" lang="ja-JP" altLang="en-US" sz="1050" b="0" i="0" dirty="0">
                        <a:solidFill>
                          <a:schemeClr val="tx1">
                            <a:lumMod val="65000"/>
                            <a:lumOff val="35000"/>
                          </a:schemeClr>
                        </a:solidFill>
                        <a:latin typeface="Meiryo"/>
                        <a:ea typeface="Meiryo"/>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88352744"/>
                  </a:ext>
                </a:extLst>
              </a:tr>
            </a:tbl>
          </a:graphicData>
        </a:graphic>
      </p:graphicFrame>
      <p:sp>
        <p:nvSpPr>
          <p:cNvPr id="26" name="角丸四角形 25">
            <a:extLst>
              <a:ext uri="{FF2B5EF4-FFF2-40B4-BE49-F238E27FC236}">
                <a16:creationId xmlns:a16="http://schemas.microsoft.com/office/drawing/2014/main" id="{8F9975CF-61D2-EDBF-7C79-F6BABA2687AF}"/>
              </a:ext>
            </a:extLst>
          </p:cNvPr>
          <p:cNvSpPr/>
          <p:nvPr/>
        </p:nvSpPr>
        <p:spPr>
          <a:xfrm>
            <a:off x="1854789"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商品一覧</a:t>
            </a:r>
          </a:p>
        </p:txBody>
      </p:sp>
      <p:sp>
        <p:nvSpPr>
          <p:cNvPr id="6" name="テキスト プレースホルダー 35">
            <a:extLst>
              <a:ext uri="{FF2B5EF4-FFF2-40B4-BE49-F238E27FC236}">
                <a16:creationId xmlns:a16="http://schemas.microsoft.com/office/drawing/2014/main" id="{AF82CB53-492A-FC36-1BFC-E33F35801796}"/>
              </a:ext>
            </a:extLst>
          </p:cNvPr>
          <p:cNvSpPr>
            <a:spLocks noGrp="1"/>
          </p:cNvSpPr>
          <p:nvPr>
            <p:ph type="body" sz="quarter" idx="13"/>
          </p:nvPr>
        </p:nvSpPr>
        <p:spPr>
          <a:xfrm>
            <a:off x="3855764" y="241866"/>
            <a:ext cx="5325181" cy="335028"/>
          </a:xfrm>
        </p:spPr>
        <p:txBody>
          <a:bodyPr/>
          <a:lstStyle/>
          <a:p>
            <a:r>
              <a:rPr kumimoji="1" lang="ja-JP" altLang="en-US" sz="2000" b="1" i="0">
                <a:solidFill>
                  <a:schemeClr val="accent3"/>
                </a:solidFill>
                <a:latin typeface="Meiryo" panose="020B0604030504040204" pitchFamily="34" charset="-128"/>
                <a:ea typeface="Meiryo" panose="020B0604030504040204" pitchFamily="34" charset="-128"/>
              </a:rPr>
              <a:t>ブランドパネル</a:t>
            </a:r>
            <a:r>
              <a:rPr kumimoji="1" lang="en-US" altLang="ja-JP" sz="2000" b="1" i="0">
                <a:solidFill>
                  <a:schemeClr val="accent3"/>
                </a:solidFill>
                <a:latin typeface="Meiryo" panose="020B0604030504040204" pitchFamily="34" charset="-128"/>
                <a:ea typeface="Meiryo" panose="020B0604030504040204" pitchFamily="34" charset="-128"/>
              </a:rPr>
              <a:t>  </a:t>
            </a:r>
            <a:r>
              <a:rPr kumimoji="1" lang="ja-JP" altLang="en-US" sz="2000" b="1" i="0">
                <a:solidFill>
                  <a:schemeClr val="accent3"/>
                </a:solidFill>
                <a:latin typeface="Meiryo" panose="020B0604030504040204" pitchFamily="34" charset="-128"/>
                <a:ea typeface="Meiryo" panose="020B0604030504040204" pitchFamily="34" charset="-128"/>
              </a:rPr>
              <a:t>トップインパクト</a:t>
            </a:r>
            <a:r>
              <a:rPr kumimoji="1" lang="en-US" altLang="ja-JP" sz="2000" b="1" i="0">
                <a:solidFill>
                  <a:schemeClr val="accent3"/>
                </a:solidFill>
                <a:latin typeface="Meiryo" panose="020B0604030504040204" pitchFamily="34" charset="-128"/>
                <a:ea typeface="Meiryo" panose="020B0604030504040204" pitchFamily="34" charset="-128"/>
              </a:rPr>
              <a:t>  PC</a:t>
            </a:r>
            <a:endParaRPr kumimoji="1" lang="ja-JP" altLang="en-US" sz="2000" b="1" i="0">
              <a:solidFill>
                <a:schemeClr val="accent3"/>
              </a:solidFill>
              <a:latin typeface="Meiryo" panose="020B0604030504040204" pitchFamily="34" charset="-128"/>
              <a:ea typeface="Meiryo" panose="020B0604030504040204" pitchFamily="34" charset="-128"/>
            </a:endParaRPr>
          </a:p>
        </p:txBody>
      </p:sp>
      <p:sp>
        <p:nvSpPr>
          <p:cNvPr id="4" name="円/楕円 23">
            <a:extLst>
              <a:ext uri="{FF2B5EF4-FFF2-40B4-BE49-F238E27FC236}">
                <a16:creationId xmlns:a16="http://schemas.microsoft.com/office/drawing/2014/main" id="{B07CE540-209C-9FB7-0CCE-A8A144ECC289}"/>
              </a:ext>
            </a:extLst>
          </p:cNvPr>
          <p:cNvSpPr>
            <a:spLocks noChangeAspect="1"/>
          </p:cNvSpPr>
          <p:nvPr/>
        </p:nvSpPr>
        <p:spPr>
          <a:xfrm>
            <a:off x="9952720" y="2518209"/>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D</a:t>
            </a:r>
            <a:endParaRPr kumimoji="0" lang="ja-JP" altLang="en-US"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7" name="円/楕円 24">
            <a:extLst>
              <a:ext uri="{FF2B5EF4-FFF2-40B4-BE49-F238E27FC236}">
                <a16:creationId xmlns:a16="http://schemas.microsoft.com/office/drawing/2014/main" id="{E397BFCF-913A-E735-587E-8E3E9DFD847C}"/>
              </a:ext>
            </a:extLst>
          </p:cNvPr>
          <p:cNvSpPr>
            <a:spLocks noChangeAspect="1"/>
          </p:cNvSpPr>
          <p:nvPr/>
        </p:nvSpPr>
        <p:spPr>
          <a:xfrm>
            <a:off x="9952720" y="2743631"/>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E</a:t>
            </a:r>
            <a:endParaRPr kumimoji="0" lang="ja-JP" altLang="en-US"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11" name="正方形/長方形 10">
            <a:extLst>
              <a:ext uri="{FF2B5EF4-FFF2-40B4-BE49-F238E27FC236}">
                <a16:creationId xmlns:a16="http://schemas.microsoft.com/office/drawing/2014/main" id="{4569B96E-2B7B-D3C1-2012-66DA880C2144}"/>
              </a:ext>
            </a:extLst>
          </p:cNvPr>
          <p:cNvSpPr/>
          <p:nvPr/>
        </p:nvSpPr>
        <p:spPr>
          <a:xfrm>
            <a:off x="479426" y="6017099"/>
            <a:ext cx="4190250" cy="541687"/>
          </a:xfrm>
          <a:prstGeom prst="rect">
            <a:avLst/>
          </a:prstGeom>
        </p:spPr>
        <p:txBody>
          <a:bodyPr wrap="none" lIns="0" tIns="0" rIns="0" bIns="0" anchor="t">
            <a:spAutoFit/>
          </a:bodyPr>
          <a:lstStyle/>
          <a:p>
            <a:pPr>
              <a:lnSpc>
                <a:spcPct val="110000"/>
              </a:lnSpc>
              <a:defRPr/>
            </a:pPr>
            <a:r>
              <a:rPr kumimoji="0" lang="en-US" altLang="ja-JP" sz="800" kern="0">
                <a:solidFill>
                  <a:srgbClr val="595959"/>
                </a:solidFill>
                <a:latin typeface="Meiryo"/>
                <a:ea typeface="Meiryo"/>
              </a:rPr>
              <a:t>※</a:t>
            </a:r>
            <a:r>
              <a:rPr kumimoji="0" lang="ja-JP" altLang="en-US" sz="800" kern="0">
                <a:solidFill>
                  <a:srgbClr val="595959"/>
                </a:solidFill>
                <a:latin typeface="Meiryo"/>
                <a:ea typeface="Meiryo"/>
              </a:rPr>
              <a:t>スマートフォン、</a:t>
            </a:r>
            <a:r>
              <a:rPr kumimoji="0" lang="en-US" sz="800" kern="0">
                <a:solidFill>
                  <a:srgbClr val="595959"/>
                </a:solidFill>
                <a:latin typeface="Meiryo"/>
                <a:ea typeface="+mn-lt"/>
              </a:rPr>
              <a:t>PC</a:t>
            </a:r>
            <a:r>
              <a:rPr kumimoji="0" lang="ja-JP" sz="800" kern="0">
                <a:solidFill>
                  <a:srgbClr val="595959"/>
                </a:solidFill>
                <a:latin typeface="Meiryo"/>
                <a:ea typeface="Meiryo"/>
              </a:rPr>
              <a:t>はパソコン、</a:t>
            </a:r>
            <a:r>
              <a:rPr kumimoji="0" lang="en-US" altLang="ja-JP" sz="800" kern="0">
                <a:solidFill>
                  <a:srgbClr val="595959"/>
                </a:solidFill>
                <a:latin typeface="Meiryo"/>
                <a:ea typeface="+mn-lt"/>
              </a:rPr>
              <a:t>MD</a:t>
            </a:r>
            <a:r>
              <a:rPr kumimoji="0" lang="ja-JP" sz="800" kern="0">
                <a:solidFill>
                  <a:srgbClr val="595959"/>
                </a:solidFill>
                <a:latin typeface="Meiryo"/>
                <a:ea typeface="Meiryo"/>
              </a:rPr>
              <a:t>はマルチデバイスの略称です。</a:t>
            </a:r>
            <a:r>
              <a:rPr kumimoji="0" lang="ja-JP" altLang="en-US" sz="800" kern="0">
                <a:solidFill>
                  <a:srgbClr val="595959"/>
                </a:solidFill>
                <a:latin typeface="Meiryo"/>
                <a:ea typeface="Meiryo"/>
              </a:rPr>
              <a:t>　</a:t>
            </a:r>
            <a:endParaRPr lang="en-US" altLang="ja-JP" sz="800" kern="0">
              <a:solidFill>
                <a:srgbClr val="595959"/>
              </a:solidFill>
              <a:latin typeface="Meiryo"/>
              <a:ea typeface="Meiryo"/>
            </a:endParaRPr>
          </a:p>
          <a:p>
            <a:pPr>
              <a:lnSpc>
                <a:spcPct val="110000"/>
              </a:lnSpc>
              <a:defRPr/>
            </a:pPr>
            <a:r>
              <a:rPr kumimoji="0" lang="en-US" altLang="ja-JP" sz="800" kern="0">
                <a:solidFill>
                  <a:srgbClr val="595959"/>
                </a:solidFill>
                <a:latin typeface="Meiryo"/>
                <a:ea typeface="Meiryo"/>
              </a:rPr>
              <a:t>※</a:t>
            </a:r>
            <a:r>
              <a:rPr kumimoji="0" lang="en-US" altLang="ja-JP" sz="800" kern="0" err="1">
                <a:solidFill>
                  <a:srgbClr val="595959"/>
                </a:solidFill>
                <a:latin typeface="Meiryo"/>
                <a:ea typeface="Meiryo"/>
              </a:rPr>
              <a:t>vCPM</a:t>
            </a:r>
            <a:r>
              <a:rPr kumimoji="0" lang="ja-JP" altLang="en-US" sz="800" kern="0">
                <a:solidFill>
                  <a:srgbClr val="595959"/>
                </a:solidFill>
                <a:latin typeface="Meiryo"/>
                <a:ea typeface="Meiryo"/>
              </a:rPr>
              <a:t>はビューアブルインプレッション</a:t>
            </a:r>
            <a:r>
              <a:rPr kumimoji="0" lang="en-US" altLang="ja-JP" sz="800" kern="0">
                <a:solidFill>
                  <a:srgbClr val="595959"/>
                </a:solidFill>
                <a:latin typeface="Meiryo"/>
                <a:ea typeface="Meiryo"/>
              </a:rPr>
              <a:t>1,000</a:t>
            </a:r>
            <a:r>
              <a:rPr kumimoji="0" lang="ja-JP" altLang="en-US" sz="800" kern="0">
                <a:solidFill>
                  <a:srgbClr val="595959"/>
                </a:solidFill>
                <a:latin typeface="Meiryo"/>
                <a:ea typeface="Meiryo"/>
              </a:rPr>
              <a:t>回あたりにかかる見込み広告費用です。 </a:t>
            </a:r>
            <a:endParaRPr lang="en-US" altLang="ja-JP" sz="800" kern="0">
              <a:solidFill>
                <a:srgbClr val="595959"/>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srgbClr val="595959"/>
                </a:solidFill>
                <a:latin typeface="Meiryo"/>
                <a:ea typeface="Meiryo"/>
              </a:rPr>
              <a:t>※</a:t>
            </a:r>
            <a:r>
              <a:rPr kumimoji="0" lang="en-US" altLang="ja-JP" sz="800" kern="0" err="1">
                <a:solidFill>
                  <a:srgbClr val="595959"/>
                </a:solidFill>
                <a:latin typeface="Meiryo"/>
                <a:ea typeface="Meiryo"/>
              </a:rPr>
              <a:t>vimps</a:t>
            </a:r>
            <a:r>
              <a:rPr kumimoji="0" lang="ja-JP" altLang="en-US" sz="800" kern="0">
                <a:solidFill>
                  <a:srgbClr val="595959"/>
                </a:solidFill>
                <a:latin typeface="Meiryo"/>
                <a:ea typeface="Meiryo"/>
              </a:rPr>
              <a:t>はビューアブルインプレッションの略称です。</a:t>
            </a:r>
            <a:br>
              <a:rPr lang="en-US" altLang="ja-JP" sz="800" kern="0">
                <a:solidFill>
                  <a:srgbClr val="595959"/>
                </a:solidFill>
                <a:latin typeface="Meiryo" panose="020B0604030504040204" pitchFamily="34" charset="-128"/>
                <a:ea typeface="Meiryo" panose="020B0604030504040204" pitchFamily="34" charset="-128"/>
              </a:rPr>
            </a:br>
            <a:r>
              <a:rPr kumimoji="0" lang="en-US" altLang="ja-JP" sz="800" kern="0">
                <a:solidFill>
                  <a:srgbClr val="595959"/>
                </a:solidFill>
                <a:latin typeface="Meiryo"/>
                <a:ea typeface="Meiryo"/>
              </a:rPr>
              <a:t>※</a:t>
            </a:r>
            <a:r>
              <a:rPr kumimoji="0" lang="en-US" altLang="ja-JP" sz="800" kern="0">
                <a:solidFill>
                  <a:srgbClr val="595959"/>
                </a:solidFill>
                <a:latin typeface="Meiryo"/>
                <a:ea typeface="メイリオ"/>
              </a:rPr>
              <a:t>3</a:t>
            </a:r>
            <a:r>
              <a:rPr kumimoji="0" lang="ja-JP" altLang="en-US" sz="800" kern="0">
                <a:solidFill>
                  <a:srgbClr val="595959"/>
                </a:solidFill>
                <a:latin typeface="Meiryo"/>
                <a:ea typeface="Meiryo"/>
              </a:rPr>
              <a:t>月</a:t>
            </a:r>
            <a:r>
              <a:rPr kumimoji="0" lang="en-US" altLang="ja-JP" sz="800" kern="0">
                <a:solidFill>
                  <a:srgbClr val="595959"/>
                </a:solidFill>
                <a:latin typeface="Meiryo"/>
                <a:ea typeface="メイリオ"/>
              </a:rPr>
              <a:t>11</a:t>
            </a:r>
            <a:r>
              <a:rPr kumimoji="0" lang="ja-JP" altLang="en-US" sz="800" kern="0">
                <a:solidFill>
                  <a:srgbClr val="595959"/>
                </a:solidFill>
                <a:latin typeface="Meiryo"/>
                <a:ea typeface="Meiryo"/>
              </a:rPr>
              <a:t>日に</a:t>
            </a:r>
            <a:r>
              <a:rPr kumimoji="0" lang="en-US" altLang="ja-JP" sz="800" kern="0">
                <a:solidFill>
                  <a:srgbClr val="595959"/>
                </a:solidFill>
                <a:latin typeface="Meiryo"/>
                <a:ea typeface="Meiryo"/>
              </a:rPr>
              <a:t>Yahoo! JAPAN</a:t>
            </a:r>
            <a:r>
              <a:rPr kumimoji="0" lang="ja-JP" altLang="en-US" sz="800" kern="0">
                <a:solidFill>
                  <a:srgbClr val="595959"/>
                </a:solidFill>
                <a:latin typeface="Meiryo"/>
                <a:ea typeface="Meiryo"/>
              </a:rPr>
              <a:t>トップページにて特別演出が行われる可能性があります。</a:t>
            </a:r>
            <a:endParaRPr lang="en-US" altLang="ja-JP" sz="800" kern="0">
              <a:solidFill>
                <a:srgbClr val="595959"/>
              </a:solidFill>
              <a:latin typeface="Meiryo"/>
              <a:ea typeface="Meiryo"/>
            </a:endParaRPr>
          </a:p>
        </p:txBody>
      </p:sp>
      <p:sp>
        <p:nvSpPr>
          <p:cNvPr id="12" name="正方形/長方形 11">
            <a:extLst>
              <a:ext uri="{FF2B5EF4-FFF2-40B4-BE49-F238E27FC236}">
                <a16:creationId xmlns:a16="http://schemas.microsoft.com/office/drawing/2014/main" id="{AC81F7B6-6935-92DC-B142-9C4090393AB0}"/>
              </a:ext>
            </a:extLst>
          </p:cNvPr>
          <p:cNvSpPr/>
          <p:nvPr/>
        </p:nvSpPr>
        <p:spPr>
          <a:xfrm>
            <a:off x="4662824" y="6017099"/>
            <a:ext cx="7213513" cy="270843"/>
          </a:xfrm>
          <a:prstGeom prst="rect">
            <a:avLst/>
          </a:prstGeom>
        </p:spPr>
        <p:txBody>
          <a:bodyPr wrap="none" lIns="0" tIns="0" rIns="0" bIns="0" anchor="t">
            <a:spAutoFit/>
          </a:bodyPr>
          <a:lstStyle/>
          <a:p>
            <a:pPr>
              <a:lnSpc>
                <a:spcPct val="110000"/>
              </a:lnSpc>
              <a:defRPr/>
            </a:pPr>
            <a:r>
              <a:rPr kumimoji="0" lang="en-US" altLang="ja-JP" sz="800" kern="0">
                <a:solidFill>
                  <a:srgbClr val="C9002C"/>
                </a:solidFill>
                <a:latin typeface="Meiryo" panose="020B0604030504040204" pitchFamily="34" charset="-128"/>
                <a:ea typeface="Meiryo" panose="020B0604030504040204" pitchFamily="34" charset="-128"/>
              </a:rPr>
              <a:t>※1  1</a:t>
            </a:r>
            <a:r>
              <a:rPr kumimoji="0" lang="ja-JP" altLang="en-US" sz="800" kern="0">
                <a:solidFill>
                  <a:srgbClr val="C9002C"/>
                </a:solidFill>
                <a:latin typeface="Meiryo" panose="020B0604030504040204" pitchFamily="34" charset="-128"/>
                <a:ea typeface="Meiryo" panose="020B0604030504040204" pitchFamily="34" charset="-128"/>
              </a:rPr>
              <a:t>日間～</a:t>
            </a:r>
            <a:r>
              <a:rPr kumimoji="0" lang="en-US" altLang="ja-JP" sz="800" kern="0">
                <a:solidFill>
                  <a:srgbClr val="C9002C"/>
                </a:solidFill>
                <a:latin typeface="Meiryo" panose="020B0604030504040204" pitchFamily="34" charset="-128"/>
                <a:ea typeface="Meiryo" panose="020B0604030504040204" pitchFamily="34" charset="-128"/>
              </a:rPr>
              <a:t>4</a:t>
            </a:r>
            <a:r>
              <a:rPr kumimoji="0" lang="ja-JP" altLang="en-US" sz="800" kern="0">
                <a:solidFill>
                  <a:srgbClr val="C9002C"/>
                </a:solidFill>
                <a:latin typeface="Meiryo" panose="020B0604030504040204" pitchFamily="34" charset="-128"/>
                <a:ea typeface="Meiryo" panose="020B0604030504040204" pitchFamily="34" charset="-128"/>
              </a:rPr>
              <a:t>日間での掲載も可能ですが、掲載</a:t>
            </a:r>
            <a:r>
              <a:rPr kumimoji="0" lang="en" altLang="ja-JP" sz="800" kern="0">
                <a:solidFill>
                  <a:srgbClr val="C9002C"/>
                </a:solidFill>
                <a:latin typeface="Meiryo" panose="020B0604030504040204" pitchFamily="34" charset="-128"/>
                <a:ea typeface="Meiryo" panose="020B0604030504040204" pitchFamily="34" charset="-128"/>
              </a:rPr>
              <a:t>vimps</a:t>
            </a:r>
            <a:r>
              <a:rPr kumimoji="0" lang="ja-JP" altLang="en-US" sz="800" kern="0">
                <a:solidFill>
                  <a:srgbClr val="C9002C"/>
                </a:solidFill>
                <a:latin typeface="Meiryo" panose="020B0604030504040204" pitchFamily="34" charset="-128"/>
                <a:ea typeface="Meiryo" panose="020B0604030504040204" pitchFamily="34" charset="-128"/>
              </a:rPr>
              <a:t>数が未達成の場合補填対象外になります。</a:t>
            </a:r>
            <a:endParaRPr kumimoji="0" lang="en-US" altLang="ja-JP" sz="800" kern="0">
              <a:solidFill>
                <a:srgbClr val="C9002C"/>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srgbClr val="C9002C"/>
                </a:solidFill>
                <a:latin typeface="Meiryo" panose="020B0604030504040204" pitchFamily="34" charset="-128"/>
                <a:ea typeface="Meiryo" panose="020B0604030504040204" pitchFamily="34" charset="-128"/>
              </a:rPr>
              <a:t>※2   </a:t>
            </a:r>
            <a:r>
              <a:rPr kumimoji="0" lang="ja-JP" altLang="en-US" sz="800" kern="0">
                <a:solidFill>
                  <a:srgbClr val="C9002C"/>
                </a:solidFill>
                <a:latin typeface="Meiryo" panose="020B0604030504040204" pitchFamily="34" charset="-128"/>
                <a:ea typeface="Meiryo" panose="020B0604030504040204" pitchFamily="34" charset="-128"/>
              </a:rPr>
              <a:t>都道府県指定の掛け率含む。さらにターゲティングを掛ける場合は基本料金</a:t>
            </a:r>
            <a:r>
              <a:rPr kumimoji="0" lang="en" altLang="ja-JP" sz="800" kern="0">
                <a:solidFill>
                  <a:srgbClr val="C9002C"/>
                </a:solidFill>
                <a:latin typeface="Meiryo" panose="020B0604030504040204" pitchFamily="34" charset="-128"/>
                <a:ea typeface="Meiryo" panose="020B0604030504040204" pitchFamily="34" charset="-128"/>
              </a:rPr>
              <a:t>vCPM</a:t>
            </a:r>
            <a:r>
              <a:rPr kumimoji="0" lang="ja-JP" altLang="en" sz="800" kern="0">
                <a:solidFill>
                  <a:srgbClr val="C9002C"/>
                </a:solidFill>
                <a:latin typeface="Meiryo" panose="020B0604030504040204" pitchFamily="34" charset="-128"/>
                <a:ea typeface="Meiryo" panose="020B0604030504040204" pitchFamily="34" charset="-128"/>
              </a:rPr>
              <a:t>（★）</a:t>
            </a:r>
            <a:r>
              <a:rPr kumimoji="0" lang="ja-JP" altLang="en-US" sz="800" kern="0">
                <a:solidFill>
                  <a:srgbClr val="C9002C"/>
                </a:solidFill>
                <a:latin typeface="Meiryo" panose="020B0604030504040204" pitchFamily="34" charset="-128"/>
                <a:ea typeface="Meiryo" panose="020B0604030504040204" pitchFamily="34" charset="-128"/>
              </a:rPr>
              <a:t>を元に計算せず、カッコ内の計算式を元に計算してください。</a:t>
            </a:r>
            <a:endParaRPr kumimoji="0" lang="en-US" altLang="ja-JP" sz="800" kern="0">
              <a:solidFill>
                <a:srgbClr val="C9002C"/>
              </a:solidFill>
              <a:latin typeface="Meiryo" panose="020B0604030504040204" pitchFamily="34" charset="-128"/>
              <a:ea typeface="Meiryo" panose="020B0604030504040204" pitchFamily="34" charset="-128"/>
            </a:endParaRPr>
          </a:p>
        </p:txBody>
      </p:sp>
      <p:pic>
        <p:nvPicPr>
          <p:cNvPr id="13" name="図プレースホルダー 12" descr="アイコン&#10;&#10;自動的に生成された説明">
            <a:extLst>
              <a:ext uri="{FF2B5EF4-FFF2-40B4-BE49-F238E27FC236}">
                <a16:creationId xmlns:a16="http://schemas.microsoft.com/office/drawing/2014/main" id="{DE92F0A6-F994-5DA8-A34C-D2EF1DF1FEF1}"/>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55398094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5" name="角丸四角形 4">
            <a:extLst>
              <a:ext uri="{FF2B5EF4-FFF2-40B4-BE49-F238E27FC236}">
                <a16:creationId xmlns:a16="http://schemas.microsoft.com/office/drawing/2014/main" id="{3EEE774C-01F1-C4F0-B967-EECA0B958B2C}"/>
              </a:ext>
            </a:extLst>
          </p:cNvPr>
          <p:cNvSpPr/>
          <p:nvPr/>
        </p:nvSpPr>
        <p:spPr>
          <a:xfrm>
            <a:off x="1717542" y="202787"/>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ターゲティング設定</a:t>
            </a:r>
          </a:p>
        </p:txBody>
      </p:sp>
      <p:sp>
        <p:nvSpPr>
          <p:cNvPr id="4" name="テキスト プレースホルダー 35">
            <a:extLst>
              <a:ext uri="{FF2B5EF4-FFF2-40B4-BE49-F238E27FC236}">
                <a16:creationId xmlns:a16="http://schemas.microsoft.com/office/drawing/2014/main" id="{D030F671-8DFA-870D-597F-FFA7AC692215}"/>
              </a:ext>
            </a:extLst>
          </p:cNvPr>
          <p:cNvSpPr>
            <a:spLocks noGrp="1"/>
          </p:cNvSpPr>
          <p:nvPr>
            <p:ph type="body" sz="quarter" idx="13"/>
          </p:nvPr>
        </p:nvSpPr>
        <p:spPr>
          <a:xfrm>
            <a:off x="3855764" y="241866"/>
            <a:ext cx="5325181" cy="335028"/>
          </a:xfrm>
        </p:spPr>
        <p:txBody>
          <a:bodyPr/>
          <a:lstStyle/>
          <a:p>
            <a:r>
              <a:rPr kumimoji="1" lang="ja-JP" altLang="en-US" sz="2000" b="1" i="0">
                <a:solidFill>
                  <a:schemeClr val="accent3"/>
                </a:solidFill>
                <a:latin typeface="Meiryo" panose="020B0604030504040204" pitchFamily="34" charset="-128"/>
                <a:ea typeface="Meiryo" panose="020B0604030504040204" pitchFamily="34" charset="-128"/>
              </a:rPr>
              <a:t>ブランドパネル</a:t>
            </a:r>
            <a:r>
              <a:rPr kumimoji="1" lang="en-US" altLang="ja-JP" sz="2000" b="1" i="0">
                <a:solidFill>
                  <a:schemeClr val="accent3"/>
                </a:solidFill>
                <a:latin typeface="Meiryo" panose="020B0604030504040204" pitchFamily="34" charset="-128"/>
                <a:ea typeface="Meiryo" panose="020B0604030504040204" pitchFamily="34" charset="-128"/>
              </a:rPr>
              <a:t>  </a:t>
            </a:r>
            <a:r>
              <a:rPr kumimoji="1" lang="ja-JP" altLang="en-US" sz="2000" b="1" i="0">
                <a:solidFill>
                  <a:schemeClr val="accent3"/>
                </a:solidFill>
                <a:latin typeface="Meiryo" panose="020B0604030504040204" pitchFamily="34" charset="-128"/>
                <a:ea typeface="Meiryo" panose="020B0604030504040204" pitchFamily="34" charset="-128"/>
              </a:rPr>
              <a:t>トップインパクト</a:t>
            </a:r>
            <a:r>
              <a:rPr kumimoji="1" lang="en-US" altLang="ja-JP" sz="2000" b="1" i="0">
                <a:solidFill>
                  <a:schemeClr val="accent3"/>
                </a:solidFill>
                <a:latin typeface="Meiryo" panose="020B0604030504040204" pitchFamily="34" charset="-128"/>
                <a:ea typeface="Meiryo" panose="020B0604030504040204" pitchFamily="34" charset="-128"/>
              </a:rPr>
              <a:t>  PC</a:t>
            </a:r>
            <a:endParaRPr kumimoji="1" lang="ja-JP" altLang="en-US" sz="2000" b="1" i="0">
              <a:solidFill>
                <a:schemeClr val="accent3"/>
              </a:solidFill>
              <a:latin typeface="Meiryo" panose="020B0604030504040204" pitchFamily="34" charset="-128"/>
              <a:ea typeface="Meiryo" panose="020B0604030504040204" pitchFamily="34" charset="-128"/>
            </a:endParaRPr>
          </a:p>
        </p:txBody>
      </p:sp>
      <p:sp>
        <p:nvSpPr>
          <p:cNvPr id="3" name="テキスト ボックス 5">
            <a:extLst>
              <a:ext uri="{FF2B5EF4-FFF2-40B4-BE49-F238E27FC236}">
                <a16:creationId xmlns:a16="http://schemas.microsoft.com/office/drawing/2014/main" id="{5D999DCA-F361-B914-ADD4-5FD6580C096B}"/>
              </a:ext>
            </a:extLst>
          </p:cNvPr>
          <p:cNvSpPr txBox="1"/>
          <p:nvPr/>
        </p:nvSpPr>
        <p:spPr>
          <a:xfrm>
            <a:off x="530553" y="5027518"/>
            <a:ext cx="10767371" cy="1615827"/>
          </a:xfrm>
          <a:prstGeom prst="rect">
            <a:avLst/>
          </a:prstGeom>
          <a:noFill/>
        </p:spPr>
        <p:txBody>
          <a:bodyPr wrap="none" lIns="0" tIns="45720" rIns="0" bIns="45720" rtlCol="0" anchor="t">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年齢は以下の区分で指定が可能です。</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19</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20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24</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25</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29</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30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34</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35</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39</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40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44</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45</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49</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50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54</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55</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59</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60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64</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65</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69</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70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歳以上</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は「基本料金</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ターゲティングごとに設定されている掛け率」（小数点以下切り捨て）によって決定されます。</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掛け率の最大値は</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倍になります。</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例：性別、年齢、オーディエンスリスト（興味関心、購買意向、属性・ライフイベント）を設定した場合、</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1.2</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1.2</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1.8</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=2.59</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倍となりますが、最大値が</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倍のため、</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倍で設定可能となります。</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オーディエンスリストを複数選択した場合、</a:t>
            </a:r>
            <a:r>
              <a:rPr kumimoji="1" lang="en-US" altLang="ja-JP" sz="900" b="0" i="0" u="none" strike="noStrike" kern="1200" cap="none" spc="0" normalizeH="0" baseline="0" noProof="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掛け率は高い方が選択されます。</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例：「メディア視聴ターゲティング」</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1.5</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倍と「ファンターゲティング」</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倍を選択した場合、</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掛け率は</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倍が適用されます。</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※SP</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はスマートフォン、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PC</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はパソコン、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MD</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オーディエンスリストの詳細は、</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Yahoo!</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広告ヘルプを参照してください。</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hlinkClick r:id="rId2"/>
              </a:rPr>
              <a:t>https://ads-help.yahoo-net.jp/s/article/H000044833?language=ja</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p:txBody>
      </p:sp>
      <p:graphicFrame>
        <p:nvGraphicFramePr>
          <p:cNvPr id="7" name="表 6">
            <a:extLst>
              <a:ext uri="{FF2B5EF4-FFF2-40B4-BE49-F238E27FC236}">
                <a16:creationId xmlns:a16="http://schemas.microsoft.com/office/drawing/2014/main" id="{77340EA3-BAB4-215E-8914-B4506610A8DD}"/>
              </a:ext>
            </a:extLst>
          </p:cNvPr>
          <p:cNvGraphicFramePr>
            <a:graphicFrameLocks noGrp="1"/>
          </p:cNvGraphicFramePr>
          <p:nvPr>
            <p:extLst>
              <p:ext uri="{D42A27DB-BD31-4B8C-83A1-F6EECF244321}">
                <p14:modId xmlns:p14="http://schemas.microsoft.com/office/powerpoint/2010/main" val="522933162"/>
              </p:ext>
            </p:extLst>
          </p:nvPr>
        </p:nvGraphicFramePr>
        <p:xfrm>
          <a:off x="479425" y="1089024"/>
          <a:ext cx="11233148" cy="3947308"/>
        </p:xfrm>
        <a:graphic>
          <a:graphicData uri="http://schemas.openxmlformats.org/drawingml/2006/table">
            <a:tbl>
              <a:tblPr firstCol="1" bandRow="1"/>
              <a:tblGrid>
                <a:gridCol w="2188824">
                  <a:extLst>
                    <a:ext uri="{9D8B030D-6E8A-4147-A177-3AD203B41FA5}">
                      <a16:colId xmlns:a16="http://schemas.microsoft.com/office/drawing/2014/main" val="792911817"/>
                    </a:ext>
                  </a:extLst>
                </a:gridCol>
                <a:gridCol w="2711542">
                  <a:extLst>
                    <a:ext uri="{9D8B030D-6E8A-4147-A177-3AD203B41FA5}">
                      <a16:colId xmlns:a16="http://schemas.microsoft.com/office/drawing/2014/main" val="2515137241"/>
                    </a:ext>
                  </a:extLst>
                </a:gridCol>
                <a:gridCol w="3166391">
                  <a:extLst>
                    <a:ext uri="{9D8B030D-6E8A-4147-A177-3AD203B41FA5}">
                      <a16:colId xmlns:a16="http://schemas.microsoft.com/office/drawing/2014/main" val="598637953"/>
                    </a:ext>
                  </a:extLst>
                </a:gridCol>
                <a:gridCol w="3166391">
                  <a:extLst>
                    <a:ext uri="{9D8B030D-6E8A-4147-A177-3AD203B41FA5}">
                      <a16:colId xmlns:a16="http://schemas.microsoft.com/office/drawing/2014/main" val="56015879"/>
                    </a:ext>
                  </a:extLst>
                </a:gridCol>
              </a:tblGrid>
              <a:tr h="57894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1" dirty="0">
                          <a:solidFill>
                            <a:schemeClr val="accent3"/>
                          </a:solidFill>
                          <a:latin typeface="Meiryo" panose="020B0604030504040204" pitchFamily="34" charset="-128"/>
                          <a:ea typeface="Meiryo" panose="020B0604030504040204" pitchFamily="34" charset="-128"/>
                        </a:rPr>
                        <a:t>ターゲティング</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50" b="1" kern="1200" err="1">
                          <a:solidFill>
                            <a:schemeClr val="accent3"/>
                          </a:solidFill>
                          <a:latin typeface="Meiryo" panose="020B0604030504040204" pitchFamily="34" charset="-128"/>
                          <a:ea typeface="Meiryo" panose="020B0604030504040204" pitchFamily="34" charset="-128"/>
                          <a:cs typeface="+mn-cs"/>
                        </a:rPr>
                        <a:t>vCPM</a:t>
                      </a:r>
                      <a:endParaRPr kumimoji="1" lang="en-US" altLang="ja-JP" sz="1050" b="1" kern="1200">
                        <a:solidFill>
                          <a:schemeClr val="accent3"/>
                        </a:solidFill>
                        <a:latin typeface="Meiryo" panose="020B0604030504040204" pitchFamily="34" charset="-128"/>
                        <a:ea typeface="Meiryo" panose="020B0604030504040204" pitchFamily="34" charset="-128"/>
                        <a:cs typeface="+mn-cs"/>
                      </a:endParaRPr>
                    </a:p>
                    <a:p>
                      <a:pPr algn="ctr"/>
                      <a:r>
                        <a:rPr kumimoji="1" lang="ja-JP" altLang="en-US" sz="1050" b="1" kern="1200">
                          <a:solidFill>
                            <a:schemeClr val="accent3"/>
                          </a:solidFill>
                          <a:latin typeface="Meiryo" panose="020B0604030504040204" pitchFamily="34" charset="-128"/>
                          <a:ea typeface="Meiryo" panose="020B0604030504040204" pitchFamily="34" charset="-128"/>
                          <a:cs typeface="+mn-cs"/>
                        </a:rPr>
                        <a:t>掛け率</a:t>
                      </a:r>
                      <a:endParaRPr kumimoji="1" lang="en-US" altLang="ja-JP" sz="1050" b="1" kern="1200">
                        <a:solidFill>
                          <a:schemeClr val="accent3"/>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900" b="1" kern="1200">
                          <a:solidFill>
                            <a:schemeClr val="bg1"/>
                          </a:solidFill>
                          <a:latin typeface="Meiryo" panose="020B0604030504040204" pitchFamily="34" charset="-128"/>
                          <a:ea typeface="Meiryo" panose="020B0604030504040204" pitchFamily="34" charset="-128"/>
                          <a:cs typeface="+mn-cs"/>
                        </a:rPr>
                        <a:t>ブランドパネル</a:t>
                      </a:r>
                      <a:endParaRPr kumimoji="1" lang="en-US" altLang="ja-JP" sz="900" b="1" kern="1200">
                        <a:solidFill>
                          <a:schemeClr val="bg1"/>
                        </a:solidFill>
                        <a:latin typeface="Meiryo" panose="020B0604030504040204" pitchFamily="34" charset="-128"/>
                        <a:ea typeface="Meiryo" panose="020B0604030504040204" pitchFamily="34" charset="-128"/>
                        <a:cs typeface="+mn-cs"/>
                      </a:endParaRPr>
                    </a:p>
                    <a:p>
                      <a:pPr algn="ctr"/>
                      <a:r>
                        <a:rPr kumimoji="1" lang="ja-JP" altLang="en-US" sz="900" b="1" kern="1200">
                          <a:solidFill>
                            <a:schemeClr val="bg1"/>
                          </a:solidFill>
                          <a:latin typeface="Meiryo" panose="020B0604030504040204" pitchFamily="34" charset="-128"/>
                          <a:ea typeface="Meiryo" panose="020B0604030504040204" pitchFamily="34" charset="-128"/>
                          <a:cs typeface="+mn-cs"/>
                        </a:rPr>
                        <a:t>トップインパクト　</a:t>
                      </a:r>
                      <a:r>
                        <a:rPr kumimoji="1" lang="en-US" altLang="ja-JP" sz="900" b="1" kern="1200">
                          <a:solidFill>
                            <a:schemeClr val="bg1"/>
                          </a:solidFill>
                          <a:latin typeface="Meiryo" panose="020B0604030504040204" pitchFamily="34" charset="-128"/>
                          <a:ea typeface="Meiryo" panose="020B0604030504040204" pitchFamily="34" charset="-128"/>
                          <a:cs typeface="+mn-cs"/>
                        </a:rPr>
                        <a:t>PC</a:t>
                      </a:r>
                      <a:endParaRPr kumimoji="1" lang="ja-JP" altLang="en-US" sz="9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900" b="1" kern="1200">
                          <a:solidFill>
                            <a:schemeClr val="bg1"/>
                          </a:solidFill>
                          <a:latin typeface="Meiryo" panose="020B0604030504040204" pitchFamily="34" charset="-128"/>
                          <a:ea typeface="Meiryo" panose="020B0604030504040204" pitchFamily="34" charset="-128"/>
                          <a:cs typeface="+mn-cs"/>
                        </a:rPr>
                        <a:t>ブランドパネル</a:t>
                      </a:r>
                      <a:endParaRPr kumimoji="1" lang="en-US" altLang="ja-JP" sz="900" b="1" kern="1200">
                        <a:solidFill>
                          <a:schemeClr val="bg1"/>
                        </a:solidFill>
                        <a:latin typeface="Meiryo" panose="020B0604030504040204" pitchFamily="34" charset="-128"/>
                        <a:ea typeface="Meiryo" panose="020B0604030504040204" pitchFamily="34" charset="-128"/>
                        <a:cs typeface="+mn-cs"/>
                      </a:endParaRPr>
                    </a:p>
                    <a:p>
                      <a:pPr algn="ctr"/>
                      <a:r>
                        <a:rPr kumimoji="1" lang="ja-JP" altLang="en-US" sz="900" b="1" kern="1200">
                          <a:solidFill>
                            <a:schemeClr val="bg1"/>
                          </a:solidFill>
                          <a:latin typeface="Meiryo" panose="020B0604030504040204" pitchFamily="34" charset="-128"/>
                          <a:ea typeface="Meiryo" panose="020B0604030504040204" pitchFamily="34" charset="-128"/>
                          <a:cs typeface="+mn-cs"/>
                        </a:rPr>
                        <a:t>トップインパクト　</a:t>
                      </a:r>
                      <a:r>
                        <a:rPr kumimoji="1" lang="en-US" altLang="ja-JP" sz="900" b="1" kern="1200">
                          <a:solidFill>
                            <a:schemeClr val="bg1"/>
                          </a:solidFill>
                          <a:latin typeface="Meiryo" panose="020B0604030504040204" pitchFamily="34" charset="-128"/>
                          <a:ea typeface="Meiryo" panose="020B0604030504040204" pitchFamily="34" charset="-128"/>
                          <a:cs typeface="+mn-cs"/>
                        </a:rPr>
                        <a:t>PC</a:t>
                      </a:r>
                      <a:r>
                        <a:rPr kumimoji="1" lang="ja-JP" altLang="en-US" sz="900" b="1" kern="1200">
                          <a:solidFill>
                            <a:schemeClr val="bg1"/>
                          </a:solidFill>
                          <a:latin typeface="Meiryo" panose="020B0604030504040204" pitchFamily="34" charset="-128"/>
                          <a:ea typeface="Meiryo" panose="020B0604030504040204" pitchFamily="34" charset="-128"/>
                          <a:cs typeface="+mn-cs"/>
                        </a:rPr>
                        <a:t>（都道府県）</a:t>
                      </a: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2117335041"/>
                  </a:ext>
                </a:extLst>
              </a:tr>
              <a:tr h="388447">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0">
                          <a:solidFill>
                            <a:schemeClr val="bg1"/>
                          </a:solidFill>
                          <a:latin typeface="Meiryo" panose="020B0604030504040204" pitchFamily="34" charset="-128"/>
                          <a:ea typeface="Meiryo" panose="020B0604030504040204" pitchFamily="34" charset="-128"/>
                        </a:rPr>
                        <a:t>性別</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50" b="0">
                          <a:solidFill>
                            <a:schemeClr val="bg1"/>
                          </a:solidFill>
                          <a:latin typeface="Meiryo" panose="020B0604030504040204" pitchFamily="34" charset="-128"/>
                          <a:ea typeface="Meiryo" panose="020B0604030504040204" pitchFamily="34" charset="-128"/>
                        </a:rPr>
                        <a:t>1.2</a:t>
                      </a:r>
                      <a:r>
                        <a:rPr kumimoji="1" lang="ja-JP" altLang="en-US" sz="1050" b="0">
                          <a:solidFill>
                            <a:schemeClr val="bg1"/>
                          </a:solidFill>
                          <a:latin typeface="Meiryo" panose="020B0604030504040204" pitchFamily="34" charset="-128"/>
                          <a:ea typeface="Meiryo" panose="020B0604030504040204" pitchFamily="34" charset="-128"/>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84434171"/>
                  </a:ext>
                </a:extLst>
              </a:tr>
              <a:tr h="388447">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0">
                          <a:solidFill>
                            <a:schemeClr val="bg1"/>
                          </a:solidFill>
                          <a:latin typeface="Meiryo" panose="020B0604030504040204" pitchFamily="34" charset="-128"/>
                          <a:ea typeface="Meiryo" panose="020B0604030504040204" pitchFamily="34" charset="-128"/>
                        </a:rPr>
                        <a:t>年齢</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1.2</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931917948"/>
                  </a:ext>
                </a:extLst>
              </a:tr>
              <a:tr h="40575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地域</a:t>
                      </a:r>
                      <a:endParaRPr kumimoji="1" lang="en-US" altLang="ja-JP" sz="1050" b="0"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（都道府県）</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1.3</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66098080"/>
                  </a:ext>
                </a:extLst>
              </a:tr>
              <a:tr h="40575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0">
                          <a:solidFill>
                            <a:schemeClr val="bg1"/>
                          </a:solidFill>
                          <a:latin typeface="Meiryo" panose="020B0604030504040204" pitchFamily="34" charset="-128"/>
                          <a:ea typeface="Meiryo" panose="020B0604030504040204" pitchFamily="34" charset="-128"/>
                        </a:rPr>
                        <a:t>地域</a:t>
                      </a:r>
                      <a:endParaRPr kumimoji="1" lang="en-US" altLang="ja-JP" sz="1050" b="0">
                        <a:solidFill>
                          <a:schemeClr val="bg1"/>
                        </a:solidFill>
                        <a:latin typeface="Meiryo" panose="020B0604030504040204" pitchFamily="34" charset="-128"/>
                        <a:ea typeface="Meiryo" panose="020B0604030504040204" pitchFamily="34" charset="-128"/>
                      </a:endParaRPr>
                    </a:p>
                    <a:p>
                      <a:pPr algn="ctr"/>
                      <a:r>
                        <a:rPr kumimoji="1" lang="ja-JP" altLang="en-US" sz="1050" b="0">
                          <a:solidFill>
                            <a:schemeClr val="bg1"/>
                          </a:solidFill>
                          <a:latin typeface="Meiryo" panose="020B0604030504040204" pitchFamily="34" charset="-128"/>
                          <a:ea typeface="Meiryo" panose="020B0604030504040204" pitchFamily="34" charset="-128"/>
                        </a:rPr>
                        <a:t>（市区郡）</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50" b="0" kern="1200">
                          <a:solidFill>
                            <a:schemeClr val="bg1"/>
                          </a:solidFill>
                          <a:latin typeface="Meiryo" panose="020B0604030504040204" pitchFamily="34" charset="-128"/>
                          <a:ea typeface="Meiryo" panose="020B0604030504040204" pitchFamily="34" charset="-128"/>
                          <a:cs typeface="+mn-cs"/>
                        </a:rPr>
                        <a:t>1.56</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2463668774"/>
                  </a:ext>
                </a:extLst>
              </a:tr>
              <a:tr h="388447">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曜日・</a:t>
                      </a:r>
                      <a:r>
                        <a:rPr kumimoji="1" lang="ja-JP" altLang="en-US" sz="1050" b="0">
                          <a:solidFill>
                            <a:schemeClr val="bg1"/>
                          </a:solidFill>
                          <a:latin typeface="Meiryo" panose="020B0604030504040204" pitchFamily="34" charset="-128"/>
                          <a:ea typeface="Meiryo" panose="020B0604030504040204" pitchFamily="34" charset="-128"/>
                        </a:rPr>
                        <a:t>時間帯</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1.2</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526559465"/>
                  </a:ext>
                </a:extLst>
              </a:tr>
              <a:tr h="405750">
                <a:tc rowSpan="2">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オーディエンスリスト</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cs typeface="+mn-cs"/>
                        </a:rPr>
                        <a:t>（興味関心、購買意向、</a:t>
                      </a:r>
                      <a:endParaRPr kumimoji="1" lang="en-US" altLang="ja-JP" sz="1050" b="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cs typeface="+mn-cs"/>
                        </a:rPr>
                        <a:t>属性・ライフイベント）</a:t>
                      </a:r>
                      <a:r>
                        <a:rPr kumimoji="1" lang="en-US" altLang="ja-JP" sz="1050" b="0" kern="1200" dirty="0">
                          <a:solidFill>
                            <a:schemeClr val="bg1"/>
                          </a:solidFill>
                          <a:latin typeface="Meiryo" panose="020B0604030504040204" pitchFamily="34" charset="-128"/>
                          <a:ea typeface="Meiryo" panose="020B0604030504040204" pitchFamily="34" charset="-128"/>
                          <a:cs typeface="+mn-cs"/>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eiryo" panose="020B0604030504040204" pitchFamily="34" charset="-128"/>
                          <a:ea typeface="Meiryo" panose="020B0604030504040204" pitchFamily="34" charset="-128"/>
                          <a:cs typeface="+mn-cs"/>
                        </a:rPr>
                        <a:t>1.8</a:t>
                      </a:r>
                      <a:r>
                        <a:rPr kumimoji="1" lang="ja-JP" altLang="en-US" sz="1050" b="0" kern="1200" dirty="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967014782"/>
                  </a:ext>
                </a:extLst>
              </a:tr>
              <a:tr h="405750">
                <a:tc vMerge="1">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オーディエンスリスト</a:t>
                      </a:r>
                      <a:br>
                        <a:rPr kumimoji="1" lang="en-US" altLang="ja-JP" sz="1050" b="0" kern="1200">
                          <a:solidFill>
                            <a:schemeClr val="bg1"/>
                          </a:solidFill>
                          <a:latin typeface="Meiryo" panose="020B0604030504040204" pitchFamily="34" charset="-128"/>
                          <a:ea typeface="Meiryo" panose="020B0604030504040204" pitchFamily="34" charset="-128"/>
                          <a:cs typeface="+mn-cs"/>
                        </a:rPr>
                      </a:br>
                      <a:r>
                        <a:rPr kumimoji="1" lang="ja-JP" altLang="en-US" sz="1050" b="0" kern="1200">
                          <a:solidFill>
                            <a:schemeClr val="bg1"/>
                          </a:solidFill>
                          <a:latin typeface="Meiryo" panose="020B0604030504040204" pitchFamily="34" charset="-128"/>
                          <a:ea typeface="Meiryo" panose="020B0604030504040204" pitchFamily="34" charset="-128"/>
                          <a:cs typeface="+mn-cs"/>
                        </a:rPr>
                        <a:t>（ヤフー提供）</a:t>
                      </a:r>
                      <a:r>
                        <a:rPr kumimoji="1" lang="en-US" altLang="ja-JP" sz="1000" b="0" kern="1200">
                          <a:solidFill>
                            <a:schemeClr val="bg1"/>
                          </a:solidFill>
                          <a:latin typeface="Meiryo" panose="020B0604030504040204" pitchFamily="34" charset="-128"/>
                          <a:ea typeface="Meiryo" panose="020B0604030504040204" pitchFamily="34" charset="-128"/>
                          <a:cs typeface="+mn-cs"/>
                        </a:rPr>
                        <a:t>※2</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（ヤフー提供）</a:t>
                      </a:r>
                      <a:r>
                        <a:rPr kumimoji="1" lang="en-US" altLang="ja-JP" sz="1050" b="0" kern="1200">
                          <a:solidFill>
                            <a:schemeClr val="bg1"/>
                          </a:solidFill>
                          <a:latin typeface="Meiryo" panose="020B0604030504040204" pitchFamily="34" charset="-128"/>
                          <a:ea typeface="Meiryo" panose="020B0604030504040204" pitchFamily="34" charset="-128"/>
                          <a:cs typeface="+mn-cs"/>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リスト参照</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750538939"/>
                  </a:ext>
                </a:extLst>
              </a:tr>
              <a:tr h="388447">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a:solidFill>
                            <a:schemeClr val="bg1"/>
                          </a:solidFill>
                          <a:latin typeface="Meiryo" panose="020B0604030504040204" pitchFamily="34" charset="-128"/>
                          <a:ea typeface="Meiryo" panose="020B0604030504040204" pitchFamily="34" charset="-128"/>
                        </a:rPr>
                        <a:t>フリークエンシー</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2.0</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256108755"/>
                  </a:ext>
                </a:extLst>
              </a:tr>
            </a:tbl>
          </a:graphicData>
        </a:graphic>
      </p:graphicFrame>
      <p:pic>
        <p:nvPicPr>
          <p:cNvPr id="10" name="図プレースホルダー 9" descr="アイコン&#10;&#10;自動的に生成された説明">
            <a:extLst>
              <a:ext uri="{FF2B5EF4-FFF2-40B4-BE49-F238E27FC236}">
                <a16:creationId xmlns:a16="http://schemas.microsoft.com/office/drawing/2014/main" id="{1D840EE1-84AA-594D-51C7-986365C05112}"/>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63038169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0308EF6-5F30-1558-1089-14888F5B11EA}"/>
              </a:ext>
            </a:extLst>
          </p:cNvPr>
          <p:cNvSpPr>
            <a:spLocks noGrp="1"/>
          </p:cNvSpPr>
          <p:nvPr>
            <p:ph type="body" sz="quarter" idx="12"/>
          </p:nvPr>
        </p:nvSpPr>
        <p:spPr/>
        <p:txBody>
          <a:bodyPr/>
          <a:lstStyle/>
          <a:p>
            <a:pPr algn="ctr"/>
            <a:r>
              <a:rPr lang="ja-JP" altLang="en-US"/>
              <a:t>商品スペック</a:t>
            </a:r>
          </a:p>
        </p:txBody>
      </p:sp>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p:txBody>
          <a:bodyPr/>
          <a:lstStyle/>
          <a:p>
            <a:r>
              <a:rPr lang="ja-JP" altLang="en-US">
                <a:latin typeface="+mn-ea"/>
                <a:cs typeface="メイリオ" panose="020B0604030504040204" pitchFamily="50" charset="-128"/>
              </a:rPr>
              <a:t>スペシャル商品について</a:t>
            </a:r>
            <a:endParaRPr kumimoji="1" lang="ja-JP" altLang="en-US"/>
          </a:p>
        </p:txBody>
      </p:sp>
      <p:sp>
        <p:nvSpPr>
          <p:cNvPr id="7" name="片側の 2 つの角を丸めた四角形 17">
            <a:extLst>
              <a:ext uri="{FF2B5EF4-FFF2-40B4-BE49-F238E27FC236}">
                <a16:creationId xmlns:a16="http://schemas.microsoft.com/office/drawing/2014/main" id="{5D13F81F-11C2-AC5B-ECE3-F8F0A7D4AF8F}"/>
              </a:ext>
            </a:extLst>
          </p:cNvPr>
          <p:cNvSpPr/>
          <p:nvPr/>
        </p:nvSpPr>
        <p:spPr>
          <a:xfrm>
            <a:off x="479424" y="3379016"/>
            <a:ext cx="5472113" cy="3002734"/>
          </a:xfrm>
          <a:prstGeom prst="round2SameRect">
            <a:avLst>
              <a:gd name="adj1" fmla="val 4527"/>
              <a:gd name="adj2" fmla="val 0"/>
            </a:avLst>
          </a:prstGeom>
          <a:solidFill>
            <a:srgbClr val="F5F5F5"/>
          </a:solidFill>
          <a:ln w="25400" cap="flat" cmpd="sng" algn="ctr">
            <a:noFill/>
            <a:prstDash val="solid"/>
          </a:ln>
          <a:effectLst>
            <a:outerShdw blurRad="38100" dist="25400" dir="2700000" algn="tl" rotWithShape="0">
              <a:prstClr val="black">
                <a:alpha val="40000"/>
              </a:prstClr>
            </a:outerShdw>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2000" b="1" i="0" u="none" strike="noStrike" kern="0" cap="none" spc="0" normalizeH="0" baseline="0" noProof="0">
              <a:ln>
                <a:noFill/>
              </a:ln>
              <a:solidFill>
                <a:srgbClr val="FFFFFF"/>
              </a:solidFill>
              <a:effectLst/>
              <a:uLnTx/>
              <a:uFillTx/>
              <a:latin typeface="メイリオ"/>
            </a:endParaRPr>
          </a:p>
        </p:txBody>
      </p:sp>
      <p:sp>
        <p:nvSpPr>
          <p:cNvPr id="8" name="正方形/長方形 7">
            <a:extLst>
              <a:ext uri="{FF2B5EF4-FFF2-40B4-BE49-F238E27FC236}">
                <a16:creationId xmlns:a16="http://schemas.microsoft.com/office/drawing/2014/main" id="{B164DE76-83F6-A2BC-957E-297BFD9667A3}"/>
              </a:ext>
            </a:extLst>
          </p:cNvPr>
          <p:cNvSpPr/>
          <p:nvPr/>
        </p:nvSpPr>
        <p:spPr>
          <a:xfrm>
            <a:off x="479425" y="1285581"/>
            <a:ext cx="11269662" cy="1902059"/>
          </a:xfrm>
          <a:prstGeom prst="rect">
            <a:avLst/>
          </a:prstGeom>
        </p:spPr>
        <p:txBody>
          <a:bodyPr wrap="square" lIns="0" tIns="0" rIns="0" bIns="0">
            <a:spAutoFit/>
          </a:bodyPr>
          <a:lstStyle/>
          <a:p>
            <a:pPr>
              <a:lnSpc>
                <a:spcPct val="130000"/>
              </a:lnSpc>
              <a:defRPr/>
            </a:pPr>
            <a:r>
              <a:rPr kumimoji="0" lang="ja-JP" altLang="en-US" sz="1600" kern="0">
                <a:solidFill>
                  <a:prstClr val="black">
                    <a:lumMod val="65000"/>
                    <a:lumOff val="35000"/>
                  </a:prstClr>
                </a:solidFill>
                <a:latin typeface="Meiryo" panose="020B0604030504040204" pitchFamily="34" charset="-128"/>
                <a:ea typeface="Meiryo" panose="020B0604030504040204" pitchFamily="34" charset="-128"/>
              </a:rPr>
              <a:t>販売先を限定しないレギュラー商品に対し、スペシャル商品は提案可能な広告主様やプロモーションが限定されています。そのため、事前に弊社による出稿可否判断が必要となります。</a:t>
            </a:r>
            <a:endParaRPr kumimoji="0" lang="en-US" altLang="ja-JP" sz="1600" kern="0">
              <a:solidFill>
                <a:prstClr val="black">
                  <a:lumMod val="65000"/>
                  <a:lumOff val="35000"/>
                </a:prstClr>
              </a:solidFill>
              <a:latin typeface="Meiryo" panose="020B0604030504040204" pitchFamily="34" charset="-128"/>
              <a:ea typeface="Meiryo" panose="020B0604030504040204" pitchFamily="34" charset="-128"/>
            </a:endParaRPr>
          </a:p>
          <a:p>
            <a:pPr>
              <a:lnSpc>
                <a:spcPct val="130000"/>
              </a:lnSpc>
              <a:defRPr/>
            </a:pPr>
            <a:endParaRPr kumimoji="0" lang="en-US" altLang="ja-JP" sz="1600" kern="0">
              <a:solidFill>
                <a:prstClr val="black">
                  <a:lumMod val="65000"/>
                  <a:lumOff val="35000"/>
                </a:prstClr>
              </a:solidFill>
              <a:latin typeface="Meiryo" panose="020B0604030504040204" pitchFamily="34" charset="-128"/>
              <a:ea typeface="Meiryo" panose="020B0604030504040204" pitchFamily="34" charset="-128"/>
            </a:endParaRPr>
          </a:p>
          <a:p>
            <a:pPr>
              <a:lnSpc>
                <a:spcPct val="130000"/>
              </a:lnSpc>
              <a:defRPr/>
            </a:pPr>
            <a:r>
              <a:rPr kumimoji="0" lang="ja-JP" altLang="en-US" sz="1600" kern="0">
                <a:solidFill>
                  <a:prstClr val="black">
                    <a:lumMod val="65000"/>
                    <a:lumOff val="35000"/>
                  </a:prstClr>
                </a:solidFill>
                <a:latin typeface="Meiryo" panose="020B0604030504040204" pitchFamily="34" charset="-128"/>
                <a:ea typeface="Meiryo" panose="020B0604030504040204" pitchFamily="34" charset="-128"/>
              </a:rPr>
              <a:t>事前提案可否申請で承認されたアカウントに対して、弊社内でシステム対応を行い、広告管理ツールの商品選択画面にて該当商品が予約購入できるようになります。</a:t>
            </a:r>
            <a:endParaRPr kumimoji="0" lang="en-US" altLang="ja-JP" sz="1600" kern="0">
              <a:solidFill>
                <a:prstClr val="black">
                  <a:lumMod val="65000"/>
                  <a:lumOff val="35000"/>
                </a:prstClr>
              </a:solidFill>
              <a:latin typeface="Meiryo" panose="020B0604030504040204" pitchFamily="34" charset="-128"/>
              <a:ea typeface="Meiryo" panose="020B0604030504040204" pitchFamily="34" charset="-128"/>
            </a:endParaRPr>
          </a:p>
          <a:p>
            <a:pPr>
              <a:lnSpc>
                <a:spcPct val="130000"/>
              </a:lnSpc>
              <a:defRPr/>
            </a:pPr>
            <a:r>
              <a:rPr kumimoji="0" lang="ja-JP" altLang="en-US" sz="1600" kern="0">
                <a:solidFill>
                  <a:prstClr val="black">
                    <a:lumMod val="65000"/>
                    <a:lumOff val="35000"/>
                  </a:prstClr>
                </a:solidFill>
                <a:latin typeface="Meiryo" panose="020B0604030504040204" pitchFamily="34" charset="-128"/>
                <a:ea typeface="Meiryo" panose="020B0604030504040204" pitchFamily="34" charset="-128"/>
              </a:rPr>
              <a:t>（事前提案可否申請で承認されていないアカウントで予約することはできません。）</a:t>
            </a:r>
            <a:endParaRPr kumimoji="0" lang="en-US" altLang="ja-JP" sz="1600" kern="0">
              <a:solidFill>
                <a:prstClr val="black">
                  <a:lumMod val="65000"/>
                  <a:lumOff val="35000"/>
                </a:prstClr>
              </a:solidFill>
              <a:latin typeface="Meiryo" panose="020B0604030504040204" pitchFamily="34" charset="-128"/>
              <a:ea typeface="Meiryo" panose="020B0604030504040204" pitchFamily="34" charset="-128"/>
            </a:endParaRPr>
          </a:p>
        </p:txBody>
      </p:sp>
      <p:sp>
        <p:nvSpPr>
          <p:cNvPr id="9" name="片側の 2 つの角を丸めた四角形 19">
            <a:extLst>
              <a:ext uri="{FF2B5EF4-FFF2-40B4-BE49-F238E27FC236}">
                <a16:creationId xmlns:a16="http://schemas.microsoft.com/office/drawing/2014/main" id="{F8CD1780-04BF-A333-35FC-C3801401D2B2}"/>
              </a:ext>
            </a:extLst>
          </p:cNvPr>
          <p:cNvSpPr/>
          <p:nvPr/>
        </p:nvSpPr>
        <p:spPr>
          <a:xfrm>
            <a:off x="479424" y="3379015"/>
            <a:ext cx="5472113" cy="504000"/>
          </a:xfrm>
          <a:prstGeom prst="round2SameRect">
            <a:avLst>
              <a:gd name="adj1" fmla="val 20214"/>
              <a:gd name="adj2" fmla="val 0"/>
            </a:avLst>
          </a:prstGeom>
          <a:solidFill>
            <a:srgbClr val="999999"/>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レギュラー商品</a:t>
            </a:r>
            <a:endParaRPr kumimoji="0" lang="en-US" altLang="ja-JP"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10" name="正方形/長方形 9">
            <a:extLst>
              <a:ext uri="{FF2B5EF4-FFF2-40B4-BE49-F238E27FC236}">
                <a16:creationId xmlns:a16="http://schemas.microsoft.com/office/drawing/2014/main" id="{ED6FD0D0-008B-CD6A-3CDB-90DC77018BA7}"/>
              </a:ext>
            </a:extLst>
          </p:cNvPr>
          <p:cNvSpPr/>
          <p:nvPr/>
        </p:nvSpPr>
        <p:spPr>
          <a:xfrm>
            <a:off x="1378913" y="4581568"/>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通常商品</a:t>
            </a:r>
          </a:p>
        </p:txBody>
      </p:sp>
      <p:sp>
        <p:nvSpPr>
          <p:cNvPr id="11" name="正方形/長方形 10">
            <a:extLst>
              <a:ext uri="{FF2B5EF4-FFF2-40B4-BE49-F238E27FC236}">
                <a16:creationId xmlns:a16="http://schemas.microsoft.com/office/drawing/2014/main" id="{E52933ED-40C2-C316-8FC6-270932A2DF05}"/>
              </a:ext>
            </a:extLst>
          </p:cNvPr>
          <p:cNvSpPr/>
          <p:nvPr/>
        </p:nvSpPr>
        <p:spPr>
          <a:xfrm>
            <a:off x="1378913" y="5157651"/>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特集・企画</a:t>
            </a:r>
          </a:p>
        </p:txBody>
      </p:sp>
      <p:sp>
        <p:nvSpPr>
          <p:cNvPr id="12" name="片側の 2 つの角を丸めた四角形 22">
            <a:extLst>
              <a:ext uri="{FF2B5EF4-FFF2-40B4-BE49-F238E27FC236}">
                <a16:creationId xmlns:a16="http://schemas.microsoft.com/office/drawing/2014/main" id="{A92D946D-51CA-C97C-8B5C-60FDA3D39363}"/>
              </a:ext>
            </a:extLst>
          </p:cNvPr>
          <p:cNvSpPr/>
          <p:nvPr/>
        </p:nvSpPr>
        <p:spPr>
          <a:xfrm>
            <a:off x="6240463" y="3379016"/>
            <a:ext cx="5472112" cy="3002734"/>
          </a:xfrm>
          <a:prstGeom prst="round2SameRect">
            <a:avLst>
              <a:gd name="adj1" fmla="val 4115"/>
              <a:gd name="adj2" fmla="val 0"/>
            </a:avLst>
          </a:prstGeom>
          <a:solidFill>
            <a:srgbClr val="FCEDED"/>
          </a:solidFill>
          <a:ln w="25400" cap="flat" cmpd="sng" algn="ctr">
            <a:noFill/>
            <a:prstDash val="solid"/>
          </a:ln>
          <a:effectLst>
            <a:outerShdw blurRad="25400" dist="25400" dir="2700000" algn="tl" rotWithShape="0">
              <a:srgbClr val="C00000">
                <a:alpha val="40000"/>
              </a:srgbClr>
            </a:outerShdw>
          </a:effectLst>
        </p:spPr>
        <p:txBody>
          <a:bodyPr bIns="0" rtlCol="0" anchor="ctr"/>
          <a:lstStyle/>
          <a:p>
            <a:pPr algn="ctr">
              <a:defRPr/>
            </a:pPr>
            <a:endParaRPr kumimoji="0" lang="en-US" altLang="ja-JP" sz="2000" b="1" kern="0">
              <a:solidFill>
                <a:srgbClr val="FFFFFF"/>
              </a:solidFill>
              <a:latin typeface="メイリオ"/>
            </a:endParaRPr>
          </a:p>
        </p:txBody>
      </p:sp>
      <p:sp>
        <p:nvSpPr>
          <p:cNvPr id="13" name="片側の 2 つの角を丸めた四角形 23">
            <a:extLst>
              <a:ext uri="{FF2B5EF4-FFF2-40B4-BE49-F238E27FC236}">
                <a16:creationId xmlns:a16="http://schemas.microsoft.com/office/drawing/2014/main" id="{B8A6AA99-B963-FB5D-8D74-6275013FE14F}"/>
              </a:ext>
            </a:extLst>
          </p:cNvPr>
          <p:cNvSpPr/>
          <p:nvPr/>
        </p:nvSpPr>
        <p:spPr>
          <a:xfrm>
            <a:off x="6240463" y="3379015"/>
            <a:ext cx="5472112" cy="504000"/>
          </a:xfrm>
          <a:prstGeom prst="round2SameRect">
            <a:avLst>
              <a:gd name="adj1" fmla="val 20214"/>
              <a:gd name="adj2" fmla="val 0"/>
            </a:avLst>
          </a:prstGeom>
          <a:solidFill>
            <a:srgbClr val="C9002C"/>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スペシャル商品</a:t>
            </a:r>
          </a:p>
        </p:txBody>
      </p:sp>
      <p:sp>
        <p:nvSpPr>
          <p:cNvPr id="14" name="正方形/長方形 13">
            <a:extLst>
              <a:ext uri="{FF2B5EF4-FFF2-40B4-BE49-F238E27FC236}">
                <a16:creationId xmlns:a16="http://schemas.microsoft.com/office/drawing/2014/main" id="{B7A09AAA-73B3-6D1B-6DFB-725FB53E7838}"/>
              </a:ext>
            </a:extLst>
          </p:cNvPr>
          <p:cNvSpPr/>
          <p:nvPr/>
        </p:nvSpPr>
        <p:spPr>
          <a:xfrm>
            <a:off x="7176463" y="4005485"/>
            <a:ext cx="3600000" cy="504000"/>
          </a:xfrm>
          <a:prstGeom prst="rect">
            <a:avLst/>
          </a:prstGeom>
          <a:solidFill>
            <a:srgbClr val="FFFFFF"/>
          </a:solidFill>
          <a:ln w="31750" cap="rnd" cmpd="sng" algn="ctr">
            <a:solidFill>
              <a:srgbClr val="C9002C"/>
            </a:solidFill>
            <a:prstDash val="sysDot"/>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事前提案可否判断必須商品</a:t>
            </a:r>
          </a:p>
        </p:txBody>
      </p:sp>
      <p:sp>
        <p:nvSpPr>
          <p:cNvPr id="15" name="正方形/長方形 14">
            <a:extLst>
              <a:ext uri="{FF2B5EF4-FFF2-40B4-BE49-F238E27FC236}">
                <a16:creationId xmlns:a16="http://schemas.microsoft.com/office/drawing/2014/main" id="{6987D92F-66BE-B87D-B60A-0A50B56CB3B9}"/>
              </a:ext>
            </a:extLst>
          </p:cNvPr>
          <p:cNvSpPr/>
          <p:nvPr/>
        </p:nvSpPr>
        <p:spPr>
          <a:xfrm>
            <a:off x="7176463" y="4581568"/>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期間限定特別商品</a:t>
            </a:r>
          </a:p>
        </p:txBody>
      </p:sp>
      <p:sp>
        <p:nvSpPr>
          <p:cNvPr id="16" name="正方形/長方形 15">
            <a:extLst>
              <a:ext uri="{FF2B5EF4-FFF2-40B4-BE49-F238E27FC236}">
                <a16:creationId xmlns:a16="http://schemas.microsoft.com/office/drawing/2014/main" id="{A5DABDC0-CA35-76E9-212C-1F10752EBFFB}"/>
              </a:ext>
            </a:extLst>
          </p:cNvPr>
          <p:cNvSpPr/>
          <p:nvPr/>
        </p:nvSpPr>
        <p:spPr>
          <a:xfrm>
            <a:off x="7176463" y="5157651"/>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広告主様限定商品</a:t>
            </a:r>
          </a:p>
        </p:txBody>
      </p:sp>
      <p:sp>
        <p:nvSpPr>
          <p:cNvPr id="17" name="正方形/長方形 16">
            <a:extLst>
              <a:ext uri="{FF2B5EF4-FFF2-40B4-BE49-F238E27FC236}">
                <a16:creationId xmlns:a16="http://schemas.microsoft.com/office/drawing/2014/main" id="{6844E6B5-EAEE-553D-A836-4717EF7977DB}"/>
              </a:ext>
            </a:extLst>
          </p:cNvPr>
          <p:cNvSpPr/>
          <p:nvPr/>
        </p:nvSpPr>
        <p:spPr>
          <a:xfrm>
            <a:off x="7176463" y="5733733"/>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その他特別対応商品</a:t>
            </a:r>
          </a:p>
        </p:txBody>
      </p:sp>
      <p:pic>
        <p:nvPicPr>
          <p:cNvPr id="19" name="図プレースホルダー 18" descr="アイコン&#10;&#10;自動的に生成された説明">
            <a:extLst>
              <a:ext uri="{FF2B5EF4-FFF2-40B4-BE49-F238E27FC236}">
                <a16:creationId xmlns:a16="http://schemas.microsoft.com/office/drawing/2014/main" id="{3078757E-A3AF-75B1-A9D0-ABB1BCBF737E}"/>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8465266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0308EF6-5F30-1558-1089-14888F5B11EA}"/>
              </a:ext>
            </a:extLst>
          </p:cNvPr>
          <p:cNvSpPr>
            <a:spLocks noGrp="1"/>
          </p:cNvSpPr>
          <p:nvPr>
            <p:ph type="body" sz="quarter" idx="12"/>
          </p:nvPr>
        </p:nvSpPr>
        <p:spPr/>
        <p:txBody>
          <a:bodyPr/>
          <a:lstStyle/>
          <a:p>
            <a:pPr algn="ctr"/>
            <a:r>
              <a:rPr lang="ja-JP" altLang="en-US"/>
              <a:t>商品スペック</a:t>
            </a:r>
          </a:p>
        </p:txBody>
      </p:sp>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p:txBody>
          <a:bodyPr/>
          <a:lstStyle/>
          <a:p>
            <a:r>
              <a:rPr lang="ja-JP" altLang="en-US">
                <a:latin typeface="+mn-ea"/>
                <a:cs typeface="メイリオ" panose="020B0604030504040204" pitchFamily="50" charset="-128"/>
              </a:rPr>
              <a:t>スペシャル商品</a:t>
            </a:r>
            <a:r>
              <a:rPr lang="ja-JP" altLang="en-US" sz="1600">
                <a:latin typeface="+mn-ea"/>
                <a:cs typeface="メイリオ" panose="020B0604030504040204" pitchFamily="50" charset="-128"/>
              </a:rPr>
              <a:t>（事前提案可否必須商品）</a:t>
            </a:r>
            <a:r>
              <a:rPr lang="ja-JP" altLang="en-US">
                <a:latin typeface="+mn-ea"/>
                <a:cs typeface="メイリオ" panose="020B0604030504040204" pitchFamily="50" charset="-128"/>
              </a:rPr>
              <a:t>について</a:t>
            </a:r>
          </a:p>
        </p:txBody>
      </p:sp>
      <p:sp>
        <p:nvSpPr>
          <p:cNvPr id="3" name="正方形/長方形 2">
            <a:extLst>
              <a:ext uri="{FF2B5EF4-FFF2-40B4-BE49-F238E27FC236}">
                <a16:creationId xmlns:a16="http://schemas.microsoft.com/office/drawing/2014/main" id="{C67E5814-EA62-14DA-020D-F7FA7094D141}"/>
              </a:ext>
            </a:extLst>
          </p:cNvPr>
          <p:cNvSpPr/>
          <p:nvPr/>
        </p:nvSpPr>
        <p:spPr>
          <a:xfrm>
            <a:off x="479425" y="1268413"/>
            <a:ext cx="11269662" cy="866391"/>
          </a:xfrm>
          <a:prstGeom prst="rect">
            <a:avLst/>
          </a:prstGeom>
        </p:spPr>
        <p:txBody>
          <a:bodyPr wrap="square" lIns="0" tIns="0" rIns="0" bIns="0">
            <a:spAutoFit/>
          </a:bodyPr>
          <a:lstStyle/>
          <a:p>
            <a:pPr>
              <a:lnSpc>
                <a:spcPct val="130000"/>
              </a:lnSpc>
            </a:pPr>
            <a:r>
              <a:rPr lang="ja-JP" altLang="en-US" sz="1600" b="1" u="sng">
                <a:solidFill>
                  <a:srgbClr val="C9002C"/>
                </a:solidFill>
                <a:latin typeface="Meiryo" panose="020B0604030504040204" pitchFamily="34" charset="-128"/>
                <a:ea typeface="Meiryo" panose="020B0604030504040204" pitchFamily="34" charset="-128"/>
              </a:rPr>
              <a:t>スペシャル商品（事前提案可否必須商品</a:t>
            </a:r>
            <a:r>
              <a:rPr lang="en-US" altLang="ja-JP" sz="1600" b="1" u="sng">
                <a:solidFill>
                  <a:srgbClr val="C9002C"/>
                </a:solidFill>
                <a:latin typeface="Meiryo" panose="020B0604030504040204" pitchFamily="34" charset="-128"/>
                <a:ea typeface="Meiryo" panose="020B0604030504040204" pitchFamily="34" charset="-128"/>
              </a:rPr>
              <a:t>※</a:t>
            </a:r>
            <a:r>
              <a:rPr lang="ja-JP" altLang="en-US" sz="1600" b="1" u="sng">
                <a:solidFill>
                  <a:srgbClr val="C9002C"/>
                </a:solidFill>
                <a:latin typeface="Meiryo" panose="020B0604030504040204" pitchFamily="34" charset="-128"/>
                <a:ea typeface="Meiryo" panose="020B0604030504040204" pitchFamily="34" charset="-128"/>
              </a:rPr>
              <a:t>）</a:t>
            </a:r>
            <a:r>
              <a:rPr lang="ja-JP" altLang="en-US" sz="1600">
                <a:solidFill>
                  <a:srgbClr val="545454"/>
                </a:solidFill>
                <a:latin typeface="Meiryo" panose="020B0604030504040204" pitchFamily="34" charset="-128"/>
                <a:ea typeface="Meiryo" panose="020B0604030504040204" pitchFamily="34" charset="-128"/>
              </a:rPr>
              <a:t>への掲載をご希望の場合は、弊社担当営業または</a:t>
            </a:r>
            <a:endParaRPr lang="en-US" altLang="ja-JP" sz="1600">
              <a:solidFill>
                <a:srgbClr val="545454"/>
              </a:solidFill>
              <a:latin typeface="Meiryo" panose="020B0604030504040204" pitchFamily="34" charset="-128"/>
              <a:ea typeface="Meiryo" panose="020B0604030504040204" pitchFamily="34" charset="-128"/>
            </a:endParaRPr>
          </a:p>
          <a:p>
            <a:pPr>
              <a:lnSpc>
                <a:spcPct val="130000"/>
              </a:lnSpc>
            </a:pPr>
            <a:r>
              <a:rPr lang="en-US" altLang="ja-JP" sz="1600">
                <a:solidFill>
                  <a:srgbClr val="545454"/>
                </a:solidFill>
                <a:latin typeface="Meiryo" panose="020B0604030504040204" pitchFamily="34" charset="-128"/>
                <a:ea typeface="Meiryo" panose="020B0604030504040204" pitchFamily="34" charset="-128"/>
              </a:rPr>
              <a:t>Yahoo!</a:t>
            </a:r>
            <a:r>
              <a:rPr lang="ja-JP" altLang="en-US" sz="1600">
                <a:solidFill>
                  <a:srgbClr val="545454"/>
                </a:solidFill>
                <a:latin typeface="Meiryo" panose="020B0604030504040204" pitchFamily="34" charset="-128"/>
                <a:ea typeface="Meiryo" panose="020B0604030504040204" pitchFamily="34" charset="-128"/>
              </a:rPr>
              <a:t>広告パートナーサポート宛に以下の項目をご連絡ください。回答まで最大5営業日いただきます。</a:t>
            </a:r>
            <a:endParaRPr lang="en-US" altLang="ja-JP" sz="1600">
              <a:solidFill>
                <a:srgbClr val="545454"/>
              </a:solidFill>
              <a:latin typeface="Meiryo" panose="020B0604030504040204" pitchFamily="34" charset="-128"/>
              <a:ea typeface="Meiryo" panose="020B0604030504040204" pitchFamily="34" charset="-128"/>
            </a:endParaRPr>
          </a:p>
          <a:p>
            <a:pPr>
              <a:lnSpc>
                <a:spcPct val="130000"/>
              </a:lnSpc>
            </a:pPr>
            <a:r>
              <a:rPr lang="en-US" altLang="ja-JP" sz="1200">
                <a:solidFill>
                  <a:srgbClr val="545454"/>
                </a:solidFill>
                <a:latin typeface="Meiryo" panose="020B0604030504040204" pitchFamily="34" charset="-128"/>
                <a:ea typeface="Meiryo" panose="020B0604030504040204" pitchFamily="34" charset="-128"/>
              </a:rPr>
              <a:t>※</a:t>
            </a:r>
            <a:r>
              <a:rPr lang="ja-JP" altLang="en-US" sz="1200">
                <a:solidFill>
                  <a:srgbClr val="545454"/>
                </a:solidFill>
                <a:latin typeface="Meiryo" panose="020B0604030504040204" pitchFamily="34" charset="-128"/>
                <a:ea typeface="Meiryo" panose="020B0604030504040204" pitchFamily="34" charset="-128"/>
              </a:rPr>
              <a:t>広告商品名一例：ブランドパネルパノラマ </a:t>
            </a:r>
            <a:r>
              <a:rPr lang="en-US" altLang="ja-JP" sz="1200">
                <a:solidFill>
                  <a:srgbClr val="545454"/>
                </a:solidFill>
                <a:latin typeface="Meiryo" panose="020B0604030504040204" pitchFamily="34" charset="-128"/>
                <a:ea typeface="Meiryo" panose="020B0604030504040204" pitchFamily="34" charset="-128"/>
              </a:rPr>
              <a:t>PC</a:t>
            </a:r>
            <a:r>
              <a:rPr lang="ja-JP" altLang="en-US" sz="1200">
                <a:solidFill>
                  <a:srgbClr val="545454"/>
                </a:solidFill>
                <a:latin typeface="Meiryo" panose="020B0604030504040204" pitchFamily="34" charset="-128"/>
                <a:ea typeface="Meiryo" panose="020B0604030504040204" pitchFamily="34" charset="-128"/>
              </a:rPr>
              <a:t>（</a:t>
            </a:r>
            <a:r>
              <a:rPr lang="en-US" altLang="ja-JP" sz="1200">
                <a:solidFill>
                  <a:srgbClr val="545454"/>
                </a:solidFill>
                <a:latin typeface="Meiryo" panose="020B0604030504040204" pitchFamily="34" charset="-128"/>
                <a:ea typeface="Meiryo" panose="020B0604030504040204" pitchFamily="34" charset="-128"/>
              </a:rPr>
              <a:t>2000</a:t>
            </a:r>
            <a:r>
              <a:rPr lang="ja-JP" altLang="en-US" sz="1200">
                <a:solidFill>
                  <a:srgbClr val="545454"/>
                </a:solidFill>
                <a:latin typeface="Meiryo" panose="020B0604030504040204" pitchFamily="34" charset="-128"/>
                <a:ea typeface="Meiryo" panose="020B0604030504040204" pitchFamily="34" charset="-128"/>
              </a:rPr>
              <a:t>万円～）、ブランドパネルトップインパクトパノラマ </a:t>
            </a:r>
            <a:r>
              <a:rPr lang="en-US" altLang="ja-JP" sz="1200">
                <a:solidFill>
                  <a:srgbClr val="545454"/>
                </a:solidFill>
                <a:latin typeface="Meiryo" panose="020B0604030504040204" pitchFamily="34" charset="-128"/>
                <a:ea typeface="Meiryo" panose="020B0604030504040204" pitchFamily="34" charset="-128"/>
              </a:rPr>
              <a:t>PC</a:t>
            </a:r>
            <a:r>
              <a:rPr lang="ja-JP" altLang="en-US" sz="1200">
                <a:solidFill>
                  <a:srgbClr val="545454"/>
                </a:solidFill>
                <a:latin typeface="Meiryo" panose="020B0604030504040204" pitchFamily="34" charset="-128"/>
                <a:ea typeface="Meiryo" panose="020B0604030504040204" pitchFamily="34" charset="-128"/>
              </a:rPr>
              <a:t>（</a:t>
            </a:r>
            <a:r>
              <a:rPr lang="en-US" altLang="ja-JP" sz="1200">
                <a:solidFill>
                  <a:srgbClr val="545454"/>
                </a:solidFill>
                <a:latin typeface="Meiryo" panose="020B0604030504040204" pitchFamily="34" charset="-128"/>
                <a:ea typeface="Meiryo" panose="020B0604030504040204" pitchFamily="34" charset="-128"/>
              </a:rPr>
              <a:t>2000</a:t>
            </a:r>
            <a:r>
              <a:rPr lang="ja-JP" altLang="en-US" sz="1200">
                <a:solidFill>
                  <a:srgbClr val="545454"/>
                </a:solidFill>
                <a:latin typeface="Meiryo" panose="020B0604030504040204" pitchFamily="34" charset="-128"/>
                <a:ea typeface="Meiryo" panose="020B0604030504040204" pitchFamily="34" charset="-128"/>
              </a:rPr>
              <a:t>万円～）</a:t>
            </a:r>
          </a:p>
        </p:txBody>
      </p:sp>
      <p:sp>
        <p:nvSpPr>
          <p:cNvPr id="5" name="角丸四角形 7">
            <a:extLst>
              <a:ext uri="{FF2B5EF4-FFF2-40B4-BE49-F238E27FC236}">
                <a16:creationId xmlns:a16="http://schemas.microsoft.com/office/drawing/2014/main" id="{D805C087-BE09-D836-CD71-80593B39BE06}"/>
              </a:ext>
            </a:extLst>
          </p:cNvPr>
          <p:cNvSpPr/>
          <p:nvPr/>
        </p:nvSpPr>
        <p:spPr>
          <a:xfrm>
            <a:off x="479425" y="2356434"/>
            <a:ext cx="11233150" cy="432000"/>
          </a:xfrm>
          <a:prstGeom prst="roundRect">
            <a:avLst>
              <a:gd name="adj" fmla="val 50000"/>
            </a:avLst>
          </a:prstGeom>
          <a:solidFill>
            <a:schemeClr val="accent1"/>
          </a:solidFill>
          <a:ln w="9525" cap="flat" cmpd="sng" algn="ctr">
            <a:noFill/>
            <a:prstDash val="solid"/>
          </a:ln>
          <a:effectLst>
            <a:outerShdw dist="25400" dir="2700000" algn="tl" rotWithShape="0">
              <a:prstClr val="black">
                <a:alpha val="30000"/>
              </a:prstClr>
            </a:outerShdw>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ご連絡いただきたい項目</a:t>
            </a:r>
          </a:p>
        </p:txBody>
      </p:sp>
      <p:graphicFrame>
        <p:nvGraphicFramePr>
          <p:cNvPr id="18" name="表 5">
            <a:extLst>
              <a:ext uri="{FF2B5EF4-FFF2-40B4-BE49-F238E27FC236}">
                <a16:creationId xmlns:a16="http://schemas.microsoft.com/office/drawing/2014/main" id="{A70846CA-6247-2035-3E66-7CFD15313E19}"/>
              </a:ext>
            </a:extLst>
          </p:cNvPr>
          <p:cNvGraphicFramePr>
            <a:graphicFrameLocks noGrp="1"/>
          </p:cNvGraphicFramePr>
          <p:nvPr>
            <p:extLst>
              <p:ext uri="{D42A27DB-BD31-4B8C-83A1-F6EECF244321}">
                <p14:modId xmlns:p14="http://schemas.microsoft.com/office/powerpoint/2010/main" val="3244484264"/>
              </p:ext>
            </p:extLst>
          </p:nvPr>
        </p:nvGraphicFramePr>
        <p:xfrm>
          <a:off x="479425" y="2896536"/>
          <a:ext cx="11233150" cy="3485214"/>
        </p:xfrm>
        <a:graphic>
          <a:graphicData uri="http://schemas.openxmlformats.org/drawingml/2006/table">
            <a:tbl>
              <a:tblPr/>
              <a:tblGrid>
                <a:gridCol w="4372123">
                  <a:extLst>
                    <a:ext uri="{9D8B030D-6E8A-4147-A177-3AD203B41FA5}">
                      <a16:colId xmlns:a16="http://schemas.microsoft.com/office/drawing/2014/main" val="2102268683"/>
                    </a:ext>
                  </a:extLst>
                </a:gridCol>
                <a:gridCol w="6861027">
                  <a:extLst>
                    <a:ext uri="{9D8B030D-6E8A-4147-A177-3AD203B41FA5}">
                      <a16:colId xmlns:a16="http://schemas.microsoft.com/office/drawing/2014/main" val="2884824288"/>
                    </a:ext>
                  </a:extLst>
                </a:gridCol>
              </a:tblGrid>
              <a:tr h="3172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広告商品</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2700" cmpd="sng">
                      <a:solidFill>
                        <a:srgbClr val="FFFFFF"/>
                      </a:solidFill>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127601938"/>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広告主</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097935829"/>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プロモーション商品・内容</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4129829377"/>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リンク先</a:t>
                      </a:r>
                      <a:r>
                        <a:rPr kumimoji="1" lang="en" altLang="ja-JP" sz="1200" b="0" i="0">
                          <a:solidFill>
                            <a:schemeClr val="bg1"/>
                          </a:solidFill>
                          <a:latin typeface="Meiryo" panose="020B0604030504040204" pitchFamily="34" charset="-128"/>
                          <a:ea typeface="Meiryo" panose="020B0604030504040204" pitchFamily="34" charset="-128"/>
                        </a:rPr>
                        <a:t>URL</a:t>
                      </a:r>
                      <a:endParaRPr kumimoji="1" lang="ja-JP" altLang="en-US" sz="1200" b="0" i="0">
                        <a:solidFill>
                          <a:schemeClr val="bg1"/>
                        </a:solidFill>
                        <a:latin typeface="Meiryo" panose="020B0604030504040204" pitchFamily="34" charset="-128"/>
                        <a:ea typeface="Meiryo" panose="020B0604030504040204" pitchFamily="34" charset="-128"/>
                      </a:endParaRP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705213913"/>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ヤフー営業担当者</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4251573193"/>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代理店</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502694705"/>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予約型対応アカウント</a:t>
                      </a:r>
                      <a:r>
                        <a:rPr kumimoji="1" lang="en" altLang="ja-JP" sz="1200" b="0" i="0">
                          <a:solidFill>
                            <a:schemeClr val="bg1"/>
                          </a:solidFill>
                          <a:latin typeface="Meiryo" panose="020B0604030504040204" pitchFamily="34" charset="-128"/>
                          <a:ea typeface="Meiryo" panose="020B0604030504040204" pitchFamily="34" charset="-128"/>
                        </a:rPr>
                        <a:t>ID</a:t>
                      </a:r>
                      <a:r>
                        <a:rPr kumimoji="1" lang="ja-JP" altLang="en" sz="1000" b="0" i="0">
                          <a:solidFill>
                            <a:schemeClr val="bg1"/>
                          </a:solidFill>
                          <a:latin typeface="Meiryo" panose="020B0604030504040204" pitchFamily="34" charset="-128"/>
                          <a:ea typeface="Meiryo" panose="020B0604030504040204" pitchFamily="34" charset="-128"/>
                        </a:rPr>
                        <a:t>（</a:t>
                      </a:r>
                      <a:r>
                        <a:rPr kumimoji="1" lang="ja-JP" altLang="en-US" sz="1000" b="0" i="0">
                          <a:solidFill>
                            <a:schemeClr val="bg1"/>
                          </a:solidFill>
                          <a:latin typeface="Meiryo" panose="020B0604030504040204" pitchFamily="34" charset="-128"/>
                          <a:ea typeface="Meiryo" panose="020B0604030504040204" pitchFamily="34" charset="-128"/>
                        </a:rPr>
                        <a:t>用意があれば）</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676607046"/>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掲載期間</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787020545"/>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予算</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441025398"/>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掲載</a:t>
                      </a:r>
                      <a:r>
                        <a:rPr kumimoji="1" lang="en" altLang="ja-JP" sz="1200" b="0" i="0" err="1">
                          <a:solidFill>
                            <a:schemeClr val="bg1"/>
                          </a:solidFill>
                          <a:latin typeface="Meiryo" panose="020B0604030504040204" pitchFamily="34" charset="-128"/>
                          <a:ea typeface="Meiryo" panose="020B0604030504040204" pitchFamily="34" charset="-128"/>
                        </a:rPr>
                        <a:t>vimps</a:t>
                      </a:r>
                      <a:endParaRPr kumimoji="1" lang="ja-JP" altLang="en-US" sz="1200" b="0" i="0">
                        <a:solidFill>
                          <a:schemeClr val="bg1"/>
                        </a:solidFill>
                        <a:latin typeface="Meiryo" panose="020B0604030504040204" pitchFamily="34" charset="-128"/>
                        <a:ea typeface="Meiryo" panose="020B0604030504040204" pitchFamily="34" charset="-128"/>
                      </a:endParaRP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4251692299"/>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懸念点</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220880169"/>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備考</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924746215"/>
                  </a:ext>
                </a:extLst>
              </a:tr>
            </a:tbl>
          </a:graphicData>
        </a:graphic>
      </p:graphicFrame>
      <p:pic>
        <p:nvPicPr>
          <p:cNvPr id="10" name="図プレースホルダー 9" descr="アイコン&#10;&#10;自動的に生成された説明">
            <a:extLst>
              <a:ext uri="{FF2B5EF4-FFF2-40B4-BE49-F238E27FC236}">
                <a16:creationId xmlns:a16="http://schemas.microsoft.com/office/drawing/2014/main" id="{D53B660D-B587-B1FE-4F2D-C2492A93AC00}"/>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206388834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5" name="角丸四角形 4">
            <a:extLst>
              <a:ext uri="{FF2B5EF4-FFF2-40B4-BE49-F238E27FC236}">
                <a16:creationId xmlns:a16="http://schemas.microsoft.com/office/drawing/2014/main" id="{AAC1EB36-41D2-6CC3-B114-F8CE71F29CD2}"/>
              </a:ext>
            </a:extLst>
          </p:cNvPr>
          <p:cNvSpPr/>
          <p:nvPr/>
        </p:nvSpPr>
        <p:spPr>
          <a:xfrm>
            <a:off x="1717542"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商品イメージ</a:t>
            </a:r>
          </a:p>
        </p:txBody>
      </p:sp>
      <p:sp>
        <p:nvSpPr>
          <p:cNvPr id="41" name="正方形/長方形 40">
            <a:extLst>
              <a:ext uri="{FF2B5EF4-FFF2-40B4-BE49-F238E27FC236}">
                <a16:creationId xmlns:a16="http://schemas.microsoft.com/office/drawing/2014/main" id="{C7FE3AE4-AFD3-2AA1-3B55-A2A383FBE814}"/>
              </a:ext>
            </a:extLst>
          </p:cNvPr>
          <p:cNvSpPr/>
          <p:nvPr/>
        </p:nvSpPr>
        <p:spPr>
          <a:xfrm>
            <a:off x="5807" y="5884588"/>
            <a:ext cx="12192000" cy="980728"/>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・フォーマット別ガイド</a:t>
            </a:r>
            <a:r>
              <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0" lang="ja-JP" altLang="en-US"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 </a:t>
            </a:r>
            <a:r>
              <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3"/>
              </a:rPr>
              <a:t>https://s.yimg.jp/dl/displayads-guarantee/formatguide.zip</a:t>
            </a:r>
            <a:endPar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・入稿規定（</a:t>
            </a:r>
            <a:r>
              <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web</a:t>
            </a:r>
            <a:r>
              <a:rPr kumimoji="0" lang="ja-JP" altLang="en-US"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4"/>
              </a:rPr>
              <a:t>https://ads-help.yahoo-net.jp/s/article/H000044930?language=ja</a:t>
            </a:r>
            <a:endPar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
        <p:nvSpPr>
          <p:cNvPr id="44" name="正方形/長方形 43">
            <a:extLst>
              <a:ext uri="{FF2B5EF4-FFF2-40B4-BE49-F238E27FC236}">
                <a16:creationId xmlns:a16="http://schemas.microsoft.com/office/drawing/2014/main" id="{5B96794B-D175-406A-600F-C215E839B860}"/>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61" name="テキスト ボックス 60">
            <a:extLst>
              <a:ext uri="{FF2B5EF4-FFF2-40B4-BE49-F238E27FC236}">
                <a16:creationId xmlns:a16="http://schemas.microsoft.com/office/drawing/2014/main" id="{8F62498E-EA71-6E8F-3ABF-44865B5DC823}"/>
              </a:ext>
            </a:extLst>
          </p:cNvPr>
          <p:cNvSpPr txBox="1"/>
          <p:nvPr/>
        </p:nvSpPr>
        <p:spPr>
          <a:xfrm>
            <a:off x="5733722" y="6600184"/>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 altLang="ja-JP" sz="800" b="0" i="0" u="none" strike="noStrike" kern="1200" cap="none" spc="0" normalizeH="0" baseline="0" noProof="0">
                <a:ln>
                  <a:noFill/>
                </a:ln>
                <a:solidFill>
                  <a:srgbClr val="999999"/>
                </a:solidFill>
                <a:effectLst/>
                <a:uLnTx/>
                <a:uFillTx/>
                <a:latin typeface="Meiryo" panose="020B0604030504040204" pitchFamily="34" charset="-128"/>
                <a:ea typeface="Meiryo" panose="020B0604030504040204" pitchFamily="34" charset="-128"/>
              </a:rPr>
              <a:t>© Yahoo Japan</a:t>
            </a:r>
            <a:endParaRPr kumimoji="1" lang="ja-JP" altLang="en-US" sz="800" b="0" i="0" u="none" strike="noStrike" kern="1200" cap="none" spc="0" normalizeH="0" baseline="0" noProof="0">
              <a:ln>
                <a:noFill/>
              </a:ln>
              <a:solidFill>
                <a:srgbClr val="999999"/>
              </a:solidFill>
              <a:effectLst/>
              <a:uLnTx/>
              <a:uFillTx/>
              <a:latin typeface="Meiryo" panose="020B0604030504040204" pitchFamily="34" charset="-128"/>
              <a:ea typeface="Meiryo" panose="020B0604030504040204" pitchFamily="34" charset="-128"/>
            </a:endParaRPr>
          </a:p>
        </p:txBody>
      </p:sp>
      <p:sp>
        <p:nvSpPr>
          <p:cNvPr id="62" name="テキスト ボックス 61">
            <a:extLst>
              <a:ext uri="{FF2B5EF4-FFF2-40B4-BE49-F238E27FC236}">
                <a16:creationId xmlns:a16="http://schemas.microsoft.com/office/drawing/2014/main" id="{2811B24F-F394-6CD2-A66F-B8C28F6AD05B}"/>
              </a:ext>
            </a:extLst>
          </p:cNvPr>
          <p:cNvSpPr txBox="1"/>
          <p:nvPr/>
        </p:nvSpPr>
        <p:spPr>
          <a:xfrm>
            <a:off x="11055928" y="6519553"/>
            <a:ext cx="1045028"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059287-6666-084C-9D74-9884BA0CD8A5}" type="slidenum">
              <a:rPr kumimoji="1" lang="ja-JP" altLang="en-US" sz="1200" b="0" i="0" u="none" strike="noStrike" kern="1200" cap="none" spc="0" normalizeH="0" baseline="0" noProof="0" smtClean="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1" lang="ja-JP" altLang="en-US" sz="1200" b="0" i="0" u="none" strike="noStrike" kern="1200" cap="none" spc="0" normalizeH="0" baseline="0" noProof="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endParaRPr>
          </a:p>
        </p:txBody>
      </p:sp>
      <p:sp>
        <p:nvSpPr>
          <p:cNvPr id="21" name="テキスト プレースホルダー 35">
            <a:extLst>
              <a:ext uri="{FF2B5EF4-FFF2-40B4-BE49-F238E27FC236}">
                <a16:creationId xmlns:a16="http://schemas.microsoft.com/office/drawing/2014/main" id="{0AEAC557-B5DD-191F-2BE2-10A68D09D291}"/>
              </a:ext>
            </a:extLst>
          </p:cNvPr>
          <p:cNvSpPr>
            <a:spLocks noGrp="1"/>
          </p:cNvSpPr>
          <p:nvPr>
            <p:ph type="body" sz="quarter" idx="13"/>
          </p:nvPr>
        </p:nvSpPr>
        <p:spPr>
          <a:xfrm>
            <a:off x="3855764" y="241866"/>
            <a:ext cx="5325181" cy="335028"/>
          </a:xfrm>
        </p:spPr>
        <p:txBody>
          <a:bodyPr/>
          <a:lstStyle/>
          <a:p>
            <a:r>
              <a:rPr lang="ja-JP" altLang="en-US">
                <a:latin typeface="+mn-ea"/>
              </a:rPr>
              <a:t>スペシャル商品</a:t>
            </a:r>
            <a:r>
              <a:rPr lang="ja-JP" altLang="en-US" sz="1600">
                <a:latin typeface="+mn-ea"/>
              </a:rPr>
              <a:t>（事前提案可否判断必須商品）</a:t>
            </a:r>
            <a:endParaRPr kumimoji="1" lang="ja-JP" altLang="en-US" sz="2000"/>
          </a:p>
        </p:txBody>
      </p:sp>
      <p:sp>
        <p:nvSpPr>
          <p:cNvPr id="6" name="フリーフォーム 14">
            <a:extLst>
              <a:ext uri="{FF2B5EF4-FFF2-40B4-BE49-F238E27FC236}">
                <a16:creationId xmlns:a16="http://schemas.microsoft.com/office/drawing/2014/main" id="{401B84C9-CA0E-5F46-DA60-BEB8F7B6E660}"/>
              </a:ext>
            </a:extLst>
          </p:cNvPr>
          <p:cNvSpPr/>
          <p:nvPr/>
        </p:nvSpPr>
        <p:spPr>
          <a:xfrm>
            <a:off x="4958661" y="1614433"/>
            <a:ext cx="992066" cy="1548530"/>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16" name="角丸四角形 16">
            <a:extLst>
              <a:ext uri="{FF2B5EF4-FFF2-40B4-BE49-F238E27FC236}">
                <a16:creationId xmlns:a16="http://schemas.microsoft.com/office/drawing/2014/main" id="{E754B830-5F16-86ED-311C-6ECBBD02A542}"/>
              </a:ext>
            </a:extLst>
          </p:cNvPr>
          <p:cNvSpPr/>
          <p:nvPr/>
        </p:nvSpPr>
        <p:spPr>
          <a:xfrm>
            <a:off x="2200437" y="1290755"/>
            <a:ext cx="3585600"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トップインパクト パノラマ</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トップインパクト パノラマ</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p>
        </p:txBody>
      </p:sp>
      <p:sp>
        <p:nvSpPr>
          <p:cNvPr id="17" name="円/楕円 17">
            <a:extLst>
              <a:ext uri="{FF2B5EF4-FFF2-40B4-BE49-F238E27FC236}">
                <a16:creationId xmlns:a16="http://schemas.microsoft.com/office/drawing/2014/main" id="{FDA214C0-F661-1C3D-664A-0BD572B49AC1}"/>
              </a:ext>
            </a:extLst>
          </p:cNvPr>
          <p:cNvSpPr>
            <a:spLocks noChangeAspect="1"/>
          </p:cNvSpPr>
          <p:nvPr/>
        </p:nvSpPr>
        <p:spPr>
          <a:xfrm>
            <a:off x="1952073" y="1385207"/>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F</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8" name="フリーフォーム 18">
            <a:extLst>
              <a:ext uri="{FF2B5EF4-FFF2-40B4-BE49-F238E27FC236}">
                <a16:creationId xmlns:a16="http://schemas.microsoft.com/office/drawing/2014/main" id="{BDDF796A-63A9-CAA1-A7AF-2D2A974FA1BC}"/>
              </a:ext>
            </a:extLst>
          </p:cNvPr>
          <p:cNvSpPr/>
          <p:nvPr/>
        </p:nvSpPr>
        <p:spPr>
          <a:xfrm>
            <a:off x="9317161" y="1614433"/>
            <a:ext cx="992066" cy="1548530"/>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20" name="角丸四角形 20">
            <a:extLst>
              <a:ext uri="{FF2B5EF4-FFF2-40B4-BE49-F238E27FC236}">
                <a16:creationId xmlns:a16="http://schemas.microsoft.com/office/drawing/2014/main" id="{C58BC427-8BDD-E055-9226-EC9FBF14B8AE}"/>
              </a:ext>
            </a:extLst>
          </p:cNvPr>
          <p:cNvSpPr/>
          <p:nvPr/>
        </p:nvSpPr>
        <p:spPr>
          <a:xfrm>
            <a:off x="6494026" y="1290755"/>
            <a:ext cx="3815201"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トップインパクト パノラマ パネルスイッチ</a:t>
            </a:r>
            <a:r>
              <a:rPr kumimoji="1" lang="en-US" altLang="ja-JP" sz="11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1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画像</a:t>
            </a:r>
            <a:r>
              <a:rPr kumimoji="1" lang="en-US" altLang="ja-JP" sz="11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1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endParaRPr kumimoji="1" lang="en-US" altLang="ja-JP" sz="11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endParaRPr>
          </a:p>
        </p:txBody>
      </p:sp>
      <p:sp>
        <p:nvSpPr>
          <p:cNvPr id="22" name="円/楕円 21">
            <a:extLst>
              <a:ext uri="{FF2B5EF4-FFF2-40B4-BE49-F238E27FC236}">
                <a16:creationId xmlns:a16="http://schemas.microsoft.com/office/drawing/2014/main" id="{3FBACD9F-0754-00D8-B046-FB4EFB01A8E2}"/>
              </a:ext>
            </a:extLst>
          </p:cNvPr>
          <p:cNvSpPr>
            <a:spLocks noChangeAspect="1"/>
          </p:cNvSpPr>
          <p:nvPr/>
        </p:nvSpPr>
        <p:spPr>
          <a:xfrm>
            <a:off x="6245663" y="1385207"/>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G</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5" name="テキスト ボックス 24">
            <a:extLst>
              <a:ext uri="{FF2B5EF4-FFF2-40B4-BE49-F238E27FC236}">
                <a16:creationId xmlns:a16="http://schemas.microsoft.com/office/drawing/2014/main" id="{76F40B69-9B97-B383-894E-606D629602C3}"/>
              </a:ext>
            </a:extLst>
          </p:cNvPr>
          <p:cNvSpPr txBox="1"/>
          <p:nvPr/>
        </p:nvSpPr>
        <p:spPr>
          <a:xfrm>
            <a:off x="6494026" y="5172475"/>
            <a:ext cx="3585602" cy="570092"/>
          </a:xfrm>
          <a:prstGeom prst="rect">
            <a:avLst/>
          </a:prstGeom>
          <a:noFill/>
        </p:spPr>
        <p:txBody>
          <a:bodyPr wrap="square" lIns="0" tIns="0" rIns="0" bIns="0" rtlCol="0" anchor="t">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メイン画像とサイドパネルをクリックすると遷移します。</a:t>
            </a:r>
            <a:endParaRPr kumimoji="1" lang="en-US" altLang="ja-JP" sz="9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err="1">
                <a:ln>
                  <a:noFill/>
                </a:ln>
                <a:solidFill>
                  <a:srgbClr val="545454"/>
                </a:solidFill>
                <a:effectLst/>
                <a:uLnTx/>
                <a:uFillTx/>
                <a:latin typeface="Meiryo" panose="020B0604030504040204" pitchFamily="34" charset="-128"/>
                <a:ea typeface="Meiryo" panose="020B0604030504040204" pitchFamily="34" charset="-128"/>
              </a:rPr>
              <a:t>デモURL</a:t>
            </a:r>
            <a:endParaRPr kumimoji="1" lang="en-US" altLang="ja-JP" sz="9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sz="8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cs typeface="Calibri" panose="020F0502020204030204"/>
                <a:hlinkClick r:id="rId5"/>
              </a:rPr>
              <a:t>https://yac.yahoo.co.jp/brandpanel_panorama_topimpact_panelswitch_banner/220310_panorama_topimpact_panelswitch_creativeplan.html</a:t>
            </a:r>
            <a:endParaRPr kumimoji="1" lang="en-US" sz="8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endParaRPr>
          </a:p>
        </p:txBody>
      </p:sp>
      <p:pic>
        <p:nvPicPr>
          <p:cNvPr id="8" name="図プレースホルダー 7" descr="アイコン&#10;&#10;自動的に生成された説明">
            <a:extLst>
              <a:ext uri="{FF2B5EF4-FFF2-40B4-BE49-F238E27FC236}">
                <a16:creationId xmlns:a16="http://schemas.microsoft.com/office/drawing/2014/main" id="{D728BE0D-B2A8-7FD2-5ABB-0D2544993A70}"/>
              </a:ext>
            </a:extLst>
          </p:cNvPr>
          <p:cNvPicPr>
            <a:picLocks noGrp="1" noChangeAspect="1"/>
          </p:cNvPicPr>
          <p:nvPr>
            <p:ph type="pic" sz="quarter" idx="11"/>
          </p:nvPr>
        </p:nvPicPr>
        <p:blipFill>
          <a:blip r:embed="rId6" cstate="print">
            <a:extLst>
              <a:ext uri="{28A0092B-C50C-407E-A947-70E740481C1C}">
                <a14:useLocalDpi xmlns:a14="http://schemas.microsoft.com/office/drawing/2010/main" val="0"/>
              </a:ext>
            </a:extLst>
          </a:blip>
          <a:srcRect/>
          <a:stretch>
            <a:fillRect/>
          </a:stretch>
        </p:blipFill>
        <p:spPr/>
      </p:pic>
      <p:pic>
        <p:nvPicPr>
          <p:cNvPr id="4" name="図 3" descr="グラフィカル ユーザー インターフェイス, Web サイト&#10;&#10;自動的に生成された説明">
            <a:extLst>
              <a:ext uri="{FF2B5EF4-FFF2-40B4-BE49-F238E27FC236}">
                <a16:creationId xmlns:a16="http://schemas.microsoft.com/office/drawing/2014/main" id="{26EC8116-899F-C7F0-BB33-4DDE6DFAF635}"/>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223755" y="2366861"/>
            <a:ext cx="3595465" cy="2703160"/>
          </a:xfrm>
          <a:prstGeom prst="rect">
            <a:avLst/>
          </a:prstGeom>
        </p:spPr>
      </p:pic>
      <p:pic>
        <p:nvPicPr>
          <p:cNvPr id="7" name="図 6">
            <a:extLst>
              <a:ext uri="{FF2B5EF4-FFF2-40B4-BE49-F238E27FC236}">
                <a16:creationId xmlns:a16="http://schemas.microsoft.com/office/drawing/2014/main" id="{79AC6A5C-59AE-4D23-53F0-946E779A6242}"/>
              </a:ext>
            </a:extLst>
          </p:cNvPr>
          <p:cNvPicPr>
            <a:picLocks noChangeAspect="1"/>
          </p:cNvPicPr>
          <p:nvPr/>
        </p:nvPicPr>
        <p:blipFill rotWithShape="1">
          <a:blip r:embed="rId8"/>
          <a:srcRect b="4363"/>
          <a:stretch/>
        </p:blipFill>
        <p:spPr>
          <a:xfrm>
            <a:off x="6372781" y="2366861"/>
            <a:ext cx="3706847" cy="2703160"/>
          </a:xfrm>
          <a:prstGeom prst="rect">
            <a:avLst/>
          </a:prstGeom>
        </p:spPr>
      </p:pic>
    </p:spTree>
    <p:extLst>
      <p:ext uri="{BB962C8B-B14F-4D97-AF65-F5344CB8AC3E}">
        <p14:creationId xmlns:p14="http://schemas.microsoft.com/office/powerpoint/2010/main" val="366613699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5" name="角丸四角形 4">
            <a:extLst>
              <a:ext uri="{FF2B5EF4-FFF2-40B4-BE49-F238E27FC236}">
                <a16:creationId xmlns:a16="http://schemas.microsoft.com/office/drawing/2014/main" id="{AAC1EB36-41D2-6CC3-B114-F8CE71F29CD2}"/>
              </a:ext>
            </a:extLst>
          </p:cNvPr>
          <p:cNvSpPr/>
          <p:nvPr/>
        </p:nvSpPr>
        <p:spPr>
          <a:xfrm>
            <a:off x="1717542"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商品イメージ</a:t>
            </a:r>
          </a:p>
        </p:txBody>
      </p:sp>
      <p:sp>
        <p:nvSpPr>
          <p:cNvPr id="41" name="正方形/長方形 40">
            <a:extLst>
              <a:ext uri="{FF2B5EF4-FFF2-40B4-BE49-F238E27FC236}">
                <a16:creationId xmlns:a16="http://schemas.microsoft.com/office/drawing/2014/main" id="{C7FE3AE4-AFD3-2AA1-3B55-A2A383FBE814}"/>
              </a:ext>
            </a:extLst>
          </p:cNvPr>
          <p:cNvSpPr/>
          <p:nvPr/>
        </p:nvSpPr>
        <p:spPr>
          <a:xfrm>
            <a:off x="5807" y="5884588"/>
            <a:ext cx="12192000" cy="980728"/>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・フォーマット別ガイド</a:t>
            </a:r>
            <a:r>
              <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0" lang="ja-JP" altLang="en-US"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 </a:t>
            </a:r>
            <a:r>
              <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3"/>
              </a:rPr>
              <a:t>https://s.yimg.jp/dl/displayads-guarantee/formatguide.zip</a:t>
            </a:r>
            <a:endPar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・入稿規定（</a:t>
            </a:r>
            <a:r>
              <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web</a:t>
            </a:r>
            <a:r>
              <a:rPr kumimoji="0" lang="ja-JP" altLang="en-US"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4"/>
              </a:rPr>
              <a:t>https://ads-help.yahoo-net.jp/s/article/H000044930?language=ja</a:t>
            </a:r>
            <a:endPar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
        <p:nvSpPr>
          <p:cNvPr id="44" name="正方形/長方形 43">
            <a:extLst>
              <a:ext uri="{FF2B5EF4-FFF2-40B4-BE49-F238E27FC236}">
                <a16:creationId xmlns:a16="http://schemas.microsoft.com/office/drawing/2014/main" id="{5B96794B-D175-406A-600F-C215E839B860}"/>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61" name="テキスト ボックス 60">
            <a:extLst>
              <a:ext uri="{FF2B5EF4-FFF2-40B4-BE49-F238E27FC236}">
                <a16:creationId xmlns:a16="http://schemas.microsoft.com/office/drawing/2014/main" id="{8F62498E-EA71-6E8F-3ABF-44865B5DC823}"/>
              </a:ext>
            </a:extLst>
          </p:cNvPr>
          <p:cNvSpPr txBox="1"/>
          <p:nvPr/>
        </p:nvSpPr>
        <p:spPr>
          <a:xfrm>
            <a:off x="5733722" y="6600184"/>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 altLang="ja-JP" sz="800" b="0" i="0" u="none" strike="noStrike" kern="1200" cap="none" spc="0" normalizeH="0" baseline="0" noProof="0">
                <a:ln>
                  <a:noFill/>
                </a:ln>
                <a:solidFill>
                  <a:srgbClr val="999999"/>
                </a:solidFill>
                <a:effectLst/>
                <a:uLnTx/>
                <a:uFillTx/>
                <a:latin typeface="Meiryo" panose="020B0604030504040204" pitchFamily="34" charset="-128"/>
                <a:ea typeface="Meiryo" panose="020B0604030504040204" pitchFamily="34" charset="-128"/>
              </a:rPr>
              <a:t>© Yahoo Japan</a:t>
            </a:r>
            <a:endParaRPr kumimoji="1" lang="ja-JP" altLang="en-US" sz="800" b="0" i="0" u="none" strike="noStrike" kern="1200" cap="none" spc="0" normalizeH="0" baseline="0" noProof="0">
              <a:ln>
                <a:noFill/>
              </a:ln>
              <a:solidFill>
                <a:srgbClr val="999999"/>
              </a:solidFill>
              <a:effectLst/>
              <a:uLnTx/>
              <a:uFillTx/>
              <a:latin typeface="Meiryo" panose="020B0604030504040204" pitchFamily="34" charset="-128"/>
              <a:ea typeface="Meiryo" panose="020B0604030504040204" pitchFamily="34" charset="-128"/>
            </a:endParaRPr>
          </a:p>
        </p:txBody>
      </p:sp>
      <p:sp>
        <p:nvSpPr>
          <p:cNvPr id="62" name="テキスト ボックス 61">
            <a:extLst>
              <a:ext uri="{FF2B5EF4-FFF2-40B4-BE49-F238E27FC236}">
                <a16:creationId xmlns:a16="http://schemas.microsoft.com/office/drawing/2014/main" id="{2811B24F-F394-6CD2-A66F-B8C28F6AD05B}"/>
              </a:ext>
            </a:extLst>
          </p:cNvPr>
          <p:cNvSpPr txBox="1"/>
          <p:nvPr/>
        </p:nvSpPr>
        <p:spPr>
          <a:xfrm>
            <a:off x="11055928" y="6519553"/>
            <a:ext cx="1045028"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059287-6666-084C-9D74-9884BA0CD8A5}" type="slidenum">
              <a:rPr kumimoji="1" lang="ja-JP" altLang="en-US" sz="1200" b="0" i="0" u="none" strike="noStrike" kern="1200" cap="none" spc="0" normalizeH="0" baseline="0" noProof="0" smtClean="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1" lang="ja-JP" altLang="en-US" sz="1200" b="0" i="0" u="none" strike="noStrike" kern="1200" cap="none" spc="0" normalizeH="0" baseline="0" noProof="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endParaRPr>
          </a:p>
        </p:txBody>
      </p:sp>
      <p:sp>
        <p:nvSpPr>
          <p:cNvPr id="21" name="テキスト プレースホルダー 35">
            <a:extLst>
              <a:ext uri="{FF2B5EF4-FFF2-40B4-BE49-F238E27FC236}">
                <a16:creationId xmlns:a16="http://schemas.microsoft.com/office/drawing/2014/main" id="{0AEAC557-B5DD-191F-2BE2-10A68D09D291}"/>
              </a:ext>
            </a:extLst>
          </p:cNvPr>
          <p:cNvSpPr>
            <a:spLocks noGrp="1"/>
          </p:cNvSpPr>
          <p:nvPr>
            <p:ph type="body" sz="quarter" idx="13"/>
          </p:nvPr>
        </p:nvSpPr>
        <p:spPr>
          <a:xfrm>
            <a:off x="3855764" y="241866"/>
            <a:ext cx="5325181" cy="335028"/>
          </a:xfrm>
        </p:spPr>
        <p:txBody>
          <a:bodyPr/>
          <a:lstStyle/>
          <a:p>
            <a:r>
              <a:rPr lang="ja-JP" altLang="en-US">
                <a:latin typeface="+mn-ea"/>
              </a:rPr>
              <a:t>スペシャル商品</a:t>
            </a:r>
            <a:r>
              <a:rPr lang="ja-JP" altLang="en-US" sz="1600">
                <a:latin typeface="+mn-ea"/>
              </a:rPr>
              <a:t>（事前提案可否判断必須商品）</a:t>
            </a:r>
            <a:endParaRPr kumimoji="1" lang="ja-JP" altLang="en-US" sz="2000"/>
          </a:p>
        </p:txBody>
      </p:sp>
      <p:pic>
        <p:nvPicPr>
          <p:cNvPr id="3" name="図 2">
            <a:extLst>
              <a:ext uri="{FF2B5EF4-FFF2-40B4-BE49-F238E27FC236}">
                <a16:creationId xmlns:a16="http://schemas.microsoft.com/office/drawing/2014/main" id="{A6943E64-A4C2-853E-3F74-ECF828082F38}"/>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688164" y="2327793"/>
            <a:ext cx="2984330" cy="2255316"/>
          </a:xfrm>
          <a:prstGeom prst="rect">
            <a:avLst/>
          </a:prstGeom>
        </p:spPr>
      </p:pic>
      <p:sp>
        <p:nvSpPr>
          <p:cNvPr id="4" name="正方形/長方形 3">
            <a:extLst>
              <a:ext uri="{FF2B5EF4-FFF2-40B4-BE49-F238E27FC236}">
                <a16:creationId xmlns:a16="http://schemas.microsoft.com/office/drawing/2014/main" id="{B7DDFC45-7CD1-B3AE-4140-F71B634EB11A}"/>
              </a:ext>
            </a:extLst>
          </p:cNvPr>
          <p:cNvSpPr/>
          <p:nvPr/>
        </p:nvSpPr>
        <p:spPr>
          <a:xfrm>
            <a:off x="8853844" y="5117871"/>
            <a:ext cx="2539157" cy="304699"/>
          </a:xfrm>
          <a:prstGeom prst="rect">
            <a:avLst/>
          </a:prstGeom>
        </p:spPr>
        <p:txBody>
          <a:bodyPr wrap="none" lIns="0" tIns="0" rIns="0" bIns="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ブランドパネルパノラマ箇所の動画再生終了後</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　サイドパネルが止め画用に切り替わります。</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
        <p:nvSpPr>
          <p:cNvPr id="7" name="テキスト ボックス 6">
            <a:extLst>
              <a:ext uri="{FF2B5EF4-FFF2-40B4-BE49-F238E27FC236}">
                <a16:creationId xmlns:a16="http://schemas.microsoft.com/office/drawing/2014/main" id="{C44525C8-E22C-67A8-94DD-F1AC3F64DDEE}"/>
              </a:ext>
            </a:extLst>
          </p:cNvPr>
          <p:cNvSpPr txBox="1"/>
          <p:nvPr/>
        </p:nvSpPr>
        <p:spPr>
          <a:xfrm>
            <a:off x="595926" y="5120442"/>
            <a:ext cx="3565789" cy="570092"/>
          </a:xfrm>
          <a:prstGeom prst="rect">
            <a:avLst/>
          </a:prstGeom>
          <a:noFill/>
        </p:spPr>
        <p:txBody>
          <a:bodyPr wrap="square" lIns="0" tIns="0" rIns="0" bIns="0" rtlCol="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サイドパネルが動画となります。</a:t>
            </a:r>
            <a:r>
              <a:rPr kumimoji="1" lang="ja-JP" altLang="en-US" sz="9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rPr>
              <a:t>　</a:t>
            </a: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・デモ</a:t>
            </a:r>
            <a:r>
              <a:rPr kumimoji="1" lang="en-US" altLang="ja-JP" sz="9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URL</a:t>
            </a:r>
            <a:r>
              <a:rPr kumimoji="1" lang="ja-JP" altLang="en-US" sz="9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a:t>
            </a:r>
            <a:r>
              <a:rPr kumimoji="1" lang="en-US" altLang="ja-JP" sz="8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hlinkClick r:id="rId6"/>
              </a:rPr>
              <a:t>https://yac.yahoo.co.jp/brandpanel_panorama_topimpact_sidevision_video/200128_sidevision_creativeplan.html</a:t>
            </a:r>
            <a:endParaRPr kumimoji="1" lang="en-US" altLang="ja-JP" sz="8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endParaRPr>
          </a:p>
        </p:txBody>
      </p:sp>
      <p:sp>
        <p:nvSpPr>
          <p:cNvPr id="8" name="テキスト ボックス 7">
            <a:extLst>
              <a:ext uri="{FF2B5EF4-FFF2-40B4-BE49-F238E27FC236}">
                <a16:creationId xmlns:a16="http://schemas.microsoft.com/office/drawing/2014/main" id="{189B314B-06BE-AA6B-4032-FA7EB7D1BF87}"/>
              </a:ext>
            </a:extLst>
          </p:cNvPr>
          <p:cNvSpPr txBox="1"/>
          <p:nvPr/>
        </p:nvSpPr>
        <p:spPr>
          <a:xfrm>
            <a:off x="4670101" y="5154667"/>
            <a:ext cx="3896901" cy="304699"/>
          </a:xfrm>
          <a:prstGeom prst="rect">
            <a:avLst/>
          </a:prstGeom>
          <a:noFill/>
        </p:spPr>
        <p:txBody>
          <a:bodyPr wrap="none" lIns="0" tIns="0" rIns="0" bIns="0" rtlCol="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ブランドパネルパノラマ箇所　動画</a:t>
            </a:r>
            <a:r>
              <a:rPr kumimoji="1" lang="ja-JP" altLang="en-US" sz="9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再生中</a:t>
            </a:r>
            <a:endParaRPr kumimoji="1" lang="en-US" altLang="ja-JP" sz="9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・デモ</a:t>
            </a:r>
            <a:r>
              <a:rPr kumimoji="1" lang="en-US" altLang="ja-JP" sz="9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URL</a:t>
            </a:r>
            <a:r>
              <a:rPr kumimoji="1" lang="ja-JP" altLang="en-US" sz="9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a:t>
            </a:r>
            <a:r>
              <a:rPr kumimoji="1" lang="en-US" altLang="ja-JP" sz="8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hlinkClick r:id="rId7"/>
              </a:rPr>
              <a:t>https://yac.yahoo.co.jp/LinkedGYJ_car_sample_20191016.html</a:t>
            </a:r>
            <a:endParaRPr kumimoji="1" lang="en-US" altLang="ja-JP" sz="8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endParaRPr>
          </a:p>
        </p:txBody>
      </p:sp>
      <p:sp>
        <p:nvSpPr>
          <p:cNvPr id="9" name="フリーフォーム 8">
            <a:extLst>
              <a:ext uri="{FF2B5EF4-FFF2-40B4-BE49-F238E27FC236}">
                <a16:creationId xmlns:a16="http://schemas.microsoft.com/office/drawing/2014/main" id="{94A4426D-A97C-BFB5-C74C-4B1405EFA34D}"/>
              </a:ext>
            </a:extLst>
          </p:cNvPr>
          <p:cNvSpPr/>
          <p:nvPr/>
        </p:nvSpPr>
        <p:spPr>
          <a:xfrm>
            <a:off x="3334339" y="1603599"/>
            <a:ext cx="965976" cy="1548530"/>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11" name="角丸四角形 10">
            <a:extLst>
              <a:ext uri="{FF2B5EF4-FFF2-40B4-BE49-F238E27FC236}">
                <a16:creationId xmlns:a16="http://schemas.microsoft.com/office/drawing/2014/main" id="{93C1C766-095A-BCA6-9111-53142216AEA9}"/>
              </a:ext>
            </a:extLst>
          </p:cNvPr>
          <p:cNvSpPr/>
          <p:nvPr/>
        </p:nvSpPr>
        <p:spPr>
          <a:xfrm>
            <a:off x="740805" y="1279921"/>
            <a:ext cx="3420910"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トップインパクト パノラマ サイドビジョン</a:t>
            </a:r>
            <a:endPar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20000"/>
              </a:lnSpc>
              <a:spcBef>
                <a:spcPts val="0"/>
              </a:spcBef>
              <a:spcAft>
                <a:spcPts val="0"/>
              </a:spcAft>
              <a:buClrTx/>
              <a:buSzTx/>
              <a:buFontTx/>
              <a:buNone/>
              <a:tabLst/>
              <a:defRPr/>
            </a:pP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p>
        </p:txBody>
      </p:sp>
      <p:sp>
        <p:nvSpPr>
          <p:cNvPr id="12" name="円/楕円 11">
            <a:extLst>
              <a:ext uri="{FF2B5EF4-FFF2-40B4-BE49-F238E27FC236}">
                <a16:creationId xmlns:a16="http://schemas.microsoft.com/office/drawing/2014/main" id="{529E7858-EE57-C75C-F5DD-03B07C7BBCB3}"/>
              </a:ext>
            </a:extLst>
          </p:cNvPr>
          <p:cNvSpPr>
            <a:spLocks noChangeAspect="1"/>
          </p:cNvSpPr>
          <p:nvPr/>
        </p:nvSpPr>
        <p:spPr>
          <a:xfrm>
            <a:off x="492441" y="1374373"/>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H</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6" name="角丸四角形 25">
            <a:extLst>
              <a:ext uri="{FF2B5EF4-FFF2-40B4-BE49-F238E27FC236}">
                <a16:creationId xmlns:a16="http://schemas.microsoft.com/office/drawing/2014/main" id="{93CFB471-BF43-0673-7025-A4867F988D1B}"/>
              </a:ext>
            </a:extLst>
          </p:cNvPr>
          <p:cNvSpPr/>
          <p:nvPr/>
        </p:nvSpPr>
        <p:spPr>
          <a:xfrm>
            <a:off x="4690109" y="1279921"/>
            <a:ext cx="7022466"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トップインパクト パノラマ サイドスイッチ</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p>
        </p:txBody>
      </p:sp>
      <p:sp>
        <p:nvSpPr>
          <p:cNvPr id="28" name="円/楕円 26">
            <a:extLst>
              <a:ext uri="{FF2B5EF4-FFF2-40B4-BE49-F238E27FC236}">
                <a16:creationId xmlns:a16="http://schemas.microsoft.com/office/drawing/2014/main" id="{797F1330-FE72-654D-0942-6E574BAFA847}"/>
              </a:ext>
            </a:extLst>
          </p:cNvPr>
          <p:cNvSpPr>
            <a:spLocks noChangeAspect="1"/>
          </p:cNvSpPr>
          <p:nvPr/>
        </p:nvSpPr>
        <p:spPr>
          <a:xfrm>
            <a:off x="4438109" y="1374373"/>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I</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grpSp>
        <p:nvGrpSpPr>
          <p:cNvPr id="30" name="グループ化 29">
            <a:extLst>
              <a:ext uri="{FF2B5EF4-FFF2-40B4-BE49-F238E27FC236}">
                <a16:creationId xmlns:a16="http://schemas.microsoft.com/office/drawing/2014/main" id="{5DFAF7EB-23C3-849E-F152-84A79418B18B}"/>
              </a:ext>
            </a:extLst>
          </p:cNvPr>
          <p:cNvGrpSpPr/>
          <p:nvPr/>
        </p:nvGrpSpPr>
        <p:grpSpPr>
          <a:xfrm>
            <a:off x="8203600" y="3276221"/>
            <a:ext cx="183216" cy="191683"/>
            <a:chOff x="4505326" y="2604452"/>
            <a:chExt cx="203132" cy="212519"/>
          </a:xfrm>
        </p:grpSpPr>
        <p:sp>
          <p:nvSpPr>
            <p:cNvPr id="31" name="山形 29">
              <a:extLst>
                <a:ext uri="{FF2B5EF4-FFF2-40B4-BE49-F238E27FC236}">
                  <a16:creationId xmlns:a16="http://schemas.microsoft.com/office/drawing/2014/main" id="{4F23E313-C6BF-5DAD-A84C-C18E1249816D}"/>
                </a:ext>
              </a:extLst>
            </p:cNvPr>
            <p:cNvSpPr/>
            <p:nvPr/>
          </p:nvSpPr>
          <p:spPr>
            <a:xfrm>
              <a:off x="4591917" y="2604452"/>
              <a:ext cx="116541" cy="212519"/>
            </a:xfrm>
            <a:prstGeom prst="chevron">
              <a:avLst>
                <a:gd name="adj" fmla="val 62863"/>
              </a:avLst>
            </a:prstGeom>
            <a:solidFill>
              <a:srgbClr val="C900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endParaRPr>
            </a:p>
          </p:txBody>
        </p:sp>
        <p:sp>
          <p:nvSpPr>
            <p:cNvPr id="32" name="山形 30">
              <a:extLst>
                <a:ext uri="{FF2B5EF4-FFF2-40B4-BE49-F238E27FC236}">
                  <a16:creationId xmlns:a16="http://schemas.microsoft.com/office/drawing/2014/main" id="{788C827A-D2FF-2816-FC57-AABC19BC80E7}"/>
                </a:ext>
              </a:extLst>
            </p:cNvPr>
            <p:cNvSpPr/>
            <p:nvPr/>
          </p:nvSpPr>
          <p:spPr>
            <a:xfrm>
              <a:off x="4505326" y="2604452"/>
              <a:ext cx="116541" cy="212519"/>
            </a:xfrm>
            <a:prstGeom prst="chevron">
              <a:avLst>
                <a:gd name="adj" fmla="val 62863"/>
              </a:avLst>
            </a:prstGeom>
            <a:solidFill>
              <a:srgbClr val="E89E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endParaRPr>
            </a:p>
          </p:txBody>
        </p:sp>
      </p:grpSp>
      <p:pic>
        <p:nvPicPr>
          <p:cNvPr id="17" name="図プレースホルダー 16" descr="アイコン&#10;&#10;自動的に生成された説明">
            <a:extLst>
              <a:ext uri="{FF2B5EF4-FFF2-40B4-BE49-F238E27FC236}">
                <a16:creationId xmlns:a16="http://schemas.microsoft.com/office/drawing/2014/main" id="{D4EF978B-A849-1DEC-8F4E-EB997AC20FF9}"/>
              </a:ext>
            </a:extLst>
          </p:cNvPr>
          <p:cNvPicPr>
            <a:picLocks noGrp="1" noChangeAspect="1"/>
          </p:cNvPicPr>
          <p:nvPr>
            <p:ph type="pic" sz="quarter" idx="11"/>
          </p:nvPr>
        </p:nvPicPr>
        <p:blipFill>
          <a:blip r:embed="rId8" cstate="print">
            <a:extLst>
              <a:ext uri="{28A0092B-C50C-407E-A947-70E740481C1C}">
                <a14:useLocalDpi xmlns:a14="http://schemas.microsoft.com/office/drawing/2010/main" val="0"/>
              </a:ext>
            </a:extLst>
          </a:blip>
          <a:srcRect/>
          <a:stretch>
            <a:fillRect/>
          </a:stretch>
        </p:blipFill>
        <p:spPr/>
      </p:pic>
      <p:pic>
        <p:nvPicPr>
          <p:cNvPr id="6" name="図 5">
            <a:extLst>
              <a:ext uri="{FF2B5EF4-FFF2-40B4-BE49-F238E27FC236}">
                <a16:creationId xmlns:a16="http://schemas.microsoft.com/office/drawing/2014/main" id="{AD66521A-D7DB-FCF6-68D3-93D40D56C43E}"/>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907357" y="2340391"/>
            <a:ext cx="2984330" cy="2255316"/>
          </a:xfrm>
          <a:prstGeom prst="rect">
            <a:avLst/>
          </a:prstGeom>
        </p:spPr>
      </p:pic>
      <p:pic>
        <p:nvPicPr>
          <p:cNvPr id="15" name="図 14">
            <a:extLst>
              <a:ext uri="{FF2B5EF4-FFF2-40B4-BE49-F238E27FC236}">
                <a16:creationId xmlns:a16="http://schemas.microsoft.com/office/drawing/2014/main" id="{3D9796B1-6B07-EC76-5094-1B5482D5017E}"/>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39860" y="2460565"/>
            <a:ext cx="3289042" cy="2097220"/>
          </a:xfrm>
          <a:prstGeom prst="rect">
            <a:avLst/>
          </a:prstGeom>
        </p:spPr>
      </p:pic>
    </p:spTree>
    <p:extLst>
      <p:ext uri="{BB962C8B-B14F-4D97-AF65-F5344CB8AC3E}">
        <p14:creationId xmlns:p14="http://schemas.microsoft.com/office/powerpoint/2010/main" val="265988615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graphicFrame>
        <p:nvGraphicFramePr>
          <p:cNvPr id="21" name="表 20">
            <a:extLst>
              <a:ext uri="{FF2B5EF4-FFF2-40B4-BE49-F238E27FC236}">
                <a16:creationId xmlns:a16="http://schemas.microsoft.com/office/drawing/2014/main" id="{A2DC2D13-E8A1-1105-DADD-781E71AA682E}"/>
              </a:ext>
            </a:extLst>
          </p:cNvPr>
          <p:cNvGraphicFramePr>
            <a:graphicFrameLocks noGrp="1"/>
          </p:cNvGraphicFramePr>
          <p:nvPr>
            <p:extLst>
              <p:ext uri="{D42A27DB-BD31-4B8C-83A1-F6EECF244321}">
                <p14:modId xmlns:p14="http://schemas.microsoft.com/office/powerpoint/2010/main" val="430438520"/>
              </p:ext>
            </p:extLst>
          </p:nvPr>
        </p:nvGraphicFramePr>
        <p:xfrm>
          <a:off x="479426" y="1089027"/>
          <a:ext cx="11233151" cy="4852009"/>
        </p:xfrm>
        <a:graphic>
          <a:graphicData uri="http://schemas.openxmlformats.org/drawingml/2006/table">
            <a:tbl>
              <a:tblPr firstCol="1" bandRow="1"/>
              <a:tblGrid>
                <a:gridCol w="2866633">
                  <a:extLst>
                    <a:ext uri="{9D8B030D-6E8A-4147-A177-3AD203B41FA5}">
                      <a16:colId xmlns:a16="http://schemas.microsoft.com/office/drawing/2014/main" val="792911817"/>
                    </a:ext>
                  </a:extLst>
                </a:gridCol>
                <a:gridCol w="1285208">
                  <a:extLst>
                    <a:ext uri="{9D8B030D-6E8A-4147-A177-3AD203B41FA5}">
                      <a16:colId xmlns:a16="http://schemas.microsoft.com/office/drawing/2014/main" val="1525620392"/>
                    </a:ext>
                  </a:extLst>
                </a:gridCol>
                <a:gridCol w="2597306">
                  <a:extLst>
                    <a:ext uri="{9D8B030D-6E8A-4147-A177-3AD203B41FA5}">
                      <a16:colId xmlns:a16="http://schemas.microsoft.com/office/drawing/2014/main" val="3835180974"/>
                    </a:ext>
                  </a:extLst>
                </a:gridCol>
                <a:gridCol w="1432827">
                  <a:extLst>
                    <a:ext uri="{9D8B030D-6E8A-4147-A177-3AD203B41FA5}">
                      <a16:colId xmlns:a16="http://schemas.microsoft.com/office/drawing/2014/main" val="3615895197"/>
                    </a:ext>
                  </a:extLst>
                </a:gridCol>
                <a:gridCol w="3051177">
                  <a:extLst>
                    <a:ext uri="{9D8B030D-6E8A-4147-A177-3AD203B41FA5}">
                      <a16:colId xmlns:a16="http://schemas.microsoft.com/office/drawing/2014/main" val="360912566"/>
                    </a:ext>
                  </a:extLst>
                </a:gridCol>
              </a:tblGrid>
              <a:tr h="49659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a:solidFill>
                            <a:schemeClr val="accent3"/>
                          </a:solidFill>
                          <a:latin typeface="Meiryo" panose="020B0604030504040204" pitchFamily="34" charset="-128"/>
                          <a:ea typeface="Meiryo" panose="020B0604030504040204" pitchFamily="34" charset="-128"/>
                        </a:rPr>
                        <a:t>商品名</a:t>
                      </a:r>
                    </a:p>
                  </a:txBody>
                  <a:tcPr marT="72000"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i="0" kern="1200">
                          <a:solidFill>
                            <a:schemeClr val="bg1"/>
                          </a:solidFill>
                          <a:latin typeface="Meiryo" panose="020B0604030504040204" pitchFamily="34" charset="-128"/>
                          <a:ea typeface="Meiryo" panose="020B0604030504040204" pitchFamily="34" charset="-128"/>
                          <a:cs typeface="+mn-cs"/>
                        </a:rPr>
                        <a:t>ブランドパネル</a:t>
                      </a:r>
                    </a:p>
                    <a:p>
                      <a:pPr algn="ctr"/>
                      <a:r>
                        <a:rPr kumimoji="1" lang="ja-JP" altLang="en-US" sz="900" b="1" i="0" kern="1200">
                          <a:solidFill>
                            <a:schemeClr val="bg1"/>
                          </a:solidFill>
                          <a:latin typeface="Meiryo"/>
                          <a:ea typeface="Meiryo"/>
                          <a:cs typeface="+mn-cs"/>
                        </a:rPr>
                        <a:t>トップインパクト　パノラマ　</a:t>
                      </a:r>
                      <a:r>
                        <a:rPr kumimoji="1" lang="en-US" altLang="ja-JP" sz="900" b="1" i="0" kern="1200">
                          <a:solidFill>
                            <a:schemeClr val="bg1"/>
                          </a:solidFill>
                          <a:latin typeface="Meiryo"/>
                          <a:ea typeface="Meiryo"/>
                          <a:cs typeface="+mn-cs"/>
                        </a:rPr>
                        <a:t>PC</a:t>
                      </a:r>
                      <a:r>
                        <a:rPr kumimoji="1" lang="ja-JP" altLang="en-US" sz="900" b="1" i="0" kern="1200">
                          <a:solidFill>
                            <a:schemeClr val="bg1"/>
                          </a:solidFill>
                          <a:latin typeface="Meiryo"/>
                          <a:ea typeface="Meiryo"/>
                          <a:cs typeface="+mn-cs"/>
                        </a:rPr>
                        <a:t>（</a:t>
                      </a:r>
                      <a:r>
                        <a:rPr kumimoji="1" lang="en-US" altLang="ja-JP" sz="900" b="1" i="0" kern="1200">
                          <a:solidFill>
                            <a:schemeClr val="bg1"/>
                          </a:solidFill>
                          <a:latin typeface="Meiryo"/>
                          <a:ea typeface="Meiryo"/>
                          <a:cs typeface="+mn-cs"/>
                        </a:rPr>
                        <a:t>1000</a:t>
                      </a:r>
                      <a:r>
                        <a:rPr kumimoji="1" lang="ja-JP" altLang="en-US" sz="900" b="1" i="0" kern="1200">
                          <a:solidFill>
                            <a:schemeClr val="bg1"/>
                          </a:solidFill>
                          <a:latin typeface="Meiryo"/>
                          <a:ea typeface="Meiryo"/>
                          <a:cs typeface="+mn-cs"/>
                        </a:rPr>
                        <a:t>万円～）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i="0" kern="1200">
                          <a:solidFill>
                            <a:schemeClr val="bg1"/>
                          </a:solidFill>
                          <a:latin typeface="Meiryo" panose="020B0604030504040204" pitchFamily="34" charset="-128"/>
                          <a:ea typeface="Meiryo" panose="020B0604030504040204" pitchFamily="34" charset="-128"/>
                          <a:cs typeface="+mn-cs"/>
                        </a:rPr>
                        <a:t>ブランドパネル</a:t>
                      </a:r>
                    </a:p>
                    <a:p>
                      <a:pPr algn="ctr"/>
                      <a:r>
                        <a:rPr kumimoji="1" lang="ja-JP" altLang="en-US" sz="900" b="1" i="0" kern="1200">
                          <a:solidFill>
                            <a:schemeClr val="bg1"/>
                          </a:solidFill>
                          <a:latin typeface="Meiryo"/>
                          <a:ea typeface="Meiryo"/>
                          <a:cs typeface="+mn-cs"/>
                        </a:rPr>
                        <a:t>トップインパクト　パノラマ　</a:t>
                      </a:r>
                      <a:r>
                        <a:rPr kumimoji="1" lang="en-US" altLang="ja-JP" sz="900" b="1" i="0" kern="1200">
                          <a:solidFill>
                            <a:schemeClr val="bg1"/>
                          </a:solidFill>
                          <a:latin typeface="Meiryo"/>
                          <a:ea typeface="Meiryo"/>
                          <a:cs typeface="+mn-cs"/>
                        </a:rPr>
                        <a:t>PC</a:t>
                      </a:r>
                      <a:r>
                        <a:rPr kumimoji="1" lang="ja-JP" altLang="en-US" sz="900" b="1" i="0" kern="1200">
                          <a:solidFill>
                            <a:schemeClr val="bg1"/>
                          </a:solidFill>
                          <a:latin typeface="Meiryo"/>
                          <a:ea typeface="Meiryo"/>
                          <a:cs typeface="+mn-cs"/>
                        </a:rPr>
                        <a:t>（</a:t>
                      </a:r>
                      <a:r>
                        <a:rPr kumimoji="1" lang="en-US" altLang="ja-JP" sz="900" b="1" i="0" kern="1200">
                          <a:solidFill>
                            <a:schemeClr val="bg1"/>
                          </a:solidFill>
                          <a:latin typeface="Meiryo"/>
                          <a:ea typeface="Meiryo"/>
                          <a:cs typeface="+mn-cs"/>
                        </a:rPr>
                        <a:t>2000</a:t>
                      </a:r>
                      <a:r>
                        <a:rPr kumimoji="1" lang="ja-JP" altLang="en-US" sz="900" b="1" i="0" kern="1200">
                          <a:solidFill>
                            <a:schemeClr val="bg1"/>
                          </a:solidFill>
                          <a:latin typeface="Meiryo"/>
                          <a:ea typeface="Meiryo"/>
                          <a:cs typeface="+mn-cs"/>
                        </a:rPr>
                        <a:t>万円～）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lnL w="12700" cmpd="sng">
                      <a:noFill/>
                      <a:prstDash val="solid"/>
                    </a:lnL>
                  </a:tcPr>
                </a:tc>
                <a:extLst>
                  <a:ext uri="{0D108BD9-81ED-4DB2-BD59-A6C34878D82A}">
                    <a16:rowId xmlns:a16="http://schemas.microsoft.com/office/drawing/2014/main" val="2117335041"/>
                  </a:ext>
                </a:extLst>
              </a:tr>
              <a:tr h="29254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リリース種別</a:t>
                      </a:r>
                      <a:r>
                        <a:rPr kumimoji="1" lang="en-US" altLang="ja-JP" sz="900" b="0" kern="1200">
                          <a:solidFill>
                            <a:schemeClr val="bg1"/>
                          </a:solidFill>
                          <a:latin typeface="Meiryo" panose="020B0604030504040204" pitchFamily="34" charset="-128"/>
                          <a:ea typeface="Meiryo" panose="020B0604030504040204" pitchFamily="34" charset="-128"/>
                          <a:cs typeface="+mn-cs"/>
                        </a:rPr>
                        <a:t>/</a:t>
                      </a:r>
                      <a:r>
                        <a:rPr kumimoji="1" lang="ja-JP" altLang="en-US" sz="900" b="0" kern="1200">
                          <a:solidFill>
                            <a:schemeClr val="bg1"/>
                          </a:solidFill>
                          <a:latin typeface="Meiryo" panose="020B0604030504040204" pitchFamily="34" charset="-128"/>
                          <a:ea typeface="Meiryo" panose="020B0604030504040204" pitchFamily="34" charset="-128"/>
                          <a:cs typeface="+mn-cs"/>
                        </a:rPr>
                        <a:t>商品</a:t>
                      </a:r>
                      <a:r>
                        <a:rPr kumimoji="1" lang="en-US" altLang="ja-JP" sz="900" b="0" kern="1200">
                          <a:solidFill>
                            <a:schemeClr val="bg1"/>
                          </a:solidFill>
                          <a:latin typeface="Meiryo" panose="020B0604030504040204" pitchFamily="34" charset="-128"/>
                          <a:ea typeface="Meiryo" panose="020B0604030504040204" pitchFamily="34" charset="-128"/>
                          <a:cs typeface="+mn-cs"/>
                        </a:rPr>
                        <a:t>ID</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00">
                          <a:solidFill>
                            <a:schemeClr val="accent3"/>
                          </a:solidFill>
                          <a:latin typeface="Meiryo" panose="020B0604030504040204" pitchFamily="34" charset="-128"/>
                          <a:ea typeface="Meiryo" panose="020B0604030504040204" pitchFamily="34" charset="-128"/>
                        </a:rPr>
                        <a:t>内容変更</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1000" kern="1200" dirty="0">
                          <a:solidFill>
                            <a:schemeClr val="accent3"/>
                          </a:solidFill>
                          <a:effectLst/>
                          <a:latin typeface="Meiryo"/>
                          <a:ea typeface="Meiryo"/>
                          <a:cs typeface="+mn-cs"/>
                        </a:rPr>
                        <a:t>1000005689</a:t>
                      </a:r>
                      <a:endParaRPr kumimoji="1" lang="en-US" altLang="ja-JP" sz="1000" kern="1200" dirty="0">
                        <a:solidFill>
                          <a:schemeClr val="accent3"/>
                        </a:solidFill>
                        <a:effectLst/>
                        <a:latin typeface="Meiryo" panose="020B0604030504040204" pitchFamily="34" charset="-128"/>
                        <a:ea typeface="Meiryo" panose="020B0604030504040204" pitchFamily="34" charset="-128"/>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00">
                          <a:solidFill>
                            <a:schemeClr val="accent3"/>
                          </a:solidFill>
                          <a:latin typeface="Meiryo" panose="020B0604030504040204" pitchFamily="34" charset="-128"/>
                          <a:ea typeface="Meiryo" panose="020B0604030504040204" pitchFamily="34" charset="-128"/>
                        </a:rPr>
                        <a:t>内容変更</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1000" kern="1200" dirty="0">
                          <a:solidFill>
                            <a:schemeClr val="accent3"/>
                          </a:solidFill>
                          <a:effectLst/>
                          <a:latin typeface="Meiryo"/>
                          <a:ea typeface="Meiryo"/>
                          <a:cs typeface="+mn-cs"/>
                        </a:rPr>
                        <a:t>1000005711</a:t>
                      </a:r>
                      <a:endParaRPr kumimoji="1" lang="en-US" altLang="ja-JP" sz="1000" kern="1200" dirty="0">
                        <a:solidFill>
                          <a:schemeClr val="accent3"/>
                        </a:solidFill>
                        <a:effectLst/>
                        <a:latin typeface="Meiryo" panose="020B0604030504040204" pitchFamily="34" charset="-128"/>
                        <a:ea typeface="Meiryo" panose="020B0604030504040204" pitchFamily="34" charset="-128"/>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2355075111"/>
                  </a:ext>
                </a:extLst>
              </a:tr>
              <a:tr h="292544">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予約開始日</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a:lnSpc>
                          <a:spcPct val="100000"/>
                        </a:lnSpc>
                        <a:spcBef>
                          <a:spcPts val="0"/>
                        </a:spcBef>
                        <a:spcAft>
                          <a:spcPts val="0"/>
                        </a:spcAft>
                        <a:buNone/>
                        <a:tabLst/>
                        <a:defRPr/>
                      </a:pPr>
                      <a:r>
                        <a:rPr lang="en-US" sz="1000" b="0" i="0" u="none" strike="noStrike" kern="1200" noProof="0">
                          <a:solidFill>
                            <a:schemeClr val="accent3"/>
                          </a:solidFill>
                          <a:latin typeface="Meiryo"/>
                        </a:rPr>
                        <a:t>2023</a:t>
                      </a:r>
                      <a:r>
                        <a:rPr kumimoji="1" lang="ja-JP" sz="1000" b="0" i="0" u="none" strike="noStrike" kern="1200" noProof="0">
                          <a:solidFill>
                            <a:schemeClr val="accent3"/>
                          </a:solidFill>
                          <a:latin typeface="Meiryo"/>
                          <a:ea typeface="Meiryo"/>
                        </a:rPr>
                        <a:t>年</a:t>
                      </a:r>
                      <a:r>
                        <a:rPr lang="en-US" sz="1000" b="0" i="0" u="none" strike="noStrike" kern="1200" noProof="0">
                          <a:solidFill>
                            <a:schemeClr val="accent3"/>
                          </a:solidFill>
                          <a:latin typeface="Meiryo"/>
                        </a:rPr>
                        <a:t>1</a:t>
                      </a:r>
                      <a:r>
                        <a:rPr kumimoji="1" lang="ja-JP" sz="1000" b="0" i="0" u="none" strike="noStrike" kern="1200" noProof="0">
                          <a:solidFill>
                            <a:schemeClr val="accent3"/>
                          </a:solidFill>
                          <a:latin typeface="Meiryo"/>
                          <a:ea typeface="Meiryo"/>
                        </a:rPr>
                        <a:t>月</a:t>
                      </a:r>
                      <a:r>
                        <a:rPr lang="en-US" sz="1000" b="0" i="0" u="none" strike="noStrike" kern="1200" noProof="0">
                          <a:solidFill>
                            <a:schemeClr val="accent3"/>
                          </a:solidFill>
                          <a:latin typeface="Meiryo"/>
                        </a:rPr>
                        <a:t>25</a:t>
                      </a:r>
                      <a:r>
                        <a:rPr kumimoji="1" lang="ja-JP" sz="1000" b="0" i="0" u="none" strike="noStrike" kern="1200" noProof="0">
                          <a:solidFill>
                            <a:schemeClr val="accent3"/>
                          </a:solidFill>
                          <a:latin typeface="Meiryo"/>
                          <a:ea typeface="Meiryo"/>
                        </a:rPr>
                        <a:t>日</a:t>
                      </a:r>
                      <a:r>
                        <a:rPr kumimoji="1" lang="en-US" sz="1000" b="0" i="0" u="none" strike="noStrike" kern="1200" noProof="0">
                          <a:solidFill>
                            <a:schemeClr val="accent3"/>
                          </a:solidFill>
                          <a:latin typeface="Meiryo"/>
                        </a:rPr>
                        <a:t>(</a:t>
                      </a:r>
                      <a:r>
                        <a:rPr kumimoji="1" lang="ja-JP" sz="1000" b="0" i="0" u="none" strike="noStrike" kern="1200" noProof="0">
                          <a:solidFill>
                            <a:schemeClr val="accent3"/>
                          </a:solidFill>
                          <a:latin typeface="Meiryo"/>
                          <a:ea typeface="Meiryo"/>
                        </a:rPr>
                        <a:t>水</a:t>
                      </a:r>
                      <a:r>
                        <a:rPr kumimoji="1" lang="en-US" sz="1000" b="0" i="0" u="none" strike="noStrike" kern="1200" noProof="0">
                          <a:solidFill>
                            <a:schemeClr val="accent3"/>
                          </a:solidFill>
                          <a:latin typeface="Meiryo"/>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777446988"/>
                  </a:ext>
                </a:extLst>
              </a:tr>
              <a:tr h="29254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accent3"/>
                          </a:solidFill>
                          <a:latin typeface="Meiryo" panose="020B0604030504040204" pitchFamily="34" charset="-128"/>
                          <a:ea typeface="Meiryo" panose="020B0604030504040204" pitchFamily="34" charset="-128"/>
                        </a:rPr>
                        <a:t>●</a:t>
                      </a:r>
                      <a:endParaRPr kumimoji="1" lang="ja-JP" altLang="en-US" sz="1000" b="1" i="0" kern="1200">
                        <a:solidFill>
                          <a:schemeClr val="accent3"/>
                        </a:solidFill>
                        <a:latin typeface="Meiryo" panose="020B0604030504040204" pitchFamily="34" charset="-128"/>
                        <a:ea typeface="Meiryo" panose="020B0604030504040204" pitchFamily="34" charset="-128"/>
                        <a:cs typeface="+mn-cs"/>
                      </a:endParaRP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accent3"/>
                          </a:solidFill>
                          <a:latin typeface="Meiryo" panose="020B0604030504040204" pitchFamily="34" charset="-128"/>
                          <a:ea typeface="Meiryo" panose="020B0604030504040204" pitchFamily="34" charset="-128"/>
                        </a:rPr>
                        <a:t>●</a:t>
                      </a:r>
                      <a:endParaRPr kumimoji="1" lang="ja-JP" altLang="en-US" sz="1000" b="1" i="0" kern="1200">
                        <a:solidFill>
                          <a:schemeClr val="accent3"/>
                        </a:solidFill>
                        <a:latin typeface="Meiryo" panose="020B0604030504040204" pitchFamily="34" charset="-128"/>
                        <a:ea typeface="Meiryo" panose="020B0604030504040204" pitchFamily="34" charset="-128"/>
                        <a:cs typeface="+mn-cs"/>
                      </a:endParaRP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112060797"/>
                  </a:ext>
                </a:extLst>
              </a:tr>
              <a:tr h="4750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広告タイプ</a:t>
                      </a:r>
                      <a:r>
                        <a:rPr kumimoji="1" lang="en-US" altLang="ja-JP" sz="900" b="0" kern="1200">
                          <a:solidFill>
                            <a:schemeClr val="bg1"/>
                          </a:solidFill>
                          <a:latin typeface="Meiryo" panose="020B0604030504040204" pitchFamily="34" charset="-128"/>
                          <a:ea typeface="Meiryo" panose="020B0604030504040204" pitchFamily="34" charset="-128"/>
                          <a:cs typeface="+mn-cs"/>
                        </a:rPr>
                        <a:t>/</a:t>
                      </a:r>
                      <a:r>
                        <a:rPr kumimoji="1" lang="ja-JP" altLang="en-US" sz="900" b="0" kern="1200">
                          <a:solidFill>
                            <a:schemeClr val="bg1"/>
                          </a:solidFill>
                          <a:latin typeface="Meiryo" panose="020B0604030504040204" pitchFamily="34" charset="-128"/>
                          <a:ea typeface="Meiryo" panose="020B0604030504040204" pitchFamily="34" charset="-128"/>
                          <a:cs typeface="+mn-cs"/>
                        </a:rPr>
                        <a:t>メインメディアの形式</a:t>
                      </a:r>
                      <a:r>
                        <a:rPr kumimoji="1" lang="en-US" altLang="ja-JP" sz="900" b="0" kern="1200">
                          <a:solidFill>
                            <a:schemeClr val="bg1"/>
                          </a:solidFill>
                          <a:latin typeface="Meiryo" panose="020B0604030504040204" pitchFamily="34" charset="-128"/>
                          <a:ea typeface="Meiryo" panose="020B0604030504040204" pitchFamily="34" charset="-128"/>
                          <a:cs typeface="+mn-cs"/>
                        </a:rPr>
                        <a:t>/</a:t>
                      </a:r>
                      <a:r>
                        <a:rPr kumimoji="1" lang="ja-JP" altLang="en-US" sz="900" b="0" kern="1200">
                          <a:solidFill>
                            <a:schemeClr val="bg1"/>
                          </a:solidFill>
                          <a:latin typeface="Meiryo" panose="020B0604030504040204" pitchFamily="34" charset="-128"/>
                          <a:ea typeface="Meiryo" panose="020B0604030504040204" pitchFamily="34" charset="-128"/>
                          <a:cs typeface="+mn-cs"/>
                        </a:rPr>
                        <a:t>アスペクト比</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00" kern="1200">
                          <a:solidFill>
                            <a:schemeClr val="accent3"/>
                          </a:solidFill>
                          <a:latin typeface="Meiryo"/>
                          <a:ea typeface="Meiryo"/>
                          <a:cs typeface="+mn-cs"/>
                        </a:rPr>
                        <a:t>トップインパクト パノラマ</a:t>
                      </a:r>
                      <a:r>
                        <a:rPr kumimoji="1" lang="en-US" altLang="ja-JP" sz="1000" kern="1200">
                          <a:solidFill>
                            <a:schemeClr val="accent3"/>
                          </a:solidFill>
                          <a:latin typeface="Meiryo"/>
                          <a:ea typeface="Meiryo"/>
                          <a:cs typeface="+mn-cs"/>
                        </a:rPr>
                        <a:t>/</a:t>
                      </a:r>
                      <a:r>
                        <a:rPr kumimoji="1" lang="ja-JP" altLang="en-US" sz="1000" kern="1200">
                          <a:solidFill>
                            <a:schemeClr val="accent3"/>
                          </a:solidFill>
                          <a:latin typeface="Meiryo"/>
                          <a:ea typeface="Meiryo"/>
                          <a:cs typeface="+mn-cs"/>
                        </a:rPr>
                        <a:t>画像</a:t>
                      </a:r>
                      <a:r>
                        <a:rPr kumimoji="1" lang="en-US" altLang="ja-JP" sz="1000" kern="1200">
                          <a:solidFill>
                            <a:schemeClr val="accent3"/>
                          </a:solidFill>
                          <a:latin typeface="Meiryo"/>
                          <a:ea typeface="Meiryo"/>
                          <a:cs typeface="+mn-cs"/>
                        </a:rPr>
                        <a:t>/</a:t>
                      </a:r>
                      <a:r>
                        <a:rPr kumimoji="1" lang="ja-JP" altLang="en-US" sz="1000" kern="1200">
                          <a:solidFill>
                            <a:schemeClr val="accent3"/>
                          </a:solidFill>
                          <a:latin typeface="Meiryo"/>
                          <a:ea typeface="Meiryo"/>
                          <a:cs typeface="+mn-cs"/>
                        </a:rPr>
                        <a:t>－　トップインパクト パノラマ</a:t>
                      </a:r>
                      <a:r>
                        <a:rPr kumimoji="1" lang="en-US" altLang="ja-JP" sz="1000" kern="1200">
                          <a:solidFill>
                            <a:schemeClr val="accent3"/>
                          </a:solidFill>
                          <a:latin typeface="Meiryo"/>
                          <a:ea typeface="Meiryo"/>
                          <a:cs typeface="+mn-cs"/>
                        </a:rPr>
                        <a:t>/</a:t>
                      </a:r>
                      <a:r>
                        <a:rPr kumimoji="1" lang="ja-JP" altLang="en-US" sz="1000" kern="1200">
                          <a:solidFill>
                            <a:schemeClr val="accent3"/>
                          </a:solidFill>
                          <a:latin typeface="Meiryo"/>
                          <a:ea typeface="Meiryo"/>
                          <a:cs typeface="+mn-cs"/>
                        </a:rPr>
                        <a:t>動画</a:t>
                      </a:r>
                      <a:r>
                        <a:rPr kumimoji="1" lang="en-US" altLang="ja-JP" sz="1000" kern="1200">
                          <a:solidFill>
                            <a:schemeClr val="accent3"/>
                          </a:solidFill>
                          <a:latin typeface="Meiryo"/>
                          <a:ea typeface="Meiryo"/>
                          <a:cs typeface="+mn-cs"/>
                        </a:rPr>
                        <a:t>/</a:t>
                      </a:r>
                      <a:r>
                        <a:rPr kumimoji="1" lang="ja-JP" altLang="en-US" sz="1000" kern="1200">
                          <a:solidFill>
                            <a:schemeClr val="accent3"/>
                          </a:solidFill>
                          <a:latin typeface="Meiryo"/>
                          <a:ea typeface="Meiryo"/>
                          <a:cs typeface="+mn-cs"/>
                        </a:rPr>
                        <a:t>－　　　トップインパクト パノラマ パネルスイッチ</a:t>
                      </a:r>
                      <a:r>
                        <a:rPr kumimoji="1" lang="en-US" altLang="ja-JP" sz="1000" kern="1200">
                          <a:solidFill>
                            <a:schemeClr val="accent3"/>
                          </a:solidFill>
                          <a:latin typeface="Meiryo"/>
                          <a:ea typeface="Meiryo"/>
                          <a:cs typeface="+mn-cs"/>
                        </a:rPr>
                        <a:t>/</a:t>
                      </a:r>
                      <a:r>
                        <a:rPr kumimoji="1" lang="ja-JP" altLang="en-US" sz="1000" kern="1200">
                          <a:solidFill>
                            <a:schemeClr val="accent3"/>
                          </a:solidFill>
                          <a:latin typeface="Meiryo"/>
                          <a:ea typeface="Meiryo"/>
                          <a:cs typeface="+mn-cs"/>
                        </a:rPr>
                        <a:t>画像</a:t>
                      </a:r>
                      <a:r>
                        <a:rPr kumimoji="1" lang="en-US" altLang="ja-JP" sz="1000" kern="1200">
                          <a:solidFill>
                            <a:schemeClr val="accent3"/>
                          </a:solidFill>
                          <a:latin typeface="Meiryo"/>
                          <a:ea typeface="Meiryo"/>
                          <a:cs typeface="+mn-cs"/>
                        </a:rPr>
                        <a:t>/</a:t>
                      </a:r>
                      <a:r>
                        <a:rPr kumimoji="1" lang="ja-JP" altLang="en-US" sz="1000" kern="1200">
                          <a:solidFill>
                            <a:schemeClr val="accent3"/>
                          </a:solidFill>
                          <a:latin typeface="Meiryo"/>
                          <a:ea typeface="Meiryo"/>
                          <a:cs typeface="+mn-cs"/>
                        </a:rPr>
                        <a:t>－</a:t>
                      </a:r>
                      <a:endParaRPr kumimoji="1" lang="en-US" altLang="ja-JP" sz="1000" kern="1200">
                        <a:solidFill>
                          <a:schemeClr val="accent3"/>
                        </a:solidFill>
                        <a:latin typeface="Meiryo"/>
                        <a:ea typeface="Meiryo"/>
                        <a:cs typeface="+mn-cs"/>
                      </a:endParaRPr>
                    </a:p>
                    <a:p>
                      <a:pPr algn="ctr"/>
                      <a:r>
                        <a:rPr kumimoji="1" lang="ja-JP" altLang="en-US" sz="1000" kern="1200">
                          <a:solidFill>
                            <a:schemeClr val="accent3"/>
                          </a:solidFill>
                          <a:latin typeface="Meiryo" panose="020B0604030504040204" pitchFamily="34" charset="-128"/>
                          <a:ea typeface="Meiryo" panose="020B0604030504040204" pitchFamily="34" charset="-128"/>
                          <a:cs typeface="+mn-cs"/>
                        </a:rPr>
                        <a:t>トップインパクト パノラマ サイドビジョン</a:t>
                      </a:r>
                      <a:r>
                        <a:rPr kumimoji="1" lang="en-US" altLang="ja-JP" sz="1000" kern="1200">
                          <a:solidFill>
                            <a:schemeClr val="accent3"/>
                          </a:solidFill>
                          <a:latin typeface="Meiryo" panose="020B0604030504040204" pitchFamily="34" charset="-128"/>
                          <a:ea typeface="Meiryo" panose="020B0604030504040204" pitchFamily="34" charset="-128"/>
                          <a:cs typeface="+mn-cs"/>
                        </a:rPr>
                        <a:t>/</a:t>
                      </a:r>
                      <a:r>
                        <a:rPr kumimoji="1" lang="ja-JP" altLang="en-US" sz="1000" kern="1200">
                          <a:solidFill>
                            <a:schemeClr val="accent3"/>
                          </a:solidFill>
                          <a:latin typeface="Meiryo" panose="020B0604030504040204" pitchFamily="34" charset="-128"/>
                          <a:ea typeface="Meiryo" panose="020B0604030504040204" pitchFamily="34" charset="-128"/>
                          <a:cs typeface="+mn-cs"/>
                        </a:rPr>
                        <a:t>動画</a:t>
                      </a:r>
                      <a:r>
                        <a:rPr kumimoji="1" lang="en-US" altLang="ja-JP" sz="1000" kern="1200">
                          <a:solidFill>
                            <a:schemeClr val="accent3"/>
                          </a:solidFill>
                          <a:latin typeface="Meiryo" panose="020B0604030504040204" pitchFamily="34" charset="-128"/>
                          <a:ea typeface="Meiryo" panose="020B0604030504040204" pitchFamily="34" charset="-128"/>
                          <a:cs typeface="+mn-cs"/>
                        </a:rPr>
                        <a:t>/</a:t>
                      </a:r>
                      <a:r>
                        <a:rPr kumimoji="1" lang="ja-JP" altLang="en-US" sz="1000" kern="1200">
                          <a:solidFill>
                            <a:schemeClr val="accent3"/>
                          </a:solidFill>
                          <a:latin typeface="Meiryo" panose="020B0604030504040204" pitchFamily="34" charset="-128"/>
                          <a:ea typeface="Meiryo" panose="020B0604030504040204" pitchFamily="34" charset="-128"/>
                          <a:cs typeface="+mn-cs"/>
                        </a:rPr>
                        <a:t>－　　　トップインパクト パノラマ サイドスイッチ</a:t>
                      </a:r>
                      <a:r>
                        <a:rPr kumimoji="1" lang="en-US" altLang="ja-JP" sz="1000" kern="1200">
                          <a:solidFill>
                            <a:schemeClr val="accent3"/>
                          </a:solidFill>
                          <a:latin typeface="Meiryo" panose="020B0604030504040204" pitchFamily="34" charset="-128"/>
                          <a:ea typeface="Meiryo" panose="020B0604030504040204" pitchFamily="34" charset="-128"/>
                          <a:cs typeface="+mn-cs"/>
                        </a:rPr>
                        <a:t>/</a:t>
                      </a:r>
                      <a:r>
                        <a:rPr kumimoji="1" lang="ja-JP" altLang="en-US" sz="1000" kern="1200">
                          <a:solidFill>
                            <a:schemeClr val="accent3"/>
                          </a:solidFill>
                          <a:latin typeface="Meiryo" panose="020B0604030504040204" pitchFamily="34" charset="-128"/>
                          <a:ea typeface="Meiryo" panose="020B0604030504040204" pitchFamily="34" charset="-128"/>
                          <a:cs typeface="+mn-cs"/>
                        </a:rPr>
                        <a:t>動画</a:t>
                      </a:r>
                      <a:r>
                        <a:rPr kumimoji="1" lang="en-US" altLang="ja-JP" sz="1000" kern="1200">
                          <a:solidFill>
                            <a:schemeClr val="accent3"/>
                          </a:solidFill>
                          <a:latin typeface="Meiryo" panose="020B0604030504040204" pitchFamily="34" charset="-128"/>
                          <a:ea typeface="Meiryo" panose="020B0604030504040204" pitchFamily="34" charset="-128"/>
                          <a:cs typeface="+mn-cs"/>
                        </a:rPr>
                        <a:t>/</a:t>
                      </a:r>
                      <a:r>
                        <a:rPr kumimoji="1" lang="ja-JP" altLang="en-US" sz="1000" kern="1200">
                          <a:solidFill>
                            <a:schemeClr val="accent3"/>
                          </a:solidFill>
                          <a:latin typeface="Meiryo" panose="020B0604030504040204" pitchFamily="34" charset="-128"/>
                          <a:ea typeface="Meiryo" panose="020B0604030504040204" pitchFamily="34" charset="-128"/>
                          <a:cs typeface="+mn-cs"/>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84434171"/>
                  </a:ext>
                </a:extLst>
              </a:tr>
              <a:tr h="292544">
                <a:tc>
                  <a:txBody>
                    <a:body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バナー</a:t>
                      </a:r>
                      <a:r>
                        <a:rPr kumimoji="1" lang="en-US" altLang="ja-JP" sz="900" b="0" kern="1200">
                          <a:solidFill>
                            <a:schemeClr val="bg1"/>
                          </a:solidFill>
                          <a:latin typeface="Meiryo" panose="020B0604030504040204" pitchFamily="34" charset="-128"/>
                          <a:ea typeface="Meiryo" panose="020B0604030504040204" pitchFamily="34" charset="-128"/>
                          <a:cs typeface="+mn-cs"/>
                        </a:rPr>
                        <a:t>/</a:t>
                      </a:r>
                      <a:r>
                        <a:rPr kumimoji="1" lang="ja-JP" altLang="en-US" sz="900" b="0" kern="1200">
                          <a:solidFill>
                            <a:schemeClr val="bg1"/>
                          </a:solidFill>
                          <a:latin typeface="Meiryo" panose="020B0604030504040204" pitchFamily="34" charset="-128"/>
                          <a:ea typeface="Meiryo" panose="020B0604030504040204" pitchFamily="34" charset="-128"/>
                          <a:cs typeface="+mn-cs"/>
                        </a:rPr>
                        <a:t>動画</a:t>
                      </a:r>
                      <a:r>
                        <a:rPr kumimoji="1" lang="en-US" altLang="ja-JP" sz="900" b="0" kern="1200">
                          <a:solidFill>
                            <a:schemeClr val="bg1"/>
                          </a:solidFill>
                          <a:latin typeface="Meiryo" panose="020B0604030504040204" pitchFamily="34" charset="-128"/>
                          <a:ea typeface="Meiryo" panose="020B0604030504040204" pitchFamily="34" charset="-128"/>
                          <a:cs typeface="+mn-cs"/>
                        </a:rPr>
                        <a:t>/16</a:t>
                      </a:r>
                      <a:r>
                        <a:rPr kumimoji="1" lang="ja-JP" altLang="en-US" sz="900" b="0" kern="1200">
                          <a:solidFill>
                            <a:schemeClr val="bg1"/>
                          </a:solidFill>
                          <a:latin typeface="Meiryo" panose="020B0604030504040204" pitchFamily="34" charset="-128"/>
                          <a:ea typeface="Meiryo" panose="020B0604030504040204" pitchFamily="34" charset="-128"/>
                          <a:cs typeface="+mn-cs"/>
                        </a:rPr>
                        <a:t>：</a:t>
                      </a:r>
                      <a:r>
                        <a:rPr kumimoji="1" lang="en-US" altLang="ja-JP" sz="900" b="0" kern="1200">
                          <a:solidFill>
                            <a:schemeClr val="bg1"/>
                          </a:solidFill>
                          <a:latin typeface="Meiryo" panose="020B0604030504040204" pitchFamily="34" charset="-128"/>
                          <a:ea typeface="Meiryo" panose="020B0604030504040204" pitchFamily="34" charset="-128"/>
                          <a:cs typeface="+mn-cs"/>
                        </a:rPr>
                        <a:t>9</a:t>
                      </a:r>
                      <a:r>
                        <a:rPr kumimoji="1" lang="ja-JP" altLang="en-US" sz="900" b="0" kern="1200">
                          <a:solidFill>
                            <a:schemeClr val="bg1"/>
                          </a:solidFill>
                          <a:latin typeface="Meiryo" panose="020B0604030504040204" pitchFamily="34" charset="-128"/>
                          <a:ea typeface="Meiryo" panose="020B0604030504040204" pitchFamily="34" charset="-128"/>
                          <a:cs typeface="+mn-cs"/>
                        </a:rPr>
                        <a:t>広告　タップ後の動作</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p>
                      <a:pPr algn="ctr"/>
                      <a:r>
                        <a:rPr lang="en-US" altLang="ja-JP" sz="1000" b="0" i="0" kern="1200">
                          <a:solidFill>
                            <a:schemeClr val="tx1">
                              <a:lumMod val="65000"/>
                              <a:lumOff val="35000"/>
                            </a:schemeClr>
                          </a:solidFill>
                          <a:latin typeface="Meiryo"/>
                          <a:ea typeface="Meiryo"/>
                          <a:cs typeface="+mn-cs"/>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674522507"/>
                  </a:ext>
                </a:extLst>
              </a:tr>
              <a:tr h="29254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デバイス</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00" kern="1200">
                          <a:solidFill>
                            <a:schemeClr val="accent3"/>
                          </a:solidFill>
                          <a:latin typeface="Meiryo"/>
                          <a:ea typeface="Meiryo"/>
                          <a:cs typeface="+mn-cs"/>
                        </a:rPr>
                        <a:t>PC</a:t>
                      </a:r>
                      <a:endParaRPr kumimoji="1" lang="ja-JP" altLang="en-US" sz="1000" kern="1200">
                        <a:solidFill>
                          <a:schemeClr val="accent3"/>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931917948"/>
                  </a:ext>
                </a:extLst>
              </a:tr>
              <a:tr h="292544">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掲載面</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00" b="0" i="0" kern="1200">
                          <a:solidFill>
                            <a:schemeClr val="tx1">
                              <a:lumMod val="65000"/>
                              <a:lumOff val="35000"/>
                            </a:schemeClr>
                          </a:solidFill>
                          <a:latin typeface="Meiryo"/>
                          <a:ea typeface="Meiryo"/>
                          <a:cs typeface="+mn-cs"/>
                        </a:rPr>
                        <a:t>Yahoo! JAPAN </a:t>
                      </a:r>
                      <a:r>
                        <a:rPr kumimoji="1" lang="ja-JP" altLang="en-US" sz="1000" b="0" i="0" kern="1200">
                          <a:solidFill>
                            <a:schemeClr val="tx1">
                              <a:lumMod val="65000"/>
                              <a:lumOff val="35000"/>
                            </a:schemeClr>
                          </a:solidFill>
                          <a:latin typeface="Meiryo"/>
                          <a:ea typeface="Meiryo"/>
                          <a:cs typeface="+mn-cs"/>
                        </a:rPr>
                        <a:t>トップページ</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787314208"/>
                  </a:ext>
                </a:extLst>
              </a:tr>
              <a:tr h="292544">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掲載場所</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rtl="0" eaLnBrk="1" fontAlgn="auto" latinLnBrk="0" hangingPunct="1">
                        <a:lnSpc>
                          <a:spcPct val="100000"/>
                        </a:lnSpc>
                        <a:spcBef>
                          <a:spcPts val="0"/>
                        </a:spcBef>
                        <a:spcAft>
                          <a:spcPts val="0"/>
                        </a:spcAft>
                        <a:buClrTx/>
                        <a:buSzTx/>
                        <a:buFontTx/>
                        <a:buNone/>
                      </a:pPr>
                      <a:r>
                        <a:rPr kumimoji="1" lang="en-US" altLang="ja-JP" sz="1000" kern="1200">
                          <a:solidFill>
                            <a:schemeClr val="accent3"/>
                          </a:solidFill>
                          <a:latin typeface="Meiryo"/>
                          <a:ea typeface="Meiryo"/>
                          <a:cs typeface="+mn-cs"/>
                        </a:rPr>
                        <a:t>Yahoo! JAPAN</a:t>
                      </a:r>
                      <a:r>
                        <a:rPr lang="en-US" altLang="ja-JP" sz="1000" kern="1200">
                          <a:solidFill>
                            <a:schemeClr val="accent3"/>
                          </a:solidFill>
                          <a:latin typeface="Meiryo"/>
                          <a:ea typeface="Meiryo"/>
                          <a:cs typeface="+mn-cs"/>
                        </a:rPr>
                        <a:t> </a:t>
                      </a:r>
                      <a:r>
                        <a:rPr kumimoji="1" lang="en-US" altLang="ja-JP" sz="1000" kern="1200">
                          <a:solidFill>
                            <a:schemeClr val="accent3"/>
                          </a:solidFill>
                          <a:latin typeface="Meiryo"/>
                          <a:ea typeface="Meiryo"/>
                          <a:cs typeface="+mn-cs"/>
                        </a:rPr>
                        <a:t> </a:t>
                      </a:r>
                      <a:r>
                        <a:rPr kumimoji="1" lang="ja-JP" altLang="en-US" sz="1000" kern="1200">
                          <a:solidFill>
                            <a:schemeClr val="accent3"/>
                          </a:solidFill>
                          <a:latin typeface="Meiryo"/>
                          <a:ea typeface="Meiryo"/>
                          <a:cs typeface="+mn-cs"/>
                        </a:rPr>
                        <a:t>トップページのファーストビュー　</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066738162"/>
                  </a:ext>
                </a:extLst>
              </a:tr>
              <a:tr h="292544">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accent3"/>
                          </a:solidFill>
                          <a:effectLst/>
                          <a:uLnTx/>
                          <a:uFillTx/>
                          <a:latin typeface="Meiryo"/>
                          <a:ea typeface="Meiryo"/>
                          <a:cs typeface="+mn-cs"/>
                        </a:rPr>
                        <a:t>2023</a:t>
                      </a:r>
                      <a:r>
                        <a:rPr kumimoji="1" lang="ja-JP" altLang="en-US" sz="1000" b="0" i="0" u="none" strike="noStrike" kern="1200" cap="none" spc="0" normalizeH="0" baseline="0" noProof="0">
                          <a:ln>
                            <a:noFill/>
                          </a:ln>
                          <a:solidFill>
                            <a:schemeClr val="accent3"/>
                          </a:solidFill>
                          <a:effectLst/>
                          <a:uLnTx/>
                          <a:uFillTx/>
                          <a:latin typeface="Meiryo"/>
                          <a:ea typeface="Meiryo"/>
                          <a:cs typeface="+mn-cs"/>
                        </a:rPr>
                        <a:t>年</a:t>
                      </a:r>
                      <a:r>
                        <a:rPr kumimoji="1" lang="en-US" altLang="ja-JP" sz="1000" b="0" i="0" u="none" strike="noStrike" kern="1200" cap="none" spc="0" normalizeH="0" baseline="0" noProof="0">
                          <a:ln>
                            <a:noFill/>
                          </a:ln>
                          <a:solidFill>
                            <a:schemeClr val="accent3"/>
                          </a:solidFill>
                          <a:effectLst/>
                          <a:uLnTx/>
                          <a:uFillTx/>
                          <a:latin typeface="Meiryo"/>
                          <a:ea typeface="Meiryo"/>
                          <a:cs typeface="+mn-cs"/>
                        </a:rPr>
                        <a:t>3</a:t>
                      </a:r>
                      <a:r>
                        <a:rPr kumimoji="1" lang="ja-JP" altLang="en-US" sz="1000" b="0" i="0" u="none" strike="noStrike" kern="1200" cap="none" spc="0" normalizeH="0" baseline="0" noProof="0">
                          <a:ln>
                            <a:noFill/>
                          </a:ln>
                          <a:solidFill>
                            <a:schemeClr val="accent3"/>
                          </a:solidFill>
                          <a:effectLst/>
                          <a:uLnTx/>
                          <a:uFillTx/>
                          <a:latin typeface="Meiryo"/>
                          <a:ea typeface="Meiryo"/>
                          <a:cs typeface="+mn-cs"/>
                        </a:rPr>
                        <a:t>月</a:t>
                      </a:r>
                      <a:r>
                        <a:rPr kumimoji="1" lang="en-US" altLang="ja-JP" sz="1000" b="0" i="0" u="none" strike="noStrike" kern="1200" cap="none" spc="0" normalizeH="0" baseline="0" noProof="0">
                          <a:ln>
                            <a:noFill/>
                          </a:ln>
                          <a:solidFill>
                            <a:schemeClr val="accent3"/>
                          </a:solidFill>
                          <a:effectLst/>
                          <a:uLnTx/>
                          <a:uFillTx/>
                          <a:latin typeface="Meiryo"/>
                          <a:ea typeface="Meiryo"/>
                          <a:cs typeface="+mn-cs"/>
                        </a:rPr>
                        <a:t>12</a:t>
                      </a:r>
                      <a:r>
                        <a:rPr kumimoji="1" lang="ja-JP" altLang="en-US" sz="1000" b="0" i="0" u="none" strike="noStrike" kern="1200" cap="none" spc="0" normalizeH="0" baseline="0" noProof="0">
                          <a:ln>
                            <a:noFill/>
                          </a:ln>
                          <a:solidFill>
                            <a:schemeClr val="accent3"/>
                          </a:solidFill>
                          <a:effectLst/>
                          <a:uLnTx/>
                          <a:uFillTx/>
                          <a:latin typeface="Meiryo"/>
                          <a:ea typeface="Meiryo"/>
                          <a:cs typeface="+mn-cs"/>
                        </a:rPr>
                        <a:t>日（日）～　</a:t>
                      </a:r>
                      <a:r>
                        <a:rPr kumimoji="1" lang="en-US" altLang="ja-JP" sz="1000" b="0" i="0" u="none" strike="noStrike" kern="1200" cap="none" spc="0" normalizeH="0" baseline="0" noProof="0">
                          <a:ln>
                            <a:noFill/>
                          </a:ln>
                          <a:solidFill>
                            <a:schemeClr val="accent3"/>
                          </a:solidFill>
                          <a:effectLst/>
                          <a:uLnTx/>
                          <a:uFillTx/>
                          <a:latin typeface="Meiryo"/>
                          <a:ea typeface="Meiryo"/>
                          <a:cs typeface="+mn-cs"/>
                        </a:rPr>
                        <a:t>2023</a:t>
                      </a:r>
                      <a:r>
                        <a:rPr kumimoji="1" lang="ja-JP" altLang="en-US" sz="1000" b="0" i="0" u="none" strike="noStrike" kern="1200" cap="none" spc="0" normalizeH="0" baseline="0" noProof="0">
                          <a:ln>
                            <a:noFill/>
                          </a:ln>
                          <a:solidFill>
                            <a:schemeClr val="accent3"/>
                          </a:solidFill>
                          <a:effectLst/>
                          <a:uLnTx/>
                          <a:uFillTx/>
                          <a:latin typeface="Meiryo"/>
                          <a:ea typeface="Meiryo"/>
                          <a:cs typeface="+mn-cs"/>
                        </a:rPr>
                        <a:t>年</a:t>
                      </a:r>
                      <a:r>
                        <a:rPr lang="ja-JP" altLang="en-US" sz="1000" b="0" i="0" u="none" strike="noStrike" kern="1200" cap="none" spc="0" normalizeH="0" baseline="0" noProof="0">
                          <a:ln>
                            <a:noFill/>
                          </a:ln>
                          <a:solidFill>
                            <a:schemeClr val="accent3"/>
                          </a:solidFill>
                          <a:effectLst/>
                          <a:uLnTx/>
                          <a:uFillTx/>
                          <a:latin typeface="Meiryo"/>
                          <a:ea typeface="Meiryo"/>
                          <a:cs typeface="+mn-cs"/>
                        </a:rPr>
                        <a:t>6</a:t>
                      </a:r>
                      <a:r>
                        <a:rPr kumimoji="1" lang="ja-JP" altLang="en-US" sz="1000" b="0" i="0" u="none" strike="noStrike" kern="1200" cap="none" spc="0" normalizeH="0" baseline="0" noProof="0">
                          <a:ln>
                            <a:noFill/>
                          </a:ln>
                          <a:solidFill>
                            <a:schemeClr val="accent3"/>
                          </a:solidFill>
                          <a:effectLst/>
                          <a:uLnTx/>
                          <a:uFillTx/>
                          <a:latin typeface="Meiryo"/>
                          <a:ea typeface="Meiryo"/>
                          <a:cs typeface="+mn-cs"/>
                        </a:rPr>
                        <a:t>月</a:t>
                      </a:r>
                      <a:r>
                        <a:rPr lang="en-US" altLang="ja-JP" sz="1000" b="0" i="0" u="none" strike="noStrike" kern="1200" cap="none" spc="0" normalizeH="0" baseline="0" noProof="0">
                          <a:ln>
                            <a:noFill/>
                          </a:ln>
                          <a:solidFill>
                            <a:schemeClr val="accent3"/>
                          </a:solidFill>
                          <a:effectLst/>
                          <a:uLnTx/>
                          <a:uFillTx/>
                          <a:latin typeface="Meiryo"/>
                          <a:ea typeface="Meiryo"/>
                          <a:cs typeface="+mn-cs"/>
                        </a:rPr>
                        <a:t>30</a:t>
                      </a:r>
                      <a:r>
                        <a:rPr kumimoji="1" lang="ja-JP" altLang="en-US" sz="1000" b="0" i="0" u="none" strike="noStrike" kern="1200" cap="none" spc="0" normalizeH="0" baseline="0" noProof="0">
                          <a:ln>
                            <a:noFill/>
                          </a:ln>
                          <a:solidFill>
                            <a:schemeClr val="accent3"/>
                          </a:solidFill>
                          <a:effectLst/>
                          <a:uLnTx/>
                          <a:uFillTx/>
                          <a:latin typeface="Meiryo"/>
                          <a:ea typeface="Meiryo"/>
                          <a:cs typeface="+mn-cs"/>
                        </a:rPr>
                        <a:t>日（金）</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2463668774"/>
                  </a:ext>
                </a:extLst>
              </a:tr>
              <a:tr h="29254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購入期間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00" kern="1200">
                          <a:solidFill>
                            <a:schemeClr val="accent3"/>
                          </a:solidFill>
                          <a:latin typeface="Meiryo"/>
                          <a:ea typeface="Meiryo"/>
                          <a:cs typeface="+mn-cs"/>
                        </a:rPr>
                        <a:t>5</a:t>
                      </a:r>
                      <a:r>
                        <a:rPr kumimoji="1" lang="ja-JP" altLang="en-US" sz="1000" kern="1200">
                          <a:solidFill>
                            <a:schemeClr val="accent3"/>
                          </a:solidFill>
                          <a:latin typeface="Meiryo"/>
                          <a:ea typeface="Meiryo"/>
                          <a:cs typeface="+mn-cs"/>
                        </a:rPr>
                        <a:t>日間～</a:t>
                      </a:r>
                      <a:r>
                        <a:rPr lang="ja-JP" altLang="en-US" sz="1000" kern="1200">
                          <a:solidFill>
                            <a:schemeClr val="accent3"/>
                          </a:solidFill>
                          <a:latin typeface="Meiryo"/>
                          <a:ea typeface="Meiryo"/>
                          <a:cs typeface="+mn-cs"/>
                        </a:rPr>
                        <a:t>31</a:t>
                      </a:r>
                      <a:r>
                        <a:rPr kumimoji="1" lang="ja-JP" altLang="en-US" sz="1000" kern="1200">
                          <a:solidFill>
                            <a:schemeClr val="accent3"/>
                          </a:solidFill>
                          <a:latin typeface="Meiryo"/>
                          <a:ea typeface="Meiryo"/>
                          <a:cs typeface="+mn-cs"/>
                        </a:rPr>
                        <a:t>日間 </a:t>
                      </a:r>
                      <a:r>
                        <a:rPr kumimoji="0" lang="en-US" altLang="ja-JP" sz="1000" kern="0">
                          <a:solidFill>
                            <a:srgbClr val="C9002C"/>
                          </a:solidFill>
                          <a:latin typeface="Meiryo"/>
                          <a:ea typeface="Meiryo"/>
                        </a:rPr>
                        <a:t>※1</a:t>
                      </a:r>
                      <a:r>
                        <a:rPr lang="en-US" altLang="ja-JP" sz="1000" kern="0">
                          <a:solidFill>
                            <a:srgbClr val="C9002C"/>
                          </a:solidFill>
                          <a:latin typeface="Meiryo"/>
                          <a:ea typeface="Meiryo"/>
                        </a:rPr>
                        <a:t> </a:t>
                      </a:r>
                      <a:endParaRPr kumimoji="1" lang="ja-JP" altLang="en-US" sz="1000" kern="1200">
                        <a:solidFill>
                          <a:schemeClr val="accent3"/>
                        </a:solidFill>
                        <a:latin typeface="Meiryo" panose="020B0604030504040204" pitchFamily="34" charset="-128"/>
                        <a:ea typeface="Meiryo" panose="020B0604030504040204" pitchFamily="34" charset="-128"/>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967014782"/>
                  </a:ext>
                </a:extLst>
              </a:tr>
              <a:tr h="29254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料金タイプ</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00" err="1">
                          <a:solidFill>
                            <a:schemeClr val="accent3"/>
                          </a:solidFill>
                          <a:latin typeface="Meiryo"/>
                          <a:ea typeface="Meiryo"/>
                        </a:rPr>
                        <a:t>vimps</a:t>
                      </a:r>
                      <a:r>
                        <a:rPr kumimoji="1" lang="ja-JP" altLang="en-US" sz="1000">
                          <a:solidFill>
                            <a:schemeClr val="accent3"/>
                          </a:solidFill>
                          <a:latin typeface="Meiryo"/>
                          <a:ea typeface="Meiryo"/>
                        </a:rPr>
                        <a:t>購入型</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50538939"/>
                  </a:ext>
                </a:extLst>
              </a:tr>
              <a:tr h="29254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最低購入価格</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chemeClr val="accent3"/>
                          </a:solidFill>
                          <a:latin typeface="Meiryo"/>
                          <a:ea typeface="Meiryo"/>
                          <a:cs typeface="+mn-cs"/>
                        </a:rPr>
                        <a:t>10,000,000</a:t>
                      </a:r>
                      <a:r>
                        <a:rPr kumimoji="1" lang="ja-JP" altLang="en-US" sz="900" kern="1200">
                          <a:solidFill>
                            <a:schemeClr val="accent3"/>
                          </a:solidFill>
                          <a:latin typeface="Meiryo"/>
                          <a:ea typeface="Meiryo"/>
                          <a:cs typeface="+mn-cs"/>
                        </a:rPr>
                        <a:t>円</a:t>
                      </a:r>
                      <a:endParaRPr kumimoji="1" lang="en-US" altLang="ja-JP" sz="900" kern="120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chemeClr val="accent3"/>
                          </a:solidFill>
                          <a:latin typeface="Meiryo"/>
                          <a:ea typeface="Meiryo"/>
                          <a:cs typeface="+mn-cs"/>
                        </a:rPr>
                        <a:t>20,000,000</a:t>
                      </a:r>
                      <a:r>
                        <a:rPr kumimoji="1" lang="ja-JP" altLang="en-US" sz="900" kern="1200">
                          <a:solidFill>
                            <a:schemeClr val="accent3"/>
                          </a:solidFill>
                          <a:latin typeface="Meiryo"/>
                          <a:ea typeface="Meiryo"/>
                          <a:cs typeface="+mn-cs"/>
                        </a:rPr>
                        <a:t>円</a:t>
                      </a:r>
                      <a:endParaRPr kumimoji="1" lang="en-US" altLang="ja-JP" sz="900" kern="120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381913646"/>
                  </a:ext>
                </a:extLst>
              </a:tr>
              <a:tr h="36985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基本料金（</a:t>
                      </a:r>
                      <a:r>
                        <a:rPr kumimoji="1" lang="en-US" altLang="ja-JP" sz="900" b="0" kern="1200" err="1">
                          <a:solidFill>
                            <a:schemeClr val="bg1"/>
                          </a:solidFill>
                          <a:latin typeface="Meiryo" panose="020B0604030504040204" pitchFamily="34" charset="-128"/>
                          <a:ea typeface="Meiryo" panose="020B0604030504040204" pitchFamily="34" charset="-128"/>
                          <a:cs typeface="+mn-cs"/>
                        </a:rPr>
                        <a:t>vCPM</a:t>
                      </a:r>
                      <a:r>
                        <a:rPr kumimoji="1" lang="ja-JP" altLang="en-US" sz="900" b="0" kern="1200">
                          <a:solidFill>
                            <a:schemeClr val="bg1"/>
                          </a:solidFill>
                          <a:latin typeface="Meiryo" panose="020B0604030504040204" pitchFamily="34" charset="-128"/>
                          <a:ea typeface="Meiryo" panose="020B0604030504040204" pitchFamily="34" charset="-128"/>
                          <a:cs typeface="+mn-cs"/>
                        </a:rPr>
                        <a:t>）</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chemeClr val="accent3"/>
                          </a:solidFill>
                          <a:latin typeface="Meiryo"/>
                          <a:ea typeface="Meiryo"/>
                          <a:cs typeface="+mn-cs"/>
                        </a:rPr>
                        <a:t>1,680</a:t>
                      </a:r>
                      <a:r>
                        <a:rPr kumimoji="1" lang="ja-JP" altLang="en-US" sz="900" kern="1200">
                          <a:solidFill>
                            <a:schemeClr val="accent3"/>
                          </a:solidFill>
                          <a:latin typeface="Meiryo"/>
                          <a:ea typeface="Meiryo"/>
                          <a:cs typeface="+mn-cs"/>
                        </a:rPr>
                        <a:t>円</a:t>
                      </a:r>
                      <a:endParaRPr kumimoji="1" lang="en-US" altLang="ja-JP" sz="900" kern="120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chemeClr val="accent3"/>
                          </a:solidFill>
                          <a:latin typeface="Meiryo"/>
                          <a:ea typeface="Meiryo"/>
                          <a:cs typeface="+mn-cs"/>
                        </a:rPr>
                        <a:t>1,596</a:t>
                      </a:r>
                      <a:r>
                        <a:rPr kumimoji="1" lang="ja-JP" altLang="en-US" sz="900" kern="1200">
                          <a:solidFill>
                            <a:schemeClr val="accent3"/>
                          </a:solidFill>
                          <a:latin typeface="Meiryo"/>
                          <a:ea typeface="Meiryo"/>
                          <a:cs typeface="+mn-cs"/>
                        </a:rPr>
                        <a:t>円</a:t>
                      </a:r>
                      <a:endParaRPr kumimoji="1" lang="en-US" altLang="ja-JP" sz="900" kern="120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4014462905"/>
                  </a:ext>
                </a:extLst>
              </a:tr>
              <a:tr h="292544">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想定</a:t>
                      </a:r>
                      <a:r>
                        <a:rPr kumimoji="1" lang="en-US" altLang="ja-JP" sz="900" b="0" kern="1200" err="1">
                          <a:solidFill>
                            <a:schemeClr val="bg1"/>
                          </a:solidFill>
                          <a:latin typeface="Meiryo" panose="020B0604030504040204" pitchFamily="34" charset="-128"/>
                          <a:ea typeface="Meiryo" panose="020B0604030504040204" pitchFamily="34" charset="-128"/>
                          <a:cs typeface="+mn-cs"/>
                        </a:rPr>
                        <a:t>vimps</a:t>
                      </a:r>
                      <a:r>
                        <a:rPr kumimoji="1" lang="ja-JP" altLang="en-US" sz="900" b="0" kern="1200">
                          <a:solidFill>
                            <a:schemeClr val="bg1"/>
                          </a:solidFill>
                          <a:latin typeface="Meiryo" panose="020B0604030504040204" pitchFamily="34" charset="-128"/>
                          <a:ea typeface="Meiryo" panose="020B0604030504040204" pitchFamily="34" charset="-128"/>
                          <a:cs typeface="+mn-cs"/>
                        </a:rPr>
                        <a:t>（枠配信のみ）</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i="0" kern="1200">
                          <a:solidFill>
                            <a:schemeClr val="tx1">
                              <a:lumMod val="65000"/>
                              <a:lumOff val="35000"/>
                            </a:schemeClr>
                          </a:solidFill>
                          <a:latin typeface="Meiryo"/>
                          <a:ea typeface="Meiryo"/>
                          <a:cs typeface="+mn-cs"/>
                        </a:rPr>
                        <a:t>-</a:t>
                      </a:r>
                      <a:endParaRPr kumimoji="1" lang="ja-JP" altLang="en-US" sz="1000" b="0" i="0" kern="1200">
                        <a:solidFill>
                          <a:schemeClr val="tx1">
                            <a:lumMod val="65000"/>
                            <a:lumOff val="35000"/>
                          </a:schemeClr>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00" b="0" i="0" dirty="0">
                          <a:solidFill>
                            <a:schemeClr val="tx1">
                              <a:lumMod val="65000"/>
                              <a:lumOff val="35000"/>
                            </a:schemeClr>
                          </a:solidFill>
                          <a:latin typeface="Meiryo"/>
                          <a:ea typeface="Meiryo"/>
                        </a:rPr>
                        <a:t>-</a:t>
                      </a:r>
                      <a:endParaRPr kumimoji="1" lang="ja-JP" altLang="en-US" sz="1000" b="0" i="0" dirty="0">
                        <a:solidFill>
                          <a:schemeClr val="tx1">
                            <a:lumMod val="65000"/>
                            <a:lumOff val="35000"/>
                          </a:schemeClr>
                        </a:solidFill>
                        <a:latin typeface="Meiryo"/>
                        <a:ea typeface="Meiryo"/>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88352744"/>
                  </a:ext>
                </a:extLst>
              </a:tr>
            </a:tbl>
          </a:graphicData>
        </a:graphic>
      </p:graphicFrame>
      <p:sp>
        <p:nvSpPr>
          <p:cNvPr id="26" name="角丸四角形 25">
            <a:extLst>
              <a:ext uri="{FF2B5EF4-FFF2-40B4-BE49-F238E27FC236}">
                <a16:creationId xmlns:a16="http://schemas.microsoft.com/office/drawing/2014/main" id="{8F9975CF-61D2-EDBF-7C79-F6BABA2687AF}"/>
              </a:ext>
            </a:extLst>
          </p:cNvPr>
          <p:cNvSpPr/>
          <p:nvPr/>
        </p:nvSpPr>
        <p:spPr>
          <a:xfrm>
            <a:off x="1854789"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商品一覧</a:t>
            </a:r>
          </a:p>
        </p:txBody>
      </p:sp>
      <p:sp>
        <p:nvSpPr>
          <p:cNvPr id="6" name="テキスト プレースホルダー 35">
            <a:extLst>
              <a:ext uri="{FF2B5EF4-FFF2-40B4-BE49-F238E27FC236}">
                <a16:creationId xmlns:a16="http://schemas.microsoft.com/office/drawing/2014/main" id="{AF82CB53-492A-FC36-1BFC-E33F35801796}"/>
              </a:ext>
            </a:extLst>
          </p:cNvPr>
          <p:cNvSpPr>
            <a:spLocks noGrp="1"/>
          </p:cNvSpPr>
          <p:nvPr>
            <p:ph type="body" sz="quarter" idx="13"/>
          </p:nvPr>
        </p:nvSpPr>
        <p:spPr>
          <a:xfrm>
            <a:off x="3855764" y="241866"/>
            <a:ext cx="5325181" cy="335028"/>
          </a:xfrm>
        </p:spPr>
        <p:txBody>
          <a:bodyPr/>
          <a:lstStyle/>
          <a:p>
            <a:r>
              <a:rPr lang="ja-JP" altLang="en-US">
                <a:latin typeface="+mn-ea"/>
              </a:rPr>
              <a:t>スペシャル商品</a:t>
            </a:r>
            <a:r>
              <a:rPr lang="ja-JP" altLang="en-US" sz="1600">
                <a:latin typeface="+mn-ea"/>
              </a:rPr>
              <a:t>（事前提案可否判断必須商品）</a:t>
            </a:r>
            <a:endParaRPr kumimoji="1" lang="ja-JP" altLang="en-US" sz="2800"/>
          </a:p>
        </p:txBody>
      </p:sp>
      <p:sp>
        <p:nvSpPr>
          <p:cNvPr id="3" name="円/楕円 31">
            <a:extLst>
              <a:ext uri="{FF2B5EF4-FFF2-40B4-BE49-F238E27FC236}">
                <a16:creationId xmlns:a16="http://schemas.microsoft.com/office/drawing/2014/main" id="{8227E4BA-8858-9546-81C1-4C9274E17CDF}"/>
              </a:ext>
            </a:extLst>
          </p:cNvPr>
          <p:cNvSpPr>
            <a:spLocks noChangeAspect="1"/>
          </p:cNvSpPr>
          <p:nvPr/>
        </p:nvSpPr>
        <p:spPr>
          <a:xfrm>
            <a:off x="7989850" y="2522723"/>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F</a:t>
            </a:r>
            <a:endParaRPr kumimoji="0" lang="ja-JP" altLang="en-US"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9" name="円/楕円 32">
            <a:extLst>
              <a:ext uri="{FF2B5EF4-FFF2-40B4-BE49-F238E27FC236}">
                <a16:creationId xmlns:a16="http://schemas.microsoft.com/office/drawing/2014/main" id="{3EF32CB2-B6D6-2A59-8831-B90DFDF0E3C0}"/>
              </a:ext>
            </a:extLst>
          </p:cNvPr>
          <p:cNvSpPr>
            <a:spLocks noChangeAspect="1"/>
          </p:cNvSpPr>
          <p:nvPr/>
        </p:nvSpPr>
        <p:spPr>
          <a:xfrm>
            <a:off x="10789153" y="2705857"/>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I</a:t>
            </a:r>
            <a:endParaRPr kumimoji="0" lang="ja-JP" altLang="en-US"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10" name="円/楕円 33">
            <a:extLst>
              <a:ext uri="{FF2B5EF4-FFF2-40B4-BE49-F238E27FC236}">
                <a16:creationId xmlns:a16="http://schemas.microsoft.com/office/drawing/2014/main" id="{3B739C05-4E27-059E-1CF2-AE3C69A06A15}"/>
              </a:ext>
            </a:extLst>
          </p:cNvPr>
          <p:cNvSpPr>
            <a:spLocks noChangeAspect="1"/>
          </p:cNvSpPr>
          <p:nvPr/>
        </p:nvSpPr>
        <p:spPr>
          <a:xfrm>
            <a:off x="11381392" y="2522723"/>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G</a:t>
            </a:r>
            <a:endParaRPr kumimoji="0" lang="ja-JP" altLang="en-US"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13" name="円/楕円 34">
            <a:extLst>
              <a:ext uri="{FF2B5EF4-FFF2-40B4-BE49-F238E27FC236}">
                <a16:creationId xmlns:a16="http://schemas.microsoft.com/office/drawing/2014/main" id="{D56DF9AB-B849-4F19-CC30-67FDB4945F97}"/>
              </a:ext>
            </a:extLst>
          </p:cNvPr>
          <p:cNvSpPr>
            <a:spLocks noChangeAspect="1"/>
          </p:cNvSpPr>
          <p:nvPr/>
        </p:nvSpPr>
        <p:spPr>
          <a:xfrm>
            <a:off x="7397611" y="2702723"/>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H</a:t>
            </a:r>
            <a:endParaRPr kumimoji="0" lang="ja-JP" altLang="en-US"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15" name="正方形/長方形 14">
            <a:extLst>
              <a:ext uri="{FF2B5EF4-FFF2-40B4-BE49-F238E27FC236}">
                <a16:creationId xmlns:a16="http://schemas.microsoft.com/office/drawing/2014/main" id="{632B0F84-2323-E942-EB3F-C97DB74B9ACD}"/>
              </a:ext>
            </a:extLst>
          </p:cNvPr>
          <p:cNvSpPr/>
          <p:nvPr/>
        </p:nvSpPr>
        <p:spPr>
          <a:xfrm>
            <a:off x="479426" y="5978274"/>
            <a:ext cx="4190250" cy="406265"/>
          </a:xfrm>
          <a:prstGeom prst="rect">
            <a:avLst/>
          </a:prstGeom>
        </p:spPr>
        <p:txBody>
          <a:bodyPr wrap="none" lIns="0" tIns="0" rIns="0" bIns="0" anchor="t">
            <a:spAutoFit/>
          </a:bodyPr>
          <a:lstStyle/>
          <a:p>
            <a:pPr>
              <a:lnSpc>
                <a:spcPct val="110000"/>
              </a:lnSpc>
              <a:defRPr/>
            </a:pPr>
            <a:r>
              <a:rPr kumimoji="0" lang="en-US" altLang="ja-JP" sz="800" kern="0">
                <a:solidFill>
                  <a:srgbClr val="595959"/>
                </a:solidFill>
                <a:latin typeface="Meiryo"/>
                <a:ea typeface="Meiryo"/>
              </a:rPr>
              <a:t>※</a:t>
            </a:r>
            <a:r>
              <a:rPr kumimoji="0" lang="en-US" sz="800" kern="0">
                <a:solidFill>
                  <a:srgbClr val="595959"/>
                </a:solidFill>
                <a:latin typeface="Meiryo"/>
                <a:ea typeface="+mn-lt"/>
              </a:rPr>
              <a:t>SP</a:t>
            </a:r>
            <a:r>
              <a:rPr kumimoji="0" lang="ja-JP" altLang="en-US" sz="800" kern="0">
                <a:solidFill>
                  <a:srgbClr val="595959"/>
                </a:solidFill>
                <a:latin typeface="Meiryo"/>
                <a:ea typeface="Meiryo"/>
              </a:rPr>
              <a:t>はスマートフォン、</a:t>
            </a:r>
            <a:r>
              <a:rPr kumimoji="0" lang="en-US" sz="800" kern="0">
                <a:solidFill>
                  <a:srgbClr val="595959"/>
                </a:solidFill>
                <a:latin typeface="Meiryo"/>
                <a:ea typeface="+mn-lt"/>
              </a:rPr>
              <a:t>PC</a:t>
            </a:r>
            <a:r>
              <a:rPr kumimoji="0" lang="ja-JP" sz="800" kern="0">
                <a:solidFill>
                  <a:srgbClr val="595959"/>
                </a:solidFill>
                <a:latin typeface="Meiryo"/>
                <a:ea typeface="Meiryo"/>
              </a:rPr>
              <a:t>はパソコン、</a:t>
            </a:r>
            <a:r>
              <a:rPr kumimoji="0" lang="en-US" altLang="ja-JP" sz="800" kern="0">
                <a:solidFill>
                  <a:srgbClr val="595959"/>
                </a:solidFill>
                <a:latin typeface="Meiryo"/>
                <a:ea typeface="+mn-lt"/>
              </a:rPr>
              <a:t>MD</a:t>
            </a:r>
            <a:r>
              <a:rPr kumimoji="0" lang="ja-JP" sz="800" kern="0">
                <a:solidFill>
                  <a:srgbClr val="595959"/>
                </a:solidFill>
                <a:latin typeface="Meiryo"/>
                <a:ea typeface="Meiryo"/>
              </a:rPr>
              <a:t>はマルチデバイスの略称です。</a:t>
            </a:r>
            <a:endParaRPr lang="ja-JP" sz="800">
              <a:solidFill>
                <a:srgbClr val="595959"/>
              </a:solidFill>
              <a:latin typeface="Meiryo"/>
              <a:ea typeface="Meiryo"/>
            </a:endParaRPr>
          </a:p>
          <a:p>
            <a:pPr>
              <a:lnSpc>
                <a:spcPct val="110000"/>
              </a:lnSpc>
              <a:defRPr/>
            </a:pPr>
            <a:r>
              <a:rPr kumimoji="0" lang="en-US" altLang="ja-JP" sz="800" kern="0">
                <a:solidFill>
                  <a:srgbClr val="595959"/>
                </a:solidFill>
                <a:latin typeface="Meiryo"/>
                <a:ea typeface="Meiryo"/>
              </a:rPr>
              <a:t>※</a:t>
            </a:r>
            <a:r>
              <a:rPr kumimoji="0" lang="en-US" altLang="ja-JP" sz="800" kern="0" err="1">
                <a:solidFill>
                  <a:srgbClr val="595959"/>
                </a:solidFill>
                <a:latin typeface="Meiryo"/>
                <a:ea typeface="Meiryo"/>
              </a:rPr>
              <a:t>vCPM</a:t>
            </a:r>
            <a:r>
              <a:rPr kumimoji="0" lang="ja-JP" altLang="en-US" sz="800" kern="0">
                <a:solidFill>
                  <a:srgbClr val="595959"/>
                </a:solidFill>
                <a:latin typeface="Meiryo"/>
                <a:ea typeface="Meiryo"/>
              </a:rPr>
              <a:t>はビューアブルインプレッション</a:t>
            </a:r>
            <a:r>
              <a:rPr kumimoji="0" lang="en-US" altLang="ja-JP" sz="800" kern="0">
                <a:solidFill>
                  <a:srgbClr val="595959"/>
                </a:solidFill>
                <a:latin typeface="Meiryo"/>
                <a:ea typeface="Meiryo"/>
              </a:rPr>
              <a:t>1,000</a:t>
            </a:r>
            <a:r>
              <a:rPr kumimoji="0" lang="ja-JP" altLang="en-US" sz="800" kern="0">
                <a:solidFill>
                  <a:srgbClr val="595959"/>
                </a:solidFill>
                <a:latin typeface="Meiryo"/>
                <a:ea typeface="Meiryo"/>
              </a:rPr>
              <a:t>回あたりにかかる見込み広告費用です。 </a:t>
            </a:r>
            <a:endParaRPr lang="en-US" altLang="ja-JP" sz="800" kern="0">
              <a:solidFill>
                <a:srgbClr val="595959"/>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srgbClr val="595959"/>
                </a:solidFill>
                <a:latin typeface="Meiryo"/>
                <a:ea typeface="Meiryo"/>
              </a:rPr>
              <a:t>※</a:t>
            </a:r>
            <a:r>
              <a:rPr kumimoji="0" lang="en-US" altLang="ja-JP" sz="800" kern="0" err="1">
                <a:solidFill>
                  <a:srgbClr val="595959"/>
                </a:solidFill>
                <a:latin typeface="Meiryo"/>
                <a:ea typeface="Meiryo"/>
              </a:rPr>
              <a:t>vimps</a:t>
            </a:r>
            <a:r>
              <a:rPr kumimoji="0" lang="ja-JP" altLang="en-US" sz="800" kern="0">
                <a:solidFill>
                  <a:srgbClr val="595959"/>
                </a:solidFill>
                <a:latin typeface="Meiryo"/>
                <a:ea typeface="Meiryo"/>
              </a:rPr>
              <a:t>はビューアブルインプレッションの略称です。</a:t>
            </a:r>
            <a:endParaRPr lang="en-US" altLang="ja-JP" sz="800" kern="0">
              <a:solidFill>
                <a:srgbClr val="595959"/>
              </a:solidFill>
              <a:latin typeface="Meiryo"/>
              <a:ea typeface="Meiryo"/>
            </a:endParaRPr>
          </a:p>
        </p:txBody>
      </p:sp>
      <p:sp>
        <p:nvSpPr>
          <p:cNvPr id="16" name="正方形/長方形 15">
            <a:extLst>
              <a:ext uri="{FF2B5EF4-FFF2-40B4-BE49-F238E27FC236}">
                <a16:creationId xmlns:a16="http://schemas.microsoft.com/office/drawing/2014/main" id="{B65FD485-6ACA-7089-4E3B-AB3934E664E4}"/>
              </a:ext>
            </a:extLst>
          </p:cNvPr>
          <p:cNvSpPr/>
          <p:nvPr/>
        </p:nvSpPr>
        <p:spPr>
          <a:xfrm>
            <a:off x="5047886" y="6435430"/>
            <a:ext cx="4456348" cy="135422"/>
          </a:xfrm>
          <a:prstGeom prst="rect">
            <a:avLst/>
          </a:prstGeom>
        </p:spPr>
        <p:txBody>
          <a:bodyPr wrap="none" lIns="0" tIns="0" rIns="0" bIns="0" anchor="t">
            <a:spAutoFit/>
          </a:bodyPr>
          <a:lstStyle/>
          <a:p>
            <a:pPr>
              <a:lnSpc>
                <a:spcPct val="110000"/>
              </a:lnSpc>
              <a:defRPr/>
            </a:pPr>
            <a:r>
              <a:rPr kumimoji="0" lang="en-US" altLang="ja-JP" sz="800" kern="0">
                <a:solidFill>
                  <a:srgbClr val="C9002C"/>
                </a:solidFill>
                <a:latin typeface="Meiryo" panose="020B0604030504040204" pitchFamily="34" charset="-128"/>
                <a:ea typeface="Meiryo" panose="020B0604030504040204" pitchFamily="34" charset="-128"/>
              </a:rPr>
              <a:t>※1  1</a:t>
            </a:r>
            <a:r>
              <a:rPr kumimoji="0" lang="ja-JP" altLang="en-US" sz="800" kern="0">
                <a:solidFill>
                  <a:srgbClr val="C9002C"/>
                </a:solidFill>
                <a:latin typeface="Meiryo" panose="020B0604030504040204" pitchFamily="34" charset="-128"/>
                <a:ea typeface="Meiryo" panose="020B0604030504040204" pitchFamily="34" charset="-128"/>
              </a:rPr>
              <a:t>日間～</a:t>
            </a:r>
            <a:r>
              <a:rPr kumimoji="0" lang="en-US" altLang="ja-JP" sz="800" kern="0">
                <a:solidFill>
                  <a:srgbClr val="C9002C"/>
                </a:solidFill>
                <a:latin typeface="Meiryo" panose="020B0604030504040204" pitchFamily="34" charset="-128"/>
                <a:ea typeface="Meiryo" panose="020B0604030504040204" pitchFamily="34" charset="-128"/>
              </a:rPr>
              <a:t>4</a:t>
            </a:r>
            <a:r>
              <a:rPr kumimoji="0" lang="ja-JP" altLang="en-US" sz="800" kern="0">
                <a:solidFill>
                  <a:srgbClr val="C9002C"/>
                </a:solidFill>
                <a:latin typeface="Meiryo" panose="020B0604030504040204" pitchFamily="34" charset="-128"/>
                <a:ea typeface="Meiryo" panose="020B0604030504040204" pitchFamily="34" charset="-128"/>
              </a:rPr>
              <a:t>日間での掲載も可能ですが、掲載</a:t>
            </a:r>
            <a:r>
              <a:rPr kumimoji="0" lang="en" altLang="ja-JP" sz="800" kern="0">
                <a:solidFill>
                  <a:srgbClr val="C9002C"/>
                </a:solidFill>
                <a:latin typeface="Meiryo" panose="020B0604030504040204" pitchFamily="34" charset="-128"/>
                <a:ea typeface="Meiryo" panose="020B0604030504040204" pitchFamily="34" charset="-128"/>
              </a:rPr>
              <a:t>vimps</a:t>
            </a:r>
            <a:r>
              <a:rPr kumimoji="0" lang="ja-JP" altLang="en-US" sz="800" kern="0">
                <a:solidFill>
                  <a:srgbClr val="C9002C"/>
                </a:solidFill>
                <a:latin typeface="Meiryo" panose="020B0604030504040204" pitchFamily="34" charset="-128"/>
                <a:ea typeface="Meiryo" panose="020B0604030504040204" pitchFamily="34" charset="-128"/>
              </a:rPr>
              <a:t>数が未達成の場合補填対象外になります。</a:t>
            </a:r>
            <a:endParaRPr kumimoji="0" lang="en-US" altLang="ja-JP" sz="800" kern="0">
              <a:solidFill>
                <a:srgbClr val="C9002C"/>
              </a:solidFill>
              <a:latin typeface="Meiryo" panose="020B0604030504040204" pitchFamily="34" charset="-128"/>
              <a:ea typeface="Meiryo" panose="020B0604030504040204" pitchFamily="34" charset="-128"/>
            </a:endParaRPr>
          </a:p>
        </p:txBody>
      </p:sp>
      <p:sp>
        <p:nvSpPr>
          <p:cNvPr id="17" name="正方形/長方形 16">
            <a:extLst>
              <a:ext uri="{FF2B5EF4-FFF2-40B4-BE49-F238E27FC236}">
                <a16:creationId xmlns:a16="http://schemas.microsoft.com/office/drawing/2014/main" id="{8FB1A373-9E73-40D0-6A90-5991DA7CD721}"/>
              </a:ext>
            </a:extLst>
          </p:cNvPr>
          <p:cNvSpPr/>
          <p:nvPr/>
        </p:nvSpPr>
        <p:spPr>
          <a:xfrm>
            <a:off x="4950804" y="5978274"/>
            <a:ext cx="4616648" cy="406265"/>
          </a:xfrm>
          <a:prstGeom prst="rect">
            <a:avLst/>
          </a:prstGeom>
        </p:spPr>
        <p:txBody>
          <a:bodyPr wrap="none" lIns="0" tIns="0" rIns="0" bIns="0" anchor="t">
            <a:spAutoFit/>
          </a:bodyPr>
          <a:lstStyle/>
          <a:p>
            <a:pPr>
              <a:lnSpc>
                <a:spcPct val="110000"/>
              </a:lnSpc>
              <a:defRPr/>
            </a:pPr>
            <a:r>
              <a:rPr kumimoji="0" lang="ja-JP" altLang="en-US" sz="800" kern="0">
                <a:solidFill>
                  <a:srgbClr val="595959"/>
                </a:solidFill>
                <a:latin typeface="Meiryo"/>
                <a:ea typeface="Meiryo"/>
              </a:rPr>
              <a:t>・</a:t>
            </a:r>
            <a:r>
              <a:rPr kumimoji="0" lang="en-US" altLang="ja-JP" sz="800" kern="0">
                <a:solidFill>
                  <a:srgbClr val="595959"/>
                </a:solidFill>
                <a:latin typeface="Meiryo"/>
                <a:ea typeface="メイリオ"/>
              </a:rPr>
              <a:t> 3</a:t>
            </a:r>
            <a:r>
              <a:rPr kumimoji="0" lang="ja-JP" altLang="en-US" sz="800" kern="0">
                <a:solidFill>
                  <a:srgbClr val="595959"/>
                </a:solidFill>
                <a:latin typeface="Meiryo"/>
                <a:ea typeface="Meiryo"/>
              </a:rPr>
              <a:t>月</a:t>
            </a:r>
            <a:r>
              <a:rPr kumimoji="0" lang="en-US" altLang="ja-JP" sz="800" kern="0">
                <a:solidFill>
                  <a:srgbClr val="595959"/>
                </a:solidFill>
                <a:latin typeface="Meiryo"/>
                <a:ea typeface="メイリオ"/>
              </a:rPr>
              <a:t>11</a:t>
            </a:r>
            <a:r>
              <a:rPr kumimoji="0" lang="ja-JP" altLang="en-US" sz="800" kern="0">
                <a:solidFill>
                  <a:srgbClr val="595959"/>
                </a:solidFill>
                <a:latin typeface="Meiryo"/>
                <a:ea typeface="Meiryo"/>
              </a:rPr>
              <a:t>日に</a:t>
            </a:r>
            <a:r>
              <a:rPr kumimoji="0" lang="en-US" altLang="ja-JP" sz="800" kern="0">
                <a:solidFill>
                  <a:srgbClr val="595959"/>
                </a:solidFill>
                <a:latin typeface="Meiryo"/>
                <a:ea typeface="Meiryo"/>
              </a:rPr>
              <a:t>Yahoo! JAPAN</a:t>
            </a:r>
            <a:r>
              <a:rPr kumimoji="0" lang="ja-JP" altLang="en-US" sz="800" kern="0">
                <a:solidFill>
                  <a:srgbClr val="595959"/>
                </a:solidFill>
                <a:latin typeface="Meiryo"/>
                <a:ea typeface="Meiryo"/>
              </a:rPr>
              <a:t>トップページにて特別演出が行われる可能性があります。</a:t>
            </a:r>
            <a:endParaRPr lang="en-US" altLang="ja-JP" sz="800" kern="0">
              <a:solidFill>
                <a:srgbClr val="595959"/>
              </a:solidFill>
              <a:latin typeface="Meiryo"/>
              <a:ea typeface="Meiryo"/>
            </a:endParaRPr>
          </a:p>
          <a:p>
            <a:pPr>
              <a:lnSpc>
                <a:spcPct val="110000"/>
              </a:lnSpc>
              <a:defRPr/>
            </a:pPr>
            <a:r>
              <a:rPr kumimoji="0" lang="ja-JP" altLang="en-US" sz="800" kern="0">
                <a:solidFill>
                  <a:srgbClr val="595959"/>
                </a:solidFill>
                <a:latin typeface="Meiryo"/>
                <a:ea typeface="Meiryo"/>
              </a:rPr>
              <a:t>・ブランドパネル パノラマ パネルスイッチ</a:t>
            </a:r>
            <a:endParaRPr kumimoji="0" lang="en-US" altLang="ja-JP" sz="800" kern="0">
              <a:solidFill>
                <a:srgbClr val="595959"/>
              </a:solidFill>
              <a:latin typeface="Meiryo"/>
              <a:ea typeface="Meiryo"/>
            </a:endParaRPr>
          </a:p>
          <a:p>
            <a:pPr>
              <a:lnSpc>
                <a:spcPct val="110000"/>
              </a:lnSpc>
              <a:defRPr/>
            </a:pPr>
            <a:r>
              <a:rPr kumimoji="0" lang="ja-JP" altLang="en-US" sz="800" kern="0">
                <a:solidFill>
                  <a:srgbClr val="595959"/>
                </a:solidFill>
                <a:latin typeface="Meiryo"/>
                <a:ea typeface="Meiryo"/>
              </a:rPr>
              <a:t>　ブランドパネル　トップインパクト　パノラマ　パネルスイッチ　も当該資料に包含しています。</a:t>
            </a:r>
            <a:endParaRPr lang="en-US" altLang="ja-JP" sz="800" kern="0">
              <a:solidFill>
                <a:srgbClr val="595959"/>
              </a:solidFill>
              <a:latin typeface="Meiryo"/>
              <a:ea typeface="Meiryo"/>
            </a:endParaRPr>
          </a:p>
        </p:txBody>
      </p:sp>
      <p:pic>
        <p:nvPicPr>
          <p:cNvPr id="12" name="図プレースホルダー 11" descr="アイコン&#10;&#10;自動的に生成された説明">
            <a:extLst>
              <a:ext uri="{FF2B5EF4-FFF2-40B4-BE49-F238E27FC236}">
                <a16:creationId xmlns:a16="http://schemas.microsoft.com/office/drawing/2014/main" id="{F3DF0DD3-FA6F-F376-AB36-8AF4ECD9E8DB}"/>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366270636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5" name="角丸四角形 4">
            <a:extLst>
              <a:ext uri="{FF2B5EF4-FFF2-40B4-BE49-F238E27FC236}">
                <a16:creationId xmlns:a16="http://schemas.microsoft.com/office/drawing/2014/main" id="{AAC1EB36-41D2-6CC3-B114-F8CE71F29CD2}"/>
              </a:ext>
            </a:extLst>
          </p:cNvPr>
          <p:cNvSpPr/>
          <p:nvPr/>
        </p:nvSpPr>
        <p:spPr>
          <a:xfrm>
            <a:off x="1717542"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商品イメージ</a:t>
            </a:r>
          </a:p>
        </p:txBody>
      </p:sp>
      <p:sp>
        <p:nvSpPr>
          <p:cNvPr id="41" name="正方形/長方形 40">
            <a:extLst>
              <a:ext uri="{FF2B5EF4-FFF2-40B4-BE49-F238E27FC236}">
                <a16:creationId xmlns:a16="http://schemas.microsoft.com/office/drawing/2014/main" id="{C7FE3AE4-AFD3-2AA1-3B55-A2A383FBE814}"/>
              </a:ext>
            </a:extLst>
          </p:cNvPr>
          <p:cNvSpPr/>
          <p:nvPr/>
        </p:nvSpPr>
        <p:spPr>
          <a:xfrm>
            <a:off x="5807" y="5884588"/>
            <a:ext cx="12192000" cy="980728"/>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・フォーマット別ガイド</a:t>
            </a:r>
            <a:r>
              <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0" lang="ja-JP" altLang="en-US"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 </a:t>
            </a:r>
            <a:r>
              <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3"/>
              </a:rPr>
              <a:t>https://s.yimg.jp/dl/displayads-guarantee/formatguide.zip</a:t>
            </a:r>
            <a:endPar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・入稿規定（</a:t>
            </a:r>
            <a:r>
              <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web</a:t>
            </a:r>
            <a:r>
              <a:rPr kumimoji="0" lang="ja-JP" altLang="en-US"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4"/>
              </a:rPr>
              <a:t>https://ads-help.yahoo-net.jp/s/article/H000044930?language=ja</a:t>
            </a:r>
            <a:endPar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
        <p:nvSpPr>
          <p:cNvPr id="44" name="正方形/長方形 43">
            <a:extLst>
              <a:ext uri="{FF2B5EF4-FFF2-40B4-BE49-F238E27FC236}">
                <a16:creationId xmlns:a16="http://schemas.microsoft.com/office/drawing/2014/main" id="{5B96794B-D175-406A-600F-C215E839B860}"/>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61" name="テキスト ボックス 60">
            <a:extLst>
              <a:ext uri="{FF2B5EF4-FFF2-40B4-BE49-F238E27FC236}">
                <a16:creationId xmlns:a16="http://schemas.microsoft.com/office/drawing/2014/main" id="{8F62498E-EA71-6E8F-3ABF-44865B5DC823}"/>
              </a:ext>
            </a:extLst>
          </p:cNvPr>
          <p:cNvSpPr txBox="1"/>
          <p:nvPr/>
        </p:nvSpPr>
        <p:spPr>
          <a:xfrm>
            <a:off x="5733722" y="6600184"/>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 altLang="ja-JP" sz="800" b="0" i="0" u="none" strike="noStrike" kern="1200" cap="none" spc="0" normalizeH="0" baseline="0" noProof="0">
                <a:ln>
                  <a:noFill/>
                </a:ln>
                <a:solidFill>
                  <a:srgbClr val="999999"/>
                </a:solidFill>
                <a:effectLst/>
                <a:uLnTx/>
                <a:uFillTx/>
                <a:latin typeface="Meiryo" panose="020B0604030504040204" pitchFamily="34" charset="-128"/>
                <a:ea typeface="Meiryo" panose="020B0604030504040204" pitchFamily="34" charset="-128"/>
              </a:rPr>
              <a:t>© Yahoo Japan</a:t>
            </a:r>
            <a:endParaRPr kumimoji="1" lang="ja-JP" altLang="en-US" sz="800" b="0" i="0" u="none" strike="noStrike" kern="1200" cap="none" spc="0" normalizeH="0" baseline="0" noProof="0">
              <a:ln>
                <a:noFill/>
              </a:ln>
              <a:solidFill>
                <a:srgbClr val="999999"/>
              </a:solidFill>
              <a:effectLst/>
              <a:uLnTx/>
              <a:uFillTx/>
              <a:latin typeface="Meiryo" panose="020B0604030504040204" pitchFamily="34" charset="-128"/>
              <a:ea typeface="Meiryo" panose="020B0604030504040204" pitchFamily="34" charset="-128"/>
            </a:endParaRPr>
          </a:p>
        </p:txBody>
      </p:sp>
      <p:sp>
        <p:nvSpPr>
          <p:cNvPr id="62" name="テキスト ボックス 61">
            <a:extLst>
              <a:ext uri="{FF2B5EF4-FFF2-40B4-BE49-F238E27FC236}">
                <a16:creationId xmlns:a16="http://schemas.microsoft.com/office/drawing/2014/main" id="{2811B24F-F394-6CD2-A66F-B8C28F6AD05B}"/>
              </a:ext>
            </a:extLst>
          </p:cNvPr>
          <p:cNvSpPr txBox="1"/>
          <p:nvPr/>
        </p:nvSpPr>
        <p:spPr>
          <a:xfrm>
            <a:off x="11055928" y="6519553"/>
            <a:ext cx="1045028"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059287-6666-084C-9D74-9884BA0CD8A5}" type="slidenum">
              <a:rPr kumimoji="1" lang="ja-JP" altLang="en-US" sz="1200" b="0" i="0" u="none" strike="noStrike" kern="1200" cap="none" spc="0" normalizeH="0" baseline="0" noProof="0" smtClean="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1" lang="ja-JP" altLang="en-US" sz="1200" b="0" i="0" u="none" strike="noStrike" kern="1200" cap="none" spc="0" normalizeH="0" baseline="0" noProof="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endParaRPr>
          </a:p>
        </p:txBody>
      </p:sp>
      <p:sp>
        <p:nvSpPr>
          <p:cNvPr id="21" name="テキスト プレースホルダー 35">
            <a:extLst>
              <a:ext uri="{FF2B5EF4-FFF2-40B4-BE49-F238E27FC236}">
                <a16:creationId xmlns:a16="http://schemas.microsoft.com/office/drawing/2014/main" id="{0AEAC557-B5DD-191F-2BE2-10A68D09D291}"/>
              </a:ext>
            </a:extLst>
          </p:cNvPr>
          <p:cNvSpPr>
            <a:spLocks noGrp="1"/>
          </p:cNvSpPr>
          <p:nvPr>
            <p:ph type="body" sz="quarter" idx="13"/>
          </p:nvPr>
        </p:nvSpPr>
        <p:spPr>
          <a:xfrm>
            <a:off x="3855764" y="241866"/>
            <a:ext cx="5325181" cy="335028"/>
          </a:xfrm>
        </p:spPr>
        <p:txBody>
          <a:bodyPr/>
          <a:lstStyle/>
          <a:p>
            <a:r>
              <a:rPr lang="ja-JP" altLang="en-US">
                <a:latin typeface="+mn-ea"/>
              </a:rPr>
              <a:t>スペシャル商品</a:t>
            </a:r>
            <a:r>
              <a:rPr lang="ja-JP" altLang="en-US" sz="1600">
                <a:latin typeface="+mn-ea"/>
              </a:rPr>
              <a:t>（事前提案可否判断必須商品）</a:t>
            </a:r>
            <a:endParaRPr kumimoji="1" lang="ja-JP" altLang="en-US" sz="2000"/>
          </a:p>
        </p:txBody>
      </p:sp>
      <p:sp>
        <p:nvSpPr>
          <p:cNvPr id="3" name="テキスト ボックス 2">
            <a:extLst>
              <a:ext uri="{FF2B5EF4-FFF2-40B4-BE49-F238E27FC236}">
                <a16:creationId xmlns:a16="http://schemas.microsoft.com/office/drawing/2014/main" id="{72CEE303-B415-49CD-A76E-867D9847B91C}"/>
              </a:ext>
            </a:extLst>
          </p:cNvPr>
          <p:cNvSpPr txBox="1">
            <a:spLocks noGrp="1" noRot="1" noMove="1" noResize="1" noEditPoints="1" noAdjustHandles="1" noChangeArrowheads="1" noChangeShapeType="1"/>
          </p:cNvSpPr>
          <p:nvPr/>
        </p:nvSpPr>
        <p:spPr>
          <a:xfrm>
            <a:off x="6458531" y="5100789"/>
            <a:ext cx="3789538" cy="803297"/>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※メイン画像をクリックすると遷移します。</a:t>
            </a:r>
            <a:endParaRPr kumimoji="1" lang="en-US" altLang="ja-JP" sz="9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err="1">
                <a:ln>
                  <a:noFill/>
                </a:ln>
                <a:solidFill>
                  <a:srgbClr val="545454"/>
                </a:solidFill>
                <a:effectLst/>
                <a:uLnTx/>
                <a:uFillTx/>
                <a:latin typeface="Meiryo" panose="020B0604030504040204" pitchFamily="34" charset="-128"/>
                <a:ea typeface="Meiryo" panose="020B0604030504040204" pitchFamily="34" charset="-128"/>
              </a:rPr>
              <a:t>デモURL</a:t>
            </a:r>
            <a:endParaRPr kumimoji="1" lang="en-US" altLang="ja-JP" sz="9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sz="8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Calibri" panose="020F0502020204030204"/>
                <a:hlinkClick r:id="rId5"/>
              </a:rPr>
              <a:t>https://yac.yahoo.co.jp/brandpanel_panorama_panelswitch_banner/220310_panoramaswitch_creativeplan.html</a:t>
            </a:r>
            <a:endParaRPr lang="en-US" sz="800">
              <a:solidFill>
                <a:srgbClr val="545454"/>
              </a:solidFill>
              <a:latin typeface="Meiryo" panose="020B0604030504040204" pitchFamily="34" charset="-128"/>
              <a:ea typeface="Meiryo" panose="020B0604030504040204" pitchFamily="34" charset="-128"/>
              <a:cs typeface="Calibri" panose="020F0502020204030204"/>
            </a:endParaRPr>
          </a:p>
          <a:p>
            <a:pPr marL="0" marR="0" lvl="0" indent="0" algn="l" defTabSz="914400" rtl="0" eaLnBrk="1" fontAlgn="auto" latinLnBrk="0" hangingPunct="1">
              <a:lnSpc>
                <a:spcPct val="110000"/>
              </a:lnSpc>
              <a:spcBef>
                <a:spcPts val="0"/>
              </a:spcBef>
              <a:spcAft>
                <a:spcPts val="0"/>
              </a:spcAft>
              <a:buClrTx/>
              <a:buSzTx/>
              <a:buFontTx/>
              <a:buNone/>
              <a:tabLst/>
              <a:defRPr/>
            </a:pPr>
            <a:endParaRPr kumimoji="1" lang="en-US" sz="8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Calibri" panose="020F0502020204030204"/>
            </a:endParaRPr>
          </a:p>
        </p:txBody>
      </p:sp>
      <p:sp>
        <p:nvSpPr>
          <p:cNvPr id="10" name="フリーフォーム 19">
            <a:extLst>
              <a:ext uri="{FF2B5EF4-FFF2-40B4-BE49-F238E27FC236}">
                <a16:creationId xmlns:a16="http://schemas.microsoft.com/office/drawing/2014/main" id="{6319DB47-313C-DD10-F068-E84DC7FA29B5}"/>
              </a:ext>
            </a:extLst>
          </p:cNvPr>
          <p:cNvSpPr/>
          <p:nvPr/>
        </p:nvSpPr>
        <p:spPr>
          <a:xfrm>
            <a:off x="9256002" y="1592091"/>
            <a:ext cx="992066" cy="1548530"/>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12" name="角丸四角形 21">
            <a:extLst>
              <a:ext uri="{FF2B5EF4-FFF2-40B4-BE49-F238E27FC236}">
                <a16:creationId xmlns:a16="http://schemas.microsoft.com/office/drawing/2014/main" id="{CCC831D0-E661-CE32-DE76-8BA4B53C4889}"/>
              </a:ext>
            </a:extLst>
          </p:cNvPr>
          <p:cNvSpPr/>
          <p:nvPr/>
        </p:nvSpPr>
        <p:spPr>
          <a:xfrm>
            <a:off x="6497778" y="1268413"/>
            <a:ext cx="3585600"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ブランドパネル パノラマ パネルスイッチ</a:t>
            </a:r>
            <a:endPar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p>
        </p:txBody>
      </p:sp>
      <p:sp>
        <p:nvSpPr>
          <p:cNvPr id="13" name="円/楕円 22">
            <a:extLst>
              <a:ext uri="{FF2B5EF4-FFF2-40B4-BE49-F238E27FC236}">
                <a16:creationId xmlns:a16="http://schemas.microsoft.com/office/drawing/2014/main" id="{118DB55A-CB3B-DF88-DF95-47445A14B1B3}"/>
              </a:ext>
            </a:extLst>
          </p:cNvPr>
          <p:cNvSpPr>
            <a:spLocks noChangeAspect="1"/>
          </p:cNvSpPr>
          <p:nvPr/>
        </p:nvSpPr>
        <p:spPr>
          <a:xfrm>
            <a:off x="6240030" y="1362865"/>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K</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pic>
        <p:nvPicPr>
          <p:cNvPr id="14" name="図 13">
            <a:extLst>
              <a:ext uri="{FF2B5EF4-FFF2-40B4-BE49-F238E27FC236}">
                <a16:creationId xmlns:a16="http://schemas.microsoft.com/office/drawing/2014/main" id="{060CD110-1710-3B31-5528-A1399374AD3C}"/>
              </a:ext>
            </a:extLst>
          </p:cNvPr>
          <p:cNvPicPr>
            <a:picLocks noChangeAspect="1"/>
          </p:cNvPicPr>
          <p:nvPr/>
        </p:nvPicPr>
        <p:blipFill rotWithShape="1">
          <a:blip r:embed="rId6">
            <a:extLst>
              <a:ext uri="{28A0092B-C50C-407E-A947-70E740481C1C}">
                <a14:useLocalDpi xmlns:a14="http://schemas.microsoft.com/office/drawing/2010/main"/>
              </a:ext>
            </a:extLst>
          </a:blip>
          <a:srcRect t="102" b="18042"/>
          <a:stretch/>
        </p:blipFill>
        <p:spPr>
          <a:xfrm>
            <a:off x="1341246" y="2284729"/>
            <a:ext cx="5016373" cy="2816060"/>
          </a:xfrm>
          <a:prstGeom prst="rect">
            <a:avLst/>
          </a:prstGeom>
        </p:spPr>
      </p:pic>
      <p:pic>
        <p:nvPicPr>
          <p:cNvPr id="26" name="図 25">
            <a:extLst>
              <a:ext uri="{FF2B5EF4-FFF2-40B4-BE49-F238E27FC236}">
                <a16:creationId xmlns:a16="http://schemas.microsoft.com/office/drawing/2014/main" id="{142029A9-DD50-C209-9217-01CCE20DD99A}"/>
              </a:ext>
            </a:extLst>
          </p:cNvPr>
          <p:cNvPicPr>
            <a:picLocks noChangeAspect="1"/>
          </p:cNvPicPr>
          <p:nvPr/>
        </p:nvPicPr>
        <p:blipFill rotWithShape="1">
          <a:blip r:embed="rId7">
            <a:extLst>
              <a:ext uri="{28A0092B-C50C-407E-A947-70E740481C1C}">
                <a14:useLocalDpi xmlns:a14="http://schemas.microsoft.com/office/drawing/2010/main"/>
              </a:ext>
            </a:extLst>
          </a:blip>
          <a:srcRect l="-10504" t="591" r="-8138" b="9963"/>
          <a:stretch/>
        </p:blipFill>
        <p:spPr>
          <a:xfrm>
            <a:off x="5925329" y="2288481"/>
            <a:ext cx="4528489" cy="2693394"/>
          </a:xfrm>
          <a:prstGeom prst="rect">
            <a:avLst/>
          </a:prstGeom>
        </p:spPr>
      </p:pic>
      <p:pic>
        <p:nvPicPr>
          <p:cNvPr id="17" name="図プレースホルダー 16" descr="アイコン&#10;&#10;自動的に生成された説明">
            <a:extLst>
              <a:ext uri="{FF2B5EF4-FFF2-40B4-BE49-F238E27FC236}">
                <a16:creationId xmlns:a16="http://schemas.microsoft.com/office/drawing/2014/main" id="{2635E9A2-CC33-9566-E66A-3D2ED37AAE60}"/>
              </a:ext>
            </a:extLst>
          </p:cNvPr>
          <p:cNvPicPr>
            <a:picLocks noGrp="1" noChangeAspect="1"/>
          </p:cNvPicPr>
          <p:nvPr>
            <p:ph type="pic" sz="quarter" idx="11"/>
          </p:nvPr>
        </p:nvPicPr>
        <p:blipFill>
          <a:blip r:embed="rId8" cstate="print">
            <a:extLst>
              <a:ext uri="{28A0092B-C50C-407E-A947-70E740481C1C}">
                <a14:useLocalDpi xmlns:a14="http://schemas.microsoft.com/office/drawing/2010/main" val="0"/>
              </a:ext>
            </a:extLst>
          </a:blip>
          <a:srcRect/>
          <a:stretch>
            <a:fillRect/>
          </a:stretch>
        </p:blipFill>
        <p:spPr/>
      </p:pic>
      <p:sp>
        <p:nvSpPr>
          <p:cNvPr id="4" name="フリーフォーム 15">
            <a:extLst>
              <a:ext uri="{FF2B5EF4-FFF2-40B4-BE49-F238E27FC236}">
                <a16:creationId xmlns:a16="http://schemas.microsoft.com/office/drawing/2014/main" id="{B4547BC9-C93E-BAA1-8350-2BE671E15690}"/>
              </a:ext>
            </a:extLst>
          </p:cNvPr>
          <p:cNvSpPr/>
          <p:nvPr/>
        </p:nvSpPr>
        <p:spPr>
          <a:xfrm>
            <a:off x="4990413" y="1614865"/>
            <a:ext cx="992066" cy="1548530"/>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8" name="角丸四角形 17">
            <a:extLst>
              <a:ext uri="{FF2B5EF4-FFF2-40B4-BE49-F238E27FC236}">
                <a16:creationId xmlns:a16="http://schemas.microsoft.com/office/drawing/2014/main" id="{473DC8E9-2583-D625-1041-85496EB61CF1}"/>
              </a:ext>
            </a:extLst>
          </p:cNvPr>
          <p:cNvSpPr/>
          <p:nvPr/>
        </p:nvSpPr>
        <p:spPr>
          <a:xfrm>
            <a:off x="2201682" y="1268413"/>
            <a:ext cx="3585600"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ブランドパネル パノラマ</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/4</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1</a:t>
            </a:r>
            <a:endPar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ブランドパネル パノラマ</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/4</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1</a:t>
            </a:r>
            <a:endPar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endParaRPr>
          </a:p>
        </p:txBody>
      </p:sp>
      <p:sp>
        <p:nvSpPr>
          <p:cNvPr id="9" name="円/楕円 18">
            <a:extLst>
              <a:ext uri="{FF2B5EF4-FFF2-40B4-BE49-F238E27FC236}">
                <a16:creationId xmlns:a16="http://schemas.microsoft.com/office/drawing/2014/main" id="{0CE3CEC7-BDF5-2B14-A5BB-BACF918F9708}"/>
              </a:ext>
            </a:extLst>
          </p:cNvPr>
          <p:cNvSpPr>
            <a:spLocks noChangeAspect="1"/>
          </p:cNvSpPr>
          <p:nvPr/>
        </p:nvSpPr>
        <p:spPr>
          <a:xfrm>
            <a:off x="1953318" y="1362865"/>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J</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351397885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graphicFrame>
        <p:nvGraphicFramePr>
          <p:cNvPr id="21" name="表 20">
            <a:extLst>
              <a:ext uri="{FF2B5EF4-FFF2-40B4-BE49-F238E27FC236}">
                <a16:creationId xmlns:a16="http://schemas.microsoft.com/office/drawing/2014/main" id="{A2DC2D13-E8A1-1105-DADD-781E71AA682E}"/>
              </a:ext>
            </a:extLst>
          </p:cNvPr>
          <p:cNvGraphicFramePr>
            <a:graphicFrameLocks noGrp="1"/>
          </p:cNvGraphicFramePr>
          <p:nvPr>
            <p:extLst>
              <p:ext uri="{D42A27DB-BD31-4B8C-83A1-F6EECF244321}">
                <p14:modId xmlns:p14="http://schemas.microsoft.com/office/powerpoint/2010/main" val="2723495777"/>
              </p:ext>
            </p:extLst>
          </p:nvPr>
        </p:nvGraphicFramePr>
        <p:xfrm>
          <a:off x="479426" y="1089027"/>
          <a:ext cx="11233151" cy="4790546"/>
        </p:xfrm>
        <a:graphic>
          <a:graphicData uri="http://schemas.openxmlformats.org/drawingml/2006/table">
            <a:tbl>
              <a:tblPr firstCol="1" bandRow="1"/>
              <a:tblGrid>
                <a:gridCol w="2866633">
                  <a:extLst>
                    <a:ext uri="{9D8B030D-6E8A-4147-A177-3AD203B41FA5}">
                      <a16:colId xmlns:a16="http://schemas.microsoft.com/office/drawing/2014/main" val="792911817"/>
                    </a:ext>
                  </a:extLst>
                </a:gridCol>
                <a:gridCol w="1285208">
                  <a:extLst>
                    <a:ext uri="{9D8B030D-6E8A-4147-A177-3AD203B41FA5}">
                      <a16:colId xmlns:a16="http://schemas.microsoft.com/office/drawing/2014/main" val="1525620392"/>
                    </a:ext>
                  </a:extLst>
                </a:gridCol>
                <a:gridCol w="2597306">
                  <a:extLst>
                    <a:ext uri="{9D8B030D-6E8A-4147-A177-3AD203B41FA5}">
                      <a16:colId xmlns:a16="http://schemas.microsoft.com/office/drawing/2014/main" val="3835180974"/>
                    </a:ext>
                  </a:extLst>
                </a:gridCol>
                <a:gridCol w="1432827">
                  <a:extLst>
                    <a:ext uri="{9D8B030D-6E8A-4147-A177-3AD203B41FA5}">
                      <a16:colId xmlns:a16="http://schemas.microsoft.com/office/drawing/2014/main" val="3615895197"/>
                    </a:ext>
                  </a:extLst>
                </a:gridCol>
                <a:gridCol w="3051177">
                  <a:extLst>
                    <a:ext uri="{9D8B030D-6E8A-4147-A177-3AD203B41FA5}">
                      <a16:colId xmlns:a16="http://schemas.microsoft.com/office/drawing/2014/main" val="360912566"/>
                    </a:ext>
                  </a:extLst>
                </a:gridCol>
              </a:tblGrid>
              <a:tr h="49113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a:solidFill>
                            <a:schemeClr val="accent3"/>
                          </a:solidFill>
                          <a:latin typeface="Meiryo" panose="020B0604030504040204" pitchFamily="34" charset="-128"/>
                          <a:ea typeface="Meiryo" panose="020B0604030504040204" pitchFamily="34" charset="-128"/>
                        </a:rPr>
                        <a:t>商品名</a:t>
                      </a:r>
                    </a:p>
                  </a:txBody>
                  <a:tcPr marT="72000"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i="0" kern="1200">
                          <a:solidFill>
                            <a:schemeClr val="bg1"/>
                          </a:solidFill>
                          <a:latin typeface="Meiryo" panose="020B0604030504040204" pitchFamily="34" charset="-128"/>
                          <a:ea typeface="Meiryo" panose="020B0604030504040204" pitchFamily="34" charset="-128"/>
                          <a:cs typeface="+mn-cs"/>
                        </a:rPr>
                        <a:t>ブランドパネル　パノラマ　</a:t>
                      </a:r>
                      <a:r>
                        <a:rPr kumimoji="1" lang="en-US" altLang="ja-JP" sz="900" b="1" i="0" kern="1200">
                          <a:solidFill>
                            <a:schemeClr val="bg1"/>
                          </a:solidFill>
                          <a:latin typeface="Meiryo" panose="020B0604030504040204" pitchFamily="34" charset="-128"/>
                          <a:ea typeface="Meiryo" panose="020B0604030504040204" pitchFamily="34" charset="-128"/>
                          <a:cs typeface="+mn-cs"/>
                        </a:rPr>
                        <a:t>PC</a:t>
                      </a:r>
                      <a:r>
                        <a:rPr kumimoji="1" lang="ja-JP" altLang="en-US" sz="900" b="1" i="0" kern="1200">
                          <a:solidFill>
                            <a:schemeClr val="bg1"/>
                          </a:solidFill>
                          <a:latin typeface="Meiryo" panose="020B0604030504040204" pitchFamily="34" charset="-128"/>
                          <a:ea typeface="Meiryo" panose="020B0604030504040204" pitchFamily="34" charset="-128"/>
                          <a:cs typeface="+mn-cs"/>
                        </a:rPr>
                        <a:t>（</a:t>
                      </a:r>
                      <a:r>
                        <a:rPr kumimoji="1" lang="en-US" altLang="ja-JP" sz="900" b="1" i="0" kern="1200">
                          <a:solidFill>
                            <a:schemeClr val="bg1"/>
                          </a:solidFill>
                          <a:latin typeface="Meiryo" panose="020B0604030504040204" pitchFamily="34" charset="-128"/>
                          <a:ea typeface="Meiryo" panose="020B0604030504040204" pitchFamily="34" charset="-128"/>
                          <a:cs typeface="+mn-cs"/>
                        </a:rPr>
                        <a:t>1000</a:t>
                      </a:r>
                      <a:r>
                        <a:rPr kumimoji="1" lang="ja-JP" altLang="en-US" sz="900" b="1" i="0" kern="1200">
                          <a:solidFill>
                            <a:schemeClr val="bg1"/>
                          </a:solidFill>
                          <a:latin typeface="Meiryo" panose="020B0604030504040204" pitchFamily="34" charset="-128"/>
                          <a:ea typeface="Meiryo" panose="020B0604030504040204" pitchFamily="34" charset="-128"/>
                          <a:cs typeface="+mn-cs"/>
                        </a:rPr>
                        <a:t>万円～）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i="0" kern="1200">
                          <a:solidFill>
                            <a:schemeClr val="bg1"/>
                          </a:solidFill>
                          <a:latin typeface="Meiryo" panose="020B0604030504040204" pitchFamily="34" charset="-128"/>
                          <a:ea typeface="Meiryo" panose="020B0604030504040204" pitchFamily="34" charset="-128"/>
                          <a:cs typeface="+mn-cs"/>
                        </a:rPr>
                        <a:t>ブランドパネル　パノラマ　</a:t>
                      </a:r>
                      <a:r>
                        <a:rPr kumimoji="1" lang="en-US" altLang="ja-JP" sz="900" b="1" i="0" kern="1200">
                          <a:solidFill>
                            <a:schemeClr val="bg1"/>
                          </a:solidFill>
                          <a:latin typeface="Meiryo" panose="020B0604030504040204" pitchFamily="34" charset="-128"/>
                          <a:ea typeface="Meiryo" panose="020B0604030504040204" pitchFamily="34" charset="-128"/>
                          <a:cs typeface="+mn-cs"/>
                        </a:rPr>
                        <a:t>PC</a:t>
                      </a:r>
                      <a:r>
                        <a:rPr kumimoji="1" lang="ja-JP" altLang="en-US" sz="900" b="1" i="0" kern="1200">
                          <a:solidFill>
                            <a:schemeClr val="bg1"/>
                          </a:solidFill>
                          <a:latin typeface="Meiryo" panose="020B0604030504040204" pitchFamily="34" charset="-128"/>
                          <a:ea typeface="Meiryo" panose="020B0604030504040204" pitchFamily="34" charset="-128"/>
                          <a:cs typeface="+mn-cs"/>
                        </a:rPr>
                        <a:t>（</a:t>
                      </a:r>
                      <a:r>
                        <a:rPr kumimoji="1" lang="en-US" altLang="ja-JP" sz="900" b="1" i="0" kern="1200">
                          <a:solidFill>
                            <a:schemeClr val="bg1"/>
                          </a:solidFill>
                          <a:latin typeface="Meiryo" panose="020B0604030504040204" pitchFamily="34" charset="-128"/>
                          <a:ea typeface="Meiryo" panose="020B0604030504040204" pitchFamily="34" charset="-128"/>
                          <a:cs typeface="+mn-cs"/>
                        </a:rPr>
                        <a:t>2000</a:t>
                      </a:r>
                      <a:r>
                        <a:rPr kumimoji="1" lang="ja-JP" altLang="en-US" sz="900" b="1" i="0" kern="1200">
                          <a:solidFill>
                            <a:schemeClr val="bg1"/>
                          </a:solidFill>
                          <a:latin typeface="Meiryo" panose="020B0604030504040204" pitchFamily="34" charset="-128"/>
                          <a:ea typeface="Meiryo" panose="020B0604030504040204" pitchFamily="34" charset="-128"/>
                          <a:cs typeface="+mn-cs"/>
                        </a:rPr>
                        <a:t>万円～）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lnL w="12700" cmpd="sng">
                      <a:noFill/>
                      <a:prstDash val="solid"/>
                    </a:lnL>
                  </a:tcPr>
                </a:tc>
                <a:extLst>
                  <a:ext uri="{0D108BD9-81ED-4DB2-BD59-A6C34878D82A}">
                    <a16:rowId xmlns:a16="http://schemas.microsoft.com/office/drawing/2014/main" val="2117335041"/>
                  </a:ext>
                </a:extLst>
              </a:tr>
              <a:tr h="2893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リリース種別</a:t>
                      </a:r>
                      <a:r>
                        <a:rPr kumimoji="1" lang="en-US" altLang="ja-JP" sz="900" b="0" kern="1200">
                          <a:solidFill>
                            <a:schemeClr val="bg1"/>
                          </a:solidFill>
                          <a:latin typeface="Meiryo" panose="020B0604030504040204" pitchFamily="34" charset="-128"/>
                          <a:ea typeface="Meiryo" panose="020B0604030504040204" pitchFamily="34" charset="-128"/>
                          <a:cs typeface="+mn-cs"/>
                        </a:rPr>
                        <a:t>/</a:t>
                      </a:r>
                      <a:r>
                        <a:rPr kumimoji="1" lang="ja-JP" altLang="en-US" sz="900" b="0" kern="1200">
                          <a:solidFill>
                            <a:schemeClr val="bg1"/>
                          </a:solidFill>
                          <a:latin typeface="Meiryo" panose="020B0604030504040204" pitchFamily="34" charset="-128"/>
                          <a:ea typeface="Meiryo" panose="020B0604030504040204" pitchFamily="34" charset="-128"/>
                          <a:cs typeface="+mn-cs"/>
                        </a:rPr>
                        <a:t>商品</a:t>
                      </a:r>
                      <a:r>
                        <a:rPr kumimoji="1" lang="en-US" altLang="ja-JP" sz="900" b="0" kern="1200">
                          <a:solidFill>
                            <a:schemeClr val="bg1"/>
                          </a:solidFill>
                          <a:latin typeface="Meiryo" panose="020B0604030504040204" pitchFamily="34" charset="-128"/>
                          <a:ea typeface="Meiryo" panose="020B0604030504040204" pitchFamily="34" charset="-128"/>
                          <a:cs typeface="+mn-cs"/>
                        </a:rPr>
                        <a:t>ID</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00">
                          <a:solidFill>
                            <a:schemeClr val="accent3"/>
                          </a:solidFill>
                          <a:latin typeface="Meiryo" panose="020B0604030504040204" pitchFamily="34" charset="-128"/>
                          <a:ea typeface="Meiryo" panose="020B0604030504040204" pitchFamily="34" charset="-128"/>
                        </a:rPr>
                        <a:t>内容変更</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1000" kern="1200" dirty="0">
                          <a:solidFill>
                            <a:schemeClr val="accent3"/>
                          </a:solidFill>
                          <a:effectLst/>
                          <a:latin typeface="Meiryo"/>
                          <a:ea typeface="Meiryo"/>
                          <a:cs typeface="+mn-cs"/>
                        </a:rPr>
                        <a:t>1000005650</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00">
                          <a:solidFill>
                            <a:schemeClr val="accent3"/>
                          </a:solidFill>
                          <a:latin typeface="Meiryo" panose="020B0604030504040204" pitchFamily="34" charset="-128"/>
                          <a:ea typeface="Meiryo" panose="020B0604030504040204" pitchFamily="34" charset="-128"/>
                        </a:rPr>
                        <a:t>内容変更</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1000" kern="1200" dirty="0">
                          <a:solidFill>
                            <a:schemeClr val="accent3"/>
                          </a:solidFill>
                          <a:effectLst/>
                          <a:latin typeface="Meiryo"/>
                          <a:ea typeface="Meiryo"/>
                          <a:cs typeface="+mn-cs"/>
                        </a:rPr>
                        <a:t>1000005739</a:t>
                      </a:r>
                      <a:endParaRPr kumimoji="1" lang="en-US" altLang="ja-JP" sz="1000" kern="1200" dirty="0">
                        <a:solidFill>
                          <a:schemeClr val="accent3"/>
                        </a:solidFill>
                        <a:effectLst/>
                        <a:latin typeface="Meiryo" panose="020B0604030504040204" pitchFamily="34" charset="-128"/>
                        <a:ea typeface="Meiryo" panose="020B0604030504040204" pitchFamily="34" charset="-128"/>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2355075111"/>
                  </a:ext>
                </a:extLst>
              </a:tr>
              <a:tr h="289332">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予約開始日</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a:lnSpc>
                          <a:spcPct val="100000"/>
                        </a:lnSpc>
                        <a:spcBef>
                          <a:spcPts val="0"/>
                        </a:spcBef>
                        <a:spcAft>
                          <a:spcPts val="0"/>
                        </a:spcAft>
                        <a:buNone/>
                        <a:tabLst/>
                        <a:defRPr/>
                      </a:pPr>
                      <a:r>
                        <a:rPr lang="en-US" sz="1000" b="0" i="0" u="none" strike="noStrike" kern="1200" noProof="0">
                          <a:solidFill>
                            <a:schemeClr val="accent3"/>
                          </a:solidFill>
                          <a:latin typeface="Meiryo"/>
                        </a:rPr>
                        <a:t>2023</a:t>
                      </a:r>
                      <a:r>
                        <a:rPr kumimoji="1" lang="ja-JP" sz="1000" b="0" i="0" u="none" strike="noStrike" kern="1200" noProof="0">
                          <a:solidFill>
                            <a:schemeClr val="accent3"/>
                          </a:solidFill>
                          <a:latin typeface="Meiryo"/>
                          <a:ea typeface="Meiryo"/>
                        </a:rPr>
                        <a:t>年</a:t>
                      </a:r>
                      <a:r>
                        <a:rPr lang="en-US" sz="1000" b="0" i="0" u="none" strike="noStrike" kern="1200" noProof="0">
                          <a:solidFill>
                            <a:schemeClr val="accent3"/>
                          </a:solidFill>
                          <a:latin typeface="Meiryo"/>
                        </a:rPr>
                        <a:t>1</a:t>
                      </a:r>
                      <a:r>
                        <a:rPr kumimoji="1" lang="ja-JP" sz="1000" b="0" i="0" u="none" strike="noStrike" kern="1200" noProof="0">
                          <a:solidFill>
                            <a:schemeClr val="accent3"/>
                          </a:solidFill>
                          <a:latin typeface="Meiryo"/>
                          <a:ea typeface="Meiryo"/>
                        </a:rPr>
                        <a:t>月</a:t>
                      </a:r>
                      <a:r>
                        <a:rPr lang="en-US" sz="1000" b="0" i="0" u="none" strike="noStrike" kern="1200" noProof="0">
                          <a:solidFill>
                            <a:schemeClr val="accent3"/>
                          </a:solidFill>
                          <a:latin typeface="Meiryo"/>
                        </a:rPr>
                        <a:t>25</a:t>
                      </a:r>
                      <a:r>
                        <a:rPr kumimoji="1" lang="ja-JP" sz="1000" b="0" i="0" u="none" strike="noStrike" kern="1200" noProof="0">
                          <a:solidFill>
                            <a:schemeClr val="accent3"/>
                          </a:solidFill>
                          <a:latin typeface="Meiryo"/>
                          <a:ea typeface="Meiryo"/>
                        </a:rPr>
                        <a:t>日</a:t>
                      </a:r>
                      <a:r>
                        <a:rPr kumimoji="1" lang="en-US" sz="1000" b="0" i="0" u="none" strike="noStrike" kern="1200" noProof="0">
                          <a:solidFill>
                            <a:schemeClr val="accent3"/>
                          </a:solidFill>
                          <a:latin typeface="Meiryo"/>
                        </a:rPr>
                        <a:t>(</a:t>
                      </a:r>
                      <a:r>
                        <a:rPr kumimoji="1" lang="ja-JP" sz="1000" b="0" i="0" u="none" strike="noStrike" kern="1200" noProof="0">
                          <a:solidFill>
                            <a:schemeClr val="accent3"/>
                          </a:solidFill>
                          <a:latin typeface="Meiryo"/>
                          <a:ea typeface="Meiryo"/>
                        </a:rPr>
                        <a:t>水</a:t>
                      </a:r>
                      <a:r>
                        <a:rPr kumimoji="1" lang="en-US" sz="1000" b="0" i="0" u="none" strike="noStrike" kern="1200" noProof="0">
                          <a:solidFill>
                            <a:schemeClr val="accent3"/>
                          </a:solidFill>
                          <a:latin typeface="Meiryo"/>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777446988"/>
                  </a:ext>
                </a:extLst>
              </a:tr>
              <a:tr h="2893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accent3"/>
                          </a:solidFill>
                          <a:latin typeface="Meiryo" panose="020B0604030504040204" pitchFamily="34" charset="-128"/>
                          <a:ea typeface="Meiryo" panose="020B0604030504040204" pitchFamily="34" charset="-128"/>
                        </a:rPr>
                        <a:t>●</a:t>
                      </a:r>
                      <a:endParaRPr kumimoji="1" lang="ja-JP" altLang="en-US" sz="1000" b="1" i="0" kern="1200">
                        <a:solidFill>
                          <a:schemeClr val="accent3"/>
                        </a:solidFill>
                        <a:latin typeface="Meiryo" panose="020B0604030504040204" pitchFamily="34" charset="-128"/>
                        <a:ea typeface="Meiryo" panose="020B0604030504040204" pitchFamily="34" charset="-128"/>
                        <a:cs typeface="+mn-cs"/>
                      </a:endParaRP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accent3"/>
                          </a:solidFill>
                          <a:latin typeface="Meiryo" panose="020B0604030504040204" pitchFamily="34" charset="-128"/>
                          <a:ea typeface="Meiryo" panose="020B0604030504040204" pitchFamily="34" charset="-128"/>
                        </a:rPr>
                        <a:t>●</a:t>
                      </a:r>
                      <a:endParaRPr kumimoji="1" lang="ja-JP" altLang="en-US" sz="1000" b="1" i="0" kern="1200">
                        <a:solidFill>
                          <a:schemeClr val="accent3"/>
                        </a:solidFill>
                        <a:latin typeface="Meiryo" panose="020B0604030504040204" pitchFamily="34" charset="-128"/>
                        <a:ea typeface="Meiryo" panose="020B0604030504040204" pitchFamily="34" charset="-128"/>
                        <a:cs typeface="+mn-cs"/>
                      </a:endParaRP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112060797"/>
                  </a:ext>
                </a:extLst>
              </a:tr>
              <a:tr h="46163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広告タイプ</a:t>
                      </a:r>
                      <a:r>
                        <a:rPr kumimoji="1" lang="en-US" altLang="ja-JP" sz="900" b="0" kern="1200">
                          <a:solidFill>
                            <a:schemeClr val="bg1"/>
                          </a:solidFill>
                          <a:latin typeface="Meiryo" panose="020B0604030504040204" pitchFamily="34" charset="-128"/>
                          <a:ea typeface="Meiryo" panose="020B0604030504040204" pitchFamily="34" charset="-128"/>
                          <a:cs typeface="+mn-cs"/>
                        </a:rPr>
                        <a:t>/</a:t>
                      </a:r>
                      <a:r>
                        <a:rPr kumimoji="1" lang="ja-JP" altLang="en-US" sz="900" b="0" kern="1200">
                          <a:solidFill>
                            <a:schemeClr val="bg1"/>
                          </a:solidFill>
                          <a:latin typeface="Meiryo" panose="020B0604030504040204" pitchFamily="34" charset="-128"/>
                          <a:ea typeface="Meiryo" panose="020B0604030504040204" pitchFamily="34" charset="-128"/>
                          <a:cs typeface="+mn-cs"/>
                        </a:rPr>
                        <a:t>メインメディアの形式</a:t>
                      </a:r>
                      <a:r>
                        <a:rPr kumimoji="1" lang="en-US" altLang="ja-JP" sz="900" b="0" kern="1200">
                          <a:solidFill>
                            <a:schemeClr val="bg1"/>
                          </a:solidFill>
                          <a:latin typeface="Meiryo" panose="020B0604030504040204" pitchFamily="34" charset="-128"/>
                          <a:ea typeface="Meiryo" panose="020B0604030504040204" pitchFamily="34" charset="-128"/>
                          <a:cs typeface="+mn-cs"/>
                        </a:rPr>
                        <a:t>/</a:t>
                      </a:r>
                      <a:r>
                        <a:rPr kumimoji="1" lang="ja-JP" altLang="en-US" sz="900" b="0" kern="1200">
                          <a:solidFill>
                            <a:schemeClr val="bg1"/>
                          </a:solidFill>
                          <a:latin typeface="Meiryo" panose="020B0604030504040204" pitchFamily="34" charset="-128"/>
                          <a:ea typeface="Meiryo" panose="020B0604030504040204" pitchFamily="34" charset="-128"/>
                          <a:cs typeface="+mn-cs"/>
                        </a:rPr>
                        <a:t>アスペクト比</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00" kern="1200">
                          <a:solidFill>
                            <a:schemeClr val="accent3"/>
                          </a:solidFill>
                          <a:latin typeface="Meiryo" panose="020B0604030504040204" pitchFamily="34" charset="-128"/>
                          <a:ea typeface="Meiryo" panose="020B0604030504040204" pitchFamily="34" charset="-128"/>
                          <a:cs typeface="+mn-cs"/>
                        </a:rPr>
                        <a:t>ブランドパネル パノラマ</a:t>
                      </a:r>
                      <a:r>
                        <a:rPr kumimoji="1" lang="en-US" altLang="ja-JP" sz="1000" kern="1200">
                          <a:solidFill>
                            <a:schemeClr val="accent3"/>
                          </a:solidFill>
                          <a:latin typeface="Meiryo" panose="020B0604030504040204" pitchFamily="34" charset="-128"/>
                          <a:ea typeface="Meiryo" panose="020B0604030504040204" pitchFamily="34" charset="-128"/>
                          <a:cs typeface="+mn-cs"/>
                        </a:rPr>
                        <a:t>/</a:t>
                      </a:r>
                      <a:r>
                        <a:rPr kumimoji="1" lang="ja-JP" altLang="en-US" sz="1000" kern="1200">
                          <a:solidFill>
                            <a:schemeClr val="accent3"/>
                          </a:solidFill>
                          <a:latin typeface="Meiryo" panose="020B0604030504040204" pitchFamily="34" charset="-128"/>
                          <a:ea typeface="Meiryo" panose="020B0604030504040204" pitchFamily="34" charset="-128"/>
                          <a:cs typeface="+mn-cs"/>
                        </a:rPr>
                        <a:t>画像</a:t>
                      </a:r>
                      <a:r>
                        <a:rPr kumimoji="1" lang="en-US" altLang="ja-JP" sz="1000" kern="1200">
                          <a:solidFill>
                            <a:schemeClr val="accent3"/>
                          </a:solidFill>
                          <a:latin typeface="Meiryo" panose="020B0604030504040204" pitchFamily="34" charset="-128"/>
                          <a:ea typeface="Meiryo" panose="020B0604030504040204" pitchFamily="34" charset="-128"/>
                          <a:cs typeface="+mn-cs"/>
                        </a:rPr>
                        <a:t>/4</a:t>
                      </a:r>
                      <a:r>
                        <a:rPr kumimoji="1" lang="ja-JP" altLang="en-US" sz="1000" kern="1200">
                          <a:solidFill>
                            <a:schemeClr val="accent3"/>
                          </a:solidFill>
                          <a:latin typeface="Meiryo" panose="020B0604030504040204" pitchFamily="34" charset="-128"/>
                          <a:ea typeface="Meiryo" panose="020B0604030504040204" pitchFamily="34" charset="-128"/>
                          <a:cs typeface="+mn-cs"/>
                        </a:rPr>
                        <a:t>：</a:t>
                      </a:r>
                      <a:r>
                        <a:rPr kumimoji="1" lang="en-US" altLang="ja-JP" sz="1000" kern="1200">
                          <a:solidFill>
                            <a:schemeClr val="accent3"/>
                          </a:solidFill>
                          <a:latin typeface="Meiryo" panose="020B0604030504040204" pitchFamily="34" charset="-128"/>
                          <a:ea typeface="Meiryo" panose="020B0604030504040204" pitchFamily="34" charset="-128"/>
                          <a:cs typeface="+mn-cs"/>
                        </a:rPr>
                        <a:t>1</a:t>
                      </a:r>
                      <a:r>
                        <a:rPr kumimoji="1" lang="ja-JP" altLang="en-US" sz="1000" kern="1200">
                          <a:solidFill>
                            <a:schemeClr val="accent3"/>
                          </a:solidFill>
                          <a:latin typeface="Meiryo" panose="020B0604030504040204" pitchFamily="34" charset="-128"/>
                          <a:ea typeface="Meiryo" panose="020B0604030504040204" pitchFamily="34" charset="-128"/>
                          <a:cs typeface="+mn-cs"/>
                        </a:rPr>
                        <a:t>　ブランドパネル パノラマ</a:t>
                      </a:r>
                      <a:r>
                        <a:rPr kumimoji="1" lang="en-US" altLang="ja-JP" sz="1000" kern="1200">
                          <a:solidFill>
                            <a:schemeClr val="accent3"/>
                          </a:solidFill>
                          <a:latin typeface="Meiryo" panose="020B0604030504040204" pitchFamily="34" charset="-128"/>
                          <a:ea typeface="Meiryo" panose="020B0604030504040204" pitchFamily="34" charset="-128"/>
                          <a:cs typeface="+mn-cs"/>
                        </a:rPr>
                        <a:t>/</a:t>
                      </a:r>
                      <a:r>
                        <a:rPr kumimoji="1" lang="ja-JP" altLang="en-US" sz="1000" kern="1200">
                          <a:solidFill>
                            <a:schemeClr val="accent3"/>
                          </a:solidFill>
                          <a:latin typeface="Meiryo" panose="020B0604030504040204" pitchFamily="34" charset="-128"/>
                          <a:ea typeface="Meiryo" panose="020B0604030504040204" pitchFamily="34" charset="-128"/>
                          <a:cs typeface="+mn-cs"/>
                        </a:rPr>
                        <a:t>動画</a:t>
                      </a:r>
                      <a:r>
                        <a:rPr kumimoji="1" lang="en-US" altLang="ja-JP" sz="1000" kern="1200">
                          <a:solidFill>
                            <a:schemeClr val="accent3"/>
                          </a:solidFill>
                          <a:latin typeface="Meiryo" panose="020B0604030504040204" pitchFamily="34" charset="-128"/>
                          <a:ea typeface="Meiryo" panose="020B0604030504040204" pitchFamily="34" charset="-128"/>
                          <a:cs typeface="+mn-cs"/>
                        </a:rPr>
                        <a:t>/4</a:t>
                      </a:r>
                      <a:r>
                        <a:rPr kumimoji="1" lang="ja-JP" altLang="en-US" sz="1000" kern="1200">
                          <a:solidFill>
                            <a:schemeClr val="accent3"/>
                          </a:solidFill>
                          <a:latin typeface="Meiryo" panose="020B0604030504040204" pitchFamily="34" charset="-128"/>
                          <a:ea typeface="Meiryo" panose="020B0604030504040204" pitchFamily="34" charset="-128"/>
                          <a:cs typeface="+mn-cs"/>
                        </a:rPr>
                        <a:t>：</a:t>
                      </a:r>
                      <a:r>
                        <a:rPr kumimoji="1" lang="en-US" altLang="ja-JP" sz="1000" kern="1200">
                          <a:solidFill>
                            <a:schemeClr val="accent3"/>
                          </a:solidFill>
                          <a:latin typeface="Meiryo" panose="020B0604030504040204" pitchFamily="34" charset="-128"/>
                          <a:ea typeface="Meiryo" panose="020B0604030504040204" pitchFamily="34" charset="-128"/>
                          <a:cs typeface="+mn-cs"/>
                        </a:rPr>
                        <a:t>1</a:t>
                      </a:r>
                      <a:endParaRPr kumimoji="1" lang="ja-JP" altLang="en-US" sz="1000" kern="1200">
                        <a:solidFill>
                          <a:schemeClr val="accent3"/>
                        </a:solidFill>
                        <a:latin typeface="Meiryo" panose="020B0604030504040204" pitchFamily="34" charset="-128"/>
                        <a:ea typeface="Meiryo" panose="020B0604030504040204" pitchFamily="34" charset="-128"/>
                        <a:cs typeface="+mn-cs"/>
                      </a:endParaRPr>
                    </a:p>
                    <a:p>
                      <a:pPr algn="ctr"/>
                      <a:r>
                        <a:rPr kumimoji="1" lang="ja-JP" altLang="en-US" sz="1000" kern="1200">
                          <a:solidFill>
                            <a:schemeClr val="accent3"/>
                          </a:solidFill>
                          <a:latin typeface="Meiryo" panose="020B0604030504040204" pitchFamily="34" charset="-128"/>
                          <a:ea typeface="Meiryo" panose="020B0604030504040204" pitchFamily="34" charset="-128"/>
                          <a:cs typeface="+mn-cs"/>
                        </a:rPr>
                        <a:t>ブランドパネル パノラマ パネルスイッチ</a:t>
                      </a:r>
                      <a:r>
                        <a:rPr kumimoji="1" lang="en-US" altLang="ja-JP" sz="1000" kern="1200">
                          <a:solidFill>
                            <a:schemeClr val="accent3"/>
                          </a:solidFill>
                          <a:latin typeface="Meiryo" panose="020B0604030504040204" pitchFamily="34" charset="-128"/>
                          <a:ea typeface="Meiryo" panose="020B0604030504040204" pitchFamily="34" charset="-128"/>
                          <a:cs typeface="+mn-cs"/>
                        </a:rPr>
                        <a:t>/</a:t>
                      </a:r>
                      <a:r>
                        <a:rPr kumimoji="1" lang="ja-JP" altLang="en-US" sz="1000" kern="1200">
                          <a:solidFill>
                            <a:schemeClr val="accent3"/>
                          </a:solidFill>
                          <a:latin typeface="Meiryo" panose="020B0604030504040204" pitchFamily="34" charset="-128"/>
                          <a:ea typeface="Meiryo" panose="020B0604030504040204" pitchFamily="34" charset="-128"/>
                          <a:cs typeface="+mn-cs"/>
                        </a:rPr>
                        <a:t>画像</a:t>
                      </a:r>
                      <a:r>
                        <a:rPr kumimoji="1" lang="en-US" altLang="ja-JP" sz="1000" kern="1200">
                          <a:solidFill>
                            <a:schemeClr val="accent3"/>
                          </a:solidFill>
                          <a:latin typeface="Meiryo" panose="020B0604030504040204" pitchFamily="34" charset="-128"/>
                          <a:ea typeface="Meiryo" panose="020B0604030504040204" pitchFamily="34" charset="-128"/>
                          <a:cs typeface="+mn-cs"/>
                        </a:rPr>
                        <a:t>/</a:t>
                      </a:r>
                      <a:r>
                        <a:rPr kumimoji="1" lang="ja-JP" altLang="en-US" sz="1000" kern="1200">
                          <a:solidFill>
                            <a:schemeClr val="accent3"/>
                          </a:solidFill>
                          <a:latin typeface="Meiryo" panose="020B0604030504040204" pitchFamily="34" charset="-128"/>
                          <a:ea typeface="Meiryo" panose="020B0604030504040204" pitchFamily="34" charset="-128"/>
                          <a:cs typeface="+mn-cs"/>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84434171"/>
                  </a:ext>
                </a:extLst>
              </a:tr>
              <a:tr h="289332">
                <a:tc>
                  <a:txBody>
                    <a:body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バナー</a:t>
                      </a:r>
                      <a:r>
                        <a:rPr kumimoji="1" lang="en-US" altLang="ja-JP" sz="900" b="0" kern="1200">
                          <a:solidFill>
                            <a:schemeClr val="bg1"/>
                          </a:solidFill>
                          <a:latin typeface="Meiryo" panose="020B0604030504040204" pitchFamily="34" charset="-128"/>
                          <a:ea typeface="Meiryo" panose="020B0604030504040204" pitchFamily="34" charset="-128"/>
                          <a:cs typeface="+mn-cs"/>
                        </a:rPr>
                        <a:t>/</a:t>
                      </a:r>
                      <a:r>
                        <a:rPr kumimoji="1" lang="ja-JP" altLang="en-US" sz="900" b="0" kern="1200">
                          <a:solidFill>
                            <a:schemeClr val="bg1"/>
                          </a:solidFill>
                          <a:latin typeface="Meiryo" panose="020B0604030504040204" pitchFamily="34" charset="-128"/>
                          <a:ea typeface="Meiryo" panose="020B0604030504040204" pitchFamily="34" charset="-128"/>
                          <a:cs typeface="+mn-cs"/>
                        </a:rPr>
                        <a:t>動画</a:t>
                      </a:r>
                      <a:r>
                        <a:rPr kumimoji="1" lang="en-US" altLang="ja-JP" sz="900" b="0" kern="1200">
                          <a:solidFill>
                            <a:schemeClr val="bg1"/>
                          </a:solidFill>
                          <a:latin typeface="Meiryo" panose="020B0604030504040204" pitchFamily="34" charset="-128"/>
                          <a:ea typeface="Meiryo" panose="020B0604030504040204" pitchFamily="34" charset="-128"/>
                          <a:cs typeface="+mn-cs"/>
                        </a:rPr>
                        <a:t>/16</a:t>
                      </a:r>
                      <a:r>
                        <a:rPr kumimoji="1" lang="ja-JP" altLang="en-US" sz="900" b="0" kern="1200">
                          <a:solidFill>
                            <a:schemeClr val="bg1"/>
                          </a:solidFill>
                          <a:latin typeface="Meiryo" panose="020B0604030504040204" pitchFamily="34" charset="-128"/>
                          <a:ea typeface="Meiryo" panose="020B0604030504040204" pitchFamily="34" charset="-128"/>
                          <a:cs typeface="+mn-cs"/>
                        </a:rPr>
                        <a:t>：</a:t>
                      </a:r>
                      <a:r>
                        <a:rPr kumimoji="1" lang="en-US" altLang="ja-JP" sz="900" b="0" kern="1200">
                          <a:solidFill>
                            <a:schemeClr val="bg1"/>
                          </a:solidFill>
                          <a:latin typeface="Meiryo" panose="020B0604030504040204" pitchFamily="34" charset="-128"/>
                          <a:ea typeface="Meiryo" panose="020B0604030504040204" pitchFamily="34" charset="-128"/>
                          <a:cs typeface="+mn-cs"/>
                        </a:rPr>
                        <a:t>9</a:t>
                      </a:r>
                      <a:r>
                        <a:rPr kumimoji="1" lang="ja-JP" altLang="en-US" sz="900" b="0" kern="1200">
                          <a:solidFill>
                            <a:schemeClr val="bg1"/>
                          </a:solidFill>
                          <a:latin typeface="Meiryo" panose="020B0604030504040204" pitchFamily="34" charset="-128"/>
                          <a:ea typeface="Meiryo" panose="020B0604030504040204" pitchFamily="34" charset="-128"/>
                          <a:cs typeface="+mn-cs"/>
                        </a:rPr>
                        <a:t>広告　タップ後の動作</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p>
                      <a:pPr algn="ctr"/>
                      <a:r>
                        <a:rPr lang="en-US" altLang="ja-JP" sz="1000" b="0" i="0" kern="1200">
                          <a:solidFill>
                            <a:schemeClr val="tx1">
                              <a:lumMod val="65000"/>
                              <a:lumOff val="35000"/>
                            </a:schemeClr>
                          </a:solidFill>
                          <a:latin typeface="Meiryo"/>
                          <a:ea typeface="Meiryo"/>
                          <a:cs typeface="+mn-cs"/>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674522507"/>
                  </a:ext>
                </a:extLst>
              </a:tr>
              <a:tr h="2893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デバイス</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00" kern="1200">
                          <a:solidFill>
                            <a:schemeClr val="accent3"/>
                          </a:solidFill>
                          <a:latin typeface="Meiryo"/>
                          <a:ea typeface="Meiryo"/>
                          <a:cs typeface="+mn-cs"/>
                        </a:rPr>
                        <a:t>PC</a:t>
                      </a:r>
                      <a:endParaRPr kumimoji="1" lang="ja-JP" altLang="en-US" sz="1000" kern="1200">
                        <a:solidFill>
                          <a:schemeClr val="accent3"/>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931917948"/>
                  </a:ext>
                </a:extLst>
              </a:tr>
              <a:tr h="289332">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掲載面</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00" b="0" i="0" kern="1200">
                          <a:solidFill>
                            <a:schemeClr val="tx1">
                              <a:lumMod val="65000"/>
                              <a:lumOff val="35000"/>
                            </a:schemeClr>
                          </a:solidFill>
                          <a:latin typeface="Meiryo"/>
                          <a:ea typeface="Meiryo"/>
                          <a:cs typeface="+mn-cs"/>
                        </a:rPr>
                        <a:t>Yahoo! JAPAN </a:t>
                      </a:r>
                      <a:r>
                        <a:rPr kumimoji="1" lang="ja-JP" altLang="en-US" sz="1000" b="0" i="0" kern="1200">
                          <a:solidFill>
                            <a:schemeClr val="tx1">
                              <a:lumMod val="65000"/>
                              <a:lumOff val="35000"/>
                            </a:schemeClr>
                          </a:solidFill>
                          <a:latin typeface="Meiryo"/>
                          <a:ea typeface="Meiryo"/>
                          <a:cs typeface="+mn-cs"/>
                        </a:rPr>
                        <a:t>トップページ</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787314208"/>
                  </a:ext>
                </a:extLst>
              </a:tr>
              <a:tr h="289332">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掲載場所</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rtl="0" eaLnBrk="1" fontAlgn="auto" latinLnBrk="0" hangingPunct="1">
                        <a:lnSpc>
                          <a:spcPct val="100000"/>
                        </a:lnSpc>
                        <a:spcBef>
                          <a:spcPts val="0"/>
                        </a:spcBef>
                        <a:spcAft>
                          <a:spcPts val="0"/>
                        </a:spcAft>
                        <a:buClrTx/>
                        <a:buSzTx/>
                        <a:buFontTx/>
                        <a:buNone/>
                      </a:pPr>
                      <a:r>
                        <a:rPr kumimoji="1" lang="en-US" altLang="ja-JP" sz="1000" kern="1200">
                          <a:solidFill>
                            <a:schemeClr val="accent3"/>
                          </a:solidFill>
                          <a:latin typeface="Meiryo"/>
                          <a:ea typeface="Meiryo"/>
                          <a:cs typeface="+mn-cs"/>
                        </a:rPr>
                        <a:t>Yahoo! JAPAN</a:t>
                      </a:r>
                      <a:r>
                        <a:rPr lang="en-US" altLang="ja-JP" sz="1000" kern="1200">
                          <a:solidFill>
                            <a:schemeClr val="accent3"/>
                          </a:solidFill>
                          <a:latin typeface="Meiryo"/>
                          <a:ea typeface="Meiryo"/>
                          <a:cs typeface="+mn-cs"/>
                        </a:rPr>
                        <a:t> </a:t>
                      </a:r>
                      <a:r>
                        <a:rPr kumimoji="1" lang="en-US" altLang="ja-JP" sz="1000" kern="1200">
                          <a:solidFill>
                            <a:schemeClr val="accent3"/>
                          </a:solidFill>
                          <a:latin typeface="Meiryo"/>
                          <a:ea typeface="Meiryo"/>
                          <a:cs typeface="+mn-cs"/>
                        </a:rPr>
                        <a:t> </a:t>
                      </a:r>
                      <a:r>
                        <a:rPr kumimoji="1" lang="ja-JP" altLang="en-US" sz="1000" kern="1200">
                          <a:solidFill>
                            <a:schemeClr val="accent3"/>
                          </a:solidFill>
                          <a:latin typeface="Meiryo"/>
                          <a:ea typeface="Meiryo"/>
                          <a:cs typeface="+mn-cs"/>
                        </a:rPr>
                        <a:t>トップページのファーストビュー　</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066738162"/>
                  </a:ext>
                </a:extLst>
              </a:tr>
              <a:tr h="289332">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accent3"/>
                          </a:solidFill>
                          <a:effectLst/>
                          <a:uLnTx/>
                          <a:uFillTx/>
                          <a:latin typeface="Meiryo"/>
                          <a:ea typeface="Meiryo"/>
                          <a:cs typeface="+mn-cs"/>
                        </a:rPr>
                        <a:t>2023</a:t>
                      </a:r>
                      <a:r>
                        <a:rPr kumimoji="1" lang="ja-JP" altLang="en-US" sz="1000" b="0" i="0" u="none" strike="noStrike" kern="1200" cap="none" spc="0" normalizeH="0" baseline="0" noProof="0">
                          <a:ln>
                            <a:noFill/>
                          </a:ln>
                          <a:solidFill>
                            <a:schemeClr val="accent3"/>
                          </a:solidFill>
                          <a:effectLst/>
                          <a:uLnTx/>
                          <a:uFillTx/>
                          <a:latin typeface="Meiryo"/>
                          <a:ea typeface="Meiryo"/>
                          <a:cs typeface="+mn-cs"/>
                        </a:rPr>
                        <a:t>年</a:t>
                      </a:r>
                      <a:r>
                        <a:rPr kumimoji="1" lang="en-US" altLang="ja-JP" sz="1000" b="0" i="0" u="none" strike="noStrike" kern="1200" cap="none" spc="0" normalizeH="0" baseline="0" noProof="0">
                          <a:ln>
                            <a:noFill/>
                          </a:ln>
                          <a:solidFill>
                            <a:schemeClr val="accent3"/>
                          </a:solidFill>
                          <a:effectLst/>
                          <a:uLnTx/>
                          <a:uFillTx/>
                          <a:latin typeface="Meiryo"/>
                          <a:ea typeface="Meiryo"/>
                          <a:cs typeface="+mn-cs"/>
                        </a:rPr>
                        <a:t>3</a:t>
                      </a:r>
                      <a:r>
                        <a:rPr kumimoji="1" lang="ja-JP" altLang="en-US" sz="1000" b="0" i="0" u="none" strike="noStrike" kern="1200" cap="none" spc="0" normalizeH="0" baseline="0" noProof="0">
                          <a:ln>
                            <a:noFill/>
                          </a:ln>
                          <a:solidFill>
                            <a:schemeClr val="accent3"/>
                          </a:solidFill>
                          <a:effectLst/>
                          <a:uLnTx/>
                          <a:uFillTx/>
                          <a:latin typeface="Meiryo"/>
                          <a:ea typeface="Meiryo"/>
                          <a:cs typeface="+mn-cs"/>
                        </a:rPr>
                        <a:t>月</a:t>
                      </a:r>
                      <a:r>
                        <a:rPr kumimoji="1" lang="en-US" altLang="ja-JP" sz="1000" b="0" i="0" u="none" strike="noStrike" kern="1200" cap="none" spc="0" normalizeH="0" baseline="0" noProof="0">
                          <a:ln>
                            <a:noFill/>
                          </a:ln>
                          <a:solidFill>
                            <a:schemeClr val="accent3"/>
                          </a:solidFill>
                          <a:effectLst/>
                          <a:uLnTx/>
                          <a:uFillTx/>
                          <a:latin typeface="Meiryo"/>
                          <a:ea typeface="Meiryo"/>
                          <a:cs typeface="+mn-cs"/>
                        </a:rPr>
                        <a:t>12</a:t>
                      </a:r>
                      <a:r>
                        <a:rPr kumimoji="1" lang="ja-JP" altLang="en-US" sz="1000" b="0" i="0" u="none" strike="noStrike" kern="1200" cap="none" spc="0" normalizeH="0" baseline="0" noProof="0">
                          <a:ln>
                            <a:noFill/>
                          </a:ln>
                          <a:solidFill>
                            <a:schemeClr val="accent3"/>
                          </a:solidFill>
                          <a:effectLst/>
                          <a:uLnTx/>
                          <a:uFillTx/>
                          <a:latin typeface="Meiryo"/>
                          <a:ea typeface="Meiryo"/>
                          <a:cs typeface="+mn-cs"/>
                        </a:rPr>
                        <a:t>日（日）～　</a:t>
                      </a:r>
                      <a:r>
                        <a:rPr kumimoji="1" lang="en-US" altLang="ja-JP" sz="1000" b="0" i="0" u="none" strike="noStrike" kern="1200" cap="none" spc="0" normalizeH="0" baseline="0" noProof="0">
                          <a:ln>
                            <a:noFill/>
                          </a:ln>
                          <a:solidFill>
                            <a:schemeClr val="accent3"/>
                          </a:solidFill>
                          <a:effectLst/>
                          <a:uLnTx/>
                          <a:uFillTx/>
                          <a:latin typeface="Meiryo"/>
                          <a:ea typeface="Meiryo"/>
                          <a:cs typeface="+mn-cs"/>
                        </a:rPr>
                        <a:t>2023</a:t>
                      </a:r>
                      <a:r>
                        <a:rPr kumimoji="1" lang="ja-JP" altLang="en-US" sz="1000" b="0" i="0" u="none" strike="noStrike" kern="1200" cap="none" spc="0" normalizeH="0" baseline="0" noProof="0">
                          <a:ln>
                            <a:noFill/>
                          </a:ln>
                          <a:solidFill>
                            <a:schemeClr val="accent3"/>
                          </a:solidFill>
                          <a:effectLst/>
                          <a:uLnTx/>
                          <a:uFillTx/>
                          <a:latin typeface="Meiryo"/>
                          <a:ea typeface="Meiryo"/>
                          <a:cs typeface="+mn-cs"/>
                        </a:rPr>
                        <a:t>年</a:t>
                      </a:r>
                      <a:r>
                        <a:rPr lang="ja-JP" altLang="en-US" sz="1000" b="0" i="0" u="none" strike="noStrike" kern="1200" cap="none" spc="0" normalizeH="0" baseline="0" noProof="0">
                          <a:ln>
                            <a:noFill/>
                          </a:ln>
                          <a:solidFill>
                            <a:schemeClr val="accent3"/>
                          </a:solidFill>
                          <a:effectLst/>
                          <a:uLnTx/>
                          <a:uFillTx/>
                          <a:latin typeface="Meiryo"/>
                          <a:ea typeface="Meiryo"/>
                          <a:cs typeface="+mn-cs"/>
                        </a:rPr>
                        <a:t>6</a:t>
                      </a:r>
                      <a:r>
                        <a:rPr kumimoji="1" lang="ja-JP" altLang="en-US" sz="1000" b="0" i="0" u="none" strike="noStrike" kern="1200" cap="none" spc="0" normalizeH="0" baseline="0" noProof="0">
                          <a:ln>
                            <a:noFill/>
                          </a:ln>
                          <a:solidFill>
                            <a:schemeClr val="accent3"/>
                          </a:solidFill>
                          <a:effectLst/>
                          <a:uLnTx/>
                          <a:uFillTx/>
                          <a:latin typeface="Meiryo"/>
                          <a:ea typeface="Meiryo"/>
                          <a:cs typeface="+mn-cs"/>
                        </a:rPr>
                        <a:t>月</a:t>
                      </a:r>
                      <a:r>
                        <a:rPr lang="en-US" altLang="ja-JP" sz="1000" b="0" i="0" u="none" strike="noStrike" kern="1200" cap="none" spc="0" normalizeH="0" baseline="0" noProof="0">
                          <a:ln>
                            <a:noFill/>
                          </a:ln>
                          <a:solidFill>
                            <a:schemeClr val="accent3"/>
                          </a:solidFill>
                          <a:effectLst/>
                          <a:uLnTx/>
                          <a:uFillTx/>
                          <a:latin typeface="Meiryo"/>
                          <a:ea typeface="Meiryo"/>
                          <a:cs typeface="+mn-cs"/>
                        </a:rPr>
                        <a:t>30</a:t>
                      </a:r>
                      <a:r>
                        <a:rPr kumimoji="1" lang="ja-JP" altLang="en-US" sz="1000" b="0" i="0" u="none" strike="noStrike" kern="1200" cap="none" spc="0" normalizeH="0" baseline="0" noProof="0">
                          <a:ln>
                            <a:noFill/>
                          </a:ln>
                          <a:solidFill>
                            <a:schemeClr val="accent3"/>
                          </a:solidFill>
                          <a:effectLst/>
                          <a:uLnTx/>
                          <a:uFillTx/>
                          <a:latin typeface="Meiryo"/>
                          <a:ea typeface="Meiryo"/>
                          <a:cs typeface="+mn-cs"/>
                        </a:rPr>
                        <a:t>日（金）</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2463668774"/>
                  </a:ext>
                </a:extLst>
              </a:tr>
              <a:tr h="2893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購入期間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00" kern="1200">
                          <a:solidFill>
                            <a:schemeClr val="accent3"/>
                          </a:solidFill>
                          <a:latin typeface="Meiryo"/>
                          <a:ea typeface="Meiryo"/>
                          <a:cs typeface="+mn-cs"/>
                        </a:rPr>
                        <a:t>5</a:t>
                      </a:r>
                      <a:r>
                        <a:rPr kumimoji="1" lang="ja-JP" altLang="en-US" sz="1000" kern="1200">
                          <a:solidFill>
                            <a:schemeClr val="accent3"/>
                          </a:solidFill>
                          <a:latin typeface="Meiryo"/>
                          <a:ea typeface="Meiryo"/>
                          <a:cs typeface="+mn-cs"/>
                        </a:rPr>
                        <a:t>日間～</a:t>
                      </a:r>
                      <a:r>
                        <a:rPr lang="ja-JP" altLang="en-US" sz="1000" kern="1200">
                          <a:solidFill>
                            <a:schemeClr val="accent3"/>
                          </a:solidFill>
                          <a:latin typeface="Meiryo"/>
                          <a:ea typeface="Meiryo"/>
                          <a:cs typeface="+mn-cs"/>
                        </a:rPr>
                        <a:t>31</a:t>
                      </a:r>
                      <a:r>
                        <a:rPr kumimoji="1" lang="ja-JP" altLang="en-US" sz="1000" kern="1200">
                          <a:solidFill>
                            <a:schemeClr val="accent3"/>
                          </a:solidFill>
                          <a:latin typeface="Meiryo"/>
                          <a:ea typeface="Meiryo"/>
                          <a:cs typeface="+mn-cs"/>
                        </a:rPr>
                        <a:t>日間 </a:t>
                      </a:r>
                      <a:r>
                        <a:rPr kumimoji="0" lang="en-US" altLang="ja-JP" sz="1000" kern="0">
                          <a:solidFill>
                            <a:srgbClr val="C9002C"/>
                          </a:solidFill>
                          <a:latin typeface="Meiryo"/>
                          <a:ea typeface="Meiryo"/>
                        </a:rPr>
                        <a:t>※1</a:t>
                      </a:r>
                      <a:r>
                        <a:rPr lang="en-US" altLang="ja-JP" sz="1000" kern="0">
                          <a:solidFill>
                            <a:srgbClr val="C9002C"/>
                          </a:solidFill>
                          <a:latin typeface="Meiryo"/>
                          <a:ea typeface="Meiryo"/>
                        </a:rPr>
                        <a:t> </a:t>
                      </a:r>
                      <a:endParaRPr kumimoji="1" lang="ja-JP" altLang="en-US" sz="1000" kern="1200">
                        <a:solidFill>
                          <a:schemeClr val="accent3"/>
                        </a:solidFill>
                        <a:latin typeface="Meiryo" panose="020B0604030504040204" pitchFamily="34" charset="-128"/>
                        <a:ea typeface="Meiryo" panose="020B0604030504040204" pitchFamily="34" charset="-128"/>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967014782"/>
                  </a:ext>
                </a:extLst>
              </a:tr>
              <a:tr h="2893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料金タイプ</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00" err="1">
                          <a:solidFill>
                            <a:schemeClr val="accent3"/>
                          </a:solidFill>
                          <a:latin typeface="Meiryo"/>
                          <a:ea typeface="Meiryo"/>
                        </a:rPr>
                        <a:t>vimps</a:t>
                      </a:r>
                      <a:r>
                        <a:rPr kumimoji="1" lang="ja-JP" altLang="en-US" sz="1000">
                          <a:solidFill>
                            <a:schemeClr val="accent3"/>
                          </a:solidFill>
                          <a:latin typeface="Meiryo"/>
                          <a:ea typeface="Meiryo"/>
                        </a:rPr>
                        <a:t>購入型</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50538939"/>
                  </a:ext>
                </a:extLst>
              </a:tr>
              <a:tr h="2893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最低購入価格</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chemeClr val="accent3"/>
                          </a:solidFill>
                          <a:latin typeface="Meiryo" panose="020B0604030504040204" pitchFamily="34" charset="-128"/>
                          <a:ea typeface="Meiryo" panose="020B0604030504040204" pitchFamily="34" charset="-128"/>
                          <a:cs typeface="+mn-cs"/>
                        </a:rPr>
                        <a:t>10,000,000</a:t>
                      </a:r>
                      <a:r>
                        <a:rPr kumimoji="1" lang="ja-JP" altLang="en-US" sz="900" kern="1200">
                          <a:solidFill>
                            <a:schemeClr val="accent3"/>
                          </a:solidFill>
                          <a:latin typeface="Meiryo" panose="020B0604030504040204" pitchFamily="34" charset="-128"/>
                          <a:ea typeface="Meiryo" panose="020B0604030504040204" pitchFamily="34" charset="-128"/>
                          <a:cs typeface="+mn-cs"/>
                        </a:rPr>
                        <a:t>円</a:t>
                      </a:r>
                      <a:endParaRPr kumimoji="1" lang="en-US" altLang="ja-JP" sz="900" kern="1200">
                        <a:solidFill>
                          <a:schemeClr val="accent3"/>
                        </a:solidFill>
                        <a:latin typeface="Meiryo" panose="020B0604030504040204" pitchFamily="34" charset="-128"/>
                        <a:ea typeface="Meiryo" panose="020B0604030504040204" pitchFamily="34" charset="-128"/>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chemeClr val="accent3"/>
                          </a:solidFill>
                          <a:latin typeface="Meiryo" panose="020B0604030504040204" pitchFamily="34" charset="-128"/>
                          <a:ea typeface="Meiryo" panose="020B0604030504040204" pitchFamily="34" charset="-128"/>
                          <a:cs typeface="+mn-cs"/>
                        </a:rPr>
                        <a:t>20,000,000</a:t>
                      </a:r>
                      <a:r>
                        <a:rPr kumimoji="1" lang="ja-JP" altLang="en-US" sz="900" kern="1200">
                          <a:solidFill>
                            <a:schemeClr val="accent3"/>
                          </a:solidFill>
                          <a:latin typeface="Meiryo" panose="020B0604030504040204" pitchFamily="34" charset="-128"/>
                          <a:ea typeface="Meiryo" panose="020B0604030504040204" pitchFamily="34" charset="-128"/>
                          <a:cs typeface="+mn-cs"/>
                        </a:rPr>
                        <a:t>円</a:t>
                      </a:r>
                      <a:endParaRPr kumimoji="1" lang="en-US" altLang="ja-JP" sz="900" kern="1200">
                        <a:solidFill>
                          <a:schemeClr val="accent3"/>
                        </a:solidFill>
                        <a:latin typeface="Meiryo" panose="020B0604030504040204" pitchFamily="34" charset="-128"/>
                        <a:ea typeface="Meiryo" panose="020B0604030504040204" pitchFamily="34" charset="-128"/>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381913646"/>
                  </a:ext>
                </a:extLst>
              </a:tr>
              <a:tr h="36578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基本料金（</a:t>
                      </a:r>
                      <a:r>
                        <a:rPr kumimoji="1" lang="en-US" altLang="ja-JP" sz="900" b="0" kern="1200" err="1">
                          <a:solidFill>
                            <a:schemeClr val="bg1"/>
                          </a:solidFill>
                          <a:latin typeface="Meiryo" panose="020B0604030504040204" pitchFamily="34" charset="-128"/>
                          <a:ea typeface="Meiryo" panose="020B0604030504040204" pitchFamily="34" charset="-128"/>
                          <a:cs typeface="+mn-cs"/>
                        </a:rPr>
                        <a:t>vCPM</a:t>
                      </a:r>
                      <a:r>
                        <a:rPr kumimoji="1" lang="ja-JP" altLang="en-US" sz="900" b="0" kern="1200">
                          <a:solidFill>
                            <a:schemeClr val="bg1"/>
                          </a:solidFill>
                          <a:latin typeface="Meiryo" panose="020B0604030504040204" pitchFamily="34" charset="-128"/>
                          <a:ea typeface="Meiryo" panose="020B0604030504040204" pitchFamily="34" charset="-128"/>
                          <a:cs typeface="+mn-cs"/>
                        </a:rPr>
                        <a:t>）</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chemeClr val="accent3"/>
                          </a:solidFill>
                          <a:latin typeface="Meiryo" panose="020B0604030504040204" pitchFamily="34" charset="-128"/>
                          <a:ea typeface="Meiryo" panose="020B0604030504040204" pitchFamily="34" charset="-128"/>
                          <a:cs typeface="+mn-cs"/>
                        </a:rPr>
                        <a:t>1,320</a:t>
                      </a:r>
                      <a:r>
                        <a:rPr kumimoji="1" lang="ja-JP" altLang="en-US" sz="900" kern="1200">
                          <a:solidFill>
                            <a:schemeClr val="accent3"/>
                          </a:solidFill>
                          <a:latin typeface="Meiryo" panose="020B0604030504040204" pitchFamily="34" charset="-128"/>
                          <a:ea typeface="Meiryo" panose="020B0604030504040204" pitchFamily="34" charset="-128"/>
                          <a:cs typeface="+mn-cs"/>
                        </a:rPr>
                        <a:t>円</a:t>
                      </a:r>
                      <a:endParaRPr kumimoji="1" lang="en-US" altLang="ja-JP" sz="900" kern="1200">
                        <a:solidFill>
                          <a:schemeClr val="accent3"/>
                        </a:solidFill>
                        <a:latin typeface="Meiryo" panose="020B0604030504040204" pitchFamily="34" charset="-128"/>
                        <a:ea typeface="Meiryo" panose="020B0604030504040204" pitchFamily="34" charset="-128"/>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chemeClr val="accent3"/>
                          </a:solidFill>
                          <a:latin typeface="Meiryo" panose="020B0604030504040204" pitchFamily="34" charset="-128"/>
                          <a:ea typeface="Meiryo" panose="020B0604030504040204" pitchFamily="34" charset="-128"/>
                          <a:cs typeface="+mn-cs"/>
                        </a:rPr>
                        <a:t>1,254</a:t>
                      </a:r>
                      <a:r>
                        <a:rPr kumimoji="1" lang="ja-JP" altLang="en-US" sz="900" kern="1200">
                          <a:solidFill>
                            <a:schemeClr val="accent3"/>
                          </a:solidFill>
                          <a:latin typeface="Meiryo" panose="020B0604030504040204" pitchFamily="34" charset="-128"/>
                          <a:ea typeface="Meiryo" panose="020B0604030504040204" pitchFamily="34" charset="-128"/>
                          <a:cs typeface="+mn-cs"/>
                        </a:rPr>
                        <a:t>円</a:t>
                      </a:r>
                      <a:endParaRPr kumimoji="1" lang="en-US" altLang="ja-JP" sz="900" kern="1200">
                        <a:solidFill>
                          <a:schemeClr val="accent3"/>
                        </a:solidFill>
                        <a:latin typeface="Meiryo" panose="020B0604030504040204" pitchFamily="34" charset="-128"/>
                        <a:ea typeface="Meiryo" panose="020B0604030504040204" pitchFamily="34" charset="-128"/>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4014462905"/>
                  </a:ext>
                </a:extLst>
              </a:tr>
              <a:tr h="289332">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想定</a:t>
                      </a:r>
                      <a:r>
                        <a:rPr kumimoji="1" lang="en-US" altLang="ja-JP" sz="900" b="0" kern="1200" err="1">
                          <a:solidFill>
                            <a:schemeClr val="bg1"/>
                          </a:solidFill>
                          <a:latin typeface="Meiryo" panose="020B0604030504040204" pitchFamily="34" charset="-128"/>
                          <a:ea typeface="Meiryo" panose="020B0604030504040204" pitchFamily="34" charset="-128"/>
                          <a:cs typeface="+mn-cs"/>
                        </a:rPr>
                        <a:t>vimps</a:t>
                      </a:r>
                      <a:r>
                        <a:rPr kumimoji="1" lang="ja-JP" altLang="en-US" sz="900" b="0" kern="1200">
                          <a:solidFill>
                            <a:schemeClr val="bg1"/>
                          </a:solidFill>
                          <a:latin typeface="Meiryo" panose="020B0604030504040204" pitchFamily="34" charset="-128"/>
                          <a:ea typeface="Meiryo" panose="020B0604030504040204" pitchFamily="34" charset="-128"/>
                          <a:cs typeface="+mn-cs"/>
                        </a:rPr>
                        <a:t>（枠配信のみ）</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i="0" kern="1200">
                          <a:solidFill>
                            <a:schemeClr val="tx1">
                              <a:lumMod val="65000"/>
                              <a:lumOff val="35000"/>
                            </a:schemeClr>
                          </a:solidFill>
                          <a:latin typeface="Meiryo"/>
                          <a:ea typeface="Meiryo"/>
                          <a:cs typeface="+mn-cs"/>
                        </a:rPr>
                        <a:t>-</a:t>
                      </a:r>
                      <a:endParaRPr kumimoji="1" lang="ja-JP" altLang="en-US" sz="1000" b="0" i="0" kern="1200">
                        <a:solidFill>
                          <a:schemeClr val="tx1">
                            <a:lumMod val="65000"/>
                            <a:lumOff val="35000"/>
                          </a:schemeClr>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00" b="0" i="0" dirty="0">
                          <a:solidFill>
                            <a:schemeClr val="tx1">
                              <a:lumMod val="65000"/>
                              <a:lumOff val="35000"/>
                            </a:schemeClr>
                          </a:solidFill>
                          <a:latin typeface="Meiryo"/>
                          <a:ea typeface="Meiryo"/>
                        </a:rPr>
                        <a:t>-</a:t>
                      </a:r>
                      <a:endParaRPr kumimoji="1" lang="ja-JP" altLang="en-US" sz="1000" b="0" i="0" dirty="0">
                        <a:solidFill>
                          <a:schemeClr val="tx1">
                            <a:lumMod val="65000"/>
                            <a:lumOff val="35000"/>
                          </a:schemeClr>
                        </a:solidFill>
                        <a:latin typeface="Meiryo"/>
                        <a:ea typeface="Meiryo"/>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88352744"/>
                  </a:ext>
                </a:extLst>
              </a:tr>
            </a:tbl>
          </a:graphicData>
        </a:graphic>
      </p:graphicFrame>
      <p:sp>
        <p:nvSpPr>
          <p:cNvPr id="26" name="角丸四角形 25">
            <a:extLst>
              <a:ext uri="{FF2B5EF4-FFF2-40B4-BE49-F238E27FC236}">
                <a16:creationId xmlns:a16="http://schemas.microsoft.com/office/drawing/2014/main" id="{8F9975CF-61D2-EDBF-7C79-F6BABA2687AF}"/>
              </a:ext>
            </a:extLst>
          </p:cNvPr>
          <p:cNvSpPr/>
          <p:nvPr/>
        </p:nvSpPr>
        <p:spPr>
          <a:xfrm>
            <a:off x="1854789"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商品一覧</a:t>
            </a:r>
          </a:p>
        </p:txBody>
      </p:sp>
      <p:sp>
        <p:nvSpPr>
          <p:cNvPr id="6" name="テキスト プレースホルダー 35">
            <a:extLst>
              <a:ext uri="{FF2B5EF4-FFF2-40B4-BE49-F238E27FC236}">
                <a16:creationId xmlns:a16="http://schemas.microsoft.com/office/drawing/2014/main" id="{AF82CB53-492A-FC36-1BFC-E33F35801796}"/>
              </a:ext>
            </a:extLst>
          </p:cNvPr>
          <p:cNvSpPr>
            <a:spLocks noGrp="1"/>
          </p:cNvSpPr>
          <p:nvPr>
            <p:ph type="body" sz="quarter" idx="13"/>
          </p:nvPr>
        </p:nvSpPr>
        <p:spPr>
          <a:xfrm>
            <a:off x="3855764" y="241866"/>
            <a:ext cx="5325181" cy="335028"/>
          </a:xfrm>
        </p:spPr>
        <p:txBody>
          <a:bodyPr/>
          <a:lstStyle/>
          <a:p>
            <a:r>
              <a:rPr lang="ja-JP" altLang="en-US">
                <a:latin typeface="+mn-ea"/>
              </a:rPr>
              <a:t>スペシャル商品</a:t>
            </a:r>
            <a:r>
              <a:rPr lang="ja-JP" altLang="en-US" sz="1600">
                <a:latin typeface="+mn-ea"/>
              </a:rPr>
              <a:t>（事前提案可否判断必須商品）</a:t>
            </a:r>
            <a:endParaRPr kumimoji="1" lang="ja-JP" altLang="en-US" sz="2800"/>
          </a:p>
        </p:txBody>
      </p:sp>
      <p:sp>
        <p:nvSpPr>
          <p:cNvPr id="15" name="正方形/長方形 14">
            <a:extLst>
              <a:ext uri="{FF2B5EF4-FFF2-40B4-BE49-F238E27FC236}">
                <a16:creationId xmlns:a16="http://schemas.microsoft.com/office/drawing/2014/main" id="{632B0F84-2323-E942-EB3F-C97DB74B9ACD}"/>
              </a:ext>
            </a:extLst>
          </p:cNvPr>
          <p:cNvSpPr/>
          <p:nvPr/>
        </p:nvSpPr>
        <p:spPr>
          <a:xfrm>
            <a:off x="479426" y="5978274"/>
            <a:ext cx="4190250" cy="406265"/>
          </a:xfrm>
          <a:prstGeom prst="rect">
            <a:avLst/>
          </a:prstGeom>
        </p:spPr>
        <p:txBody>
          <a:bodyPr wrap="none" lIns="0" tIns="0" rIns="0" bIns="0" anchor="t">
            <a:spAutoFit/>
          </a:bodyPr>
          <a:lstStyle/>
          <a:p>
            <a:pPr>
              <a:lnSpc>
                <a:spcPct val="110000"/>
              </a:lnSpc>
              <a:defRPr/>
            </a:pPr>
            <a:r>
              <a:rPr kumimoji="0" lang="en-US" altLang="ja-JP" sz="800" kern="0">
                <a:solidFill>
                  <a:srgbClr val="595959"/>
                </a:solidFill>
                <a:latin typeface="Meiryo"/>
                <a:ea typeface="Meiryo"/>
              </a:rPr>
              <a:t>※</a:t>
            </a:r>
            <a:r>
              <a:rPr kumimoji="0" lang="en-US" sz="800" kern="0">
                <a:solidFill>
                  <a:srgbClr val="595959"/>
                </a:solidFill>
                <a:latin typeface="Meiryo"/>
                <a:ea typeface="+mn-lt"/>
              </a:rPr>
              <a:t>SP</a:t>
            </a:r>
            <a:r>
              <a:rPr kumimoji="0" lang="ja-JP" altLang="en-US" sz="800" kern="0">
                <a:solidFill>
                  <a:srgbClr val="595959"/>
                </a:solidFill>
                <a:latin typeface="Meiryo"/>
                <a:ea typeface="Meiryo"/>
              </a:rPr>
              <a:t>はスマートフォン、</a:t>
            </a:r>
            <a:r>
              <a:rPr kumimoji="0" lang="en-US" sz="800" kern="0">
                <a:solidFill>
                  <a:srgbClr val="595959"/>
                </a:solidFill>
                <a:latin typeface="Meiryo"/>
                <a:ea typeface="+mn-lt"/>
              </a:rPr>
              <a:t>PC</a:t>
            </a:r>
            <a:r>
              <a:rPr kumimoji="0" lang="ja-JP" sz="800" kern="0">
                <a:solidFill>
                  <a:srgbClr val="595959"/>
                </a:solidFill>
                <a:latin typeface="Meiryo"/>
                <a:ea typeface="Meiryo"/>
              </a:rPr>
              <a:t>はパソコン、</a:t>
            </a:r>
            <a:r>
              <a:rPr kumimoji="0" lang="en-US" altLang="ja-JP" sz="800" kern="0">
                <a:solidFill>
                  <a:srgbClr val="595959"/>
                </a:solidFill>
                <a:latin typeface="Meiryo"/>
                <a:ea typeface="+mn-lt"/>
              </a:rPr>
              <a:t>MD</a:t>
            </a:r>
            <a:r>
              <a:rPr kumimoji="0" lang="ja-JP" sz="800" kern="0">
                <a:solidFill>
                  <a:srgbClr val="595959"/>
                </a:solidFill>
                <a:latin typeface="Meiryo"/>
                <a:ea typeface="Meiryo"/>
              </a:rPr>
              <a:t>はマルチデバイスの略称です。</a:t>
            </a:r>
            <a:endParaRPr lang="ja-JP" sz="800">
              <a:solidFill>
                <a:srgbClr val="595959"/>
              </a:solidFill>
              <a:latin typeface="Meiryo"/>
              <a:ea typeface="Meiryo"/>
            </a:endParaRPr>
          </a:p>
          <a:p>
            <a:pPr>
              <a:lnSpc>
                <a:spcPct val="110000"/>
              </a:lnSpc>
              <a:defRPr/>
            </a:pPr>
            <a:r>
              <a:rPr kumimoji="0" lang="en-US" altLang="ja-JP" sz="800" kern="0">
                <a:solidFill>
                  <a:srgbClr val="595959"/>
                </a:solidFill>
                <a:latin typeface="Meiryo"/>
                <a:ea typeface="Meiryo"/>
              </a:rPr>
              <a:t>※</a:t>
            </a:r>
            <a:r>
              <a:rPr kumimoji="0" lang="en-US" altLang="ja-JP" sz="800" kern="0" err="1">
                <a:solidFill>
                  <a:srgbClr val="595959"/>
                </a:solidFill>
                <a:latin typeface="Meiryo"/>
                <a:ea typeface="Meiryo"/>
              </a:rPr>
              <a:t>vCPM</a:t>
            </a:r>
            <a:r>
              <a:rPr kumimoji="0" lang="ja-JP" altLang="en-US" sz="800" kern="0">
                <a:solidFill>
                  <a:srgbClr val="595959"/>
                </a:solidFill>
                <a:latin typeface="Meiryo"/>
                <a:ea typeface="Meiryo"/>
              </a:rPr>
              <a:t>はビューアブルインプレッション</a:t>
            </a:r>
            <a:r>
              <a:rPr kumimoji="0" lang="en-US" altLang="ja-JP" sz="800" kern="0">
                <a:solidFill>
                  <a:srgbClr val="595959"/>
                </a:solidFill>
                <a:latin typeface="Meiryo"/>
                <a:ea typeface="Meiryo"/>
              </a:rPr>
              <a:t>1,000</a:t>
            </a:r>
            <a:r>
              <a:rPr kumimoji="0" lang="ja-JP" altLang="en-US" sz="800" kern="0">
                <a:solidFill>
                  <a:srgbClr val="595959"/>
                </a:solidFill>
                <a:latin typeface="Meiryo"/>
                <a:ea typeface="Meiryo"/>
              </a:rPr>
              <a:t>回あたりにかかる見込み広告費用です。 </a:t>
            </a:r>
            <a:endParaRPr lang="en-US" altLang="ja-JP" sz="800" kern="0">
              <a:solidFill>
                <a:srgbClr val="595959"/>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srgbClr val="595959"/>
                </a:solidFill>
                <a:latin typeface="Meiryo"/>
                <a:ea typeface="Meiryo"/>
              </a:rPr>
              <a:t>※</a:t>
            </a:r>
            <a:r>
              <a:rPr kumimoji="0" lang="en-US" altLang="ja-JP" sz="800" kern="0" err="1">
                <a:solidFill>
                  <a:srgbClr val="595959"/>
                </a:solidFill>
                <a:latin typeface="Meiryo"/>
                <a:ea typeface="Meiryo"/>
              </a:rPr>
              <a:t>vimps</a:t>
            </a:r>
            <a:r>
              <a:rPr kumimoji="0" lang="ja-JP" altLang="en-US" sz="800" kern="0">
                <a:solidFill>
                  <a:srgbClr val="595959"/>
                </a:solidFill>
                <a:latin typeface="Meiryo"/>
                <a:ea typeface="Meiryo"/>
              </a:rPr>
              <a:t>はビューアブルインプレッションの略称です。</a:t>
            </a:r>
            <a:endParaRPr lang="en-US" altLang="ja-JP" sz="800" kern="0">
              <a:solidFill>
                <a:srgbClr val="595959"/>
              </a:solidFill>
              <a:latin typeface="Meiryo"/>
              <a:ea typeface="Meiryo"/>
            </a:endParaRPr>
          </a:p>
        </p:txBody>
      </p:sp>
      <p:sp>
        <p:nvSpPr>
          <p:cNvPr id="16" name="正方形/長方形 15">
            <a:extLst>
              <a:ext uri="{FF2B5EF4-FFF2-40B4-BE49-F238E27FC236}">
                <a16:creationId xmlns:a16="http://schemas.microsoft.com/office/drawing/2014/main" id="{B65FD485-6ACA-7089-4E3B-AB3934E664E4}"/>
              </a:ext>
            </a:extLst>
          </p:cNvPr>
          <p:cNvSpPr/>
          <p:nvPr/>
        </p:nvSpPr>
        <p:spPr>
          <a:xfrm>
            <a:off x="5047886" y="6435430"/>
            <a:ext cx="4456348" cy="135422"/>
          </a:xfrm>
          <a:prstGeom prst="rect">
            <a:avLst/>
          </a:prstGeom>
        </p:spPr>
        <p:txBody>
          <a:bodyPr wrap="none" lIns="0" tIns="0" rIns="0" bIns="0" anchor="t">
            <a:spAutoFit/>
          </a:bodyPr>
          <a:lstStyle/>
          <a:p>
            <a:pPr>
              <a:lnSpc>
                <a:spcPct val="110000"/>
              </a:lnSpc>
              <a:defRPr/>
            </a:pPr>
            <a:r>
              <a:rPr kumimoji="0" lang="en-US" altLang="ja-JP" sz="800" kern="0">
                <a:solidFill>
                  <a:srgbClr val="C9002C"/>
                </a:solidFill>
                <a:latin typeface="Meiryo" panose="020B0604030504040204" pitchFamily="34" charset="-128"/>
                <a:ea typeface="Meiryo" panose="020B0604030504040204" pitchFamily="34" charset="-128"/>
              </a:rPr>
              <a:t>※1  1</a:t>
            </a:r>
            <a:r>
              <a:rPr kumimoji="0" lang="ja-JP" altLang="en-US" sz="800" kern="0">
                <a:solidFill>
                  <a:srgbClr val="C9002C"/>
                </a:solidFill>
                <a:latin typeface="Meiryo" panose="020B0604030504040204" pitchFamily="34" charset="-128"/>
                <a:ea typeface="Meiryo" panose="020B0604030504040204" pitchFamily="34" charset="-128"/>
              </a:rPr>
              <a:t>日間～</a:t>
            </a:r>
            <a:r>
              <a:rPr kumimoji="0" lang="en-US" altLang="ja-JP" sz="800" kern="0">
                <a:solidFill>
                  <a:srgbClr val="C9002C"/>
                </a:solidFill>
                <a:latin typeface="Meiryo" panose="020B0604030504040204" pitchFamily="34" charset="-128"/>
                <a:ea typeface="Meiryo" panose="020B0604030504040204" pitchFamily="34" charset="-128"/>
              </a:rPr>
              <a:t>4</a:t>
            </a:r>
            <a:r>
              <a:rPr kumimoji="0" lang="ja-JP" altLang="en-US" sz="800" kern="0">
                <a:solidFill>
                  <a:srgbClr val="C9002C"/>
                </a:solidFill>
                <a:latin typeface="Meiryo" panose="020B0604030504040204" pitchFamily="34" charset="-128"/>
                <a:ea typeface="Meiryo" panose="020B0604030504040204" pitchFamily="34" charset="-128"/>
              </a:rPr>
              <a:t>日間での掲載も可能ですが、掲載</a:t>
            </a:r>
            <a:r>
              <a:rPr kumimoji="0" lang="en" altLang="ja-JP" sz="800" kern="0">
                <a:solidFill>
                  <a:srgbClr val="C9002C"/>
                </a:solidFill>
                <a:latin typeface="Meiryo" panose="020B0604030504040204" pitchFamily="34" charset="-128"/>
                <a:ea typeface="Meiryo" panose="020B0604030504040204" pitchFamily="34" charset="-128"/>
              </a:rPr>
              <a:t>vimps</a:t>
            </a:r>
            <a:r>
              <a:rPr kumimoji="0" lang="ja-JP" altLang="en-US" sz="800" kern="0">
                <a:solidFill>
                  <a:srgbClr val="C9002C"/>
                </a:solidFill>
                <a:latin typeface="Meiryo" panose="020B0604030504040204" pitchFamily="34" charset="-128"/>
                <a:ea typeface="Meiryo" panose="020B0604030504040204" pitchFamily="34" charset="-128"/>
              </a:rPr>
              <a:t>数が未達成の場合補填対象外になります。</a:t>
            </a:r>
            <a:endParaRPr kumimoji="0" lang="en-US" altLang="ja-JP" sz="800" kern="0">
              <a:solidFill>
                <a:srgbClr val="C9002C"/>
              </a:solidFill>
              <a:latin typeface="Meiryo" panose="020B0604030504040204" pitchFamily="34" charset="-128"/>
              <a:ea typeface="Meiryo" panose="020B0604030504040204" pitchFamily="34" charset="-128"/>
            </a:endParaRPr>
          </a:p>
        </p:txBody>
      </p:sp>
      <p:sp>
        <p:nvSpPr>
          <p:cNvPr id="17" name="正方形/長方形 16">
            <a:extLst>
              <a:ext uri="{FF2B5EF4-FFF2-40B4-BE49-F238E27FC236}">
                <a16:creationId xmlns:a16="http://schemas.microsoft.com/office/drawing/2014/main" id="{8FB1A373-9E73-40D0-6A90-5991DA7CD721}"/>
              </a:ext>
            </a:extLst>
          </p:cNvPr>
          <p:cNvSpPr/>
          <p:nvPr/>
        </p:nvSpPr>
        <p:spPr>
          <a:xfrm>
            <a:off x="4950804" y="5978274"/>
            <a:ext cx="4616648" cy="406265"/>
          </a:xfrm>
          <a:prstGeom prst="rect">
            <a:avLst/>
          </a:prstGeom>
        </p:spPr>
        <p:txBody>
          <a:bodyPr wrap="none" lIns="0" tIns="0" rIns="0" bIns="0" anchor="t">
            <a:spAutoFit/>
          </a:bodyPr>
          <a:lstStyle/>
          <a:p>
            <a:pPr>
              <a:lnSpc>
                <a:spcPct val="110000"/>
              </a:lnSpc>
              <a:defRPr/>
            </a:pPr>
            <a:r>
              <a:rPr kumimoji="0" lang="ja-JP" altLang="en-US" sz="800" kern="0">
                <a:solidFill>
                  <a:srgbClr val="595959"/>
                </a:solidFill>
                <a:latin typeface="Meiryo"/>
                <a:ea typeface="Meiryo"/>
              </a:rPr>
              <a:t>・</a:t>
            </a:r>
            <a:r>
              <a:rPr kumimoji="0" lang="en-US" altLang="ja-JP" sz="800" kern="0">
                <a:solidFill>
                  <a:srgbClr val="595959"/>
                </a:solidFill>
                <a:latin typeface="Meiryo"/>
                <a:ea typeface="メイリオ"/>
              </a:rPr>
              <a:t> 3</a:t>
            </a:r>
            <a:r>
              <a:rPr kumimoji="0" lang="ja-JP" altLang="en-US" sz="800" kern="0">
                <a:solidFill>
                  <a:srgbClr val="595959"/>
                </a:solidFill>
                <a:latin typeface="Meiryo"/>
                <a:ea typeface="Meiryo"/>
              </a:rPr>
              <a:t>月</a:t>
            </a:r>
            <a:r>
              <a:rPr kumimoji="0" lang="en-US" altLang="ja-JP" sz="800" kern="0">
                <a:solidFill>
                  <a:srgbClr val="595959"/>
                </a:solidFill>
                <a:latin typeface="Meiryo"/>
                <a:ea typeface="メイリオ"/>
              </a:rPr>
              <a:t>11</a:t>
            </a:r>
            <a:r>
              <a:rPr kumimoji="0" lang="ja-JP" altLang="en-US" sz="800" kern="0">
                <a:solidFill>
                  <a:srgbClr val="595959"/>
                </a:solidFill>
                <a:latin typeface="Meiryo"/>
                <a:ea typeface="Meiryo"/>
              </a:rPr>
              <a:t>日に</a:t>
            </a:r>
            <a:r>
              <a:rPr kumimoji="0" lang="en-US" altLang="ja-JP" sz="800" kern="0">
                <a:solidFill>
                  <a:srgbClr val="595959"/>
                </a:solidFill>
                <a:latin typeface="Meiryo"/>
                <a:ea typeface="Meiryo"/>
              </a:rPr>
              <a:t>Yahoo! JAPAN</a:t>
            </a:r>
            <a:r>
              <a:rPr kumimoji="0" lang="ja-JP" altLang="en-US" sz="800" kern="0">
                <a:solidFill>
                  <a:srgbClr val="595959"/>
                </a:solidFill>
                <a:latin typeface="Meiryo"/>
                <a:ea typeface="Meiryo"/>
              </a:rPr>
              <a:t>トップページにて特別演出が行われる可能性があります。</a:t>
            </a:r>
            <a:endParaRPr lang="en-US" altLang="ja-JP" sz="800" kern="0">
              <a:solidFill>
                <a:srgbClr val="595959"/>
              </a:solidFill>
              <a:latin typeface="Meiryo"/>
              <a:ea typeface="Meiryo"/>
            </a:endParaRPr>
          </a:p>
          <a:p>
            <a:pPr>
              <a:lnSpc>
                <a:spcPct val="110000"/>
              </a:lnSpc>
              <a:defRPr/>
            </a:pPr>
            <a:r>
              <a:rPr kumimoji="0" lang="ja-JP" altLang="en-US" sz="800" kern="0">
                <a:solidFill>
                  <a:srgbClr val="595959"/>
                </a:solidFill>
                <a:latin typeface="Meiryo"/>
                <a:ea typeface="Meiryo"/>
              </a:rPr>
              <a:t>・ブランドパネル　パノラマ　パネルスイッチ</a:t>
            </a:r>
            <a:endParaRPr kumimoji="0" lang="en-US" altLang="ja-JP" sz="800" kern="0">
              <a:solidFill>
                <a:srgbClr val="595959"/>
              </a:solidFill>
              <a:latin typeface="Meiryo"/>
              <a:ea typeface="Meiryo"/>
            </a:endParaRPr>
          </a:p>
          <a:p>
            <a:pPr>
              <a:lnSpc>
                <a:spcPct val="110000"/>
              </a:lnSpc>
              <a:defRPr/>
            </a:pPr>
            <a:r>
              <a:rPr kumimoji="0" lang="ja-JP" altLang="en-US" sz="800" kern="0">
                <a:solidFill>
                  <a:srgbClr val="595959"/>
                </a:solidFill>
                <a:latin typeface="Meiryo"/>
                <a:ea typeface="Meiryo"/>
              </a:rPr>
              <a:t>　ブランドパネル　トップインパクト　パノラマ　パネルスイッチ　も当該資料に包含しています。</a:t>
            </a:r>
            <a:endParaRPr lang="en-US" altLang="ja-JP" sz="800" kern="0">
              <a:solidFill>
                <a:srgbClr val="595959"/>
              </a:solidFill>
              <a:latin typeface="Meiryo"/>
              <a:ea typeface="Meiryo"/>
            </a:endParaRPr>
          </a:p>
        </p:txBody>
      </p:sp>
      <p:sp>
        <p:nvSpPr>
          <p:cNvPr id="4" name="円/楕円 11">
            <a:extLst>
              <a:ext uri="{FF2B5EF4-FFF2-40B4-BE49-F238E27FC236}">
                <a16:creationId xmlns:a16="http://schemas.microsoft.com/office/drawing/2014/main" id="{FF770516-BD23-977B-3193-1C7BF27DE4A5}"/>
              </a:ext>
            </a:extLst>
          </p:cNvPr>
          <p:cNvSpPr>
            <a:spLocks noChangeAspect="1"/>
          </p:cNvSpPr>
          <p:nvPr/>
        </p:nvSpPr>
        <p:spPr>
          <a:xfrm>
            <a:off x="9000945" y="2678282"/>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K</a:t>
            </a:r>
            <a:endParaRPr kumimoji="0" lang="ja-JP" altLang="en-US"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7" name="円/楕円 12">
            <a:extLst>
              <a:ext uri="{FF2B5EF4-FFF2-40B4-BE49-F238E27FC236}">
                <a16:creationId xmlns:a16="http://schemas.microsoft.com/office/drawing/2014/main" id="{A8B903A9-5F61-E901-FB81-9431CCE377AF}"/>
              </a:ext>
            </a:extLst>
          </p:cNvPr>
          <p:cNvSpPr>
            <a:spLocks noChangeAspect="1"/>
          </p:cNvSpPr>
          <p:nvPr/>
        </p:nvSpPr>
        <p:spPr>
          <a:xfrm>
            <a:off x="9766434" y="2517393"/>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J</a:t>
            </a:r>
            <a:endParaRPr kumimoji="0" lang="ja-JP" altLang="en-US"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pic>
        <p:nvPicPr>
          <p:cNvPr id="11" name="図プレースホルダー 10" descr="アイコン&#10;&#10;自動的に生成された説明">
            <a:extLst>
              <a:ext uri="{FF2B5EF4-FFF2-40B4-BE49-F238E27FC236}">
                <a16:creationId xmlns:a16="http://schemas.microsoft.com/office/drawing/2014/main" id="{3B55CCE9-536D-CBDA-F50C-DCE5EA8C369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21954435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ja-JP" altLang="en-US">
                <a:latin typeface="Meiryo" panose="020B0604030504040204" pitchFamily="34" charset="-128"/>
                <a:ea typeface="Meiryo" panose="020B0604030504040204" pitchFamily="34" charset="-128"/>
              </a:rPr>
              <a:t>この資料について</a:t>
            </a:r>
          </a:p>
        </p:txBody>
      </p:sp>
      <p:sp>
        <p:nvSpPr>
          <p:cNvPr id="6" name="テキスト プレースホルダー 5">
            <a:extLst>
              <a:ext uri="{FF2B5EF4-FFF2-40B4-BE49-F238E27FC236}">
                <a16:creationId xmlns:a16="http://schemas.microsoft.com/office/drawing/2014/main" id="{AD28E2B0-2954-21B5-946F-8F46E02BC6BC}"/>
              </a:ext>
            </a:extLst>
          </p:cNvPr>
          <p:cNvSpPr>
            <a:spLocks noGrp="1"/>
          </p:cNvSpPr>
          <p:nvPr>
            <p:ph type="body" sz="quarter" idx="12"/>
          </p:nvPr>
        </p:nvSpPr>
        <p:spPr/>
        <p:txBody>
          <a:bodyPr/>
          <a:lstStyle/>
          <a:p>
            <a:r>
              <a:rPr lang="ja-JP" altLang="en-US"/>
              <a:t>概要</a:t>
            </a:r>
          </a:p>
        </p:txBody>
      </p:sp>
      <p:sp>
        <p:nvSpPr>
          <p:cNvPr id="3" name="テキスト ボックス 2">
            <a:extLst>
              <a:ext uri="{FF2B5EF4-FFF2-40B4-BE49-F238E27FC236}">
                <a16:creationId xmlns:a16="http://schemas.microsoft.com/office/drawing/2014/main" id="{15B1160C-9378-FEDF-025D-663F99958BC7}"/>
              </a:ext>
            </a:extLst>
          </p:cNvPr>
          <p:cNvSpPr txBox="1"/>
          <p:nvPr/>
        </p:nvSpPr>
        <p:spPr>
          <a:xfrm>
            <a:off x="479425" y="1241076"/>
            <a:ext cx="9505056" cy="621709"/>
          </a:xfrm>
          <a:prstGeom prst="rect">
            <a:avLst/>
          </a:prstGeom>
          <a:noFill/>
        </p:spPr>
        <p:txBody>
          <a:bodyPr wrap="square" lIns="0" tIns="0" rIns="0" bIns="0"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6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本資料はブランドパネルのセールスシートです</a:t>
            </a:r>
            <a:endParaRPr kumimoji="1" lang="en-US" altLang="ja-JP" sz="16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6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その他商品のセールスシートや販促資料は下記をご覧ください</a:t>
            </a:r>
            <a:endParaRPr kumimoji="1" lang="en-US" altLang="ja-JP" sz="16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endParaRPr>
          </a:p>
        </p:txBody>
      </p:sp>
      <p:graphicFrame>
        <p:nvGraphicFramePr>
          <p:cNvPr id="4" name="表 4">
            <a:extLst>
              <a:ext uri="{FF2B5EF4-FFF2-40B4-BE49-F238E27FC236}">
                <a16:creationId xmlns:a16="http://schemas.microsoft.com/office/drawing/2014/main" id="{5D15E322-5822-9A9A-ACF5-76B3CE138E4B}"/>
              </a:ext>
            </a:extLst>
          </p:cNvPr>
          <p:cNvGraphicFramePr>
            <a:graphicFrameLocks noGrp="1"/>
          </p:cNvGraphicFramePr>
          <p:nvPr>
            <p:extLst>
              <p:ext uri="{D42A27DB-BD31-4B8C-83A1-F6EECF244321}">
                <p14:modId xmlns:p14="http://schemas.microsoft.com/office/powerpoint/2010/main" val="2903823476"/>
              </p:ext>
            </p:extLst>
          </p:nvPr>
        </p:nvGraphicFramePr>
        <p:xfrm>
          <a:off x="479425" y="1985388"/>
          <a:ext cx="11168078" cy="4396361"/>
        </p:xfrm>
        <a:graphic>
          <a:graphicData uri="http://schemas.openxmlformats.org/drawingml/2006/table">
            <a:tbl>
              <a:tblPr>
                <a:tableStyleId>{5C22544A-7EE6-4342-B048-85BDC9FD1C3A}</a:tableStyleId>
              </a:tblPr>
              <a:tblGrid>
                <a:gridCol w="4692939">
                  <a:extLst>
                    <a:ext uri="{9D8B030D-6E8A-4147-A177-3AD203B41FA5}">
                      <a16:colId xmlns:a16="http://schemas.microsoft.com/office/drawing/2014/main" val="606051176"/>
                    </a:ext>
                  </a:extLst>
                </a:gridCol>
                <a:gridCol w="6475139">
                  <a:extLst>
                    <a:ext uri="{9D8B030D-6E8A-4147-A177-3AD203B41FA5}">
                      <a16:colId xmlns:a16="http://schemas.microsoft.com/office/drawing/2014/main" val="687840856"/>
                    </a:ext>
                  </a:extLst>
                </a:gridCol>
              </a:tblGrid>
              <a:tr h="428029">
                <a:tc>
                  <a:txBody>
                    <a:bodyPr/>
                    <a:lstStyle/>
                    <a:p>
                      <a:pPr algn="l"/>
                      <a:r>
                        <a:rPr kumimoji="1" lang="ja-JP" altLang="en-US" sz="1000" b="1" i="0">
                          <a:solidFill>
                            <a:schemeClr val="bg1"/>
                          </a:solidFill>
                          <a:latin typeface="Meiryo" panose="020B0604030504040204" pitchFamily="34" charset="-128"/>
                          <a:ea typeface="Meiryo" panose="020B0604030504040204" pitchFamily="34" charset="-128"/>
                        </a:rPr>
                        <a:t>ドキュメント</a:t>
                      </a: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2">
                        <a:lumMod val="75000"/>
                      </a:schemeClr>
                    </a:solidFill>
                  </a:tcPr>
                </a:tc>
                <a:tc>
                  <a:txBody>
                    <a:bodyPr/>
                    <a:lstStyle/>
                    <a:p>
                      <a:pPr algn="l"/>
                      <a:r>
                        <a:rPr kumimoji="1" lang="en-US" altLang="ja-JP" sz="1000" b="1" i="0">
                          <a:solidFill>
                            <a:schemeClr val="bg1"/>
                          </a:solidFill>
                          <a:latin typeface="Meiryo" panose="020B0604030504040204" pitchFamily="34" charset="-128"/>
                          <a:ea typeface="Meiryo" panose="020B0604030504040204" pitchFamily="34" charset="-128"/>
                        </a:rPr>
                        <a:t>URL</a:t>
                      </a:r>
                      <a:endParaRPr kumimoji="1" lang="ja-JP" altLang="en-US" sz="1000" b="1" i="0">
                        <a:solidFill>
                          <a:schemeClr val="bg1"/>
                        </a:solidFill>
                        <a:latin typeface="Meiryo" panose="020B0604030504040204" pitchFamily="34" charset="-128"/>
                        <a:ea typeface="Meiryo" panose="020B0604030504040204" pitchFamily="34" charset="-128"/>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2">
                        <a:lumMod val="75000"/>
                      </a:schemeClr>
                    </a:solidFill>
                  </a:tcPr>
                </a:tc>
                <a:extLst>
                  <a:ext uri="{0D108BD9-81ED-4DB2-BD59-A6C34878D82A}">
                    <a16:rowId xmlns:a16="http://schemas.microsoft.com/office/drawing/2014/main" val="1317350027"/>
                  </a:ext>
                </a:extLst>
              </a:tr>
              <a:tr h="427102">
                <a:tc>
                  <a:txBody>
                    <a:bodyPr/>
                    <a:lstStyle/>
                    <a:p>
                      <a:r>
                        <a:rPr kumimoji="1" lang="en-US" altLang="ja-JP"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Yahoo!</a:t>
                      </a:r>
                      <a:r>
                        <a:rPr kumimoji="1" lang="ja-JP" altLang="en-US" sz="1000" b="1" i="0">
                          <a:solidFill>
                            <a:schemeClr val="accent3"/>
                          </a:solidFill>
                          <a:latin typeface="Meiryo" panose="020B0604030504040204" pitchFamily="34" charset="-128"/>
                          <a:ea typeface="Meiryo" panose="020B0604030504040204" pitchFamily="34" charset="-128"/>
                        </a:rPr>
                        <a:t>ディスプレイ広告</a:t>
                      </a:r>
                      <a:r>
                        <a:rPr kumimoji="1" lang="en-US" altLang="ja-JP"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予約型</a:t>
                      </a:r>
                      <a:r>
                        <a:rPr kumimoji="1" lang="en-US" altLang="ja-JP"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　ブランドパネル　</a:t>
                      </a:r>
                      <a:r>
                        <a:rPr kumimoji="1" lang="ja-JP" altLang="en-US" sz="1000" b="1" i="0">
                          <a:solidFill>
                            <a:schemeClr val="accent3"/>
                          </a:solidFill>
                          <a:latin typeface="Meiryo" panose="020B0604030504040204" pitchFamily="34" charset="-128"/>
                          <a:ea typeface="Meiryo" panose="020B0604030504040204" pitchFamily="34" charset="-128"/>
                        </a:rPr>
                        <a:t>セールスシート</a:t>
                      </a: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a:txBody>
                    <a:bodyPr/>
                    <a:lstStyle/>
                    <a:p>
                      <a:r>
                        <a:rPr kumimoji="1" lang="ja-JP" altLang="en-US" sz="1000" b="1" i="0">
                          <a:solidFill>
                            <a:srgbClr val="C00000"/>
                          </a:solidFill>
                          <a:latin typeface="Meiryo" panose="020B0604030504040204" pitchFamily="34" charset="-128"/>
                          <a:ea typeface="Meiryo" panose="020B0604030504040204" pitchFamily="34" charset="-128"/>
                        </a:rPr>
                        <a:t>こちらの資料</a:t>
                      </a: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1021320354"/>
                  </a:ext>
                </a:extLst>
              </a:tr>
              <a:tr h="427102">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Yahoo!</a:t>
                      </a:r>
                      <a:r>
                        <a:rPr kumimoji="1" lang="ja-JP" altLang="en-US"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ディスプレイ広告</a:t>
                      </a:r>
                      <a:r>
                        <a:rPr kumimoji="1" lang="en-US" altLang="ja-JP"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予約型</a:t>
                      </a:r>
                      <a:r>
                        <a:rPr kumimoji="1" lang="en-US" altLang="ja-JP"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　</a:t>
                      </a:r>
                      <a:r>
                        <a:rPr kumimoji="1" lang="ja-JP" altLang="en-US" sz="1000" b="1" i="0">
                          <a:solidFill>
                            <a:schemeClr val="accent3"/>
                          </a:solidFill>
                          <a:latin typeface="Meiryo" panose="020B0604030504040204" pitchFamily="34" charset="-128"/>
                          <a:ea typeface="Meiryo" panose="020B0604030504040204" pitchFamily="34" charset="-128"/>
                        </a:rPr>
                        <a:t>その他商品セールスシート一覧</a:t>
                      </a:r>
                      <a:endParaRPr kumimoji="1" lang="en-US" altLang="ja-JP"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a:txBody>
                    <a:bodyPr/>
                    <a:lstStyle/>
                    <a:p>
                      <a:r>
                        <a:rPr kumimoji="1" lang="en-US" altLang="ja-JP" sz="1000" b="0" i="0">
                          <a:solidFill>
                            <a:schemeClr val="accent3"/>
                          </a:solidFill>
                          <a:latin typeface="Meiryo" panose="020B0604030504040204" pitchFamily="34" charset="-128"/>
                          <a:ea typeface="Meiryo" panose="020B0604030504040204" pitchFamily="34" charset="-128"/>
                          <a:hlinkClick r:id="rId3"/>
                        </a:rPr>
                        <a:t>https://portal.yadui.business.yahoo.co.jp/agencyportal/873240/</a:t>
                      </a:r>
                      <a:r>
                        <a:rPr kumimoji="1" lang="en-US" altLang="ja-JP" sz="1000" b="0" i="0" u="none" strike="noStrike" kern="1200" cap="none" spc="0" normalizeH="0" baseline="0">
                          <a:ln>
                            <a:noFill/>
                          </a:ln>
                          <a:solidFill>
                            <a:schemeClr val="accent3"/>
                          </a:solidFill>
                          <a:effectLst/>
                          <a:uLnTx/>
                          <a:uFillTx/>
                          <a:latin typeface="Meiryo" panose="020B0604030504040204" pitchFamily="34" charset="-128"/>
                          <a:ea typeface="Meiryo" panose="020B0604030504040204" pitchFamily="34" charset="-128"/>
                          <a:cs typeface="+mn-cs"/>
                        </a:rPr>
                        <a:t> </a:t>
                      </a:r>
                      <a:r>
                        <a:rPr kumimoji="1" lang="en-US" altLang="ja-JP" sz="10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エージェンシーポータル）</a:t>
                      </a: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957711322"/>
                  </a:ext>
                </a:extLst>
              </a:tr>
              <a:tr h="427102">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Yahoo!</a:t>
                      </a:r>
                      <a:r>
                        <a:rPr kumimoji="1" lang="ja-JP" altLang="en-US"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ディスプレイ広告</a:t>
                      </a:r>
                      <a:r>
                        <a:rPr kumimoji="1" lang="en-US" altLang="ja-JP"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予約型</a:t>
                      </a:r>
                      <a:r>
                        <a:rPr kumimoji="1" lang="en-US" altLang="ja-JP"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　商品カタログ</a:t>
                      </a:r>
                      <a:endParaRPr kumimoji="1" lang="en-US" altLang="ja-JP"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rowSpan="5">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hlinkClick r:id="rId4"/>
                        </a:rPr>
                        <a:t>https://portal.yadui.business.yahoo.co.jp/agencyportal/30335704/</a:t>
                      </a:r>
                      <a:r>
                        <a:rPr kumimoji="1" lang="en-US" altLang="ja-JP" sz="10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 (</a:t>
                      </a:r>
                      <a:r>
                        <a:rPr kumimoji="1" lang="ja-JP" altLang="en-US" sz="10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エージェンシーポータル）</a:t>
                      </a: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571039734"/>
                  </a:ext>
                </a:extLst>
              </a:tr>
              <a:tr h="427102">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Yahoo!</a:t>
                      </a:r>
                      <a:r>
                        <a:rPr kumimoji="1" lang="ja-JP" altLang="en-US"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ディスプレイ広告</a:t>
                      </a:r>
                      <a:r>
                        <a:rPr kumimoji="1" lang="en-US" altLang="ja-JP"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予約型</a:t>
                      </a:r>
                      <a:r>
                        <a:rPr kumimoji="1" lang="en-US" altLang="ja-JP"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　フォーマットガイド</a:t>
                      </a:r>
                      <a:endParaRPr kumimoji="1" lang="en-US" altLang="ja-JP"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12700" cap="flat" cmpd="sng" algn="ctr">
                      <a:solidFill>
                        <a:schemeClr val="bg1"/>
                      </a:solidFill>
                      <a:prstDash val="sysDot"/>
                      <a:round/>
                      <a:headEnd type="none" w="med" len="med"/>
                      <a:tailEnd type="none" w="med" len="med"/>
                    </a:lnL>
                    <a:lnR w="12700" cap="flat" cmpd="sng" algn="ctr">
                      <a:solidFill>
                        <a:schemeClr val="bg1"/>
                      </a:solidFill>
                      <a:prstDash val="sysDot"/>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1663668410"/>
                  </a:ext>
                </a:extLst>
              </a:tr>
              <a:tr h="427102">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Yahoo!</a:t>
                      </a:r>
                      <a:r>
                        <a:rPr kumimoji="1" lang="ja-JP" altLang="en-US"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ディスプレイ広告</a:t>
                      </a:r>
                      <a:r>
                        <a:rPr kumimoji="1" lang="en-US" altLang="ja-JP"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予約型</a:t>
                      </a:r>
                      <a:r>
                        <a:rPr kumimoji="1" lang="en-US" altLang="ja-JP"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　事例カタログ</a:t>
                      </a:r>
                      <a:endParaRPr kumimoji="1" lang="en-US" altLang="ja-JP"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12700" cap="flat" cmpd="sng" algn="ctr">
                      <a:solidFill>
                        <a:schemeClr val="bg1"/>
                      </a:solidFill>
                      <a:prstDash val="sysDot"/>
                      <a:round/>
                      <a:headEnd type="none" w="med" len="med"/>
                      <a:tailEnd type="none" w="med" len="med"/>
                    </a:lnL>
                    <a:lnR w="12700" cap="flat" cmpd="sng" algn="ctr">
                      <a:solidFill>
                        <a:schemeClr val="bg1"/>
                      </a:solidFill>
                      <a:prstDash val="sysDot"/>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633264396"/>
                  </a:ext>
                </a:extLst>
              </a:tr>
              <a:tr h="427102">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00" b="1" i="0">
                          <a:solidFill>
                            <a:schemeClr val="accent3"/>
                          </a:solidFill>
                          <a:latin typeface="Meiryo" panose="020B0604030504040204" pitchFamily="34" charset="-128"/>
                          <a:ea typeface="Meiryo" panose="020B0604030504040204" pitchFamily="34" charset="-128"/>
                        </a:rPr>
                        <a:t>スマートフォン版ブランドパネル（カルーセル</a:t>
                      </a:r>
                      <a:r>
                        <a:rPr kumimoji="1" lang="en-US" altLang="ja-JP" sz="1000" b="1" i="0">
                          <a:solidFill>
                            <a:schemeClr val="accent3"/>
                          </a:solidFill>
                          <a:latin typeface="Meiryo" panose="020B0604030504040204" pitchFamily="34" charset="-128"/>
                          <a:ea typeface="Meiryo" panose="020B0604030504040204" pitchFamily="34" charset="-128"/>
                        </a:rPr>
                        <a:t>/</a:t>
                      </a:r>
                      <a:r>
                        <a:rPr kumimoji="1" lang="ja-JP" altLang="en-US" sz="1000" b="1" i="0">
                          <a:solidFill>
                            <a:schemeClr val="accent3"/>
                          </a:solidFill>
                          <a:latin typeface="Meiryo" panose="020B0604030504040204" pitchFamily="34" charset="-128"/>
                          <a:ea typeface="Meiryo" panose="020B0604030504040204" pitchFamily="34" charset="-128"/>
                        </a:rPr>
                        <a:t>画像</a:t>
                      </a:r>
                      <a:r>
                        <a:rPr kumimoji="1" lang="en-US" altLang="ja-JP" sz="1000" b="1" i="0">
                          <a:solidFill>
                            <a:schemeClr val="accent3"/>
                          </a:solidFill>
                          <a:latin typeface="Meiryo" panose="020B0604030504040204" pitchFamily="34" charset="-128"/>
                          <a:ea typeface="Meiryo" panose="020B0604030504040204" pitchFamily="34" charset="-128"/>
                        </a:rPr>
                        <a:t>/16</a:t>
                      </a:r>
                      <a:r>
                        <a:rPr kumimoji="1" lang="ja-JP" altLang="en-US" sz="1000" b="1" i="0">
                          <a:solidFill>
                            <a:schemeClr val="accent3"/>
                          </a:solidFill>
                          <a:latin typeface="Meiryo" panose="020B0604030504040204" pitchFamily="34" charset="-128"/>
                          <a:ea typeface="Meiryo" panose="020B0604030504040204" pitchFamily="34" charset="-128"/>
                        </a:rPr>
                        <a:t>：</a:t>
                      </a:r>
                      <a:r>
                        <a:rPr kumimoji="1" lang="en-US" altLang="ja-JP" sz="1000" b="1" i="0">
                          <a:solidFill>
                            <a:schemeClr val="accent3"/>
                          </a:solidFill>
                          <a:latin typeface="Meiryo" panose="020B0604030504040204" pitchFamily="34" charset="-128"/>
                          <a:ea typeface="Meiryo" panose="020B0604030504040204" pitchFamily="34" charset="-128"/>
                        </a:rPr>
                        <a:t>9</a:t>
                      </a:r>
                      <a:r>
                        <a:rPr kumimoji="1" lang="ja-JP" altLang="en-US" sz="1000" b="1" i="0">
                          <a:solidFill>
                            <a:schemeClr val="accent3"/>
                          </a:solidFill>
                          <a:latin typeface="Meiryo" panose="020B0604030504040204" pitchFamily="34" charset="-128"/>
                          <a:ea typeface="Meiryo" panose="020B0604030504040204" pitchFamily="34" charset="-128"/>
                        </a:rPr>
                        <a:t>）　販促資料</a:t>
                      </a:r>
                      <a:endParaRPr kumimoji="1" lang="en-US" altLang="ja-JP"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605261877"/>
                  </a:ext>
                </a:extLst>
              </a:tr>
              <a:tr h="551516">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00" b="1" i="0">
                          <a:solidFill>
                            <a:schemeClr val="accent3"/>
                          </a:solidFill>
                          <a:latin typeface="Meiryo" panose="020B0604030504040204" pitchFamily="34" charset="-128"/>
                          <a:ea typeface="Meiryo" panose="020B0604030504040204" pitchFamily="34" charset="-128"/>
                        </a:rPr>
                        <a:t>スマートフォン版</a:t>
                      </a:r>
                      <a:r>
                        <a:rPr kumimoji="1" lang="ja-JP" altLang="en-US"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ブランドパネル／</a:t>
                      </a:r>
                      <a:br>
                        <a:rPr kumimoji="1" lang="en-US" altLang="ja-JP"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br>
                      <a:r>
                        <a:rPr kumimoji="1" lang="en-US" altLang="ja-JP"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PC</a:t>
                      </a:r>
                      <a:r>
                        <a:rPr kumimoji="1" lang="ja-JP" altLang="en-US"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版ブランドパネル トップインパクト　</a:t>
                      </a:r>
                      <a:r>
                        <a:rPr kumimoji="1" lang="ja-JP" altLang="en-US" sz="1000" b="1" i="0">
                          <a:solidFill>
                            <a:schemeClr val="accent3"/>
                          </a:solidFill>
                          <a:latin typeface="Meiryo" panose="020B0604030504040204" pitchFamily="34" charset="-128"/>
                          <a:ea typeface="Meiryo" panose="020B0604030504040204" pitchFamily="34" charset="-128"/>
                        </a:rPr>
                        <a:t>　販促資料</a:t>
                      </a:r>
                      <a:endParaRPr kumimoji="1" lang="en-US" altLang="ja-JP"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4030807634"/>
                  </a:ext>
                </a:extLst>
              </a:tr>
              <a:tr h="427102">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Yahoo! JAPAN </a:t>
                      </a:r>
                      <a:r>
                        <a:rPr kumimoji="1" lang="ja-JP" altLang="en-US"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媒体資料</a:t>
                      </a:r>
                      <a:endParaRPr kumimoji="1" lang="en-US" altLang="ja-JP"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hlinkClick r:id="rId5"/>
                        </a:rPr>
                        <a:t>https://portal.yadui.business.yahoo.co.jp/agencyportal/30187098/</a:t>
                      </a:r>
                      <a:r>
                        <a:rPr kumimoji="1" lang="en-US" altLang="ja-JP" sz="10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 (</a:t>
                      </a:r>
                      <a:r>
                        <a:rPr kumimoji="1" lang="ja-JP" altLang="en-US" sz="10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エージェンシーポータル）</a:t>
                      </a: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660123167"/>
                  </a:ext>
                </a:extLst>
              </a:tr>
              <a:tr h="427102">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サービス別媒体資料一覧（</a:t>
                      </a:r>
                      <a:r>
                        <a:rPr kumimoji="1" lang="en-US" altLang="ja-JP"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Yahoo!</a:t>
                      </a:r>
                      <a:r>
                        <a:rPr kumimoji="1" lang="ja-JP" altLang="en-US"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ニュースほか）媒体資料</a:t>
                      </a:r>
                      <a:endParaRPr kumimoji="1" lang="en-US" altLang="ja-JP"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hlinkClick r:id="rId6"/>
                        </a:rPr>
                        <a:t>https://portal.yadui.business.yahoo.co.jp/agencyportal/1052207/</a:t>
                      </a:r>
                      <a:r>
                        <a:rPr kumimoji="1" lang="en-US" altLang="ja-JP" sz="10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 (</a:t>
                      </a:r>
                      <a:r>
                        <a:rPr kumimoji="1" lang="ja-JP" altLang="en-US" sz="10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エージェンシーポータル）</a:t>
                      </a: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1776382480"/>
                  </a:ext>
                </a:extLst>
              </a:tr>
            </a:tbl>
          </a:graphicData>
        </a:graphic>
      </p:graphicFrame>
      <p:pic>
        <p:nvPicPr>
          <p:cNvPr id="9" name="図プレースホルダー 8" descr="アイコン&#10;&#10;自動的に生成された説明">
            <a:extLst>
              <a:ext uri="{FF2B5EF4-FFF2-40B4-BE49-F238E27FC236}">
                <a16:creationId xmlns:a16="http://schemas.microsoft.com/office/drawing/2014/main" id="{EE5BD744-DD6C-A28F-3F37-9B33FC8D295B}"/>
              </a:ext>
            </a:extLst>
          </p:cNvPr>
          <p:cNvPicPr>
            <a:picLocks noGrp="1" noChangeAspect="1"/>
          </p:cNvPicPr>
          <p:nvPr>
            <p:ph type="pic" sz="quarter" idx="11"/>
          </p:nvPr>
        </p:nvPicPr>
        <p:blipFill>
          <a:blip r:embed="rId7"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398453471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5" name="角丸四角形 4">
            <a:extLst>
              <a:ext uri="{FF2B5EF4-FFF2-40B4-BE49-F238E27FC236}">
                <a16:creationId xmlns:a16="http://schemas.microsoft.com/office/drawing/2014/main" id="{3EEE774C-01F1-C4F0-B967-EECA0B958B2C}"/>
              </a:ext>
            </a:extLst>
          </p:cNvPr>
          <p:cNvSpPr/>
          <p:nvPr/>
        </p:nvSpPr>
        <p:spPr>
          <a:xfrm>
            <a:off x="1717542" y="202787"/>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ターゲティング設定</a:t>
            </a:r>
          </a:p>
        </p:txBody>
      </p:sp>
      <p:sp>
        <p:nvSpPr>
          <p:cNvPr id="3" name="テキスト ボックス 5">
            <a:extLst>
              <a:ext uri="{FF2B5EF4-FFF2-40B4-BE49-F238E27FC236}">
                <a16:creationId xmlns:a16="http://schemas.microsoft.com/office/drawing/2014/main" id="{5D999DCA-F361-B914-ADD4-5FD6580C096B}"/>
              </a:ext>
            </a:extLst>
          </p:cNvPr>
          <p:cNvSpPr txBox="1"/>
          <p:nvPr/>
        </p:nvSpPr>
        <p:spPr>
          <a:xfrm>
            <a:off x="530553" y="4997538"/>
            <a:ext cx="10767371" cy="1615827"/>
          </a:xfrm>
          <a:prstGeom prst="rect">
            <a:avLst/>
          </a:prstGeom>
          <a:noFill/>
        </p:spPr>
        <p:txBody>
          <a:bodyPr wrap="none" lIns="0" tIns="45720" rIns="0" bIns="45720" rtlCol="0" anchor="t">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年齢は以下の区分で指定が可能です。</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19</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20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24</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25</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29</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30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34</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35</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39</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40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44</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45</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49</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50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54</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55</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59</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60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64</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65</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69</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70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歳以上</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は「基本料金</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ターゲティングごとに設定されている掛け率」（小数点以下切り捨て）によって決定されます。</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掛け率の最大値は</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倍になります。</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例：性別、年齢、オーディエンスリスト（興味関心、購買意向、属性・ライフイベント）を設定した場合、</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1.2</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1.2</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1.8</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=2.59</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倍となりますが、最大値が</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倍のため、</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倍で設定可能となります。</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オーディエンスリストを複数選択した場合、</a:t>
            </a:r>
            <a:r>
              <a:rPr kumimoji="1" lang="en-US" altLang="ja-JP" sz="900" b="0" i="0" u="none" strike="noStrike" kern="1200" cap="none" spc="0" normalizeH="0" baseline="0" noProof="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掛け率は高い方が選択されます。</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例：「メディア視聴ターゲティング」</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1.5</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倍と「ファンターゲティング」</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倍を選択した場合、</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掛け率は</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倍が適用されます。</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※SP</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はスマートフォン、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PC</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はパソコン、</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MD</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オーディエンスリストの詳細は、</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Yahoo!</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広告ヘルプを参照してください。</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hlinkClick r:id="rId3"/>
              </a:rPr>
              <a:t>https://ads-help.yahoo-net.jp/s/article/H000044833?language=ja</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p:txBody>
      </p:sp>
      <p:sp>
        <p:nvSpPr>
          <p:cNvPr id="10" name="テキスト プレースホルダー 9">
            <a:extLst>
              <a:ext uri="{FF2B5EF4-FFF2-40B4-BE49-F238E27FC236}">
                <a16:creationId xmlns:a16="http://schemas.microsoft.com/office/drawing/2014/main" id="{94BABA44-FF6A-7925-3D8B-84AF64A49A23}"/>
              </a:ext>
            </a:extLst>
          </p:cNvPr>
          <p:cNvSpPr>
            <a:spLocks noGrp="1"/>
          </p:cNvSpPr>
          <p:nvPr>
            <p:ph type="body" sz="quarter" idx="13"/>
          </p:nvPr>
        </p:nvSpPr>
        <p:spPr/>
        <p:txBody>
          <a:bodyPr/>
          <a:lstStyle/>
          <a:p>
            <a:r>
              <a:rPr lang="ja-JP" altLang="en-US">
                <a:latin typeface="+mn-ea"/>
              </a:rPr>
              <a:t>スペシャル商品</a:t>
            </a:r>
            <a:r>
              <a:rPr lang="ja-JP" altLang="en-US" sz="1600">
                <a:latin typeface="+mn-ea"/>
              </a:rPr>
              <a:t>（事前提案可否判断必須商品）</a:t>
            </a:r>
            <a:endParaRPr kumimoji="1" lang="ja-JP" altLang="en-US" sz="3600"/>
          </a:p>
        </p:txBody>
      </p:sp>
      <p:graphicFrame>
        <p:nvGraphicFramePr>
          <p:cNvPr id="11" name="表 10">
            <a:extLst>
              <a:ext uri="{FF2B5EF4-FFF2-40B4-BE49-F238E27FC236}">
                <a16:creationId xmlns:a16="http://schemas.microsoft.com/office/drawing/2014/main" id="{1046C899-F360-F469-1139-86ABDFFAAD9A}"/>
              </a:ext>
            </a:extLst>
          </p:cNvPr>
          <p:cNvGraphicFramePr>
            <a:graphicFrameLocks noGrp="1"/>
          </p:cNvGraphicFramePr>
          <p:nvPr>
            <p:extLst>
              <p:ext uri="{D42A27DB-BD31-4B8C-83A1-F6EECF244321}">
                <p14:modId xmlns:p14="http://schemas.microsoft.com/office/powerpoint/2010/main" val="2554881145"/>
              </p:ext>
            </p:extLst>
          </p:nvPr>
        </p:nvGraphicFramePr>
        <p:xfrm>
          <a:off x="479425" y="1089024"/>
          <a:ext cx="11233150" cy="3947633"/>
        </p:xfrm>
        <a:graphic>
          <a:graphicData uri="http://schemas.openxmlformats.org/drawingml/2006/table">
            <a:tbl>
              <a:tblPr firstCol="1" bandRow="1"/>
              <a:tblGrid>
                <a:gridCol w="1993952">
                  <a:extLst>
                    <a:ext uri="{9D8B030D-6E8A-4147-A177-3AD203B41FA5}">
                      <a16:colId xmlns:a16="http://schemas.microsoft.com/office/drawing/2014/main" val="792911817"/>
                    </a:ext>
                  </a:extLst>
                </a:gridCol>
                <a:gridCol w="2906414">
                  <a:extLst>
                    <a:ext uri="{9D8B030D-6E8A-4147-A177-3AD203B41FA5}">
                      <a16:colId xmlns:a16="http://schemas.microsoft.com/office/drawing/2014/main" val="2515137241"/>
                    </a:ext>
                  </a:extLst>
                </a:gridCol>
                <a:gridCol w="3166392">
                  <a:extLst>
                    <a:ext uri="{9D8B030D-6E8A-4147-A177-3AD203B41FA5}">
                      <a16:colId xmlns:a16="http://schemas.microsoft.com/office/drawing/2014/main" val="598637953"/>
                    </a:ext>
                  </a:extLst>
                </a:gridCol>
                <a:gridCol w="3166392">
                  <a:extLst>
                    <a:ext uri="{9D8B030D-6E8A-4147-A177-3AD203B41FA5}">
                      <a16:colId xmlns:a16="http://schemas.microsoft.com/office/drawing/2014/main" val="56015879"/>
                    </a:ext>
                  </a:extLst>
                </a:gridCol>
              </a:tblGrid>
              <a:tr h="579029">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1" dirty="0">
                          <a:solidFill>
                            <a:schemeClr val="accent3"/>
                          </a:solidFill>
                          <a:latin typeface="Meiryo" panose="020B0604030504040204" pitchFamily="34" charset="-128"/>
                          <a:ea typeface="Meiryo" panose="020B0604030504040204" pitchFamily="34" charset="-128"/>
                        </a:rPr>
                        <a:t>ターゲティング</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50" b="1" kern="1200" err="1">
                          <a:solidFill>
                            <a:schemeClr val="accent3"/>
                          </a:solidFill>
                          <a:latin typeface="Meiryo" panose="020B0604030504040204" pitchFamily="34" charset="-128"/>
                          <a:ea typeface="Meiryo" panose="020B0604030504040204" pitchFamily="34" charset="-128"/>
                          <a:cs typeface="+mn-cs"/>
                        </a:rPr>
                        <a:t>vCPM</a:t>
                      </a:r>
                      <a:endParaRPr kumimoji="1" lang="en-US" altLang="ja-JP" sz="1050" b="1" kern="1200">
                        <a:solidFill>
                          <a:schemeClr val="accent3"/>
                        </a:solidFill>
                        <a:latin typeface="Meiryo" panose="020B0604030504040204" pitchFamily="34" charset="-128"/>
                        <a:ea typeface="Meiryo" panose="020B0604030504040204" pitchFamily="34" charset="-128"/>
                        <a:cs typeface="+mn-cs"/>
                      </a:endParaRPr>
                    </a:p>
                    <a:p>
                      <a:pPr algn="ctr"/>
                      <a:r>
                        <a:rPr kumimoji="1" lang="ja-JP" altLang="en-US" sz="1050" b="1" kern="1200">
                          <a:solidFill>
                            <a:schemeClr val="accent3"/>
                          </a:solidFill>
                          <a:latin typeface="Meiryo" panose="020B0604030504040204" pitchFamily="34" charset="-128"/>
                          <a:ea typeface="Meiryo" panose="020B0604030504040204" pitchFamily="34" charset="-128"/>
                          <a:cs typeface="+mn-cs"/>
                        </a:rPr>
                        <a:t>掛け率</a:t>
                      </a:r>
                      <a:endParaRPr kumimoji="1" lang="en-US" altLang="ja-JP" sz="1050" b="1" kern="1200">
                        <a:solidFill>
                          <a:schemeClr val="accent3"/>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900" b="1" kern="1200">
                          <a:solidFill>
                            <a:schemeClr val="bg1"/>
                          </a:solidFill>
                          <a:latin typeface="Meiryo" panose="020B0604030504040204" pitchFamily="34" charset="-128"/>
                          <a:ea typeface="Meiryo" panose="020B0604030504040204" pitchFamily="34" charset="-128"/>
                          <a:cs typeface="+mn-cs"/>
                        </a:rPr>
                        <a:t>ブランドパネル</a:t>
                      </a:r>
                      <a:endParaRPr kumimoji="1" lang="en-US" altLang="ja-JP" sz="900" b="1" kern="1200">
                        <a:solidFill>
                          <a:schemeClr val="bg1"/>
                        </a:solidFill>
                        <a:latin typeface="Meiryo" panose="020B0604030504040204" pitchFamily="34" charset="-128"/>
                        <a:ea typeface="Meiryo" panose="020B0604030504040204" pitchFamily="34" charset="-128"/>
                        <a:cs typeface="+mn-cs"/>
                      </a:endParaRPr>
                    </a:p>
                    <a:p>
                      <a:pPr algn="ctr"/>
                      <a:r>
                        <a:rPr kumimoji="1" lang="ja-JP" altLang="en-US" sz="900" b="1" kern="1200">
                          <a:solidFill>
                            <a:schemeClr val="bg1"/>
                          </a:solidFill>
                          <a:latin typeface="Meiryo" panose="020B0604030504040204" pitchFamily="34" charset="-128"/>
                          <a:ea typeface="Meiryo" panose="020B0604030504040204" pitchFamily="34" charset="-128"/>
                          <a:cs typeface="+mn-cs"/>
                        </a:rPr>
                        <a:t>トップインパクト</a:t>
                      </a:r>
                      <a:r>
                        <a:rPr kumimoji="1" lang="en-US" altLang="ja-JP" sz="900" b="1" kern="1200">
                          <a:solidFill>
                            <a:schemeClr val="bg1"/>
                          </a:solidFill>
                          <a:latin typeface="Meiryo" panose="020B0604030504040204" pitchFamily="34" charset="-128"/>
                          <a:ea typeface="Meiryo" panose="020B0604030504040204" pitchFamily="34" charset="-128"/>
                          <a:cs typeface="+mn-cs"/>
                        </a:rPr>
                        <a:t>  </a:t>
                      </a:r>
                      <a:r>
                        <a:rPr kumimoji="1" lang="ja-JP" altLang="en-US" sz="900" b="1" kern="1200">
                          <a:solidFill>
                            <a:schemeClr val="bg1"/>
                          </a:solidFill>
                          <a:latin typeface="Meiryo" panose="020B0604030504040204" pitchFamily="34" charset="-128"/>
                          <a:ea typeface="Meiryo" panose="020B0604030504040204" pitchFamily="34" charset="-128"/>
                          <a:cs typeface="+mn-cs"/>
                        </a:rPr>
                        <a:t>パノラマ　</a:t>
                      </a:r>
                      <a:r>
                        <a:rPr kumimoji="1" lang="en-US" altLang="ja-JP" sz="900" b="1" kern="1200">
                          <a:solidFill>
                            <a:schemeClr val="bg1"/>
                          </a:solidFill>
                          <a:latin typeface="Meiryo" panose="020B0604030504040204" pitchFamily="34" charset="-128"/>
                          <a:ea typeface="Meiryo" panose="020B0604030504040204" pitchFamily="34" charset="-128"/>
                          <a:cs typeface="+mn-cs"/>
                        </a:rPr>
                        <a:t>PC</a:t>
                      </a:r>
                      <a:endParaRPr kumimoji="1" lang="ja-JP" altLang="en-US" sz="9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900" b="1" kern="1200">
                          <a:solidFill>
                            <a:schemeClr val="bg1"/>
                          </a:solidFill>
                          <a:latin typeface="Meiryo" panose="020B0604030504040204" pitchFamily="34" charset="-128"/>
                          <a:ea typeface="Meiryo" panose="020B0604030504040204" pitchFamily="34" charset="-128"/>
                          <a:cs typeface="+mn-cs"/>
                        </a:rPr>
                        <a:t>ブランドパネル</a:t>
                      </a:r>
                      <a:r>
                        <a:rPr kumimoji="1" lang="en-US" altLang="ja-JP" sz="900" b="1" kern="1200">
                          <a:solidFill>
                            <a:schemeClr val="bg1"/>
                          </a:solidFill>
                          <a:latin typeface="Meiryo" panose="020B0604030504040204" pitchFamily="34" charset="-128"/>
                          <a:ea typeface="Meiryo" panose="020B0604030504040204" pitchFamily="34" charset="-128"/>
                          <a:cs typeface="+mn-cs"/>
                        </a:rPr>
                        <a:t>  </a:t>
                      </a:r>
                      <a:r>
                        <a:rPr kumimoji="1" lang="ja-JP" altLang="en-US" sz="900" b="1" kern="1200">
                          <a:solidFill>
                            <a:schemeClr val="bg1"/>
                          </a:solidFill>
                          <a:latin typeface="Meiryo" panose="020B0604030504040204" pitchFamily="34" charset="-128"/>
                          <a:ea typeface="Meiryo" panose="020B0604030504040204" pitchFamily="34" charset="-128"/>
                          <a:cs typeface="+mn-cs"/>
                        </a:rPr>
                        <a:t>パノラマ　</a:t>
                      </a:r>
                      <a:r>
                        <a:rPr kumimoji="1" lang="en-US" altLang="ja-JP" sz="900" b="1" kern="1200">
                          <a:solidFill>
                            <a:schemeClr val="bg1"/>
                          </a:solidFill>
                          <a:latin typeface="Meiryo" panose="020B0604030504040204" pitchFamily="34" charset="-128"/>
                          <a:ea typeface="Meiryo" panose="020B0604030504040204" pitchFamily="34" charset="-128"/>
                          <a:cs typeface="+mn-cs"/>
                        </a:rPr>
                        <a:t>PC</a:t>
                      </a:r>
                      <a:endParaRPr kumimoji="1" lang="ja-JP" altLang="en-US" sz="9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2117335041"/>
                  </a:ext>
                </a:extLst>
              </a:tr>
              <a:tr h="38850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0">
                          <a:solidFill>
                            <a:schemeClr val="bg1"/>
                          </a:solidFill>
                          <a:latin typeface="Meiryo" panose="020B0604030504040204" pitchFamily="34" charset="-128"/>
                          <a:ea typeface="Meiryo" panose="020B0604030504040204" pitchFamily="34" charset="-128"/>
                        </a:rPr>
                        <a:t>性別</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50" b="0">
                          <a:solidFill>
                            <a:schemeClr val="bg1"/>
                          </a:solidFill>
                          <a:latin typeface="Meiryo" panose="020B0604030504040204" pitchFamily="34" charset="-128"/>
                          <a:ea typeface="Meiryo" panose="020B0604030504040204" pitchFamily="34" charset="-128"/>
                        </a:rPr>
                        <a:t>1.2</a:t>
                      </a:r>
                      <a:r>
                        <a:rPr kumimoji="1" lang="ja-JP" altLang="en-US" sz="1050" b="0">
                          <a:solidFill>
                            <a:schemeClr val="bg1"/>
                          </a:solidFill>
                          <a:latin typeface="Meiryo" panose="020B0604030504040204" pitchFamily="34" charset="-128"/>
                          <a:ea typeface="Meiryo" panose="020B0604030504040204" pitchFamily="34" charset="-128"/>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84434171"/>
                  </a:ext>
                </a:extLst>
              </a:tr>
              <a:tr h="38850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0">
                          <a:solidFill>
                            <a:schemeClr val="bg1"/>
                          </a:solidFill>
                          <a:latin typeface="Meiryo" panose="020B0604030504040204" pitchFamily="34" charset="-128"/>
                          <a:ea typeface="Meiryo" panose="020B0604030504040204" pitchFamily="34" charset="-128"/>
                        </a:rPr>
                        <a:t>年齢</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1.2</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931917948"/>
                  </a:ext>
                </a:extLst>
              </a:tr>
              <a:tr h="405812">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地域</a:t>
                      </a:r>
                      <a:endParaRPr kumimoji="1" lang="en-US" altLang="ja-JP" sz="1050" b="0"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（都道府県）</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1.3</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66098080"/>
                  </a:ext>
                </a:extLst>
              </a:tr>
              <a:tr h="405812">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0">
                          <a:solidFill>
                            <a:schemeClr val="bg1"/>
                          </a:solidFill>
                          <a:latin typeface="Meiryo" panose="020B0604030504040204" pitchFamily="34" charset="-128"/>
                          <a:ea typeface="Meiryo" panose="020B0604030504040204" pitchFamily="34" charset="-128"/>
                        </a:rPr>
                        <a:t>地域</a:t>
                      </a:r>
                      <a:endParaRPr kumimoji="1" lang="en-US" altLang="ja-JP" sz="1050" b="0">
                        <a:solidFill>
                          <a:schemeClr val="bg1"/>
                        </a:solidFill>
                        <a:latin typeface="Meiryo" panose="020B0604030504040204" pitchFamily="34" charset="-128"/>
                        <a:ea typeface="Meiryo" panose="020B0604030504040204" pitchFamily="34" charset="-128"/>
                      </a:endParaRPr>
                    </a:p>
                    <a:p>
                      <a:pPr algn="ctr"/>
                      <a:r>
                        <a:rPr kumimoji="1" lang="ja-JP" altLang="en-US" sz="1050" b="0">
                          <a:solidFill>
                            <a:schemeClr val="bg1"/>
                          </a:solidFill>
                          <a:latin typeface="Meiryo" panose="020B0604030504040204" pitchFamily="34" charset="-128"/>
                          <a:ea typeface="Meiryo" panose="020B0604030504040204" pitchFamily="34" charset="-128"/>
                        </a:rPr>
                        <a:t>（市区郡）</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50" b="0" kern="1200">
                          <a:solidFill>
                            <a:schemeClr val="bg1"/>
                          </a:solidFill>
                          <a:latin typeface="Meiryo" panose="020B0604030504040204" pitchFamily="34" charset="-128"/>
                          <a:ea typeface="Meiryo" panose="020B0604030504040204" pitchFamily="34" charset="-128"/>
                          <a:cs typeface="+mn-cs"/>
                        </a:rPr>
                        <a:t>1.56</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2463668774"/>
                  </a:ext>
                </a:extLst>
              </a:tr>
              <a:tr h="38850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曜日・</a:t>
                      </a:r>
                      <a:r>
                        <a:rPr kumimoji="1" lang="ja-JP" altLang="en-US" sz="1050" b="0">
                          <a:solidFill>
                            <a:schemeClr val="bg1"/>
                          </a:solidFill>
                          <a:latin typeface="Meiryo" panose="020B0604030504040204" pitchFamily="34" charset="-128"/>
                          <a:ea typeface="Meiryo" panose="020B0604030504040204" pitchFamily="34" charset="-128"/>
                        </a:rPr>
                        <a:t>時間帯</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1.2</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526559465"/>
                  </a:ext>
                </a:extLst>
              </a:tr>
              <a:tr h="435716">
                <a:tc rowSpan="2">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オーディエンスリスト</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cs typeface="+mn-cs"/>
                        </a:rPr>
                        <a:t>（興味関心、購買意向、</a:t>
                      </a:r>
                      <a:endParaRPr kumimoji="1" lang="en-US" altLang="ja-JP" sz="1050" b="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cs typeface="+mn-cs"/>
                        </a:rPr>
                        <a:t>属性・ライフイベント）</a:t>
                      </a:r>
                      <a:r>
                        <a:rPr kumimoji="1" lang="en-US" altLang="ja-JP" sz="1050" b="0" kern="1200" dirty="0">
                          <a:solidFill>
                            <a:schemeClr val="bg1"/>
                          </a:solidFill>
                          <a:latin typeface="Meiryo" panose="020B0604030504040204" pitchFamily="34" charset="-128"/>
                          <a:ea typeface="Meiryo" panose="020B0604030504040204" pitchFamily="34" charset="-128"/>
                          <a:cs typeface="+mn-cs"/>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eiryo" panose="020B0604030504040204" pitchFamily="34" charset="-128"/>
                          <a:ea typeface="Meiryo" panose="020B0604030504040204" pitchFamily="34" charset="-128"/>
                          <a:cs typeface="+mn-cs"/>
                        </a:rPr>
                        <a:t>1.8</a:t>
                      </a:r>
                      <a:r>
                        <a:rPr kumimoji="1" lang="ja-JP" altLang="en-US" sz="1050" b="0" kern="1200" dirty="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endParaRPr kumimoji="1" lang="en-US" altLang="ja-JP"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属性・ライフイベントのみ可</a:t>
                      </a:r>
                      <a:endPar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endParaRPr kumimoji="1" lang="en-US" altLang="ja-JP"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属性・ライフイベントのみ可</a:t>
                      </a:r>
                      <a:endPar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967014782"/>
                  </a:ext>
                </a:extLst>
              </a:tr>
              <a:tr h="405812">
                <a:tc vMerge="1">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オーディエンスリスト</a:t>
                      </a:r>
                      <a:br>
                        <a:rPr kumimoji="1" lang="en-US" altLang="ja-JP" sz="1050" b="0" kern="1200">
                          <a:solidFill>
                            <a:schemeClr val="bg1"/>
                          </a:solidFill>
                          <a:latin typeface="Meiryo" panose="020B0604030504040204" pitchFamily="34" charset="-128"/>
                          <a:ea typeface="Meiryo" panose="020B0604030504040204" pitchFamily="34" charset="-128"/>
                          <a:cs typeface="+mn-cs"/>
                        </a:rPr>
                      </a:br>
                      <a:r>
                        <a:rPr kumimoji="1" lang="ja-JP" altLang="en-US" sz="1050" b="0" kern="1200">
                          <a:solidFill>
                            <a:schemeClr val="bg1"/>
                          </a:solidFill>
                          <a:latin typeface="Meiryo" panose="020B0604030504040204" pitchFamily="34" charset="-128"/>
                          <a:ea typeface="Meiryo" panose="020B0604030504040204" pitchFamily="34" charset="-128"/>
                          <a:cs typeface="+mn-cs"/>
                        </a:rPr>
                        <a:t>（ヤフー提供）</a:t>
                      </a:r>
                      <a:r>
                        <a:rPr kumimoji="1" lang="en-US" altLang="ja-JP" sz="1000" b="0" kern="1200">
                          <a:solidFill>
                            <a:schemeClr val="bg1"/>
                          </a:solidFill>
                          <a:latin typeface="Meiryo" panose="020B0604030504040204" pitchFamily="34" charset="-128"/>
                          <a:ea typeface="Meiryo" panose="020B0604030504040204" pitchFamily="34" charset="-128"/>
                          <a:cs typeface="+mn-cs"/>
                        </a:rPr>
                        <a:t>※2</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（ヤフー提供）</a:t>
                      </a:r>
                      <a:r>
                        <a:rPr kumimoji="1" lang="en-US" altLang="ja-JP" sz="1050" b="0" kern="1200">
                          <a:solidFill>
                            <a:schemeClr val="bg1"/>
                          </a:solidFill>
                          <a:latin typeface="Meiryo" panose="020B0604030504040204" pitchFamily="34" charset="-128"/>
                          <a:ea typeface="Meiryo" panose="020B0604030504040204" pitchFamily="34" charset="-128"/>
                          <a:cs typeface="+mn-cs"/>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リスト参照</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endParaRPr kumimoji="1" lang="ja-JP" altLang="en-US" sz="9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endParaRPr kumimoji="1" lang="ja-JP" altLang="en-US" sz="9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750538939"/>
                  </a:ext>
                </a:extLst>
              </a:tr>
              <a:tr h="38850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a:solidFill>
                            <a:schemeClr val="bg1"/>
                          </a:solidFill>
                          <a:latin typeface="Meiryo" panose="020B0604030504040204" pitchFamily="34" charset="-128"/>
                          <a:ea typeface="Meiryo" panose="020B0604030504040204" pitchFamily="34" charset="-128"/>
                        </a:rPr>
                        <a:t>フリークエンシー</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2.0</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256108755"/>
                  </a:ext>
                </a:extLst>
              </a:tr>
            </a:tbl>
          </a:graphicData>
        </a:graphic>
      </p:graphicFrame>
      <p:pic>
        <p:nvPicPr>
          <p:cNvPr id="8" name="図プレースホルダー 7" descr="アイコン&#10;&#10;自動的に生成された説明">
            <a:extLst>
              <a:ext uri="{FF2B5EF4-FFF2-40B4-BE49-F238E27FC236}">
                <a16:creationId xmlns:a16="http://schemas.microsoft.com/office/drawing/2014/main" id="{EB8C1511-1993-CC4C-4C40-F98870FC98A3}"/>
              </a:ext>
            </a:extLst>
          </p:cNvPr>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291338874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741E7C21-B615-B9A8-0BD5-48B5321400B5}"/>
              </a:ext>
            </a:extLst>
          </p:cNvPr>
          <p:cNvSpPr>
            <a:spLocks noGrp="1"/>
          </p:cNvSpPr>
          <p:nvPr>
            <p:ph type="ftr" sz="quarter" idx="14"/>
          </p:nvPr>
        </p:nvSpPr>
        <p:spPr/>
        <p:txBody>
          <a:bodyPr/>
          <a:lstStyle/>
          <a:p>
            <a:pPr>
              <a:defRPr/>
            </a:pPr>
            <a:r>
              <a:rPr lang="en" altLang="ja-JP" sz="800">
                <a:solidFill>
                  <a:schemeClr val="accent2"/>
                </a:solidFill>
              </a:rPr>
              <a:t>.</a:t>
            </a:r>
          </a:p>
        </p:txBody>
      </p:sp>
      <p:sp>
        <p:nvSpPr>
          <p:cNvPr id="5" name="テキスト プレースホルダー 4">
            <a:extLst>
              <a:ext uri="{FF2B5EF4-FFF2-40B4-BE49-F238E27FC236}">
                <a16:creationId xmlns:a16="http://schemas.microsoft.com/office/drawing/2014/main" id="{AFEC2A57-3E72-9C16-3FC9-E1D903256ABC}"/>
              </a:ext>
            </a:extLst>
          </p:cNvPr>
          <p:cNvSpPr>
            <a:spLocks noGrp="1"/>
          </p:cNvSpPr>
          <p:nvPr>
            <p:ph type="body" sz="quarter" idx="18"/>
          </p:nvPr>
        </p:nvSpPr>
        <p:spPr/>
        <p:txBody>
          <a:bodyPr/>
          <a:lstStyle/>
          <a:p>
            <a:r>
              <a:rPr kumimoji="1" lang="en-US" altLang="ja-JP"/>
              <a:t>03</a:t>
            </a:r>
            <a:endParaRPr kumimoji="1" lang="ja-JP" altLang="en-US"/>
          </a:p>
        </p:txBody>
      </p:sp>
      <p:sp>
        <p:nvSpPr>
          <p:cNvPr id="6" name="テキスト プレースホルダー 5">
            <a:extLst>
              <a:ext uri="{FF2B5EF4-FFF2-40B4-BE49-F238E27FC236}">
                <a16:creationId xmlns:a16="http://schemas.microsoft.com/office/drawing/2014/main" id="{2060C559-B652-029C-6B25-63FBBD5573F0}"/>
              </a:ext>
            </a:extLst>
          </p:cNvPr>
          <p:cNvSpPr>
            <a:spLocks noGrp="1"/>
          </p:cNvSpPr>
          <p:nvPr>
            <p:ph type="body" sz="quarter" idx="19"/>
          </p:nvPr>
        </p:nvSpPr>
        <p:spPr/>
        <p:txBody>
          <a:bodyPr/>
          <a:lstStyle/>
          <a:p>
            <a:r>
              <a:rPr kumimoji="1" lang="ja-JP" altLang="en-US"/>
              <a:t>その他・注意事項</a:t>
            </a:r>
          </a:p>
        </p:txBody>
      </p:sp>
      <p:pic>
        <p:nvPicPr>
          <p:cNvPr id="11" name="図プレースホルダー 10" descr="アイコン&#10;&#10;自動的に生成された説明">
            <a:extLst>
              <a:ext uri="{FF2B5EF4-FFF2-40B4-BE49-F238E27FC236}">
                <a16:creationId xmlns:a16="http://schemas.microsoft.com/office/drawing/2014/main" id="{B6C3403B-C870-F947-1166-099BB1E68DFB}"/>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p:pic>
    </p:spTree>
    <p:extLst>
      <p:ext uri="{BB962C8B-B14F-4D97-AF65-F5344CB8AC3E}">
        <p14:creationId xmlns:p14="http://schemas.microsoft.com/office/powerpoint/2010/main" val="318619249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r>
              <a:rPr lang="ja-JP" altLang="en-US"/>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掲載制限業種</a:t>
            </a:r>
            <a:endParaRPr kumimoji="1" lang="ja-JP" altLang="en-US"/>
          </a:p>
        </p:txBody>
      </p:sp>
      <p:sp>
        <p:nvSpPr>
          <p:cNvPr id="20" name="正方形/長方形 19">
            <a:extLst>
              <a:ext uri="{FF2B5EF4-FFF2-40B4-BE49-F238E27FC236}">
                <a16:creationId xmlns:a16="http://schemas.microsoft.com/office/drawing/2014/main" id="{27E0E6A7-8E08-191B-8F72-B306165AD086}"/>
              </a:ext>
            </a:extLst>
          </p:cNvPr>
          <p:cNvSpPr/>
          <p:nvPr/>
        </p:nvSpPr>
        <p:spPr>
          <a:xfrm>
            <a:off x="7773341" y="6219335"/>
            <a:ext cx="4183422" cy="406265"/>
          </a:xfrm>
          <a:prstGeom prst="rect">
            <a:avLst/>
          </a:prstGeom>
        </p:spPr>
        <p:txBody>
          <a:bodyPr wrap="square" lIns="0" tIns="0" rIns="0" bIns="0">
            <a:spAutoFit/>
          </a:bodyPr>
          <a:lstStyle/>
          <a:p>
            <a:pPr>
              <a:lnSpc>
                <a:spcPct val="110000"/>
              </a:lnSpc>
              <a:defRPr/>
            </a:pPr>
            <a:r>
              <a:rPr kumimoji="0" lang="en-US" altLang="ja-JP" sz="800" kern="0">
                <a:solidFill>
                  <a:prstClr val="black">
                    <a:lumMod val="65000"/>
                    <a:lumOff val="35000"/>
                  </a:prstClr>
                </a:solidFill>
                <a:latin typeface="Meiryo" panose="020B0604030504040204" pitchFamily="34" charset="-128"/>
                <a:ea typeface="Meiryo" panose="020B0604030504040204" pitchFamily="34" charset="-128"/>
              </a:rPr>
              <a:t>※</a:t>
            </a:r>
            <a:r>
              <a:rPr kumimoji="0" lang="ja-JP" altLang="en-US" sz="800" kern="0">
                <a:solidFill>
                  <a:prstClr val="black">
                    <a:lumMod val="65000"/>
                    <a:lumOff val="35000"/>
                  </a:prstClr>
                </a:solidFill>
                <a:latin typeface="Meiryo" panose="020B0604030504040204" pitchFamily="34" charset="-128"/>
                <a:ea typeface="Meiryo" panose="020B0604030504040204" pitchFamily="34" charset="-128"/>
              </a:rPr>
              <a:t>　　  の枠はホワイトリストで一部プロモーションで掲載可となる場合があります。</a:t>
            </a:r>
            <a:br>
              <a:rPr kumimoji="0" lang="en-US" altLang="ja-JP" sz="800" kern="0">
                <a:solidFill>
                  <a:prstClr val="black">
                    <a:lumMod val="65000"/>
                    <a:lumOff val="35000"/>
                  </a:prstClr>
                </a:solidFill>
                <a:latin typeface="Meiryo" panose="020B0604030504040204" pitchFamily="34" charset="-128"/>
                <a:ea typeface="Meiryo" panose="020B0604030504040204" pitchFamily="34" charset="-128"/>
              </a:rPr>
            </a:br>
            <a:r>
              <a:rPr kumimoji="0" lang="en-US" altLang="ja-JP" sz="800" kern="0">
                <a:solidFill>
                  <a:prstClr val="black">
                    <a:lumMod val="65000"/>
                    <a:lumOff val="35000"/>
                  </a:prstClr>
                </a:solidFill>
                <a:latin typeface="Meiryo" panose="020B0604030504040204" pitchFamily="34" charset="-128"/>
                <a:ea typeface="Meiryo" panose="020B0604030504040204" pitchFamily="34" charset="-128"/>
              </a:rPr>
              <a:t>※ </a:t>
            </a:r>
            <a:r>
              <a:rPr kumimoji="0" lang="ja-JP" altLang="en-US" sz="800" kern="0">
                <a:solidFill>
                  <a:prstClr val="black">
                    <a:lumMod val="65000"/>
                    <a:lumOff val="35000"/>
                  </a:prstClr>
                </a:solidFill>
                <a:latin typeface="Meiryo" panose="020B0604030504040204" pitchFamily="34" charset="-128"/>
                <a:ea typeface="Meiryo" panose="020B0604030504040204" pitchFamily="34" charset="-128"/>
              </a:rPr>
              <a:t>印のないカテゴリーは制限なしとなります。</a:t>
            </a:r>
            <a:endParaRPr kumimoji="0" lang="en-US" altLang="ja-JP" sz="800" kern="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prstClr val="black">
                    <a:lumMod val="65000"/>
                    <a:lumOff val="35000"/>
                  </a:prstClr>
                </a:solidFill>
                <a:latin typeface="Meiryo" panose="020B0604030504040204" pitchFamily="34" charset="-128"/>
                <a:ea typeface="Meiryo" panose="020B0604030504040204" pitchFamily="34" charset="-128"/>
              </a:rPr>
              <a:t>※ SP</a:t>
            </a:r>
            <a:r>
              <a:rPr kumimoji="0" lang="ja-JP" altLang="en-US" sz="800" kern="0">
                <a:solidFill>
                  <a:prstClr val="black">
                    <a:lumMod val="65000"/>
                    <a:lumOff val="35000"/>
                  </a:prstClr>
                </a:solidFill>
                <a:latin typeface="Meiryo" panose="020B0604030504040204" pitchFamily="34" charset="-128"/>
                <a:ea typeface="Meiryo" panose="020B0604030504040204" pitchFamily="34" charset="-128"/>
              </a:rPr>
              <a:t>はスマートフォン、 </a:t>
            </a:r>
            <a:r>
              <a:rPr kumimoji="0" lang="en-US" altLang="ja-JP" sz="800" kern="0">
                <a:solidFill>
                  <a:prstClr val="black">
                    <a:lumMod val="65000"/>
                    <a:lumOff val="35000"/>
                  </a:prstClr>
                </a:solidFill>
                <a:latin typeface="Meiryo" panose="020B0604030504040204" pitchFamily="34" charset="-128"/>
                <a:ea typeface="Meiryo" panose="020B0604030504040204" pitchFamily="34" charset="-128"/>
              </a:rPr>
              <a:t>PC</a:t>
            </a:r>
            <a:r>
              <a:rPr kumimoji="0" lang="ja-JP" altLang="en-US" sz="800" kern="0">
                <a:solidFill>
                  <a:prstClr val="black">
                    <a:lumMod val="65000"/>
                    <a:lumOff val="35000"/>
                  </a:prstClr>
                </a:solidFill>
                <a:latin typeface="Meiryo" panose="020B0604030504040204" pitchFamily="34" charset="-128"/>
                <a:ea typeface="Meiryo" panose="020B0604030504040204" pitchFamily="34" charset="-128"/>
              </a:rPr>
              <a:t>はパソコン、</a:t>
            </a:r>
            <a:r>
              <a:rPr kumimoji="0" lang="en-US" altLang="ja-JP" sz="800" kern="0">
                <a:solidFill>
                  <a:prstClr val="black">
                    <a:lumMod val="65000"/>
                    <a:lumOff val="35000"/>
                  </a:prstClr>
                </a:solidFill>
                <a:latin typeface="Meiryo" panose="020B0604030504040204" pitchFamily="34" charset="-128"/>
                <a:ea typeface="Meiryo" panose="020B0604030504040204" pitchFamily="34" charset="-128"/>
              </a:rPr>
              <a:t>MD</a:t>
            </a:r>
            <a:r>
              <a:rPr kumimoji="0" lang="ja-JP" altLang="en-US" sz="800" kern="0">
                <a:solidFill>
                  <a:prstClr val="black">
                    <a:lumMod val="65000"/>
                    <a:lumOff val="35000"/>
                  </a:prstClr>
                </a:solidFill>
                <a:latin typeface="Meiryo" panose="020B0604030504040204" pitchFamily="34" charset="-128"/>
                <a:ea typeface="Meiryo" panose="020B0604030504040204" pitchFamily="34" charset="-128"/>
              </a:rPr>
              <a:t>はマルチデバイスの略称です。</a:t>
            </a:r>
            <a:endParaRPr kumimoji="0" lang="en-US" altLang="ja-JP" sz="800" kern="0">
              <a:solidFill>
                <a:prstClr val="black"/>
              </a:solidFill>
              <a:latin typeface="Meiryo" panose="020B0604030504040204" pitchFamily="34" charset="-128"/>
              <a:ea typeface="Meiryo" panose="020B0604030504040204" pitchFamily="34" charset="-128"/>
            </a:endParaRPr>
          </a:p>
        </p:txBody>
      </p:sp>
      <p:sp>
        <p:nvSpPr>
          <p:cNvPr id="21" name="正方形/長方形 20">
            <a:extLst>
              <a:ext uri="{FF2B5EF4-FFF2-40B4-BE49-F238E27FC236}">
                <a16:creationId xmlns:a16="http://schemas.microsoft.com/office/drawing/2014/main" id="{5231AA79-05A7-9594-0C78-09383CD6F220}"/>
              </a:ext>
            </a:extLst>
          </p:cNvPr>
          <p:cNvSpPr/>
          <p:nvPr/>
        </p:nvSpPr>
        <p:spPr>
          <a:xfrm>
            <a:off x="479425" y="6183823"/>
            <a:ext cx="6701050" cy="507831"/>
          </a:xfrm>
          <a:prstGeom prst="rect">
            <a:avLst/>
          </a:prstGeom>
        </p:spPr>
        <p:txBody>
          <a:bodyPr wrap="square" lIns="0" tIns="0" rIns="0" bIns="0">
            <a:spAutoFit/>
          </a:bodyPr>
          <a:lstStyle/>
          <a:p>
            <a:pPr fontAlgn="ctr">
              <a:lnSpc>
                <a:spcPct val="110000"/>
              </a:lnSpc>
              <a:defRPr/>
            </a:pPr>
            <a:r>
              <a:rPr kumimoji="0" lang="en-US" altLang="ja-JP" sz="750" kern="0">
                <a:solidFill>
                  <a:prstClr val="black">
                    <a:lumMod val="65000"/>
                    <a:lumOff val="35000"/>
                  </a:prstClr>
                </a:solidFill>
                <a:latin typeface="Meiryo" panose="020B0604030504040204" pitchFamily="34" charset="-128"/>
                <a:ea typeface="Meiryo" panose="020B0604030504040204" pitchFamily="34" charset="-128"/>
              </a:rPr>
              <a:t>※1</a:t>
            </a:r>
            <a:r>
              <a:rPr kumimoji="0" lang="ja-JP" altLang="en-US" sz="750" kern="0">
                <a:solidFill>
                  <a:prstClr val="black">
                    <a:lumMod val="65000"/>
                    <a:lumOff val="35000"/>
                  </a:prstClr>
                </a:solidFill>
                <a:latin typeface="Meiryo" panose="020B0604030504040204" pitchFamily="34" charset="-128"/>
                <a:ea typeface="Meiryo" panose="020B0604030504040204" pitchFamily="34" charset="-128"/>
              </a:rPr>
              <a:t>　健康・美容食品は一部の商材（機能性表示食品、栄養機能食品、特定保健用食品、その他弊社が掲載可と判断した健康食品）のみ掲載可、</a:t>
            </a:r>
            <a:endParaRPr kumimoji="0" lang="en-US" altLang="ja-JP" sz="750" kern="0">
              <a:solidFill>
                <a:prstClr val="black">
                  <a:lumMod val="65000"/>
                  <a:lumOff val="35000"/>
                </a:prstClr>
              </a:solidFill>
              <a:latin typeface="Meiryo" panose="020B0604030504040204" pitchFamily="34" charset="-128"/>
              <a:ea typeface="Meiryo" panose="020B0604030504040204" pitchFamily="34" charset="-128"/>
            </a:endParaRPr>
          </a:p>
          <a:p>
            <a:pPr fontAlgn="ctr">
              <a:lnSpc>
                <a:spcPct val="110000"/>
              </a:lnSpc>
              <a:defRPr/>
            </a:pPr>
            <a:r>
              <a:rPr kumimoji="0" lang="ja-JP" altLang="en-US" sz="750" kern="0">
                <a:solidFill>
                  <a:prstClr val="black">
                    <a:lumMod val="65000"/>
                    <a:lumOff val="35000"/>
                  </a:prstClr>
                </a:solidFill>
                <a:latin typeface="Meiryo" panose="020B0604030504040204" pitchFamily="34" charset="-128"/>
                <a:ea typeface="Meiryo" panose="020B0604030504040204" pitchFamily="34" charset="-128"/>
              </a:rPr>
              <a:t>ただし価格訴求は不可。健康器具・雑貨はホワイトリストに登録しているアカウントのみ掲載可、ただし価格訴求は不可。</a:t>
            </a:r>
            <a:endParaRPr kumimoji="0" lang="en-US" altLang="ja-JP" sz="750" kern="0">
              <a:solidFill>
                <a:prstClr val="black">
                  <a:lumMod val="65000"/>
                  <a:lumOff val="35000"/>
                </a:prstClr>
              </a:solidFill>
              <a:latin typeface="Meiryo" panose="020B0604030504040204" pitchFamily="34" charset="-128"/>
              <a:ea typeface="Meiryo" panose="020B0604030504040204" pitchFamily="34" charset="-128"/>
            </a:endParaRPr>
          </a:p>
          <a:p>
            <a:pPr fontAlgn="ctr">
              <a:lnSpc>
                <a:spcPct val="110000"/>
              </a:lnSpc>
              <a:defRPr/>
            </a:pPr>
            <a:r>
              <a:rPr kumimoji="0" lang="en-US" altLang="ja-JP" sz="750" kern="0">
                <a:solidFill>
                  <a:prstClr val="black">
                    <a:lumMod val="65000"/>
                    <a:lumOff val="35000"/>
                  </a:prstClr>
                </a:solidFill>
                <a:latin typeface="Meiryo" panose="020B0604030504040204" pitchFamily="34" charset="-128"/>
                <a:ea typeface="Meiryo" panose="020B0604030504040204" pitchFamily="34" charset="-128"/>
              </a:rPr>
              <a:t>※</a:t>
            </a:r>
            <a:r>
              <a:rPr kumimoji="0" lang="ja-JP" altLang="en-US" sz="750" kern="0">
                <a:solidFill>
                  <a:prstClr val="black">
                    <a:lumMod val="65000"/>
                    <a:lumOff val="35000"/>
                  </a:prstClr>
                </a:solidFill>
                <a:latin typeface="Meiryo" panose="020B0604030504040204" pitchFamily="34" charset="-128"/>
                <a:ea typeface="Meiryo" panose="020B0604030504040204" pitchFamily="34" charset="-128"/>
              </a:rPr>
              <a:t>２　消費者金融業（消費者金融、信販会社など）は、一律掲載不可。</a:t>
            </a:r>
          </a:p>
          <a:p>
            <a:pPr fontAlgn="ctr">
              <a:lnSpc>
                <a:spcPct val="110000"/>
              </a:lnSpc>
              <a:defRPr/>
            </a:pPr>
            <a:r>
              <a:rPr kumimoji="0" lang="ja-JP" altLang="en-US" sz="750" kern="0">
                <a:solidFill>
                  <a:prstClr val="black">
                    <a:lumMod val="65000"/>
                    <a:lumOff val="35000"/>
                  </a:prstClr>
                </a:solidFill>
                <a:latin typeface="Meiryo" panose="020B0604030504040204" pitchFamily="34" charset="-128"/>
                <a:ea typeface="Meiryo" panose="020B0604030504040204" pitchFamily="34" charset="-128"/>
              </a:rPr>
              <a:t>銀行グループ傘下または上場企業もしくはそれに類する消費者金融業（消費者金融、信販会社など）の場合も、掲載は不可。</a:t>
            </a:r>
            <a:endParaRPr kumimoji="0" lang="en-US" altLang="ja-JP" sz="750" kern="0">
              <a:solidFill>
                <a:prstClr val="black">
                  <a:lumMod val="65000"/>
                  <a:lumOff val="35000"/>
                </a:prstClr>
              </a:solidFill>
              <a:latin typeface="Meiryo" panose="020B0604030504040204" pitchFamily="34" charset="-128"/>
              <a:ea typeface="Meiryo" panose="020B0604030504040204" pitchFamily="34" charset="-128"/>
            </a:endParaRPr>
          </a:p>
        </p:txBody>
      </p:sp>
      <p:sp>
        <p:nvSpPr>
          <p:cNvPr id="22" name="正方形/長方形 21">
            <a:extLst>
              <a:ext uri="{FF2B5EF4-FFF2-40B4-BE49-F238E27FC236}">
                <a16:creationId xmlns:a16="http://schemas.microsoft.com/office/drawing/2014/main" id="{DFE94CF2-292B-3FEA-CAC7-196E96168650}"/>
              </a:ext>
            </a:extLst>
          </p:cNvPr>
          <p:cNvSpPr/>
          <p:nvPr/>
        </p:nvSpPr>
        <p:spPr>
          <a:xfrm>
            <a:off x="7928475" y="6229759"/>
            <a:ext cx="190338" cy="115018"/>
          </a:xfrm>
          <a:prstGeom prst="rect">
            <a:avLst/>
          </a:prstGeom>
          <a:solidFill>
            <a:srgbClr val="FCEDED"/>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Meiryo" panose="020B0604030504040204" pitchFamily="34" charset="-128"/>
              <a:ea typeface="Meiryo" panose="020B0604030504040204" pitchFamily="34" charset="-128"/>
            </a:endParaRPr>
          </a:p>
        </p:txBody>
      </p:sp>
      <p:graphicFrame>
        <p:nvGraphicFramePr>
          <p:cNvPr id="3" name="表 2">
            <a:extLst>
              <a:ext uri="{FF2B5EF4-FFF2-40B4-BE49-F238E27FC236}">
                <a16:creationId xmlns:a16="http://schemas.microsoft.com/office/drawing/2014/main" id="{C3EB6FDE-73E9-FA85-3D77-BC03FEF28CE2}"/>
              </a:ext>
            </a:extLst>
          </p:cNvPr>
          <p:cNvGraphicFramePr>
            <a:graphicFrameLocks noGrp="1"/>
          </p:cNvGraphicFramePr>
          <p:nvPr>
            <p:extLst>
              <p:ext uri="{D42A27DB-BD31-4B8C-83A1-F6EECF244321}">
                <p14:modId xmlns:p14="http://schemas.microsoft.com/office/powerpoint/2010/main" val="29308987"/>
              </p:ext>
            </p:extLst>
          </p:nvPr>
        </p:nvGraphicFramePr>
        <p:xfrm>
          <a:off x="479425" y="1089024"/>
          <a:ext cx="11233150" cy="5078785"/>
        </p:xfrm>
        <a:graphic>
          <a:graphicData uri="http://schemas.openxmlformats.org/drawingml/2006/table">
            <a:tbl>
              <a:tblPr firstCol="1" bandRow="1"/>
              <a:tblGrid>
                <a:gridCol w="4382370">
                  <a:extLst>
                    <a:ext uri="{9D8B030D-6E8A-4147-A177-3AD203B41FA5}">
                      <a16:colId xmlns:a16="http://schemas.microsoft.com/office/drawing/2014/main" val="792911817"/>
                    </a:ext>
                  </a:extLst>
                </a:gridCol>
                <a:gridCol w="1419531">
                  <a:extLst>
                    <a:ext uri="{9D8B030D-6E8A-4147-A177-3AD203B41FA5}">
                      <a16:colId xmlns:a16="http://schemas.microsoft.com/office/drawing/2014/main" val="3057805663"/>
                    </a:ext>
                  </a:extLst>
                </a:gridCol>
                <a:gridCol w="1357812">
                  <a:extLst>
                    <a:ext uri="{9D8B030D-6E8A-4147-A177-3AD203B41FA5}">
                      <a16:colId xmlns:a16="http://schemas.microsoft.com/office/drawing/2014/main" val="4203260269"/>
                    </a:ext>
                  </a:extLst>
                </a:gridCol>
                <a:gridCol w="1357812">
                  <a:extLst>
                    <a:ext uri="{9D8B030D-6E8A-4147-A177-3AD203B41FA5}">
                      <a16:colId xmlns:a16="http://schemas.microsoft.com/office/drawing/2014/main" val="862787916"/>
                    </a:ext>
                  </a:extLst>
                </a:gridCol>
                <a:gridCol w="1419531">
                  <a:extLst>
                    <a:ext uri="{9D8B030D-6E8A-4147-A177-3AD203B41FA5}">
                      <a16:colId xmlns:a16="http://schemas.microsoft.com/office/drawing/2014/main" val="2598357217"/>
                    </a:ext>
                  </a:extLst>
                </a:gridCol>
                <a:gridCol w="1296094">
                  <a:extLst>
                    <a:ext uri="{9D8B030D-6E8A-4147-A177-3AD203B41FA5}">
                      <a16:colId xmlns:a16="http://schemas.microsoft.com/office/drawing/2014/main" val="2910572198"/>
                    </a:ext>
                  </a:extLst>
                </a:gridCol>
              </a:tblGrid>
              <a:tr h="468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a:solidFill>
                            <a:schemeClr val="accent3"/>
                          </a:solidFill>
                        </a:rPr>
                        <a:t>カテゴリー名</a:t>
                      </a:r>
                      <a:endParaRPr kumimoji="1" lang="ja-JP" altLang="en-US" sz="900" b="1">
                        <a:solidFill>
                          <a:schemeClr val="accent3"/>
                        </a:solidFill>
                        <a:latin typeface="Meiryo" panose="020B0604030504040204" pitchFamily="34" charset="-128"/>
                        <a:ea typeface="Meiryo" panose="020B0604030504040204" pitchFamily="34" charset="-128"/>
                      </a:endParaRPr>
                    </a:p>
                  </a:txBody>
                  <a:tcPr marT="36000" marB="0" anchor="ctr">
                    <a:lnL w="12700" cmpd="sng">
                      <a:solidFill>
                        <a:srgbClr val="FFFFFF"/>
                      </a:solidFill>
                    </a:lnL>
                    <a:lnR w="3175"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a:solidFill>
                            <a:schemeClr val="bg1"/>
                          </a:solidFill>
                        </a:rPr>
                        <a:t>ブランドパネル　</a:t>
                      </a:r>
                      <a:r>
                        <a:rPr kumimoji="1" lang="en-US" altLang="ja-JP" sz="800" b="1" kern="1200">
                          <a:solidFill>
                            <a:schemeClr val="bg1"/>
                          </a:solidFill>
                        </a:rPr>
                        <a:t>MD</a:t>
                      </a:r>
                    </a:p>
                    <a:p>
                      <a:pPr algn="ctr"/>
                      <a:r>
                        <a:rPr kumimoji="1" lang="ja-JP" altLang="en-US" sz="800" b="1" kern="1200">
                          <a:solidFill>
                            <a:schemeClr val="bg1"/>
                          </a:solidFill>
                        </a:rPr>
                        <a:t>関連商品</a:t>
                      </a:r>
                      <a:endParaRPr kumimoji="1" lang="en-US" altLang="ja-JP" sz="800" b="1" kern="1200">
                        <a:solidFill>
                          <a:schemeClr val="bg1"/>
                        </a:solidFill>
                        <a:latin typeface="Meiryo" panose="020B0604030504040204" pitchFamily="34" charset="-128"/>
                        <a:ea typeface="Meiryo" panose="020B0604030504040204" pitchFamily="34" charset="-128"/>
                        <a:cs typeface="+mn-cs"/>
                      </a:endParaRPr>
                    </a:p>
                  </a:txBody>
                  <a:tcPr marL="45720" marR="45720" marT="3600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a:solidFill>
                            <a:schemeClr val="bg1"/>
                          </a:solidFill>
                        </a:rPr>
                        <a:t>ブランドパネル</a:t>
                      </a:r>
                      <a:r>
                        <a:rPr kumimoji="1" lang="ja-JP" altLang="en-US" sz="800" b="1">
                          <a:solidFill>
                            <a:schemeClr val="bg1"/>
                          </a:solidFill>
                        </a:rPr>
                        <a:t>リッチフォーマット　</a:t>
                      </a:r>
                      <a:r>
                        <a:rPr kumimoji="1" lang="en-US" altLang="ja-JP" sz="800" b="1" kern="1200">
                          <a:solidFill>
                            <a:schemeClr val="bg1"/>
                          </a:solidFill>
                        </a:rPr>
                        <a:t>MD</a:t>
                      </a:r>
                    </a:p>
                    <a:p>
                      <a:pPr algn="ctr"/>
                      <a:r>
                        <a:rPr kumimoji="1" lang="ja-JP" altLang="en-US" sz="800" b="1" kern="1200">
                          <a:solidFill>
                            <a:schemeClr val="bg1"/>
                          </a:solidFill>
                        </a:rPr>
                        <a:t>関連商品</a:t>
                      </a:r>
                      <a:endParaRPr kumimoji="1" lang="en-US" altLang="ja-JP" sz="800" b="1" kern="1200">
                        <a:solidFill>
                          <a:schemeClr val="bg1"/>
                        </a:solidFill>
                        <a:latin typeface="Meiryo" panose="020B0604030504040204" pitchFamily="34" charset="-128"/>
                        <a:ea typeface="Meiryo" panose="020B0604030504040204" pitchFamily="34" charset="-128"/>
                        <a:cs typeface="+mn-cs"/>
                      </a:endParaRPr>
                    </a:p>
                  </a:txBody>
                  <a:tcPr marL="45720" marR="45720" marT="360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a:solidFill>
                            <a:schemeClr val="bg1"/>
                          </a:solidFill>
                        </a:rPr>
                        <a:t>ブランドパネル　</a:t>
                      </a:r>
                      <a:r>
                        <a:rPr kumimoji="1" lang="en-US" altLang="ja-JP" sz="800" b="1" kern="1200">
                          <a:solidFill>
                            <a:schemeClr val="bg1"/>
                          </a:solidFill>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a:solidFill>
                            <a:schemeClr val="bg1"/>
                          </a:solidFill>
                        </a:rPr>
                        <a:t>関連商品</a:t>
                      </a:r>
                      <a:endParaRPr kumimoji="1" lang="en-US" altLang="ja-JP" sz="800" b="1" kern="1200">
                        <a:solidFill>
                          <a:schemeClr val="bg1"/>
                        </a:solidFill>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a:solidFill>
                            <a:schemeClr val="bg1"/>
                          </a:solidFill>
                        </a:rPr>
                        <a:t>（カルーセル含む）</a:t>
                      </a:r>
                      <a:endParaRPr kumimoji="1" lang="en-US" altLang="ja-JP" sz="800" b="1" kern="1200">
                        <a:solidFill>
                          <a:schemeClr val="bg1"/>
                        </a:solidFill>
                        <a:latin typeface="Meiryo" panose="020B0604030504040204" pitchFamily="34" charset="-128"/>
                        <a:ea typeface="Meiryo" panose="020B0604030504040204" pitchFamily="34" charset="-128"/>
                        <a:cs typeface="+mn-cs"/>
                      </a:endParaRPr>
                    </a:p>
                  </a:txBody>
                  <a:tcPr marL="45720" marR="45720" marT="360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kern="1200">
                          <a:solidFill>
                            <a:schemeClr val="bg1"/>
                          </a:solidFill>
                        </a:rPr>
                        <a:t>ブランドパネル　</a:t>
                      </a:r>
                      <a:r>
                        <a:rPr kumimoji="1" lang="en-US" altLang="ja-JP" sz="800" b="1" kern="1200">
                          <a:solidFill>
                            <a:schemeClr val="bg1"/>
                          </a:solidFill>
                        </a:rPr>
                        <a:t>PC</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kern="1200">
                          <a:solidFill>
                            <a:schemeClr val="bg1"/>
                          </a:solidFill>
                        </a:rPr>
                        <a:t>関連商品</a:t>
                      </a:r>
                      <a:endParaRPr kumimoji="1" lang="en-US" altLang="ja-JP" sz="800" b="1" kern="1200">
                        <a:solidFill>
                          <a:schemeClr val="bg1"/>
                        </a:solidFill>
                        <a:latin typeface="Meiryo" panose="020B0604030504040204" pitchFamily="34" charset="-128"/>
                        <a:ea typeface="Meiryo" panose="020B0604030504040204" pitchFamily="34" charset="-128"/>
                        <a:cs typeface="+mn-cs"/>
                      </a:endParaRPr>
                    </a:p>
                  </a:txBody>
                  <a:tcPr marL="45720" marR="45720" marT="360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a:solidFill>
                            <a:schemeClr val="bg1"/>
                          </a:solidFill>
                        </a:rPr>
                        <a:t>ブランドパネル</a:t>
                      </a:r>
                      <a:endParaRPr kumimoji="1" lang="en-US" altLang="ja-JP" sz="800" b="1" kern="1200">
                        <a:solidFill>
                          <a:schemeClr val="bg1"/>
                        </a:solidFill>
                      </a:endParaRPr>
                    </a:p>
                    <a:p>
                      <a:pPr algn="ctr"/>
                      <a:r>
                        <a:rPr kumimoji="1" lang="ja-JP" altLang="en-US" sz="800" b="1" kern="1200">
                          <a:solidFill>
                            <a:schemeClr val="bg1"/>
                          </a:solidFill>
                        </a:rPr>
                        <a:t>トップインパクト　</a:t>
                      </a:r>
                      <a:r>
                        <a:rPr kumimoji="1" lang="en-US" altLang="ja-JP" sz="800" b="1" kern="1200">
                          <a:solidFill>
                            <a:schemeClr val="bg1"/>
                          </a:solidFill>
                        </a:rPr>
                        <a:t>PC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a:solidFill>
                            <a:schemeClr val="bg1"/>
                          </a:solidFill>
                        </a:rPr>
                        <a:t>関連商品</a:t>
                      </a:r>
                      <a:endParaRPr kumimoji="1" lang="en-US" altLang="ja-JP" sz="800" b="1" kern="1200">
                        <a:solidFill>
                          <a:schemeClr val="bg1"/>
                        </a:solidFill>
                        <a:latin typeface="Meiryo" panose="020B0604030504040204" pitchFamily="34" charset="-128"/>
                        <a:ea typeface="Meiryo" panose="020B0604030504040204" pitchFamily="34" charset="-128"/>
                        <a:cs typeface="+mn-cs"/>
                      </a:endParaRPr>
                    </a:p>
                  </a:txBody>
                  <a:tcPr marL="45720" marR="45720" marT="36000" marB="0"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2117335041"/>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アルコール飲料</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a:solidFill>
                            <a:schemeClr val="accent3"/>
                          </a:solidFill>
                          <a:effectLst/>
                          <a:latin typeface="Meiryo" panose="020B0604030504040204" pitchFamily="34" charset="-128"/>
                          <a:ea typeface="Meiryo" panose="020B0604030504040204" pitchFamily="34" charset="-128"/>
                        </a:rPr>
                        <a:t>　</a:t>
                      </a:r>
                      <a:endParaRPr lang="ja-JP" altLang="en-US" sz="7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509047038"/>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宝くじ（国内）</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a:solidFill>
                            <a:schemeClr val="accent3"/>
                          </a:solidFill>
                          <a:effectLst/>
                          <a:latin typeface="Meiryo" panose="020B0604030504040204" pitchFamily="34" charset="-128"/>
                          <a:ea typeface="Meiryo" panose="020B0604030504040204" pitchFamily="34" charset="-128"/>
                        </a:rPr>
                        <a:t>　</a:t>
                      </a:r>
                      <a:endParaRPr lang="ja-JP" altLang="en-US" sz="7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205067978"/>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公営ギャンブル</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a:solidFill>
                            <a:schemeClr val="accent3"/>
                          </a:solidFill>
                          <a:effectLst/>
                          <a:latin typeface="Meiryo" panose="020B0604030504040204" pitchFamily="34" charset="-128"/>
                          <a:ea typeface="Meiryo" panose="020B0604030504040204" pitchFamily="34" charset="-128"/>
                        </a:rPr>
                        <a:t>　</a:t>
                      </a:r>
                      <a:endParaRPr lang="ja-JP" altLang="en-US" sz="7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2716567869"/>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ギャンブル（公営競技除く）</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a:solidFill>
                          <a:schemeClr val="accent6"/>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a:solidFill>
                          <a:schemeClr val="accent6"/>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a:solidFill>
                          <a:schemeClr val="accent6"/>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767268695"/>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パチンコ・スロット</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a:solidFill>
                          <a:schemeClr val="accent6"/>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a:solidFill>
                          <a:schemeClr val="accent6"/>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a:solidFill>
                          <a:schemeClr val="accent6"/>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628964"/>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銀行</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850117590"/>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金融サービス・情報</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541138105"/>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クレジットカード</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494366260"/>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ローン</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034750592"/>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消費者金融</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a:t>
                      </a:r>
                      <a:r>
                        <a:rPr lang="en-US" altLang="ja-JP" sz="900" b="1" u="none" strike="noStrike">
                          <a:solidFill>
                            <a:schemeClr val="accent3"/>
                          </a:solidFill>
                          <a:effectLst/>
                          <a:latin typeface="Meiryo" panose="020B0604030504040204" pitchFamily="34" charset="-128"/>
                          <a:ea typeface="Meiryo" panose="020B0604030504040204" pitchFamily="34" charset="-128"/>
                        </a:rPr>
                        <a:t>※2</a:t>
                      </a: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a:t>
                      </a:r>
                      <a:r>
                        <a:rPr lang="en-US" altLang="ja-JP" sz="900" b="1" u="none" strike="noStrike">
                          <a:solidFill>
                            <a:schemeClr val="accent3"/>
                          </a:solidFill>
                          <a:effectLst/>
                          <a:latin typeface="Meiryo" panose="020B0604030504040204" pitchFamily="34" charset="-128"/>
                          <a:ea typeface="Meiryo" panose="020B0604030504040204" pitchFamily="34" charset="-128"/>
                        </a:rPr>
                        <a:t>※2</a:t>
                      </a: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601219410"/>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消費者向無担保貸金業者（銀行グループ・上場企業を除く）、商工ローン</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×※2</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a:solidFill>
                            <a:schemeClr val="accent3"/>
                          </a:solidFill>
                          <a:effectLst/>
                          <a:latin typeface="Meiryo" panose="020B0604030504040204" pitchFamily="34" charset="-128"/>
                          <a:ea typeface="Meiryo" panose="020B0604030504040204" pitchFamily="34" charset="-128"/>
                        </a:rPr>
                        <a:t>×※2</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4197840892"/>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保険</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4252025979"/>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証券・投資</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247669965"/>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法務・税務</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751516483"/>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850" b="0" u="none" strike="noStrike">
                          <a:solidFill>
                            <a:schemeClr val="bg1"/>
                          </a:solidFill>
                          <a:effectLst/>
                          <a:latin typeface="Meiryo" panose="020B0604030504040204" pitchFamily="34" charset="-128"/>
                          <a:ea typeface="Meiryo" panose="020B0604030504040204" pitchFamily="34" charset="-128"/>
                        </a:rPr>
                        <a:t>医療（保険外治療）</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2251199972"/>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レーシック・美容整形・美容外科・美容皮膚科</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479615484"/>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美容エステティックサロン（医療脱毛・増毛育毛サービス除く）</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a:solidFill>
                          <a:schemeClr val="accent6"/>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a:solidFill>
                          <a:schemeClr val="accent6"/>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a:solidFill>
                          <a:schemeClr val="accent6"/>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914959637"/>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発毛・育毛・増毛・かつらサービス</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a:solidFill>
                          <a:schemeClr val="accent6"/>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a:solidFill>
                          <a:schemeClr val="accent6"/>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a:solidFill>
                          <a:schemeClr val="accent6"/>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362951679"/>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妊娠・不妊情報</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594083045"/>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治験</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145858479"/>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性に関する薬・商品・情報</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079597813"/>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健康・美容食品</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a:t>
                      </a:r>
                      <a:r>
                        <a:rPr lang="en-US" altLang="ja-JP" sz="900" b="1" u="none" strike="noStrike">
                          <a:solidFill>
                            <a:schemeClr val="accent3"/>
                          </a:solidFill>
                          <a:effectLst/>
                          <a:latin typeface="Meiryo" panose="020B0604030504040204" pitchFamily="34" charset="-128"/>
                          <a:ea typeface="Meiryo" panose="020B0604030504040204" pitchFamily="34" charset="-128"/>
                        </a:rPr>
                        <a:t>※1</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a:t>
                      </a:r>
                      <a:r>
                        <a:rPr lang="en-US" altLang="ja-JP" sz="900" b="1" u="none" strike="noStrike">
                          <a:solidFill>
                            <a:schemeClr val="accent3"/>
                          </a:solidFill>
                          <a:effectLst/>
                          <a:latin typeface="Meiryo" panose="020B0604030504040204" pitchFamily="34" charset="-128"/>
                          <a:ea typeface="Meiryo" panose="020B0604030504040204" pitchFamily="34" charset="-128"/>
                        </a:rPr>
                        <a:t>※1</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445162569"/>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健康器具・雑貨</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a:solidFill>
                          <a:schemeClr val="accent6"/>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6"/>
                          </a:solidFill>
                          <a:effectLst/>
                          <a:latin typeface="Meiryo" panose="020B0604030504040204" pitchFamily="34" charset="-128"/>
                          <a:ea typeface="Meiryo" panose="020B0604030504040204" pitchFamily="34" charset="-128"/>
                        </a:rPr>
                        <a:t>△</a:t>
                      </a:r>
                      <a:r>
                        <a:rPr lang="en-US" altLang="ja-JP" sz="900" b="1" u="none" strike="noStrike">
                          <a:solidFill>
                            <a:schemeClr val="accent6"/>
                          </a:solidFill>
                          <a:effectLst/>
                          <a:latin typeface="Meiryo" panose="020B0604030504040204" pitchFamily="34" charset="-128"/>
                          <a:ea typeface="Meiryo" panose="020B0604030504040204" pitchFamily="34" charset="-128"/>
                        </a:rPr>
                        <a:t>※1</a:t>
                      </a:r>
                      <a:endParaRPr lang="en-US" altLang="ja-JP" sz="900" b="1" i="0" u="none" strike="noStrike">
                        <a:solidFill>
                          <a:schemeClr val="accent6"/>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a:solidFill>
                          <a:schemeClr val="accent6"/>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a:solidFill>
                          <a:schemeClr val="accent6"/>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6"/>
                          </a:solidFill>
                          <a:effectLst/>
                          <a:latin typeface="Meiryo" panose="020B0604030504040204" pitchFamily="34" charset="-128"/>
                          <a:ea typeface="Meiryo" panose="020B0604030504040204" pitchFamily="34" charset="-128"/>
                        </a:rPr>
                        <a:t>△</a:t>
                      </a:r>
                      <a:r>
                        <a:rPr lang="en-US" altLang="ja-JP" sz="900" b="1" u="none" strike="noStrike">
                          <a:solidFill>
                            <a:schemeClr val="accent6"/>
                          </a:solidFill>
                          <a:effectLst/>
                          <a:latin typeface="Meiryo" panose="020B0604030504040204" pitchFamily="34" charset="-128"/>
                          <a:ea typeface="Meiryo" panose="020B0604030504040204" pitchFamily="34" charset="-128"/>
                        </a:rPr>
                        <a:t>※1</a:t>
                      </a:r>
                      <a:endParaRPr lang="en-US" altLang="ja-JP" sz="900" b="1" i="0" u="none" strike="noStrike">
                        <a:solidFill>
                          <a:schemeClr val="accent6"/>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extLst>
                  <a:ext uri="{0D108BD9-81ED-4DB2-BD59-A6C34878D82A}">
                    <a16:rowId xmlns:a16="http://schemas.microsoft.com/office/drawing/2014/main" val="2178296829"/>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恋愛</a:t>
                      </a:r>
                      <a:r>
                        <a:rPr lang="en-US" altLang="ja-JP" sz="850" b="0" u="none" strike="noStrike">
                          <a:solidFill>
                            <a:schemeClr val="bg1"/>
                          </a:solidFill>
                          <a:effectLst/>
                          <a:latin typeface="Meiryo" panose="020B0604030504040204" pitchFamily="34" charset="-128"/>
                          <a:ea typeface="Meiryo" panose="020B0604030504040204" pitchFamily="34" charset="-128"/>
                        </a:rPr>
                        <a:t>/</a:t>
                      </a:r>
                      <a:r>
                        <a:rPr lang="ja-JP" altLang="en-US" sz="850" b="0" u="none" strike="noStrike">
                          <a:solidFill>
                            <a:schemeClr val="bg1"/>
                          </a:solidFill>
                          <a:effectLst/>
                          <a:latin typeface="Meiryo" panose="020B0604030504040204" pitchFamily="34" charset="-128"/>
                          <a:ea typeface="Meiryo" panose="020B0604030504040204" pitchFamily="34" charset="-128"/>
                        </a:rPr>
                        <a:t>結婚情報・サービス</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a:solidFill>
                          <a:schemeClr val="accent6"/>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a:solidFill>
                          <a:schemeClr val="accent6"/>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a:solidFill>
                          <a:schemeClr val="accent6"/>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2327458966"/>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恋愛・結婚情報（出会い系サイト、結婚紹介、インターネット異性紹介業</a:t>
                      </a:r>
                      <a:r>
                        <a:rPr lang="en-US" altLang="ja-JP" sz="850" b="0" u="none" strike="noStrike">
                          <a:solidFill>
                            <a:schemeClr val="bg1"/>
                          </a:solidFill>
                          <a:effectLst/>
                          <a:latin typeface="Meiryo" panose="020B0604030504040204" pitchFamily="34" charset="-128"/>
                          <a:ea typeface="Meiryo" panose="020B0604030504040204" pitchFamily="34" charset="-128"/>
                        </a:rPr>
                        <a:t>)</a:t>
                      </a:r>
                      <a:endParaRPr lang="en-US" altLang="ja-JP"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43799200"/>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占い</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84434171"/>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850" b="0" u="none" strike="noStrike">
                          <a:solidFill>
                            <a:schemeClr val="bg1"/>
                          </a:solidFill>
                          <a:effectLst/>
                          <a:latin typeface="Meiryo" panose="020B0604030504040204" pitchFamily="34" charset="-128"/>
                          <a:ea typeface="Meiryo" panose="020B0604030504040204" pitchFamily="34" charset="-128"/>
                        </a:rPr>
                        <a:t>能力開発関連商品</a:t>
                      </a:r>
                      <a:endParaRPr lang="zh-TW"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a:solidFill>
                          <a:schemeClr val="accent6"/>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a:solidFill>
                          <a:schemeClr val="accent6"/>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a:solidFill>
                          <a:schemeClr val="accent6"/>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2812486826"/>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探偵</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424464143"/>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葬祭</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49541065"/>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宗教団体</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2940608094"/>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団体による意見広告、主観的な意見を強く伝えるもの</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 </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 </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 </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 </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 </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740765094"/>
                  </a:ext>
                </a:extLst>
              </a:tr>
            </a:tbl>
          </a:graphicData>
        </a:graphic>
      </p:graphicFrame>
      <p:pic>
        <p:nvPicPr>
          <p:cNvPr id="9" name="図プレースホルダー 8" descr="アイコン&#10;&#10;自動的に生成された説明">
            <a:extLst>
              <a:ext uri="{FF2B5EF4-FFF2-40B4-BE49-F238E27FC236}">
                <a16:creationId xmlns:a16="http://schemas.microsoft.com/office/drawing/2014/main" id="{C635152A-5674-BD19-B42B-844F21AA0A18}"/>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311060918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r>
              <a:rPr lang="ja-JP" altLang="en-US"/>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掲載制限業種</a:t>
            </a:r>
            <a:endParaRPr kumimoji="1" lang="ja-JP" altLang="en-US"/>
          </a:p>
        </p:txBody>
      </p:sp>
      <p:sp>
        <p:nvSpPr>
          <p:cNvPr id="20" name="正方形/長方形 19">
            <a:extLst>
              <a:ext uri="{FF2B5EF4-FFF2-40B4-BE49-F238E27FC236}">
                <a16:creationId xmlns:a16="http://schemas.microsoft.com/office/drawing/2014/main" id="{27E0E6A7-8E08-191B-8F72-B306165AD086}"/>
              </a:ext>
            </a:extLst>
          </p:cNvPr>
          <p:cNvSpPr/>
          <p:nvPr/>
        </p:nvSpPr>
        <p:spPr>
          <a:xfrm>
            <a:off x="7773341" y="6219335"/>
            <a:ext cx="4183422" cy="406265"/>
          </a:xfrm>
          <a:prstGeom prst="rect">
            <a:avLst/>
          </a:prstGeom>
        </p:spPr>
        <p:txBody>
          <a:bodyPr wrap="square" lIns="0" tIns="0" rIns="0" bIns="0">
            <a:spAutoFit/>
          </a:bodyPr>
          <a:lstStyle/>
          <a:p>
            <a:pPr>
              <a:lnSpc>
                <a:spcPct val="110000"/>
              </a:lnSpc>
              <a:defRPr/>
            </a:pPr>
            <a:r>
              <a:rPr kumimoji="0" lang="en-US" altLang="ja-JP" sz="800" kern="0">
                <a:solidFill>
                  <a:prstClr val="black">
                    <a:lumMod val="65000"/>
                    <a:lumOff val="35000"/>
                  </a:prstClr>
                </a:solidFill>
                <a:latin typeface="Meiryo" panose="020B0604030504040204" pitchFamily="34" charset="-128"/>
                <a:ea typeface="Meiryo" panose="020B0604030504040204" pitchFamily="34" charset="-128"/>
              </a:rPr>
              <a:t>※</a:t>
            </a:r>
            <a:r>
              <a:rPr kumimoji="0" lang="ja-JP" altLang="en-US" sz="800" kern="0">
                <a:solidFill>
                  <a:prstClr val="black">
                    <a:lumMod val="65000"/>
                    <a:lumOff val="35000"/>
                  </a:prstClr>
                </a:solidFill>
                <a:latin typeface="Meiryo" panose="020B0604030504040204" pitchFamily="34" charset="-128"/>
                <a:ea typeface="Meiryo" panose="020B0604030504040204" pitchFamily="34" charset="-128"/>
              </a:rPr>
              <a:t>　　  の枠はホワイトリストで一部プロモーションで掲載可となる場合があります。</a:t>
            </a:r>
            <a:br>
              <a:rPr kumimoji="0" lang="en-US" altLang="ja-JP" sz="800" kern="0">
                <a:solidFill>
                  <a:prstClr val="black">
                    <a:lumMod val="65000"/>
                    <a:lumOff val="35000"/>
                  </a:prstClr>
                </a:solidFill>
                <a:latin typeface="Meiryo" panose="020B0604030504040204" pitchFamily="34" charset="-128"/>
                <a:ea typeface="Meiryo" panose="020B0604030504040204" pitchFamily="34" charset="-128"/>
              </a:rPr>
            </a:br>
            <a:r>
              <a:rPr kumimoji="0" lang="en-US" altLang="ja-JP" sz="800" kern="0">
                <a:solidFill>
                  <a:prstClr val="black">
                    <a:lumMod val="65000"/>
                    <a:lumOff val="35000"/>
                  </a:prstClr>
                </a:solidFill>
                <a:latin typeface="Meiryo" panose="020B0604030504040204" pitchFamily="34" charset="-128"/>
                <a:ea typeface="Meiryo" panose="020B0604030504040204" pitchFamily="34" charset="-128"/>
              </a:rPr>
              <a:t>※ </a:t>
            </a:r>
            <a:r>
              <a:rPr kumimoji="0" lang="ja-JP" altLang="en-US" sz="800" kern="0">
                <a:solidFill>
                  <a:prstClr val="black">
                    <a:lumMod val="65000"/>
                    <a:lumOff val="35000"/>
                  </a:prstClr>
                </a:solidFill>
                <a:latin typeface="Meiryo" panose="020B0604030504040204" pitchFamily="34" charset="-128"/>
                <a:ea typeface="Meiryo" panose="020B0604030504040204" pitchFamily="34" charset="-128"/>
              </a:rPr>
              <a:t>印のないカテゴリーは制限なしとなります。</a:t>
            </a:r>
            <a:endParaRPr kumimoji="0" lang="en-US" altLang="ja-JP" sz="800" kern="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prstClr val="black">
                    <a:lumMod val="65000"/>
                    <a:lumOff val="35000"/>
                  </a:prstClr>
                </a:solidFill>
                <a:latin typeface="Meiryo" panose="020B0604030504040204" pitchFamily="34" charset="-128"/>
                <a:ea typeface="Meiryo" panose="020B0604030504040204" pitchFamily="34" charset="-128"/>
              </a:rPr>
              <a:t>※ SP</a:t>
            </a:r>
            <a:r>
              <a:rPr kumimoji="0" lang="ja-JP" altLang="en-US" sz="800" kern="0">
                <a:solidFill>
                  <a:prstClr val="black">
                    <a:lumMod val="65000"/>
                    <a:lumOff val="35000"/>
                  </a:prstClr>
                </a:solidFill>
                <a:latin typeface="Meiryo" panose="020B0604030504040204" pitchFamily="34" charset="-128"/>
                <a:ea typeface="Meiryo" panose="020B0604030504040204" pitchFamily="34" charset="-128"/>
              </a:rPr>
              <a:t>はスマートフォン、 </a:t>
            </a:r>
            <a:r>
              <a:rPr kumimoji="0" lang="en-US" altLang="ja-JP" sz="800" kern="0">
                <a:solidFill>
                  <a:prstClr val="black">
                    <a:lumMod val="65000"/>
                    <a:lumOff val="35000"/>
                  </a:prstClr>
                </a:solidFill>
                <a:latin typeface="Meiryo" panose="020B0604030504040204" pitchFamily="34" charset="-128"/>
                <a:ea typeface="Meiryo" panose="020B0604030504040204" pitchFamily="34" charset="-128"/>
              </a:rPr>
              <a:t>PC</a:t>
            </a:r>
            <a:r>
              <a:rPr kumimoji="0" lang="ja-JP" altLang="en-US" sz="800" kern="0">
                <a:solidFill>
                  <a:prstClr val="black">
                    <a:lumMod val="65000"/>
                    <a:lumOff val="35000"/>
                  </a:prstClr>
                </a:solidFill>
                <a:latin typeface="Meiryo" panose="020B0604030504040204" pitchFamily="34" charset="-128"/>
                <a:ea typeface="Meiryo" panose="020B0604030504040204" pitchFamily="34" charset="-128"/>
              </a:rPr>
              <a:t>はパソコン、</a:t>
            </a:r>
            <a:r>
              <a:rPr kumimoji="0" lang="en-US" altLang="ja-JP" sz="800" kern="0">
                <a:solidFill>
                  <a:prstClr val="black">
                    <a:lumMod val="65000"/>
                    <a:lumOff val="35000"/>
                  </a:prstClr>
                </a:solidFill>
                <a:latin typeface="Meiryo" panose="020B0604030504040204" pitchFamily="34" charset="-128"/>
                <a:ea typeface="Meiryo" panose="020B0604030504040204" pitchFamily="34" charset="-128"/>
              </a:rPr>
              <a:t>MD</a:t>
            </a:r>
            <a:r>
              <a:rPr kumimoji="0" lang="ja-JP" altLang="en-US" sz="800" kern="0">
                <a:solidFill>
                  <a:prstClr val="black">
                    <a:lumMod val="65000"/>
                    <a:lumOff val="35000"/>
                  </a:prstClr>
                </a:solidFill>
                <a:latin typeface="Meiryo" panose="020B0604030504040204" pitchFamily="34" charset="-128"/>
                <a:ea typeface="Meiryo" panose="020B0604030504040204" pitchFamily="34" charset="-128"/>
              </a:rPr>
              <a:t>はマルチデバイスの略称です。</a:t>
            </a:r>
            <a:endParaRPr kumimoji="0" lang="en-US" altLang="ja-JP" sz="800" kern="0">
              <a:solidFill>
                <a:prstClr val="black"/>
              </a:solidFill>
              <a:latin typeface="Meiryo" panose="020B0604030504040204" pitchFamily="34" charset="-128"/>
              <a:ea typeface="Meiryo" panose="020B0604030504040204" pitchFamily="34" charset="-128"/>
            </a:endParaRPr>
          </a:p>
        </p:txBody>
      </p:sp>
      <p:sp>
        <p:nvSpPr>
          <p:cNvPr id="21" name="正方形/長方形 20">
            <a:extLst>
              <a:ext uri="{FF2B5EF4-FFF2-40B4-BE49-F238E27FC236}">
                <a16:creationId xmlns:a16="http://schemas.microsoft.com/office/drawing/2014/main" id="{5231AA79-05A7-9594-0C78-09383CD6F220}"/>
              </a:ext>
            </a:extLst>
          </p:cNvPr>
          <p:cNvSpPr/>
          <p:nvPr/>
        </p:nvSpPr>
        <p:spPr>
          <a:xfrm>
            <a:off x="479425" y="6180892"/>
            <a:ext cx="6701050" cy="634789"/>
          </a:xfrm>
          <a:prstGeom prst="rect">
            <a:avLst/>
          </a:prstGeom>
        </p:spPr>
        <p:txBody>
          <a:bodyPr wrap="square" lIns="0" tIns="0" rIns="0" bIns="0">
            <a:spAutoFit/>
          </a:bodyPr>
          <a:lstStyle/>
          <a:p>
            <a:pPr fontAlgn="ctr">
              <a:lnSpc>
                <a:spcPct val="110000"/>
              </a:lnSpc>
              <a:defRPr/>
            </a:pPr>
            <a:r>
              <a:rPr kumimoji="0" lang="en-US" altLang="ja-JP" sz="750" kern="0">
                <a:solidFill>
                  <a:prstClr val="black">
                    <a:lumMod val="65000"/>
                    <a:lumOff val="35000"/>
                  </a:prstClr>
                </a:solidFill>
                <a:latin typeface="Meiryo" panose="020B0604030504040204" pitchFamily="34" charset="-128"/>
                <a:ea typeface="Meiryo" panose="020B0604030504040204" pitchFamily="34" charset="-128"/>
              </a:rPr>
              <a:t>※1</a:t>
            </a:r>
            <a:r>
              <a:rPr kumimoji="0" lang="ja-JP" altLang="en-US" sz="750" kern="0">
                <a:solidFill>
                  <a:prstClr val="black">
                    <a:lumMod val="65000"/>
                    <a:lumOff val="35000"/>
                  </a:prstClr>
                </a:solidFill>
                <a:latin typeface="Meiryo" panose="020B0604030504040204" pitchFamily="34" charset="-128"/>
                <a:ea typeface="Meiryo" panose="020B0604030504040204" pitchFamily="34" charset="-128"/>
              </a:rPr>
              <a:t>　健康・美容食品は一部の商材（機能性表示食品、栄養機能食品、特定保健用食品、その他弊社が掲載可と判断した健康食品）のみ掲載可、</a:t>
            </a:r>
            <a:endParaRPr kumimoji="0" lang="en-US" altLang="ja-JP" sz="750" kern="0">
              <a:solidFill>
                <a:prstClr val="black">
                  <a:lumMod val="65000"/>
                  <a:lumOff val="35000"/>
                </a:prstClr>
              </a:solidFill>
              <a:latin typeface="Meiryo" panose="020B0604030504040204" pitchFamily="34" charset="-128"/>
              <a:ea typeface="Meiryo" panose="020B0604030504040204" pitchFamily="34" charset="-128"/>
            </a:endParaRPr>
          </a:p>
          <a:p>
            <a:pPr fontAlgn="ctr">
              <a:lnSpc>
                <a:spcPct val="110000"/>
              </a:lnSpc>
              <a:defRPr/>
            </a:pPr>
            <a:r>
              <a:rPr kumimoji="0" lang="ja-JP" altLang="en-US" sz="750" kern="0">
                <a:solidFill>
                  <a:prstClr val="black">
                    <a:lumMod val="65000"/>
                    <a:lumOff val="35000"/>
                  </a:prstClr>
                </a:solidFill>
                <a:latin typeface="Meiryo" panose="020B0604030504040204" pitchFamily="34" charset="-128"/>
                <a:ea typeface="Meiryo" panose="020B0604030504040204" pitchFamily="34" charset="-128"/>
              </a:rPr>
              <a:t>ただし価格訴求は不可。健康器具・雑貨はホワイトリストに登録しているアカウントのみ掲載可、ただし価格訴求は不可。</a:t>
            </a:r>
            <a:endParaRPr kumimoji="0" lang="en-US" altLang="ja-JP" sz="750" kern="0">
              <a:solidFill>
                <a:prstClr val="black">
                  <a:lumMod val="65000"/>
                  <a:lumOff val="35000"/>
                </a:prstClr>
              </a:solidFill>
              <a:latin typeface="Meiryo" panose="020B0604030504040204" pitchFamily="34" charset="-128"/>
              <a:ea typeface="Meiryo" panose="020B0604030504040204" pitchFamily="34" charset="-128"/>
            </a:endParaRPr>
          </a:p>
          <a:p>
            <a:pPr fontAlgn="ctr">
              <a:lnSpc>
                <a:spcPct val="110000"/>
              </a:lnSpc>
              <a:defRPr/>
            </a:pPr>
            <a:r>
              <a:rPr kumimoji="0" lang="en-US" altLang="ja-JP" sz="750" kern="0">
                <a:solidFill>
                  <a:prstClr val="black">
                    <a:lumMod val="65000"/>
                    <a:lumOff val="35000"/>
                  </a:prstClr>
                </a:solidFill>
                <a:latin typeface="Meiryo" panose="020B0604030504040204" pitchFamily="34" charset="-128"/>
                <a:ea typeface="Meiryo" panose="020B0604030504040204" pitchFamily="34" charset="-128"/>
              </a:rPr>
              <a:t>※</a:t>
            </a:r>
            <a:r>
              <a:rPr kumimoji="0" lang="ja-JP" altLang="en-US" sz="750" kern="0">
                <a:solidFill>
                  <a:prstClr val="black">
                    <a:lumMod val="65000"/>
                    <a:lumOff val="35000"/>
                  </a:prstClr>
                </a:solidFill>
                <a:latin typeface="Meiryo" panose="020B0604030504040204" pitchFamily="34" charset="-128"/>
                <a:ea typeface="Meiryo" panose="020B0604030504040204" pitchFamily="34" charset="-128"/>
              </a:rPr>
              <a:t>２　消費者金融業（消費者金融、信販会社など）は、一律掲載不可。</a:t>
            </a:r>
          </a:p>
          <a:p>
            <a:pPr fontAlgn="ctr">
              <a:lnSpc>
                <a:spcPct val="110000"/>
              </a:lnSpc>
              <a:defRPr/>
            </a:pPr>
            <a:r>
              <a:rPr kumimoji="0" lang="ja-JP" altLang="en-US" sz="750" kern="0">
                <a:solidFill>
                  <a:prstClr val="black">
                    <a:lumMod val="65000"/>
                    <a:lumOff val="35000"/>
                  </a:prstClr>
                </a:solidFill>
                <a:latin typeface="Meiryo" panose="020B0604030504040204" pitchFamily="34" charset="-128"/>
                <a:ea typeface="Meiryo" panose="020B0604030504040204" pitchFamily="34" charset="-128"/>
              </a:rPr>
              <a:t>銀行グループ傘下または上場企業もしくはそれに類する消費者金融業（消費者金融、信販会社など）の場合も、掲載は不可。</a:t>
            </a:r>
            <a:endParaRPr kumimoji="0" lang="en-US" altLang="ja-JP" sz="750" kern="0">
              <a:solidFill>
                <a:prstClr val="black">
                  <a:lumMod val="65000"/>
                  <a:lumOff val="35000"/>
                </a:prstClr>
              </a:solidFill>
              <a:latin typeface="Meiryo" panose="020B0604030504040204" pitchFamily="34" charset="-128"/>
              <a:ea typeface="Meiryo" panose="020B0604030504040204" pitchFamily="34" charset="-128"/>
            </a:endParaRPr>
          </a:p>
          <a:p>
            <a:pPr fontAlgn="ctr">
              <a:lnSpc>
                <a:spcPct val="110000"/>
              </a:lnSpc>
              <a:defRPr/>
            </a:pPr>
            <a:endParaRPr kumimoji="0" lang="en-US" altLang="ja-JP" sz="750" kern="0">
              <a:solidFill>
                <a:prstClr val="black">
                  <a:lumMod val="65000"/>
                  <a:lumOff val="35000"/>
                </a:prstClr>
              </a:solidFill>
              <a:latin typeface="Meiryo" panose="020B0604030504040204" pitchFamily="34" charset="-128"/>
              <a:ea typeface="Meiryo" panose="020B0604030504040204" pitchFamily="34" charset="-128"/>
            </a:endParaRPr>
          </a:p>
        </p:txBody>
      </p:sp>
      <p:sp>
        <p:nvSpPr>
          <p:cNvPr id="22" name="正方形/長方形 21">
            <a:extLst>
              <a:ext uri="{FF2B5EF4-FFF2-40B4-BE49-F238E27FC236}">
                <a16:creationId xmlns:a16="http://schemas.microsoft.com/office/drawing/2014/main" id="{DFE94CF2-292B-3FEA-CAC7-196E96168650}"/>
              </a:ext>
            </a:extLst>
          </p:cNvPr>
          <p:cNvSpPr/>
          <p:nvPr/>
        </p:nvSpPr>
        <p:spPr>
          <a:xfrm>
            <a:off x="7928475" y="6229759"/>
            <a:ext cx="190338" cy="115018"/>
          </a:xfrm>
          <a:prstGeom prst="rect">
            <a:avLst/>
          </a:prstGeom>
          <a:solidFill>
            <a:srgbClr val="FCEDED"/>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Meiryo" panose="020B0604030504040204" pitchFamily="34" charset="-128"/>
              <a:ea typeface="Meiryo" panose="020B0604030504040204" pitchFamily="34" charset="-128"/>
            </a:endParaRPr>
          </a:p>
        </p:txBody>
      </p:sp>
      <p:sp>
        <p:nvSpPr>
          <p:cNvPr id="4" name="正方形/長方形 3">
            <a:extLst>
              <a:ext uri="{FF2B5EF4-FFF2-40B4-BE49-F238E27FC236}">
                <a16:creationId xmlns:a16="http://schemas.microsoft.com/office/drawing/2014/main" id="{61709096-E73D-CFE7-F427-24C94AEC60B7}"/>
              </a:ext>
            </a:extLst>
          </p:cNvPr>
          <p:cNvSpPr/>
          <p:nvPr/>
        </p:nvSpPr>
        <p:spPr>
          <a:xfrm>
            <a:off x="3473597" y="288805"/>
            <a:ext cx="4557658" cy="261610"/>
          </a:xfrm>
          <a:prstGeom prst="rect">
            <a:avLst/>
          </a:prstGeom>
          <a:noFill/>
          <a:ln>
            <a:noFill/>
          </a:ln>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schemeClr val="accent6"/>
                </a:solidFill>
                <a:effectLst/>
                <a:uLnTx/>
                <a:uFillTx/>
                <a:latin typeface="Meiryo" panose="020B0604030504040204" pitchFamily="34" charset="-128"/>
                <a:ea typeface="Meiryo" panose="020B0604030504040204" pitchFamily="34" charset="-128"/>
              </a:rPr>
              <a:t>販売制限カテゴリーに加えて、事前提案可否確認が必須となります。</a:t>
            </a:r>
          </a:p>
        </p:txBody>
      </p:sp>
      <p:graphicFrame>
        <p:nvGraphicFramePr>
          <p:cNvPr id="6" name="表 5">
            <a:extLst>
              <a:ext uri="{FF2B5EF4-FFF2-40B4-BE49-F238E27FC236}">
                <a16:creationId xmlns:a16="http://schemas.microsoft.com/office/drawing/2014/main" id="{9E9AA328-D293-D6D7-0BC5-1083D416E39D}"/>
              </a:ext>
            </a:extLst>
          </p:cNvPr>
          <p:cNvGraphicFramePr>
            <a:graphicFrameLocks noGrp="1"/>
          </p:cNvGraphicFramePr>
          <p:nvPr>
            <p:extLst>
              <p:ext uri="{D42A27DB-BD31-4B8C-83A1-F6EECF244321}">
                <p14:modId xmlns:p14="http://schemas.microsoft.com/office/powerpoint/2010/main" val="1663135629"/>
              </p:ext>
            </p:extLst>
          </p:nvPr>
        </p:nvGraphicFramePr>
        <p:xfrm>
          <a:off x="479425" y="1089024"/>
          <a:ext cx="11233149" cy="5072760"/>
        </p:xfrm>
        <a:graphic>
          <a:graphicData uri="http://schemas.openxmlformats.org/drawingml/2006/table">
            <a:tbl>
              <a:tblPr firstCol="1" bandRow="1"/>
              <a:tblGrid>
                <a:gridCol w="4250641">
                  <a:extLst>
                    <a:ext uri="{9D8B030D-6E8A-4147-A177-3AD203B41FA5}">
                      <a16:colId xmlns:a16="http://schemas.microsoft.com/office/drawing/2014/main" val="792911817"/>
                    </a:ext>
                  </a:extLst>
                </a:gridCol>
                <a:gridCol w="3491254">
                  <a:extLst>
                    <a:ext uri="{9D8B030D-6E8A-4147-A177-3AD203B41FA5}">
                      <a16:colId xmlns:a16="http://schemas.microsoft.com/office/drawing/2014/main" val="3057805663"/>
                    </a:ext>
                  </a:extLst>
                </a:gridCol>
                <a:gridCol w="3491254">
                  <a:extLst>
                    <a:ext uri="{9D8B030D-6E8A-4147-A177-3AD203B41FA5}">
                      <a16:colId xmlns:a16="http://schemas.microsoft.com/office/drawing/2014/main" val="4203260269"/>
                    </a:ext>
                  </a:extLst>
                </a:gridCol>
              </a:tblGrid>
              <a:tr h="34259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a:solidFill>
                            <a:schemeClr val="accent3"/>
                          </a:solidFill>
                        </a:rPr>
                        <a:t>カテゴリー名</a:t>
                      </a:r>
                      <a:endParaRPr kumimoji="1" lang="ja-JP" altLang="en-US" sz="900" b="1">
                        <a:solidFill>
                          <a:schemeClr val="accent3"/>
                        </a:solidFill>
                        <a:latin typeface="Meiryo" panose="020B0604030504040204" pitchFamily="34" charset="-128"/>
                        <a:ea typeface="Meiryo" panose="020B0604030504040204" pitchFamily="34" charset="-128"/>
                      </a:endParaRPr>
                    </a:p>
                  </a:txBody>
                  <a:tcPr anchor="ctr">
                    <a:lnL w="12700" cmpd="sng">
                      <a:solidFill>
                        <a:srgbClr val="FFFFFF"/>
                      </a:solidFill>
                    </a:lnL>
                    <a:lnR w="3175"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a:solidFill>
                            <a:schemeClr val="bg1"/>
                          </a:solidFill>
                        </a:rPr>
                        <a:t>ブランドパネル  </a:t>
                      </a:r>
                      <a:br>
                        <a:rPr kumimoji="1" lang="en-US" altLang="ja-JP" sz="800" b="1" kern="1200">
                          <a:solidFill>
                            <a:schemeClr val="bg1"/>
                          </a:solidFill>
                        </a:rPr>
                      </a:br>
                      <a:r>
                        <a:rPr kumimoji="1" lang="ja-JP" altLang="en-US" sz="800" b="1" kern="1200">
                          <a:solidFill>
                            <a:schemeClr val="bg1"/>
                          </a:solidFill>
                        </a:rPr>
                        <a:t>トップインパクト  パノラマ  </a:t>
                      </a:r>
                      <a:r>
                        <a:rPr kumimoji="1" lang="en" altLang="ja-JP" sz="800" b="1" kern="1200">
                          <a:solidFill>
                            <a:schemeClr val="bg1"/>
                          </a:solidFill>
                        </a:rPr>
                        <a:t>PC</a:t>
                      </a:r>
                      <a:endParaRPr kumimoji="1" lang="en-US" altLang="ja-JP" sz="8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a:solidFill>
                            <a:schemeClr val="bg1"/>
                          </a:solidFill>
                        </a:rPr>
                        <a:t>ブランドパネル　パノラマ　</a:t>
                      </a:r>
                      <a:r>
                        <a:rPr kumimoji="1" lang="en" altLang="ja-JP" sz="800" b="1" kern="1200">
                          <a:solidFill>
                            <a:schemeClr val="bg1"/>
                          </a:solidFill>
                        </a:rPr>
                        <a:t>PC</a:t>
                      </a:r>
                      <a:endParaRPr kumimoji="1" lang="en-US" altLang="ja-JP" sz="8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2117335041"/>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アルコール飲料</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a:solidFill>
                            <a:schemeClr val="accent3"/>
                          </a:solidFill>
                          <a:effectLst/>
                          <a:latin typeface="Meiryo" panose="020B0604030504040204" pitchFamily="34" charset="-128"/>
                          <a:ea typeface="Meiryo" panose="020B0604030504040204" pitchFamily="34" charset="-128"/>
                        </a:rPr>
                        <a:t>　</a:t>
                      </a:r>
                      <a:endParaRPr lang="ja-JP" altLang="en-US" sz="7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509047038"/>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宝くじ（国内）</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a:solidFill>
                            <a:schemeClr val="accent3"/>
                          </a:solidFill>
                          <a:effectLst/>
                          <a:latin typeface="Meiryo" panose="020B0604030504040204" pitchFamily="34" charset="-128"/>
                          <a:ea typeface="Meiryo" panose="020B0604030504040204" pitchFamily="34" charset="-128"/>
                        </a:rPr>
                        <a:t>　</a:t>
                      </a:r>
                      <a:endParaRPr lang="ja-JP" altLang="en-US" sz="7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205067978"/>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公営ギャンブル</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a:solidFill>
                            <a:schemeClr val="accent3"/>
                          </a:solidFill>
                          <a:effectLst/>
                          <a:latin typeface="Meiryo" panose="020B0604030504040204" pitchFamily="34" charset="-128"/>
                          <a:ea typeface="Meiryo" panose="020B0604030504040204" pitchFamily="34" charset="-128"/>
                        </a:rPr>
                        <a:t>　</a:t>
                      </a:r>
                      <a:endParaRPr lang="ja-JP" altLang="en-US" sz="7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2716567869"/>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ギャンブル（公営競技除く）</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767268695"/>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パチンコ・スロット</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FEFEF"/>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FEFEF"/>
                    </a:solidFill>
                  </a:tcPr>
                </a:tc>
                <a:extLst>
                  <a:ext uri="{0D108BD9-81ED-4DB2-BD59-A6C34878D82A}">
                    <a16:rowId xmlns:a16="http://schemas.microsoft.com/office/drawing/2014/main" val="628964"/>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銀行</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850117590"/>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金融サービス・情報</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541138105"/>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クレジットカード</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494366260"/>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ローン</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034750592"/>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消費者金融</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a:t>
                      </a:r>
                      <a:r>
                        <a:rPr lang="en-US" altLang="ja-JP" sz="900" b="1" u="none" strike="noStrike">
                          <a:solidFill>
                            <a:schemeClr val="accent3"/>
                          </a:solidFill>
                          <a:effectLst/>
                          <a:latin typeface="Meiryo" panose="020B0604030504040204" pitchFamily="34" charset="-128"/>
                          <a:ea typeface="Meiryo" panose="020B0604030504040204" pitchFamily="34" charset="-128"/>
                        </a:rPr>
                        <a:t>※2</a:t>
                      </a: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a:t>
                      </a:r>
                      <a:r>
                        <a:rPr lang="en-US" altLang="ja-JP" sz="900" b="1" u="none" strike="noStrike">
                          <a:solidFill>
                            <a:schemeClr val="accent3"/>
                          </a:solidFill>
                          <a:effectLst/>
                          <a:latin typeface="Meiryo" panose="020B0604030504040204" pitchFamily="34" charset="-128"/>
                          <a:ea typeface="Meiryo" panose="020B0604030504040204" pitchFamily="34" charset="-128"/>
                        </a:rPr>
                        <a:t>※2</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601219410"/>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消費者向無担保貸金業者（銀行グループ・上場企業を除く）、商工ローン</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×※2</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×※2</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4197840892"/>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保険</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4252025979"/>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証券・投資</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247669965"/>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法務・税務</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751516483"/>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850" b="0" u="none" strike="noStrike">
                          <a:solidFill>
                            <a:schemeClr val="bg1"/>
                          </a:solidFill>
                          <a:effectLst/>
                          <a:latin typeface="Meiryo" panose="020B0604030504040204" pitchFamily="34" charset="-128"/>
                          <a:ea typeface="Meiryo" panose="020B0604030504040204" pitchFamily="34" charset="-128"/>
                        </a:rPr>
                        <a:t>医療（保険外治療）</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2251199972"/>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レーシック・美容整形・美容外科・美容皮膚科</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479615484"/>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美容エステティックサロン（医療脱毛・増毛育毛サービス除く）</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FEFEF"/>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914959637"/>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発毛・育毛・増毛・かつらサービス</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362951679"/>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妊娠・不妊情報</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594083045"/>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治験</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145858479"/>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性に関する薬・商品・情報</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079597813"/>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健康・美容食品</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ja-JP" altLang="en-US" sz="900" b="1" u="none" strike="noStrike">
                          <a:solidFill>
                            <a:schemeClr val="accent3"/>
                          </a:solidFill>
                          <a:effectLst/>
                          <a:latin typeface="Meiryo" panose="020B0604030504040204" pitchFamily="34" charset="-128"/>
                          <a:ea typeface="Meiryo" panose="020B0604030504040204" pitchFamily="34" charset="-128"/>
                        </a:rPr>
                        <a:t>△</a:t>
                      </a:r>
                      <a:r>
                        <a:rPr lang="en-US" altLang="ja-JP" sz="900" b="1" u="none" strike="noStrike">
                          <a:solidFill>
                            <a:schemeClr val="accent3"/>
                          </a:solidFill>
                          <a:effectLst/>
                          <a:latin typeface="Meiryo" panose="020B0604030504040204" pitchFamily="34" charset="-128"/>
                          <a:ea typeface="Meiryo" panose="020B0604030504040204" pitchFamily="34" charset="-128"/>
                        </a:rPr>
                        <a:t>※1</a:t>
                      </a: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a:t>
                      </a:r>
                      <a:r>
                        <a:rPr lang="en-US" altLang="ja-JP" sz="900" b="1" u="none" strike="noStrike">
                          <a:solidFill>
                            <a:schemeClr val="accent3"/>
                          </a:solidFill>
                          <a:effectLst/>
                          <a:latin typeface="Meiryo" panose="020B0604030504040204" pitchFamily="34" charset="-128"/>
                          <a:ea typeface="Meiryo" panose="020B0604030504040204" pitchFamily="34" charset="-128"/>
                        </a:rPr>
                        <a:t>※1</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445162569"/>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健康器具・雑貨</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6"/>
                          </a:solidFill>
                          <a:effectLst/>
                          <a:latin typeface="Meiryo" panose="020B0604030504040204" pitchFamily="34" charset="-128"/>
                          <a:ea typeface="Meiryo" panose="020B0604030504040204" pitchFamily="34" charset="-128"/>
                        </a:rPr>
                        <a:t>△</a:t>
                      </a:r>
                      <a:r>
                        <a:rPr lang="en-US" altLang="ja-JP" sz="900" b="1" u="none" strike="noStrike">
                          <a:solidFill>
                            <a:schemeClr val="accent6"/>
                          </a:solidFill>
                          <a:effectLst/>
                          <a:latin typeface="Meiryo" panose="020B0604030504040204" pitchFamily="34" charset="-128"/>
                          <a:ea typeface="Meiryo" panose="020B0604030504040204" pitchFamily="34" charset="-128"/>
                        </a:rPr>
                        <a:t>※1</a:t>
                      </a:r>
                      <a:endParaRPr lang="en-US" altLang="ja-JP" sz="900" b="1" i="0" u="none" strike="noStrike">
                        <a:solidFill>
                          <a:schemeClr val="accent6"/>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6"/>
                          </a:solidFill>
                          <a:effectLst/>
                          <a:latin typeface="Meiryo" panose="020B0604030504040204" pitchFamily="34" charset="-128"/>
                          <a:ea typeface="Meiryo" panose="020B0604030504040204" pitchFamily="34" charset="-128"/>
                        </a:rPr>
                        <a:t>△</a:t>
                      </a:r>
                      <a:r>
                        <a:rPr lang="en-US" altLang="ja-JP" sz="900" b="1" u="none" strike="noStrike">
                          <a:solidFill>
                            <a:schemeClr val="accent6"/>
                          </a:solidFill>
                          <a:effectLst/>
                          <a:latin typeface="Meiryo" panose="020B0604030504040204" pitchFamily="34" charset="-128"/>
                          <a:ea typeface="Meiryo" panose="020B0604030504040204" pitchFamily="34" charset="-128"/>
                        </a:rPr>
                        <a:t>※1</a:t>
                      </a:r>
                      <a:endParaRPr lang="en-US" altLang="ja-JP" sz="900" b="1" i="0" u="none" strike="noStrike">
                        <a:solidFill>
                          <a:schemeClr val="accent6"/>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extLst>
                  <a:ext uri="{0D108BD9-81ED-4DB2-BD59-A6C34878D82A}">
                    <a16:rowId xmlns:a16="http://schemas.microsoft.com/office/drawing/2014/main" val="2178296829"/>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恋愛</a:t>
                      </a:r>
                      <a:r>
                        <a:rPr lang="en-US" altLang="ja-JP" sz="850" b="0" u="none" strike="noStrike">
                          <a:solidFill>
                            <a:schemeClr val="bg1"/>
                          </a:solidFill>
                          <a:effectLst/>
                          <a:latin typeface="Meiryo" panose="020B0604030504040204" pitchFamily="34" charset="-128"/>
                          <a:ea typeface="Meiryo" panose="020B0604030504040204" pitchFamily="34" charset="-128"/>
                        </a:rPr>
                        <a:t>/</a:t>
                      </a:r>
                      <a:r>
                        <a:rPr lang="ja-JP" altLang="en-US" sz="850" b="0" u="none" strike="noStrike">
                          <a:solidFill>
                            <a:schemeClr val="bg1"/>
                          </a:solidFill>
                          <a:effectLst/>
                          <a:latin typeface="Meiryo" panose="020B0604030504040204" pitchFamily="34" charset="-128"/>
                          <a:ea typeface="Meiryo" panose="020B0604030504040204" pitchFamily="34" charset="-128"/>
                        </a:rPr>
                        <a:t>結婚情報・サービス</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2327458966"/>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恋愛・結婚情報（出会い系サイト、結婚紹介、インターネット異性紹介業</a:t>
                      </a:r>
                      <a:r>
                        <a:rPr lang="en-US" altLang="ja-JP" sz="850" b="0" u="none" strike="noStrike">
                          <a:solidFill>
                            <a:schemeClr val="bg1"/>
                          </a:solidFill>
                          <a:effectLst/>
                          <a:latin typeface="Meiryo" panose="020B0604030504040204" pitchFamily="34" charset="-128"/>
                          <a:ea typeface="Meiryo" panose="020B0604030504040204" pitchFamily="34" charset="-128"/>
                        </a:rPr>
                        <a:t>)</a:t>
                      </a:r>
                      <a:endParaRPr lang="en-US" altLang="ja-JP"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43799200"/>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占い</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84434171"/>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850" b="0" u="none" strike="noStrike">
                          <a:solidFill>
                            <a:schemeClr val="bg1"/>
                          </a:solidFill>
                          <a:effectLst/>
                          <a:latin typeface="Meiryo" panose="020B0604030504040204" pitchFamily="34" charset="-128"/>
                          <a:ea typeface="Meiryo" panose="020B0604030504040204" pitchFamily="34" charset="-128"/>
                        </a:rPr>
                        <a:t>能力開発関連商品</a:t>
                      </a:r>
                      <a:endParaRPr lang="zh-TW"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FEFEF"/>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2812486826"/>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探偵</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424464143"/>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葬祭</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49541065"/>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宗教団体</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2940608094"/>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団体による意見広告、主観的な意見を強く伝えるもの</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 </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 </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740765094"/>
                  </a:ext>
                </a:extLst>
              </a:tr>
            </a:tbl>
          </a:graphicData>
        </a:graphic>
      </p:graphicFrame>
      <p:pic>
        <p:nvPicPr>
          <p:cNvPr id="10" name="図プレースホルダー 9" descr="アイコン&#10;&#10;自動的に生成された説明">
            <a:extLst>
              <a:ext uri="{FF2B5EF4-FFF2-40B4-BE49-F238E27FC236}">
                <a16:creationId xmlns:a16="http://schemas.microsoft.com/office/drawing/2014/main" id="{9290B7B8-461F-4D31-0DA6-8407F8E7F95F}"/>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159307655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2A3AF22B-8E36-44F5-E7B8-5FD11A682C61}"/>
              </a:ext>
            </a:extLst>
          </p:cNvPr>
          <p:cNvSpPr>
            <a:spLocks noGrp="1"/>
          </p:cNvSpPr>
          <p:nvPr>
            <p:ph type="body" sz="quarter" idx="10"/>
          </p:nvPr>
        </p:nvSpPr>
        <p:spPr/>
        <p:txBody>
          <a:bodyPr/>
          <a:lstStyle/>
          <a:p>
            <a:r>
              <a:rPr lang="ja-JP" altLang="en-US"/>
              <a:t>業種カテゴリーの制限</a:t>
            </a:r>
            <a:r>
              <a:rPr lang="en-US" altLang="ja-JP"/>
              <a:t> / </a:t>
            </a:r>
            <a:r>
              <a:rPr lang="ja-JP" altLang="en-US"/>
              <a:t>予約時の注意点</a:t>
            </a:r>
            <a:endParaRPr kumimoji="1" lang="ja-JP" altLang="en-US"/>
          </a:p>
        </p:txBody>
      </p:sp>
      <p:sp>
        <p:nvSpPr>
          <p:cNvPr id="4" name="正方形/長方形 3">
            <a:extLst>
              <a:ext uri="{FF2B5EF4-FFF2-40B4-BE49-F238E27FC236}">
                <a16:creationId xmlns:a16="http://schemas.microsoft.com/office/drawing/2014/main" id="{806A3014-8627-51A8-C898-EB2A4B72A5A5}"/>
              </a:ext>
            </a:extLst>
          </p:cNvPr>
          <p:cNvSpPr/>
          <p:nvPr/>
        </p:nvSpPr>
        <p:spPr>
          <a:xfrm>
            <a:off x="479425" y="1467773"/>
            <a:ext cx="11233150" cy="1104933"/>
          </a:xfrm>
          <a:prstGeom prst="rect">
            <a:avLst/>
          </a:prstGeom>
          <a:solidFill>
            <a:schemeClr val="accent1"/>
          </a:solidFill>
          <a:ln w="9525">
            <a:noFill/>
          </a:ln>
          <a:effectLst>
            <a:outerShdw blurRad="38100" dist="25400" dir="2700000" algn="tl"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108000" rIns="90000" bIns="180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掲載予定のキャンペーンが掲載制限カテゴリーに該当する場合、予約はできません。</a:t>
            </a:r>
            <a:endParaRPr kumimoji="1" lang="en-US" altLang="ja-JP" sz="14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管理ツールのシミュレーションの結果は在庫なしと表示されます。</a:t>
            </a:r>
            <a:r>
              <a:rPr kumimoji="1" lang="ja-JP" altLang="en-US" sz="11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（ただし、ホワイトリストに登録されていれば予約可能です。）</a:t>
            </a:r>
          </a:p>
        </p:txBody>
      </p:sp>
      <p:sp>
        <p:nvSpPr>
          <p:cNvPr id="5" name="1 つの角を丸めた四角形 6">
            <a:extLst>
              <a:ext uri="{FF2B5EF4-FFF2-40B4-BE49-F238E27FC236}">
                <a16:creationId xmlns:a16="http://schemas.microsoft.com/office/drawing/2014/main" id="{E116865A-6A03-AAB3-A7C4-1F330EBDF05D}"/>
              </a:ext>
            </a:extLst>
          </p:cNvPr>
          <p:cNvSpPr/>
          <p:nvPr/>
        </p:nvSpPr>
        <p:spPr>
          <a:xfrm>
            <a:off x="479425" y="1091977"/>
            <a:ext cx="4728996" cy="375796"/>
          </a:xfrm>
          <a:prstGeom prst="round1Rect">
            <a:avLst/>
          </a:prstGeom>
          <a:solidFill>
            <a:schemeClr val="accent1">
              <a:lumMod val="90000"/>
            </a:schemeClr>
          </a:solidFill>
          <a:ln w="9525">
            <a:noFill/>
          </a:ln>
          <a:effectLst>
            <a:outerShdw dist="25400" algn="l"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48000" tIns="36000" rIns="0" bIns="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広告タイプが</a:t>
            </a:r>
            <a:r>
              <a:rPr kumimoji="1" lang="ja-JP" altLang="en-US" sz="18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静止画・動画</a:t>
            </a:r>
            <a:r>
              <a:rPr kumimoji="1" lang="ja-JP" altLang="en-US" sz="16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の場合</a:t>
            </a:r>
          </a:p>
        </p:txBody>
      </p:sp>
      <p:sp>
        <p:nvSpPr>
          <p:cNvPr id="6" name="正方形/長方形 5">
            <a:extLst>
              <a:ext uri="{FF2B5EF4-FFF2-40B4-BE49-F238E27FC236}">
                <a16:creationId xmlns:a16="http://schemas.microsoft.com/office/drawing/2014/main" id="{4709E593-4AE4-A1E7-19F8-514863F6780B}"/>
              </a:ext>
            </a:extLst>
          </p:cNvPr>
          <p:cNvSpPr/>
          <p:nvPr/>
        </p:nvSpPr>
        <p:spPr>
          <a:xfrm>
            <a:off x="479423" y="3505721"/>
            <a:ext cx="11233151" cy="1224000"/>
          </a:xfrm>
          <a:prstGeom prst="rect">
            <a:avLst/>
          </a:prstGeom>
          <a:solidFill>
            <a:schemeClr val="accent1"/>
          </a:solidFill>
          <a:ln w="9525">
            <a:noFill/>
          </a:ln>
          <a:effectLst>
            <a:outerShdw blurRad="38100" dist="25400" dir="2700000" algn="tl"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108000" rIns="90000" bIns="180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掲載予定のキャンペーンが掲載制限カテゴリーに該当する場合、予約はできません。</a:t>
            </a:r>
            <a:endParaRPr kumimoji="1" lang="en-US" altLang="ja-JP" sz="14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ただし </a:t>
            </a:r>
            <a:r>
              <a:rPr kumimoji="1" lang="ja-JP" altLang="en-US" sz="1400" b="1" i="0" u="none" strike="noStrike" kern="1200" cap="none" spc="0" normalizeH="0" baseline="0" noProof="0">
                <a:ln>
                  <a:noFill/>
                </a:ln>
                <a:solidFill>
                  <a:srgbClr val="C00000"/>
                </a:solidFill>
                <a:effectLst/>
                <a:uLnTx/>
                <a:uFillTx/>
                <a:latin typeface="Meiryo" panose="020B0604030504040204" pitchFamily="34" charset="-128"/>
                <a:ea typeface="Meiryo" panose="020B0604030504040204" pitchFamily="34" charset="-128"/>
              </a:rPr>
              <a:t>「健康・美容食品」「健康器具・雑貨」</a:t>
            </a:r>
            <a:r>
              <a:rPr kumimoji="1" lang="ja-JP" altLang="en-US" sz="14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の場合は、一部のプロモーション内容のみ許可しています。</a:t>
            </a:r>
            <a:endParaRPr kumimoji="1" lang="en-US" altLang="ja-JP" sz="14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en" altLang="ja-JP" sz="14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P</a:t>
            </a:r>
            <a:r>
              <a:rPr kumimoji="1" lang="en-US" altLang="ja-JP" sz="14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32</a:t>
            </a:r>
            <a:r>
              <a:rPr kumimoji="1" lang="ja-JP" altLang="en-US" sz="14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の事前提案可否のフローにて、事前に弊社営業または</a:t>
            </a:r>
            <a:r>
              <a:rPr kumimoji="1" lang="en" altLang="ja-JP" sz="14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Yahoo!</a:t>
            </a:r>
            <a:r>
              <a:rPr kumimoji="1" lang="ja-JP" altLang="en-US" sz="14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広告パートナーサポート宛にご連絡ください。</a:t>
            </a:r>
          </a:p>
        </p:txBody>
      </p:sp>
      <p:sp>
        <p:nvSpPr>
          <p:cNvPr id="7" name="1 つの角を丸めた四角形 11">
            <a:extLst>
              <a:ext uri="{FF2B5EF4-FFF2-40B4-BE49-F238E27FC236}">
                <a16:creationId xmlns:a16="http://schemas.microsoft.com/office/drawing/2014/main" id="{F24D983B-A2B1-9297-D917-BD62D1E55776}"/>
              </a:ext>
            </a:extLst>
          </p:cNvPr>
          <p:cNvSpPr/>
          <p:nvPr/>
        </p:nvSpPr>
        <p:spPr>
          <a:xfrm>
            <a:off x="479425" y="3129925"/>
            <a:ext cx="4728996" cy="375796"/>
          </a:xfrm>
          <a:prstGeom prst="round1Rect">
            <a:avLst/>
          </a:prstGeom>
          <a:solidFill>
            <a:schemeClr val="accent1">
              <a:lumMod val="90000"/>
            </a:schemeClr>
          </a:solidFill>
          <a:ln w="9525">
            <a:noFill/>
          </a:ln>
          <a:effectLst>
            <a:outerShdw dist="25400" algn="l"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48000" tIns="36000" rIns="0" bIns="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広告タイプが</a:t>
            </a:r>
            <a:r>
              <a:rPr kumimoji="1" lang="ja-JP" altLang="en-US" sz="18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予約型専用広告</a:t>
            </a:r>
            <a:r>
              <a:rPr kumimoji="1" lang="ja-JP" altLang="en-US" sz="16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の場合</a:t>
            </a:r>
          </a:p>
        </p:txBody>
      </p:sp>
      <p:sp>
        <p:nvSpPr>
          <p:cNvPr id="8" name="正方形/長方形 7">
            <a:extLst>
              <a:ext uri="{FF2B5EF4-FFF2-40B4-BE49-F238E27FC236}">
                <a16:creationId xmlns:a16="http://schemas.microsoft.com/office/drawing/2014/main" id="{F30BA513-7C7E-DEED-56D3-5CAFD3B91A77}"/>
              </a:ext>
            </a:extLst>
          </p:cNvPr>
          <p:cNvSpPr/>
          <p:nvPr/>
        </p:nvSpPr>
        <p:spPr>
          <a:xfrm>
            <a:off x="5391599" y="3280295"/>
            <a:ext cx="4421082" cy="169277"/>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 </a:t>
            </a:r>
            <a:r>
              <a:rPr kumimoji="1" lang="ja-JP" altLang="en-US" sz="11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広告タイプ：ブランドパネルトップインパクト関連、パノラマ関連</a:t>
            </a:r>
            <a:endParaRPr kumimoji="1" lang="ja-JP" altLang="en-US" sz="11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endParaRPr>
          </a:p>
        </p:txBody>
      </p:sp>
      <p:sp>
        <p:nvSpPr>
          <p:cNvPr id="9" name="テキスト プレースホルダー 10">
            <a:extLst>
              <a:ext uri="{FF2B5EF4-FFF2-40B4-BE49-F238E27FC236}">
                <a16:creationId xmlns:a16="http://schemas.microsoft.com/office/drawing/2014/main" id="{D8765DE5-2313-9A0E-2E0F-5F3AFD4CA3E9}"/>
              </a:ext>
            </a:extLst>
          </p:cNvPr>
          <p:cNvSpPr>
            <a:spLocks noGrp="1"/>
          </p:cNvSpPr>
          <p:nvPr>
            <p:ph type="body" sz="quarter" idx="12"/>
          </p:nvPr>
        </p:nvSpPr>
        <p:spPr>
          <a:xfrm>
            <a:off x="2540339" y="5346000"/>
            <a:ext cx="9172235" cy="1224000"/>
          </a:xfrm>
        </p:spPr>
        <p:txBody>
          <a:bodyPr/>
          <a:lstStyle/>
          <a:p>
            <a:pPr marL="0" marR="0" lvl="0" indent="0" algn="l" defTabSz="914400" rtl="0" eaLnBrk="1" fontAlgn="auto" latinLnBrk="0" hangingPunct="1">
              <a:lnSpc>
                <a:spcPct val="120000"/>
              </a:lnSpc>
              <a:spcBef>
                <a:spcPts val="0"/>
              </a:spcBef>
              <a:spcAft>
                <a:spcPts val="600"/>
              </a:spcAft>
              <a:buClrTx/>
              <a:buSzTx/>
              <a:buFontTx/>
              <a:buNone/>
              <a:tabLst/>
              <a:defRPr/>
            </a:pPr>
            <a:r>
              <a:rPr kumimoji="1" lang="ja-JP" altLang="en-US" sz="1200" b="0" i="0" u="none" strike="noStrike" kern="120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cs typeface="+mn-cs"/>
              </a:rPr>
              <a:t>上記対象商品において</a:t>
            </a:r>
            <a:r>
              <a:rPr kumimoji="1" lang="ja-JP" altLang="en-US" sz="1200" b="1"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cs typeface="+mn-cs"/>
              </a:rPr>
              <a:t>「健康・美容食品」「法務・税務」</a:t>
            </a:r>
            <a:r>
              <a:rPr kumimoji="1" lang="ja-JP" altLang="en-US" sz="1200" b="0" i="0" u="none" strike="noStrike" kern="120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cs typeface="+mn-cs"/>
              </a:rPr>
              <a:t>は、システム制御がかからず予約できてしまいます。</a:t>
            </a:r>
            <a:br>
              <a:rPr kumimoji="1" lang="en-US" altLang="ja-JP" sz="1200" b="0" i="0" u="none" strike="noStrike" kern="120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cs typeface="+mn-cs"/>
              </a:rPr>
            </a:br>
            <a:r>
              <a:rPr kumimoji="1" lang="ja-JP" altLang="en-US" sz="1200" b="0" i="0" u="none" strike="noStrike" kern="120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cs typeface="+mn-cs"/>
              </a:rPr>
              <a:t>しかし、予約型専用広告の掲載制限カテゴリー対象のため、審査のタイミングで否認されます。</a:t>
            </a:r>
            <a:br>
              <a:rPr kumimoji="1" lang="en-US" altLang="ja-JP" sz="1200" b="0" i="0" u="none" strike="noStrike" kern="120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cs typeface="+mn-cs"/>
              </a:rPr>
            </a:br>
            <a:r>
              <a:rPr kumimoji="1" lang="ja-JP" altLang="en-US" sz="1200" b="0" i="0" u="none" strike="noStrike" kern="120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cs typeface="+mn-cs"/>
              </a:rPr>
              <a:t>（ 「健康・美容食品」 は許可されたプロモーション内容のみ掲載可となりますので上記のとおり事前の申請が必要です。）</a:t>
            </a:r>
            <a:br>
              <a:rPr kumimoji="1" lang="en-US" altLang="ja-JP" sz="1200" b="0" i="0" u="none" strike="noStrike" kern="120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cs typeface="+mn-cs"/>
              </a:rPr>
            </a:br>
            <a:r>
              <a:rPr kumimoji="1" lang="ja-JP" altLang="en-US" sz="1200" b="1"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cs typeface="+mn-cs"/>
              </a:rPr>
              <a:t>否認された場合、再審査を申請するか、忘れずにキャンセルしてください。</a:t>
            </a:r>
            <a:br>
              <a:rPr kumimoji="1" lang="en-US" altLang="ja-JP" sz="1200" b="1"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cs typeface="+mn-cs"/>
              </a:rPr>
            </a:br>
            <a:r>
              <a:rPr kumimoji="1" lang="ja-JP" altLang="en-US" sz="1200" b="0" i="0" u="none" strike="noStrike" kern="120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cs typeface="+mn-cs"/>
              </a:rPr>
              <a:t>（</a:t>
            </a:r>
            <a:r>
              <a:rPr lang="en-US" altLang="ja-JP" b="0" i="0" dirty="0">
                <a:solidFill>
                  <a:srgbClr val="1D1C1D"/>
                </a:solidFill>
                <a:effectLst/>
                <a:latin typeface="NotoSansJP"/>
              </a:rPr>
              <a:t>3</a:t>
            </a:r>
            <a:r>
              <a:rPr lang="ja-JP" altLang="en-US" b="0" i="0" dirty="0">
                <a:solidFill>
                  <a:srgbClr val="1D1C1D"/>
                </a:solidFill>
                <a:effectLst/>
                <a:latin typeface="NotoSansJP"/>
              </a:rPr>
              <a:t>営業日より後のキャンセル、または掲載開始日以降のキャンセルはキャンセル料が発生します。</a:t>
            </a:r>
            <a:r>
              <a:rPr kumimoji="1" lang="ja-JP" altLang="en-US" sz="1200" b="0" i="0" u="none" strike="noStrike" kern="120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cs typeface="+mn-cs"/>
              </a:rPr>
              <a:t>）</a:t>
            </a:r>
          </a:p>
        </p:txBody>
      </p:sp>
    </p:spTree>
    <p:extLst>
      <p:ext uri="{BB962C8B-B14F-4D97-AF65-F5344CB8AC3E}">
        <p14:creationId xmlns:p14="http://schemas.microsoft.com/office/powerpoint/2010/main" val="382658822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2A3AF22B-8E36-44F5-E7B8-5FD11A682C61}"/>
              </a:ext>
            </a:extLst>
          </p:cNvPr>
          <p:cNvSpPr>
            <a:spLocks noGrp="1"/>
          </p:cNvSpPr>
          <p:nvPr>
            <p:ph type="body" sz="quarter" idx="10"/>
          </p:nvPr>
        </p:nvSpPr>
        <p:spPr/>
        <p:txBody>
          <a:bodyPr/>
          <a:lstStyle/>
          <a:p>
            <a:r>
              <a:rPr lang="ja-JP" altLang="en-US">
                <a:solidFill>
                  <a:schemeClr val="tx1">
                    <a:lumMod val="65000"/>
                    <a:lumOff val="35000"/>
                  </a:schemeClr>
                </a:solidFill>
                <a:latin typeface="+mn-ea"/>
                <a:ea typeface="+mn-ea"/>
              </a:rPr>
              <a:t>「</a:t>
            </a:r>
            <a:r>
              <a:rPr lang="ja-JP" altLang="en-US">
                <a:solidFill>
                  <a:schemeClr val="tx1">
                    <a:lumMod val="65000"/>
                    <a:lumOff val="35000"/>
                  </a:schemeClr>
                </a:solidFill>
                <a:latin typeface="+mn-ea"/>
              </a:rPr>
              <a:t>下着・水着</a:t>
            </a:r>
            <a:r>
              <a:rPr lang="ja-JP" altLang="en-US">
                <a:solidFill>
                  <a:schemeClr val="tx1">
                    <a:lumMod val="65000"/>
                    <a:lumOff val="35000"/>
                  </a:schemeClr>
                </a:solidFill>
                <a:latin typeface="+mn-ea"/>
                <a:ea typeface="+mn-ea"/>
              </a:rPr>
              <a:t>」プロモーション規制について</a:t>
            </a:r>
            <a:endParaRPr lang="en-US" altLang="ja-JP">
              <a:solidFill>
                <a:schemeClr val="tx1">
                  <a:lumMod val="65000"/>
                  <a:lumOff val="35000"/>
                </a:schemeClr>
              </a:solidFill>
              <a:latin typeface="+mn-ea"/>
              <a:ea typeface="+mn-ea"/>
            </a:endParaRPr>
          </a:p>
        </p:txBody>
      </p:sp>
      <p:sp>
        <p:nvSpPr>
          <p:cNvPr id="2" name="テキスト ボックス 1">
            <a:extLst>
              <a:ext uri="{FF2B5EF4-FFF2-40B4-BE49-F238E27FC236}">
                <a16:creationId xmlns:a16="http://schemas.microsoft.com/office/drawing/2014/main" id="{4FCC3FDB-345E-C897-F83E-FF573FCB5342}"/>
              </a:ext>
            </a:extLst>
          </p:cNvPr>
          <p:cNvSpPr txBox="1"/>
          <p:nvPr/>
        </p:nvSpPr>
        <p:spPr>
          <a:xfrm>
            <a:off x="491492" y="1317096"/>
            <a:ext cx="5206554" cy="236988"/>
          </a:xfrm>
          <a:prstGeom prst="rect">
            <a:avLst/>
          </a:prstGeom>
          <a:noFill/>
        </p:spPr>
        <p:txBody>
          <a:bodyPr wrap="none" lIns="0" tIns="0" rIns="0" bIns="0" rtlCol="0">
            <a:spAutoFit/>
          </a:bodyPr>
          <a:lstStyle/>
          <a:p>
            <a:pPr>
              <a:lnSpc>
                <a:spcPct val="110000"/>
              </a:lnSpc>
            </a:pPr>
            <a:r>
              <a:rPr lang="ja-JP" altLang="en-US" sz="1400">
                <a:solidFill>
                  <a:srgbClr val="000000"/>
                </a:solidFill>
                <a:latin typeface="Meiryo" panose="020B0604030504040204" pitchFamily="34" charset="-128"/>
                <a:ea typeface="Meiryo" panose="020B0604030504040204" pitchFamily="34" charset="-128"/>
              </a:rPr>
              <a:t>以下商品において</a:t>
            </a:r>
            <a:r>
              <a:rPr lang="ja-JP" altLang="en-US" sz="1400" b="1">
                <a:solidFill>
                  <a:srgbClr val="C9002C"/>
                </a:solidFill>
                <a:latin typeface="Meiryo" panose="020B0604030504040204" pitchFamily="34" charset="-128"/>
                <a:ea typeface="Meiryo" panose="020B0604030504040204" pitchFamily="34" charset="-128"/>
              </a:rPr>
              <a:t>「下着・水着」の訴求内容</a:t>
            </a:r>
            <a:r>
              <a:rPr lang="ja-JP" altLang="en-US" sz="1400">
                <a:solidFill>
                  <a:srgbClr val="000000"/>
                </a:solidFill>
                <a:latin typeface="Meiryo" panose="020B0604030504040204" pitchFamily="34" charset="-128"/>
                <a:ea typeface="Meiryo" panose="020B0604030504040204" pitchFamily="34" charset="-128"/>
              </a:rPr>
              <a:t>は掲載できません。</a:t>
            </a:r>
          </a:p>
        </p:txBody>
      </p:sp>
      <p:sp>
        <p:nvSpPr>
          <p:cNvPr id="10" name="正方形/長方形 9">
            <a:extLst>
              <a:ext uri="{FF2B5EF4-FFF2-40B4-BE49-F238E27FC236}">
                <a16:creationId xmlns:a16="http://schemas.microsoft.com/office/drawing/2014/main" id="{9F2B3B52-3D4B-E604-C2A7-15306181A5A6}"/>
              </a:ext>
            </a:extLst>
          </p:cNvPr>
          <p:cNvSpPr/>
          <p:nvPr/>
        </p:nvSpPr>
        <p:spPr>
          <a:xfrm>
            <a:off x="491492" y="2443845"/>
            <a:ext cx="5460046" cy="1743718"/>
          </a:xfrm>
          <a:prstGeom prst="rect">
            <a:avLst/>
          </a:prstGeom>
          <a:solidFill>
            <a:srgbClr val="F5F5F5"/>
          </a:solidFill>
          <a:ln w="9525" cap="flat" cmpd="sng" algn="ctr">
            <a:noFill/>
            <a:prstDash val="solid"/>
          </a:ln>
          <a:effectLst>
            <a:outerShdw blurRad="38100" dist="25400" dir="2700000" algn="tl" rotWithShape="0">
              <a:prstClr val="black">
                <a:alpha val="40000"/>
              </a:prstClr>
            </a:outerShdw>
          </a:effectLst>
        </p:spPr>
        <p:txBody>
          <a:bodyPr rot="0" spcFirstLastPara="0" vertOverflow="overflow" horzOverflow="overflow" vert="horz" wrap="none" lIns="396000" tIns="108000" rIns="90000" bIns="180000" numCol="1" spcCol="0" rtlCol="0" fromWordArt="0" anchor="ctr" anchorCtr="0" forceAA="0" compatLnSpc="1">
            <a:prstTxWarp prst="textNoShape">
              <a:avLst/>
            </a:prstTxWarp>
            <a:noAutofit/>
          </a:bodyPr>
          <a:lstStyle/>
          <a:p>
            <a:pPr marL="177750" marR="0" lvl="0" indent="-177750"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ja-JP" altLang="en-US" sz="1400" b="1" i="0" u="none" strike="noStrike" kern="0" cap="none" spc="0" normalizeH="0" baseline="0" noProof="0">
                <a:ln>
                  <a:noFill/>
                </a:ln>
                <a:solidFill>
                  <a:srgbClr val="212121"/>
                </a:solidFill>
                <a:effectLst/>
                <a:uLnTx/>
                <a:uFillTx/>
                <a:latin typeface="Meiryo" panose="020B0604030504040204" pitchFamily="34" charset="-128"/>
                <a:ea typeface="Meiryo" panose="020B0604030504040204" pitchFamily="34" charset="-128"/>
              </a:rPr>
              <a:t>ブランドパネル リッチフォーマット </a:t>
            </a:r>
            <a:r>
              <a:rPr kumimoji="0" lang="en" altLang="ja-JP" sz="1400" b="1" i="0" u="none" strike="noStrike" kern="0" cap="none" spc="0" normalizeH="0" baseline="0" noProof="0">
                <a:ln>
                  <a:noFill/>
                </a:ln>
                <a:solidFill>
                  <a:srgbClr val="212121"/>
                </a:solidFill>
                <a:effectLst/>
                <a:uLnTx/>
                <a:uFillTx/>
                <a:latin typeface="Meiryo" panose="020B0604030504040204" pitchFamily="34" charset="-128"/>
                <a:ea typeface="Meiryo" panose="020B0604030504040204" pitchFamily="34" charset="-128"/>
              </a:rPr>
              <a:t>MD</a:t>
            </a:r>
            <a:r>
              <a:rPr kumimoji="0" lang="ja-JP" altLang="en-US" sz="1400" b="1" i="0" u="none" strike="noStrike" kern="0" cap="none" spc="0" normalizeH="0" baseline="0" noProof="0">
                <a:ln>
                  <a:noFill/>
                </a:ln>
                <a:solidFill>
                  <a:srgbClr val="212121"/>
                </a:solidFill>
                <a:effectLst/>
                <a:uLnTx/>
                <a:uFillTx/>
                <a:latin typeface="Meiryo" panose="020B0604030504040204" pitchFamily="34" charset="-128"/>
                <a:ea typeface="Meiryo" panose="020B0604030504040204" pitchFamily="34" charset="-128"/>
              </a:rPr>
              <a:t>関連商品</a:t>
            </a:r>
          </a:p>
          <a:p>
            <a:pPr marL="177750" marR="0" lvl="0" indent="-177750"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ja-JP" altLang="en-US" sz="1400" b="1" i="0" u="none" strike="noStrike" kern="0" cap="none" spc="0" normalizeH="0" baseline="0" noProof="0">
                <a:ln>
                  <a:noFill/>
                </a:ln>
                <a:solidFill>
                  <a:srgbClr val="212121"/>
                </a:solidFill>
                <a:effectLst/>
                <a:uLnTx/>
                <a:uFillTx/>
                <a:latin typeface="Meiryo" panose="020B0604030504040204" pitchFamily="34" charset="-128"/>
                <a:ea typeface="Meiryo" panose="020B0604030504040204" pitchFamily="34" charset="-128"/>
              </a:rPr>
              <a:t>ブランドパネル トップインパクト </a:t>
            </a:r>
            <a:r>
              <a:rPr kumimoji="0" lang="en" altLang="ja-JP" sz="1400" b="1" i="0" u="none" strike="noStrike" kern="0" cap="none" spc="0" normalizeH="0" baseline="0" noProof="0">
                <a:ln>
                  <a:noFill/>
                </a:ln>
                <a:solidFill>
                  <a:srgbClr val="212121"/>
                </a:solidFill>
                <a:effectLst/>
                <a:uLnTx/>
                <a:uFillTx/>
                <a:latin typeface="Meiryo" panose="020B0604030504040204" pitchFamily="34" charset="-128"/>
                <a:ea typeface="Meiryo" panose="020B0604030504040204" pitchFamily="34" charset="-128"/>
              </a:rPr>
              <a:t>PC</a:t>
            </a:r>
            <a:r>
              <a:rPr kumimoji="0" lang="ja-JP" altLang="en" sz="1400" b="1" i="0" u="none" strike="noStrike" kern="0" cap="none" spc="0" normalizeH="0" baseline="0" noProof="0">
                <a:ln>
                  <a:noFill/>
                </a:ln>
                <a:solidFill>
                  <a:srgbClr val="212121"/>
                </a:solidFill>
                <a:effectLst/>
                <a:uLnTx/>
                <a:uFillTx/>
                <a:latin typeface="Meiryo" panose="020B0604030504040204" pitchFamily="34" charset="-128"/>
                <a:ea typeface="Meiryo" panose="020B0604030504040204" pitchFamily="34" charset="-128"/>
              </a:rPr>
              <a:t>　</a:t>
            </a:r>
          </a:p>
          <a:p>
            <a:pPr marL="177750" marR="0" lvl="0" indent="-177750"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ja-JP" altLang="en-US" sz="1400" b="1" i="0" u="none" strike="noStrike" kern="0" cap="none" spc="0" normalizeH="0" baseline="0" noProof="0">
                <a:ln>
                  <a:noFill/>
                </a:ln>
                <a:solidFill>
                  <a:srgbClr val="212121"/>
                </a:solidFill>
                <a:effectLst/>
                <a:uLnTx/>
                <a:uFillTx/>
                <a:latin typeface="Meiryo" panose="020B0604030504040204" pitchFamily="34" charset="-128"/>
                <a:ea typeface="Meiryo" panose="020B0604030504040204" pitchFamily="34" charset="-128"/>
              </a:rPr>
              <a:t>ブランドパネル パノラマ </a:t>
            </a:r>
            <a:r>
              <a:rPr kumimoji="0" lang="en" altLang="ja-JP" sz="1400" b="1" i="0" u="none" strike="noStrike" kern="0" cap="none" spc="0" normalizeH="0" baseline="0" noProof="0">
                <a:ln>
                  <a:noFill/>
                </a:ln>
                <a:solidFill>
                  <a:srgbClr val="212121"/>
                </a:solidFill>
                <a:effectLst/>
                <a:uLnTx/>
                <a:uFillTx/>
                <a:latin typeface="Meiryo" panose="020B0604030504040204" pitchFamily="34" charset="-128"/>
                <a:ea typeface="Meiryo" panose="020B0604030504040204" pitchFamily="34" charset="-128"/>
              </a:rPr>
              <a:t>PC</a:t>
            </a:r>
          </a:p>
          <a:p>
            <a:pPr marL="177750" marR="0" lvl="0" indent="-177750"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ja-JP" altLang="en-US" sz="1400" b="1" i="0" u="none" strike="noStrike" kern="0" cap="none" spc="0" normalizeH="0" baseline="0" noProof="0">
                <a:ln>
                  <a:noFill/>
                </a:ln>
                <a:solidFill>
                  <a:srgbClr val="212121"/>
                </a:solidFill>
                <a:effectLst/>
                <a:uLnTx/>
                <a:uFillTx/>
                <a:latin typeface="Meiryo" panose="020B0604030504040204" pitchFamily="34" charset="-128"/>
                <a:ea typeface="Meiryo" panose="020B0604030504040204" pitchFamily="34" charset="-128"/>
              </a:rPr>
              <a:t>ブランドパネル トップインパクト パノラマ </a:t>
            </a:r>
            <a:r>
              <a:rPr kumimoji="0" lang="en" altLang="ja-JP" sz="1400" b="1" i="0" u="none" strike="noStrike" kern="0" cap="none" spc="0" normalizeH="0" baseline="0" noProof="0">
                <a:ln>
                  <a:noFill/>
                </a:ln>
                <a:solidFill>
                  <a:srgbClr val="212121"/>
                </a:solidFill>
                <a:effectLst/>
                <a:uLnTx/>
                <a:uFillTx/>
                <a:latin typeface="Meiryo" panose="020B0604030504040204" pitchFamily="34" charset="-128"/>
                <a:ea typeface="Meiryo" panose="020B0604030504040204" pitchFamily="34" charset="-128"/>
              </a:rPr>
              <a:t>PC</a:t>
            </a:r>
            <a:endParaRPr kumimoji="0" lang="ja-JP" altLang="en-US" sz="1400" b="1" i="0" u="none" strike="noStrike" kern="0" cap="none" spc="0" normalizeH="0" baseline="0" noProof="0">
              <a:ln>
                <a:noFill/>
              </a:ln>
              <a:solidFill>
                <a:srgbClr val="212121"/>
              </a:solidFill>
              <a:effectLst/>
              <a:uLnTx/>
              <a:uFillTx/>
              <a:latin typeface="Meiryo" panose="020B0604030504040204" pitchFamily="34" charset="-128"/>
              <a:ea typeface="Meiryo" panose="020B0604030504040204" pitchFamily="34" charset="-128"/>
            </a:endParaRPr>
          </a:p>
        </p:txBody>
      </p:sp>
      <p:sp>
        <p:nvSpPr>
          <p:cNvPr id="11" name="1 つの角を丸めた四角形 21">
            <a:extLst>
              <a:ext uri="{FF2B5EF4-FFF2-40B4-BE49-F238E27FC236}">
                <a16:creationId xmlns:a16="http://schemas.microsoft.com/office/drawing/2014/main" id="{CD56E7CE-C909-B142-14F2-6212FB5709B0}"/>
              </a:ext>
            </a:extLst>
          </p:cNvPr>
          <p:cNvSpPr/>
          <p:nvPr/>
        </p:nvSpPr>
        <p:spPr>
          <a:xfrm>
            <a:off x="491492" y="2068049"/>
            <a:ext cx="3084277" cy="375796"/>
          </a:xfrm>
          <a:prstGeom prst="round1Rect">
            <a:avLst/>
          </a:prstGeom>
          <a:solidFill>
            <a:srgbClr val="999999"/>
          </a:solidFill>
          <a:ln w="9525" cap="flat" cmpd="sng" algn="ctr">
            <a:noFill/>
            <a:prstDash val="solid"/>
          </a:ln>
          <a:effectLst>
            <a:outerShdw dist="25400" algn="l" rotWithShape="0">
              <a:prstClr val="black">
                <a:alpha val="67200"/>
              </a:prstClr>
            </a:outerShdw>
          </a:effectLst>
        </p:spPr>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300" normalizeH="0" baseline="0" noProof="0">
                <a:ln>
                  <a:noFill/>
                </a:ln>
                <a:solidFill>
                  <a:srgbClr val="FFFFFF"/>
                </a:solidFill>
                <a:effectLst/>
                <a:uLnTx/>
                <a:uFillTx/>
                <a:latin typeface="Meiryo" panose="020B0604030504040204" pitchFamily="34" charset="-128"/>
                <a:ea typeface="Meiryo" panose="020B0604030504040204" pitchFamily="34" charset="-128"/>
              </a:rPr>
              <a:t>対象商品</a:t>
            </a:r>
          </a:p>
        </p:txBody>
      </p:sp>
      <p:sp>
        <p:nvSpPr>
          <p:cNvPr id="12" name="正方形/長方形 11">
            <a:extLst>
              <a:ext uri="{FF2B5EF4-FFF2-40B4-BE49-F238E27FC236}">
                <a16:creationId xmlns:a16="http://schemas.microsoft.com/office/drawing/2014/main" id="{4964D37E-53EC-AF07-AC0C-D6E4EAD268D4}"/>
              </a:ext>
            </a:extLst>
          </p:cNvPr>
          <p:cNvSpPr/>
          <p:nvPr/>
        </p:nvSpPr>
        <p:spPr>
          <a:xfrm>
            <a:off x="6252530" y="2437810"/>
            <a:ext cx="5472112" cy="1743718"/>
          </a:xfrm>
          <a:prstGeom prst="rect">
            <a:avLst/>
          </a:prstGeom>
          <a:solidFill>
            <a:srgbClr val="FCEDED"/>
          </a:solidFill>
          <a:ln w="9525" cap="flat" cmpd="sng" algn="ctr">
            <a:noFill/>
            <a:prstDash val="solid"/>
          </a:ln>
          <a:effectLst>
            <a:outerShdw blurRad="38100" dist="25400" dir="2700000" algn="tl" rotWithShape="0">
              <a:srgbClr val="C9002C">
                <a:alpha val="40000"/>
              </a:srgbClr>
            </a:outerShdw>
          </a:effectLst>
        </p:spPr>
        <p:txBody>
          <a:bodyPr rot="0" spcFirstLastPara="0" vertOverflow="overflow" horzOverflow="overflow" vert="horz" wrap="none" lIns="396000" tIns="108000" rIns="90000" bIns="180000" numCol="1" spcCol="0" rtlCol="0" fromWordArt="0" anchor="ctr" anchorCtr="0" forceAA="0" compatLnSpc="1">
            <a:prstTxWarp prst="textNoShape">
              <a:avLst/>
            </a:prstTxWarp>
            <a:noAutofit/>
          </a:bodyPr>
          <a:lstStyle/>
          <a:p>
            <a:pPr marL="177750" marR="0" lvl="0" indent="-177750"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ja-JP" altLang="en-US" sz="1400" b="1" i="0" u="none" strike="noStrike" kern="0" cap="none" spc="0" normalizeH="0" baseline="0" noProof="0">
                <a:ln>
                  <a:noFill/>
                </a:ln>
                <a:solidFill>
                  <a:srgbClr val="212121"/>
                </a:solidFill>
                <a:effectLst/>
                <a:uLnTx/>
                <a:uFillTx/>
                <a:latin typeface="Meiryo" panose="020B0604030504040204" pitchFamily="34" charset="-128"/>
                <a:ea typeface="Meiryo" panose="020B0604030504040204" pitchFamily="34" charset="-128"/>
              </a:rPr>
              <a:t>下着・水着（性別問わず）</a:t>
            </a:r>
            <a:endParaRPr kumimoji="0" lang="en-US" altLang="ja-JP" sz="1400" b="1" i="0" u="none" strike="noStrike" kern="0" cap="none" spc="0" normalizeH="0" baseline="0" noProof="0">
              <a:ln>
                <a:noFill/>
              </a:ln>
              <a:solidFill>
                <a:srgbClr val="212121"/>
              </a:solidFill>
              <a:effectLst/>
              <a:uLnTx/>
              <a:uFillTx/>
              <a:latin typeface="Meiryo" panose="020B0604030504040204" pitchFamily="34" charset="-128"/>
              <a:ea typeface="Meiryo" panose="020B0604030504040204" pitchFamily="34" charset="-128"/>
            </a:endParaRPr>
          </a:p>
        </p:txBody>
      </p:sp>
      <p:sp>
        <p:nvSpPr>
          <p:cNvPr id="13" name="1 つの角を丸めた四角形 23">
            <a:extLst>
              <a:ext uri="{FF2B5EF4-FFF2-40B4-BE49-F238E27FC236}">
                <a16:creationId xmlns:a16="http://schemas.microsoft.com/office/drawing/2014/main" id="{79BEA740-E7ED-E2FF-8EED-C0EFDEFFF88E}"/>
              </a:ext>
            </a:extLst>
          </p:cNvPr>
          <p:cNvSpPr/>
          <p:nvPr/>
        </p:nvSpPr>
        <p:spPr>
          <a:xfrm>
            <a:off x="6252530" y="2062014"/>
            <a:ext cx="3096343" cy="375796"/>
          </a:xfrm>
          <a:prstGeom prst="round1Rect">
            <a:avLst/>
          </a:prstGeom>
          <a:solidFill>
            <a:srgbClr val="C9002C"/>
          </a:solidFill>
          <a:ln w="9525" cap="flat" cmpd="sng" algn="ctr">
            <a:noFill/>
            <a:prstDash val="solid"/>
          </a:ln>
          <a:effectLst>
            <a:outerShdw dist="25400" algn="l" rotWithShape="0">
              <a:srgbClr val="C9002C">
                <a:lumMod val="50000"/>
                <a:alpha val="40000"/>
              </a:srgbClr>
            </a:outerShdw>
          </a:effectLst>
        </p:spPr>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300" normalizeH="0" baseline="0" noProof="0">
                <a:ln>
                  <a:noFill/>
                </a:ln>
                <a:solidFill>
                  <a:srgbClr val="FFFFFF"/>
                </a:solidFill>
                <a:effectLst/>
                <a:uLnTx/>
                <a:uFillTx/>
                <a:latin typeface="Meiryo" panose="020B0604030504040204" pitchFamily="34" charset="-128"/>
                <a:ea typeface="Meiryo" panose="020B0604030504040204" pitchFamily="34" charset="-128"/>
              </a:rPr>
              <a:t>掲載できない訴求内容</a:t>
            </a:r>
          </a:p>
        </p:txBody>
      </p:sp>
      <p:pic>
        <p:nvPicPr>
          <p:cNvPr id="14" name="グラフィックス 13" descr="バッジ: バツ 単色塗りつぶし">
            <a:extLst>
              <a:ext uri="{FF2B5EF4-FFF2-40B4-BE49-F238E27FC236}">
                <a16:creationId xmlns:a16="http://schemas.microsoft.com/office/drawing/2014/main" id="{11600627-6E08-ACD1-4465-989E94E1416B}"/>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9935348" y="2852469"/>
            <a:ext cx="914400" cy="914400"/>
          </a:xfrm>
          <a:prstGeom prst="rect">
            <a:avLst/>
          </a:prstGeom>
        </p:spPr>
      </p:pic>
      <p:sp>
        <p:nvSpPr>
          <p:cNvPr id="18" name="テキスト プレースホルダー 4">
            <a:extLst>
              <a:ext uri="{FF2B5EF4-FFF2-40B4-BE49-F238E27FC236}">
                <a16:creationId xmlns:a16="http://schemas.microsoft.com/office/drawing/2014/main" id="{984C1017-82BA-5ECB-CCC6-F2476EFA36F7}"/>
              </a:ext>
            </a:extLst>
          </p:cNvPr>
          <p:cNvSpPr>
            <a:spLocks noGrp="1"/>
          </p:cNvSpPr>
          <p:nvPr>
            <p:ph type="body" sz="quarter" idx="12"/>
          </p:nvPr>
        </p:nvSpPr>
        <p:spPr>
          <a:xfrm>
            <a:off x="2540339" y="5346000"/>
            <a:ext cx="9172235" cy="1224000"/>
          </a:xfrm>
        </p:spPr>
        <p:txBody>
          <a:bodyPr/>
          <a:lstStyle/>
          <a:p>
            <a:pPr marL="0" marR="0" lvl="0" indent="0" algn="l" defTabSz="914400" rtl="0" eaLnBrk="1" fontAlgn="auto" latinLnBrk="0" hangingPunct="1">
              <a:lnSpc>
                <a:spcPct val="120000"/>
              </a:lnSpc>
              <a:spcBef>
                <a:spcPts val="0"/>
              </a:spcBef>
              <a:spcAft>
                <a:spcPts val="600"/>
              </a:spcAft>
              <a:buClrTx/>
              <a:buSzTx/>
              <a:buFontTx/>
              <a:buNone/>
              <a:tabLst/>
              <a:defRPr/>
            </a:pPr>
            <a:r>
              <a:rPr kumimoji="0" lang="ja-JP" altLang="en-US" sz="1200" b="0" i="0" u="none" strike="noStrike" kern="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cs typeface="+mn-cs"/>
              </a:rPr>
              <a:t>上記対象商品において</a:t>
            </a:r>
            <a:r>
              <a:rPr kumimoji="0" lang="ja-JP" altLang="en-US" sz="1200" b="1" i="0" u="none" strike="noStrike" kern="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cs typeface="+mn-cs"/>
              </a:rPr>
              <a:t>「下着・水着の訴求」</a:t>
            </a:r>
            <a:r>
              <a:rPr kumimoji="0" lang="ja-JP" altLang="en-US" sz="1200" b="0" i="0" u="none" strike="noStrike" kern="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cs typeface="+mn-cs"/>
              </a:rPr>
              <a:t>は、システム制御がかからず予約できてしまいます。</a:t>
            </a:r>
            <a:br>
              <a:rPr kumimoji="0" lang="en-US" altLang="ja-JP" sz="1200" b="0" i="0" u="none" strike="noStrike" kern="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cs typeface="+mn-cs"/>
              </a:rPr>
            </a:br>
            <a:r>
              <a:rPr kumimoji="0" lang="ja-JP" altLang="en-US" sz="1200" b="0" i="0" u="none" strike="noStrike" kern="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cs typeface="+mn-cs"/>
              </a:rPr>
              <a:t>しかし、プロモーション規制対象のため、審査のタイミングで否認されます。</a:t>
            </a:r>
            <a:br>
              <a:rPr kumimoji="0" lang="en-US" altLang="ja-JP" sz="1200" b="0" i="0" u="none" strike="noStrike" kern="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cs typeface="+mn-cs"/>
              </a:rPr>
            </a:br>
            <a:r>
              <a:rPr kumimoji="0" lang="ja-JP" altLang="en-US" sz="1200" b="1" i="0" u="none" strike="noStrike" kern="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cs typeface="+mn-cs"/>
              </a:rPr>
              <a:t>否認された場合、再審査を申請するか、忘れずにキャンセルしてください。</a:t>
            </a:r>
            <a:br>
              <a:rPr kumimoji="0" lang="en-US" altLang="ja-JP" sz="1200" b="1" i="0" u="none" strike="noStrike" kern="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cs typeface="+mn-cs"/>
              </a:rPr>
            </a:br>
            <a:r>
              <a:rPr kumimoji="0" lang="ja-JP" altLang="en-US" sz="1200" b="0" i="0" u="none" strike="noStrike" kern="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cs typeface="+mn-cs"/>
              </a:rPr>
              <a:t>（</a:t>
            </a:r>
            <a:r>
              <a:rPr lang="en-US" altLang="ja-JP" b="0" i="0" dirty="0">
                <a:solidFill>
                  <a:srgbClr val="1D1C1D"/>
                </a:solidFill>
                <a:effectLst/>
                <a:latin typeface="NotoSansJP"/>
              </a:rPr>
              <a:t>3</a:t>
            </a:r>
            <a:r>
              <a:rPr lang="ja-JP" altLang="en-US" b="0" i="0" dirty="0">
                <a:solidFill>
                  <a:srgbClr val="1D1C1D"/>
                </a:solidFill>
                <a:effectLst/>
                <a:latin typeface="NotoSansJP"/>
              </a:rPr>
              <a:t>営業日より後のキャンセル、または掲載開始日以降のキャンセルはキャンセル料が発生します。</a:t>
            </a:r>
            <a:r>
              <a:rPr kumimoji="0" lang="ja-JP" altLang="en-US" sz="1200" b="0" i="0" u="none" strike="noStrike" kern="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cs typeface="+mn-cs"/>
              </a:rPr>
              <a:t>）</a:t>
            </a:r>
            <a:br>
              <a:rPr kumimoji="0" lang="en-US" altLang="ja-JP" sz="1200" b="0" i="0" u="none" strike="noStrike" kern="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cs typeface="+mn-cs"/>
              </a:rPr>
            </a:br>
            <a:r>
              <a:rPr kumimoji="0" lang="ja-JP" altLang="en-US" sz="1000" b="0" i="0" u="none" strike="noStrike" kern="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cs typeface="+mn-cs"/>
              </a:rPr>
              <a:t>なお、ブランドパネル</a:t>
            </a:r>
            <a:r>
              <a:rPr kumimoji="0" lang="en-US" altLang="ja-JP" sz="1000" b="0" i="0" u="none" strike="noStrike" kern="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cs typeface="+mn-cs"/>
              </a:rPr>
              <a:t> </a:t>
            </a:r>
            <a:r>
              <a:rPr kumimoji="0" lang="ja-JP" altLang="en-US" sz="1000" b="0" i="0" u="none" strike="noStrike" kern="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cs typeface="+mn-cs"/>
              </a:rPr>
              <a:t>リッチフォーマット</a:t>
            </a:r>
            <a:r>
              <a:rPr kumimoji="0" lang="en-US" altLang="ja-JP" sz="1000" b="0" i="0" u="none" strike="noStrike" kern="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cs typeface="+mn-cs"/>
              </a:rPr>
              <a:t> </a:t>
            </a:r>
            <a:r>
              <a:rPr kumimoji="0" lang="en" altLang="ja-JP" sz="1000" b="0" i="0" u="none" strike="noStrike" kern="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cs typeface="+mn-cs"/>
              </a:rPr>
              <a:t>MD</a:t>
            </a:r>
            <a:r>
              <a:rPr kumimoji="0" lang="ja-JP" altLang="en-US" sz="1000" b="0" i="0" u="none" strike="noStrike" kern="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cs typeface="+mn-cs"/>
              </a:rPr>
              <a:t>関連商品、ブランドパネル</a:t>
            </a:r>
            <a:r>
              <a:rPr kumimoji="0" lang="en-US" altLang="ja-JP" sz="1000" b="0" i="0" u="none" strike="noStrike" kern="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cs typeface="+mn-cs"/>
              </a:rPr>
              <a:t> </a:t>
            </a:r>
            <a:r>
              <a:rPr kumimoji="0" lang="ja-JP" altLang="en-US" sz="1000" b="0" i="0" u="none" strike="noStrike" kern="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cs typeface="+mn-cs"/>
              </a:rPr>
              <a:t>トップインパクト</a:t>
            </a:r>
            <a:r>
              <a:rPr kumimoji="0" lang="en-US" altLang="ja-JP" sz="1000" b="0" i="0" u="none" strike="noStrike" kern="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cs typeface="+mn-cs"/>
              </a:rPr>
              <a:t> </a:t>
            </a:r>
            <a:r>
              <a:rPr kumimoji="0" lang="en" altLang="ja-JP" sz="1000" b="0" i="0" u="none" strike="noStrike" kern="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cs typeface="+mn-cs"/>
              </a:rPr>
              <a:t>PC</a:t>
            </a:r>
            <a:r>
              <a:rPr kumimoji="0" lang="ja-JP" altLang="en-US" sz="1000" b="0" i="0" u="none" strike="noStrike" kern="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cs typeface="+mn-cs"/>
              </a:rPr>
              <a:t>以外の商品は事前提案可否が必須となります。</a:t>
            </a:r>
          </a:p>
        </p:txBody>
      </p:sp>
    </p:spTree>
    <p:extLst>
      <p:ext uri="{BB962C8B-B14F-4D97-AF65-F5344CB8AC3E}">
        <p14:creationId xmlns:p14="http://schemas.microsoft.com/office/powerpoint/2010/main" val="426787098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2A3AF22B-8E36-44F5-E7B8-5FD11A682C61}"/>
              </a:ext>
            </a:extLst>
          </p:cNvPr>
          <p:cNvSpPr>
            <a:spLocks noGrp="1"/>
          </p:cNvSpPr>
          <p:nvPr>
            <p:ph type="body" sz="quarter" idx="10"/>
          </p:nvPr>
        </p:nvSpPr>
        <p:spPr/>
        <p:txBody>
          <a:bodyPr/>
          <a:lstStyle/>
          <a:p>
            <a:r>
              <a:rPr lang="ja-JP" altLang="en-US">
                <a:solidFill>
                  <a:schemeClr val="tx1">
                    <a:lumMod val="65000"/>
                    <a:lumOff val="35000"/>
                  </a:schemeClr>
                </a:solidFill>
                <a:latin typeface="+mn-ea"/>
                <a:ea typeface="+mn-ea"/>
              </a:rPr>
              <a:t>「</a:t>
            </a:r>
            <a:r>
              <a:rPr lang="ja-JP" altLang="en-US">
                <a:solidFill>
                  <a:schemeClr val="tx1">
                    <a:lumMod val="65000"/>
                    <a:lumOff val="35000"/>
                  </a:schemeClr>
                </a:solidFill>
                <a:latin typeface="+mn-ea"/>
              </a:rPr>
              <a:t>下着・水着</a:t>
            </a:r>
            <a:r>
              <a:rPr lang="ja-JP" altLang="en-US">
                <a:solidFill>
                  <a:schemeClr val="tx1">
                    <a:lumMod val="65000"/>
                    <a:lumOff val="35000"/>
                  </a:schemeClr>
                </a:solidFill>
                <a:latin typeface="+mn-ea"/>
                <a:ea typeface="+mn-ea"/>
              </a:rPr>
              <a:t>」プロモーション規制について</a:t>
            </a:r>
            <a:endParaRPr lang="en-US" altLang="ja-JP">
              <a:solidFill>
                <a:schemeClr val="tx1">
                  <a:lumMod val="65000"/>
                  <a:lumOff val="35000"/>
                </a:schemeClr>
              </a:solidFill>
              <a:latin typeface="+mn-ea"/>
              <a:ea typeface="+mn-ea"/>
            </a:endParaRPr>
          </a:p>
        </p:txBody>
      </p:sp>
      <p:graphicFrame>
        <p:nvGraphicFramePr>
          <p:cNvPr id="4" name="表 3">
            <a:extLst>
              <a:ext uri="{FF2B5EF4-FFF2-40B4-BE49-F238E27FC236}">
                <a16:creationId xmlns:a16="http://schemas.microsoft.com/office/drawing/2014/main" id="{B03635EB-3142-A0AD-4498-2190708D7708}"/>
              </a:ext>
            </a:extLst>
          </p:cNvPr>
          <p:cNvGraphicFramePr>
            <a:graphicFrameLocks noGrp="1"/>
          </p:cNvGraphicFramePr>
          <p:nvPr>
            <p:extLst>
              <p:ext uri="{D42A27DB-BD31-4B8C-83A1-F6EECF244321}">
                <p14:modId xmlns:p14="http://schemas.microsoft.com/office/powerpoint/2010/main" val="4250845037"/>
              </p:ext>
            </p:extLst>
          </p:nvPr>
        </p:nvGraphicFramePr>
        <p:xfrm>
          <a:off x="479424" y="1268413"/>
          <a:ext cx="11233149" cy="2989261"/>
        </p:xfrm>
        <a:graphic>
          <a:graphicData uri="http://schemas.openxmlformats.org/drawingml/2006/table">
            <a:tbl>
              <a:tblPr firstRow="1" bandRow="1"/>
              <a:tblGrid>
                <a:gridCol w="1031675">
                  <a:extLst>
                    <a:ext uri="{9D8B030D-6E8A-4147-A177-3AD203B41FA5}">
                      <a16:colId xmlns:a16="http://schemas.microsoft.com/office/drawing/2014/main" val="3127696540"/>
                    </a:ext>
                  </a:extLst>
                </a:gridCol>
                <a:gridCol w="4074742">
                  <a:extLst>
                    <a:ext uri="{9D8B030D-6E8A-4147-A177-3AD203B41FA5}">
                      <a16:colId xmlns:a16="http://schemas.microsoft.com/office/drawing/2014/main" val="1445176039"/>
                    </a:ext>
                  </a:extLst>
                </a:gridCol>
                <a:gridCol w="6126732">
                  <a:extLst>
                    <a:ext uri="{9D8B030D-6E8A-4147-A177-3AD203B41FA5}">
                      <a16:colId xmlns:a16="http://schemas.microsoft.com/office/drawing/2014/main" val="1741614184"/>
                    </a:ext>
                  </a:extLst>
                </a:gridCol>
              </a:tblGrid>
              <a:tr h="354679">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a:latin typeface="Meiryo" panose="020B0604030504040204" pitchFamily="34" charset="-128"/>
                          <a:ea typeface="Meiryo" panose="020B0604030504040204" pitchFamily="34" charset="-128"/>
                        </a:rPr>
                        <a:t>カテゴリー</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00">
                        <a:lumMod val="50000"/>
                        <a:lumOff val="50000"/>
                      </a:srgbClr>
                    </a:solidFill>
                  </a:tcPr>
                </a:tc>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a:latin typeface="Meiryo" panose="020B0604030504040204" pitchFamily="34" charset="-128"/>
                          <a:ea typeface="Meiryo" panose="020B0604030504040204" pitchFamily="34" charset="-128"/>
                        </a:rPr>
                        <a:t>定義</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00">
                        <a:lumMod val="50000"/>
                        <a:lumOff val="50000"/>
                      </a:srgbClr>
                    </a:solidFill>
                  </a:tcPr>
                </a:tc>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u="none">
                          <a:latin typeface="Meiryo" panose="020B0604030504040204" pitchFamily="34" charset="-128"/>
                          <a:ea typeface="Meiryo" panose="020B0604030504040204" pitchFamily="34" charset="-128"/>
                        </a:rPr>
                        <a:t>備考</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00">
                        <a:lumMod val="50000"/>
                        <a:lumOff val="50000"/>
                      </a:srgbClr>
                    </a:solidFill>
                  </a:tcPr>
                </a:tc>
                <a:extLst>
                  <a:ext uri="{0D108BD9-81ED-4DB2-BD59-A6C34878D82A}">
                    <a16:rowId xmlns:a16="http://schemas.microsoft.com/office/drawing/2014/main" val="2227443882"/>
                  </a:ext>
                </a:extLst>
              </a:tr>
              <a:tr h="1317291">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a:solidFill>
                            <a:schemeClr val="bg1"/>
                          </a:solidFill>
                          <a:latin typeface="Meiryo" panose="020B0604030504040204" pitchFamily="34" charset="-128"/>
                          <a:ea typeface="Meiryo" panose="020B0604030504040204" pitchFamily="34" charset="-128"/>
                          <a:cs typeface="+mn-cs"/>
                        </a:rPr>
                        <a:t>下着</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indent="0" algn="l">
                        <a:lnSpc>
                          <a:spcPct val="120000"/>
                        </a:lnSpc>
                      </a:pPr>
                      <a:r>
                        <a:rPr lang="ja-JP" altLang="ja-JP" sz="1050">
                          <a:solidFill>
                            <a:schemeClr val="tx1">
                              <a:lumMod val="65000"/>
                              <a:lumOff val="35000"/>
                            </a:schemeClr>
                          </a:solidFill>
                          <a:latin typeface="Meiryo" panose="020B0604030504040204" pitchFamily="34" charset="-128"/>
                          <a:ea typeface="Meiryo" panose="020B0604030504040204" pitchFamily="34" charset="-128"/>
                        </a:rPr>
                        <a:t>肌に直接装着するもの、衛生上肌につけているものや体形を美しく見せるためのもの、多くの人が当然のものとしてつけているもの。</a:t>
                      </a:r>
                    </a:p>
                    <a:p>
                      <a:pPr marL="0" indent="0" algn="l">
                        <a:lnSpc>
                          <a:spcPct val="120000"/>
                        </a:lnSpc>
                      </a:pPr>
                      <a:r>
                        <a:rPr lang="ja-JP" altLang="ja-JP" sz="1050">
                          <a:solidFill>
                            <a:schemeClr val="tx1">
                              <a:lumMod val="65000"/>
                              <a:lumOff val="35000"/>
                            </a:schemeClr>
                          </a:solidFill>
                          <a:latin typeface="Meiryo" panose="020B0604030504040204" pitchFamily="34" charset="-128"/>
                          <a:ea typeface="Meiryo" panose="020B0604030504040204" pitchFamily="34" charset="-128"/>
                        </a:rPr>
                        <a:t>保湿性を高めたり衛生を意識するために下着以外につける、いわゆる肌着も下着に含む。</a:t>
                      </a:r>
                      <a:endParaRPr kumimoji="1" lang="ja-JP" altLang="en-US" sz="1050">
                        <a:solidFill>
                          <a:schemeClr val="tx1">
                            <a:lumMod val="65000"/>
                            <a:lumOff val="35000"/>
                          </a:schemeClr>
                        </a:solidFill>
                        <a:latin typeface="Meiryo" panose="020B0604030504040204" pitchFamily="34" charset="-128"/>
                        <a:ea typeface="Meiryo" panose="020B0604030504040204" pitchFamily="34" charset="-128"/>
                      </a:endParaRPr>
                    </a:p>
                  </a:txBody>
                  <a:tcPr marL="162000" marR="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lvl="2" indent="0">
                        <a:lnSpc>
                          <a:spcPct val="120000"/>
                        </a:lnSpc>
                      </a:pPr>
                      <a:r>
                        <a:rPr lang="ja-JP" altLang="ja-JP" sz="1050" b="1">
                          <a:solidFill>
                            <a:schemeClr val="tx1">
                              <a:lumMod val="65000"/>
                              <a:lumOff val="35000"/>
                            </a:schemeClr>
                          </a:solidFill>
                          <a:latin typeface="Meiryo" panose="020B0604030504040204" pitchFamily="34" charset="-128"/>
                          <a:ea typeface="Meiryo" panose="020B0604030504040204" pitchFamily="34" charset="-128"/>
                        </a:rPr>
                        <a:t>対象例）</a:t>
                      </a:r>
                    </a:p>
                    <a:p>
                      <a:pPr marL="914400" lvl="2" indent="-827088" algn="l">
                        <a:lnSpc>
                          <a:spcPct val="120000"/>
                        </a:lnSpc>
                      </a:pPr>
                      <a:r>
                        <a:rPr lang="ja-JP" altLang="ja-JP" sz="1050">
                          <a:solidFill>
                            <a:schemeClr val="tx1">
                              <a:lumMod val="65000"/>
                              <a:lumOff val="35000"/>
                            </a:schemeClr>
                          </a:solidFill>
                          <a:latin typeface="Meiryo" panose="020B0604030504040204" pitchFamily="34" charset="-128"/>
                          <a:ea typeface="Meiryo" panose="020B0604030504040204" pitchFamily="34" charset="-128"/>
                        </a:rPr>
                        <a:t>・ショーツ</a:t>
                      </a:r>
                      <a:r>
                        <a:rPr lang="en-US" altLang="ja-JP" sz="1050">
                          <a:solidFill>
                            <a:schemeClr val="tx1">
                              <a:lumMod val="65000"/>
                              <a:lumOff val="35000"/>
                            </a:schemeClr>
                          </a:solidFill>
                          <a:latin typeface="Meiryo" panose="020B0604030504040204" pitchFamily="34" charset="-128"/>
                          <a:ea typeface="Meiryo" panose="020B0604030504040204" pitchFamily="34" charset="-128"/>
                        </a:rPr>
                        <a:t>/</a:t>
                      </a:r>
                      <a:r>
                        <a:rPr lang="ja-JP" altLang="ja-JP" sz="1050">
                          <a:solidFill>
                            <a:schemeClr val="tx1">
                              <a:lumMod val="65000"/>
                              <a:lumOff val="35000"/>
                            </a:schemeClr>
                          </a:solidFill>
                          <a:latin typeface="Meiryo" panose="020B0604030504040204" pitchFamily="34" charset="-128"/>
                          <a:ea typeface="Meiryo" panose="020B0604030504040204" pitchFamily="34" charset="-128"/>
                        </a:rPr>
                        <a:t>パンツ</a:t>
                      </a:r>
                      <a:r>
                        <a:rPr lang="en-US" altLang="ja-JP" sz="1050">
                          <a:solidFill>
                            <a:schemeClr val="tx1">
                              <a:lumMod val="65000"/>
                              <a:lumOff val="35000"/>
                            </a:schemeClr>
                          </a:solidFill>
                          <a:latin typeface="Meiryo" panose="020B0604030504040204" pitchFamily="34" charset="-128"/>
                          <a:ea typeface="Meiryo" panose="020B0604030504040204" pitchFamily="34" charset="-128"/>
                        </a:rPr>
                        <a:t>/</a:t>
                      </a:r>
                      <a:r>
                        <a:rPr lang="ja-JP" altLang="ja-JP" sz="1050">
                          <a:solidFill>
                            <a:schemeClr val="tx1">
                              <a:lumMod val="65000"/>
                              <a:lumOff val="35000"/>
                            </a:schemeClr>
                          </a:solidFill>
                          <a:latin typeface="Meiryo" panose="020B0604030504040204" pitchFamily="34" charset="-128"/>
                          <a:ea typeface="Meiryo" panose="020B0604030504040204" pitchFamily="34" charset="-128"/>
                        </a:rPr>
                        <a:t>ガードル</a:t>
                      </a:r>
                    </a:p>
                    <a:p>
                      <a:pPr marL="914400" lvl="2" indent="-827088" algn="l">
                        <a:lnSpc>
                          <a:spcPct val="120000"/>
                        </a:lnSpc>
                      </a:pPr>
                      <a:r>
                        <a:rPr lang="ja-JP" altLang="ja-JP" sz="1050">
                          <a:solidFill>
                            <a:schemeClr val="tx1">
                              <a:lumMod val="65000"/>
                              <a:lumOff val="35000"/>
                            </a:schemeClr>
                          </a:solidFill>
                          <a:latin typeface="Meiryo" panose="020B0604030504040204" pitchFamily="34" charset="-128"/>
                          <a:ea typeface="Meiryo" panose="020B0604030504040204" pitchFamily="34" charset="-128"/>
                        </a:rPr>
                        <a:t>・ブラジャー</a:t>
                      </a:r>
                      <a:r>
                        <a:rPr lang="en-US" altLang="ja-JP" sz="1050">
                          <a:solidFill>
                            <a:schemeClr val="tx1">
                              <a:lumMod val="65000"/>
                              <a:lumOff val="35000"/>
                            </a:schemeClr>
                          </a:solidFill>
                          <a:latin typeface="Meiryo" panose="020B0604030504040204" pitchFamily="34" charset="-128"/>
                          <a:ea typeface="Meiryo" panose="020B0604030504040204" pitchFamily="34" charset="-128"/>
                        </a:rPr>
                        <a:t>/</a:t>
                      </a:r>
                      <a:r>
                        <a:rPr lang="ja-JP" altLang="ja-JP" sz="1050">
                          <a:solidFill>
                            <a:schemeClr val="tx1">
                              <a:lumMod val="65000"/>
                              <a:lumOff val="35000"/>
                            </a:schemeClr>
                          </a:solidFill>
                          <a:latin typeface="Meiryo" panose="020B0604030504040204" pitchFamily="34" charset="-128"/>
                          <a:ea typeface="Meiryo" panose="020B0604030504040204" pitchFamily="34" charset="-128"/>
                        </a:rPr>
                        <a:t>スポーツブラ</a:t>
                      </a:r>
                      <a:r>
                        <a:rPr lang="en-US" altLang="ja-JP" sz="1050">
                          <a:solidFill>
                            <a:schemeClr val="tx1">
                              <a:lumMod val="65000"/>
                              <a:lumOff val="35000"/>
                            </a:schemeClr>
                          </a:solidFill>
                          <a:latin typeface="Meiryo" panose="020B0604030504040204" pitchFamily="34" charset="-128"/>
                          <a:ea typeface="Meiryo" panose="020B0604030504040204" pitchFamily="34" charset="-128"/>
                        </a:rPr>
                        <a:t>/</a:t>
                      </a:r>
                      <a:r>
                        <a:rPr lang="ja-JP" altLang="ja-JP" sz="1050">
                          <a:solidFill>
                            <a:schemeClr val="tx1">
                              <a:lumMod val="65000"/>
                              <a:lumOff val="35000"/>
                            </a:schemeClr>
                          </a:solidFill>
                          <a:latin typeface="Meiryo" panose="020B0604030504040204" pitchFamily="34" charset="-128"/>
                          <a:ea typeface="Meiryo" panose="020B0604030504040204" pitchFamily="34" charset="-128"/>
                        </a:rPr>
                        <a:t>ブラトップ</a:t>
                      </a:r>
                      <a:r>
                        <a:rPr lang="en-US" altLang="ja-JP" sz="1050">
                          <a:solidFill>
                            <a:schemeClr val="tx1">
                              <a:lumMod val="65000"/>
                              <a:lumOff val="35000"/>
                            </a:schemeClr>
                          </a:solidFill>
                          <a:latin typeface="Meiryo" panose="020B0604030504040204" pitchFamily="34" charset="-128"/>
                          <a:ea typeface="Meiryo" panose="020B0604030504040204" pitchFamily="34" charset="-128"/>
                        </a:rPr>
                        <a:t>/</a:t>
                      </a:r>
                      <a:r>
                        <a:rPr lang="ja-JP" altLang="ja-JP" sz="1050">
                          <a:solidFill>
                            <a:schemeClr val="tx1">
                              <a:lumMod val="65000"/>
                              <a:lumOff val="35000"/>
                            </a:schemeClr>
                          </a:solidFill>
                          <a:latin typeface="Meiryo" panose="020B0604030504040204" pitchFamily="34" charset="-128"/>
                          <a:ea typeface="Meiryo" panose="020B0604030504040204" pitchFamily="34" charset="-128"/>
                        </a:rPr>
                        <a:t>チューブトップ</a:t>
                      </a:r>
                      <a:r>
                        <a:rPr lang="en-US" altLang="ja-JP" sz="1050">
                          <a:solidFill>
                            <a:schemeClr val="tx1">
                              <a:lumMod val="65000"/>
                              <a:lumOff val="35000"/>
                            </a:schemeClr>
                          </a:solidFill>
                          <a:latin typeface="Meiryo" panose="020B0604030504040204" pitchFamily="34" charset="-128"/>
                          <a:ea typeface="Meiryo" panose="020B0604030504040204" pitchFamily="34" charset="-128"/>
                        </a:rPr>
                        <a:t>/</a:t>
                      </a:r>
                      <a:r>
                        <a:rPr lang="ja-JP" altLang="ja-JP" sz="1050">
                          <a:solidFill>
                            <a:schemeClr val="tx1">
                              <a:lumMod val="65000"/>
                              <a:lumOff val="35000"/>
                            </a:schemeClr>
                          </a:solidFill>
                          <a:latin typeface="Meiryo" panose="020B0604030504040204" pitchFamily="34" charset="-128"/>
                          <a:ea typeface="Meiryo" panose="020B0604030504040204" pitchFamily="34" charset="-128"/>
                        </a:rPr>
                        <a:t>ヌーブラ</a:t>
                      </a:r>
                    </a:p>
                    <a:p>
                      <a:pPr marL="914400" lvl="2" indent="-827088" algn="l">
                        <a:lnSpc>
                          <a:spcPct val="120000"/>
                        </a:lnSpc>
                      </a:pPr>
                      <a:r>
                        <a:rPr lang="ja-JP" altLang="ja-JP" sz="1050">
                          <a:solidFill>
                            <a:schemeClr val="tx1">
                              <a:lumMod val="65000"/>
                              <a:lumOff val="35000"/>
                            </a:schemeClr>
                          </a:solidFill>
                          <a:latin typeface="Meiryo" panose="020B0604030504040204" pitchFamily="34" charset="-128"/>
                          <a:ea typeface="Meiryo" panose="020B0604030504040204" pitchFamily="34" charset="-128"/>
                        </a:rPr>
                        <a:t>・キャミソール</a:t>
                      </a:r>
                      <a:r>
                        <a:rPr lang="en-US" altLang="ja-JP" sz="1050">
                          <a:solidFill>
                            <a:schemeClr val="tx1">
                              <a:lumMod val="65000"/>
                              <a:lumOff val="35000"/>
                            </a:schemeClr>
                          </a:solidFill>
                          <a:latin typeface="Meiryo" panose="020B0604030504040204" pitchFamily="34" charset="-128"/>
                          <a:ea typeface="Meiryo" panose="020B0604030504040204" pitchFamily="34" charset="-128"/>
                        </a:rPr>
                        <a:t>/</a:t>
                      </a:r>
                      <a:r>
                        <a:rPr lang="ja-JP" altLang="ja-JP" sz="1050">
                          <a:solidFill>
                            <a:schemeClr val="tx1">
                              <a:lumMod val="65000"/>
                              <a:lumOff val="35000"/>
                            </a:schemeClr>
                          </a:solidFill>
                          <a:latin typeface="Meiryo" panose="020B0604030504040204" pitchFamily="34" charset="-128"/>
                          <a:ea typeface="Meiryo" panose="020B0604030504040204" pitchFamily="34" charset="-128"/>
                        </a:rPr>
                        <a:t>ベビードール</a:t>
                      </a:r>
                      <a:r>
                        <a:rPr lang="en-US" altLang="ja-JP" sz="1050">
                          <a:solidFill>
                            <a:schemeClr val="tx1">
                              <a:lumMod val="65000"/>
                              <a:lumOff val="35000"/>
                            </a:schemeClr>
                          </a:solidFill>
                          <a:latin typeface="Meiryo" panose="020B0604030504040204" pitchFamily="34" charset="-128"/>
                          <a:ea typeface="Meiryo" panose="020B0604030504040204" pitchFamily="34" charset="-128"/>
                        </a:rPr>
                        <a:t>/</a:t>
                      </a:r>
                      <a:r>
                        <a:rPr lang="ja-JP" altLang="ja-JP" sz="1050">
                          <a:solidFill>
                            <a:schemeClr val="tx1">
                              <a:lumMod val="65000"/>
                              <a:lumOff val="35000"/>
                            </a:schemeClr>
                          </a:solidFill>
                          <a:latin typeface="Meiryo" panose="020B0604030504040204" pitchFamily="34" charset="-128"/>
                          <a:ea typeface="Meiryo" panose="020B0604030504040204" pitchFamily="34" charset="-128"/>
                        </a:rPr>
                        <a:t>スリップ</a:t>
                      </a:r>
                    </a:p>
                    <a:p>
                      <a:pPr marL="914400" lvl="2" indent="-827088" algn="l">
                        <a:lnSpc>
                          <a:spcPct val="120000"/>
                        </a:lnSpc>
                      </a:pPr>
                      <a:r>
                        <a:rPr lang="ja-JP" altLang="ja-JP" sz="1050">
                          <a:solidFill>
                            <a:schemeClr val="tx1">
                              <a:lumMod val="65000"/>
                              <a:lumOff val="35000"/>
                            </a:schemeClr>
                          </a:solidFill>
                          <a:latin typeface="Meiryo" panose="020B0604030504040204" pitchFamily="34" charset="-128"/>
                          <a:ea typeface="Meiryo" panose="020B0604030504040204" pitchFamily="34" charset="-128"/>
                        </a:rPr>
                        <a:t>・ペチコート</a:t>
                      </a:r>
                      <a:r>
                        <a:rPr lang="en-US" altLang="ja-JP" sz="1050">
                          <a:solidFill>
                            <a:schemeClr val="tx1">
                              <a:lumMod val="65000"/>
                              <a:lumOff val="35000"/>
                            </a:schemeClr>
                          </a:solidFill>
                          <a:latin typeface="Meiryo" panose="020B0604030504040204" pitchFamily="34" charset="-128"/>
                          <a:ea typeface="Meiryo" panose="020B0604030504040204" pitchFamily="34" charset="-128"/>
                        </a:rPr>
                        <a:t>/</a:t>
                      </a:r>
                      <a:r>
                        <a:rPr lang="ja-JP" altLang="ja-JP" sz="1050">
                          <a:solidFill>
                            <a:schemeClr val="tx1">
                              <a:lumMod val="65000"/>
                              <a:lumOff val="35000"/>
                            </a:schemeClr>
                          </a:solidFill>
                          <a:latin typeface="Meiryo" panose="020B0604030504040204" pitchFamily="34" charset="-128"/>
                          <a:ea typeface="Meiryo" panose="020B0604030504040204" pitchFamily="34" charset="-128"/>
                        </a:rPr>
                        <a:t>インナーショートパンツ</a:t>
                      </a:r>
                      <a:endParaRPr kumimoji="1" lang="ja-JP" altLang="en-US" sz="1050">
                        <a:latin typeface="Meiryo" panose="020B0604030504040204" pitchFamily="34" charset="-128"/>
                        <a:ea typeface="Meiryo" panose="020B0604030504040204" pitchFamily="34" charset="-128"/>
                      </a:endParaRPr>
                    </a:p>
                  </a:txBody>
                  <a:tcPr marL="162000" marR="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017888270"/>
                  </a:ext>
                </a:extLst>
              </a:tr>
              <a:tr h="1317291">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a:solidFill>
                            <a:schemeClr val="bg1"/>
                          </a:solidFill>
                          <a:latin typeface="Meiryo" panose="020B0604030504040204" pitchFamily="34" charset="-128"/>
                          <a:ea typeface="Meiryo" panose="020B0604030504040204" pitchFamily="34" charset="-128"/>
                          <a:cs typeface="+mn-cs"/>
                        </a:rPr>
                        <a:t>水着</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20000"/>
                        </a:lnSpc>
                        <a:spcBef>
                          <a:spcPts val="0"/>
                        </a:spcBef>
                        <a:spcAft>
                          <a:spcPts val="0"/>
                        </a:spcAft>
                        <a:buClrTx/>
                        <a:buSzTx/>
                        <a:buFontTx/>
                        <a:buNone/>
                        <a:tabLst/>
                        <a:defRPr/>
                      </a:pPr>
                      <a:r>
                        <a:rPr lang="ja-JP" altLang="ja-JP" sz="1050">
                          <a:solidFill>
                            <a:schemeClr val="tx1">
                              <a:lumMod val="65000"/>
                              <a:lumOff val="35000"/>
                            </a:schemeClr>
                          </a:solidFill>
                          <a:latin typeface="Meiryo" panose="020B0604030504040204" pitchFamily="34" charset="-128"/>
                          <a:ea typeface="Meiryo" panose="020B0604030504040204" pitchFamily="34" charset="-128"/>
                        </a:rPr>
                        <a:t>海水浴や水泳等に用いる衣服。</a:t>
                      </a:r>
                    </a:p>
                  </a:txBody>
                  <a:tcPr marL="162000" marR="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896938" indent="-896938">
                        <a:lnSpc>
                          <a:spcPct val="120000"/>
                        </a:lnSpc>
                      </a:pPr>
                      <a:r>
                        <a:rPr lang="ja-JP" altLang="ja-JP" sz="1050">
                          <a:solidFill>
                            <a:schemeClr val="tx1">
                              <a:lumMod val="65000"/>
                              <a:lumOff val="35000"/>
                            </a:schemeClr>
                          </a:solidFill>
                          <a:latin typeface="Meiryo" panose="020B0604030504040204" pitchFamily="34" charset="-128"/>
                          <a:ea typeface="Meiryo" panose="020B0604030504040204" pitchFamily="34" charset="-128"/>
                        </a:rPr>
                        <a:t>以下は基本的に</a:t>
                      </a:r>
                      <a:r>
                        <a:rPr lang="ja-JP" altLang="ja-JP" sz="1050" b="1">
                          <a:solidFill>
                            <a:schemeClr val="tx1">
                              <a:lumMod val="65000"/>
                              <a:lumOff val="35000"/>
                            </a:schemeClr>
                          </a:solidFill>
                          <a:latin typeface="Meiryo" panose="020B0604030504040204" pitchFamily="34" charset="-128"/>
                          <a:ea typeface="Meiryo" panose="020B0604030504040204" pitchFamily="34" charset="-128"/>
                        </a:rPr>
                        <a:t>対象外</a:t>
                      </a:r>
                      <a:r>
                        <a:rPr lang="ja-JP" altLang="ja-JP" sz="1050">
                          <a:solidFill>
                            <a:schemeClr val="tx1">
                              <a:lumMod val="65000"/>
                              <a:lumOff val="35000"/>
                            </a:schemeClr>
                          </a:solidFill>
                          <a:latin typeface="Meiryo" panose="020B0604030504040204" pitchFamily="34" charset="-128"/>
                          <a:ea typeface="Meiryo" panose="020B0604030504040204" pitchFamily="34" charset="-128"/>
                        </a:rPr>
                        <a:t>とします。</a:t>
                      </a:r>
                    </a:p>
                    <a:p>
                      <a:pPr marL="896938" lvl="1" indent="-896938">
                        <a:lnSpc>
                          <a:spcPct val="120000"/>
                        </a:lnSpc>
                      </a:pPr>
                      <a:r>
                        <a:rPr lang="ja-JP" altLang="ja-JP" sz="1050" b="1">
                          <a:solidFill>
                            <a:schemeClr val="tx1">
                              <a:lumMod val="65000"/>
                              <a:lumOff val="35000"/>
                            </a:schemeClr>
                          </a:solidFill>
                          <a:latin typeface="Meiryo" panose="020B0604030504040204" pitchFamily="34" charset="-128"/>
                          <a:ea typeface="Meiryo" panose="020B0604030504040204" pitchFamily="34" charset="-128"/>
                        </a:rPr>
                        <a:t>対象外例）</a:t>
                      </a:r>
                      <a:r>
                        <a:rPr lang="ja-JP" altLang="ja-JP" sz="1050">
                          <a:solidFill>
                            <a:schemeClr val="tx1">
                              <a:lumMod val="65000"/>
                              <a:lumOff val="35000"/>
                            </a:schemeClr>
                          </a:solidFill>
                          <a:latin typeface="Meiryo" panose="020B0604030504040204" pitchFamily="34" charset="-128"/>
                          <a:ea typeface="Meiryo" panose="020B0604030504040204" pitchFamily="34" charset="-128"/>
                        </a:rPr>
                        <a:t>・スポーツ水着</a:t>
                      </a:r>
                      <a:r>
                        <a:rPr lang="ja-JP" altLang="en-US" sz="1050">
                          <a:solidFill>
                            <a:schemeClr val="tx1">
                              <a:lumMod val="65000"/>
                              <a:lumOff val="35000"/>
                            </a:schemeClr>
                          </a:solidFill>
                          <a:latin typeface="Meiryo" panose="020B0604030504040204" pitchFamily="34" charset="-128"/>
                          <a:ea typeface="Meiryo" panose="020B0604030504040204" pitchFamily="34" charset="-128"/>
                        </a:rPr>
                        <a:t>　</a:t>
                      </a:r>
                      <a:r>
                        <a:rPr lang="ja-JP" altLang="ja-JP" sz="1050">
                          <a:solidFill>
                            <a:schemeClr val="tx1">
                              <a:lumMod val="65000"/>
                              <a:lumOff val="35000"/>
                            </a:schemeClr>
                          </a:solidFill>
                          <a:latin typeface="Meiryo" panose="020B0604030504040204" pitchFamily="34" charset="-128"/>
                          <a:ea typeface="Meiryo" panose="020B0604030504040204" pitchFamily="34" charset="-128"/>
                        </a:rPr>
                        <a:t>・ラッシュガード</a:t>
                      </a:r>
                    </a:p>
                    <a:p>
                      <a:pPr marL="0" indent="0">
                        <a:lnSpc>
                          <a:spcPct val="120000"/>
                        </a:lnSpc>
                      </a:pPr>
                      <a:r>
                        <a:rPr lang="en-US" altLang="ja-JP" sz="1050" b="1">
                          <a:solidFill>
                            <a:srgbClr val="C00000"/>
                          </a:solidFill>
                          <a:latin typeface="Meiryo" panose="020B0604030504040204" pitchFamily="34" charset="-128"/>
                          <a:ea typeface="Meiryo" panose="020B0604030504040204" pitchFamily="34" charset="-128"/>
                        </a:rPr>
                        <a:t>※</a:t>
                      </a:r>
                      <a:r>
                        <a:rPr lang="ja-JP" altLang="ja-JP" sz="1050" b="1">
                          <a:solidFill>
                            <a:srgbClr val="C00000"/>
                          </a:solidFill>
                          <a:latin typeface="Meiryo" panose="020B0604030504040204" pitchFamily="34" charset="-128"/>
                          <a:ea typeface="Meiryo" panose="020B0604030504040204" pitchFamily="34" charset="-128"/>
                        </a:rPr>
                        <a:t>局部アップ等、他掲載基準で不可となる場合がありますのでご注意ください。</a:t>
                      </a:r>
                      <a:endParaRPr lang="en-US" altLang="ja-JP" sz="1050" b="1">
                        <a:solidFill>
                          <a:srgbClr val="C00000"/>
                        </a:solidFill>
                        <a:latin typeface="Meiryo" panose="020B0604030504040204" pitchFamily="34" charset="-128"/>
                        <a:ea typeface="Meiryo" panose="020B0604030504040204" pitchFamily="34" charset="-128"/>
                      </a:endParaRPr>
                    </a:p>
                    <a:p>
                      <a:pPr marL="0" indent="0">
                        <a:lnSpc>
                          <a:spcPct val="120000"/>
                        </a:lnSpc>
                      </a:pPr>
                      <a:r>
                        <a:rPr lang="ja-JP" altLang="en-US" sz="1050">
                          <a:solidFill>
                            <a:srgbClr val="C00000"/>
                          </a:solidFill>
                          <a:latin typeface="Meiryo" panose="020B0604030504040204" pitchFamily="34" charset="-128"/>
                          <a:ea typeface="Meiryo" panose="020B0604030504040204" pitchFamily="34" charset="-128"/>
                        </a:rPr>
                        <a:t> </a:t>
                      </a:r>
                      <a:r>
                        <a:rPr kumimoji="1" lang="ja-JP" altLang="en-US" sz="1050" kern="1200">
                          <a:solidFill>
                            <a:schemeClr val="tx1">
                              <a:lumMod val="65000"/>
                              <a:lumOff val="35000"/>
                            </a:schemeClr>
                          </a:solidFill>
                          <a:latin typeface="Meiryo" panose="020B0604030504040204" pitchFamily="34" charset="-128"/>
                          <a:ea typeface="Meiryo" panose="020B0604030504040204" pitchFamily="34" charset="-128"/>
                          <a:cs typeface="+mn-cs"/>
                        </a:rPr>
                        <a:t>参照：</a:t>
                      </a:r>
                      <a:r>
                        <a:rPr kumimoji="1" lang="en-US" altLang="ja-JP" sz="1050" kern="120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50" kern="1200">
                          <a:solidFill>
                            <a:schemeClr val="tx1">
                              <a:lumMod val="65000"/>
                              <a:lumOff val="35000"/>
                            </a:schemeClr>
                          </a:solidFill>
                          <a:latin typeface="Meiryo" panose="020B0604030504040204" pitchFamily="34" charset="-128"/>
                          <a:ea typeface="Meiryo" panose="020B0604030504040204" pitchFamily="34" charset="-128"/>
                          <a:cs typeface="+mn-cs"/>
                        </a:rPr>
                        <a:t>広告</a:t>
                      </a:r>
                      <a:r>
                        <a:rPr kumimoji="1" lang="en-US" altLang="ja-JP" sz="1050" kern="120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50" kern="1200">
                          <a:solidFill>
                            <a:schemeClr val="tx1">
                              <a:lumMod val="65000"/>
                              <a:lumOff val="35000"/>
                            </a:schemeClr>
                          </a:solidFill>
                          <a:latin typeface="Meiryo" panose="020B0604030504040204" pitchFamily="34" charset="-128"/>
                          <a:ea typeface="Meiryo" panose="020B0604030504040204" pitchFamily="34" charset="-128"/>
                          <a:cs typeface="+mn-cs"/>
                        </a:rPr>
                        <a:t>広告掲載基準＞第</a:t>
                      </a:r>
                      <a:r>
                        <a:rPr kumimoji="1" lang="en-US" altLang="ja-JP" sz="1050" kern="1200">
                          <a:solidFill>
                            <a:schemeClr val="tx1">
                              <a:lumMod val="65000"/>
                              <a:lumOff val="35000"/>
                            </a:schemeClr>
                          </a:solidFill>
                          <a:latin typeface="Meiryo" panose="020B0604030504040204" pitchFamily="34" charset="-128"/>
                          <a:ea typeface="Meiryo" panose="020B0604030504040204" pitchFamily="34" charset="-128"/>
                          <a:cs typeface="+mn-cs"/>
                        </a:rPr>
                        <a:t>9</a:t>
                      </a:r>
                      <a:r>
                        <a:rPr kumimoji="1" lang="ja-JP" altLang="en-US" sz="1050" kern="1200">
                          <a:solidFill>
                            <a:schemeClr val="tx1">
                              <a:lumMod val="65000"/>
                              <a:lumOff val="35000"/>
                            </a:schemeClr>
                          </a:solidFill>
                          <a:latin typeface="Meiryo" panose="020B0604030504040204" pitchFamily="34" charset="-128"/>
                          <a:ea typeface="Meiryo" panose="020B0604030504040204" pitchFamily="34" charset="-128"/>
                          <a:cs typeface="+mn-cs"/>
                        </a:rPr>
                        <a:t>章　広告表現規制＞</a:t>
                      </a:r>
                      <a:r>
                        <a:rPr kumimoji="1" lang="en-US" altLang="ja-JP" sz="1050" kern="1200">
                          <a:solidFill>
                            <a:schemeClr val="tx1">
                              <a:lumMod val="65000"/>
                              <a:lumOff val="35000"/>
                            </a:schemeClr>
                          </a:solidFill>
                          <a:latin typeface="Meiryo" panose="020B0604030504040204" pitchFamily="34" charset="-128"/>
                          <a:ea typeface="Meiryo" panose="020B0604030504040204" pitchFamily="34" charset="-128"/>
                          <a:cs typeface="+mn-cs"/>
                        </a:rPr>
                        <a:t>3. </a:t>
                      </a:r>
                      <a:r>
                        <a:rPr kumimoji="1" lang="ja-JP" altLang="en-US" sz="1050" kern="1200">
                          <a:solidFill>
                            <a:schemeClr val="tx1">
                              <a:lumMod val="65000"/>
                              <a:lumOff val="35000"/>
                            </a:schemeClr>
                          </a:solidFill>
                          <a:latin typeface="Meiryo" panose="020B0604030504040204" pitchFamily="34" charset="-128"/>
                          <a:ea typeface="Meiryo" panose="020B0604030504040204" pitchFamily="34" charset="-128"/>
                          <a:cs typeface="+mn-cs"/>
                        </a:rPr>
                        <a:t>ユーザーに不快感を与えるような表現</a:t>
                      </a:r>
                      <a:endParaRPr kumimoji="1" lang="en-US" altLang="ja-JP" sz="1050" kern="1200">
                        <a:solidFill>
                          <a:schemeClr val="tx1">
                            <a:lumMod val="65000"/>
                            <a:lumOff val="35000"/>
                          </a:schemeClr>
                        </a:solidFill>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20000"/>
                        </a:lnSpc>
                        <a:spcBef>
                          <a:spcPts val="0"/>
                        </a:spcBef>
                        <a:spcAft>
                          <a:spcPts val="0"/>
                        </a:spcAft>
                        <a:buClrTx/>
                        <a:buSzTx/>
                        <a:buFontTx/>
                        <a:buNone/>
                        <a:tabLst/>
                        <a:defRPr/>
                      </a:pPr>
                      <a:r>
                        <a:rPr kumimoji="1" lang="en-US" altLang="ja-JP" sz="1050">
                          <a:latin typeface="Meiryo" panose="020B0604030504040204" pitchFamily="34" charset="-128"/>
                          <a:ea typeface="Meiryo" panose="020B0604030504040204" pitchFamily="34" charset="-128"/>
                          <a:hlinkClick r:id="rId2"/>
                        </a:rPr>
                        <a:t>https://ads-help.yahoo-net.jp/s/article/H000044801?language=ja</a:t>
                      </a:r>
                      <a:endParaRPr kumimoji="1" lang="en-US" altLang="ja-JP" sz="1050">
                        <a:latin typeface="Meiryo" panose="020B0604030504040204" pitchFamily="34" charset="-128"/>
                        <a:ea typeface="Meiryo" panose="020B0604030504040204" pitchFamily="34" charset="-128"/>
                      </a:endParaRPr>
                    </a:p>
                  </a:txBody>
                  <a:tcPr marL="162000" marR="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798959427"/>
                  </a:ext>
                </a:extLst>
              </a:tr>
            </a:tbl>
          </a:graphicData>
        </a:graphic>
      </p:graphicFrame>
      <p:sp>
        <p:nvSpPr>
          <p:cNvPr id="7" name="テキスト プレースホルダー 4">
            <a:extLst>
              <a:ext uri="{FF2B5EF4-FFF2-40B4-BE49-F238E27FC236}">
                <a16:creationId xmlns:a16="http://schemas.microsoft.com/office/drawing/2014/main" id="{427DB862-330C-13E0-FADA-26CE5A8C691C}"/>
              </a:ext>
            </a:extLst>
          </p:cNvPr>
          <p:cNvSpPr>
            <a:spLocks noGrp="1"/>
          </p:cNvSpPr>
          <p:nvPr>
            <p:ph type="body" sz="quarter" idx="12"/>
          </p:nvPr>
        </p:nvSpPr>
        <p:spPr>
          <a:xfrm>
            <a:off x="2540339" y="5346000"/>
            <a:ext cx="9272433" cy="1224000"/>
          </a:xfrm>
        </p:spPr>
        <p:txBody>
          <a:bodyPr wrap="square"/>
          <a:lstStyle/>
          <a:p>
            <a:pPr marL="0" marR="0" lvl="0" indent="0" defTabSz="914400" eaLnBrk="1" fontAlgn="auto" latinLnBrk="0" hangingPunct="1">
              <a:lnSpc>
                <a:spcPct val="120000"/>
              </a:lnSpc>
              <a:spcBef>
                <a:spcPts val="0"/>
              </a:spcBef>
              <a:buClrTx/>
              <a:buSzTx/>
              <a:buFontTx/>
              <a:buNone/>
              <a:tabLst/>
              <a:defRPr/>
            </a:pPr>
            <a:r>
              <a:rPr kumimoji="0" lang="ja-JP" altLang="en-US" sz="1600" b="1" i="0" u="none" strike="noStrike" kern="0" cap="none" spc="0" normalizeH="0" baseline="0" noProof="0">
                <a:ln>
                  <a:noFill/>
                </a:ln>
                <a:solidFill>
                  <a:srgbClr val="C00000"/>
                </a:solidFill>
                <a:effectLst/>
                <a:uLnTx/>
                <a:uFillTx/>
                <a:latin typeface="Meiryo" panose="020B0604030504040204" pitchFamily="34" charset="-128"/>
                <a:ea typeface="Meiryo" panose="020B0604030504040204" pitchFamily="34" charset="-128"/>
              </a:rPr>
              <a:t>「下着・水着」の訴求内容に該当するか迷ったら</a:t>
            </a:r>
            <a:r>
              <a:rPr kumimoji="0" lang="ja-JP" altLang="en-US" sz="12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（予約前に確認可能です）</a:t>
            </a:r>
          </a:p>
          <a:p>
            <a:pPr defTabSz="914400">
              <a:lnSpc>
                <a:spcPct val="120000"/>
              </a:lnSpc>
              <a:spcBef>
                <a:spcPts val="0"/>
              </a:spcBef>
              <a:defRPr/>
            </a:pPr>
            <a:r>
              <a:rPr kumimoji="0" lang="ja-JP" altLang="en-US" sz="12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lang="ja-JP" altLang="en-US" b="0" i="0">
                <a:solidFill>
                  <a:srgbClr val="333333"/>
                </a:solidFill>
                <a:effectLst/>
                <a:latin typeface="メイリオ" panose="020B0604030504040204" pitchFamily="50" charset="-128"/>
                <a:ea typeface="メイリオ" panose="020B0604030504040204" pitchFamily="50" charset="-128"/>
              </a:rPr>
              <a:t>ディスプレイ広告（予約型）　入稿前審査依頼フォーム</a:t>
            </a:r>
            <a:r>
              <a:rPr kumimoji="0" lang="ja-JP" altLang="en-US" sz="12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endParaRPr kumimoji="0" lang="en-US" altLang="ja-JP" sz="12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a:p>
            <a:pPr marL="0" marR="0" lvl="0" indent="0" defTabSz="914400" eaLnBrk="1" fontAlgn="auto" latinLnBrk="0" hangingPunct="1">
              <a:lnSpc>
                <a:spcPct val="120000"/>
              </a:lnSpc>
              <a:spcBef>
                <a:spcPts val="0"/>
              </a:spcBef>
              <a:buClrTx/>
              <a:buSzTx/>
              <a:buFontTx/>
              <a:buNone/>
              <a:tabLst/>
              <a:defRPr/>
            </a:pPr>
            <a:r>
              <a:rPr kumimoji="0" lang="en-US" altLang="ja-JP" sz="12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3"/>
              </a:rPr>
              <a:t>https://form-business.yahoo.co.jp/claris/enqueteForm?inquiry_type=guaranteed_review</a:t>
            </a:r>
            <a:r>
              <a:rPr kumimoji="0" lang="en-US" altLang="ja-JP" sz="12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 </a:t>
            </a:r>
            <a:r>
              <a:rPr kumimoji="0" lang="ja-JP" altLang="en-US" sz="12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から入稿前審査を依頼してください。</a:t>
            </a:r>
          </a:p>
          <a:p>
            <a:pPr marL="628650" marR="0" lvl="1" indent="-171450" defTabSz="914400" eaLnBrk="1" fontAlgn="auto" latinLnBrk="0" hangingPunct="1">
              <a:lnSpc>
                <a:spcPct val="120000"/>
              </a:lnSpc>
              <a:spcBef>
                <a:spcPts val="0"/>
              </a:spcBef>
              <a:buClrTx/>
              <a:buSzTx/>
              <a:buFont typeface="Wingdings" pitchFamily="2" charset="2"/>
              <a:buChar char="n"/>
              <a:tabLst/>
              <a:defRPr/>
            </a:pPr>
            <a:r>
              <a:rPr kumimoji="0" lang="ja-JP" altLang="en-US" sz="1100" b="1"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選択項目</a:t>
            </a:r>
            <a:r>
              <a:rPr kumimoji="0" lang="ja-JP" altLang="en-US" sz="11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0" lang="ja-JP" altLang="en-US" sz="1100" kern="0">
                <a:solidFill>
                  <a:srgbClr val="000000">
                    <a:lumMod val="65000"/>
                    <a:lumOff val="35000"/>
                  </a:srgbClr>
                </a:solidFill>
                <a:latin typeface="Meiryo" panose="020B0604030504040204" pitchFamily="34" charset="-128"/>
                <a:ea typeface="Meiryo" panose="020B0604030504040204" pitchFamily="34" charset="-128"/>
              </a:rPr>
              <a:t>審査区分、広告タイプ、アイテムデバイス、最終リンク先</a:t>
            </a:r>
            <a:r>
              <a:rPr kumimoji="0" lang="en-US" altLang="ja-JP" sz="1100" kern="0">
                <a:solidFill>
                  <a:srgbClr val="000000">
                    <a:lumMod val="65000"/>
                    <a:lumOff val="35000"/>
                  </a:srgbClr>
                </a:solidFill>
                <a:latin typeface="Meiryo" panose="020B0604030504040204" pitchFamily="34" charset="-128"/>
                <a:ea typeface="Meiryo" panose="020B0604030504040204" pitchFamily="34" charset="-128"/>
              </a:rPr>
              <a:t>URL</a:t>
            </a:r>
            <a:r>
              <a:rPr kumimoji="0" lang="ja-JP" altLang="en-US" sz="1100" kern="0">
                <a:solidFill>
                  <a:srgbClr val="000000">
                    <a:lumMod val="65000"/>
                    <a:lumOff val="35000"/>
                  </a:srgbClr>
                </a:solidFill>
                <a:latin typeface="Meiryo" panose="020B0604030504040204" pitchFamily="34" charset="-128"/>
                <a:ea typeface="Meiryo" panose="020B0604030504040204" pitchFamily="34" charset="-128"/>
              </a:rPr>
              <a:t>、入稿時のリンク先の状態</a:t>
            </a:r>
            <a:endParaRPr kumimoji="0" lang="ja-JP" altLang="en-US" sz="11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a:p>
            <a:pPr marL="628650" marR="0" lvl="1" indent="-171450" defTabSz="914400" eaLnBrk="1" fontAlgn="auto" latinLnBrk="0" hangingPunct="1">
              <a:lnSpc>
                <a:spcPct val="120000"/>
              </a:lnSpc>
              <a:spcBef>
                <a:spcPts val="0"/>
              </a:spcBef>
              <a:buClrTx/>
              <a:buSzTx/>
              <a:buFont typeface="Wingdings" pitchFamily="2" charset="2"/>
              <a:buChar char="n"/>
              <a:tabLst/>
              <a:defRPr/>
            </a:pPr>
            <a:r>
              <a:rPr kumimoji="0" lang="ja-JP" altLang="en-US" sz="1100" b="1"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詳細</a:t>
            </a:r>
            <a:r>
              <a:rPr kumimoji="0" lang="ja-JP" altLang="en-US" sz="11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：「出稿予定の広告フォーマット」において、対象商品を選択。「備考」欄に下着水着制限に該当するかの確認である旨を明記。</a:t>
            </a:r>
          </a:p>
          <a:p>
            <a:pPr marL="628650" marR="0" lvl="1" indent="-171450" defTabSz="914400" eaLnBrk="1" fontAlgn="auto" latinLnBrk="0" hangingPunct="1">
              <a:lnSpc>
                <a:spcPct val="120000"/>
              </a:lnSpc>
              <a:spcBef>
                <a:spcPts val="0"/>
              </a:spcBef>
              <a:buClrTx/>
              <a:buSzTx/>
              <a:buFont typeface="Wingdings" pitchFamily="2" charset="2"/>
              <a:buChar char="n"/>
              <a:tabLst/>
              <a:defRPr/>
            </a:pPr>
            <a:r>
              <a:rPr kumimoji="0" lang="ja-JP" altLang="en-US" sz="1100" b="1"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弊社からの回答</a:t>
            </a:r>
            <a:r>
              <a:rPr kumimoji="0" lang="ja-JP" altLang="en-US" sz="11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：制限に該当するか否かを回答させていただきます。</a:t>
            </a:r>
          </a:p>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ja-JP" altLang="en-US" sz="11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p:txBody>
      </p:sp>
    </p:spTree>
    <p:extLst>
      <p:ext uri="{BB962C8B-B14F-4D97-AF65-F5344CB8AC3E}">
        <p14:creationId xmlns:p14="http://schemas.microsoft.com/office/powerpoint/2010/main" val="304597197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プレースホルダー 4">
            <a:extLst>
              <a:ext uri="{FF2B5EF4-FFF2-40B4-BE49-F238E27FC236}">
                <a16:creationId xmlns:a16="http://schemas.microsoft.com/office/drawing/2014/main" id="{8611F7AF-2F79-8263-D1CB-A7593B360634}"/>
              </a:ext>
            </a:extLst>
          </p:cNvPr>
          <p:cNvSpPr>
            <a:spLocks noGrp="1"/>
          </p:cNvSpPr>
          <p:nvPr>
            <p:ph type="body" sz="quarter" idx="12"/>
          </p:nvPr>
        </p:nvSpPr>
        <p:spPr/>
        <p:txBody>
          <a:bodyPr/>
          <a:lstStyle/>
          <a:p>
            <a:r>
              <a:rPr lang="ja-JP" altLang="en-US"/>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審査について</a:t>
            </a:r>
            <a:endParaRPr kumimoji="1" lang="ja-JP" altLang="en-US" sz="1600">
              <a:solidFill>
                <a:schemeClr val="accent6"/>
              </a:solidFill>
            </a:endParaRPr>
          </a:p>
        </p:txBody>
      </p:sp>
      <p:sp>
        <p:nvSpPr>
          <p:cNvPr id="4" name="テキスト ボックス 3">
            <a:extLst>
              <a:ext uri="{FF2B5EF4-FFF2-40B4-BE49-F238E27FC236}">
                <a16:creationId xmlns:a16="http://schemas.microsoft.com/office/drawing/2014/main" id="{D4199445-C21E-0254-B2A3-CECFE4E29296}"/>
              </a:ext>
            </a:extLst>
          </p:cNvPr>
          <p:cNvSpPr txBox="1"/>
          <p:nvPr/>
        </p:nvSpPr>
        <p:spPr>
          <a:xfrm>
            <a:off x="3565134" y="306687"/>
            <a:ext cx="3411190" cy="236988"/>
          </a:xfrm>
          <a:prstGeom prst="rect">
            <a:avLst/>
          </a:prstGeom>
          <a:noFill/>
        </p:spPr>
        <p:txBody>
          <a:bodyPr wrap="none" lIns="0" tIns="0" rIns="0" bIns="0" rtlCol="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入稿前審査が必要な項目をご確認ください</a:t>
            </a:r>
          </a:p>
        </p:txBody>
      </p:sp>
      <p:graphicFrame>
        <p:nvGraphicFramePr>
          <p:cNvPr id="6" name="表 5">
            <a:extLst>
              <a:ext uri="{FF2B5EF4-FFF2-40B4-BE49-F238E27FC236}">
                <a16:creationId xmlns:a16="http://schemas.microsoft.com/office/drawing/2014/main" id="{659FCFC1-B066-B7EB-C44D-516ACDFDB4E5}"/>
              </a:ext>
            </a:extLst>
          </p:cNvPr>
          <p:cNvGraphicFramePr>
            <a:graphicFrameLocks noGrp="1"/>
          </p:cNvGraphicFramePr>
          <p:nvPr/>
        </p:nvGraphicFramePr>
        <p:xfrm>
          <a:off x="479427" y="1089025"/>
          <a:ext cx="11233149" cy="5462288"/>
        </p:xfrm>
        <a:graphic>
          <a:graphicData uri="http://schemas.openxmlformats.org/drawingml/2006/table">
            <a:tbl>
              <a:tblPr firstCol="1" bandRow="1"/>
              <a:tblGrid>
                <a:gridCol w="749903">
                  <a:extLst>
                    <a:ext uri="{9D8B030D-6E8A-4147-A177-3AD203B41FA5}">
                      <a16:colId xmlns:a16="http://schemas.microsoft.com/office/drawing/2014/main" val="792911817"/>
                    </a:ext>
                  </a:extLst>
                </a:gridCol>
                <a:gridCol w="865192">
                  <a:extLst>
                    <a:ext uri="{9D8B030D-6E8A-4147-A177-3AD203B41FA5}">
                      <a16:colId xmlns:a16="http://schemas.microsoft.com/office/drawing/2014/main" val="3608287535"/>
                    </a:ext>
                  </a:extLst>
                </a:gridCol>
                <a:gridCol w="1240642">
                  <a:extLst>
                    <a:ext uri="{9D8B030D-6E8A-4147-A177-3AD203B41FA5}">
                      <a16:colId xmlns:a16="http://schemas.microsoft.com/office/drawing/2014/main" val="135909385"/>
                    </a:ext>
                  </a:extLst>
                </a:gridCol>
                <a:gridCol w="4563689">
                  <a:extLst>
                    <a:ext uri="{9D8B030D-6E8A-4147-A177-3AD203B41FA5}">
                      <a16:colId xmlns:a16="http://schemas.microsoft.com/office/drawing/2014/main" val="2591893762"/>
                    </a:ext>
                  </a:extLst>
                </a:gridCol>
                <a:gridCol w="991283">
                  <a:extLst>
                    <a:ext uri="{9D8B030D-6E8A-4147-A177-3AD203B41FA5}">
                      <a16:colId xmlns:a16="http://schemas.microsoft.com/office/drawing/2014/main" val="664908994"/>
                    </a:ext>
                  </a:extLst>
                </a:gridCol>
                <a:gridCol w="1194222">
                  <a:extLst>
                    <a:ext uri="{9D8B030D-6E8A-4147-A177-3AD203B41FA5}">
                      <a16:colId xmlns:a16="http://schemas.microsoft.com/office/drawing/2014/main" val="1931427765"/>
                    </a:ext>
                  </a:extLst>
                </a:gridCol>
                <a:gridCol w="1628218">
                  <a:extLst>
                    <a:ext uri="{9D8B030D-6E8A-4147-A177-3AD203B41FA5}">
                      <a16:colId xmlns:a16="http://schemas.microsoft.com/office/drawing/2014/main" val="2760754859"/>
                    </a:ext>
                  </a:extLst>
                </a:gridCol>
              </a:tblGrid>
              <a:tr h="545528">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algn="ctr" defTabSz="914423" rtl="0" eaLnBrk="1" latinLnBrk="0" hangingPunct="1">
                        <a:lnSpc>
                          <a:spcPct val="110000"/>
                        </a:lnSpc>
                      </a:pPr>
                      <a:r>
                        <a:rPr kumimoji="1" lang="ja-JP" altLang="en-US" sz="1000" b="1" kern="1200">
                          <a:solidFill>
                            <a:schemeClr val="accent3"/>
                          </a:solidFill>
                          <a:latin typeface="Meiryo" panose="020B0604030504040204" pitchFamily="34" charset="-128"/>
                          <a:ea typeface="Meiryo" panose="020B0604030504040204" pitchFamily="34" charset="-128"/>
                          <a:cs typeface="+mn-cs"/>
                        </a:rPr>
                        <a:t>項目</a:t>
                      </a:r>
                    </a:p>
                  </a:txBody>
                  <a:tcPr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accent3"/>
                          </a:solidFill>
                          <a:latin typeface="Meiryo" panose="020B0604030504040204" pitchFamily="34" charset="-128"/>
                          <a:ea typeface="Meiryo" panose="020B0604030504040204" pitchFamily="34" charset="-128"/>
                          <a:cs typeface="+mn-cs"/>
                        </a:rPr>
                        <a:t>問い合わせ内容</a:t>
                      </a:r>
                      <a:endParaRPr kumimoji="1" lang="en-US" altLang="ja-JP" sz="1000" b="1" kern="1200">
                        <a:solidFill>
                          <a:schemeClr val="accent3"/>
                        </a:solidFill>
                        <a:latin typeface="Meiryo" panose="020B0604030504040204" pitchFamily="34" charset="-128"/>
                        <a:ea typeface="Meiryo" panose="020B0604030504040204" pitchFamily="34" charset="-128"/>
                        <a:cs typeface="+mn-cs"/>
                      </a:endParaRP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accent3"/>
                          </a:solidFill>
                          <a:latin typeface="Meiryo" panose="020B0604030504040204" pitchFamily="34" charset="-128"/>
                          <a:ea typeface="Meiryo" panose="020B0604030504040204" pitchFamily="34" charset="-128"/>
                          <a:cs typeface="+mn-cs"/>
                        </a:rPr>
                        <a:t>項目別</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accent3"/>
                          </a:solidFill>
                          <a:latin typeface="Meiryo" panose="020B0604030504040204" pitchFamily="34" charset="-128"/>
                          <a:ea typeface="Meiryo" panose="020B0604030504040204" pitchFamily="34" charset="-128"/>
                          <a:cs typeface="+mn-cs"/>
                        </a:rPr>
                        <a:t>詳細</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必須</a:t>
                      </a:r>
                      <a:r>
                        <a:rPr kumimoji="1" lang="en-US" altLang="ja-JP" sz="1000" b="1" kern="1200">
                          <a:solidFill>
                            <a:schemeClr val="bg1"/>
                          </a:solidFill>
                          <a:latin typeface="Meiryo" panose="020B0604030504040204" pitchFamily="34" charset="-128"/>
                          <a:ea typeface="Meiryo" panose="020B0604030504040204" pitchFamily="34" charset="-128"/>
                          <a:cs typeface="+mn-cs"/>
                        </a:rPr>
                        <a:t>/</a:t>
                      </a:r>
                      <a:r>
                        <a:rPr kumimoji="1" lang="ja-JP" altLang="en-US" sz="1000" b="1" kern="1200">
                          <a:solidFill>
                            <a:schemeClr val="bg1"/>
                          </a:solidFill>
                          <a:latin typeface="Meiryo" panose="020B0604030504040204" pitchFamily="34" charset="-128"/>
                          <a:ea typeface="Meiryo" panose="020B0604030504040204" pitchFamily="34" charset="-128"/>
                          <a:cs typeface="+mn-cs"/>
                        </a:rPr>
                        <a:t>任意</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accent3"/>
                          </a:solidFill>
                          <a:latin typeface="Meiryo" panose="020B0604030504040204" pitchFamily="34" charset="-128"/>
                          <a:ea typeface="Meiryo" panose="020B0604030504040204" pitchFamily="34" charset="-128"/>
                          <a:cs typeface="+mn-cs"/>
                        </a:rPr>
                        <a:t>期日</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accent3"/>
                          </a:solidFill>
                          <a:latin typeface="Meiryo" panose="020B0604030504040204" pitchFamily="34" charset="-128"/>
                          <a:ea typeface="Meiryo" panose="020B0604030504040204" pitchFamily="34" charset="-128"/>
                          <a:cs typeface="+mn-cs"/>
                        </a:rPr>
                        <a:t>ツール</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extLst>
                  <a:ext uri="{0D108BD9-81ED-4DB2-BD59-A6C34878D82A}">
                    <a16:rowId xmlns:a16="http://schemas.microsoft.com/office/drawing/2014/main" val="2117335041"/>
                  </a:ext>
                </a:extLst>
              </a:tr>
              <a:tr h="913451">
                <a:tc rowSpan="5">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lnSpc>
                          <a:spcPct val="110000"/>
                        </a:lnSpc>
                      </a:pPr>
                      <a:r>
                        <a:rPr kumimoji="1" lang="ja-JP" altLang="en-US" sz="1000" b="0" i="0">
                          <a:solidFill>
                            <a:schemeClr val="bg1"/>
                          </a:solidFill>
                          <a:latin typeface="Meiryo" panose="020B0604030504040204" pitchFamily="34" charset="-128"/>
                          <a:ea typeface="Meiryo" panose="020B0604030504040204" pitchFamily="34" charset="-128"/>
                        </a:rPr>
                        <a:t>入稿前</a:t>
                      </a:r>
                      <a:endParaRPr kumimoji="1" lang="en-US" altLang="ja-JP" sz="1000" b="0" i="0">
                        <a:solidFill>
                          <a:schemeClr val="bg1"/>
                        </a:solidFill>
                        <a:latin typeface="Meiryo" panose="020B0604030504040204" pitchFamily="34" charset="-128"/>
                        <a:ea typeface="Meiryo" panose="020B0604030504040204" pitchFamily="34" charset="-128"/>
                      </a:endParaRPr>
                    </a:p>
                    <a:p>
                      <a:pPr algn="ctr">
                        <a:lnSpc>
                          <a:spcPct val="110000"/>
                        </a:lnSpc>
                      </a:pPr>
                      <a:r>
                        <a:rPr kumimoji="1" lang="ja-JP" altLang="en-US" sz="1000" b="0" i="0">
                          <a:solidFill>
                            <a:schemeClr val="bg1"/>
                          </a:solidFill>
                          <a:latin typeface="Meiryo" panose="020B0604030504040204" pitchFamily="34" charset="-128"/>
                          <a:ea typeface="Meiryo" panose="020B0604030504040204" pitchFamily="34" charset="-128"/>
                        </a:rPr>
                        <a:t>審査</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00">
                        <a:lumMod val="50000"/>
                        <a:lumOff val="50000"/>
                      </a:srgbClr>
                    </a:solidFill>
                  </a:tcPr>
                </a:tc>
                <a:tc row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noProof="0">
                          <a:solidFill>
                            <a:schemeClr val="bg1"/>
                          </a:solidFill>
                          <a:latin typeface="Meiryo" panose="020B0604030504040204" pitchFamily="34" charset="-128"/>
                          <a:ea typeface="Meiryo" panose="020B0604030504040204" pitchFamily="34" charset="-128"/>
                          <a:cs typeface="+mn-cs"/>
                        </a:rPr>
                        <a:t>広告掲載</a:t>
                      </a:r>
                      <a:endParaRPr kumimoji="1" lang="en-US" altLang="ja-JP" sz="1000" b="0" i="0" kern="1200" noProof="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noProof="0">
                          <a:solidFill>
                            <a:schemeClr val="bg1"/>
                          </a:solidFill>
                          <a:latin typeface="Meiryo" panose="020B0604030504040204" pitchFamily="34" charset="-128"/>
                          <a:ea typeface="Meiryo" panose="020B0604030504040204" pitchFamily="34" charset="-128"/>
                          <a:cs typeface="+mn-cs"/>
                        </a:rPr>
                        <a:t>基準</a:t>
                      </a:r>
                      <a:endParaRPr kumimoji="1" lang="ja-JP" altLang="en-US" sz="1000" b="0" i="0" kern="120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rPr>
                        <a:t>種別</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・ブランドリフト調査（調査種別：</a:t>
                      </a:r>
                      <a:r>
                        <a:rPr kumimoji="1" lang="ja-JP" altLang="en-US" sz="1000" b="0"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cs typeface="+mn-cs"/>
                        </a:rPr>
                        <a:t>比較検討</a:t>
                      </a:r>
                      <a:r>
                        <a:rPr kumimoji="1" lang="ja-JP" altLang="en-US" sz="10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en-US" altLang="ja-JP" sz="10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10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紐づく広告が分からないと判断できない部分もあるため 、任意で一緒に設問文もつけてください。</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i="0" u="none" strike="noStrike" kern="1200" cap="none" spc="0" normalizeH="0" baseline="0" noProof="0">
                          <a:ln>
                            <a:noFill/>
                          </a:ln>
                          <a:solidFill>
                            <a:schemeClr val="accent6"/>
                          </a:solidFill>
                          <a:effectLst/>
                          <a:uLnTx/>
                          <a:uFillTx/>
                          <a:latin typeface="Meiryo" panose="020B0604030504040204" pitchFamily="34" charset="-128"/>
                          <a:ea typeface="Meiryo" panose="020B0604030504040204" pitchFamily="34" charset="-128"/>
                          <a:cs typeface="+mn-cs"/>
                        </a:rPr>
                        <a:t>必須</a:t>
                      </a:r>
                      <a:endParaRPr kumimoji="1" lang="ja-JP" altLang="en-US" sz="10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en-US" altLang="ja-JP" sz="1000" b="0" kern="120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00" b="0" kern="1200">
                          <a:solidFill>
                            <a:schemeClr val="tx1">
                              <a:lumMod val="65000"/>
                              <a:lumOff val="35000"/>
                            </a:schemeClr>
                          </a:solidFill>
                          <a:latin typeface="Meiryo" panose="020B0604030504040204" pitchFamily="34" charset="-128"/>
                          <a:ea typeface="Meiryo" panose="020B0604030504040204" pitchFamily="34" charset="-128"/>
                          <a:cs typeface="+mn-cs"/>
                        </a:rPr>
                        <a:t>「比較検討」以外は</a:t>
                      </a:r>
                      <a:endParaRPr kumimoji="1" lang="en-US" altLang="ja-JP" sz="1000" b="0" kern="1200">
                        <a:solidFill>
                          <a:schemeClr val="tx1">
                            <a:lumMod val="65000"/>
                            <a:lumOff val="35000"/>
                          </a:schemeClr>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kern="1200">
                          <a:solidFill>
                            <a:schemeClr val="tx1">
                              <a:lumMod val="65000"/>
                              <a:lumOff val="35000"/>
                            </a:schemeClr>
                          </a:solidFill>
                          <a:latin typeface="Meiryo" panose="020B0604030504040204" pitchFamily="34" charset="-128"/>
                          <a:ea typeface="Meiryo" panose="020B0604030504040204" pitchFamily="34" charset="-128"/>
                          <a:cs typeface="+mn-cs"/>
                        </a:rPr>
                        <a:t>任意</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kern="1200">
                          <a:solidFill>
                            <a:schemeClr val="tx1">
                              <a:lumMod val="65000"/>
                              <a:lumOff val="35000"/>
                            </a:schemeClr>
                          </a:solidFill>
                          <a:latin typeface="Meiryo" panose="020B0604030504040204" pitchFamily="34" charset="-128"/>
                          <a:ea typeface="Meiryo" panose="020B0604030504040204" pitchFamily="34" charset="-128"/>
                          <a:cs typeface="+mn-cs"/>
                        </a:rPr>
                        <a:t>掲載に間に合うよう適宜</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171450" marR="0" lvl="0" indent="-171450" algn="l" defTabSz="914400" rtl="0" eaLnBrk="1" fontAlgn="auto" latinLnBrk="0" hangingPunct="1">
                        <a:lnSpc>
                          <a:spcPct val="110000"/>
                        </a:lnSpc>
                        <a:spcBef>
                          <a:spcPts val="0"/>
                        </a:spcBef>
                        <a:spcAft>
                          <a:spcPts val="0"/>
                        </a:spcAft>
                        <a:buClr>
                          <a:schemeClr val="accent5"/>
                        </a:buClr>
                        <a:buSzTx/>
                        <a:buFont typeface="Wingdings" pitchFamily="2" charset="2"/>
                        <a:buChar char="n"/>
                        <a:tabLst/>
                        <a:defRPr/>
                      </a:pPr>
                      <a:r>
                        <a:rPr kumimoji="1" lang="ja-JP" altLang="en-US" sz="1000" b="0">
                          <a:solidFill>
                            <a:schemeClr val="tx1">
                              <a:lumMod val="65000"/>
                              <a:lumOff val="35000"/>
                            </a:schemeClr>
                          </a:solidFill>
                          <a:latin typeface="Meiryo" panose="020B0604030504040204" pitchFamily="34" charset="-128"/>
                          <a:ea typeface="Meiryo" panose="020B0604030504040204" pitchFamily="34" charset="-128"/>
                          <a:hlinkClick r:id="rId2"/>
                        </a:rPr>
                        <a:t>ブランドリフト調査</a:t>
                      </a:r>
                      <a:endParaRPr kumimoji="1" lang="en-US" altLang="ja-JP" sz="1000" b="0">
                        <a:solidFill>
                          <a:schemeClr val="tx1">
                            <a:lumMod val="65000"/>
                            <a:lumOff val="35000"/>
                          </a:schemeClr>
                        </a:solidFill>
                        <a:latin typeface="Meiryo" panose="020B0604030504040204" pitchFamily="34" charset="-128"/>
                        <a:ea typeface="Meiryo" panose="020B0604030504040204" pitchFamily="34" charset="-128"/>
                        <a:hlinkClick r:id="rId2"/>
                      </a:endParaRPr>
                    </a:p>
                    <a:p>
                      <a:pPr marL="171450" marR="0" lvl="0" indent="-171450" algn="l" defTabSz="914400" rtl="0" eaLnBrk="1" fontAlgn="auto" latinLnBrk="0" hangingPunct="1">
                        <a:lnSpc>
                          <a:spcPct val="110000"/>
                        </a:lnSpc>
                        <a:spcBef>
                          <a:spcPts val="0"/>
                        </a:spcBef>
                        <a:spcAft>
                          <a:spcPts val="0"/>
                        </a:spcAft>
                        <a:buClr>
                          <a:schemeClr val="accent5"/>
                        </a:buClr>
                        <a:buSzTx/>
                        <a:buFont typeface="Wingdings" pitchFamily="2" charset="2"/>
                        <a:buChar char="n"/>
                        <a:tabLst/>
                        <a:defRPr/>
                      </a:pPr>
                      <a:r>
                        <a:rPr kumimoji="1" lang="ja-JP" altLang="en-US" sz="1000" b="0">
                          <a:solidFill>
                            <a:schemeClr val="tx1">
                              <a:lumMod val="65000"/>
                              <a:lumOff val="35000"/>
                            </a:schemeClr>
                          </a:solidFill>
                          <a:latin typeface="Meiryo" panose="020B0604030504040204" pitchFamily="34" charset="-128"/>
                          <a:ea typeface="Meiryo" panose="020B0604030504040204" pitchFamily="34" charset="-128"/>
                          <a:hlinkClick r:id="rId2"/>
                        </a:rPr>
                        <a:t>入稿前審査依頼フォーム</a:t>
                      </a:r>
                      <a:endParaRPr lang="en-US" altLang="ja-JP" sz="1000" b="0">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186591261"/>
                  </a:ext>
                </a:extLst>
              </a:tr>
              <a:tr h="1612460">
                <a:tc vMerge="1">
                  <a:txBody>
                    <a:bodyPr/>
                    <a:lstStyle/>
                    <a:p>
                      <a:pPr algn="ctr"/>
                      <a:endParaRPr kumimoji="1" lang="ja-JP" altLang="en-US" sz="1400" b="1">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広告</a:t>
                      </a:r>
                      <a:endParaRPr kumimoji="1" lang="en-US" altLang="ja-JP" sz="1000" b="0" i="0"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フォーマット</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a:solidFill>
                            <a:schemeClr val="tx1">
                              <a:lumMod val="65000"/>
                              <a:lumOff val="35000"/>
                            </a:schemeClr>
                          </a:solidFill>
                          <a:latin typeface="Meiryo" panose="020B0604030504040204" pitchFamily="34" charset="-128"/>
                          <a:ea typeface="Meiryo" panose="020B0604030504040204" pitchFamily="34" charset="-128"/>
                        </a:rPr>
                        <a:t>・ブランドパネル パノラマ（画像</a:t>
                      </a:r>
                      <a:r>
                        <a:rPr kumimoji="1" lang="en-US" altLang="ja-JP" sz="1000" b="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1000" b="0">
                          <a:solidFill>
                            <a:schemeClr val="tx1">
                              <a:lumMod val="65000"/>
                              <a:lumOff val="35000"/>
                            </a:schemeClr>
                          </a:solidFill>
                          <a:latin typeface="Meiryo" panose="020B0604030504040204" pitchFamily="34" charset="-128"/>
                          <a:ea typeface="Meiryo" panose="020B0604030504040204" pitchFamily="34" charset="-128"/>
                        </a:rPr>
                        <a:t>動画）</a:t>
                      </a:r>
                    </a:p>
                    <a:p>
                      <a:pPr algn="l">
                        <a:lnSpc>
                          <a:spcPct val="110000"/>
                        </a:lnSpc>
                      </a:pPr>
                      <a:r>
                        <a:rPr kumimoji="1" lang="ja-JP" altLang="en-US" sz="1000" b="0">
                          <a:solidFill>
                            <a:schemeClr val="tx1">
                              <a:lumMod val="65000"/>
                              <a:lumOff val="35000"/>
                            </a:schemeClr>
                          </a:solidFill>
                          <a:latin typeface="Meiryo" panose="020B0604030504040204" pitchFamily="34" charset="-128"/>
                          <a:ea typeface="Meiryo" panose="020B0604030504040204" pitchFamily="34" charset="-128"/>
                        </a:rPr>
                        <a:t>・トップインパクト スクエア（画像</a:t>
                      </a:r>
                      <a:r>
                        <a:rPr kumimoji="1" lang="en-US" altLang="ja-JP" sz="1000" b="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1000" b="0">
                          <a:solidFill>
                            <a:schemeClr val="tx1">
                              <a:lumMod val="65000"/>
                              <a:lumOff val="35000"/>
                            </a:schemeClr>
                          </a:solidFill>
                          <a:latin typeface="Meiryo" panose="020B0604030504040204" pitchFamily="34" charset="-128"/>
                          <a:ea typeface="Meiryo" panose="020B0604030504040204" pitchFamily="34" charset="-128"/>
                        </a:rPr>
                        <a:t>動画）</a:t>
                      </a:r>
                    </a:p>
                    <a:p>
                      <a:pPr algn="l">
                        <a:lnSpc>
                          <a:spcPct val="110000"/>
                        </a:lnSpc>
                      </a:pPr>
                      <a:r>
                        <a:rPr kumimoji="1" lang="ja-JP" altLang="en-US" sz="1000" b="0">
                          <a:solidFill>
                            <a:schemeClr val="tx1">
                              <a:lumMod val="65000"/>
                              <a:lumOff val="35000"/>
                            </a:schemeClr>
                          </a:solidFill>
                          <a:latin typeface="Meiryo" panose="020B0604030504040204" pitchFamily="34" charset="-128"/>
                          <a:ea typeface="Meiryo" panose="020B0604030504040204" pitchFamily="34" charset="-128"/>
                        </a:rPr>
                        <a:t>・トップインパクト クインティ（画像</a:t>
                      </a:r>
                      <a:r>
                        <a:rPr kumimoji="1" lang="en-US" altLang="ja-JP" sz="1000" b="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1000" b="0">
                          <a:solidFill>
                            <a:schemeClr val="tx1">
                              <a:lumMod val="65000"/>
                              <a:lumOff val="35000"/>
                            </a:schemeClr>
                          </a:solidFill>
                          <a:latin typeface="Meiryo" panose="020B0604030504040204" pitchFamily="34" charset="-128"/>
                          <a:ea typeface="Meiryo" panose="020B0604030504040204" pitchFamily="34" charset="-128"/>
                        </a:rPr>
                        <a:t>動画）</a:t>
                      </a:r>
                    </a:p>
                    <a:p>
                      <a:pPr algn="l">
                        <a:lnSpc>
                          <a:spcPct val="110000"/>
                        </a:lnSpc>
                      </a:pPr>
                      <a:r>
                        <a:rPr kumimoji="1" lang="ja-JP" altLang="en-US" sz="1000" b="0">
                          <a:solidFill>
                            <a:schemeClr val="tx1">
                              <a:lumMod val="65000"/>
                              <a:lumOff val="35000"/>
                            </a:schemeClr>
                          </a:solidFill>
                          <a:latin typeface="Meiryo" panose="020B0604030504040204" pitchFamily="34" charset="-128"/>
                          <a:ea typeface="Meiryo" panose="020B0604030504040204" pitchFamily="34" charset="-128"/>
                        </a:rPr>
                        <a:t>・トップインパクト パノラマ（画像</a:t>
                      </a:r>
                      <a:r>
                        <a:rPr kumimoji="1" lang="en-US" altLang="ja-JP" sz="1000" b="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1000" b="0">
                          <a:solidFill>
                            <a:schemeClr val="tx1">
                              <a:lumMod val="65000"/>
                              <a:lumOff val="35000"/>
                            </a:schemeClr>
                          </a:solidFill>
                          <a:latin typeface="Meiryo" panose="020B0604030504040204" pitchFamily="34" charset="-128"/>
                          <a:ea typeface="Meiryo" panose="020B0604030504040204" pitchFamily="34" charset="-128"/>
                        </a:rPr>
                        <a:t>動画）</a:t>
                      </a:r>
                    </a:p>
                    <a:p>
                      <a:pPr algn="l">
                        <a:lnSpc>
                          <a:spcPct val="110000"/>
                        </a:lnSpc>
                      </a:pPr>
                      <a:r>
                        <a:rPr kumimoji="1" lang="ja-JP" altLang="en-US" sz="1000" b="0">
                          <a:solidFill>
                            <a:schemeClr val="tx1">
                              <a:lumMod val="65000"/>
                              <a:lumOff val="35000"/>
                            </a:schemeClr>
                          </a:solidFill>
                          <a:latin typeface="Meiryo" panose="020B0604030504040204" pitchFamily="34" charset="-128"/>
                          <a:ea typeface="Meiryo" panose="020B0604030504040204" pitchFamily="34" charset="-128"/>
                        </a:rPr>
                        <a:t>・トップインパクト パノラマ サイドビジョン </a:t>
                      </a:r>
                      <a:r>
                        <a:rPr kumimoji="1" lang="en-US" altLang="ja-JP" sz="1000" b="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1000" b="0">
                          <a:solidFill>
                            <a:schemeClr val="tx1">
                              <a:lumMod val="65000"/>
                              <a:lumOff val="35000"/>
                            </a:schemeClr>
                          </a:solidFill>
                          <a:latin typeface="Meiryo" panose="020B0604030504040204" pitchFamily="34" charset="-128"/>
                          <a:ea typeface="Meiryo" panose="020B0604030504040204" pitchFamily="34" charset="-128"/>
                        </a:rPr>
                        <a:t>動画</a:t>
                      </a:r>
                      <a:r>
                        <a:rPr kumimoji="1" lang="en-US" altLang="ja-JP" sz="1000" b="0">
                          <a:solidFill>
                            <a:schemeClr val="tx1">
                              <a:lumMod val="65000"/>
                              <a:lumOff val="35000"/>
                            </a:schemeClr>
                          </a:solidFill>
                          <a:latin typeface="Meiryo" panose="020B0604030504040204" pitchFamily="34" charset="-128"/>
                          <a:ea typeface="Meiryo" panose="020B0604030504040204" pitchFamily="34" charset="-128"/>
                        </a:rPr>
                        <a:t>)</a:t>
                      </a:r>
                    </a:p>
                    <a:p>
                      <a:pPr algn="l">
                        <a:lnSpc>
                          <a:spcPct val="110000"/>
                        </a:lnSpc>
                      </a:pPr>
                      <a:r>
                        <a:rPr kumimoji="1" lang="ja-JP" altLang="en-US" sz="1000" b="0">
                          <a:solidFill>
                            <a:schemeClr val="tx1">
                              <a:lumMod val="65000"/>
                              <a:lumOff val="35000"/>
                            </a:schemeClr>
                          </a:solidFill>
                          <a:latin typeface="Meiryo" panose="020B0604030504040204" pitchFamily="34" charset="-128"/>
                          <a:ea typeface="Meiryo" panose="020B0604030504040204" pitchFamily="34" charset="-128"/>
                        </a:rPr>
                        <a:t>・トップインパクト パノラマ サイドスイッチ</a:t>
                      </a:r>
                      <a:r>
                        <a:rPr kumimoji="1" lang="en-US" altLang="ja-JP" sz="1000" b="0" kern="120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00" b="0" kern="1200">
                          <a:solidFill>
                            <a:schemeClr val="tx1">
                              <a:lumMod val="65000"/>
                              <a:lumOff val="35000"/>
                            </a:schemeClr>
                          </a:solidFill>
                          <a:latin typeface="Meiryo" panose="020B0604030504040204" pitchFamily="34" charset="-128"/>
                          <a:ea typeface="Meiryo" panose="020B0604030504040204" pitchFamily="34" charset="-128"/>
                          <a:cs typeface="+mn-cs"/>
                        </a:rPr>
                        <a:t>動画</a:t>
                      </a:r>
                      <a:r>
                        <a:rPr kumimoji="1" lang="en-US" altLang="ja-JP" sz="1000" b="0" kern="1200">
                          <a:solidFill>
                            <a:schemeClr val="tx1">
                              <a:lumMod val="65000"/>
                              <a:lumOff val="35000"/>
                            </a:schemeClr>
                          </a:solidFill>
                          <a:latin typeface="Meiryo" panose="020B0604030504040204" pitchFamily="34" charset="-128"/>
                          <a:ea typeface="Meiryo" panose="020B0604030504040204" pitchFamily="34" charset="-128"/>
                          <a:cs typeface="+mn-cs"/>
                        </a:rPr>
                        <a:t>)</a:t>
                      </a: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1000" b="0" kern="1200">
                          <a:solidFill>
                            <a:schemeClr val="tx1">
                              <a:lumMod val="65000"/>
                              <a:lumOff val="35000"/>
                            </a:schemeClr>
                          </a:solidFill>
                          <a:latin typeface="Meiryo" panose="020B0604030504040204" pitchFamily="34" charset="-128"/>
                          <a:ea typeface="Meiryo" panose="020B0604030504040204" pitchFamily="34" charset="-128"/>
                          <a:cs typeface="+mn-cs"/>
                        </a:rPr>
                        <a:t>・トップインパクト パノラマ パネルスイッチ（画像）</a:t>
                      </a:r>
                      <a:endParaRPr kumimoji="1" lang="ja-JP" altLang="en-US" sz="1000" b="0">
                        <a:solidFill>
                          <a:schemeClr val="tx1">
                            <a:lumMod val="65000"/>
                            <a:lumOff val="35000"/>
                          </a:schemeClr>
                        </a:solidFill>
                        <a:latin typeface="Meiryo" panose="020B0604030504040204" pitchFamily="34" charset="-128"/>
                        <a:ea typeface="Meiryo" panose="020B0604030504040204" pitchFamily="34" charset="-128"/>
                      </a:endParaRPr>
                    </a:p>
                    <a:p>
                      <a:pPr algn="l">
                        <a:lnSpc>
                          <a:spcPct val="110000"/>
                        </a:lnSpc>
                      </a:pPr>
                      <a:r>
                        <a:rPr kumimoji="1" lang="ja-JP" altLang="en-US" sz="1000" b="0">
                          <a:solidFill>
                            <a:schemeClr val="tx1">
                              <a:lumMod val="65000"/>
                              <a:lumOff val="35000"/>
                            </a:schemeClr>
                          </a:solidFill>
                          <a:latin typeface="Meiryo" panose="020B0604030504040204" pitchFamily="34" charset="-128"/>
                          <a:ea typeface="Meiryo" panose="020B0604030504040204" pitchFamily="34" charset="-128"/>
                        </a:rPr>
                        <a:t>・トップインパクト プライムディスプレイ ダブル（画像</a:t>
                      </a:r>
                      <a:r>
                        <a:rPr kumimoji="1" lang="en-US" altLang="ja-JP" sz="1000" b="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1000" b="0">
                          <a:solidFill>
                            <a:schemeClr val="tx1">
                              <a:lumMod val="65000"/>
                              <a:lumOff val="35000"/>
                            </a:schemeClr>
                          </a:solidFill>
                          <a:latin typeface="Meiryo" panose="020B0604030504040204" pitchFamily="34" charset="-128"/>
                          <a:ea typeface="Meiryo" panose="020B0604030504040204" pitchFamily="34" charset="-128"/>
                        </a:rPr>
                        <a:t>動画）</a:t>
                      </a:r>
                      <a:endParaRPr kumimoji="1" lang="en-US" altLang="ja-JP" sz="1000" b="0">
                        <a:solidFill>
                          <a:schemeClr val="tx1">
                            <a:lumMod val="65000"/>
                            <a:lumOff val="35000"/>
                          </a:schemeClr>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accent6"/>
                          </a:solidFill>
                          <a:latin typeface="Meiryo" panose="020B0604030504040204" pitchFamily="34" charset="-128"/>
                          <a:ea typeface="Meiryo" panose="020B0604030504040204" pitchFamily="34" charset="-128"/>
                          <a:cs typeface="+mn-cs"/>
                        </a:rPr>
                        <a:t>必須</a:t>
                      </a:r>
                      <a:endParaRPr kumimoji="1" lang="en-US" altLang="ja-JP" sz="10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a:solidFill>
                            <a:schemeClr val="tx1">
                              <a:lumMod val="65000"/>
                              <a:lumOff val="35000"/>
                            </a:schemeClr>
                          </a:solidFill>
                          <a:latin typeface="Meiryo" panose="020B0604030504040204" pitchFamily="34" charset="-128"/>
                          <a:ea typeface="Meiryo" panose="020B0604030504040204" pitchFamily="34" charset="-128"/>
                        </a:rPr>
                        <a:t>掲載反映日の</a:t>
                      </a:r>
                      <a:r>
                        <a:rPr kumimoji="1" lang="en-US" altLang="ja-JP" sz="1000" b="0">
                          <a:solidFill>
                            <a:schemeClr val="accent6"/>
                          </a:solidFill>
                          <a:latin typeface="Meiryo" panose="020B0604030504040204" pitchFamily="34" charset="-128"/>
                          <a:ea typeface="Meiryo" panose="020B0604030504040204" pitchFamily="34" charset="-128"/>
                        </a:rPr>
                        <a:t>11</a:t>
                      </a:r>
                      <a:r>
                        <a:rPr kumimoji="1" lang="ja-JP" altLang="en-US" sz="1000" b="0">
                          <a:solidFill>
                            <a:schemeClr val="accent6"/>
                          </a:solidFill>
                          <a:latin typeface="Meiryo" panose="020B0604030504040204" pitchFamily="34" charset="-128"/>
                          <a:ea typeface="Meiryo" panose="020B0604030504040204" pitchFamily="34" charset="-128"/>
                        </a:rPr>
                        <a:t>営業日前</a:t>
                      </a:r>
                      <a:r>
                        <a:rPr kumimoji="1" lang="ja-JP" altLang="en-US" sz="1000" b="0">
                          <a:solidFill>
                            <a:schemeClr val="tx1">
                              <a:lumMod val="65000"/>
                              <a:lumOff val="35000"/>
                            </a:schemeClr>
                          </a:solidFill>
                          <a:latin typeface="Meiryo" panose="020B0604030504040204" pitchFamily="34" charset="-128"/>
                          <a:ea typeface="Meiryo" panose="020B0604030504040204" pitchFamily="34" charset="-128"/>
                        </a:rPr>
                        <a:t>まで</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row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171450" indent="-171450">
                        <a:lnSpc>
                          <a:spcPct val="110000"/>
                        </a:lnSpc>
                        <a:buClr>
                          <a:schemeClr val="accent5"/>
                        </a:buClr>
                        <a:buFont typeface="Wingdings" pitchFamily="2" charset="2"/>
                        <a:buChar char="n"/>
                      </a:pPr>
                      <a:r>
                        <a:rPr kumimoji="1" lang="ja-JP" altLang="en-US" sz="1000" b="0" u="none">
                          <a:solidFill>
                            <a:schemeClr val="tx1">
                              <a:lumMod val="65000"/>
                              <a:lumOff val="35000"/>
                            </a:schemeClr>
                          </a:solidFill>
                          <a:latin typeface="Meiryo" panose="020B0604030504040204" pitchFamily="34" charset="-128"/>
                          <a:ea typeface="Meiryo" panose="020B0604030504040204" pitchFamily="34" charset="-128"/>
                          <a:hlinkClick r:id="rId3"/>
                        </a:rPr>
                        <a:t>ディスプレイ広告（予約型）入稿前審査依頼フォーム</a:t>
                      </a:r>
                      <a:endParaRPr kumimoji="1" lang="en-US" altLang="ja-JP" sz="1000" b="0" u="none">
                        <a:solidFill>
                          <a:schemeClr val="tx1">
                            <a:lumMod val="65000"/>
                            <a:lumOff val="35000"/>
                          </a:schemeClr>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84434171"/>
                  </a:ext>
                </a:extLst>
              </a:tr>
              <a:tr h="738699">
                <a:tc vMerge="1">
                  <a:txBody>
                    <a:bodyPr/>
                    <a:lstStyle/>
                    <a:p>
                      <a:pPr algn="ctr"/>
                      <a:endParaRPr kumimoji="1" lang="ja-JP" altLang="en-US" sz="1400" b="1" kern="120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rPr>
                        <a:t>訴求する</a:t>
                      </a:r>
                      <a:endParaRPr kumimoji="1" lang="en-US" altLang="ja-JP"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endParaRPr>
                    </a:p>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rPr>
                        <a:t>商品・サービス</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a:solidFill>
                            <a:schemeClr val="tx1">
                              <a:lumMod val="65000"/>
                              <a:lumOff val="35000"/>
                            </a:schemeClr>
                          </a:solidFill>
                          <a:latin typeface="Meiryo" panose="020B0604030504040204" pitchFamily="34" charset="-128"/>
                          <a:ea typeface="Meiryo" panose="020B0604030504040204" pitchFamily="34" charset="-128"/>
                        </a:rPr>
                        <a:t>薬機、医療、宗教・選挙・政党・意見広告・募金・寄付金の募集</a:t>
                      </a:r>
                      <a:endParaRPr kumimoji="1" lang="en-US" altLang="ja-JP" sz="1000" b="0">
                        <a:solidFill>
                          <a:schemeClr val="tx1">
                            <a:lumMod val="65000"/>
                            <a:lumOff val="35000"/>
                          </a:schemeClr>
                        </a:solidFill>
                        <a:latin typeface="Meiryo" panose="020B0604030504040204" pitchFamily="34" charset="-128"/>
                        <a:ea typeface="Meiryo" panose="020B0604030504040204" pitchFamily="34" charset="-128"/>
                      </a:endParaRPr>
                    </a:p>
                    <a:p>
                      <a:pPr algn="l">
                        <a:lnSpc>
                          <a:spcPct val="110000"/>
                        </a:lnSpc>
                      </a:pPr>
                      <a:r>
                        <a:rPr kumimoji="1" lang="en-US" altLang="ja-JP" sz="1000" b="0" kern="120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00" b="0" kern="1200">
                          <a:solidFill>
                            <a:schemeClr val="tx1">
                              <a:lumMod val="65000"/>
                              <a:lumOff val="35000"/>
                            </a:schemeClr>
                          </a:solidFill>
                          <a:latin typeface="Meiryo" panose="020B0604030504040204" pitchFamily="34" charset="-128"/>
                          <a:ea typeface="Meiryo" panose="020B0604030504040204" pitchFamily="34" charset="-128"/>
                          <a:cs typeface="+mn-cs"/>
                        </a:rPr>
                        <a:t>広告フォーマットを問わず、</a:t>
                      </a:r>
                      <a:r>
                        <a:rPr kumimoji="1" lang="ja-JP" altLang="en-US" sz="1000" b="0" kern="1200">
                          <a:solidFill>
                            <a:schemeClr val="accent6"/>
                          </a:solidFill>
                          <a:latin typeface="Meiryo" panose="020B0604030504040204" pitchFamily="34" charset="-128"/>
                          <a:ea typeface="Meiryo" panose="020B0604030504040204" pitchFamily="34" charset="-128"/>
                          <a:cs typeface="+mn-cs"/>
                        </a:rPr>
                        <a:t>リンク先・クリエイティブすべて審査対象</a:t>
                      </a:r>
                      <a:r>
                        <a:rPr kumimoji="1" lang="ja-JP" altLang="en-US" sz="1000" b="0" kern="1200">
                          <a:solidFill>
                            <a:schemeClr val="tx1">
                              <a:lumMod val="65000"/>
                              <a:lumOff val="35000"/>
                            </a:schemeClr>
                          </a:solidFill>
                          <a:latin typeface="Meiryo" panose="020B0604030504040204" pitchFamily="34" charset="-128"/>
                          <a:ea typeface="Meiryo" panose="020B0604030504040204" pitchFamily="34" charset="-128"/>
                          <a:cs typeface="+mn-cs"/>
                        </a:rPr>
                        <a:t>です。</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lnSpc>
                          <a:spcPct val="110000"/>
                        </a:lnSpc>
                      </a:pPr>
                      <a:r>
                        <a:rPr kumimoji="1" lang="ja-JP" altLang="en-US" sz="1000" b="1">
                          <a:solidFill>
                            <a:schemeClr val="accent6"/>
                          </a:solidFill>
                          <a:latin typeface="Meiryo" panose="020B0604030504040204" pitchFamily="34" charset="-128"/>
                          <a:ea typeface="Meiryo" panose="020B0604030504040204" pitchFamily="34" charset="-128"/>
                        </a:rPr>
                        <a:t>必須</a:t>
                      </a:r>
                      <a:endParaRPr kumimoji="1" lang="en-US" altLang="ja-JP" sz="1000" b="1">
                        <a:solidFill>
                          <a:schemeClr val="tx1">
                            <a:lumMod val="65000"/>
                            <a:lumOff val="35000"/>
                          </a:schemeClr>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row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a:solidFill>
                            <a:schemeClr val="tx1">
                              <a:lumMod val="65000"/>
                              <a:lumOff val="35000"/>
                            </a:schemeClr>
                          </a:solidFill>
                          <a:latin typeface="Meiryo" panose="020B0604030504040204" pitchFamily="34" charset="-128"/>
                          <a:ea typeface="Meiryo" panose="020B0604030504040204" pitchFamily="34" charset="-128"/>
                        </a:rPr>
                        <a:t>掲載に間に合うよう適宜</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vMerge="1">
                  <a:txBody>
                    <a:bodyPr/>
                    <a:lstStyle/>
                    <a:p>
                      <a:pPr marL="179388"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sz="1100" b="0" i="0" u="none" strike="noStrike" kern="0" cap="none" spc="0" normalizeH="0" baseline="0" noProof="0">
                        <a:ln>
                          <a:noFill/>
                        </a:ln>
                        <a:solidFill>
                          <a:srgbClr val="000000">
                            <a:lumMod val="65000"/>
                            <a:lumOff val="35000"/>
                          </a:srgb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913451">
                <a:tc vMerge="1">
                  <a:txBody>
                    <a:bodyPr/>
                    <a:lstStyle/>
                    <a:p>
                      <a:pPr algn="ctr"/>
                      <a:endParaRPr kumimoji="1" lang="ja-JP" altLang="en-US" sz="1400" b="1" kern="120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公開前</a:t>
                      </a:r>
                      <a:endParaRPr kumimoji="1" lang="en-US" altLang="ja-JP" sz="1000" b="0" i="0"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サイト</a:t>
                      </a:r>
                      <a:endParaRPr kumimoji="1" lang="en-US" altLang="ja-JP" sz="1000" b="0" i="0"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審査</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サイト状況</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kern="1200">
                          <a:solidFill>
                            <a:schemeClr val="tx1">
                              <a:lumMod val="65000"/>
                              <a:lumOff val="35000"/>
                            </a:schemeClr>
                          </a:solidFill>
                          <a:latin typeface="Meiryo" panose="020B0604030504040204" pitchFamily="34" charset="-128"/>
                          <a:ea typeface="Meiryo" panose="020B0604030504040204" pitchFamily="34" charset="-128"/>
                          <a:cs typeface="+mn-cs"/>
                        </a:rPr>
                        <a:t>公開前サイト</a:t>
                      </a:r>
                      <a:endParaRPr kumimoji="1" lang="en-US" altLang="ja-JP" sz="1000" b="0" kern="1200">
                        <a:solidFill>
                          <a:schemeClr val="tx1">
                            <a:lumMod val="65000"/>
                            <a:lumOff val="35000"/>
                          </a:schemeClr>
                        </a:solidFill>
                        <a:latin typeface="Meiryo" panose="020B0604030504040204" pitchFamily="34" charset="-128"/>
                        <a:ea typeface="Meiryo" panose="020B0604030504040204" pitchFamily="34" charset="-128"/>
                        <a:cs typeface="+mn-cs"/>
                      </a:endParaRPr>
                    </a:p>
                    <a:p>
                      <a:pPr algn="l">
                        <a:lnSpc>
                          <a:spcPct val="110000"/>
                        </a:lnSpc>
                      </a:pPr>
                      <a:r>
                        <a:rPr kumimoji="1" lang="en-US" altLang="ja-JP" sz="1000" b="0" kern="120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00" b="0" kern="1200">
                          <a:solidFill>
                            <a:schemeClr val="tx1">
                              <a:lumMod val="65000"/>
                              <a:lumOff val="35000"/>
                            </a:schemeClr>
                          </a:solidFill>
                          <a:latin typeface="Meiryo" panose="020B0604030504040204" pitchFamily="34" charset="-128"/>
                          <a:ea typeface="Meiryo" panose="020B0604030504040204" pitchFamily="34" charset="-128"/>
                          <a:cs typeface="+mn-cs"/>
                        </a:rPr>
                        <a:t>広告管理ツールに広告を入稿する時点で、リンク先</a:t>
                      </a:r>
                      <a:r>
                        <a:rPr kumimoji="1" lang="en-US" altLang="ja-JP" sz="1000" b="0" kern="1200">
                          <a:solidFill>
                            <a:schemeClr val="tx1">
                              <a:lumMod val="65000"/>
                              <a:lumOff val="35000"/>
                            </a:schemeClr>
                          </a:solidFill>
                          <a:latin typeface="Meiryo" panose="020B0604030504040204" pitchFamily="34" charset="-128"/>
                          <a:ea typeface="Meiryo" panose="020B0604030504040204" pitchFamily="34" charset="-128"/>
                          <a:cs typeface="+mn-cs"/>
                        </a:rPr>
                        <a:t>URL</a:t>
                      </a:r>
                      <a:r>
                        <a:rPr kumimoji="1" lang="ja-JP" altLang="en-US" sz="1000" b="0" kern="1200">
                          <a:solidFill>
                            <a:schemeClr val="tx1">
                              <a:lumMod val="65000"/>
                              <a:lumOff val="35000"/>
                            </a:schemeClr>
                          </a:solidFill>
                          <a:latin typeface="Meiryo" panose="020B0604030504040204" pitchFamily="34" charset="-128"/>
                          <a:ea typeface="Meiryo" panose="020B0604030504040204" pitchFamily="34" charset="-128"/>
                          <a:cs typeface="+mn-cs"/>
                        </a:rPr>
                        <a:t>が未公開または未完成の場合に必要な審査です。</a:t>
                      </a:r>
                      <a:r>
                        <a:rPr kumimoji="1" lang="ja-JP" altLang="en-US" sz="1000" b="0" kern="1200">
                          <a:solidFill>
                            <a:schemeClr val="accent6"/>
                          </a:solidFill>
                          <a:latin typeface="Meiryo" panose="020B0604030504040204" pitchFamily="34" charset="-128"/>
                          <a:ea typeface="Meiryo" panose="020B0604030504040204" pitchFamily="34" charset="-128"/>
                          <a:cs typeface="+mn-cs"/>
                        </a:rPr>
                        <a:t>審査には更新後のテストサイトまたはキャプチャ、掲載開始日とリンク先更新日時が必要</a:t>
                      </a:r>
                      <a:r>
                        <a:rPr kumimoji="1" lang="ja-JP" altLang="en-US" sz="1000" b="0" kern="1200">
                          <a:solidFill>
                            <a:schemeClr val="tx1">
                              <a:lumMod val="65000"/>
                              <a:lumOff val="35000"/>
                            </a:schemeClr>
                          </a:solidFill>
                          <a:latin typeface="Meiryo" panose="020B0604030504040204" pitchFamily="34" charset="-128"/>
                          <a:ea typeface="Meiryo" panose="020B0604030504040204" pitchFamily="34" charset="-128"/>
                          <a:cs typeface="+mn-cs"/>
                        </a:rPr>
                        <a:t>です。</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accent6"/>
                          </a:solidFill>
                          <a:latin typeface="Meiryo" panose="020B0604030504040204" pitchFamily="34" charset="-128"/>
                          <a:ea typeface="Meiryo" panose="020B0604030504040204" pitchFamily="34" charset="-128"/>
                          <a:cs typeface="+mn-cs"/>
                        </a:rPr>
                        <a:t>必須</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100" b="0" kern="120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1" kern="120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738699">
                <a:tc vMerge="1">
                  <a:txBody>
                    <a:bodyPr/>
                    <a:lstStyle/>
                    <a:p>
                      <a:pPr algn="ctr"/>
                      <a:endParaRPr kumimoji="1" lang="ja-JP" altLang="en-US" sz="1400" b="1" kern="120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noProof="0">
                          <a:solidFill>
                            <a:schemeClr val="bg1"/>
                          </a:solidFill>
                          <a:latin typeface="Meiryo" panose="020B0604030504040204" pitchFamily="34" charset="-128"/>
                          <a:ea typeface="Meiryo" panose="020B0604030504040204" pitchFamily="34" charset="-128"/>
                          <a:cs typeface="+mn-cs"/>
                        </a:rPr>
                        <a:t>掲載制限</a:t>
                      </a:r>
                      <a:endParaRPr kumimoji="1" lang="en-US" altLang="ja-JP" sz="1000" b="0" i="0" kern="1200" noProof="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lnSpc>
                          <a:spcPct val="110000"/>
                        </a:lnSpc>
                      </a:pPr>
                      <a:r>
                        <a:rPr kumimoji="1" lang="ja-JP" altLang="en-US" sz="1000" b="0" i="0" kern="1200" noProof="0">
                          <a:solidFill>
                            <a:schemeClr val="bg1"/>
                          </a:solidFill>
                          <a:latin typeface="Meiryo" panose="020B0604030504040204" pitchFamily="34" charset="-128"/>
                          <a:ea typeface="Meiryo" panose="020B0604030504040204" pitchFamily="34" charset="-128"/>
                          <a:cs typeface="+mn-cs"/>
                        </a:rPr>
                        <a:t>掲載制限</a:t>
                      </a:r>
                      <a:endParaRPr kumimoji="1" lang="en-US" altLang="ja-JP" sz="1000" b="0" i="0" kern="1200" noProof="0">
                        <a:solidFill>
                          <a:schemeClr val="bg1"/>
                        </a:solidFill>
                        <a:latin typeface="Meiryo" panose="020B0604030504040204" pitchFamily="34" charset="-128"/>
                        <a:ea typeface="Meiryo" panose="020B0604030504040204" pitchFamily="34" charset="-128"/>
                        <a:cs typeface="+mn-cs"/>
                      </a:endParaRPr>
                    </a:p>
                    <a:p>
                      <a:pPr algn="ctr">
                        <a:lnSpc>
                          <a:spcPct val="110000"/>
                        </a:lnSpc>
                      </a:pPr>
                      <a:r>
                        <a:rPr kumimoji="1" lang="ja-JP" altLang="en-US" sz="1000" b="0" i="0" kern="1200" noProof="0">
                          <a:solidFill>
                            <a:schemeClr val="bg1"/>
                          </a:solidFill>
                          <a:latin typeface="Meiryo" panose="020B0604030504040204" pitchFamily="34" charset="-128"/>
                          <a:ea typeface="Meiryo" panose="020B0604030504040204" pitchFamily="34" charset="-128"/>
                          <a:cs typeface="+mn-cs"/>
                        </a:rPr>
                        <a:t>カテゴリー</a:t>
                      </a:r>
                      <a:endParaRPr kumimoji="1" lang="ja-JP" altLang="en-US" sz="1000" b="0" i="0" kern="120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1000" b="0" kern="1200" noProof="0">
                          <a:solidFill>
                            <a:schemeClr val="tx1">
                              <a:lumMod val="65000"/>
                              <a:lumOff val="35000"/>
                            </a:schemeClr>
                          </a:solidFill>
                          <a:latin typeface="Meiryo" panose="020B0604030504040204" pitchFamily="34" charset="-128"/>
                          <a:ea typeface="Meiryo" panose="020B0604030504040204" pitchFamily="34" charset="-128"/>
                          <a:cs typeface="+mn-cs"/>
                        </a:rPr>
                        <a:t>「掲載制限に該当する広告内容」の判断</a:t>
                      </a:r>
                      <a:endParaRPr kumimoji="1" lang="en-US" altLang="ja-JP" sz="1000" b="0" kern="1200" noProof="0">
                        <a:solidFill>
                          <a:schemeClr val="tx1">
                            <a:lumMod val="65000"/>
                            <a:lumOff val="35000"/>
                          </a:schemeClr>
                        </a:solidFill>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en-US" altLang="ja-JP" sz="1000" b="0" kern="1200" noProof="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00" b="0" kern="1200" noProof="0">
                          <a:solidFill>
                            <a:schemeClr val="tx1">
                              <a:lumMod val="65000"/>
                              <a:lumOff val="35000"/>
                            </a:schemeClr>
                          </a:solidFill>
                          <a:latin typeface="Meiryo" panose="020B0604030504040204" pitchFamily="34" charset="-128"/>
                          <a:ea typeface="Meiryo" panose="020B0604030504040204" pitchFamily="34" charset="-128"/>
                          <a:cs typeface="+mn-cs"/>
                        </a:rPr>
                        <a:t>掲載制限カテゴリーの確認の場合に選択。</a:t>
                      </a:r>
                      <a:r>
                        <a:rPr kumimoji="1" lang="ja-JP" altLang="en-US" sz="1000" b="0" kern="1200" noProof="0">
                          <a:solidFill>
                            <a:schemeClr val="accent6"/>
                          </a:solidFill>
                          <a:latin typeface="Meiryo" panose="020B0604030504040204" pitchFamily="34" charset="-128"/>
                          <a:ea typeface="Meiryo" panose="020B0604030504040204" pitchFamily="34" charset="-128"/>
                          <a:cs typeface="+mn-cs"/>
                        </a:rPr>
                        <a:t>判断にはリンク先サイトが必要</a:t>
                      </a:r>
                      <a:r>
                        <a:rPr kumimoji="1" lang="ja-JP" altLang="en-US" sz="1000" b="0" kern="1200" noProof="0">
                          <a:solidFill>
                            <a:schemeClr val="tx1">
                              <a:lumMod val="65000"/>
                              <a:lumOff val="35000"/>
                            </a:schemeClr>
                          </a:solidFill>
                          <a:latin typeface="Meiryo" panose="020B0604030504040204" pitchFamily="34" charset="-128"/>
                          <a:ea typeface="Meiryo" panose="020B0604030504040204" pitchFamily="34" charset="-128"/>
                          <a:cs typeface="+mn-cs"/>
                        </a:rPr>
                        <a:t>となり、クリエイティブのみでは判断できかねます。</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lnSpc>
                          <a:spcPct val="110000"/>
                        </a:lnSpc>
                      </a:pPr>
                      <a:r>
                        <a:rPr kumimoji="1" lang="ja-JP" altLang="en-US" sz="1000" b="1" kern="1200" err="1">
                          <a:solidFill>
                            <a:schemeClr val="tx1">
                              <a:lumMod val="65000"/>
                              <a:lumOff val="35000"/>
                            </a:schemeClr>
                          </a:solidFill>
                          <a:latin typeface="Meiryo" panose="020B0604030504040204" pitchFamily="34" charset="-128"/>
                          <a:ea typeface="Meiryo" panose="020B0604030504040204" pitchFamily="34" charset="-128"/>
                          <a:cs typeface="+mn-cs"/>
                        </a:rPr>
                        <a:t>任意</a:t>
                      </a:r>
                      <a:endParaRPr kumimoji="1" lang="ja-JP" altLang="en-US" sz="10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0" kern="1200" noProof="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171450" marR="0" lvl="0" indent="-171450" algn="l" defTabSz="914423" rtl="0" eaLnBrk="1" fontAlgn="auto" latinLnBrk="0" hangingPunct="1">
                        <a:lnSpc>
                          <a:spcPct val="110000"/>
                        </a:lnSpc>
                        <a:spcBef>
                          <a:spcPts val="0"/>
                        </a:spcBef>
                        <a:spcAft>
                          <a:spcPts val="0"/>
                        </a:spcAft>
                        <a:buClr>
                          <a:schemeClr val="accent5"/>
                        </a:buClr>
                        <a:buSzTx/>
                        <a:buFont typeface="Wingdings" pitchFamily="2" charset="2"/>
                        <a:buChar char="n"/>
                        <a:tabLst/>
                        <a:defRPr/>
                      </a:pPr>
                      <a:r>
                        <a:rPr kumimoji="1" lang="ja-JP" altLang="en-US" sz="1000" b="0">
                          <a:solidFill>
                            <a:schemeClr val="tx1">
                              <a:lumMod val="65000"/>
                              <a:lumOff val="35000"/>
                            </a:schemeClr>
                          </a:solidFill>
                          <a:latin typeface="Meiryo" panose="020B0604030504040204" pitchFamily="34" charset="-128"/>
                          <a:ea typeface="Meiryo" panose="020B0604030504040204" pitchFamily="34" charset="-128"/>
                          <a:hlinkClick r:id="rId4"/>
                        </a:rPr>
                        <a:t>掲載制限カテゴリー確認　依頼フォーム</a:t>
                      </a:r>
                      <a:br>
                        <a:rPr kumimoji="1" lang="en-US" altLang="ja-JP" sz="1000" b="0">
                          <a:latin typeface="Meiryo" panose="020B0604030504040204" pitchFamily="34" charset="-128"/>
                          <a:ea typeface="Meiryo" panose="020B0604030504040204" pitchFamily="34" charset="-128"/>
                        </a:rPr>
                      </a:br>
                      <a:endParaRPr lang="en-US" altLang="ja-JP" sz="1000" b="0">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463668774"/>
                  </a:ext>
                </a:extLst>
              </a:tr>
            </a:tbl>
          </a:graphicData>
        </a:graphic>
      </p:graphicFrame>
      <p:pic>
        <p:nvPicPr>
          <p:cNvPr id="10" name="図プレースホルダー 9" descr="アイコン&#10;&#10;自動的に生成された説明">
            <a:extLst>
              <a:ext uri="{FF2B5EF4-FFF2-40B4-BE49-F238E27FC236}">
                <a16:creationId xmlns:a16="http://schemas.microsoft.com/office/drawing/2014/main" id="{3799B9DD-EFA6-97AC-9188-B0E425FC7012}"/>
              </a:ext>
            </a:extLst>
          </p:cNvPr>
          <p:cNvPicPr>
            <a:picLocks noGrp="1" noChangeAspect="1"/>
          </p:cNvPicPr>
          <p:nvPr>
            <p:ph type="pic" sz="quarter" idx="11"/>
          </p:nvPr>
        </p:nvPicPr>
        <p:blipFill>
          <a:blip r:embed="rId5"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299544624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C365993D-FAA5-CC30-C802-28A86A51A9D7}"/>
              </a:ext>
            </a:extLst>
          </p:cNvPr>
          <p:cNvSpPr>
            <a:spLocks noGrp="1"/>
          </p:cNvSpPr>
          <p:nvPr>
            <p:ph type="body" sz="quarter" idx="12"/>
          </p:nvPr>
        </p:nvSpPr>
        <p:spPr/>
        <p:txBody>
          <a:bodyPr/>
          <a:lstStyle/>
          <a:p>
            <a:r>
              <a:rPr lang="ja-JP" altLang="en-US"/>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en-US" altLang="ja-JP">
                <a:solidFill>
                  <a:schemeClr val="tx1">
                    <a:lumMod val="65000"/>
                    <a:lumOff val="35000"/>
                  </a:schemeClr>
                </a:solidFill>
                <a:latin typeface="+mn-ea"/>
              </a:rPr>
              <a:t>2023</a:t>
            </a:r>
            <a:r>
              <a:rPr lang="ja-JP" altLang="en-US">
                <a:solidFill>
                  <a:schemeClr val="tx1">
                    <a:lumMod val="65000"/>
                    <a:lumOff val="35000"/>
                  </a:schemeClr>
                </a:solidFill>
                <a:latin typeface="+mn-ea"/>
              </a:rPr>
              <a:t>年</a:t>
            </a:r>
            <a:r>
              <a:rPr lang="en-US" altLang="ja-JP">
                <a:solidFill>
                  <a:schemeClr val="tx1">
                    <a:lumMod val="65000"/>
                    <a:lumOff val="35000"/>
                  </a:schemeClr>
                </a:solidFill>
                <a:latin typeface="+mn-ea"/>
              </a:rPr>
              <a:t>3</a:t>
            </a:r>
            <a:r>
              <a:rPr lang="ja-JP" altLang="en-US">
                <a:solidFill>
                  <a:schemeClr val="tx1">
                    <a:lumMod val="65000"/>
                    <a:lumOff val="35000"/>
                  </a:schemeClr>
                </a:solidFill>
                <a:latin typeface="+mn-ea"/>
              </a:rPr>
              <a:t>月～</a:t>
            </a:r>
            <a:r>
              <a:rPr lang="en-US" altLang="ja-JP">
                <a:solidFill>
                  <a:schemeClr val="tx1">
                    <a:lumMod val="65000"/>
                    <a:lumOff val="35000"/>
                  </a:schemeClr>
                </a:solidFill>
                <a:latin typeface="+mn-ea"/>
              </a:rPr>
              <a:t>4</a:t>
            </a:r>
            <a:r>
              <a:rPr lang="ja-JP" altLang="en-US">
                <a:solidFill>
                  <a:schemeClr val="tx1">
                    <a:lumMod val="65000"/>
                    <a:lumOff val="35000"/>
                  </a:schemeClr>
                </a:solidFill>
                <a:latin typeface="+mn-ea"/>
              </a:rPr>
              <a:t>月の期跨ぎ購入について</a:t>
            </a:r>
          </a:p>
        </p:txBody>
      </p:sp>
      <p:graphicFrame>
        <p:nvGraphicFramePr>
          <p:cNvPr id="42" name="表 53">
            <a:extLst>
              <a:ext uri="{FF2B5EF4-FFF2-40B4-BE49-F238E27FC236}">
                <a16:creationId xmlns:a16="http://schemas.microsoft.com/office/drawing/2014/main" id="{00E2FCC9-FB3B-CB8D-EB26-43176CB69B93}"/>
              </a:ext>
            </a:extLst>
          </p:cNvPr>
          <p:cNvGraphicFramePr>
            <a:graphicFrameLocks noGrp="1"/>
          </p:cNvGraphicFramePr>
          <p:nvPr/>
        </p:nvGraphicFramePr>
        <p:xfrm>
          <a:off x="479425" y="3132407"/>
          <a:ext cx="11233152" cy="3249343"/>
        </p:xfrm>
        <a:graphic>
          <a:graphicData uri="http://schemas.openxmlformats.org/drawingml/2006/table">
            <a:tbl>
              <a:tblPr/>
              <a:tblGrid>
                <a:gridCol w="1872192">
                  <a:extLst>
                    <a:ext uri="{9D8B030D-6E8A-4147-A177-3AD203B41FA5}">
                      <a16:colId xmlns:a16="http://schemas.microsoft.com/office/drawing/2014/main" val="3007989207"/>
                    </a:ext>
                  </a:extLst>
                </a:gridCol>
                <a:gridCol w="1872192">
                  <a:extLst>
                    <a:ext uri="{9D8B030D-6E8A-4147-A177-3AD203B41FA5}">
                      <a16:colId xmlns:a16="http://schemas.microsoft.com/office/drawing/2014/main" val="3282382162"/>
                    </a:ext>
                  </a:extLst>
                </a:gridCol>
                <a:gridCol w="1872192">
                  <a:extLst>
                    <a:ext uri="{9D8B030D-6E8A-4147-A177-3AD203B41FA5}">
                      <a16:colId xmlns:a16="http://schemas.microsoft.com/office/drawing/2014/main" val="330142892"/>
                    </a:ext>
                  </a:extLst>
                </a:gridCol>
                <a:gridCol w="1872192">
                  <a:extLst>
                    <a:ext uri="{9D8B030D-6E8A-4147-A177-3AD203B41FA5}">
                      <a16:colId xmlns:a16="http://schemas.microsoft.com/office/drawing/2014/main" val="3920659603"/>
                    </a:ext>
                  </a:extLst>
                </a:gridCol>
                <a:gridCol w="1872192">
                  <a:extLst>
                    <a:ext uri="{9D8B030D-6E8A-4147-A177-3AD203B41FA5}">
                      <a16:colId xmlns:a16="http://schemas.microsoft.com/office/drawing/2014/main" val="2765025768"/>
                    </a:ext>
                  </a:extLst>
                </a:gridCol>
                <a:gridCol w="1872192">
                  <a:extLst>
                    <a:ext uri="{9D8B030D-6E8A-4147-A177-3AD203B41FA5}">
                      <a16:colId xmlns:a16="http://schemas.microsoft.com/office/drawing/2014/main" val="1569845138"/>
                    </a:ext>
                  </a:extLst>
                </a:gridCol>
              </a:tblGrid>
              <a:tr h="576000">
                <a:tc grid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000" b="1" i="0" u="none" strike="noStrike" kern="1200" cap="none" spc="300" normalizeH="0" baseline="0" noProof="0">
                          <a:ln>
                            <a:noFill/>
                          </a:ln>
                          <a:solidFill>
                            <a:srgbClr val="999999"/>
                          </a:solidFill>
                          <a:effectLst/>
                          <a:uLnTx/>
                          <a:uFillTx/>
                          <a:latin typeface="メイリオ" panose="020B0604030504040204" pitchFamily="50" charset="-128"/>
                          <a:ea typeface="メイリオ" panose="020B0604030504040204" pitchFamily="50" charset="-128"/>
                          <a:cs typeface="+mn-cs"/>
                        </a:rPr>
                        <a:t>第</a:t>
                      </a:r>
                      <a:r>
                        <a:rPr kumimoji="1" lang="en-US" altLang="ja-JP" sz="2800" b="1" i="0" u="none" strike="noStrike" kern="1200" cap="none" spc="300" normalizeH="0" baseline="0" noProof="0">
                          <a:ln>
                            <a:noFill/>
                          </a:ln>
                          <a:solidFill>
                            <a:srgbClr val="999999"/>
                          </a:solidFill>
                          <a:effectLst/>
                          <a:uLnTx/>
                          <a:uFillTx/>
                          <a:latin typeface="メイリオ" panose="020B0604030504040204" pitchFamily="50" charset="-128"/>
                          <a:ea typeface="メイリオ" panose="020B0604030504040204" pitchFamily="50" charset="-128"/>
                          <a:cs typeface="+mn-cs"/>
                        </a:rPr>
                        <a:t>4</a:t>
                      </a:r>
                      <a:r>
                        <a:rPr kumimoji="1" lang="ja-JP" altLang="en-US" sz="2000" b="1" i="0" u="none" strike="noStrike" kern="1200" cap="none" spc="300" normalizeH="0" baseline="0" noProof="0">
                          <a:ln>
                            <a:noFill/>
                          </a:ln>
                          <a:solidFill>
                            <a:srgbClr val="999999"/>
                          </a:solidFill>
                          <a:effectLst/>
                          <a:uLnTx/>
                          <a:uFillTx/>
                          <a:latin typeface="メイリオ" panose="020B0604030504040204" pitchFamily="50" charset="-128"/>
                          <a:ea typeface="メイリオ" panose="020B0604030504040204" pitchFamily="50" charset="-128"/>
                          <a:cs typeface="+mn-cs"/>
                        </a:rPr>
                        <a:t>四半期</a:t>
                      </a:r>
                      <a:r>
                        <a:rPr kumimoji="1" lang="ja-JP" altLang="en-US" sz="1600" b="1" i="0" u="none" strike="noStrike" kern="1200" cap="none" spc="0" normalizeH="0" baseline="0" noProof="0">
                          <a:ln>
                            <a:noFill/>
                          </a:ln>
                          <a:solidFill>
                            <a:srgbClr val="999999"/>
                          </a:solidFill>
                          <a:effectLst/>
                          <a:uLnTx/>
                          <a:uFillTx/>
                          <a:latin typeface="メイリオ" panose="020B0604030504040204" pitchFamily="50" charset="-128"/>
                          <a:ea typeface="メイリオ" panose="020B0604030504040204" pitchFamily="50" charset="-128"/>
                          <a:cs typeface="+mn-cs"/>
                        </a:rPr>
                        <a:t>（</a:t>
                      </a:r>
                      <a:r>
                        <a:rPr kumimoji="1" lang="en-US" altLang="ja-JP" sz="1600" b="1" i="0" u="none" strike="noStrike" kern="1200" cap="none" spc="0" normalizeH="0" baseline="0" noProof="0">
                          <a:ln>
                            <a:noFill/>
                          </a:ln>
                          <a:solidFill>
                            <a:srgbClr val="999999"/>
                          </a:solidFill>
                          <a:effectLst/>
                          <a:uLnTx/>
                          <a:uFillTx/>
                          <a:latin typeface="メイリオ" panose="020B0604030504040204" pitchFamily="50" charset="-128"/>
                          <a:ea typeface="メイリオ" panose="020B0604030504040204" pitchFamily="50" charset="-128"/>
                          <a:cs typeface="+mn-cs"/>
                        </a:rPr>
                        <a:t> 2023</a:t>
                      </a:r>
                      <a:r>
                        <a:rPr kumimoji="1" lang="ja-JP" altLang="en-US" sz="1600" b="1" i="0" u="none" strike="noStrike" kern="1200" cap="none" spc="0" normalizeH="0" baseline="0" noProof="0">
                          <a:ln>
                            <a:noFill/>
                          </a:ln>
                          <a:solidFill>
                            <a:srgbClr val="999999"/>
                          </a:solidFill>
                          <a:effectLst/>
                          <a:uLnTx/>
                          <a:uFillTx/>
                          <a:latin typeface="メイリオ" panose="020B0604030504040204" pitchFamily="50" charset="-128"/>
                          <a:ea typeface="メイリオ" panose="020B0604030504040204" pitchFamily="50" charset="-128"/>
                          <a:cs typeface="+mn-cs"/>
                        </a:rPr>
                        <a:t>年</a:t>
                      </a:r>
                      <a:r>
                        <a:rPr kumimoji="1" lang="en-US" altLang="ja-JP" sz="1600" b="1" i="0" u="none" strike="noStrike" kern="1200" cap="none" spc="0" normalizeH="0" baseline="0" noProof="0">
                          <a:ln>
                            <a:noFill/>
                          </a:ln>
                          <a:solidFill>
                            <a:srgbClr val="999999"/>
                          </a:solidFill>
                          <a:effectLst/>
                          <a:uLnTx/>
                          <a:uFillTx/>
                          <a:latin typeface="メイリオ" panose="020B0604030504040204" pitchFamily="50" charset="-128"/>
                          <a:ea typeface="メイリオ" panose="020B0604030504040204" pitchFamily="50" charset="-128"/>
                          <a:cs typeface="+mn-cs"/>
                        </a:rPr>
                        <a:t>1</a:t>
                      </a:r>
                      <a:r>
                        <a:rPr kumimoji="1" lang="ja-JP" altLang="en-US" sz="1600" b="1" i="0" u="none" strike="noStrike" kern="1200" cap="none" spc="0" normalizeH="0" baseline="0" noProof="0">
                          <a:ln>
                            <a:noFill/>
                          </a:ln>
                          <a:solidFill>
                            <a:srgbClr val="999999"/>
                          </a:solidFill>
                          <a:effectLst/>
                          <a:uLnTx/>
                          <a:uFillTx/>
                          <a:latin typeface="メイリオ" panose="020B0604030504040204" pitchFamily="50" charset="-128"/>
                          <a:ea typeface="メイリオ" panose="020B0604030504040204" pitchFamily="50" charset="-128"/>
                          <a:cs typeface="+mn-cs"/>
                        </a:rPr>
                        <a:t>月～</a:t>
                      </a:r>
                      <a:r>
                        <a:rPr kumimoji="1" lang="en-US" altLang="ja-JP" sz="1600" b="1" i="0" u="none" strike="noStrike" kern="1200" cap="none" spc="0" normalizeH="0" baseline="0" noProof="0">
                          <a:ln>
                            <a:noFill/>
                          </a:ln>
                          <a:solidFill>
                            <a:srgbClr val="999999"/>
                          </a:solidFill>
                          <a:effectLst/>
                          <a:uLnTx/>
                          <a:uFillTx/>
                          <a:latin typeface="メイリオ" panose="020B0604030504040204" pitchFamily="50" charset="-128"/>
                          <a:ea typeface="メイリオ" panose="020B0604030504040204" pitchFamily="50" charset="-128"/>
                          <a:cs typeface="+mn-cs"/>
                        </a:rPr>
                        <a:t>3</a:t>
                      </a:r>
                      <a:r>
                        <a:rPr kumimoji="1" lang="ja-JP" altLang="en-US" sz="1600" b="1" i="0" u="none" strike="noStrike" kern="1200" cap="none" spc="0" normalizeH="0" baseline="0" noProof="0">
                          <a:ln>
                            <a:noFill/>
                          </a:ln>
                          <a:solidFill>
                            <a:srgbClr val="999999"/>
                          </a:solidFill>
                          <a:effectLst/>
                          <a:uLnTx/>
                          <a:uFillTx/>
                          <a:latin typeface="メイリオ" panose="020B0604030504040204" pitchFamily="50" charset="-128"/>
                          <a:ea typeface="メイリオ" panose="020B0604030504040204" pitchFamily="50" charset="-128"/>
                          <a:cs typeface="+mn-cs"/>
                        </a:rPr>
                        <a:t>月）</a:t>
                      </a:r>
                    </a:p>
                  </a:txBody>
                  <a:tcPr marT="36000" marB="0" anchor="ctr">
                    <a:lnL w="12700" cmpd="sng">
                      <a:solidFill>
                        <a:srgbClr val="FFFFFF"/>
                      </a:solidFill>
                    </a:lnL>
                    <a:lnR w="28575" cap="flat" cmpd="sng" algn="ctr">
                      <a:solidFill>
                        <a:srgbClr val="FFFFFF"/>
                      </a:solidFill>
                      <a:prstDash val="solid"/>
                      <a:round/>
                      <a:headEnd type="none" w="med" len="med"/>
                      <a:tailEnd type="none" w="med" len="med"/>
                    </a:lnR>
                    <a:lnT w="12700" cmpd="sng">
                      <a:solidFill>
                        <a:srgbClr val="FFFFFF"/>
                      </a:solidFill>
                    </a:lnT>
                    <a:lnB w="571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hMerge="1">
                  <a:txBody>
                    <a:bodyPr/>
                    <a:lstStyle/>
                    <a:p>
                      <a:pPr algn="ctr"/>
                      <a:endParaRPr kumimoji="1" lang="ja-JP" altLang="en-US" b="1" i="0">
                        <a:solidFill>
                          <a:schemeClr val="tx2"/>
                        </a:solidFill>
                        <a:latin typeface="Yu Gothic" panose="020B0400000000000000" pitchFamily="34" charset="-128"/>
                        <a:ea typeface="Yu Gothic" panose="020B0400000000000000" pitchFamily="34" charset="-128"/>
                      </a:endParaRPr>
                    </a:p>
                  </a:txBody>
                  <a:tcPr marT="3600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B w="28575" cap="flat" cmpd="sng" algn="ctr">
                      <a:solidFill>
                        <a:schemeClr val="bg1"/>
                      </a:solidFill>
                      <a:prstDash val="solid"/>
                      <a:round/>
                      <a:headEnd type="none" w="med" len="med"/>
                      <a:tailEnd type="none" w="med" len="med"/>
                    </a:lnB>
                    <a:solidFill>
                      <a:schemeClr val="accent3">
                        <a:lumMod val="20000"/>
                        <a:lumOff val="80000"/>
                      </a:schemeClr>
                    </a:solidFill>
                  </a:tcPr>
                </a:tc>
                <a:tc hMerge="1">
                  <a:txBody>
                    <a:bodyPr/>
                    <a:lstStyle/>
                    <a:p>
                      <a:pPr algn="ctr"/>
                      <a:endParaRPr kumimoji="1" lang="ja-JP" altLang="en-US" b="1" i="0">
                        <a:solidFill>
                          <a:schemeClr val="tx2"/>
                        </a:solidFill>
                        <a:latin typeface="Yu Gothic" panose="020B0400000000000000" pitchFamily="34" charset="-128"/>
                        <a:ea typeface="Yu Gothic" panose="020B0400000000000000" pitchFamily="34" charset="-128"/>
                      </a:endParaRPr>
                    </a:p>
                  </a:txBody>
                  <a:tcPr marT="3600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B w="28575" cap="flat" cmpd="sng" algn="ctr">
                      <a:solidFill>
                        <a:schemeClr val="bg1"/>
                      </a:solidFill>
                      <a:prstDash val="solid"/>
                      <a:round/>
                      <a:headEnd type="none" w="med" len="med"/>
                      <a:tailEnd type="none" w="med" len="med"/>
                    </a:lnB>
                    <a:solidFill>
                      <a:schemeClr val="accent3">
                        <a:lumMod val="20000"/>
                        <a:lumOff val="80000"/>
                      </a:schemeClr>
                    </a:solidFill>
                  </a:tcPr>
                </a:tc>
                <a:tc grid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000" b="1" i="0" u="none" strike="noStrike" kern="1200" cap="none" spc="30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rPr>
                        <a:t>第</a:t>
                      </a:r>
                      <a:r>
                        <a:rPr kumimoji="1" lang="en-US" altLang="ja-JP" sz="2800" b="1" i="0" u="none" strike="noStrike" kern="1200" cap="none" spc="30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rPr>
                        <a:t>1</a:t>
                      </a:r>
                      <a:r>
                        <a:rPr kumimoji="1" lang="ja-JP" altLang="en-US" sz="2000" b="1" i="0" u="none" strike="noStrike" kern="1200" cap="none" spc="30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rPr>
                        <a:t>四半期</a:t>
                      </a:r>
                      <a:r>
                        <a:rPr kumimoji="1" lang="ja-JP" altLang="en-US" sz="1600" b="1"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rPr>
                        <a:t>（</a:t>
                      </a:r>
                      <a:r>
                        <a:rPr kumimoji="1" lang="en-US" altLang="ja-JP" sz="1600" b="1"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rPr>
                        <a:t> 2023</a:t>
                      </a:r>
                      <a:r>
                        <a:rPr kumimoji="1" lang="ja-JP" altLang="en-US" sz="1600" b="1"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rPr>
                        <a:t>年</a:t>
                      </a:r>
                      <a:r>
                        <a:rPr kumimoji="1" lang="en-US" altLang="ja-JP" sz="1600" b="1"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rPr>
                        <a:t>4</a:t>
                      </a:r>
                      <a:r>
                        <a:rPr kumimoji="1" lang="ja-JP" altLang="en-US" sz="1600" b="1"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rPr>
                        <a:t>月～</a:t>
                      </a:r>
                      <a:r>
                        <a:rPr kumimoji="1" lang="en-US" altLang="ja-JP" sz="1600" b="1"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rPr>
                        <a:t>6</a:t>
                      </a:r>
                      <a:r>
                        <a:rPr kumimoji="1" lang="ja-JP" altLang="en-US" sz="1600" b="1"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rPr>
                        <a:t>月）</a:t>
                      </a:r>
                    </a:p>
                  </a:txBody>
                  <a:tcPr marT="36000" marB="0" anchor="ctr">
                    <a:lnL w="28575"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571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lumMod val="75000"/>
                      </a:srgbClr>
                    </a:solidFill>
                  </a:tcPr>
                </a:tc>
                <a:tc hMerge="1">
                  <a:txBody>
                    <a:bodyPr/>
                    <a:lstStyle/>
                    <a:p>
                      <a:pPr algn="ctr"/>
                      <a:endParaRPr kumimoji="1" lang="ja-JP" altLang="en-US" b="1" i="0">
                        <a:solidFill>
                          <a:schemeClr val="bg1"/>
                        </a:solidFill>
                        <a:latin typeface="Yu Gothic" panose="020B0400000000000000" pitchFamily="34" charset="-128"/>
                        <a:ea typeface="Yu Gothic" panose="020B0400000000000000" pitchFamily="34" charset="-128"/>
                      </a:endParaRPr>
                    </a:p>
                  </a:txBody>
                  <a:tcPr marT="3600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B w="28575" cap="flat" cmpd="sng" algn="ctr">
                      <a:solidFill>
                        <a:schemeClr val="bg1"/>
                      </a:solidFill>
                      <a:prstDash val="solid"/>
                      <a:round/>
                      <a:headEnd type="none" w="med" len="med"/>
                      <a:tailEnd type="none" w="med" len="med"/>
                    </a:lnB>
                    <a:solidFill>
                      <a:schemeClr val="tx2">
                        <a:lumMod val="25000"/>
                        <a:lumOff val="75000"/>
                      </a:schemeClr>
                    </a:solidFill>
                  </a:tcPr>
                </a:tc>
                <a:tc hMerge="1">
                  <a:txBody>
                    <a:bodyPr/>
                    <a:lstStyle/>
                    <a:p>
                      <a:pPr algn="ctr"/>
                      <a:endParaRPr kumimoji="1" lang="ja-JP" altLang="en-US" b="1" i="0">
                        <a:solidFill>
                          <a:schemeClr val="bg1"/>
                        </a:solidFill>
                        <a:latin typeface="Yu Gothic" panose="020B0400000000000000" pitchFamily="34" charset="-128"/>
                        <a:ea typeface="Yu Gothic" panose="020B0400000000000000" pitchFamily="34" charset="-128"/>
                      </a:endParaRPr>
                    </a:p>
                  </a:txBody>
                  <a:tcPr marT="36000" marB="0" anchor="ctr">
                    <a:lnL w="28575" cap="flat" cmpd="sng" algn="ctr">
                      <a:solidFill>
                        <a:schemeClr val="bg1"/>
                      </a:solidFill>
                      <a:prstDash val="solid"/>
                      <a:round/>
                      <a:headEnd type="none" w="med" len="med"/>
                      <a:tailEnd type="none" w="med" len="med"/>
                    </a:lnL>
                    <a:lnB w="28575" cap="flat" cmpd="sng" algn="ctr">
                      <a:solidFill>
                        <a:schemeClr val="bg1"/>
                      </a:solidFill>
                      <a:prstDash val="solid"/>
                      <a:round/>
                      <a:headEnd type="none" w="med" len="med"/>
                      <a:tailEnd type="none" w="med" len="med"/>
                    </a:lnB>
                    <a:solidFill>
                      <a:schemeClr val="tx2">
                        <a:lumMod val="25000"/>
                        <a:lumOff val="75000"/>
                      </a:schemeClr>
                    </a:solidFill>
                  </a:tcPr>
                </a:tc>
                <a:extLst>
                  <a:ext uri="{0D108BD9-81ED-4DB2-BD59-A6C34878D82A}">
                    <a16:rowId xmlns:a16="http://schemas.microsoft.com/office/drawing/2014/main" val="465232546"/>
                  </a:ext>
                </a:extLst>
              </a:tr>
              <a:tr h="51334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b="1" i="0">
                          <a:solidFill>
                            <a:srgbClr val="999999"/>
                          </a:solidFill>
                          <a:latin typeface="メイリオ" panose="020B0604030504040204" pitchFamily="50" charset="-128"/>
                          <a:ea typeface="メイリオ" panose="020B0604030504040204" pitchFamily="50" charset="-128"/>
                        </a:rPr>
                        <a:t>1</a:t>
                      </a:r>
                      <a:r>
                        <a:rPr kumimoji="1" lang="ja-JP" altLang="en-US" sz="1400" b="1" i="0">
                          <a:solidFill>
                            <a:srgbClr val="999999"/>
                          </a:solidFill>
                          <a:latin typeface="メイリオ" panose="020B0604030504040204" pitchFamily="50" charset="-128"/>
                          <a:ea typeface="メイリオ" panose="020B0604030504040204" pitchFamily="50" charset="-128"/>
                        </a:rPr>
                        <a:t>月</a:t>
                      </a:r>
                    </a:p>
                  </a:txBody>
                  <a:tcPr marT="36000" marB="0" anchor="ctr">
                    <a:lnL w="12700" cmpd="sng">
                      <a:solidFill>
                        <a:srgbClr val="FFFFFF"/>
                      </a:solidFill>
                    </a:lnL>
                    <a:lnR w="28575" cap="flat" cmpd="sng" algn="ctr">
                      <a:solidFill>
                        <a:srgbClr val="FFFFFF"/>
                      </a:solidFill>
                      <a:prstDash val="solid"/>
                      <a:round/>
                      <a:headEnd type="none" w="med" len="med"/>
                      <a:tailEnd type="none" w="med" len="med"/>
                    </a:lnR>
                    <a:lnT w="571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b="1" i="0">
                          <a:solidFill>
                            <a:srgbClr val="999999"/>
                          </a:solidFill>
                          <a:latin typeface="メイリオ" panose="020B0604030504040204" pitchFamily="50" charset="-128"/>
                          <a:ea typeface="メイリオ" panose="020B0604030504040204" pitchFamily="50" charset="-128"/>
                        </a:rPr>
                        <a:t>2</a:t>
                      </a:r>
                      <a:r>
                        <a:rPr kumimoji="1" lang="ja-JP" altLang="en-US" sz="1400" b="1" i="0">
                          <a:solidFill>
                            <a:srgbClr val="999999"/>
                          </a:solidFill>
                          <a:latin typeface="メイリオ" panose="020B0604030504040204" pitchFamily="50" charset="-128"/>
                          <a:ea typeface="メイリオ" panose="020B0604030504040204" pitchFamily="50" charset="-128"/>
                        </a:rPr>
                        <a:t>月</a:t>
                      </a: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571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b="1" i="0">
                          <a:solidFill>
                            <a:srgbClr val="999999"/>
                          </a:solidFill>
                          <a:latin typeface="メイリオ" panose="020B0604030504040204" pitchFamily="50" charset="-128"/>
                          <a:ea typeface="メイリオ" panose="020B0604030504040204" pitchFamily="50" charset="-128"/>
                        </a:rPr>
                        <a:t>3</a:t>
                      </a:r>
                      <a:r>
                        <a:rPr kumimoji="1" lang="ja-JP" altLang="en-US" sz="1400" b="1" i="0">
                          <a:solidFill>
                            <a:srgbClr val="999999"/>
                          </a:solidFill>
                          <a:latin typeface="メイリオ" panose="020B0604030504040204" pitchFamily="50" charset="-128"/>
                          <a:ea typeface="メイリオ" panose="020B0604030504040204" pitchFamily="50" charset="-128"/>
                        </a:rPr>
                        <a:t>月</a:t>
                      </a: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571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b="1" i="0">
                          <a:solidFill>
                            <a:schemeClr val="bg1"/>
                          </a:solidFill>
                          <a:latin typeface="メイリオ" panose="020B0604030504040204" pitchFamily="50" charset="-128"/>
                          <a:ea typeface="メイリオ" panose="020B0604030504040204" pitchFamily="50" charset="-128"/>
                        </a:rPr>
                        <a:t>4</a:t>
                      </a:r>
                      <a:r>
                        <a:rPr kumimoji="1" lang="ja-JP" altLang="en-US" sz="1400" b="1" i="0">
                          <a:solidFill>
                            <a:schemeClr val="bg1"/>
                          </a:solidFill>
                          <a:latin typeface="メイリオ" panose="020B0604030504040204" pitchFamily="50" charset="-128"/>
                          <a:ea typeface="メイリオ" panose="020B0604030504040204" pitchFamily="50" charset="-128"/>
                        </a:rPr>
                        <a:t>月</a:t>
                      </a: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571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lumMod val="75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b="1" i="0">
                          <a:solidFill>
                            <a:schemeClr val="bg1"/>
                          </a:solidFill>
                          <a:latin typeface="メイリオ" panose="020B0604030504040204" pitchFamily="50" charset="-128"/>
                          <a:ea typeface="メイリオ" panose="020B0604030504040204" pitchFamily="50" charset="-128"/>
                        </a:rPr>
                        <a:t>5</a:t>
                      </a:r>
                      <a:r>
                        <a:rPr kumimoji="1" lang="ja-JP" altLang="en-US" sz="1400" b="1" i="0">
                          <a:solidFill>
                            <a:schemeClr val="bg1"/>
                          </a:solidFill>
                          <a:latin typeface="メイリオ" panose="020B0604030504040204" pitchFamily="50" charset="-128"/>
                          <a:ea typeface="メイリオ" panose="020B0604030504040204" pitchFamily="50" charset="-128"/>
                        </a:rPr>
                        <a:t>月</a:t>
                      </a: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571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lumMod val="75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b="1" i="0">
                          <a:solidFill>
                            <a:schemeClr val="bg1"/>
                          </a:solidFill>
                          <a:latin typeface="メイリオ" panose="020B0604030504040204" pitchFamily="50" charset="-128"/>
                          <a:ea typeface="メイリオ" panose="020B0604030504040204" pitchFamily="50" charset="-128"/>
                        </a:rPr>
                        <a:t>6</a:t>
                      </a:r>
                      <a:r>
                        <a:rPr kumimoji="1" lang="ja-JP" altLang="en-US" sz="1400" b="1" i="0">
                          <a:solidFill>
                            <a:schemeClr val="bg1"/>
                          </a:solidFill>
                          <a:latin typeface="メイリオ" panose="020B0604030504040204" pitchFamily="50" charset="-128"/>
                          <a:ea typeface="メイリオ" panose="020B0604030504040204" pitchFamily="50" charset="-128"/>
                        </a:rPr>
                        <a:t>月</a:t>
                      </a:r>
                    </a:p>
                  </a:txBody>
                  <a:tcPr marT="36000" marB="0" anchor="ctr">
                    <a:lnL w="28575" cap="flat" cmpd="sng" algn="ctr">
                      <a:solidFill>
                        <a:srgbClr val="FFFFFF"/>
                      </a:solidFill>
                      <a:prstDash val="solid"/>
                      <a:round/>
                      <a:headEnd type="none" w="med" len="med"/>
                      <a:tailEnd type="none" w="med" len="med"/>
                    </a:lnL>
                    <a:lnR w="12700" cmpd="sng">
                      <a:solidFill>
                        <a:srgbClr val="FFFFFF"/>
                      </a:solidFill>
                    </a:lnR>
                    <a:lnT w="571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lumMod val="75000"/>
                      </a:srgbClr>
                    </a:solidFill>
                  </a:tcPr>
                </a:tc>
                <a:extLst>
                  <a:ext uri="{0D108BD9-81ED-4DB2-BD59-A6C34878D82A}">
                    <a16:rowId xmlns:a16="http://schemas.microsoft.com/office/drawing/2014/main" val="2126393391"/>
                  </a:ext>
                </a:extLst>
              </a:tr>
              <a:tr h="1080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12700" cmpd="sng">
                      <a:solidFill>
                        <a:srgbClr val="FFFFFF"/>
                      </a:solidFill>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F5F5F5">
                        <a:lumMod val="75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F5F5F5">
                        <a:lumMod val="75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solidFill>
                        <a:srgbClr val="FFFFFF"/>
                      </a:solidFill>
                      <a:prstDash val="solid"/>
                      <a:round/>
                      <a:headEnd type="none" w="med" len="med"/>
                      <a:tailEnd type="none" w="med" len="med"/>
                    </a:lnL>
                    <a:lnR w="12700" cmpd="sng">
                      <a:solidFill>
                        <a:srgbClr val="FFFFFF"/>
                      </a:solidFill>
                    </a:lnR>
                    <a:lnT w="28575" cap="flat" cmpd="sng" algn="ctr">
                      <a:solidFill>
                        <a:srgbClr val="FFFFFF"/>
                      </a:solid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F5F5F5">
                        <a:lumMod val="75000"/>
                      </a:srgbClr>
                    </a:solidFill>
                  </a:tcPr>
                </a:tc>
                <a:extLst>
                  <a:ext uri="{0D108BD9-81ED-4DB2-BD59-A6C34878D82A}">
                    <a16:rowId xmlns:a16="http://schemas.microsoft.com/office/drawing/2014/main" val="3903680638"/>
                  </a:ext>
                </a:extLst>
              </a:tr>
              <a:tr h="1080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12700" cmpd="sng">
                      <a:solidFill>
                        <a:srgbClr val="FFFFFF"/>
                      </a:solidFill>
                    </a:lnL>
                    <a:lnR w="28575" cap="flat" cmpd="sng" algn="ctr">
                      <a:solidFill>
                        <a:srgbClr val="FFFFFF"/>
                      </a:solidFill>
                      <a:prstDash val="solid"/>
                      <a:round/>
                      <a:headEnd type="none" w="med" len="med"/>
                      <a:tailEnd type="none" w="med" len="med"/>
                    </a:lnR>
                    <a:lnT w="57150" cap="flat" cmpd="sng" algn="ctr">
                      <a:no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57150" cap="flat" cmpd="sng" algn="ctr">
                      <a:no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57150" cap="flat" cmpd="sng" algn="ctr">
                      <a:no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57150" cap="flat" cmpd="sng" algn="ctr">
                      <a:no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5">
                        <a:lumMod val="75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57150" cap="flat" cmpd="sng" algn="ctr">
                      <a:no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5">
                        <a:lumMod val="75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solidFill>
                        <a:srgbClr val="FFFFFF"/>
                      </a:solidFill>
                      <a:prstDash val="solid"/>
                      <a:round/>
                      <a:headEnd type="none" w="med" len="med"/>
                      <a:tailEnd type="none" w="med" len="med"/>
                    </a:lnL>
                    <a:lnR w="12700" cmpd="sng">
                      <a:solidFill>
                        <a:srgbClr val="FFFFFF"/>
                      </a:solidFill>
                    </a:lnR>
                    <a:lnT w="57150" cap="flat" cmpd="sng" algn="ctr">
                      <a:no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5">
                        <a:lumMod val="75000"/>
                      </a:srgbClr>
                    </a:solidFill>
                  </a:tcPr>
                </a:tc>
                <a:extLst>
                  <a:ext uri="{0D108BD9-81ED-4DB2-BD59-A6C34878D82A}">
                    <a16:rowId xmlns:a16="http://schemas.microsoft.com/office/drawing/2014/main" val="546453627"/>
                  </a:ext>
                </a:extLst>
              </a:tr>
            </a:tbl>
          </a:graphicData>
        </a:graphic>
      </p:graphicFrame>
      <p:sp>
        <p:nvSpPr>
          <p:cNvPr id="43" name="テキスト ボックス 42">
            <a:extLst>
              <a:ext uri="{FF2B5EF4-FFF2-40B4-BE49-F238E27FC236}">
                <a16:creationId xmlns:a16="http://schemas.microsoft.com/office/drawing/2014/main" id="{92BB0683-0904-43D1-F9F7-B65A7C54D3B8}"/>
              </a:ext>
            </a:extLst>
          </p:cNvPr>
          <p:cNvSpPr txBox="1"/>
          <p:nvPr/>
        </p:nvSpPr>
        <p:spPr>
          <a:xfrm>
            <a:off x="479425" y="1265388"/>
            <a:ext cx="11233150" cy="1261884"/>
          </a:xfrm>
          <a:prstGeom prst="rect">
            <a:avLst/>
          </a:prstGeom>
          <a:noFill/>
        </p:spPr>
        <p:txBody>
          <a:bodyPr wrap="square" lIns="0" tIns="0" rIns="0" bIns="0" rtlCol="0">
            <a:spAutoFit/>
          </a:bodyPr>
          <a:lstStyle/>
          <a:p>
            <a:pPr algn="ctr">
              <a:lnSpc>
                <a:spcPct val="130000"/>
              </a:lnSpc>
            </a:pPr>
            <a:r>
              <a:rPr lang="ja-JP" altLang="en-US" sz="1600">
                <a:solidFill>
                  <a:srgbClr val="545454"/>
                </a:solidFill>
                <a:latin typeface="Meiryo" panose="020B0604030504040204" pitchFamily="34" charset="-128"/>
                <a:ea typeface="Meiryo" panose="020B0604030504040204" pitchFamily="34" charset="-128"/>
              </a:rPr>
              <a:t>四半期の期間を跨ぐ掲載期間の予約を可能にするため、掲載開始日を</a:t>
            </a:r>
            <a:r>
              <a:rPr lang="en-US" altLang="ja-JP" sz="1600" b="1">
                <a:solidFill>
                  <a:srgbClr val="C9002C"/>
                </a:solidFill>
                <a:latin typeface="Meiryo" panose="020B0604030504040204" pitchFamily="34" charset="-128"/>
                <a:ea typeface="Meiryo" panose="020B0604030504040204" pitchFamily="34" charset="-128"/>
              </a:rPr>
              <a:t>1</a:t>
            </a:r>
            <a:r>
              <a:rPr lang="ja-JP" altLang="en-US" sz="1600" b="1">
                <a:solidFill>
                  <a:srgbClr val="C9002C"/>
                </a:solidFill>
                <a:latin typeface="Meiryo" panose="020B0604030504040204" pitchFamily="34" charset="-128"/>
                <a:ea typeface="Meiryo" panose="020B0604030504040204" pitchFamily="34" charset="-128"/>
              </a:rPr>
              <a:t>カ月前倒し</a:t>
            </a:r>
            <a:r>
              <a:rPr lang="ja-JP" altLang="en-US" sz="1600">
                <a:solidFill>
                  <a:srgbClr val="545454"/>
                </a:solidFill>
                <a:latin typeface="Meiryo" panose="020B0604030504040204" pitchFamily="34" charset="-128"/>
                <a:ea typeface="Meiryo" panose="020B0604030504040204" pitchFamily="34" charset="-128"/>
              </a:rPr>
              <a:t>いたします。</a:t>
            </a:r>
          </a:p>
          <a:p>
            <a:pPr algn="ctr">
              <a:lnSpc>
                <a:spcPct val="130000"/>
              </a:lnSpc>
            </a:pPr>
            <a:r>
              <a:rPr lang="ja-JP" altLang="en-US" sz="1600">
                <a:solidFill>
                  <a:srgbClr val="545454"/>
                </a:solidFill>
                <a:latin typeface="Meiryo" panose="020B0604030504040204" pitchFamily="34" charset="-128"/>
                <a:ea typeface="Meiryo" panose="020B0604030504040204" pitchFamily="34" charset="-128"/>
              </a:rPr>
              <a:t>掲載期間は「商品一覧」ページ「掲載期間」の項目で確認いただけます。</a:t>
            </a:r>
          </a:p>
          <a:p>
            <a:pPr algn="ctr">
              <a:lnSpc>
                <a:spcPct val="130000"/>
              </a:lnSpc>
            </a:pPr>
            <a:r>
              <a:rPr lang="en-US" altLang="ja-JP" sz="1600">
                <a:solidFill>
                  <a:srgbClr val="545454"/>
                </a:solidFill>
                <a:latin typeface="Meiryo" panose="020B0604030504040204" pitchFamily="34" charset="-128"/>
                <a:ea typeface="Meiryo" panose="020B0604030504040204" pitchFamily="34" charset="-128"/>
              </a:rPr>
              <a:t>3</a:t>
            </a:r>
            <a:r>
              <a:rPr lang="ja-JP" altLang="en-US" sz="1600">
                <a:solidFill>
                  <a:srgbClr val="545454"/>
                </a:solidFill>
                <a:latin typeface="Meiryo" panose="020B0604030504040204" pitchFamily="34" charset="-128"/>
                <a:ea typeface="Meiryo" panose="020B0604030504040204" pitchFamily="34" charset="-128"/>
              </a:rPr>
              <a:t>月から</a:t>
            </a:r>
            <a:r>
              <a:rPr lang="en-US" altLang="ja-JP" sz="1600">
                <a:solidFill>
                  <a:srgbClr val="545454"/>
                </a:solidFill>
                <a:latin typeface="Meiryo" panose="020B0604030504040204" pitchFamily="34" charset="-128"/>
                <a:ea typeface="Meiryo" panose="020B0604030504040204" pitchFamily="34" charset="-128"/>
              </a:rPr>
              <a:t>4</a:t>
            </a:r>
            <a:r>
              <a:rPr lang="ja-JP" altLang="en-US" sz="1600">
                <a:solidFill>
                  <a:srgbClr val="545454"/>
                </a:solidFill>
                <a:latin typeface="Meiryo" panose="020B0604030504040204" pitchFamily="34" charset="-128"/>
                <a:ea typeface="Meiryo" panose="020B0604030504040204" pitchFamily="34" charset="-128"/>
              </a:rPr>
              <a:t>月、といった期を跨ぐ掲載期間をご希望の場合は、</a:t>
            </a:r>
            <a:endParaRPr lang="en-US" altLang="ja-JP" sz="1600">
              <a:solidFill>
                <a:srgbClr val="545454"/>
              </a:solidFill>
              <a:latin typeface="Meiryo" panose="020B0604030504040204" pitchFamily="34" charset="-128"/>
              <a:ea typeface="Meiryo" panose="020B0604030504040204" pitchFamily="34" charset="-128"/>
            </a:endParaRPr>
          </a:p>
          <a:p>
            <a:pPr algn="ctr">
              <a:lnSpc>
                <a:spcPct val="130000"/>
              </a:lnSpc>
            </a:pPr>
            <a:r>
              <a:rPr lang="ja-JP" altLang="en-US" sz="1600">
                <a:solidFill>
                  <a:srgbClr val="545454"/>
                </a:solidFill>
                <a:latin typeface="Meiryo" panose="020B0604030504040204" pitchFamily="34" charset="-128"/>
                <a:ea typeface="Meiryo" panose="020B0604030504040204" pitchFamily="34" charset="-128"/>
              </a:rPr>
              <a:t>今回リリースする第</a:t>
            </a:r>
            <a:r>
              <a:rPr lang="en-US" altLang="ja-JP" sz="1600">
                <a:solidFill>
                  <a:srgbClr val="545454"/>
                </a:solidFill>
                <a:latin typeface="Meiryo" panose="020B0604030504040204" pitchFamily="34" charset="-128"/>
                <a:ea typeface="Meiryo" panose="020B0604030504040204" pitchFamily="34" charset="-128"/>
              </a:rPr>
              <a:t>1</a:t>
            </a:r>
            <a:r>
              <a:rPr lang="ja-JP" altLang="en-US" sz="1600">
                <a:solidFill>
                  <a:srgbClr val="545454"/>
                </a:solidFill>
                <a:latin typeface="Meiryo" panose="020B0604030504040204" pitchFamily="34" charset="-128"/>
                <a:ea typeface="Meiryo" panose="020B0604030504040204" pitchFamily="34" charset="-128"/>
              </a:rPr>
              <a:t>四半期（</a:t>
            </a:r>
            <a:r>
              <a:rPr lang="en-US" altLang="ja-JP" sz="1600">
                <a:solidFill>
                  <a:srgbClr val="545454"/>
                </a:solidFill>
                <a:latin typeface="Meiryo" panose="020B0604030504040204" pitchFamily="34" charset="-128"/>
                <a:ea typeface="Meiryo" panose="020B0604030504040204" pitchFamily="34" charset="-128"/>
              </a:rPr>
              <a:t>2023</a:t>
            </a:r>
            <a:r>
              <a:rPr lang="ja-JP" altLang="en-US" sz="1600">
                <a:solidFill>
                  <a:srgbClr val="545454"/>
                </a:solidFill>
                <a:latin typeface="Meiryo" panose="020B0604030504040204" pitchFamily="34" charset="-128"/>
                <a:ea typeface="Meiryo" panose="020B0604030504040204" pitchFamily="34" charset="-128"/>
              </a:rPr>
              <a:t>年</a:t>
            </a:r>
            <a:r>
              <a:rPr lang="en-US" altLang="ja-JP" sz="1600">
                <a:solidFill>
                  <a:srgbClr val="545454"/>
                </a:solidFill>
                <a:latin typeface="Meiryo" panose="020B0604030504040204" pitchFamily="34" charset="-128"/>
                <a:ea typeface="Meiryo" panose="020B0604030504040204" pitchFamily="34" charset="-128"/>
              </a:rPr>
              <a:t>3</a:t>
            </a:r>
            <a:r>
              <a:rPr lang="ja-JP" altLang="en-US" sz="1600">
                <a:solidFill>
                  <a:srgbClr val="545454"/>
                </a:solidFill>
                <a:latin typeface="Meiryo" panose="020B0604030504040204" pitchFamily="34" charset="-128"/>
                <a:ea typeface="Meiryo" panose="020B0604030504040204" pitchFamily="34" charset="-128"/>
              </a:rPr>
              <a:t>月～</a:t>
            </a:r>
            <a:r>
              <a:rPr lang="en-US" altLang="ja-JP" sz="1600">
                <a:solidFill>
                  <a:srgbClr val="545454"/>
                </a:solidFill>
                <a:latin typeface="Meiryo" panose="020B0604030504040204" pitchFamily="34" charset="-128"/>
                <a:ea typeface="Meiryo" panose="020B0604030504040204" pitchFamily="34" charset="-128"/>
              </a:rPr>
              <a:t>6</a:t>
            </a:r>
            <a:r>
              <a:rPr lang="ja-JP" altLang="en-US" sz="1600">
                <a:solidFill>
                  <a:srgbClr val="545454"/>
                </a:solidFill>
                <a:latin typeface="Meiryo" panose="020B0604030504040204" pitchFamily="34" charset="-128"/>
                <a:ea typeface="Meiryo" panose="020B0604030504040204" pitchFamily="34" charset="-128"/>
              </a:rPr>
              <a:t>月または</a:t>
            </a:r>
            <a:r>
              <a:rPr lang="en-US" altLang="ja-JP" sz="1600">
                <a:solidFill>
                  <a:srgbClr val="545454"/>
                </a:solidFill>
                <a:latin typeface="Meiryo" panose="020B0604030504040204" pitchFamily="34" charset="-128"/>
                <a:ea typeface="Meiryo" panose="020B0604030504040204" pitchFamily="34" charset="-128"/>
              </a:rPr>
              <a:t>2023</a:t>
            </a:r>
            <a:r>
              <a:rPr lang="ja-JP" altLang="en-US" sz="1600">
                <a:solidFill>
                  <a:srgbClr val="545454"/>
                </a:solidFill>
                <a:latin typeface="Meiryo" panose="020B0604030504040204" pitchFamily="34" charset="-128"/>
                <a:ea typeface="Meiryo" panose="020B0604030504040204" pitchFamily="34" charset="-128"/>
              </a:rPr>
              <a:t>年</a:t>
            </a:r>
            <a:r>
              <a:rPr lang="en-US" altLang="ja-JP" sz="1600">
                <a:solidFill>
                  <a:srgbClr val="545454"/>
                </a:solidFill>
                <a:latin typeface="Meiryo" panose="020B0604030504040204" pitchFamily="34" charset="-128"/>
                <a:ea typeface="Meiryo" panose="020B0604030504040204" pitchFamily="34" charset="-128"/>
              </a:rPr>
              <a:t>3</a:t>
            </a:r>
            <a:r>
              <a:rPr lang="ja-JP" altLang="en-US" sz="1600">
                <a:solidFill>
                  <a:srgbClr val="545454"/>
                </a:solidFill>
                <a:latin typeface="Meiryo" panose="020B0604030504040204" pitchFamily="34" charset="-128"/>
                <a:ea typeface="Meiryo" panose="020B0604030504040204" pitchFamily="34" charset="-128"/>
              </a:rPr>
              <a:t>月～</a:t>
            </a:r>
            <a:r>
              <a:rPr lang="en-US" altLang="ja-JP" sz="1600">
                <a:solidFill>
                  <a:srgbClr val="545454"/>
                </a:solidFill>
                <a:latin typeface="Meiryo" panose="020B0604030504040204" pitchFamily="34" charset="-128"/>
                <a:ea typeface="Meiryo" panose="020B0604030504040204" pitchFamily="34" charset="-128"/>
              </a:rPr>
              <a:t>2023</a:t>
            </a:r>
            <a:r>
              <a:rPr lang="ja-JP" altLang="en-US" sz="1600">
                <a:solidFill>
                  <a:srgbClr val="545454"/>
                </a:solidFill>
                <a:latin typeface="Meiryo" panose="020B0604030504040204" pitchFamily="34" charset="-128"/>
                <a:ea typeface="Meiryo" panose="020B0604030504040204" pitchFamily="34" charset="-128"/>
              </a:rPr>
              <a:t>年</a:t>
            </a:r>
            <a:r>
              <a:rPr lang="en-US" altLang="ja-JP" sz="1600">
                <a:solidFill>
                  <a:srgbClr val="545454"/>
                </a:solidFill>
                <a:latin typeface="Meiryo" panose="020B0604030504040204" pitchFamily="34" charset="-128"/>
                <a:ea typeface="Meiryo" panose="020B0604030504040204" pitchFamily="34" charset="-128"/>
              </a:rPr>
              <a:t>9</a:t>
            </a:r>
            <a:r>
              <a:rPr lang="ja-JP" altLang="en-US" sz="1600">
                <a:solidFill>
                  <a:srgbClr val="545454"/>
                </a:solidFill>
                <a:latin typeface="Meiryo" panose="020B0604030504040204" pitchFamily="34" charset="-128"/>
                <a:ea typeface="Meiryo" panose="020B0604030504040204" pitchFamily="34" charset="-128"/>
              </a:rPr>
              <a:t>月）商品をご利用ください。</a:t>
            </a:r>
          </a:p>
        </p:txBody>
      </p:sp>
      <p:grpSp>
        <p:nvGrpSpPr>
          <p:cNvPr id="44" name="グループ化 43">
            <a:extLst>
              <a:ext uri="{FF2B5EF4-FFF2-40B4-BE49-F238E27FC236}">
                <a16:creationId xmlns:a16="http://schemas.microsoft.com/office/drawing/2014/main" id="{143E8A12-C365-942F-E64F-55C519904D54}"/>
              </a:ext>
            </a:extLst>
          </p:cNvPr>
          <p:cNvGrpSpPr/>
          <p:nvPr/>
        </p:nvGrpSpPr>
        <p:grpSpPr>
          <a:xfrm>
            <a:off x="4209500" y="5392101"/>
            <a:ext cx="7503065" cy="792000"/>
            <a:chOff x="4321795" y="5013264"/>
            <a:chExt cx="7503065" cy="792000"/>
          </a:xfrm>
        </p:grpSpPr>
        <p:sp>
          <p:nvSpPr>
            <p:cNvPr id="45" name="ホームベース 44">
              <a:extLst>
                <a:ext uri="{FF2B5EF4-FFF2-40B4-BE49-F238E27FC236}">
                  <a16:creationId xmlns:a16="http://schemas.microsoft.com/office/drawing/2014/main" id="{75A5B4F0-45AD-3387-E65E-BA85E55A8C7D}"/>
                </a:ext>
              </a:extLst>
            </p:cNvPr>
            <p:cNvSpPr/>
            <p:nvPr/>
          </p:nvSpPr>
          <p:spPr>
            <a:xfrm>
              <a:off x="5663951" y="5013264"/>
              <a:ext cx="6160909" cy="792000"/>
            </a:xfrm>
            <a:prstGeom prst="homePlate">
              <a:avLst/>
            </a:prstGeom>
            <a:solidFill>
              <a:srgbClr val="545454"/>
            </a:solidFill>
            <a:ln w="12700" cap="flat" cmpd="sng" algn="ctr">
              <a:noFill/>
              <a:prstDash val="solid"/>
            </a:ln>
            <a:effectLst/>
          </p:spPr>
          <p:txBody>
            <a:bodyPr rot="0" spcFirstLastPara="0" vertOverflow="overflow" horzOverflow="overflow" vert="horz" wrap="square" lIns="0" tIns="0" rIns="0" bIns="108000" numCol="1" spcCol="0" rtlCol="0" fromWordArt="0" anchor="b"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400" b="1" i="0" u="none" strike="noStrike" kern="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rPr>
                <a:t>2023</a:t>
              </a:r>
              <a:r>
                <a:rPr kumimoji="0" lang="ja-JP" altLang="en-US" sz="1400" b="1" i="0" u="none" strike="noStrike" kern="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rPr>
                <a:t>年</a:t>
              </a:r>
              <a:r>
                <a:rPr kumimoji="0" lang="en-US" altLang="ja-JP" sz="1400" b="1" kern="0">
                  <a:solidFill>
                    <a:srgbClr val="FFFFFF"/>
                  </a:solidFill>
                  <a:latin typeface="メイリオ" panose="020B0604030504040204" pitchFamily="50" charset="-128"/>
                  <a:ea typeface="メイリオ" panose="020B0604030504040204" pitchFamily="50" charset="-128"/>
                </a:rPr>
                <a:t>4</a:t>
              </a:r>
              <a:r>
                <a:rPr kumimoji="0" lang="ja-JP" altLang="en-US" sz="1400" b="1" i="0" u="none" strike="noStrike" kern="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rPr>
                <a:t>月～</a:t>
              </a:r>
              <a:r>
                <a:rPr kumimoji="0" lang="en-US" altLang="ja-JP" sz="1400" b="1" kern="0">
                  <a:solidFill>
                    <a:srgbClr val="FFFFFF"/>
                  </a:solidFill>
                  <a:latin typeface="メイリオ" panose="020B0604030504040204" pitchFamily="50" charset="-128"/>
                  <a:ea typeface="メイリオ" panose="020B0604030504040204" pitchFamily="50" charset="-128"/>
                </a:rPr>
                <a:t>6</a:t>
              </a:r>
              <a:r>
                <a:rPr kumimoji="0" lang="ja-JP" altLang="en-US" sz="1400" b="1" i="0" u="none" strike="noStrike" kern="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rPr>
                <a:t>月または</a:t>
              </a:r>
              <a:r>
                <a:rPr kumimoji="0" lang="en-US" altLang="ja-JP" sz="1400" b="1" i="0" u="none" strike="noStrike" kern="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rPr>
                <a:t>202</a:t>
              </a:r>
              <a:r>
                <a:rPr kumimoji="0" lang="en-US" altLang="ja-JP" sz="1400" b="1" kern="0">
                  <a:solidFill>
                    <a:srgbClr val="FFFFFF"/>
                  </a:solidFill>
                  <a:latin typeface="メイリオ" panose="020B0604030504040204" pitchFamily="50" charset="-128"/>
                  <a:ea typeface="メイリオ" panose="020B0604030504040204" pitchFamily="50" charset="-128"/>
                </a:rPr>
                <a:t>3</a:t>
              </a:r>
              <a:r>
                <a:rPr kumimoji="0" lang="ja-JP" altLang="en-US" sz="1400" b="1" i="0" u="none" strike="noStrike" kern="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rPr>
                <a:t>年</a:t>
              </a:r>
              <a:r>
                <a:rPr kumimoji="0" lang="en-US" altLang="ja-JP" sz="1400" b="1" kern="0">
                  <a:solidFill>
                    <a:srgbClr val="FFFFFF"/>
                  </a:solidFill>
                  <a:latin typeface="メイリオ" panose="020B0604030504040204" pitchFamily="50" charset="-128"/>
                  <a:ea typeface="メイリオ" panose="020B0604030504040204" pitchFamily="50" charset="-128"/>
                </a:rPr>
                <a:t>4</a:t>
              </a:r>
              <a:r>
                <a:rPr kumimoji="0" lang="ja-JP" altLang="en-US" sz="1400" b="1" i="0" u="none" strike="noStrike" kern="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rPr>
                <a:t>月～</a:t>
              </a:r>
              <a:r>
                <a:rPr kumimoji="0" lang="en-US" altLang="ja-JP" sz="1400" b="1" kern="0">
                  <a:solidFill>
                    <a:srgbClr val="FFFFFF"/>
                  </a:solidFill>
                  <a:latin typeface="メイリオ" panose="020B0604030504040204" pitchFamily="50" charset="-128"/>
                  <a:ea typeface="メイリオ" panose="020B0604030504040204" pitchFamily="50" charset="-128"/>
                </a:rPr>
                <a:t>9</a:t>
              </a:r>
              <a:r>
                <a:rPr kumimoji="0" lang="ja-JP" altLang="en-US" sz="1400" b="1" i="0" u="none" strike="noStrike" kern="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rPr>
                <a:t>月</a:t>
              </a:r>
            </a:p>
          </p:txBody>
        </p:sp>
        <p:sp>
          <p:nvSpPr>
            <p:cNvPr id="46" name="角丸四角形 45">
              <a:extLst>
                <a:ext uri="{FF2B5EF4-FFF2-40B4-BE49-F238E27FC236}">
                  <a16:creationId xmlns:a16="http://schemas.microsoft.com/office/drawing/2014/main" id="{8A9C289E-5AC3-76F8-C308-754645F2ACDD}"/>
                </a:ext>
              </a:extLst>
            </p:cNvPr>
            <p:cNvSpPr/>
            <p:nvPr/>
          </p:nvSpPr>
          <p:spPr>
            <a:xfrm>
              <a:off x="7132144" y="5128464"/>
              <a:ext cx="2508560" cy="252000"/>
            </a:xfrm>
            <a:prstGeom prst="roundRect">
              <a:avLst>
                <a:gd name="adj" fmla="val 50000"/>
              </a:avLst>
            </a:prstGeom>
            <a:solidFill>
              <a:srgbClr val="FFFFFF"/>
            </a:solidFill>
            <a:ln w="15875" cap="flat" cmpd="sng" algn="ctr">
              <a:noFill/>
              <a:prstDash val="solid"/>
            </a:ln>
            <a:effectLst/>
          </p:spPr>
          <p:txBody>
            <a:bodyPr rot="0" spcFirstLastPara="0" vertOverflow="overflow" horzOverflow="overflow" vert="horz" wrap="none" lIns="0" tIns="36000" rIns="0" bIns="3600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300" normalizeH="0" baseline="0" noProof="0">
                  <a:ln>
                    <a:noFill/>
                  </a:ln>
                  <a:solidFill>
                    <a:srgbClr val="545454"/>
                  </a:solidFill>
                  <a:effectLst/>
                  <a:uLnTx/>
                  <a:uFillTx/>
                  <a:latin typeface="メイリオ" panose="020B0604030504040204" pitchFamily="50" charset="-128"/>
                  <a:ea typeface="メイリオ" panose="020B0604030504040204" pitchFamily="50" charset="-128"/>
                </a:rPr>
                <a:t>商品有効期間</a:t>
              </a:r>
            </a:p>
          </p:txBody>
        </p:sp>
        <p:sp>
          <p:nvSpPr>
            <p:cNvPr id="47" name="ホームベース 46">
              <a:extLst>
                <a:ext uri="{FF2B5EF4-FFF2-40B4-BE49-F238E27FC236}">
                  <a16:creationId xmlns:a16="http://schemas.microsoft.com/office/drawing/2014/main" id="{B9CE4373-7829-1D8F-B4A6-F9E0183B78DB}"/>
                </a:ext>
              </a:extLst>
            </p:cNvPr>
            <p:cNvSpPr/>
            <p:nvPr/>
          </p:nvSpPr>
          <p:spPr>
            <a:xfrm>
              <a:off x="4321795" y="5013264"/>
              <a:ext cx="1857371" cy="792000"/>
            </a:xfrm>
            <a:prstGeom prst="homePlate">
              <a:avLst/>
            </a:prstGeom>
            <a:solidFill>
              <a:srgbClr val="C9002C"/>
            </a:solidFill>
            <a:ln w="12700" cap="flat" cmpd="sng" algn="ctr">
              <a:noFill/>
              <a:prstDash val="solid"/>
            </a:ln>
            <a:effectLst/>
          </p:spPr>
          <p:txBody>
            <a:bodyPr rot="0" spcFirstLastPara="0" vertOverflow="overflow" horzOverflow="overflow" vert="horz" wrap="square" lIns="0" tIns="0" rIns="0" bIns="108000" numCol="1" spcCol="0" rtlCol="0" fromWordArt="0" anchor="b"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400" b="1" i="0" u="none" strike="noStrike" kern="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rPr>
                <a:t>2023</a:t>
              </a:r>
              <a:r>
                <a:rPr kumimoji="0" lang="ja-JP" altLang="en-US" sz="1400" b="1" i="0" u="none" strike="noStrike" kern="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rPr>
                <a:t>年</a:t>
              </a:r>
              <a:r>
                <a:rPr kumimoji="0" lang="en-US" altLang="ja-JP" sz="1400" b="1" kern="0">
                  <a:solidFill>
                    <a:srgbClr val="FFFFFF"/>
                  </a:solidFill>
                  <a:latin typeface="メイリオ" panose="020B0604030504040204" pitchFamily="50" charset="-128"/>
                  <a:ea typeface="メイリオ" panose="020B0604030504040204" pitchFamily="50" charset="-128"/>
                </a:rPr>
                <a:t>3</a:t>
              </a:r>
              <a:r>
                <a:rPr kumimoji="0" lang="ja-JP" altLang="en-US" sz="1400" b="1" i="0" u="none" strike="noStrike" kern="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rPr>
                <a:t>月</a:t>
              </a:r>
              <a:r>
                <a:rPr kumimoji="0" lang="en-US" altLang="ja-JP" sz="1400" b="1" i="0" u="none" strike="noStrike" kern="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rPr>
                <a:t>1</a:t>
              </a:r>
              <a:r>
                <a:rPr kumimoji="0" lang="ja-JP" altLang="en-US" sz="1400" b="1" i="0" u="none" strike="noStrike" kern="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rPr>
                <a:t>日～</a:t>
              </a:r>
            </a:p>
          </p:txBody>
        </p:sp>
        <p:sp>
          <p:nvSpPr>
            <p:cNvPr id="48" name="角丸四角形 47">
              <a:extLst>
                <a:ext uri="{FF2B5EF4-FFF2-40B4-BE49-F238E27FC236}">
                  <a16:creationId xmlns:a16="http://schemas.microsoft.com/office/drawing/2014/main" id="{56EB8368-76A7-D04D-C804-9C80D00FBF03}"/>
                </a:ext>
              </a:extLst>
            </p:cNvPr>
            <p:cNvSpPr/>
            <p:nvPr/>
          </p:nvSpPr>
          <p:spPr>
            <a:xfrm>
              <a:off x="4393956" y="5128464"/>
              <a:ext cx="1332000" cy="252000"/>
            </a:xfrm>
            <a:prstGeom prst="roundRect">
              <a:avLst>
                <a:gd name="adj" fmla="val 50000"/>
              </a:avLst>
            </a:prstGeom>
            <a:solidFill>
              <a:srgbClr val="FFFFFF"/>
            </a:solidFill>
            <a:ln w="15875" cap="flat" cmpd="sng" algn="ctr">
              <a:noFill/>
              <a:prstDash val="solid"/>
            </a:ln>
            <a:effectLst/>
          </p:spPr>
          <p:txBody>
            <a:bodyPr rot="0" spcFirstLastPara="0" vertOverflow="overflow" horzOverflow="overflow" vert="horz" wrap="none" lIns="0" tIns="36000" rIns="0" bIns="3600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300" normalizeH="0" baseline="0" noProof="0">
                  <a:ln>
                    <a:noFill/>
                  </a:ln>
                  <a:solidFill>
                    <a:srgbClr val="C9002C"/>
                  </a:solidFill>
                  <a:effectLst/>
                  <a:uLnTx/>
                  <a:uFillTx/>
                  <a:latin typeface="メイリオ" panose="020B0604030504040204" pitchFamily="50" charset="-128"/>
                  <a:ea typeface="メイリオ" panose="020B0604030504040204" pitchFamily="50" charset="-128"/>
                </a:rPr>
                <a:t>前倒し期間</a:t>
              </a:r>
            </a:p>
          </p:txBody>
        </p:sp>
      </p:grpSp>
      <p:grpSp>
        <p:nvGrpSpPr>
          <p:cNvPr id="49" name="グループ化 48">
            <a:extLst>
              <a:ext uri="{FF2B5EF4-FFF2-40B4-BE49-F238E27FC236}">
                <a16:creationId xmlns:a16="http://schemas.microsoft.com/office/drawing/2014/main" id="{455CF2FF-A940-267E-D691-AC7D38F83867}"/>
              </a:ext>
            </a:extLst>
          </p:cNvPr>
          <p:cNvGrpSpPr/>
          <p:nvPr/>
        </p:nvGrpSpPr>
        <p:grpSpPr>
          <a:xfrm>
            <a:off x="479425" y="4455997"/>
            <a:ext cx="5587449" cy="792000"/>
            <a:chOff x="491667" y="4063273"/>
            <a:chExt cx="5587449" cy="792000"/>
          </a:xfrm>
        </p:grpSpPr>
        <p:sp>
          <p:nvSpPr>
            <p:cNvPr id="50" name="ホームベース 49">
              <a:extLst>
                <a:ext uri="{FF2B5EF4-FFF2-40B4-BE49-F238E27FC236}">
                  <a16:creationId xmlns:a16="http://schemas.microsoft.com/office/drawing/2014/main" id="{BF5BE84F-A917-BD10-3914-3473FFCCCD6D}"/>
                </a:ext>
              </a:extLst>
            </p:cNvPr>
            <p:cNvSpPr/>
            <p:nvPr/>
          </p:nvSpPr>
          <p:spPr>
            <a:xfrm>
              <a:off x="491667" y="4063273"/>
              <a:ext cx="5587449" cy="792000"/>
            </a:xfrm>
            <a:prstGeom prst="homePlate">
              <a:avLst/>
            </a:prstGeom>
            <a:solidFill>
              <a:srgbClr val="FFFFFF"/>
            </a:solidFill>
            <a:ln w="12700" cap="flat" cmpd="sng" algn="ctr">
              <a:noFill/>
              <a:prstDash val="solid"/>
            </a:ln>
            <a:effectLst/>
          </p:spPr>
          <p:txBody>
            <a:bodyPr rot="0" spcFirstLastPara="0" vertOverflow="overflow" horzOverflow="overflow" vert="horz" wrap="square" lIns="0" tIns="0" rIns="0" bIns="108000" numCol="1" spcCol="0" rtlCol="0" fromWordArt="0" anchor="b"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545454"/>
                  </a:solidFill>
                  <a:effectLst/>
                  <a:uLnTx/>
                  <a:uFillTx/>
                  <a:latin typeface="メイリオ" panose="020B0604030504040204" pitchFamily="50" charset="-128"/>
                  <a:ea typeface="メイリオ" panose="020B0604030504040204" pitchFamily="50" charset="-128"/>
                </a:rPr>
                <a:t>～</a:t>
              </a:r>
              <a:r>
                <a:rPr kumimoji="0" lang="en-US" altLang="ja-JP" sz="1400" b="1" i="0" u="none" strike="noStrike" kern="0" cap="none" spc="0" normalizeH="0" baseline="0" noProof="0">
                  <a:ln>
                    <a:noFill/>
                  </a:ln>
                  <a:solidFill>
                    <a:srgbClr val="545454"/>
                  </a:solidFill>
                  <a:effectLst/>
                  <a:uLnTx/>
                  <a:uFillTx/>
                  <a:latin typeface="メイリオ" panose="020B0604030504040204" pitchFamily="50" charset="-128"/>
                  <a:ea typeface="メイリオ" panose="020B0604030504040204" pitchFamily="50" charset="-128"/>
                </a:rPr>
                <a:t>2023</a:t>
              </a:r>
              <a:r>
                <a:rPr kumimoji="0" lang="ja-JP" altLang="en-US" sz="1400" b="1" i="0" u="none" strike="noStrike" kern="0" cap="none" spc="0" normalizeH="0" baseline="0" noProof="0">
                  <a:ln>
                    <a:noFill/>
                  </a:ln>
                  <a:solidFill>
                    <a:srgbClr val="545454"/>
                  </a:solidFill>
                  <a:effectLst/>
                  <a:uLnTx/>
                  <a:uFillTx/>
                  <a:latin typeface="メイリオ" panose="020B0604030504040204" pitchFamily="50" charset="-128"/>
                  <a:ea typeface="メイリオ" panose="020B0604030504040204" pitchFamily="50" charset="-128"/>
                </a:rPr>
                <a:t>年</a:t>
              </a:r>
              <a:r>
                <a:rPr kumimoji="0" lang="en-US" altLang="ja-JP" sz="1400" b="1" kern="0">
                  <a:solidFill>
                    <a:srgbClr val="545454"/>
                  </a:solidFill>
                  <a:latin typeface="メイリオ" panose="020B0604030504040204" pitchFamily="50" charset="-128"/>
                  <a:ea typeface="メイリオ" panose="020B0604030504040204" pitchFamily="50" charset="-128"/>
                </a:rPr>
                <a:t>3</a:t>
              </a:r>
              <a:r>
                <a:rPr kumimoji="0" lang="ja-JP" altLang="en-US" sz="1400" b="1" i="0" u="none" strike="noStrike" kern="0" cap="none" spc="0" normalizeH="0" baseline="0" noProof="0">
                  <a:ln>
                    <a:noFill/>
                  </a:ln>
                  <a:solidFill>
                    <a:srgbClr val="545454"/>
                  </a:solidFill>
                  <a:effectLst/>
                  <a:uLnTx/>
                  <a:uFillTx/>
                  <a:latin typeface="メイリオ" panose="020B0604030504040204" pitchFamily="50" charset="-128"/>
                  <a:ea typeface="メイリオ" panose="020B0604030504040204" pitchFamily="50" charset="-128"/>
                </a:rPr>
                <a:t>月</a:t>
              </a:r>
            </a:p>
          </p:txBody>
        </p:sp>
        <p:sp>
          <p:nvSpPr>
            <p:cNvPr id="51" name="角丸四角形 50">
              <a:extLst>
                <a:ext uri="{FF2B5EF4-FFF2-40B4-BE49-F238E27FC236}">
                  <a16:creationId xmlns:a16="http://schemas.microsoft.com/office/drawing/2014/main" id="{31822A12-133F-DD99-154D-97E66BCC4B9B}"/>
                </a:ext>
              </a:extLst>
            </p:cNvPr>
            <p:cNvSpPr/>
            <p:nvPr/>
          </p:nvSpPr>
          <p:spPr>
            <a:xfrm>
              <a:off x="2127246" y="4178461"/>
              <a:ext cx="2508560" cy="255600"/>
            </a:xfrm>
            <a:prstGeom prst="roundRect">
              <a:avLst>
                <a:gd name="adj" fmla="val 50000"/>
              </a:avLst>
            </a:prstGeom>
            <a:solidFill>
              <a:srgbClr val="999999"/>
            </a:solidFill>
            <a:ln w="15875" cap="flat" cmpd="sng" algn="ctr">
              <a:noFill/>
              <a:prstDash val="solid"/>
            </a:ln>
            <a:effectLst/>
          </p:spPr>
          <p:txBody>
            <a:bodyPr rot="0" spcFirstLastPara="0" vertOverflow="overflow" horzOverflow="overflow" vert="horz" wrap="none" lIns="0" tIns="36000" rIns="0" bIns="3600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300" normalizeH="0" baseline="0" noProof="0">
                  <a:ln>
                    <a:noFill/>
                  </a:ln>
                  <a:solidFill>
                    <a:srgbClr val="FFFFFF"/>
                  </a:solidFill>
                  <a:effectLst/>
                  <a:uLnTx/>
                  <a:uFillTx/>
                  <a:latin typeface="メイリオ" panose="020B0604030504040204" pitchFamily="50" charset="-128"/>
                  <a:ea typeface="メイリオ" panose="020B0604030504040204" pitchFamily="50" charset="-128"/>
                </a:rPr>
                <a:t>商品有効期間</a:t>
              </a:r>
            </a:p>
          </p:txBody>
        </p:sp>
      </p:grpSp>
      <p:cxnSp>
        <p:nvCxnSpPr>
          <p:cNvPr id="52" name="直線コネクタ 51">
            <a:extLst>
              <a:ext uri="{FF2B5EF4-FFF2-40B4-BE49-F238E27FC236}">
                <a16:creationId xmlns:a16="http://schemas.microsoft.com/office/drawing/2014/main" id="{3E89C33A-2E61-8C71-5230-CB1121777D2F}"/>
              </a:ext>
            </a:extLst>
          </p:cNvPr>
          <p:cNvCxnSpPr/>
          <p:nvPr/>
        </p:nvCxnSpPr>
        <p:spPr>
          <a:xfrm>
            <a:off x="6096000" y="3132407"/>
            <a:ext cx="0" cy="3249343"/>
          </a:xfrm>
          <a:prstGeom prst="line">
            <a:avLst/>
          </a:prstGeom>
          <a:noFill/>
          <a:ln w="31750" cap="flat" cmpd="sng" algn="ctr">
            <a:solidFill>
              <a:srgbClr val="C9002C"/>
            </a:solidFill>
            <a:prstDash val="sysDash"/>
          </a:ln>
          <a:effectLst/>
        </p:spPr>
      </p:cxnSp>
      <p:sp>
        <p:nvSpPr>
          <p:cNvPr id="53" name="三角形 52">
            <a:extLst>
              <a:ext uri="{FF2B5EF4-FFF2-40B4-BE49-F238E27FC236}">
                <a16:creationId xmlns:a16="http://schemas.microsoft.com/office/drawing/2014/main" id="{D54E4386-9824-9042-392B-0EB0F71D0213}"/>
              </a:ext>
            </a:extLst>
          </p:cNvPr>
          <p:cNvSpPr>
            <a:spLocks noChangeAspect="1"/>
          </p:cNvSpPr>
          <p:nvPr/>
        </p:nvSpPr>
        <p:spPr>
          <a:xfrm rot="10800000">
            <a:off x="6005998" y="2946590"/>
            <a:ext cx="180000" cy="155173"/>
          </a:xfrm>
          <a:prstGeom prst="triangle">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Calibri" panose="020F0502020204030204"/>
              <a:ea typeface="メイリオ" panose="020B0604030504040204" pitchFamily="34" charset="-128"/>
              <a:cs typeface="+mn-cs"/>
            </a:endParaRPr>
          </a:p>
        </p:txBody>
      </p:sp>
      <p:pic>
        <p:nvPicPr>
          <p:cNvPr id="8" name="図プレースホルダー 7" descr="アイコン&#10;&#10;自動的に生成された説明">
            <a:extLst>
              <a:ext uri="{FF2B5EF4-FFF2-40B4-BE49-F238E27FC236}">
                <a16:creationId xmlns:a16="http://schemas.microsoft.com/office/drawing/2014/main" id="{9CEFE3F4-E92C-D328-FF27-10DF9A46BF9E}"/>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379230970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47A3803B-87FE-8DD5-03AE-84DC7D32FC67}"/>
              </a:ext>
            </a:extLst>
          </p:cNvPr>
          <p:cNvSpPr>
            <a:spLocks noGrp="1"/>
          </p:cNvSpPr>
          <p:nvPr>
            <p:ph type="body" sz="quarter" idx="12"/>
          </p:nvPr>
        </p:nvSpPr>
        <p:spPr/>
        <p:txBody>
          <a:bodyPr/>
          <a:lstStyle/>
          <a:p>
            <a:r>
              <a:rPr lang="ja-JP" altLang="en-US"/>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免責事項・注意事項</a:t>
            </a:r>
            <a:endParaRPr kumimoji="1" lang="ja-JP" altLang="en-US"/>
          </a:p>
        </p:txBody>
      </p:sp>
      <p:sp>
        <p:nvSpPr>
          <p:cNvPr id="5" name="テキスト ボックス 4">
            <a:extLst>
              <a:ext uri="{FF2B5EF4-FFF2-40B4-BE49-F238E27FC236}">
                <a16:creationId xmlns:a16="http://schemas.microsoft.com/office/drawing/2014/main" id="{B82F4214-734D-BD37-02B3-AB45E6633C33}"/>
              </a:ext>
            </a:extLst>
          </p:cNvPr>
          <p:cNvSpPr txBox="1"/>
          <p:nvPr/>
        </p:nvSpPr>
        <p:spPr>
          <a:xfrm>
            <a:off x="479425" y="1289223"/>
            <a:ext cx="11233149" cy="5249881"/>
          </a:xfrm>
          <a:prstGeom prst="rect">
            <a:avLst/>
          </a:prstGeom>
          <a:noFill/>
        </p:spPr>
        <p:txBody>
          <a:bodyPr wrap="square" lIns="0" tIns="0" rIns="0" bIns="0" rtlCol="0">
            <a:spAutoFit/>
          </a:bodyPr>
          <a:lstStyle/>
          <a:p>
            <a:pPr marL="285750" indent="-285750">
              <a:lnSpc>
                <a:spcPct val="120000"/>
              </a:lnSpc>
              <a:spcAft>
                <a:spcPts val="600"/>
              </a:spcAft>
              <a:buFont typeface="Wingdings" pitchFamily="2" charset="2"/>
              <a:buChar char="n"/>
              <a:defRPr/>
            </a:pPr>
            <a:r>
              <a:rPr kumimoji="0" lang="zh-TW" altLang="en-US" sz="1400" kern="0">
                <a:solidFill>
                  <a:srgbClr val="000000">
                    <a:lumMod val="65000"/>
                    <a:lumOff val="35000"/>
                  </a:srgbClr>
                </a:solidFill>
                <a:latin typeface="Meiryo" panose="020B0604030504040204" pitchFamily="34" charset="-128"/>
                <a:ea typeface="Meiryo" panose="020B0604030504040204" pitchFamily="34" charset="-128"/>
              </a:rPr>
              <a:t>広告取扱基本規定</a:t>
            </a:r>
            <a:r>
              <a:rPr kumimoji="0" lang="ja-JP" altLang="en-US" sz="1400" kern="0">
                <a:solidFill>
                  <a:srgbClr val="000000">
                    <a:lumMod val="65000"/>
                    <a:lumOff val="35000"/>
                  </a:srgbClr>
                </a:solidFill>
                <a:latin typeface="Meiryo" panose="020B0604030504040204" pitchFamily="34" charset="-128"/>
                <a:ea typeface="Meiryo" panose="020B0604030504040204" pitchFamily="34" charset="-128"/>
              </a:rPr>
              <a:t>・入稿規定をご参照ください。</a:t>
            </a:r>
            <a:br>
              <a:rPr kumimoji="0" lang="en-US" altLang="ja-JP" sz="1400" kern="0">
                <a:solidFill>
                  <a:srgbClr val="000000">
                    <a:lumMod val="65000"/>
                    <a:lumOff val="35000"/>
                  </a:srgbClr>
                </a:solidFill>
                <a:latin typeface="Meiryo" panose="020B0604030504040204" pitchFamily="34" charset="-128"/>
                <a:ea typeface="Meiryo" panose="020B0604030504040204" pitchFamily="34" charset="-128"/>
              </a:rPr>
            </a:br>
            <a:r>
              <a:rPr kumimoji="0" lang="ja-JP" altLang="en-US" sz="1400" kern="0">
                <a:solidFill>
                  <a:srgbClr val="000000">
                    <a:lumMod val="65000"/>
                    <a:lumOff val="35000"/>
                  </a:srgbClr>
                </a:solidFill>
                <a:latin typeface="Meiryo" panose="020B0604030504040204" pitchFamily="34" charset="-128"/>
                <a:ea typeface="Meiryo" panose="020B0604030504040204" pitchFamily="34" charset="-128"/>
              </a:rPr>
              <a:t>・広告取扱基本規定：</a:t>
            </a:r>
            <a:r>
              <a:rPr kumimoji="0" lang="en-US" altLang="ja-JP" sz="1400" kern="0">
                <a:solidFill>
                  <a:srgbClr val="000000">
                    <a:lumMod val="65000"/>
                    <a:lumOff val="35000"/>
                  </a:srgbClr>
                </a:solidFill>
                <a:latin typeface="Meiryo" panose="020B0604030504040204" pitchFamily="34" charset="-128"/>
                <a:ea typeface="Meiryo" panose="020B0604030504040204" pitchFamily="34" charset="-128"/>
                <a:hlinkClick r:id="rId2"/>
              </a:rPr>
              <a:t>https://marketing.yahoo.co.jp/guidelines/terms.html</a:t>
            </a:r>
            <a:br>
              <a:rPr kumimoji="0" lang="en-US" altLang="ja-JP" sz="1400" kern="0">
                <a:solidFill>
                  <a:srgbClr val="000000">
                    <a:lumMod val="65000"/>
                    <a:lumOff val="35000"/>
                  </a:srgbClr>
                </a:solidFill>
                <a:latin typeface="Meiryo" panose="020B0604030504040204" pitchFamily="34" charset="-128"/>
                <a:ea typeface="Meiryo" panose="020B0604030504040204" pitchFamily="34" charset="-128"/>
              </a:rPr>
            </a:br>
            <a:r>
              <a:rPr kumimoji="0" lang="ja-JP" altLang="en-US" sz="1400" kern="0">
                <a:solidFill>
                  <a:srgbClr val="000000">
                    <a:lumMod val="65000"/>
                    <a:lumOff val="35000"/>
                  </a:srgbClr>
                </a:solidFill>
                <a:latin typeface="Meiryo" panose="020B0604030504040204" pitchFamily="34" charset="-128"/>
                <a:ea typeface="Meiryo" panose="020B0604030504040204" pitchFamily="34" charset="-128"/>
              </a:rPr>
              <a:t>・入稿規定（</a:t>
            </a:r>
            <a:r>
              <a:rPr kumimoji="0" lang="en-US" altLang="ja-JP" sz="1400" kern="0">
                <a:solidFill>
                  <a:srgbClr val="000000">
                    <a:lumMod val="65000"/>
                    <a:lumOff val="35000"/>
                  </a:srgbClr>
                </a:solidFill>
                <a:latin typeface="Meiryo" panose="020B0604030504040204" pitchFamily="34" charset="-128"/>
                <a:ea typeface="Meiryo" panose="020B0604030504040204" pitchFamily="34" charset="-128"/>
              </a:rPr>
              <a:t>web</a:t>
            </a:r>
            <a:r>
              <a:rPr kumimoji="0" lang="ja-JP" altLang="en-US" sz="1400" kern="0">
                <a:solidFill>
                  <a:srgbClr val="000000">
                    <a:lumMod val="65000"/>
                    <a:lumOff val="35000"/>
                  </a:srgbClr>
                </a:solidFill>
                <a:latin typeface="Meiryo" panose="020B0604030504040204" pitchFamily="34" charset="-128"/>
                <a:ea typeface="Meiryo" panose="020B0604030504040204" pitchFamily="34" charset="-128"/>
              </a:rPr>
              <a:t>）：</a:t>
            </a:r>
            <a:r>
              <a:rPr kumimoji="0" lang="en-US" altLang="ja-JP" sz="1400" kern="0">
                <a:solidFill>
                  <a:srgbClr val="000000">
                    <a:lumMod val="65000"/>
                    <a:lumOff val="35000"/>
                  </a:srgbClr>
                </a:solidFill>
                <a:latin typeface="Meiryo" panose="020B0604030504040204" pitchFamily="34" charset="-128"/>
                <a:ea typeface="Meiryo" panose="020B0604030504040204" pitchFamily="34" charset="-128"/>
              </a:rPr>
              <a:t> </a:t>
            </a:r>
            <a:r>
              <a:rPr lang="en-US" altLang="ja-JP" sz="1400">
                <a:solidFill>
                  <a:srgbClr val="000000">
                    <a:lumMod val="65000"/>
                    <a:lumOff val="35000"/>
                  </a:srgbClr>
                </a:solidFill>
                <a:latin typeface="Meiryo" panose="020B0604030504040204" pitchFamily="34" charset="-128"/>
                <a:ea typeface="Meiryo" panose="020B0604030504040204" pitchFamily="34" charset="-128"/>
                <a:hlinkClick r:id="rId3"/>
              </a:rPr>
              <a:t>https://ads-help.yahoo-net.jp/s/article/H000044930?language=ja</a:t>
            </a:r>
            <a:endParaRPr kumimoji="0" lang="en-US" altLang="ja-JP" sz="1400" kern="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pPr>
            <a:r>
              <a:rPr lang="ja-JP" altLang="en-US" sz="1400">
                <a:solidFill>
                  <a:srgbClr val="000000">
                    <a:lumMod val="65000"/>
                    <a:lumOff val="35000"/>
                  </a:srgbClr>
                </a:solidFill>
                <a:latin typeface="Meiryo" panose="020B0604030504040204" pitchFamily="34" charset="-128"/>
                <a:ea typeface="Meiryo" panose="020B0604030504040204" pitchFamily="34" charset="-128"/>
              </a:rPr>
              <a:t>一部の広告タイプやブランドリフト調査項目、訴求する商品・サービスによっては入稿前審査にて事前原稿確認が必須です。</a:t>
            </a:r>
            <a:br>
              <a:rPr lang="en-US" altLang="ja-JP" sz="1400">
                <a:solidFill>
                  <a:srgbClr val="000000">
                    <a:lumMod val="65000"/>
                    <a:lumOff val="35000"/>
                  </a:srgbClr>
                </a:solidFill>
                <a:latin typeface="Meiryo" panose="020B0604030504040204" pitchFamily="34" charset="-128"/>
                <a:ea typeface="Meiryo" panose="020B0604030504040204" pitchFamily="34" charset="-128"/>
              </a:rPr>
            </a:br>
            <a:r>
              <a:rPr lang="ja-JP" altLang="en-US" sz="1400">
                <a:solidFill>
                  <a:srgbClr val="000000">
                    <a:lumMod val="65000"/>
                    <a:lumOff val="35000"/>
                  </a:srgbClr>
                </a:solidFill>
                <a:latin typeface="Meiryo" panose="020B0604030504040204" pitchFamily="34" charset="-128"/>
                <a:ea typeface="Meiryo" panose="020B0604030504040204" pitchFamily="34" charset="-128"/>
              </a:rPr>
              <a:t>目的に応じた相談フォームよりご依頼ください。</a:t>
            </a:r>
            <a:br>
              <a:rPr lang="en-US" altLang="ja-JP" sz="1400">
                <a:solidFill>
                  <a:srgbClr val="000000">
                    <a:lumMod val="65000"/>
                    <a:lumOff val="35000"/>
                  </a:srgbClr>
                </a:solidFill>
                <a:latin typeface="Meiryo" panose="020B0604030504040204" pitchFamily="34" charset="-128"/>
                <a:ea typeface="Meiryo" panose="020B0604030504040204" pitchFamily="34" charset="-128"/>
              </a:rPr>
            </a:br>
            <a:r>
              <a:rPr lang="ja-JP" altLang="en-US" sz="1400">
                <a:solidFill>
                  <a:srgbClr val="000000">
                    <a:lumMod val="65000"/>
                    <a:lumOff val="35000"/>
                  </a:srgbClr>
                </a:solidFill>
                <a:latin typeface="Meiryo" panose="020B0604030504040204" pitchFamily="34" charset="-128"/>
                <a:ea typeface="Meiryo" panose="020B0604030504040204" pitchFamily="34" charset="-128"/>
              </a:rPr>
              <a:t>・掲載制限カテゴリー確認依頼フォーム</a:t>
            </a:r>
            <a:br>
              <a:rPr lang="en-US" altLang="ja-JP" sz="1400">
                <a:solidFill>
                  <a:srgbClr val="172B4D"/>
                </a:solidFill>
                <a:latin typeface="Meiryo" panose="020B0604030504040204" pitchFamily="34" charset="-128"/>
                <a:ea typeface="Meiryo" panose="020B0604030504040204" pitchFamily="34" charset="-128"/>
              </a:rPr>
            </a:br>
            <a:r>
              <a:rPr lang="ja-JP" altLang="en-US" sz="1400">
                <a:solidFill>
                  <a:srgbClr val="172B4D"/>
                </a:solidFill>
                <a:latin typeface="Meiryo" panose="020B0604030504040204" pitchFamily="34" charset="-128"/>
                <a:ea typeface="Meiryo" panose="020B0604030504040204" pitchFamily="34" charset="-128"/>
              </a:rPr>
              <a:t>　</a:t>
            </a:r>
            <a:r>
              <a:rPr lang="en-US" altLang="ja-JP" sz="1400">
                <a:solidFill>
                  <a:srgbClr val="326CA6"/>
                </a:solidFill>
                <a:latin typeface="Meiryo" panose="020B0604030504040204" pitchFamily="34" charset="-128"/>
                <a:ea typeface="Meiryo" panose="020B0604030504040204" pitchFamily="34" charset="-128"/>
                <a:hlinkClick r:id="rId4"/>
              </a:rPr>
              <a:t>https://form-business.yahoo.co.jp/claris/enqueteForm?inquiry_type=placement_restrictions</a:t>
            </a:r>
            <a:br>
              <a:rPr lang="en-US" altLang="ja-JP" sz="1400">
                <a:solidFill>
                  <a:srgbClr val="172B4D"/>
                </a:solidFill>
                <a:latin typeface="Meiryo" panose="020B0604030504040204" pitchFamily="34" charset="-128"/>
                <a:ea typeface="Meiryo" panose="020B0604030504040204" pitchFamily="34" charset="-128"/>
              </a:rPr>
            </a:br>
            <a:r>
              <a:rPr lang="ja-JP" altLang="en-US" sz="1400">
                <a:solidFill>
                  <a:srgbClr val="000000">
                    <a:lumMod val="65000"/>
                    <a:lumOff val="35000"/>
                  </a:srgbClr>
                </a:solidFill>
                <a:latin typeface="Meiryo" panose="020B0604030504040204" pitchFamily="34" charset="-128"/>
                <a:ea typeface="Meiryo" panose="020B0604030504040204" pitchFamily="34" charset="-128"/>
              </a:rPr>
              <a:t>・ディスプレイ広告（予約型）入稿前審査依頼フォーム</a:t>
            </a:r>
            <a:br>
              <a:rPr lang="en-US" altLang="ja-JP" sz="1400">
                <a:solidFill>
                  <a:srgbClr val="172B4D"/>
                </a:solidFill>
                <a:latin typeface="Meiryo" panose="020B0604030504040204" pitchFamily="34" charset="-128"/>
                <a:ea typeface="Meiryo" panose="020B0604030504040204" pitchFamily="34" charset="-128"/>
              </a:rPr>
            </a:br>
            <a:r>
              <a:rPr lang="ja-JP" altLang="en-US" sz="1400">
                <a:solidFill>
                  <a:srgbClr val="172B4D"/>
                </a:solidFill>
                <a:latin typeface="Meiryo" panose="020B0604030504040204" pitchFamily="34" charset="-128"/>
                <a:ea typeface="Meiryo" panose="020B0604030504040204" pitchFamily="34" charset="-128"/>
              </a:rPr>
              <a:t>　</a:t>
            </a:r>
            <a:r>
              <a:rPr lang="en-US" altLang="ja-JP" sz="1400">
                <a:solidFill>
                  <a:srgbClr val="326CA6"/>
                </a:solidFill>
                <a:latin typeface="Meiryo" panose="020B0604030504040204" pitchFamily="34" charset="-128"/>
                <a:ea typeface="Meiryo" panose="020B0604030504040204" pitchFamily="34" charset="-128"/>
                <a:hlinkClick r:id="rId5"/>
              </a:rPr>
              <a:t>https://form-business.yahoo.co.jp/claris/enqueteForm?inquiry_type=guaranteed_review</a:t>
            </a:r>
            <a:br>
              <a:rPr lang="en-US" altLang="ja-JP" sz="1400">
                <a:solidFill>
                  <a:srgbClr val="172B4D"/>
                </a:solidFill>
                <a:latin typeface="Meiryo" panose="020B0604030504040204" pitchFamily="34" charset="-128"/>
                <a:ea typeface="Meiryo" panose="020B0604030504040204" pitchFamily="34" charset="-128"/>
              </a:rPr>
            </a:br>
            <a:r>
              <a:rPr lang="ja-JP" altLang="en-US" sz="1400">
                <a:solidFill>
                  <a:srgbClr val="000000">
                    <a:lumMod val="65000"/>
                    <a:lumOff val="35000"/>
                  </a:srgbClr>
                </a:solidFill>
                <a:latin typeface="Meiryo" panose="020B0604030504040204" pitchFamily="34" charset="-128"/>
                <a:ea typeface="Meiryo" panose="020B0604030504040204" pitchFamily="34" charset="-128"/>
              </a:rPr>
              <a:t>・ブランドリフト調査入稿前審査依頼フォーム</a:t>
            </a:r>
            <a:br>
              <a:rPr lang="en-US" altLang="ja-JP" sz="1400">
                <a:solidFill>
                  <a:srgbClr val="172B4D"/>
                </a:solidFill>
                <a:latin typeface="Meiryo" panose="020B0604030504040204" pitchFamily="34" charset="-128"/>
                <a:ea typeface="Meiryo" panose="020B0604030504040204" pitchFamily="34" charset="-128"/>
              </a:rPr>
            </a:br>
            <a:r>
              <a:rPr lang="ja-JP" altLang="en-US" sz="1400">
                <a:solidFill>
                  <a:srgbClr val="172B4D"/>
                </a:solidFill>
                <a:latin typeface="Meiryo" panose="020B0604030504040204" pitchFamily="34" charset="-128"/>
                <a:ea typeface="Meiryo" panose="020B0604030504040204" pitchFamily="34" charset="-128"/>
              </a:rPr>
              <a:t>　</a:t>
            </a:r>
            <a:r>
              <a:rPr lang="en-US" altLang="ja-JP" sz="1400">
                <a:solidFill>
                  <a:srgbClr val="326CA6"/>
                </a:solidFill>
                <a:latin typeface="Meiryo" panose="020B0604030504040204" pitchFamily="34" charset="-128"/>
                <a:ea typeface="Meiryo" panose="020B0604030504040204" pitchFamily="34" charset="-128"/>
                <a:hlinkClick r:id="rId6"/>
              </a:rPr>
              <a:t>https://form-business.yahoo.co.jp/claris/enqueteForm?inquiry_type=bls_review</a:t>
            </a:r>
            <a:endParaRPr kumimoji="0" lang="en-US" altLang="ja-JP" sz="1400" kern="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kumimoji="0" lang="ja-JP" altLang="ja-JP" sz="1400" kern="0">
                <a:solidFill>
                  <a:srgbClr val="000000">
                    <a:lumMod val="65000"/>
                    <a:lumOff val="35000"/>
                  </a:srgbClr>
                </a:solidFill>
                <a:latin typeface="Meiryo" panose="020B0604030504040204" pitchFamily="34" charset="-128"/>
                <a:ea typeface="Meiryo" panose="020B0604030504040204" pitchFamily="34" charset="-128"/>
              </a:rPr>
              <a:t>ページの内容・構成は、予告なく変更になる場合や、災害時、通信障害時、他プロモーション時等、特別編成になる場合があります。</a:t>
            </a:r>
            <a:br>
              <a:rPr kumimoji="0" lang="en-US" altLang="ja-JP" sz="1400" kern="0">
                <a:solidFill>
                  <a:srgbClr val="000000">
                    <a:lumMod val="65000"/>
                    <a:lumOff val="35000"/>
                  </a:srgbClr>
                </a:solidFill>
                <a:latin typeface="Meiryo" panose="020B0604030504040204" pitchFamily="34" charset="-128"/>
                <a:ea typeface="Meiryo" panose="020B0604030504040204" pitchFamily="34" charset="-128"/>
              </a:rPr>
            </a:br>
            <a:r>
              <a:rPr kumimoji="0" lang="ja-JP" altLang="ja-JP" sz="1400" kern="0">
                <a:solidFill>
                  <a:srgbClr val="000000">
                    <a:lumMod val="65000"/>
                    <a:lumOff val="35000"/>
                  </a:srgbClr>
                </a:solidFill>
                <a:latin typeface="Meiryo" panose="020B0604030504040204" pitchFamily="34" charset="-128"/>
                <a:ea typeface="Meiryo" panose="020B0604030504040204" pitchFamily="34" charset="-128"/>
              </a:rPr>
              <a:t>また、それらに</a:t>
            </a:r>
            <a:r>
              <a:rPr kumimoji="0" lang="ja-JP" altLang="en-US" sz="1400" kern="0">
                <a:solidFill>
                  <a:srgbClr val="000000">
                    <a:lumMod val="65000"/>
                    <a:lumOff val="35000"/>
                  </a:srgbClr>
                </a:solidFill>
                <a:latin typeface="Meiryo" panose="020B0604030504040204" pitchFamily="34" charset="-128"/>
                <a:ea typeface="Meiryo" panose="020B0604030504040204" pitchFamily="34" charset="-128"/>
              </a:rPr>
              <a:t>伴い</a:t>
            </a:r>
            <a:r>
              <a:rPr kumimoji="0" lang="ja-JP" altLang="ja-JP" sz="1400" kern="0">
                <a:solidFill>
                  <a:srgbClr val="000000">
                    <a:lumMod val="65000"/>
                    <a:lumOff val="35000"/>
                  </a:srgbClr>
                </a:solidFill>
                <a:latin typeface="Meiryo" panose="020B0604030504040204" pitchFamily="34" charset="-128"/>
                <a:ea typeface="Meiryo" panose="020B0604030504040204" pitchFamily="34" charset="-128"/>
              </a:rPr>
              <a:t>ページ内での掲載箇所が変更になる場合があります。あらかじめご了承ください。</a:t>
            </a:r>
            <a:endParaRPr kumimoji="0" lang="en-US" altLang="ja-JP" sz="1400" kern="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kumimoji="0" lang="ja-JP" altLang="en-US" sz="1400" kern="0">
                <a:solidFill>
                  <a:srgbClr val="000000">
                    <a:lumMod val="65000"/>
                    <a:lumOff val="35000"/>
                  </a:srgbClr>
                </a:solidFill>
                <a:latin typeface="Meiryo" panose="020B0604030504040204" pitchFamily="34" charset="-128"/>
                <a:ea typeface="Meiryo" panose="020B0604030504040204" pitchFamily="34" charset="-128"/>
              </a:rPr>
              <a:t>弊社サービスによる特別演出に伴い、一部商品を売り止めする場合があります。あらかじめご了承ください。</a:t>
            </a:r>
            <a:endParaRPr kumimoji="0" lang="en-US" altLang="ja-JP" sz="1400" kern="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kumimoji="0" lang="ja-JP" altLang="en-US" sz="1400" kern="0">
                <a:solidFill>
                  <a:srgbClr val="000000">
                    <a:lumMod val="65000"/>
                    <a:lumOff val="35000"/>
                  </a:srgbClr>
                </a:solidFill>
                <a:latin typeface="Meiryo" panose="020B0604030504040204" pitchFamily="34" charset="-128"/>
                <a:ea typeface="Meiryo" panose="020B0604030504040204" pitchFamily="34" charset="-128"/>
              </a:rPr>
              <a:t>一部、広告掲載対象外となるページがあります。</a:t>
            </a:r>
            <a:endParaRPr kumimoji="0" lang="en-US" altLang="ja-JP" sz="1400" kern="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kumimoji="0" lang="ja-JP" altLang="en-US" sz="1400" kern="0">
                <a:solidFill>
                  <a:srgbClr val="000000">
                    <a:lumMod val="65000"/>
                    <a:lumOff val="35000"/>
                  </a:srgbClr>
                </a:solidFill>
                <a:latin typeface="Meiryo" panose="020B0604030504040204" pitchFamily="34" charset="-128"/>
                <a:ea typeface="Meiryo" panose="020B0604030504040204" pitchFamily="34" charset="-128"/>
              </a:rPr>
              <a:t>市区郡合併などでエリアが変更・廃止になる場合があります。</a:t>
            </a:r>
            <a:endParaRPr kumimoji="0" lang="en-US" altLang="ja-JP" sz="1400" kern="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kumimoji="0" lang="ja-JP" altLang="en-US" sz="1400" kern="0">
                <a:solidFill>
                  <a:srgbClr val="000000">
                    <a:lumMod val="65000"/>
                    <a:lumOff val="35000"/>
                  </a:srgbClr>
                </a:solidFill>
                <a:latin typeface="Meiryo" panose="020B0604030504040204" pitchFamily="34" charset="-128"/>
                <a:ea typeface="Meiryo" panose="020B0604030504040204" pitchFamily="34" charset="-128"/>
              </a:rPr>
              <a:t>商品によってはセールスシートに明示された「購入期間」より短期間で設定可能ですが、指定したビューアブルインプレッション未達と</a:t>
            </a:r>
            <a:r>
              <a:rPr kumimoji="0" lang="ja-JP" altLang="ja-JP" sz="1400" kern="0">
                <a:solidFill>
                  <a:srgbClr val="000000">
                    <a:lumMod val="65000"/>
                    <a:lumOff val="35000"/>
                  </a:srgbClr>
                </a:solidFill>
                <a:latin typeface="Meiryo" panose="020B0604030504040204" pitchFamily="34" charset="-128"/>
                <a:ea typeface="Meiryo" panose="020B0604030504040204" pitchFamily="34" charset="-128"/>
              </a:rPr>
              <a:t>なる場合があります。</a:t>
            </a:r>
            <a:r>
              <a:rPr kumimoji="0" lang="ja-JP" altLang="en-US" sz="1400" kern="0">
                <a:solidFill>
                  <a:srgbClr val="000000">
                    <a:lumMod val="65000"/>
                    <a:lumOff val="35000"/>
                  </a:srgbClr>
                </a:solidFill>
                <a:latin typeface="Meiryo" panose="020B0604030504040204" pitchFamily="34" charset="-128"/>
                <a:ea typeface="Meiryo" panose="020B0604030504040204" pitchFamily="34" charset="-128"/>
              </a:rPr>
              <a:t>その際は補填対象外となりますので</a:t>
            </a:r>
            <a:r>
              <a:rPr kumimoji="0" lang="ja-JP" altLang="ja-JP" sz="1400" kern="0">
                <a:solidFill>
                  <a:srgbClr val="000000">
                    <a:lumMod val="65000"/>
                    <a:lumOff val="35000"/>
                  </a:srgbClr>
                </a:solidFill>
                <a:latin typeface="Meiryo" panose="020B0604030504040204" pitchFamily="34" charset="-128"/>
                <a:ea typeface="Meiryo" panose="020B0604030504040204" pitchFamily="34" charset="-128"/>
              </a:rPr>
              <a:t>あらかじめご了承ください。</a:t>
            </a:r>
            <a:endParaRPr kumimoji="0" lang="en-US" altLang="ja-JP" sz="1400" kern="0">
              <a:solidFill>
                <a:srgbClr val="000000">
                  <a:lumMod val="65000"/>
                  <a:lumOff val="35000"/>
                </a:srgbClr>
              </a:solidFill>
              <a:latin typeface="Meiryo" panose="020B0604030504040204" pitchFamily="34" charset="-128"/>
              <a:ea typeface="Meiryo" panose="020B0604030504040204" pitchFamily="34" charset="-128"/>
            </a:endParaRPr>
          </a:p>
        </p:txBody>
      </p:sp>
      <p:pic>
        <p:nvPicPr>
          <p:cNvPr id="9" name="図プレースホルダー 8" descr="アイコン&#10;&#10;自動的に生成された説明">
            <a:extLst>
              <a:ext uri="{FF2B5EF4-FFF2-40B4-BE49-F238E27FC236}">
                <a16:creationId xmlns:a16="http://schemas.microsoft.com/office/drawing/2014/main" id="{247AFF8F-EC87-71A1-4CDB-A0CA2667237F}"/>
              </a:ext>
            </a:extLst>
          </p:cNvPr>
          <p:cNvPicPr>
            <a:picLocks noGrp="1" noChangeAspect="1"/>
          </p:cNvPicPr>
          <p:nvPr>
            <p:ph type="pic" sz="quarter" idx="11"/>
          </p:nvPr>
        </p:nvPicPr>
        <p:blipFill>
          <a:blip r:embed="rId7"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36068533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56A93CB5-03FE-6B43-FAD7-EAA183703C0B}"/>
              </a:ext>
            </a:extLst>
          </p:cNvPr>
          <p:cNvSpPr>
            <a:spLocks noGrp="1"/>
          </p:cNvSpPr>
          <p:nvPr>
            <p:ph type="body" sz="quarter" idx="10"/>
          </p:nvPr>
        </p:nvSpPr>
        <p:spPr/>
        <p:txBody>
          <a:bodyPr/>
          <a:lstStyle/>
          <a:p>
            <a:r>
              <a:rPr kumimoji="1" lang="ja-JP" altLang="en-US">
                <a:latin typeface="Meiryo" panose="020B0604030504040204" pitchFamily="34" charset="-128"/>
                <a:ea typeface="Meiryo" panose="020B0604030504040204" pitchFamily="34" charset="-128"/>
              </a:rPr>
              <a:t>ブランドパネル</a:t>
            </a:r>
            <a:r>
              <a:rPr kumimoji="1" lang="en-US" altLang="ja-JP">
                <a:latin typeface="Meiryo" panose="020B0604030504040204" pitchFamily="34" charset="-128"/>
                <a:ea typeface="Meiryo" panose="020B0604030504040204" pitchFamily="34" charset="-128"/>
              </a:rPr>
              <a:t>2023</a:t>
            </a:r>
            <a:r>
              <a:rPr kumimoji="1" lang="ja-JP" altLang="en-US">
                <a:latin typeface="Meiryo" panose="020B0604030504040204" pitchFamily="34" charset="-128"/>
                <a:ea typeface="Meiryo" panose="020B0604030504040204" pitchFamily="34" charset="-128"/>
              </a:rPr>
              <a:t>年</a:t>
            </a:r>
            <a:r>
              <a:rPr lang="en-US" altLang="ja-JP"/>
              <a:t>3</a:t>
            </a:r>
            <a:r>
              <a:rPr kumimoji="1" lang="ja-JP" altLang="en-US">
                <a:latin typeface="Meiryo" panose="020B0604030504040204" pitchFamily="34" charset="-128"/>
                <a:ea typeface="Meiryo" panose="020B0604030504040204" pitchFamily="34" charset="-128"/>
              </a:rPr>
              <a:t>月</a:t>
            </a:r>
            <a:r>
              <a:rPr kumimoji="1" lang="en-US" altLang="ja-JP">
                <a:latin typeface="Meiryo" panose="020B0604030504040204" pitchFamily="34" charset="-128"/>
                <a:ea typeface="Meiryo" panose="020B0604030504040204" pitchFamily="34" charset="-128"/>
              </a:rPr>
              <a:t>~</a:t>
            </a:r>
            <a:r>
              <a:rPr lang="en-US" altLang="ja-JP"/>
              <a:t>6</a:t>
            </a:r>
            <a:r>
              <a:rPr kumimoji="1" lang="ja-JP" altLang="en-US">
                <a:latin typeface="Meiryo" panose="020B0604030504040204" pitchFamily="34" charset="-128"/>
                <a:ea typeface="Meiryo" panose="020B0604030504040204" pitchFamily="34" charset="-128"/>
              </a:rPr>
              <a:t>月商品 変更点</a:t>
            </a:r>
          </a:p>
        </p:txBody>
      </p:sp>
      <p:sp>
        <p:nvSpPr>
          <p:cNvPr id="9" name="テキスト プレースホルダー 8">
            <a:extLst>
              <a:ext uri="{FF2B5EF4-FFF2-40B4-BE49-F238E27FC236}">
                <a16:creationId xmlns:a16="http://schemas.microsoft.com/office/drawing/2014/main" id="{70267C3E-EE17-5787-26D4-F1A3F2369761}"/>
              </a:ext>
            </a:extLst>
          </p:cNvPr>
          <p:cNvSpPr>
            <a:spLocks noGrp="1"/>
          </p:cNvSpPr>
          <p:nvPr>
            <p:ph type="body" sz="quarter" idx="12"/>
          </p:nvPr>
        </p:nvSpPr>
        <p:spPr/>
        <p:txBody>
          <a:bodyPr/>
          <a:lstStyle/>
          <a:p>
            <a:r>
              <a:rPr lang="ja-JP" altLang="en-US"/>
              <a:t>概要</a:t>
            </a:r>
          </a:p>
        </p:txBody>
      </p:sp>
      <p:sp>
        <p:nvSpPr>
          <p:cNvPr id="5" name="テキスト ボックス 4">
            <a:extLst>
              <a:ext uri="{FF2B5EF4-FFF2-40B4-BE49-F238E27FC236}">
                <a16:creationId xmlns:a16="http://schemas.microsoft.com/office/drawing/2014/main" id="{37FFD1ED-2F17-B2E4-46C0-C83FA2232630}"/>
              </a:ext>
            </a:extLst>
          </p:cNvPr>
          <p:cNvSpPr txBox="1"/>
          <p:nvPr/>
        </p:nvSpPr>
        <p:spPr>
          <a:xfrm>
            <a:off x="6902026" y="332656"/>
            <a:ext cx="2784417" cy="152349"/>
          </a:xfrm>
          <a:prstGeom prst="rect">
            <a:avLst/>
          </a:prstGeom>
          <a:noFill/>
        </p:spPr>
        <p:txBody>
          <a:bodyPr wrap="none" lIns="0" tIns="0" rIns="0" bIns="0" rtlCol="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ブランドパネル（</a:t>
            </a: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2023</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年</a:t>
            </a: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3</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月～</a:t>
            </a: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6</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月）の追加変更点</a:t>
            </a:r>
          </a:p>
        </p:txBody>
      </p:sp>
      <p:sp>
        <p:nvSpPr>
          <p:cNvPr id="3" name="正方形/長方形 2">
            <a:extLst>
              <a:ext uri="{FF2B5EF4-FFF2-40B4-BE49-F238E27FC236}">
                <a16:creationId xmlns:a16="http://schemas.microsoft.com/office/drawing/2014/main" id="{7934B8CA-E84B-87D7-E9FB-D96CC31E67DC}"/>
              </a:ext>
            </a:extLst>
          </p:cNvPr>
          <p:cNvSpPr/>
          <p:nvPr/>
        </p:nvSpPr>
        <p:spPr>
          <a:xfrm>
            <a:off x="479425" y="1669922"/>
            <a:ext cx="11233150" cy="4891216"/>
          </a:xfrm>
          <a:prstGeom prst="rect">
            <a:avLst/>
          </a:prstGeom>
          <a:solidFill>
            <a:schemeClr val="accent1"/>
          </a:solidFill>
          <a:ln w="9525">
            <a:noFill/>
          </a:ln>
          <a:effectLst>
            <a:outerShdw blurRad="381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6800" rIns="90000" bIns="144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800"/>
              </a:spcAft>
              <a:buClrTx/>
              <a:buSzTx/>
              <a:buFontTx/>
              <a:buNone/>
              <a:tabLst/>
              <a:defRPr/>
            </a:pPr>
            <a:r>
              <a:rPr lang="en-US" altLang="ja-JP" sz="1400" dirty="0">
                <a:solidFill>
                  <a:schemeClr val="accent3"/>
                </a:solidFill>
                <a:latin typeface="Meiryo" panose="020B0604030504040204" pitchFamily="34" charset="-128"/>
                <a:ea typeface="Meiryo" panose="020B0604030504040204" pitchFamily="34" charset="-128"/>
              </a:rPr>
              <a:t>2023</a:t>
            </a:r>
            <a:r>
              <a:rPr lang="ja-JP" altLang="en-US" sz="1400" dirty="0">
                <a:solidFill>
                  <a:schemeClr val="accent3"/>
                </a:solidFill>
                <a:latin typeface="Meiryo" panose="020B0604030504040204" pitchFamily="34" charset="-128"/>
                <a:ea typeface="Meiryo" panose="020B0604030504040204" pitchFamily="34" charset="-128"/>
              </a:rPr>
              <a:t>年</a:t>
            </a:r>
            <a:r>
              <a:rPr lang="en-US" altLang="ja-JP" sz="1400" dirty="0">
                <a:solidFill>
                  <a:schemeClr val="accent3"/>
                </a:solidFill>
                <a:latin typeface="Meiryo" panose="020B0604030504040204" pitchFamily="34" charset="-128"/>
                <a:ea typeface="Meiryo" panose="020B0604030504040204" pitchFamily="34" charset="-128"/>
              </a:rPr>
              <a:t>4</a:t>
            </a:r>
            <a:r>
              <a:rPr lang="ja-JP" altLang="en-US" sz="1400" dirty="0">
                <a:solidFill>
                  <a:schemeClr val="accent3"/>
                </a:solidFill>
                <a:latin typeface="Meiryo" panose="020B0604030504040204" pitchFamily="34" charset="-128"/>
                <a:ea typeface="Meiryo" panose="020B0604030504040204" pitchFamily="34" charset="-128"/>
              </a:rPr>
              <a:t>月</a:t>
            </a:r>
            <a:r>
              <a:rPr lang="en-US" altLang="ja-JP" sz="1400" dirty="0">
                <a:solidFill>
                  <a:schemeClr val="accent3"/>
                </a:solidFill>
                <a:latin typeface="Meiryo" panose="020B0604030504040204" pitchFamily="34" charset="-128"/>
                <a:ea typeface="Meiryo" panose="020B0604030504040204" pitchFamily="34" charset="-128"/>
              </a:rPr>
              <a:t>19</a:t>
            </a:r>
            <a:r>
              <a:rPr lang="ja-JP" altLang="en-US" sz="1400" dirty="0">
                <a:solidFill>
                  <a:schemeClr val="accent3"/>
                </a:solidFill>
                <a:latin typeface="Meiryo" panose="020B0604030504040204" pitchFamily="34" charset="-128"/>
                <a:ea typeface="Meiryo" panose="020B0604030504040204" pitchFamily="34" charset="-128"/>
              </a:rPr>
              <a:t>日（水）朝</a:t>
            </a:r>
            <a:r>
              <a:rPr lang="en-US" altLang="ja-JP" sz="1400" dirty="0">
                <a:solidFill>
                  <a:schemeClr val="accent3"/>
                </a:solidFill>
                <a:latin typeface="Meiryo" panose="020B0604030504040204" pitchFamily="34" charset="-128"/>
                <a:ea typeface="Meiryo" panose="020B0604030504040204" pitchFamily="34" charset="-128"/>
              </a:rPr>
              <a:t>10</a:t>
            </a:r>
            <a:r>
              <a:rPr lang="ja-JP" altLang="en-US" sz="1400" dirty="0">
                <a:solidFill>
                  <a:schemeClr val="accent3"/>
                </a:solidFill>
                <a:latin typeface="Meiryo" panose="020B0604030504040204" pitchFamily="34" charset="-128"/>
                <a:ea typeface="Meiryo" panose="020B0604030504040204" pitchFamily="34" charset="-128"/>
              </a:rPr>
              <a:t>時より設定変更した商品をリリースします。</a:t>
            </a:r>
            <a:endParaRPr lang="en-US" altLang="ja-JP" sz="1400" dirty="0">
              <a:solidFill>
                <a:schemeClr val="accent3"/>
              </a:solidFill>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ts val="0"/>
              </a:spcBef>
              <a:spcAft>
                <a:spcPts val="800"/>
              </a:spcAft>
              <a:buClrTx/>
              <a:buSzTx/>
              <a:buFontTx/>
              <a:buNone/>
              <a:tabLst/>
              <a:defRPr/>
            </a:pPr>
            <a:r>
              <a:rPr lang="ja-JP" altLang="en-US" sz="1400" dirty="0">
                <a:solidFill>
                  <a:schemeClr val="accent3"/>
                </a:solidFill>
                <a:latin typeface="Meiryo" panose="020B0604030504040204" pitchFamily="34" charset="-128"/>
                <a:ea typeface="Meiryo" panose="020B0604030504040204" pitchFamily="34" charset="-128"/>
              </a:rPr>
              <a:t>ブランドパネルの対象商品は、オーディエンスカテゴリーターゲティングが設定可能な</a:t>
            </a:r>
            <a:r>
              <a:rPr lang="en-US" altLang="ja-JP" sz="1400" dirty="0">
                <a:solidFill>
                  <a:schemeClr val="accent3"/>
                </a:solidFill>
                <a:latin typeface="Meiryo" panose="020B0604030504040204" pitchFamily="34" charset="-128"/>
                <a:ea typeface="Meiryo" panose="020B0604030504040204" pitchFamily="34" charset="-128"/>
              </a:rPr>
              <a:t>24</a:t>
            </a:r>
            <a:r>
              <a:rPr lang="ja-JP" altLang="en-US" sz="1400" dirty="0">
                <a:solidFill>
                  <a:schemeClr val="accent3"/>
                </a:solidFill>
                <a:latin typeface="Meiryo" panose="020B0604030504040204" pitchFamily="34" charset="-128"/>
                <a:ea typeface="Meiryo" panose="020B0604030504040204" pitchFamily="34" charset="-128"/>
              </a:rPr>
              <a:t>商品です。</a:t>
            </a:r>
            <a:endParaRPr lang="en-US" altLang="ja-JP" sz="1400" dirty="0">
              <a:solidFill>
                <a:schemeClr val="accent3"/>
              </a:solidFill>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ts val="0"/>
              </a:spcBef>
              <a:spcAft>
                <a:spcPts val="800"/>
              </a:spcAft>
              <a:buClrTx/>
              <a:buSzTx/>
              <a:buFontTx/>
              <a:buNone/>
              <a:tabLst/>
              <a:defRPr/>
            </a:pPr>
            <a:r>
              <a:rPr lang="ja-JP" altLang="en-US" sz="1400" dirty="0">
                <a:solidFill>
                  <a:schemeClr val="accent3"/>
                </a:solidFill>
                <a:latin typeface="Meiryo" panose="020B0604030504040204" pitchFamily="34" charset="-128"/>
                <a:ea typeface="Meiryo" panose="020B0604030504040204" pitchFamily="34" charset="-128"/>
              </a:rPr>
              <a:t>対象商品リスト：</a:t>
            </a:r>
            <a:r>
              <a:rPr lang="en-US" altLang="ja-JP" sz="1200" dirty="0">
                <a:solidFill>
                  <a:schemeClr val="accent3"/>
                </a:solidFill>
                <a:latin typeface="Meiryo" panose="020B0604030504040204" pitchFamily="34" charset="-128"/>
                <a:ea typeface="Meiryo" panose="020B0604030504040204" pitchFamily="34" charset="-128"/>
                <a:hlinkClick r:id="rId3"/>
              </a:rPr>
              <a:t>https://s.yimg.jp/dl/displayads-guarantee/01/displayads-guarantee_ALT-TG_changelist_2023Q1H1.zip</a:t>
            </a:r>
            <a:endParaRPr lang="en-US" altLang="ja-JP" sz="1200" dirty="0">
              <a:solidFill>
                <a:schemeClr val="accent3"/>
              </a:solidFill>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ts val="0"/>
              </a:spcBef>
              <a:spcAft>
                <a:spcPts val="800"/>
              </a:spcAft>
              <a:buClrTx/>
              <a:buSzTx/>
              <a:buFontTx/>
              <a:buNone/>
              <a:tabLst/>
              <a:defRPr/>
            </a:pPr>
            <a:r>
              <a:rPr lang="ja-JP" altLang="en-US" sz="1400" dirty="0">
                <a:solidFill>
                  <a:schemeClr val="accent3"/>
                </a:solidFill>
                <a:latin typeface="Meiryo" panose="020B0604030504040204" pitchFamily="34" charset="-128"/>
                <a:ea typeface="Meiryo" panose="020B0604030504040204" pitchFamily="34" charset="-128"/>
              </a:rPr>
              <a:t>セールスシートの表記上、これまで「オーディエンスカテゴリー」と表記していたものは、以下の名称に変更します。</a:t>
            </a:r>
            <a:endParaRPr lang="en-US" altLang="ja-JP" sz="1400" dirty="0">
              <a:solidFill>
                <a:schemeClr val="accent3"/>
              </a:solidFill>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ts val="0"/>
              </a:spcBef>
              <a:spcAft>
                <a:spcPts val="800"/>
              </a:spcAft>
              <a:buClrTx/>
              <a:buSzTx/>
              <a:buFontTx/>
              <a:buNone/>
              <a:tabLst/>
              <a:defRPr/>
            </a:pPr>
            <a:r>
              <a:rPr kumimoji="1" lang="ja-JP" altLang="en-US" sz="140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「オーディエンスリスト（興味関心、購買意向、属性・ライフイベント）」</a:t>
            </a:r>
            <a:endParaRPr kumimoji="1" lang="en-US" altLang="ja-JP" sz="140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ts val="0"/>
              </a:spcBef>
              <a:spcAft>
                <a:spcPts val="800"/>
              </a:spcAft>
              <a:buClrTx/>
              <a:buSzTx/>
              <a:buFontTx/>
              <a:buNone/>
              <a:tabLst/>
              <a:defRPr/>
            </a:pPr>
            <a:r>
              <a:rPr lang="ja-JP" altLang="en-US" sz="1400" b="0" dirty="0">
                <a:solidFill>
                  <a:schemeClr val="accent3"/>
                </a:solidFill>
                <a:latin typeface="Meiryo" panose="020B0604030504040204" pitchFamily="34" charset="-128"/>
                <a:ea typeface="Meiryo" panose="020B0604030504040204" pitchFamily="34" charset="-128"/>
              </a:rPr>
              <a:t>仕様詳細はリリースノートをご確認ください。</a:t>
            </a:r>
            <a:r>
              <a:rPr lang="en-US" altLang="ja-JP" sz="1200" b="0" dirty="0">
                <a:solidFill>
                  <a:schemeClr val="accent3"/>
                </a:solidFill>
                <a:latin typeface="Meiryo" panose="020B0604030504040204" pitchFamily="34" charset="-128"/>
                <a:ea typeface="Meiryo" panose="020B0604030504040204" pitchFamily="34" charset="-128"/>
                <a:hlinkClick r:id="rId4"/>
              </a:rPr>
              <a:t>https://ads-promo.yahoo.co.jp/support/release/30406415.html</a:t>
            </a:r>
            <a:endParaRPr lang="en-US" altLang="ja-JP" sz="1400" dirty="0">
              <a:solidFill>
                <a:schemeClr val="accent3"/>
              </a:solidFill>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ts val="0"/>
              </a:spcBef>
              <a:spcAft>
                <a:spcPts val="800"/>
              </a:spcAft>
              <a:buClrTx/>
              <a:buSzTx/>
              <a:buFontTx/>
              <a:buNone/>
              <a:tabLst/>
              <a:defRPr/>
            </a:pPr>
            <a:r>
              <a:rPr lang="ja-JP" altLang="en-US" sz="1400" b="1" dirty="0">
                <a:solidFill>
                  <a:schemeClr val="accent3"/>
                </a:solidFill>
                <a:latin typeface="Meiryo" panose="020B0604030504040204" pitchFamily="34" charset="-128"/>
                <a:ea typeface="Meiryo" panose="020B0604030504040204" pitchFamily="34" charset="-128"/>
              </a:rPr>
              <a:t>　　　　　　　　　　　　　　　　　　■商品スペック「ターゲティング設定」表記</a:t>
            </a:r>
            <a:endParaRPr lang="en-US" altLang="ja-JP" sz="1400" b="1" dirty="0">
              <a:solidFill>
                <a:schemeClr val="accent3"/>
              </a:solidFill>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ts val="0"/>
              </a:spcBef>
              <a:spcAft>
                <a:spcPts val="800"/>
              </a:spcAft>
              <a:buClrTx/>
              <a:buSzTx/>
              <a:buFontTx/>
              <a:buNone/>
              <a:tabLst/>
              <a:defRPr/>
            </a:pPr>
            <a:endParaRPr lang="en-US" altLang="ja-JP" sz="1400" b="0" dirty="0">
              <a:solidFill>
                <a:schemeClr val="accent3"/>
              </a:solidFill>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ts val="0"/>
              </a:spcBef>
              <a:spcAft>
                <a:spcPts val="800"/>
              </a:spcAft>
              <a:buClrTx/>
              <a:buSzTx/>
              <a:buFontTx/>
              <a:buNone/>
              <a:tabLst/>
              <a:defRPr/>
            </a:pPr>
            <a:endParaRPr lang="en-US" altLang="ja-JP" sz="1400" dirty="0">
              <a:solidFill>
                <a:schemeClr val="accent3"/>
              </a:solidFill>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ts val="0"/>
              </a:spcBef>
              <a:spcAft>
                <a:spcPts val="800"/>
              </a:spcAft>
              <a:buClrTx/>
              <a:buSzTx/>
              <a:buFontTx/>
              <a:buNone/>
              <a:tabLst/>
              <a:defRPr/>
            </a:pPr>
            <a:endParaRPr lang="en-US" altLang="ja-JP" sz="1400" dirty="0">
              <a:solidFill>
                <a:schemeClr val="accent3"/>
              </a:solidFill>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ts val="0"/>
              </a:spcBef>
              <a:spcAft>
                <a:spcPts val="800"/>
              </a:spcAft>
              <a:buClrTx/>
              <a:buSzTx/>
              <a:buFontTx/>
              <a:buNone/>
              <a:tabLst/>
              <a:defRPr/>
            </a:pPr>
            <a:endParaRPr lang="en-US" altLang="ja-JP" sz="1400" b="0" dirty="0">
              <a:solidFill>
                <a:schemeClr val="accent3"/>
              </a:solidFill>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ts val="0"/>
              </a:spcBef>
              <a:spcAft>
                <a:spcPts val="800"/>
              </a:spcAft>
              <a:buClrTx/>
              <a:buSzTx/>
              <a:buFontTx/>
              <a:buNone/>
              <a:tabLst/>
              <a:defRPr/>
            </a:pPr>
            <a:endParaRPr lang="en-US" altLang="ja-JP" sz="1600" b="0" dirty="0">
              <a:solidFill>
                <a:schemeClr val="accent3"/>
              </a:solidFill>
              <a:latin typeface="Meiryo" panose="020B0604030504040204" pitchFamily="34" charset="-128"/>
              <a:ea typeface="Meiryo" panose="020B0604030504040204" pitchFamily="34" charset="-128"/>
            </a:endParaRPr>
          </a:p>
        </p:txBody>
      </p:sp>
      <p:sp>
        <p:nvSpPr>
          <p:cNvPr id="6" name="1 つの角を丸めた四角形 22">
            <a:extLst>
              <a:ext uri="{FF2B5EF4-FFF2-40B4-BE49-F238E27FC236}">
                <a16:creationId xmlns:a16="http://schemas.microsoft.com/office/drawing/2014/main" id="{74244B0A-F481-3A90-07AD-5B87EF898DEC}"/>
              </a:ext>
            </a:extLst>
          </p:cNvPr>
          <p:cNvSpPr/>
          <p:nvPr/>
        </p:nvSpPr>
        <p:spPr>
          <a:xfrm>
            <a:off x="479426" y="1089025"/>
            <a:ext cx="8089510" cy="580897"/>
          </a:xfrm>
          <a:prstGeom prst="round1Rect">
            <a:avLst/>
          </a:prstGeom>
          <a:solidFill>
            <a:schemeClr val="accent6"/>
          </a:solidFill>
          <a:ln w="9525">
            <a:noFill/>
          </a:ln>
          <a:effectLst>
            <a:outerShdw dist="25400" algn="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300" normalizeH="0" baseline="0" noProof="0" dirty="0">
                <a:ln>
                  <a:noFill/>
                </a:ln>
                <a:solidFill>
                  <a:srgbClr val="FFFFFF"/>
                </a:solidFill>
                <a:effectLst/>
                <a:uLnTx/>
                <a:uFillTx/>
                <a:latin typeface="Meiryo" panose="020B0604030504040204" pitchFamily="34" charset="-128"/>
                <a:ea typeface="Meiryo" panose="020B0604030504040204" pitchFamily="34" charset="-128"/>
              </a:rPr>
              <a:t>「オーディエンスカテゴリー」ターゲティングを</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300" normalizeH="0" baseline="0" noProof="0" dirty="0">
                <a:ln>
                  <a:noFill/>
                </a:ln>
                <a:solidFill>
                  <a:srgbClr val="FFFFFF"/>
                </a:solidFill>
                <a:effectLst/>
                <a:uLnTx/>
                <a:uFillTx/>
                <a:latin typeface="Meiryo" panose="020B0604030504040204" pitchFamily="34" charset="-128"/>
                <a:ea typeface="Meiryo" panose="020B0604030504040204" pitchFamily="34" charset="-128"/>
              </a:rPr>
              <a:t>「オーディエンスリスト」ターゲティングに集約します</a:t>
            </a:r>
          </a:p>
        </p:txBody>
      </p:sp>
      <p:pic>
        <p:nvPicPr>
          <p:cNvPr id="16" name="図プレースホルダー 15" descr="アイコン&#10;&#10;自動的に生成された説明">
            <a:extLst>
              <a:ext uri="{FF2B5EF4-FFF2-40B4-BE49-F238E27FC236}">
                <a16:creationId xmlns:a16="http://schemas.microsoft.com/office/drawing/2014/main" id="{D5ECCB41-55BC-868A-E710-D191CE0136CC}"/>
              </a:ext>
            </a:extLst>
          </p:cNvPr>
          <p:cNvPicPr>
            <a:picLocks noGrp="1" noChangeAspect="1"/>
          </p:cNvPicPr>
          <p:nvPr>
            <p:ph type="pic" sz="quarter" idx="11"/>
          </p:nvPr>
        </p:nvPicPr>
        <p:blipFill>
          <a:blip r:embed="rId5" cstate="print">
            <a:extLst>
              <a:ext uri="{28A0092B-C50C-407E-A947-70E740481C1C}">
                <a14:useLocalDpi xmlns:a14="http://schemas.microsoft.com/office/drawing/2010/main" val="0"/>
              </a:ext>
            </a:extLst>
          </a:blip>
          <a:srcRect/>
          <a:stretch>
            <a:fillRect/>
          </a:stretch>
        </p:blipFill>
        <p:spPr/>
      </p:pic>
      <p:pic>
        <p:nvPicPr>
          <p:cNvPr id="7" name="図 6">
            <a:extLst>
              <a:ext uri="{FF2B5EF4-FFF2-40B4-BE49-F238E27FC236}">
                <a16:creationId xmlns:a16="http://schemas.microsoft.com/office/drawing/2014/main" id="{D9B66E0E-0426-335E-19E5-6701FEA6CF48}"/>
              </a:ext>
            </a:extLst>
          </p:cNvPr>
          <p:cNvPicPr>
            <a:picLocks noChangeAspect="1"/>
          </p:cNvPicPr>
          <p:nvPr/>
        </p:nvPicPr>
        <p:blipFill>
          <a:blip r:embed="rId6"/>
          <a:stretch>
            <a:fillRect/>
          </a:stretch>
        </p:blipFill>
        <p:spPr>
          <a:xfrm>
            <a:off x="3874576" y="4351902"/>
            <a:ext cx="3998564" cy="2092998"/>
          </a:xfrm>
          <a:prstGeom prst="rect">
            <a:avLst/>
          </a:prstGeom>
        </p:spPr>
      </p:pic>
    </p:spTree>
    <p:extLst>
      <p:ext uri="{BB962C8B-B14F-4D97-AF65-F5344CB8AC3E}">
        <p14:creationId xmlns:p14="http://schemas.microsoft.com/office/powerpoint/2010/main" val="231273697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085EE8F3-4F21-DCB5-0B90-668D2A9069BE}"/>
              </a:ext>
            </a:extLst>
          </p:cNvPr>
          <p:cNvSpPr>
            <a:spLocks noGrp="1"/>
          </p:cNvSpPr>
          <p:nvPr>
            <p:ph type="body" sz="quarter" idx="12"/>
          </p:nvPr>
        </p:nvSpPr>
        <p:spPr/>
        <p:txBody>
          <a:bodyPr/>
          <a:lstStyle/>
          <a:p>
            <a:pPr algn="l"/>
            <a:r>
              <a:rPr lang="ja-JP" altLang="en-US"/>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免責事項・注意事項</a:t>
            </a:r>
            <a:endParaRPr kumimoji="1" lang="ja-JP" altLang="en-US"/>
          </a:p>
        </p:txBody>
      </p:sp>
      <p:sp>
        <p:nvSpPr>
          <p:cNvPr id="7" name="テキスト ボックス 6">
            <a:extLst>
              <a:ext uri="{FF2B5EF4-FFF2-40B4-BE49-F238E27FC236}">
                <a16:creationId xmlns:a16="http://schemas.microsoft.com/office/drawing/2014/main" id="{8F83361B-197D-6265-0F0D-6807B25D868D}"/>
              </a:ext>
            </a:extLst>
          </p:cNvPr>
          <p:cNvSpPr txBox="1"/>
          <p:nvPr/>
        </p:nvSpPr>
        <p:spPr>
          <a:xfrm>
            <a:off x="479425" y="1268413"/>
            <a:ext cx="11233150" cy="3734869"/>
          </a:xfrm>
          <a:prstGeom prst="rect">
            <a:avLst/>
          </a:prstGeom>
          <a:noFill/>
        </p:spPr>
        <p:txBody>
          <a:bodyPr wrap="square" lIns="0" tIns="0" rIns="0" bIns="0" rtlCol="0">
            <a:spAutoFit/>
          </a:bodyPr>
          <a:lstStyle/>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ja-JP" altLang="en-US" sz="14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金額表示は、消費税を含みません。</a:t>
            </a: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ja-JP" altLang="en-US" sz="14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金額表示は、代理店手数料を含みます。</a:t>
            </a: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ja-JP" altLang="en-US" sz="14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在庫確認・シミュレーションの実行日から起算して</a:t>
            </a:r>
            <a:r>
              <a:rPr kumimoji="0" lang="en-US" altLang="ja-JP" sz="14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181</a:t>
            </a:r>
            <a:r>
              <a:rPr kumimoji="0" lang="ja-JP" altLang="en-US" sz="14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日目以降の日付は指定できず、在庫は確認できません。また、</a:t>
            </a:r>
            <a:r>
              <a:rPr kumimoji="0" lang="en-US" altLang="ja-JP" sz="14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181</a:t>
            </a:r>
            <a:r>
              <a:rPr kumimoji="0" lang="ja-JP" altLang="en-US" sz="14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日目以降の</a:t>
            </a:r>
            <a:br>
              <a:rPr kumimoji="0" lang="ja-JP" altLang="en-US" sz="14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予約もできません。商品の掲載期間が半年の場合、在庫確認・シミュレーションと予約のタイミングにご注意ください。</a:t>
            </a: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ja-JP" altLang="en-US" sz="14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掲載不具合について</a:t>
            </a:r>
            <a:br>
              <a:rPr kumimoji="0" lang="ja-JP" altLang="en-US" sz="14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次に定める時間は、広告掲載調整時間とし、広告掲載調整時間内の不具合について、ヤフーは免責されます。</a:t>
            </a:r>
            <a:br>
              <a:rPr kumimoji="0" lang="ja-JP" altLang="en-US" sz="14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（１）広告掲載開始日、及び広告内容の変更後の掲載開始日は、掲載開始から</a:t>
            </a:r>
            <a:r>
              <a:rPr kumimoji="0" lang="en-US" altLang="ja-JP" sz="14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12</a:t>
            </a:r>
            <a:r>
              <a:rPr kumimoji="0" lang="ja-JP" altLang="en-US" sz="14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時間を広告掲載調整時間とします。</a:t>
            </a:r>
            <a:br>
              <a:rPr kumimoji="0" lang="ja-JP" altLang="en-US" sz="14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　　　ただし、（２）、（３）に該当する場合は、その定めに従います。</a:t>
            </a:r>
            <a:br>
              <a:rPr kumimoji="0" lang="ja-JP" altLang="en-US" sz="14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（２）広告掲載開始日が営業日以外の場合、当該広告掲載開始時間から翌営業日正午までを広告掲載調整時間とします。</a:t>
            </a:r>
            <a:br>
              <a:rPr kumimoji="0" lang="ja-JP" altLang="en-US" sz="14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（３）広告の総掲載予定時間が</a:t>
            </a:r>
            <a:r>
              <a:rPr kumimoji="0" lang="en-US" altLang="ja-JP" sz="14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12</a:t>
            </a:r>
            <a:r>
              <a:rPr kumimoji="0" lang="ja-JP" altLang="en-US" sz="14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時間未満の場合、総掲載予定時間の</a:t>
            </a:r>
            <a:r>
              <a:rPr kumimoji="0" lang="en-US" altLang="ja-JP" sz="14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10%</a:t>
            </a:r>
            <a:r>
              <a:rPr kumimoji="0" lang="ja-JP" altLang="en-US" sz="14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にあたる時間までを広告掲載調整時間とします。</a:t>
            </a:r>
            <a:endParaRPr kumimoji="0" lang="en-US" altLang="ja-JP" sz="1400" kern="0">
              <a:solidFill>
                <a:srgbClr val="000000">
                  <a:lumMod val="65000"/>
                  <a:lumOff val="35000"/>
                </a:srgbClr>
              </a:solidFill>
              <a:latin typeface="Meiryo" panose="020B0604030504040204" pitchFamily="34" charset="-128"/>
              <a:ea typeface="Meiryo" panose="020B0604030504040204" pitchFamily="34" charset="-128"/>
            </a:endParaRP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ja-JP" altLang="en-US" sz="14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枠購入型、時間帯ジャック購入型（</a:t>
            </a:r>
            <a:r>
              <a:rPr kumimoji="0" lang="en-US" altLang="ja-JP" sz="14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SOV</a:t>
            </a:r>
            <a:r>
              <a:rPr kumimoji="0" lang="ja-JP" altLang="en-US" sz="14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）の商品について</a:t>
            </a:r>
            <a:br>
              <a:rPr kumimoji="0" lang="en-US" altLang="ja-JP" sz="1400" kern="0">
                <a:solidFill>
                  <a:srgbClr val="000000">
                    <a:lumMod val="65000"/>
                    <a:lumOff val="35000"/>
                  </a:srgbClr>
                </a:solidFill>
                <a:latin typeface="Meiryo" panose="020B0604030504040204" pitchFamily="34" charset="-128"/>
                <a:ea typeface="Meiryo" panose="020B0604030504040204" pitchFamily="34" charset="-128"/>
              </a:rPr>
            </a:br>
            <a:r>
              <a:rPr kumimoji="0" lang="ja-JP" altLang="en-US" sz="14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ユーザーが当該広告の非表示設定を実施した場合など、その他の広告配信設定の状況により、他社の広告が配信される場合があります。</a:t>
            </a:r>
            <a:endParaRPr kumimoji="0" lang="en-US" altLang="ja-JP" sz="14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endParaRPr kumimoji="0" lang="ja-JP" altLang="en-US" sz="14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pic>
        <p:nvPicPr>
          <p:cNvPr id="9" name="図プレースホルダー 8" descr="アイコン&#10;&#10;自動的に生成された説明">
            <a:extLst>
              <a:ext uri="{FF2B5EF4-FFF2-40B4-BE49-F238E27FC236}">
                <a16:creationId xmlns:a16="http://schemas.microsoft.com/office/drawing/2014/main" id="{B732959F-B856-AD2E-A2B6-1BA0908F9E2A}"/>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192997472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085EE8F3-4F21-DCB5-0B90-668D2A9069BE}"/>
              </a:ext>
            </a:extLst>
          </p:cNvPr>
          <p:cNvSpPr>
            <a:spLocks noGrp="1"/>
          </p:cNvSpPr>
          <p:nvPr>
            <p:ph type="body" sz="quarter" idx="12"/>
          </p:nvPr>
        </p:nvSpPr>
        <p:spPr/>
        <p:txBody>
          <a:bodyPr/>
          <a:lstStyle/>
          <a:p>
            <a:pPr algn="l"/>
            <a:r>
              <a:rPr lang="ja-JP" altLang="en-US"/>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更新・変更履歴</a:t>
            </a:r>
            <a:endParaRPr kumimoji="1" lang="ja-JP" altLang="en-US"/>
          </a:p>
        </p:txBody>
      </p:sp>
      <p:sp>
        <p:nvSpPr>
          <p:cNvPr id="7" name="テキスト ボックス 6">
            <a:extLst>
              <a:ext uri="{FF2B5EF4-FFF2-40B4-BE49-F238E27FC236}">
                <a16:creationId xmlns:a16="http://schemas.microsoft.com/office/drawing/2014/main" id="{8F83361B-197D-6265-0F0D-6807B25D868D}"/>
              </a:ext>
            </a:extLst>
          </p:cNvPr>
          <p:cNvSpPr txBox="1"/>
          <p:nvPr/>
        </p:nvSpPr>
        <p:spPr>
          <a:xfrm>
            <a:off x="479425" y="1268413"/>
            <a:ext cx="11233150" cy="2700739"/>
          </a:xfrm>
          <a:prstGeom prst="rect">
            <a:avLst/>
          </a:prstGeom>
          <a:noFill/>
        </p:spPr>
        <p:txBody>
          <a:bodyPr wrap="square" lIns="0" tIns="0" rIns="0" bIns="0" rtlCol="0">
            <a:spAutoFit/>
          </a:bodyPr>
          <a:lstStyle/>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en-US" altLang="ja-JP" sz="1400" b="0" i="0" u="none" strike="noStrike" kern="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2023/2/16</a:t>
            </a:r>
            <a:br>
              <a:rPr kumimoji="0" lang="en-US" altLang="ja-JP" sz="1400" b="0" i="0" u="none" strike="noStrike" kern="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広告タイプの表記を変更いたしました。</a:t>
            </a:r>
            <a:endParaRPr kumimoji="0" lang="en-US" altLang="ja-JP" sz="1400" b="0" i="0" u="none" strike="noStrike" kern="0" cap="none" spc="0" normalizeH="0" baseline="0" noProof="0">
              <a:ln>
                <a:noFill/>
              </a:ln>
              <a:solidFill>
                <a:schemeClr val="accent3"/>
              </a:solidFill>
              <a:effectLst/>
              <a:uLnTx/>
              <a:uFillTx/>
              <a:latin typeface="Meiryo" panose="020B0604030504040204" pitchFamily="34" charset="-128"/>
              <a:ea typeface="Meiryo" panose="020B0604030504040204" pitchFamily="34" charset="-128"/>
            </a:endParaRP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en-US" altLang="ja-JP" sz="1400" b="0" i="0" u="none" strike="noStrike" kern="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2023/4/19</a:t>
            </a:r>
            <a:br>
              <a:rPr kumimoji="0" lang="en-US" altLang="ja-JP" sz="1400" b="0" i="0" u="none" strike="noStrike" kern="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br>
            <a:r>
              <a:rPr kumimoji="0" lang="ja-JP" altLang="en-US" sz="1400" b="0" i="0" u="none" strike="noStrike" kern="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商品スペック＞ターゲティング設定ページの「オーディエンスリスト」関連の表記を変更いたしました。</a:t>
            </a:r>
            <a:endParaRPr kumimoji="0" lang="en-US" altLang="ja-JP" sz="1400" kern="0">
              <a:solidFill>
                <a:srgbClr val="545454"/>
              </a:solidFill>
              <a:latin typeface="Meiryo" panose="020B0604030504040204" pitchFamily="34" charset="-128"/>
              <a:ea typeface="Meiryo" panose="020B0604030504040204" pitchFamily="34" charset="-128"/>
            </a:endParaRPr>
          </a:p>
          <a:p>
            <a:pPr marR="0" lvl="0" algn="l" defTabSz="914400" rtl="0" eaLnBrk="1" fontAlgn="auto" latinLnBrk="0" hangingPunct="1">
              <a:lnSpc>
                <a:spcPct val="120000"/>
              </a:lnSpc>
              <a:spcBef>
                <a:spcPts val="0"/>
              </a:spcBef>
              <a:spcAft>
                <a:spcPts val="600"/>
              </a:spcAft>
              <a:buClrTx/>
              <a:buSzTx/>
              <a:tabLst/>
              <a:defRPr/>
            </a:pPr>
            <a:r>
              <a:rPr kumimoji="0" lang="ja-JP" altLang="en-US" sz="1400" kern="0">
                <a:solidFill>
                  <a:srgbClr val="545454"/>
                </a:solidFill>
                <a:latin typeface="Meiryo" panose="020B0604030504040204" pitchFamily="34" charset="-128"/>
                <a:ea typeface="Meiryo" panose="020B0604030504040204" pitchFamily="34" charset="-128"/>
              </a:rPr>
              <a:t>     商品スペック＞商品イメージページ、および、その他・注意事項＞免責事項・注意事項ページの</a:t>
            </a:r>
            <a:br>
              <a:rPr kumimoji="0" lang="en-US" altLang="ja-JP" sz="1400" kern="0">
                <a:solidFill>
                  <a:srgbClr val="545454"/>
                </a:solidFill>
                <a:latin typeface="Meiryo" panose="020B0604030504040204" pitchFamily="34" charset="-128"/>
                <a:ea typeface="Meiryo" panose="020B0604030504040204" pitchFamily="34" charset="-128"/>
              </a:rPr>
            </a:br>
            <a:r>
              <a:rPr kumimoji="0" lang="ja-JP" altLang="en-US" sz="1400" kern="0">
                <a:solidFill>
                  <a:srgbClr val="545454"/>
                </a:solidFill>
                <a:latin typeface="Meiryo" panose="020B0604030504040204" pitchFamily="34" charset="-128"/>
                <a:ea typeface="Meiryo" panose="020B0604030504040204" pitchFamily="34" charset="-128"/>
              </a:rPr>
              <a:t>     「</a:t>
            </a:r>
            <a:r>
              <a:rPr kumimoji="0" lang="ja-JP" altLang="en-US" sz="1400" kern="0">
                <a:solidFill>
                  <a:srgbClr val="000000">
                    <a:lumMod val="65000"/>
                    <a:lumOff val="35000"/>
                  </a:srgbClr>
                </a:solidFill>
                <a:latin typeface="Meiryo" panose="020B0604030504040204" pitchFamily="34" charset="-128"/>
                <a:ea typeface="Meiryo" panose="020B0604030504040204" pitchFamily="34" charset="-128"/>
              </a:rPr>
              <a:t>入稿規定（</a:t>
            </a:r>
            <a:r>
              <a:rPr kumimoji="0" lang="en-US" altLang="ja-JP" sz="1400" kern="0">
                <a:solidFill>
                  <a:srgbClr val="000000">
                    <a:lumMod val="65000"/>
                    <a:lumOff val="35000"/>
                  </a:srgbClr>
                </a:solidFill>
                <a:latin typeface="Meiryo" panose="020B0604030504040204" pitchFamily="34" charset="-128"/>
                <a:ea typeface="Meiryo" panose="020B0604030504040204" pitchFamily="34" charset="-128"/>
              </a:rPr>
              <a:t>web</a:t>
            </a:r>
            <a:r>
              <a:rPr kumimoji="0" lang="ja-JP" altLang="en-US" sz="1400" kern="0">
                <a:solidFill>
                  <a:srgbClr val="000000">
                    <a:lumMod val="65000"/>
                    <a:lumOff val="35000"/>
                  </a:srgbClr>
                </a:solidFill>
                <a:latin typeface="Meiryo" panose="020B0604030504040204" pitchFamily="34" charset="-128"/>
                <a:ea typeface="Meiryo" panose="020B0604030504040204" pitchFamily="34" charset="-128"/>
              </a:rPr>
              <a:t>）の</a:t>
            </a:r>
            <a:r>
              <a:rPr kumimoji="0" lang="en-US" altLang="ja-JP" sz="1400" kern="0">
                <a:solidFill>
                  <a:srgbClr val="000000">
                    <a:lumMod val="65000"/>
                    <a:lumOff val="35000"/>
                  </a:srgbClr>
                </a:solidFill>
                <a:latin typeface="Meiryo" panose="020B0604030504040204" pitchFamily="34" charset="-128"/>
                <a:ea typeface="Meiryo" panose="020B0604030504040204" pitchFamily="34" charset="-128"/>
              </a:rPr>
              <a:t>URL</a:t>
            </a:r>
            <a:r>
              <a:rPr kumimoji="0" lang="ja-JP" altLang="en-US" sz="1400" kern="0">
                <a:solidFill>
                  <a:srgbClr val="000000">
                    <a:lumMod val="65000"/>
                    <a:lumOff val="35000"/>
                  </a:srgbClr>
                </a:solidFill>
                <a:latin typeface="Meiryo" panose="020B0604030504040204" pitchFamily="34" charset="-128"/>
                <a:ea typeface="Meiryo" panose="020B0604030504040204" pitchFamily="34" charset="-128"/>
              </a:rPr>
              <a:t>」を変更いたしました。</a:t>
            </a:r>
            <a:endParaRPr kumimoji="0" lang="en-US" altLang="ja-JP" sz="1400" kern="0">
              <a:solidFill>
                <a:srgbClr val="000000">
                  <a:lumMod val="65000"/>
                  <a:lumOff val="35000"/>
                </a:srgbClr>
              </a:solidFill>
              <a:latin typeface="Meiryo" panose="020B0604030504040204" pitchFamily="34" charset="-128"/>
              <a:ea typeface="Meiryo" panose="020B0604030504040204" pitchFamily="34" charset="-128"/>
            </a:endParaRPr>
          </a:p>
          <a:p>
            <a:pPr marR="0" lvl="0" algn="l" defTabSz="914400" rtl="0" eaLnBrk="1" fontAlgn="auto" latinLnBrk="0" hangingPunct="1">
              <a:lnSpc>
                <a:spcPct val="120000"/>
              </a:lnSpc>
              <a:spcBef>
                <a:spcPts val="0"/>
              </a:spcBef>
              <a:spcAft>
                <a:spcPts val="600"/>
              </a:spcAft>
              <a:buClrTx/>
              <a:buSzTx/>
              <a:tabLst/>
              <a:defRPr/>
            </a:pPr>
            <a:r>
              <a:rPr kumimoji="0" lang="ja-JP" altLang="en-US" sz="14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その他・注意事項＞「下着・水着」プロモーション規制についてページの「</a:t>
            </a:r>
            <a:r>
              <a:rPr kumimoji="0" lang="en-US" altLang="ja-JP" sz="14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Yahoo!</a:t>
            </a:r>
            <a:r>
              <a:rPr kumimoji="0" lang="ja-JP" altLang="en-US" sz="14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広告ヘルプの</a:t>
            </a:r>
            <a:r>
              <a:rPr kumimoji="0" lang="en-US" altLang="ja-JP" sz="14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URL</a:t>
            </a:r>
            <a:r>
              <a:rPr kumimoji="0" lang="ja-JP" altLang="en-US" sz="14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」を変更いたしました。</a:t>
            </a:r>
            <a:endParaRPr kumimoji="0" lang="en-US" altLang="ja-JP" sz="1400" b="0" i="0" u="none" strike="noStrike" kern="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endParaRP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endParaRPr kumimoji="0" lang="en-US" altLang="ja-JP" sz="1400" b="0" i="0" u="none" strike="noStrike" kern="0" cap="none" spc="0" normalizeH="0" baseline="0" noProof="0">
              <a:ln>
                <a:noFill/>
              </a:ln>
              <a:solidFill>
                <a:schemeClr val="accent3"/>
              </a:solidFill>
              <a:effectLst/>
              <a:uLnTx/>
              <a:uFillTx/>
              <a:latin typeface="Meiryo" panose="020B0604030504040204" pitchFamily="34" charset="-128"/>
              <a:ea typeface="Meiryo" panose="020B0604030504040204" pitchFamily="34" charset="-128"/>
            </a:endParaRPr>
          </a:p>
          <a:p>
            <a:pPr marR="0" lvl="0" algn="l" defTabSz="914400" rtl="0" eaLnBrk="1" fontAlgn="auto" latinLnBrk="0" hangingPunct="1">
              <a:lnSpc>
                <a:spcPct val="120000"/>
              </a:lnSpc>
              <a:spcBef>
                <a:spcPts val="0"/>
              </a:spcBef>
              <a:spcAft>
                <a:spcPts val="600"/>
              </a:spcAft>
              <a:buClrTx/>
              <a:buSzTx/>
              <a:tabLst/>
              <a:defRPr/>
            </a:pPr>
            <a:endParaRPr kumimoji="0" lang="ja-JP" altLang="en-US" sz="1400" b="0" i="0" u="none" strike="noStrike" kern="0" cap="none" spc="0" normalizeH="0" baseline="0" noProof="0">
              <a:ln>
                <a:noFill/>
              </a:ln>
              <a:solidFill>
                <a:schemeClr val="accent3"/>
              </a:solidFill>
              <a:effectLst/>
              <a:uLnTx/>
              <a:uFillTx/>
              <a:latin typeface="Meiryo" panose="020B0604030504040204" pitchFamily="34" charset="-128"/>
              <a:ea typeface="Meiryo" panose="020B0604030504040204" pitchFamily="34" charset="-128"/>
            </a:endParaRPr>
          </a:p>
        </p:txBody>
      </p:sp>
      <p:pic>
        <p:nvPicPr>
          <p:cNvPr id="9" name="図プレースホルダー 8" descr="アイコン&#10;&#10;自動的に生成された説明">
            <a:extLst>
              <a:ext uri="{FF2B5EF4-FFF2-40B4-BE49-F238E27FC236}">
                <a16:creationId xmlns:a16="http://schemas.microsoft.com/office/drawing/2014/main" id="{C140B1BE-F746-23EC-EBCD-6A192EB06ABE}"/>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339606426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381971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56A93CB5-03FE-6B43-FAD7-EAA183703C0B}"/>
              </a:ext>
            </a:extLst>
          </p:cNvPr>
          <p:cNvSpPr>
            <a:spLocks noGrp="1"/>
          </p:cNvSpPr>
          <p:nvPr>
            <p:ph type="body" sz="quarter" idx="10"/>
          </p:nvPr>
        </p:nvSpPr>
        <p:spPr/>
        <p:txBody>
          <a:bodyPr/>
          <a:lstStyle/>
          <a:p>
            <a:r>
              <a:rPr kumimoji="1" lang="ja-JP" altLang="en-US">
                <a:latin typeface="Meiryo" panose="020B0604030504040204" pitchFamily="34" charset="-128"/>
                <a:ea typeface="Meiryo" panose="020B0604030504040204" pitchFamily="34" charset="-128"/>
              </a:rPr>
              <a:t>ブランドパネル</a:t>
            </a:r>
            <a:r>
              <a:rPr kumimoji="1" lang="en-US" altLang="ja-JP">
                <a:latin typeface="Meiryo" panose="020B0604030504040204" pitchFamily="34" charset="-128"/>
                <a:ea typeface="Meiryo" panose="020B0604030504040204" pitchFamily="34" charset="-128"/>
              </a:rPr>
              <a:t>2023</a:t>
            </a:r>
            <a:r>
              <a:rPr kumimoji="1" lang="ja-JP" altLang="en-US">
                <a:latin typeface="Meiryo" panose="020B0604030504040204" pitchFamily="34" charset="-128"/>
                <a:ea typeface="Meiryo" panose="020B0604030504040204" pitchFamily="34" charset="-128"/>
              </a:rPr>
              <a:t>年</a:t>
            </a:r>
            <a:r>
              <a:rPr lang="en-US" altLang="ja-JP"/>
              <a:t>3</a:t>
            </a:r>
            <a:r>
              <a:rPr kumimoji="1" lang="ja-JP" altLang="en-US">
                <a:latin typeface="Meiryo" panose="020B0604030504040204" pitchFamily="34" charset="-128"/>
                <a:ea typeface="Meiryo" panose="020B0604030504040204" pitchFamily="34" charset="-128"/>
              </a:rPr>
              <a:t>月</a:t>
            </a:r>
            <a:r>
              <a:rPr kumimoji="1" lang="en-US" altLang="ja-JP">
                <a:latin typeface="Meiryo" panose="020B0604030504040204" pitchFamily="34" charset="-128"/>
                <a:ea typeface="Meiryo" panose="020B0604030504040204" pitchFamily="34" charset="-128"/>
              </a:rPr>
              <a:t>~</a:t>
            </a:r>
            <a:r>
              <a:rPr lang="en-US" altLang="ja-JP"/>
              <a:t>6</a:t>
            </a:r>
            <a:r>
              <a:rPr kumimoji="1" lang="ja-JP" altLang="en-US">
                <a:latin typeface="Meiryo" panose="020B0604030504040204" pitchFamily="34" charset="-128"/>
                <a:ea typeface="Meiryo" panose="020B0604030504040204" pitchFamily="34" charset="-128"/>
              </a:rPr>
              <a:t>月商品 変更点</a:t>
            </a:r>
          </a:p>
        </p:txBody>
      </p:sp>
      <p:sp>
        <p:nvSpPr>
          <p:cNvPr id="9" name="テキスト プレースホルダー 8">
            <a:extLst>
              <a:ext uri="{FF2B5EF4-FFF2-40B4-BE49-F238E27FC236}">
                <a16:creationId xmlns:a16="http://schemas.microsoft.com/office/drawing/2014/main" id="{70267C3E-EE17-5787-26D4-F1A3F2369761}"/>
              </a:ext>
            </a:extLst>
          </p:cNvPr>
          <p:cNvSpPr>
            <a:spLocks noGrp="1"/>
          </p:cNvSpPr>
          <p:nvPr>
            <p:ph type="body" sz="quarter" idx="12"/>
          </p:nvPr>
        </p:nvSpPr>
        <p:spPr/>
        <p:txBody>
          <a:bodyPr/>
          <a:lstStyle/>
          <a:p>
            <a:r>
              <a:rPr lang="ja-JP" altLang="en-US"/>
              <a:t>概要</a:t>
            </a:r>
          </a:p>
        </p:txBody>
      </p:sp>
      <p:sp>
        <p:nvSpPr>
          <p:cNvPr id="5" name="テキスト ボックス 4">
            <a:extLst>
              <a:ext uri="{FF2B5EF4-FFF2-40B4-BE49-F238E27FC236}">
                <a16:creationId xmlns:a16="http://schemas.microsoft.com/office/drawing/2014/main" id="{37FFD1ED-2F17-B2E4-46C0-C83FA2232630}"/>
              </a:ext>
            </a:extLst>
          </p:cNvPr>
          <p:cNvSpPr txBox="1"/>
          <p:nvPr/>
        </p:nvSpPr>
        <p:spPr>
          <a:xfrm>
            <a:off x="6902026" y="332656"/>
            <a:ext cx="2784417" cy="152349"/>
          </a:xfrm>
          <a:prstGeom prst="rect">
            <a:avLst/>
          </a:prstGeom>
          <a:noFill/>
        </p:spPr>
        <p:txBody>
          <a:bodyPr wrap="none" lIns="0" tIns="0" rIns="0" bIns="0" rtlCol="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rPr>
              <a:t>ブランドパネル（</a:t>
            </a:r>
            <a:r>
              <a:rPr kumimoji="1" lang="en-US" altLang="ja-JP" sz="9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rPr>
              <a:t>2023</a:t>
            </a:r>
            <a:r>
              <a:rPr kumimoji="1" lang="ja-JP" altLang="en-US" sz="9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rPr>
              <a:t>年</a:t>
            </a:r>
            <a:r>
              <a:rPr lang="en-US" altLang="ja-JP" sz="900">
                <a:solidFill>
                  <a:srgbClr val="000000"/>
                </a:solidFill>
                <a:latin typeface="Meiryo" panose="020B0604030504040204" pitchFamily="34" charset="-128"/>
                <a:ea typeface="Meiryo" panose="020B0604030504040204" pitchFamily="34" charset="-128"/>
              </a:rPr>
              <a:t>1</a:t>
            </a:r>
            <a:r>
              <a:rPr kumimoji="1" lang="ja-JP" altLang="en-US" sz="9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rPr>
              <a:t>月～</a:t>
            </a:r>
            <a:r>
              <a:rPr lang="en-US" altLang="ja-JP" sz="900">
                <a:solidFill>
                  <a:srgbClr val="000000"/>
                </a:solidFill>
                <a:latin typeface="Meiryo" panose="020B0604030504040204" pitchFamily="34" charset="-128"/>
                <a:ea typeface="Meiryo" panose="020B0604030504040204" pitchFamily="34" charset="-128"/>
              </a:rPr>
              <a:t>3</a:t>
            </a:r>
            <a:r>
              <a:rPr kumimoji="1" lang="ja-JP" altLang="en-US" sz="9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rPr>
              <a:t>月）からの変更点</a:t>
            </a:r>
          </a:p>
        </p:txBody>
      </p:sp>
      <p:sp>
        <p:nvSpPr>
          <p:cNvPr id="6" name="正方形/長方形 5">
            <a:extLst>
              <a:ext uri="{FF2B5EF4-FFF2-40B4-BE49-F238E27FC236}">
                <a16:creationId xmlns:a16="http://schemas.microsoft.com/office/drawing/2014/main" id="{CADC2ACF-21D6-12CA-21FF-CCF08C69D2B9}"/>
              </a:ext>
            </a:extLst>
          </p:cNvPr>
          <p:cNvSpPr/>
          <p:nvPr/>
        </p:nvSpPr>
        <p:spPr>
          <a:xfrm>
            <a:off x="507833" y="1674397"/>
            <a:ext cx="11204741" cy="1152390"/>
          </a:xfrm>
          <a:prstGeom prst="rect">
            <a:avLst/>
          </a:prstGeom>
          <a:solidFill>
            <a:schemeClr val="accent1"/>
          </a:solidFill>
          <a:ln w="9525">
            <a:noFill/>
          </a:ln>
          <a:effectLst>
            <a:outerShdw blurRad="381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6800" rIns="90000" bIns="144000" numCol="1" spcCol="0" rtlCol="0" fromWordArt="0" anchor="ctr" anchorCtr="0" forceAA="0" compatLnSpc="1">
            <a:prstTxWarp prst="textNoShape">
              <a:avLst/>
            </a:prstTxWarp>
            <a:noAutofit/>
          </a:bodyPr>
          <a:lstStyle/>
          <a:p>
            <a:pPr marR="0" lvl="0" algn="l" defTabSz="914400" rtl="0" eaLnBrk="1" fontAlgn="auto" latinLnBrk="0" hangingPunct="1">
              <a:lnSpc>
                <a:spcPct val="150000"/>
              </a:lnSpc>
              <a:spcBef>
                <a:spcPts val="0"/>
              </a:spcBef>
              <a:spcAft>
                <a:spcPts val="0"/>
              </a:spcAft>
              <a:buClrTx/>
              <a:buSzTx/>
              <a:tabLst/>
              <a:defRPr/>
            </a:pPr>
            <a:r>
              <a:rPr lang="ja-JP" altLang="en-US" sz="1600" b="0" i="0">
                <a:solidFill>
                  <a:srgbClr val="1D1C1D"/>
                </a:solidFill>
                <a:effectLst/>
                <a:latin typeface="+mj-ea"/>
                <a:ea typeface="+mj-ea"/>
              </a:rPr>
              <a:t>・通常の</a:t>
            </a:r>
            <a:r>
              <a:rPr lang="en-US" altLang="ja-JP" sz="1600" b="0" i="0">
                <a:solidFill>
                  <a:srgbClr val="1D1C1D"/>
                </a:solidFill>
                <a:effectLst/>
                <a:latin typeface="+mj-ea"/>
                <a:ea typeface="+mj-ea"/>
              </a:rPr>
              <a:t>MD,SP,PC</a:t>
            </a:r>
            <a:r>
              <a:rPr lang="ja-JP" altLang="en-US" sz="1600" b="0" i="0">
                <a:solidFill>
                  <a:srgbClr val="1D1C1D"/>
                </a:solidFill>
                <a:effectLst/>
                <a:latin typeface="+mj-ea"/>
                <a:ea typeface="+mj-ea"/>
              </a:rPr>
              <a:t>関連商品は</a:t>
            </a:r>
            <a:r>
              <a:rPr lang="en-US" altLang="ja-JP" sz="1600" b="0" i="0">
                <a:solidFill>
                  <a:srgbClr val="1D1C1D"/>
                </a:solidFill>
                <a:effectLst/>
                <a:latin typeface="+mj-ea"/>
                <a:ea typeface="+mj-ea"/>
              </a:rPr>
              <a:t>3/1</a:t>
            </a:r>
            <a:r>
              <a:rPr lang="ja-JP" altLang="en-US" sz="1600" b="0" i="0">
                <a:solidFill>
                  <a:srgbClr val="1D1C1D"/>
                </a:solidFill>
                <a:effectLst/>
                <a:latin typeface="+mj-ea"/>
                <a:ea typeface="+mj-ea"/>
              </a:rPr>
              <a:t>～となります。</a:t>
            </a:r>
            <a:endParaRPr lang="en-US" altLang="ja-JP" sz="1600" b="0" i="0">
              <a:solidFill>
                <a:srgbClr val="1D1C1D"/>
              </a:solidFill>
              <a:effectLst/>
              <a:latin typeface="+mj-ea"/>
              <a:ea typeface="+mj-ea"/>
            </a:endParaRPr>
          </a:p>
          <a:p>
            <a:pPr marR="0" lvl="0" algn="l" defTabSz="914400" rtl="0" eaLnBrk="1" fontAlgn="auto" latinLnBrk="0" hangingPunct="1">
              <a:lnSpc>
                <a:spcPct val="150000"/>
              </a:lnSpc>
              <a:spcBef>
                <a:spcPts val="0"/>
              </a:spcBef>
              <a:spcAft>
                <a:spcPts val="0"/>
              </a:spcAft>
              <a:buClrTx/>
              <a:buSzTx/>
              <a:tabLst/>
              <a:defRPr/>
            </a:pPr>
            <a:r>
              <a:rPr lang="ja-JP" altLang="en-US" sz="1600" b="0" i="0">
                <a:solidFill>
                  <a:srgbClr val="1D1C1D"/>
                </a:solidFill>
                <a:effectLst/>
                <a:latin typeface="+mj-ea"/>
                <a:ea typeface="+mj-ea"/>
              </a:rPr>
              <a:t>・リッチアドについては</a:t>
            </a:r>
            <a:r>
              <a:rPr lang="en-US" altLang="ja-JP" sz="1600" b="0" i="0">
                <a:solidFill>
                  <a:srgbClr val="1D1C1D"/>
                </a:solidFill>
                <a:effectLst/>
                <a:latin typeface="+mj-ea"/>
                <a:ea typeface="+mj-ea"/>
              </a:rPr>
              <a:t>3/11</a:t>
            </a:r>
            <a:r>
              <a:rPr lang="ja-JP" altLang="en-US" sz="1600" b="0" i="0">
                <a:solidFill>
                  <a:srgbClr val="1D1C1D"/>
                </a:solidFill>
                <a:effectLst/>
                <a:latin typeface="+mj-ea"/>
                <a:ea typeface="+mj-ea"/>
              </a:rPr>
              <a:t>を売り止めしている関係で、掲載開始日が</a:t>
            </a:r>
            <a:r>
              <a:rPr lang="en-US" altLang="ja-JP" sz="1600" b="0" i="0">
                <a:solidFill>
                  <a:srgbClr val="1D1C1D"/>
                </a:solidFill>
                <a:effectLst/>
                <a:latin typeface="+mj-ea"/>
                <a:ea typeface="+mj-ea"/>
              </a:rPr>
              <a:t>3/12</a:t>
            </a:r>
            <a:r>
              <a:rPr lang="ja-JP" altLang="en-US" sz="1600" b="0" i="0">
                <a:solidFill>
                  <a:srgbClr val="1D1C1D"/>
                </a:solidFill>
                <a:effectLst/>
                <a:latin typeface="+mj-ea"/>
                <a:ea typeface="+mj-ea"/>
              </a:rPr>
              <a:t>～となります。</a:t>
            </a:r>
            <a:endParaRPr lang="en-US" altLang="ja-JP" sz="1600" b="0" i="0">
              <a:solidFill>
                <a:srgbClr val="1D1C1D"/>
              </a:solidFill>
              <a:effectLst/>
              <a:latin typeface="+mj-ea"/>
              <a:ea typeface="+mj-ea"/>
            </a:endParaRPr>
          </a:p>
        </p:txBody>
      </p:sp>
      <p:sp>
        <p:nvSpPr>
          <p:cNvPr id="8" name="1 つの角を丸めた四角形 22">
            <a:extLst>
              <a:ext uri="{FF2B5EF4-FFF2-40B4-BE49-F238E27FC236}">
                <a16:creationId xmlns:a16="http://schemas.microsoft.com/office/drawing/2014/main" id="{FBF2106C-0A2E-99BD-6CB0-86EE8EE0DF42}"/>
              </a:ext>
            </a:extLst>
          </p:cNvPr>
          <p:cNvSpPr/>
          <p:nvPr/>
        </p:nvSpPr>
        <p:spPr>
          <a:xfrm>
            <a:off x="507834" y="1089025"/>
            <a:ext cx="5588166" cy="580897"/>
          </a:xfrm>
          <a:prstGeom prst="round1Rect">
            <a:avLst/>
          </a:prstGeom>
          <a:solidFill>
            <a:schemeClr val="accent6"/>
          </a:solidFill>
          <a:ln w="9525">
            <a:noFill/>
          </a:ln>
          <a:effectLst>
            <a:outerShdw dist="25400" algn="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300" normalizeH="0" baseline="0" noProof="0">
                <a:ln>
                  <a:noFill/>
                </a:ln>
                <a:solidFill>
                  <a:srgbClr val="FFFFFF"/>
                </a:solidFill>
                <a:effectLst/>
                <a:uLnTx/>
                <a:uFillTx/>
                <a:latin typeface="Meiryo" panose="020B0604030504040204" pitchFamily="34" charset="-128"/>
                <a:ea typeface="Meiryo" panose="020B0604030504040204" pitchFamily="34" charset="-128"/>
              </a:rPr>
              <a:t>商品により掲載期間が異なります</a:t>
            </a:r>
          </a:p>
        </p:txBody>
      </p:sp>
      <p:graphicFrame>
        <p:nvGraphicFramePr>
          <p:cNvPr id="10" name="表 9">
            <a:extLst>
              <a:ext uri="{FF2B5EF4-FFF2-40B4-BE49-F238E27FC236}">
                <a16:creationId xmlns:a16="http://schemas.microsoft.com/office/drawing/2014/main" id="{EBAA95F5-2456-C601-54C4-4431D703FFDE}"/>
              </a:ext>
            </a:extLst>
          </p:cNvPr>
          <p:cNvGraphicFramePr>
            <a:graphicFrameLocks noGrp="1"/>
          </p:cNvGraphicFramePr>
          <p:nvPr>
            <p:extLst>
              <p:ext uri="{D42A27DB-BD31-4B8C-83A1-F6EECF244321}">
                <p14:modId xmlns:p14="http://schemas.microsoft.com/office/powerpoint/2010/main" val="1410921746"/>
              </p:ext>
            </p:extLst>
          </p:nvPr>
        </p:nvGraphicFramePr>
        <p:xfrm>
          <a:off x="1246344" y="3555625"/>
          <a:ext cx="2774672" cy="1481856"/>
        </p:xfrm>
        <a:graphic>
          <a:graphicData uri="http://schemas.openxmlformats.org/drawingml/2006/table">
            <a:tbl>
              <a:tblPr/>
              <a:tblGrid>
                <a:gridCol w="2774672">
                  <a:extLst>
                    <a:ext uri="{9D8B030D-6E8A-4147-A177-3AD203B41FA5}">
                      <a16:colId xmlns:a16="http://schemas.microsoft.com/office/drawing/2014/main" val="4214658235"/>
                    </a:ext>
                  </a:extLst>
                </a:gridCol>
              </a:tblGrid>
              <a:tr h="360000">
                <a:tc>
                  <a:txBody>
                    <a:bodyPr/>
                    <a:lstStyle/>
                    <a:p>
                      <a:pPr marL="0" marR="0" lvl="0" indent="0" algn="ctr" defTabSz="914423" rtl="0" eaLnBrk="1" fontAlgn="t" latinLnBrk="0" hangingPunct="1">
                        <a:lnSpc>
                          <a:spcPct val="100000"/>
                        </a:lnSpc>
                        <a:spcBef>
                          <a:spcPts val="0"/>
                        </a:spcBef>
                        <a:spcAft>
                          <a:spcPts val="0"/>
                        </a:spcAft>
                        <a:buClrTx/>
                        <a:buSzTx/>
                        <a:buFontTx/>
                        <a:buNone/>
                        <a:tabLst/>
                        <a:defRPr/>
                      </a:pPr>
                      <a:r>
                        <a:rPr lang="ja-JP" altLang="en-US" sz="1000" b="0" i="0" spc="300">
                          <a:solidFill>
                            <a:schemeClr val="bg1"/>
                          </a:solidFill>
                          <a:effectLst/>
                          <a:latin typeface="Meiryo" panose="020B0604030504040204" pitchFamily="34" charset="-128"/>
                          <a:ea typeface="Meiryo" panose="020B0604030504040204" pitchFamily="34" charset="-128"/>
                        </a:rPr>
                        <a:t>商品名</a:t>
                      </a:r>
                      <a:endParaRPr lang="en-US" altLang="ja-JP" sz="1000" b="0" i="0" spc="300">
                        <a:solidFill>
                          <a:schemeClr val="bg1"/>
                        </a:solidFill>
                        <a:effectLst/>
                        <a:latin typeface="Meiryo" panose="020B0604030504040204" pitchFamily="34" charset="-128"/>
                        <a:ea typeface="Meiryo" panose="020B0604030504040204" pitchFamily="34" charset="-128"/>
                      </a:endParaRPr>
                    </a:p>
                  </a:txBody>
                  <a:tcPr marL="36901" marR="36901" marT="25831" marB="36000"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solidFill>
                      <a:schemeClr val="bg2">
                        <a:lumMod val="75000"/>
                      </a:schemeClr>
                    </a:solidFill>
                  </a:tcPr>
                </a:tc>
                <a:extLst>
                  <a:ext uri="{0D108BD9-81ED-4DB2-BD59-A6C34878D82A}">
                    <a16:rowId xmlns:a16="http://schemas.microsoft.com/office/drawing/2014/main" val="3569015333"/>
                  </a:ext>
                </a:extLst>
              </a:tr>
              <a:tr h="373952">
                <a:tc>
                  <a:txBody>
                    <a:bodyPr/>
                    <a:lstStyle/>
                    <a:p>
                      <a:pPr algn="l" fontAlgn="t"/>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ブランドパネル　</a:t>
                      </a:r>
                      <a:r>
                        <a:rPr kumimoji="1" lang="en-US" altLang="ja-JP" sz="850" b="0" i="0" kern="1200">
                          <a:solidFill>
                            <a:srgbClr val="1D1C1D"/>
                          </a:solidFill>
                          <a:effectLst/>
                          <a:latin typeface="Meiryo" panose="020B0604030504040204" pitchFamily="34" charset="-128"/>
                          <a:ea typeface="Meiryo" panose="020B0604030504040204" pitchFamily="34" charset="-128"/>
                          <a:cs typeface="+mn-cs"/>
                        </a:rPr>
                        <a:t>MD</a:t>
                      </a:r>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　関連</a:t>
                      </a:r>
                    </a:p>
                  </a:txBody>
                  <a:tcPr marL="36901" marR="36901" marT="25831" marB="25831"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solidFill>
                        <a:schemeClr val="bg2"/>
                      </a:solidFill>
                      <a:prstDash val="solid"/>
                      <a:round/>
                      <a:headEnd type="none" w="med" len="med"/>
                      <a:tailEnd type="none" w="med" len="med"/>
                    </a:lnB>
                    <a:solidFill>
                      <a:schemeClr val="bg1"/>
                    </a:solidFill>
                  </a:tcPr>
                </a:tc>
                <a:extLst>
                  <a:ext uri="{0D108BD9-81ED-4DB2-BD59-A6C34878D82A}">
                    <a16:rowId xmlns:a16="http://schemas.microsoft.com/office/drawing/2014/main" val="627352238"/>
                  </a:ext>
                </a:extLst>
              </a:tr>
              <a:tr h="373952">
                <a:tc>
                  <a:txBody>
                    <a:bodyPr/>
                    <a:lstStyle/>
                    <a:p>
                      <a:pPr algn="l" fontAlgn="t"/>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ブランドパネル　</a:t>
                      </a:r>
                      <a:r>
                        <a:rPr kumimoji="1" lang="en-US" altLang="ja-JP" sz="850" b="0" i="0" kern="1200">
                          <a:solidFill>
                            <a:srgbClr val="1D1C1D"/>
                          </a:solidFill>
                          <a:effectLst/>
                          <a:latin typeface="Meiryo" panose="020B0604030504040204" pitchFamily="34" charset="-128"/>
                          <a:ea typeface="Meiryo" panose="020B0604030504040204" pitchFamily="34" charset="-128"/>
                          <a:cs typeface="+mn-cs"/>
                        </a:rPr>
                        <a:t>SP</a:t>
                      </a:r>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　関連　</a:t>
                      </a:r>
                      <a:r>
                        <a:rPr kumimoji="1" lang="en-US" altLang="ja-JP" sz="850" b="0" i="0" kern="1200">
                          <a:solidFill>
                            <a:srgbClr val="1D1C1D"/>
                          </a:solidFill>
                          <a:effectLst/>
                          <a:latin typeface="Meiryo" panose="020B0604030504040204" pitchFamily="34" charset="-128"/>
                          <a:ea typeface="Meiryo" panose="020B0604030504040204" pitchFamily="34" charset="-128"/>
                          <a:cs typeface="+mn-cs"/>
                        </a:rPr>
                        <a:t>※</a:t>
                      </a:r>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時間帯ジャックを除く</a:t>
                      </a:r>
                    </a:p>
                  </a:txBody>
                  <a:tcPr marL="36901" marR="36901" marT="25831" marB="25831"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chemeClr val="bg1"/>
                    </a:solidFill>
                  </a:tcPr>
                </a:tc>
                <a:extLst>
                  <a:ext uri="{0D108BD9-81ED-4DB2-BD59-A6C34878D82A}">
                    <a16:rowId xmlns:a16="http://schemas.microsoft.com/office/drawing/2014/main" val="1373603260"/>
                  </a:ext>
                </a:extLst>
              </a:tr>
              <a:tr h="373952">
                <a:tc>
                  <a:txBody>
                    <a:bodyPr/>
                    <a:lstStyle/>
                    <a:p>
                      <a:pPr algn="l" fontAlgn="t"/>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ブランドパネル　</a:t>
                      </a:r>
                      <a:r>
                        <a:rPr kumimoji="1" lang="en-US" altLang="ja-JP" sz="850" b="0" i="0" kern="1200">
                          <a:solidFill>
                            <a:srgbClr val="1D1C1D"/>
                          </a:solidFill>
                          <a:effectLst/>
                          <a:latin typeface="Meiryo" panose="020B0604030504040204" pitchFamily="34" charset="-128"/>
                          <a:ea typeface="Meiryo" panose="020B0604030504040204" pitchFamily="34" charset="-128"/>
                          <a:cs typeface="+mn-cs"/>
                        </a:rPr>
                        <a:t>PC</a:t>
                      </a:r>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　関連</a:t>
                      </a:r>
                    </a:p>
                  </a:txBody>
                  <a:tcPr marL="36901" marR="36901" marT="25831" marB="25831"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chemeClr val="bg1"/>
                    </a:solidFill>
                  </a:tcPr>
                </a:tc>
                <a:extLst>
                  <a:ext uri="{0D108BD9-81ED-4DB2-BD59-A6C34878D82A}">
                    <a16:rowId xmlns:a16="http://schemas.microsoft.com/office/drawing/2014/main" val="3326150942"/>
                  </a:ext>
                </a:extLst>
              </a:tr>
            </a:tbl>
          </a:graphicData>
        </a:graphic>
      </p:graphicFrame>
      <p:sp>
        <p:nvSpPr>
          <p:cNvPr id="13" name="角丸四角形 35">
            <a:extLst>
              <a:ext uri="{FF2B5EF4-FFF2-40B4-BE49-F238E27FC236}">
                <a16:creationId xmlns:a16="http://schemas.microsoft.com/office/drawing/2014/main" id="{F460F5AE-20E2-01F8-9355-8AECA3E05F1A}"/>
              </a:ext>
            </a:extLst>
          </p:cNvPr>
          <p:cNvSpPr/>
          <p:nvPr/>
        </p:nvSpPr>
        <p:spPr>
          <a:xfrm>
            <a:off x="1327435" y="3030330"/>
            <a:ext cx="2629786" cy="396000"/>
          </a:xfrm>
          <a:prstGeom prst="roundRect">
            <a:avLst>
              <a:gd name="adj" fmla="val 50000"/>
            </a:avLst>
          </a:prstGeom>
          <a:solidFill>
            <a:schemeClr val="bg1"/>
          </a:solidFill>
          <a:ln w="127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TW" altLang="en-US" sz="1400" b="1" i="0">
                <a:solidFill>
                  <a:srgbClr val="000000"/>
                </a:solidFill>
                <a:effectLst/>
                <a:latin typeface="メイリオ" panose="020B0604030504040204" pitchFamily="50" charset="-128"/>
                <a:ea typeface="メイリオ" panose="020B0604030504040204" pitchFamily="50" charset="-128"/>
              </a:rPr>
              <a:t>掲載期間：</a:t>
            </a:r>
            <a:r>
              <a:rPr lang="en-US" altLang="zh-TW" sz="1400" b="1" i="0">
                <a:solidFill>
                  <a:srgbClr val="FF0000"/>
                </a:solidFill>
                <a:effectLst/>
                <a:latin typeface="メイリオ" panose="020B0604030504040204" pitchFamily="50" charset="-128"/>
                <a:ea typeface="メイリオ" panose="020B0604030504040204" pitchFamily="50" charset="-128"/>
              </a:rPr>
              <a:t>3/1</a:t>
            </a:r>
            <a:r>
              <a:rPr lang="zh-TW" altLang="en-US" sz="1400" b="1" i="0">
                <a:solidFill>
                  <a:srgbClr val="000000"/>
                </a:solidFill>
                <a:effectLst/>
                <a:latin typeface="メイリオ" panose="020B0604030504040204" pitchFamily="50" charset="-128"/>
                <a:ea typeface="メイリオ" panose="020B0604030504040204" pitchFamily="50" charset="-128"/>
              </a:rPr>
              <a:t>～</a:t>
            </a:r>
            <a:r>
              <a:rPr lang="en-US" altLang="zh-TW" sz="1400" b="1" i="0">
                <a:solidFill>
                  <a:srgbClr val="000000"/>
                </a:solidFill>
                <a:effectLst/>
                <a:latin typeface="メイリオ" panose="020B0604030504040204" pitchFamily="50" charset="-128"/>
                <a:ea typeface="メイリオ" panose="020B0604030504040204" pitchFamily="50" charset="-128"/>
              </a:rPr>
              <a:t>6/30</a:t>
            </a:r>
            <a:endParaRPr kumimoji="1" lang="ja-JP" altLang="en-US" sz="1400" b="1" i="0" u="none" strike="noStrike" kern="1200" cap="none" spc="600" normalizeH="0" baseline="0" noProof="0">
              <a:ln>
                <a:noFill/>
              </a:ln>
              <a:solidFill>
                <a:srgbClr val="545454"/>
              </a:solidFill>
              <a:effectLst/>
              <a:uLnTx/>
              <a:uFillTx/>
              <a:latin typeface="メイリオ" panose="020B0604030504040204" pitchFamily="50" charset="-128"/>
              <a:ea typeface="メイリオ" panose="020B0604030504040204" pitchFamily="50" charset="-128"/>
            </a:endParaRPr>
          </a:p>
        </p:txBody>
      </p:sp>
      <p:graphicFrame>
        <p:nvGraphicFramePr>
          <p:cNvPr id="14" name="表 13">
            <a:extLst>
              <a:ext uri="{FF2B5EF4-FFF2-40B4-BE49-F238E27FC236}">
                <a16:creationId xmlns:a16="http://schemas.microsoft.com/office/drawing/2014/main" id="{27683564-CD9D-0534-88E3-3D4D2C9D2105}"/>
              </a:ext>
            </a:extLst>
          </p:cNvPr>
          <p:cNvGraphicFramePr>
            <a:graphicFrameLocks noGrp="1"/>
          </p:cNvGraphicFramePr>
          <p:nvPr>
            <p:extLst>
              <p:ext uri="{D42A27DB-BD31-4B8C-83A1-F6EECF244321}">
                <p14:modId xmlns:p14="http://schemas.microsoft.com/office/powerpoint/2010/main" val="3472722093"/>
              </p:ext>
            </p:extLst>
          </p:nvPr>
        </p:nvGraphicFramePr>
        <p:xfrm>
          <a:off x="4401503" y="3547198"/>
          <a:ext cx="3401164" cy="2874440"/>
        </p:xfrm>
        <a:graphic>
          <a:graphicData uri="http://schemas.openxmlformats.org/drawingml/2006/table">
            <a:tbl>
              <a:tblPr/>
              <a:tblGrid>
                <a:gridCol w="3401164">
                  <a:extLst>
                    <a:ext uri="{9D8B030D-6E8A-4147-A177-3AD203B41FA5}">
                      <a16:colId xmlns:a16="http://schemas.microsoft.com/office/drawing/2014/main" val="4214658235"/>
                    </a:ext>
                  </a:extLst>
                </a:gridCol>
              </a:tblGrid>
              <a:tr h="279227">
                <a:tc>
                  <a:txBody>
                    <a:bodyPr/>
                    <a:lstStyle/>
                    <a:p>
                      <a:pPr marL="0" marR="0" lvl="0" indent="0" algn="ctr" defTabSz="914423" rtl="0" eaLnBrk="1" fontAlgn="t" latinLnBrk="0" hangingPunct="1">
                        <a:lnSpc>
                          <a:spcPct val="100000"/>
                        </a:lnSpc>
                        <a:spcBef>
                          <a:spcPts val="0"/>
                        </a:spcBef>
                        <a:spcAft>
                          <a:spcPts val="0"/>
                        </a:spcAft>
                        <a:buClrTx/>
                        <a:buSzTx/>
                        <a:buFontTx/>
                        <a:buNone/>
                        <a:tabLst/>
                        <a:defRPr/>
                      </a:pPr>
                      <a:r>
                        <a:rPr lang="ja-JP" altLang="en-US" sz="1000" b="0" i="0" spc="300">
                          <a:solidFill>
                            <a:schemeClr val="bg1"/>
                          </a:solidFill>
                          <a:effectLst/>
                          <a:latin typeface="Meiryo" panose="020B0604030504040204" pitchFamily="34" charset="-128"/>
                          <a:ea typeface="Meiryo" panose="020B0604030504040204" pitchFamily="34" charset="-128"/>
                        </a:rPr>
                        <a:t>商品名</a:t>
                      </a:r>
                      <a:endParaRPr lang="en-US" altLang="ja-JP" sz="1000" b="0" i="0" spc="300">
                        <a:solidFill>
                          <a:schemeClr val="bg1"/>
                        </a:solidFill>
                        <a:effectLst/>
                        <a:latin typeface="Meiryo" panose="020B0604030504040204" pitchFamily="34" charset="-128"/>
                        <a:ea typeface="Meiryo" panose="020B0604030504040204" pitchFamily="34" charset="-128"/>
                      </a:endParaRPr>
                    </a:p>
                  </a:txBody>
                  <a:tcPr marL="36901" marR="36901" marT="25831" marB="36000"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solidFill>
                      <a:schemeClr val="bg2">
                        <a:lumMod val="75000"/>
                      </a:schemeClr>
                    </a:solidFill>
                  </a:tcPr>
                </a:tc>
                <a:extLst>
                  <a:ext uri="{0D108BD9-81ED-4DB2-BD59-A6C34878D82A}">
                    <a16:rowId xmlns:a16="http://schemas.microsoft.com/office/drawing/2014/main" val="3569015333"/>
                  </a:ext>
                </a:extLst>
              </a:tr>
              <a:tr h="288357">
                <a:tc>
                  <a:txBody>
                    <a:bodyPr/>
                    <a:lstStyle/>
                    <a:p>
                      <a:pPr algn="l" fontAlgn="t"/>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ブランドパネル　リッチフォーマット　</a:t>
                      </a:r>
                      <a:r>
                        <a:rPr kumimoji="1" lang="en-US" altLang="ja-JP" sz="850" b="0" i="0" kern="1200">
                          <a:solidFill>
                            <a:srgbClr val="1D1C1D"/>
                          </a:solidFill>
                          <a:effectLst/>
                          <a:latin typeface="Meiryo" panose="020B0604030504040204" pitchFamily="34" charset="-128"/>
                          <a:ea typeface="Meiryo" panose="020B0604030504040204" pitchFamily="34" charset="-128"/>
                          <a:cs typeface="+mn-cs"/>
                        </a:rPr>
                        <a:t>MD</a:t>
                      </a:r>
                      <a:endParaRPr kumimoji="1" lang="ja-JP" altLang="en-US" sz="850" b="0" i="0" kern="1200">
                        <a:solidFill>
                          <a:srgbClr val="1D1C1D"/>
                        </a:solidFill>
                        <a:effectLst/>
                        <a:latin typeface="Meiryo" panose="020B0604030504040204" pitchFamily="34" charset="-128"/>
                        <a:ea typeface="Meiryo" panose="020B0604030504040204" pitchFamily="34" charset="-128"/>
                        <a:cs typeface="+mn-cs"/>
                      </a:endParaRPr>
                    </a:p>
                  </a:txBody>
                  <a:tcPr marL="36901" marR="36901" marT="25831" marB="25831"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solidFill>
                        <a:schemeClr val="bg2"/>
                      </a:solidFill>
                      <a:prstDash val="solid"/>
                      <a:round/>
                      <a:headEnd type="none" w="med" len="med"/>
                      <a:tailEnd type="none" w="med" len="med"/>
                    </a:lnB>
                    <a:solidFill>
                      <a:schemeClr val="bg1"/>
                    </a:solidFill>
                  </a:tcPr>
                </a:tc>
                <a:extLst>
                  <a:ext uri="{0D108BD9-81ED-4DB2-BD59-A6C34878D82A}">
                    <a16:rowId xmlns:a16="http://schemas.microsoft.com/office/drawing/2014/main" val="627352238"/>
                  </a:ext>
                </a:extLst>
              </a:tr>
              <a:tr h="288357">
                <a:tc>
                  <a:txBody>
                    <a:bodyPr/>
                    <a:lstStyle/>
                    <a:p>
                      <a:pPr algn="l" fontAlgn="t"/>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ブランドパネル　リッチフォーマット　</a:t>
                      </a:r>
                      <a:r>
                        <a:rPr kumimoji="1" lang="en-US" altLang="ja-JP" sz="850" b="0" i="0" kern="1200">
                          <a:solidFill>
                            <a:srgbClr val="1D1C1D"/>
                          </a:solidFill>
                          <a:effectLst/>
                          <a:latin typeface="Meiryo" panose="020B0604030504040204" pitchFamily="34" charset="-128"/>
                          <a:ea typeface="Meiryo" panose="020B0604030504040204" pitchFamily="34" charset="-128"/>
                          <a:cs typeface="+mn-cs"/>
                        </a:rPr>
                        <a:t>MD</a:t>
                      </a:r>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a:t>
                      </a:r>
                      <a:r>
                        <a:rPr kumimoji="1" lang="en-US" altLang="ja-JP" sz="850" b="0" i="0" kern="1200">
                          <a:solidFill>
                            <a:srgbClr val="1D1C1D"/>
                          </a:solidFill>
                          <a:effectLst/>
                          <a:latin typeface="Meiryo" panose="020B0604030504040204" pitchFamily="34" charset="-128"/>
                          <a:ea typeface="Meiryo" panose="020B0604030504040204" pitchFamily="34" charset="-128"/>
                          <a:cs typeface="+mn-cs"/>
                        </a:rPr>
                        <a:t>FQ1</a:t>
                      </a:r>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a:t>
                      </a:r>
                    </a:p>
                  </a:txBody>
                  <a:tcPr marL="36901" marR="36901" marT="25831" marB="25831"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chemeClr val="bg1"/>
                    </a:solidFill>
                  </a:tcPr>
                </a:tc>
                <a:extLst>
                  <a:ext uri="{0D108BD9-81ED-4DB2-BD59-A6C34878D82A}">
                    <a16:rowId xmlns:a16="http://schemas.microsoft.com/office/drawing/2014/main" val="1373603260"/>
                  </a:ext>
                </a:extLst>
              </a:tr>
              <a:tr h="288357">
                <a:tc>
                  <a:txBody>
                    <a:bodyPr/>
                    <a:lstStyle/>
                    <a:p>
                      <a:pPr algn="l" fontAlgn="t"/>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ブランドパネル　リッチフォーマット　</a:t>
                      </a:r>
                      <a:r>
                        <a:rPr kumimoji="1" lang="en-US" altLang="ja-JP" sz="850" b="0" i="0" kern="1200">
                          <a:solidFill>
                            <a:srgbClr val="1D1C1D"/>
                          </a:solidFill>
                          <a:effectLst/>
                          <a:latin typeface="Meiryo" panose="020B0604030504040204" pitchFamily="34" charset="-128"/>
                          <a:ea typeface="Meiryo" panose="020B0604030504040204" pitchFamily="34" charset="-128"/>
                          <a:cs typeface="+mn-cs"/>
                        </a:rPr>
                        <a:t>MD</a:t>
                      </a:r>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（都道府県）</a:t>
                      </a:r>
                    </a:p>
                  </a:txBody>
                  <a:tcPr marL="36901" marR="36901" marT="25831" marB="25831"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chemeClr val="bg1"/>
                    </a:solidFill>
                  </a:tcPr>
                </a:tc>
                <a:extLst>
                  <a:ext uri="{0D108BD9-81ED-4DB2-BD59-A6C34878D82A}">
                    <a16:rowId xmlns:a16="http://schemas.microsoft.com/office/drawing/2014/main" val="3326150942"/>
                  </a:ext>
                </a:extLst>
              </a:tr>
              <a:tr h="288357">
                <a:tc>
                  <a:txBody>
                    <a:bodyPr/>
                    <a:lstStyle/>
                    <a:p>
                      <a:pPr algn="l" fontAlgn="t"/>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ブランドパネル　トップインパクト　</a:t>
                      </a:r>
                      <a:r>
                        <a:rPr kumimoji="1" lang="en-US" altLang="ja-JP" sz="850" b="0" i="0" kern="1200">
                          <a:solidFill>
                            <a:srgbClr val="1D1C1D"/>
                          </a:solidFill>
                          <a:effectLst/>
                          <a:latin typeface="Meiryo" panose="020B0604030504040204" pitchFamily="34" charset="-128"/>
                          <a:ea typeface="Meiryo" panose="020B0604030504040204" pitchFamily="34" charset="-128"/>
                          <a:cs typeface="+mn-cs"/>
                        </a:rPr>
                        <a:t>PC</a:t>
                      </a:r>
                    </a:p>
                  </a:txBody>
                  <a:tcPr marL="36901" marR="36901" marT="25831" marB="25831"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chemeClr val="bg1"/>
                    </a:solidFill>
                  </a:tcPr>
                </a:tc>
                <a:extLst>
                  <a:ext uri="{0D108BD9-81ED-4DB2-BD59-A6C34878D82A}">
                    <a16:rowId xmlns:a16="http://schemas.microsoft.com/office/drawing/2014/main" val="2151811043"/>
                  </a:ext>
                </a:extLst>
              </a:tr>
              <a:tr h="288357">
                <a:tc>
                  <a:txBody>
                    <a:bodyPr/>
                    <a:lstStyle/>
                    <a:p>
                      <a:pPr algn="l" fontAlgn="t"/>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ブランドパネル　トップインパクト　</a:t>
                      </a:r>
                      <a:r>
                        <a:rPr kumimoji="1" lang="en-US" altLang="ja-JP" sz="850" b="0" i="0" kern="1200">
                          <a:solidFill>
                            <a:srgbClr val="1D1C1D"/>
                          </a:solidFill>
                          <a:effectLst/>
                          <a:latin typeface="Meiryo" panose="020B0604030504040204" pitchFamily="34" charset="-128"/>
                          <a:ea typeface="Meiryo" panose="020B0604030504040204" pitchFamily="34" charset="-128"/>
                          <a:cs typeface="+mn-cs"/>
                        </a:rPr>
                        <a:t>PC</a:t>
                      </a:r>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（都道府県）</a:t>
                      </a:r>
                      <a:endParaRPr kumimoji="1" lang="en-US" altLang="ja-JP" sz="850" b="0" i="0" kern="1200">
                        <a:solidFill>
                          <a:srgbClr val="1D1C1D"/>
                        </a:solidFill>
                        <a:effectLst/>
                        <a:latin typeface="Meiryo" panose="020B0604030504040204" pitchFamily="34" charset="-128"/>
                        <a:ea typeface="Meiryo" panose="020B0604030504040204" pitchFamily="34" charset="-128"/>
                        <a:cs typeface="+mn-cs"/>
                      </a:endParaRPr>
                    </a:p>
                  </a:txBody>
                  <a:tcPr marL="36901" marR="36901" marT="25831" marB="25831"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chemeClr val="bg1"/>
                    </a:solidFill>
                  </a:tcPr>
                </a:tc>
                <a:extLst>
                  <a:ext uri="{0D108BD9-81ED-4DB2-BD59-A6C34878D82A}">
                    <a16:rowId xmlns:a16="http://schemas.microsoft.com/office/drawing/2014/main" val="2534653171"/>
                  </a:ext>
                </a:extLst>
              </a:tr>
              <a:tr h="288357">
                <a:tc>
                  <a:txBody>
                    <a:bodyPr/>
                    <a:lstStyle/>
                    <a:p>
                      <a:pPr algn="l" fontAlgn="t"/>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ブランドパネル　パノラマ　</a:t>
                      </a:r>
                      <a:r>
                        <a:rPr kumimoji="1" lang="en-US" altLang="ja-JP" sz="850" b="0" i="0" kern="1200">
                          <a:solidFill>
                            <a:srgbClr val="1D1C1D"/>
                          </a:solidFill>
                          <a:effectLst/>
                          <a:latin typeface="Meiryo" panose="020B0604030504040204" pitchFamily="34" charset="-128"/>
                          <a:ea typeface="Meiryo" panose="020B0604030504040204" pitchFamily="34" charset="-128"/>
                          <a:cs typeface="+mn-cs"/>
                        </a:rPr>
                        <a:t>PC</a:t>
                      </a:r>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a:t>
                      </a:r>
                      <a:r>
                        <a:rPr kumimoji="1" lang="en-US" altLang="ja-JP" sz="850" b="0" i="0" kern="1200">
                          <a:solidFill>
                            <a:srgbClr val="1D1C1D"/>
                          </a:solidFill>
                          <a:effectLst/>
                          <a:latin typeface="Meiryo" panose="020B0604030504040204" pitchFamily="34" charset="-128"/>
                          <a:ea typeface="Meiryo" panose="020B0604030504040204" pitchFamily="34" charset="-128"/>
                          <a:cs typeface="+mn-cs"/>
                        </a:rPr>
                        <a:t>1000</a:t>
                      </a:r>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万円～）</a:t>
                      </a:r>
                      <a:endParaRPr kumimoji="1" lang="en-US" altLang="ja-JP" sz="850" b="0" i="0" kern="1200">
                        <a:solidFill>
                          <a:srgbClr val="1D1C1D"/>
                        </a:solidFill>
                        <a:effectLst/>
                        <a:latin typeface="Meiryo" panose="020B0604030504040204" pitchFamily="34" charset="-128"/>
                        <a:ea typeface="Meiryo" panose="020B0604030504040204" pitchFamily="34" charset="-128"/>
                        <a:cs typeface="+mn-cs"/>
                      </a:endParaRPr>
                    </a:p>
                  </a:txBody>
                  <a:tcPr marL="36901" marR="36901" marT="25831" marB="25831"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chemeClr val="bg1"/>
                    </a:solidFill>
                  </a:tcPr>
                </a:tc>
                <a:extLst>
                  <a:ext uri="{0D108BD9-81ED-4DB2-BD59-A6C34878D82A}">
                    <a16:rowId xmlns:a16="http://schemas.microsoft.com/office/drawing/2014/main" val="1314341012"/>
                  </a:ext>
                </a:extLst>
              </a:tr>
              <a:tr h="288357">
                <a:tc>
                  <a:txBody>
                    <a:bodyPr/>
                    <a:lstStyle/>
                    <a:p>
                      <a:pPr algn="l" fontAlgn="t"/>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ブランドパネル　パノラマ　</a:t>
                      </a:r>
                      <a:r>
                        <a:rPr kumimoji="1" lang="en-US" altLang="ja-JP" sz="850" b="0" i="0" kern="1200">
                          <a:solidFill>
                            <a:srgbClr val="1D1C1D"/>
                          </a:solidFill>
                          <a:effectLst/>
                          <a:latin typeface="Meiryo" panose="020B0604030504040204" pitchFamily="34" charset="-128"/>
                          <a:ea typeface="Meiryo" panose="020B0604030504040204" pitchFamily="34" charset="-128"/>
                          <a:cs typeface="+mn-cs"/>
                        </a:rPr>
                        <a:t>PC</a:t>
                      </a:r>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a:t>
                      </a:r>
                      <a:r>
                        <a:rPr kumimoji="1" lang="en-US" altLang="ja-JP" sz="850" b="0" i="0" kern="1200">
                          <a:solidFill>
                            <a:srgbClr val="1D1C1D"/>
                          </a:solidFill>
                          <a:effectLst/>
                          <a:latin typeface="Meiryo" panose="020B0604030504040204" pitchFamily="34" charset="-128"/>
                          <a:ea typeface="Meiryo" panose="020B0604030504040204" pitchFamily="34" charset="-128"/>
                          <a:cs typeface="+mn-cs"/>
                        </a:rPr>
                        <a:t>2000</a:t>
                      </a:r>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万円～）</a:t>
                      </a:r>
                      <a:endParaRPr kumimoji="1" lang="en-US" altLang="ja-JP" sz="850" b="0" i="0" kern="1200">
                        <a:solidFill>
                          <a:srgbClr val="1D1C1D"/>
                        </a:solidFill>
                        <a:effectLst/>
                        <a:latin typeface="Meiryo" panose="020B0604030504040204" pitchFamily="34" charset="-128"/>
                        <a:ea typeface="Meiryo" panose="020B0604030504040204" pitchFamily="34" charset="-128"/>
                        <a:cs typeface="+mn-cs"/>
                      </a:endParaRPr>
                    </a:p>
                  </a:txBody>
                  <a:tcPr marL="36901" marR="36901" marT="25831" marB="25831"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chemeClr val="bg1"/>
                    </a:solidFill>
                  </a:tcPr>
                </a:tc>
                <a:extLst>
                  <a:ext uri="{0D108BD9-81ED-4DB2-BD59-A6C34878D82A}">
                    <a16:rowId xmlns:a16="http://schemas.microsoft.com/office/drawing/2014/main" val="3826569767"/>
                  </a:ext>
                </a:extLst>
              </a:tr>
              <a:tr h="288357">
                <a:tc>
                  <a:txBody>
                    <a:bodyPr/>
                    <a:lstStyle/>
                    <a:p>
                      <a:pPr algn="l" fontAlgn="t"/>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ブランドパネル　トップインパクト　パノラマ　</a:t>
                      </a:r>
                      <a:r>
                        <a:rPr kumimoji="1" lang="en-US" altLang="ja-JP" sz="850" b="0" i="0" kern="1200">
                          <a:solidFill>
                            <a:srgbClr val="1D1C1D"/>
                          </a:solidFill>
                          <a:effectLst/>
                          <a:latin typeface="Meiryo" panose="020B0604030504040204" pitchFamily="34" charset="-128"/>
                          <a:ea typeface="Meiryo" panose="020B0604030504040204" pitchFamily="34" charset="-128"/>
                          <a:cs typeface="+mn-cs"/>
                        </a:rPr>
                        <a:t>PC</a:t>
                      </a:r>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a:t>
                      </a:r>
                      <a:r>
                        <a:rPr kumimoji="1" lang="en-US" altLang="ja-JP" sz="850" b="0" i="0" kern="1200">
                          <a:solidFill>
                            <a:srgbClr val="1D1C1D"/>
                          </a:solidFill>
                          <a:effectLst/>
                          <a:latin typeface="Meiryo" panose="020B0604030504040204" pitchFamily="34" charset="-128"/>
                          <a:ea typeface="Meiryo" panose="020B0604030504040204" pitchFamily="34" charset="-128"/>
                          <a:cs typeface="+mn-cs"/>
                        </a:rPr>
                        <a:t>1000</a:t>
                      </a:r>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万円～）</a:t>
                      </a:r>
                      <a:endParaRPr kumimoji="1" lang="en-US" altLang="ja-JP" sz="850" b="0" i="0" kern="1200">
                        <a:solidFill>
                          <a:srgbClr val="1D1C1D"/>
                        </a:solidFill>
                        <a:effectLst/>
                        <a:latin typeface="Meiryo" panose="020B0604030504040204" pitchFamily="34" charset="-128"/>
                        <a:ea typeface="Meiryo" panose="020B0604030504040204" pitchFamily="34" charset="-128"/>
                        <a:cs typeface="+mn-cs"/>
                      </a:endParaRPr>
                    </a:p>
                  </a:txBody>
                  <a:tcPr marL="36901" marR="36901" marT="25831" marB="25831"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chemeClr val="bg1"/>
                    </a:solidFill>
                  </a:tcPr>
                </a:tc>
                <a:extLst>
                  <a:ext uri="{0D108BD9-81ED-4DB2-BD59-A6C34878D82A}">
                    <a16:rowId xmlns:a16="http://schemas.microsoft.com/office/drawing/2014/main" val="1686933344"/>
                  </a:ext>
                </a:extLst>
              </a:tr>
              <a:tr h="288357">
                <a:tc>
                  <a:txBody>
                    <a:bodyPr/>
                    <a:lstStyle/>
                    <a:p>
                      <a:pPr algn="l" fontAlgn="t"/>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ブランドパネル　トップインパクト　パノラマ　</a:t>
                      </a:r>
                      <a:r>
                        <a:rPr kumimoji="1" lang="en-US" altLang="ja-JP" sz="850" b="0" i="0" kern="1200">
                          <a:solidFill>
                            <a:srgbClr val="1D1C1D"/>
                          </a:solidFill>
                          <a:effectLst/>
                          <a:latin typeface="Meiryo" panose="020B0604030504040204" pitchFamily="34" charset="-128"/>
                          <a:ea typeface="Meiryo" panose="020B0604030504040204" pitchFamily="34" charset="-128"/>
                          <a:cs typeface="+mn-cs"/>
                        </a:rPr>
                        <a:t>PC</a:t>
                      </a:r>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a:t>
                      </a:r>
                      <a:r>
                        <a:rPr kumimoji="1" lang="en-US" altLang="ja-JP" sz="850" b="0" i="0" kern="1200">
                          <a:solidFill>
                            <a:srgbClr val="1D1C1D"/>
                          </a:solidFill>
                          <a:effectLst/>
                          <a:latin typeface="Meiryo" panose="020B0604030504040204" pitchFamily="34" charset="-128"/>
                          <a:ea typeface="Meiryo" panose="020B0604030504040204" pitchFamily="34" charset="-128"/>
                          <a:cs typeface="+mn-cs"/>
                        </a:rPr>
                        <a:t>2000</a:t>
                      </a:r>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万円～）</a:t>
                      </a:r>
                      <a:endParaRPr kumimoji="1" lang="en-US" altLang="ja-JP" sz="850" b="0" i="0" kern="1200">
                        <a:solidFill>
                          <a:srgbClr val="1D1C1D"/>
                        </a:solidFill>
                        <a:effectLst/>
                        <a:latin typeface="Meiryo" panose="020B0604030504040204" pitchFamily="34" charset="-128"/>
                        <a:ea typeface="Meiryo" panose="020B0604030504040204" pitchFamily="34" charset="-128"/>
                        <a:cs typeface="+mn-cs"/>
                      </a:endParaRPr>
                    </a:p>
                  </a:txBody>
                  <a:tcPr marL="36901" marR="36901" marT="25831" marB="25831"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615601655"/>
                  </a:ext>
                </a:extLst>
              </a:tr>
            </a:tbl>
          </a:graphicData>
        </a:graphic>
      </p:graphicFrame>
      <p:sp>
        <p:nvSpPr>
          <p:cNvPr id="15" name="角丸四角形 35">
            <a:extLst>
              <a:ext uri="{FF2B5EF4-FFF2-40B4-BE49-F238E27FC236}">
                <a16:creationId xmlns:a16="http://schemas.microsoft.com/office/drawing/2014/main" id="{7F101C34-6E78-689A-EE1C-318B00DE26E7}"/>
              </a:ext>
            </a:extLst>
          </p:cNvPr>
          <p:cNvSpPr/>
          <p:nvPr/>
        </p:nvSpPr>
        <p:spPr>
          <a:xfrm>
            <a:off x="4349432" y="3021904"/>
            <a:ext cx="3453235" cy="396000"/>
          </a:xfrm>
          <a:prstGeom prst="roundRect">
            <a:avLst>
              <a:gd name="adj" fmla="val 50000"/>
            </a:avLst>
          </a:prstGeom>
          <a:solidFill>
            <a:schemeClr val="bg1"/>
          </a:solidFill>
          <a:ln w="127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TW" altLang="en-US" sz="1400" b="1" i="0">
                <a:solidFill>
                  <a:srgbClr val="000000"/>
                </a:solidFill>
                <a:effectLst/>
                <a:latin typeface="メイリオ" panose="020B0604030504040204" pitchFamily="50" charset="-128"/>
                <a:ea typeface="メイリオ" panose="020B0604030504040204" pitchFamily="50" charset="-128"/>
              </a:rPr>
              <a:t>掲載期間：</a:t>
            </a:r>
            <a:r>
              <a:rPr lang="en-US" altLang="zh-TW" sz="1400" b="1" i="0">
                <a:solidFill>
                  <a:srgbClr val="FF0000"/>
                </a:solidFill>
                <a:effectLst/>
                <a:latin typeface="メイリオ" panose="020B0604030504040204" pitchFamily="50" charset="-128"/>
                <a:ea typeface="メイリオ" panose="020B0604030504040204" pitchFamily="50" charset="-128"/>
              </a:rPr>
              <a:t>3/12</a:t>
            </a:r>
            <a:r>
              <a:rPr lang="zh-TW" altLang="en-US" sz="1400" b="1" i="0">
                <a:solidFill>
                  <a:srgbClr val="000000"/>
                </a:solidFill>
                <a:effectLst/>
                <a:latin typeface="メイリオ" panose="020B0604030504040204" pitchFamily="50" charset="-128"/>
                <a:ea typeface="メイリオ" panose="020B0604030504040204" pitchFamily="50" charset="-128"/>
              </a:rPr>
              <a:t>～</a:t>
            </a:r>
            <a:r>
              <a:rPr lang="en-US" altLang="zh-TW" sz="1400" b="1" i="0">
                <a:solidFill>
                  <a:srgbClr val="000000"/>
                </a:solidFill>
                <a:effectLst/>
                <a:latin typeface="メイリオ" panose="020B0604030504040204" pitchFamily="50" charset="-128"/>
                <a:ea typeface="メイリオ" panose="020B0604030504040204" pitchFamily="50" charset="-128"/>
              </a:rPr>
              <a:t>6/30</a:t>
            </a:r>
            <a:endParaRPr kumimoji="1" lang="ja-JP" altLang="en-US" sz="1400" b="1" i="0" u="none" strike="noStrike" kern="1200" cap="none" spc="600" normalizeH="0" baseline="0" noProof="0">
              <a:ln>
                <a:noFill/>
              </a:ln>
              <a:solidFill>
                <a:srgbClr val="545454"/>
              </a:solidFill>
              <a:effectLst/>
              <a:uLnTx/>
              <a:uFillTx/>
              <a:latin typeface="メイリオ" panose="020B0604030504040204" pitchFamily="50" charset="-128"/>
              <a:ea typeface="メイリオ" panose="020B0604030504040204" pitchFamily="50" charset="-128"/>
            </a:endParaRPr>
          </a:p>
        </p:txBody>
      </p:sp>
      <p:sp>
        <p:nvSpPr>
          <p:cNvPr id="16" name="角丸四角形 35">
            <a:extLst>
              <a:ext uri="{FF2B5EF4-FFF2-40B4-BE49-F238E27FC236}">
                <a16:creationId xmlns:a16="http://schemas.microsoft.com/office/drawing/2014/main" id="{A6081BA2-9BC6-A62F-6160-9638EF8A3555}"/>
              </a:ext>
            </a:extLst>
          </p:cNvPr>
          <p:cNvSpPr/>
          <p:nvPr/>
        </p:nvSpPr>
        <p:spPr>
          <a:xfrm>
            <a:off x="8066092" y="3021904"/>
            <a:ext cx="2689174" cy="396000"/>
          </a:xfrm>
          <a:prstGeom prst="roundRect">
            <a:avLst>
              <a:gd name="adj" fmla="val 50000"/>
            </a:avLst>
          </a:prstGeom>
          <a:solidFill>
            <a:schemeClr val="bg1"/>
          </a:solidFill>
          <a:ln w="127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TW" altLang="en-US" sz="1400" b="1" i="0">
                <a:solidFill>
                  <a:srgbClr val="000000"/>
                </a:solidFill>
                <a:effectLst/>
                <a:latin typeface="メイリオ" panose="020B0604030504040204" pitchFamily="50" charset="-128"/>
                <a:ea typeface="メイリオ" panose="020B0604030504040204" pitchFamily="50" charset="-128"/>
              </a:rPr>
              <a:t>掲載期間：</a:t>
            </a:r>
            <a:r>
              <a:rPr lang="en-US" altLang="ja-JP" sz="1400" b="1" i="0">
                <a:solidFill>
                  <a:srgbClr val="FF0000"/>
                </a:solidFill>
                <a:effectLst/>
                <a:latin typeface="メイリオ" panose="020B0604030504040204" pitchFamily="50" charset="-128"/>
                <a:ea typeface="メイリオ" panose="020B0604030504040204" pitchFamily="50" charset="-128"/>
              </a:rPr>
              <a:t>4</a:t>
            </a:r>
            <a:r>
              <a:rPr lang="en-US" altLang="zh-TW" sz="1400" b="1" i="0">
                <a:solidFill>
                  <a:srgbClr val="FF0000"/>
                </a:solidFill>
                <a:effectLst/>
                <a:latin typeface="メイリオ" panose="020B0604030504040204" pitchFamily="50" charset="-128"/>
                <a:ea typeface="メイリオ" panose="020B0604030504040204" pitchFamily="50" charset="-128"/>
              </a:rPr>
              <a:t>/1</a:t>
            </a:r>
            <a:r>
              <a:rPr lang="zh-TW" altLang="en-US" sz="1400" b="1" i="0">
                <a:solidFill>
                  <a:srgbClr val="000000"/>
                </a:solidFill>
                <a:effectLst/>
                <a:latin typeface="メイリオ" panose="020B0604030504040204" pitchFamily="50" charset="-128"/>
                <a:ea typeface="メイリオ" panose="020B0604030504040204" pitchFamily="50" charset="-128"/>
              </a:rPr>
              <a:t>～</a:t>
            </a:r>
            <a:r>
              <a:rPr lang="en-US" altLang="ja-JP" sz="1400" b="1" i="0">
                <a:solidFill>
                  <a:srgbClr val="000000"/>
                </a:solidFill>
                <a:effectLst/>
                <a:latin typeface="メイリオ" panose="020B0604030504040204" pitchFamily="50" charset="-128"/>
                <a:ea typeface="メイリオ" panose="020B0604030504040204" pitchFamily="50" charset="-128"/>
              </a:rPr>
              <a:t>6</a:t>
            </a:r>
            <a:r>
              <a:rPr lang="en-US" altLang="zh-TW" sz="1400" b="1" i="0">
                <a:solidFill>
                  <a:srgbClr val="000000"/>
                </a:solidFill>
                <a:effectLst/>
                <a:latin typeface="メイリオ" panose="020B0604030504040204" pitchFamily="50" charset="-128"/>
                <a:ea typeface="メイリオ" panose="020B0604030504040204" pitchFamily="50" charset="-128"/>
              </a:rPr>
              <a:t>/3</a:t>
            </a:r>
            <a:r>
              <a:rPr lang="en-US" altLang="ja-JP" sz="1400" b="1">
                <a:solidFill>
                  <a:srgbClr val="000000"/>
                </a:solidFill>
                <a:latin typeface="メイリオ" panose="020B0604030504040204" pitchFamily="50" charset="-128"/>
                <a:ea typeface="メイリオ" panose="020B0604030504040204" pitchFamily="50" charset="-128"/>
              </a:rPr>
              <a:t>0</a:t>
            </a:r>
            <a:endParaRPr kumimoji="1" lang="ja-JP" altLang="en-US" sz="1400" b="1" i="0" u="none" strike="noStrike" kern="1200" cap="none" spc="600" normalizeH="0" baseline="0" noProof="0">
              <a:ln>
                <a:noFill/>
              </a:ln>
              <a:solidFill>
                <a:srgbClr val="545454"/>
              </a:solidFill>
              <a:effectLst/>
              <a:uLnTx/>
              <a:uFillTx/>
              <a:latin typeface="メイリオ" panose="020B0604030504040204" pitchFamily="50" charset="-128"/>
              <a:ea typeface="メイリオ" panose="020B0604030504040204" pitchFamily="50" charset="-128"/>
            </a:endParaRPr>
          </a:p>
        </p:txBody>
      </p:sp>
      <p:graphicFrame>
        <p:nvGraphicFramePr>
          <p:cNvPr id="17" name="表 16">
            <a:extLst>
              <a:ext uri="{FF2B5EF4-FFF2-40B4-BE49-F238E27FC236}">
                <a16:creationId xmlns:a16="http://schemas.microsoft.com/office/drawing/2014/main" id="{ECCCA3CB-2AE6-E9FF-E6D8-3C2A928A2463}"/>
              </a:ext>
            </a:extLst>
          </p:cNvPr>
          <p:cNvGraphicFramePr>
            <a:graphicFrameLocks noGrp="1"/>
          </p:cNvGraphicFramePr>
          <p:nvPr>
            <p:extLst>
              <p:ext uri="{D42A27DB-BD31-4B8C-83A1-F6EECF244321}">
                <p14:modId xmlns:p14="http://schemas.microsoft.com/office/powerpoint/2010/main" val="2941013407"/>
              </p:ext>
            </p:extLst>
          </p:nvPr>
        </p:nvGraphicFramePr>
        <p:xfrm>
          <a:off x="8066091" y="3547198"/>
          <a:ext cx="3050869" cy="1827823"/>
        </p:xfrm>
        <a:graphic>
          <a:graphicData uri="http://schemas.openxmlformats.org/drawingml/2006/table">
            <a:tbl>
              <a:tblPr/>
              <a:tblGrid>
                <a:gridCol w="3050869">
                  <a:extLst>
                    <a:ext uri="{9D8B030D-6E8A-4147-A177-3AD203B41FA5}">
                      <a16:colId xmlns:a16="http://schemas.microsoft.com/office/drawing/2014/main" val="4214658235"/>
                    </a:ext>
                  </a:extLst>
                </a:gridCol>
              </a:tblGrid>
              <a:tr h="332293">
                <a:tc>
                  <a:txBody>
                    <a:bodyPr/>
                    <a:lstStyle/>
                    <a:p>
                      <a:pPr marL="0" marR="0" lvl="0" indent="0" algn="ctr" defTabSz="914423" rtl="0" eaLnBrk="1" fontAlgn="t" latinLnBrk="0" hangingPunct="1">
                        <a:lnSpc>
                          <a:spcPct val="100000"/>
                        </a:lnSpc>
                        <a:spcBef>
                          <a:spcPts val="0"/>
                        </a:spcBef>
                        <a:spcAft>
                          <a:spcPts val="0"/>
                        </a:spcAft>
                        <a:buClrTx/>
                        <a:buSzTx/>
                        <a:buFontTx/>
                        <a:buNone/>
                        <a:tabLst/>
                        <a:defRPr/>
                      </a:pPr>
                      <a:r>
                        <a:rPr lang="ja-JP" altLang="en-US" sz="1000" b="0" i="0" spc="300">
                          <a:solidFill>
                            <a:schemeClr val="bg1"/>
                          </a:solidFill>
                          <a:effectLst/>
                          <a:latin typeface="Meiryo" panose="020B0604030504040204" pitchFamily="34" charset="-128"/>
                          <a:ea typeface="Meiryo" panose="020B0604030504040204" pitchFamily="34" charset="-128"/>
                        </a:rPr>
                        <a:t>商品名</a:t>
                      </a:r>
                      <a:endParaRPr lang="en-US" altLang="ja-JP" sz="1000" b="0" i="0" spc="300">
                        <a:solidFill>
                          <a:schemeClr val="bg1"/>
                        </a:solidFill>
                        <a:effectLst/>
                        <a:latin typeface="Meiryo" panose="020B0604030504040204" pitchFamily="34" charset="-128"/>
                        <a:ea typeface="Meiryo" panose="020B0604030504040204" pitchFamily="34" charset="-128"/>
                      </a:endParaRPr>
                    </a:p>
                  </a:txBody>
                  <a:tcPr marL="36901" marR="36901" marT="25831" marB="36000"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solidFill>
                      <a:schemeClr val="bg2">
                        <a:lumMod val="75000"/>
                      </a:schemeClr>
                    </a:solidFill>
                  </a:tcPr>
                </a:tc>
                <a:extLst>
                  <a:ext uri="{0D108BD9-81ED-4DB2-BD59-A6C34878D82A}">
                    <a16:rowId xmlns:a16="http://schemas.microsoft.com/office/drawing/2014/main" val="3569015333"/>
                  </a:ext>
                </a:extLst>
              </a:tr>
              <a:tr h="333625">
                <a:tc>
                  <a:txBody>
                    <a:bodyPr/>
                    <a:lstStyle/>
                    <a:p>
                      <a:pPr marL="0" indent="0">
                        <a:lnSpc>
                          <a:spcPct val="150000"/>
                        </a:lnSpc>
                        <a:buFont typeface="Arial" panose="020B0604020202020204" pitchFamily="34" charset="0"/>
                        <a:buNone/>
                        <a:defRPr/>
                      </a:pPr>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ブランドパネル　</a:t>
                      </a:r>
                      <a:r>
                        <a:rPr kumimoji="1" lang="en-US" altLang="ja-JP" sz="850" b="0" i="0" kern="1200">
                          <a:solidFill>
                            <a:srgbClr val="1D1C1D"/>
                          </a:solidFill>
                          <a:effectLst/>
                          <a:latin typeface="Meiryo" panose="020B0604030504040204" pitchFamily="34" charset="-128"/>
                          <a:ea typeface="Meiryo" panose="020B0604030504040204" pitchFamily="34" charset="-128"/>
                          <a:cs typeface="+mn-cs"/>
                        </a:rPr>
                        <a:t>SP</a:t>
                      </a:r>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（時間帯ジャック）</a:t>
                      </a:r>
                    </a:p>
                  </a:txBody>
                  <a:tcPr marL="36901" marR="36901" marT="25831" marB="25831"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solidFill>
                        <a:schemeClr val="bg2"/>
                      </a:solidFill>
                      <a:prstDash val="solid"/>
                      <a:round/>
                      <a:headEnd type="none" w="med" len="med"/>
                      <a:tailEnd type="none" w="med" len="med"/>
                    </a:lnB>
                    <a:solidFill>
                      <a:schemeClr val="bg1"/>
                    </a:solidFill>
                  </a:tcPr>
                </a:tc>
                <a:extLst>
                  <a:ext uri="{0D108BD9-81ED-4DB2-BD59-A6C34878D82A}">
                    <a16:rowId xmlns:a16="http://schemas.microsoft.com/office/drawing/2014/main" val="627352238"/>
                  </a:ext>
                </a:extLst>
              </a:tr>
              <a:tr h="327462">
                <a:tc>
                  <a:txBody>
                    <a:bodyPr/>
                    <a:lstStyle/>
                    <a:p>
                      <a:pPr marL="0" indent="0">
                        <a:lnSpc>
                          <a:spcPct val="150000"/>
                        </a:lnSpc>
                        <a:buFont typeface="Arial" panose="020B0604020202020204" pitchFamily="34" charset="0"/>
                        <a:buNone/>
                        <a:defRPr/>
                      </a:pPr>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ブランドパネル　</a:t>
                      </a:r>
                      <a:r>
                        <a:rPr kumimoji="1" lang="en-US" altLang="ja-JP" sz="850" b="0" i="0" kern="1200">
                          <a:solidFill>
                            <a:srgbClr val="1D1C1D"/>
                          </a:solidFill>
                          <a:effectLst/>
                          <a:latin typeface="Meiryo" panose="020B0604030504040204" pitchFamily="34" charset="-128"/>
                          <a:ea typeface="Meiryo" panose="020B0604030504040204" pitchFamily="34" charset="-128"/>
                          <a:cs typeface="+mn-cs"/>
                        </a:rPr>
                        <a:t>SP</a:t>
                      </a:r>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（時間帯ジャック　関東</a:t>
                      </a:r>
                      <a:r>
                        <a:rPr kumimoji="1" lang="en-US" altLang="ja-JP" sz="850" b="0" i="0" kern="1200">
                          <a:solidFill>
                            <a:srgbClr val="1D1C1D"/>
                          </a:solidFill>
                          <a:effectLst/>
                          <a:latin typeface="Meiryo" panose="020B0604030504040204" pitchFamily="34" charset="-128"/>
                          <a:ea typeface="Meiryo" panose="020B0604030504040204" pitchFamily="34" charset="-128"/>
                          <a:cs typeface="+mn-cs"/>
                        </a:rPr>
                        <a:t>1</a:t>
                      </a:r>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都</a:t>
                      </a:r>
                      <a:r>
                        <a:rPr kumimoji="1" lang="en-US" altLang="ja-JP" sz="850" b="0" i="0" kern="1200">
                          <a:solidFill>
                            <a:srgbClr val="1D1C1D"/>
                          </a:solidFill>
                          <a:effectLst/>
                          <a:latin typeface="Meiryo" panose="020B0604030504040204" pitchFamily="34" charset="-128"/>
                          <a:ea typeface="Meiryo" panose="020B0604030504040204" pitchFamily="34" charset="-128"/>
                          <a:cs typeface="+mn-cs"/>
                        </a:rPr>
                        <a:t>6</a:t>
                      </a:r>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県）</a:t>
                      </a:r>
                    </a:p>
                  </a:txBody>
                  <a:tcPr marL="36901" marR="36901" marT="25831" marB="25831"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chemeClr val="bg1"/>
                    </a:solidFill>
                  </a:tcPr>
                </a:tc>
                <a:extLst>
                  <a:ext uri="{0D108BD9-81ED-4DB2-BD59-A6C34878D82A}">
                    <a16:rowId xmlns:a16="http://schemas.microsoft.com/office/drawing/2014/main" val="1373603260"/>
                  </a:ext>
                </a:extLst>
              </a:tr>
              <a:tr h="410353">
                <a:tc>
                  <a:txBody>
                    <a:bodyPr/>
                    <a:lstStyle/>
                    <a:p>
                      <a:pPr marL="0" indent="0">
                        <a:lnSpc>
                          <a:spcPct val="150000"/>
                        </a:lnSpc>
                        <a:buFont typeface="Arial" panose="020B0604020202020204" pitchFamily="34" charset="0"/>
                        <a:buNone/>
                        <a:defRPr/>
                      </a:pPr>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ブランドパネル　</a:t>
                      </a:r>
                      <a:r>
                        <a:rPr kumimoji="1" lang="en-US" altLang="ja-JP" sz="850" b="0" i="0" kern="1200">
                          <a:solidFill>
                            <a:srgbClr val="1D1C1D"/>
                          </a:solidFill>
                          <a:effectLst/>
                          <a:latin typeface="Meiryo" panose="020B0604030504040204" pitchFamily="34" charset="-128"/>
                          <a:ea typeface="Meiryo" panose="020B0604030504040204" pitchFamily="34" charset="-128"/>
                          <a:cs typeface="+mn-cs"/>
                        </a:rPr>
                        <a:t>SP</a:t>
                      </a:r>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　カルーセル（時間帯ジャック）</a:t>
                      </a:r>
                    </a:p>
                  </a:txBody>
                  <a:tcPr marL="36901" marR="36901" marT="25831" marB="25831"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chemeClr val="bg1"/>
                    </a:solidFill>
                  </a:tcPr>
                </a:tc>
                <a:extLst>
                  <a:ext uri="{0D108BD9-81ED-4DB2-BD59-A6C34878D82A}">
                    <a16:rowId xmlns:a16="http://schemas.microsoft.com/office/drawing/2014/main" val="3326150942"/>
                  </a:ext>
                </a:extLst>
              </a:tr>
              <a:tr h="391450">
                <a:tc>
                  <a:txBody>
                    <a:bodyPr/>
                    <a:lstStyle/>
                    <a:p>
                      <a:pPr marL="0" indent="0">
                        <a:lnSpc>
                          <a:spcPct val="150000"/>
                        </a:lnSpc>
                        <a:buFont typeface="Arial" panose="020B0604020202020204" pitchFamily="34" charset="0"/>
                        <a:buNone/>
                        <a:defRPr/>
                      </a:pPr>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ブランドパネル　</a:t>
                      </a:r>
                      <a:r>
                        <a:rPr kumimoji="1" lang="en-US" altLang="ja-JP" sz="850" b="0" i="0" kern="1200">
                          <a:solidFill>
                            <a:srgbClr val="1D1C1D"/>
                          </a:solidFill>
                          <a:effectLst/>
                          <a:latin typeface="Meiryo" panose="020B0604030504040204" pitchFamily="34" charset="-128"/>
                          <a:ea typeface="Meiryo" panose="020B0604030504040204" pitchFamily="34" charset="-128"/>
                          <a:cs typeface="+mn-cs"/>
                        </a:rPr>
                        <a:t>SP</a:t>
                      </a:r>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　カルーセル（時間帯ジャック　関東</a:t>
                      </a:r>
                      <a:r>
                        <a:rPr kumimoji="1" lang="en-US" altLang="ja-JP" sz="850" b="0" i="0" kern="1200">
                          <a:solidFill>
                            <a:srgbClr val="1D1C1D"/>
                          </a:solidFill>
                          <a:effectLst/>
                          <a:latin typeface="Meiryo" panose="020B0604030504040204" pitchFamily="34" charset="-128"/>
                          <a:ea typeface="Meiryo" panose="020B0604030504040204" pitchFamily="34" charset="-128"/>
                          <a:cs typeface="+mn-cs"/>
                        </a:rPr>
                        <a:t>1</a:t>
                      </a:r>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都</a:t>
                      </a:r>
                      <a:r>
                        <a:rPr kumimoji="1" lang="en-US" altLang="ja-JP" sz="850" b="0" i="0" kern="1200">
                          <a:solidFill>
                            <a:srgbClr val="1D1C1D"/>
                          </a:solidFill>
                          <a:effectLst/>
                          <a:latin typeface="Meiryo" panose="020B0604030504040204" pitchFamily="34" charset="-128"/>
                          <a:ea typeface="Meiryo" panose="020B0604030504040204" pitchFamily="34" charset="-128"/>
                          <a:cs typeface="+mn-cs"/>
                        </a:rPr>
                        <a:t>6</a:t>
                      </a:r>
                      <a:r>
                        <a:rPr kumimoji="1" lang="ja-JP" altLang="en-US" sz="850" b="0" i="0" kern="1200">
                          <a:solidFill>
                            <a:srgbClr val="1D1C1D"/>
                          </a:solidFill>
                          <a:effectLst/>
                          <a:latin typeface="Meiryo" panose="020B0604030504040204" pitchFamily="34" charset="-128"/>
                          <a:ea typeface="Meiryo" panose="020B0604030504040204" pitchFamily="34" charset="-128"/>
                          <a:cs typeface="+mn-cs"/>
                        </a:rPr>
                        <a:t>県）</a:t>
                      </a:r>
                    </a:p>
                  </a:txBody>
                  <a:tcPr marL="36901" marR="36901" marT="25831" marB="25831"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chemeClr val="bg1"/>
                    </a:solidFill>
                  </a:tcPr>
                </a:tc>
                <a:extLst>
                  <a:ext uri="{0D108BD9-81ED-4DB2-BD59-A6C34878D82A}">
                    <a16:rowId xmlns:a16="http://schemas.microsoft.com/office/drawing/2014/main" val="3413921914"/>
                  </a:ext>
                </a:extLst>
              </a:tr>
            </a:tbl>
          </a:graphicData>
        </a:graphic>
      </p:graphicFrame>
      <p:pic>
        <p:nvPicPr>
          <p:cNvPr id="11" name="図プレースホルダー 10" descr="アイコン&#10;&#10;自動的に生成された説明">
            <a:extLst>
              <a:ext uri="{FF2B5EF4-FFF2-40B4-BE49-F238E27FC236}">
                <a16:creationId xmlns:a16="http://schemas.microsoft.com/office/drawing/2014/main" id="{DD5E7268-FB54-13FF-5CA5-887532C6225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4" name="テキスト ボックス 3">
            <a:extLst>
              <a:ext uri="{FF2B5EF4-FFF2-40B4-BE49-F238E27FC236}">
                <a16:creationId xmlns:a16="http://schemas.microsoft.com/office/drawing/2014/main" id="{984DE7E9-DF9D-CF47-1973-35849F7FFB7B}"/>
              </a:ext>
            </a:extLst>
          </p:cNvPr>
          <p:cNvSpPr txBox="1"/>
          <p:nvPr/>
        </p:nvSpPr>
        <p:spPr>
          <a:xfrm>
            <a:off x="600427" y="6421638"/>
            <a:ext cx="3746477" cy="233547"/>
          </a:xfrm>
          <a:prstGeom prst="rect">
            <a:avLst/>
          </a:prstGeom>
          <a:noFill/>
        </p:spPr>
        <p:txBody>
          <a:bodyPr wrap="square">
            <a:spAutoFit/>
          </a:bodyPr>
          <a:lstStyle/>
          <a:p>
            <a:pPr>
              <a:lnSpc>
                <a:spcPct val="110000"/>
              </a:lnSpc>
              <a:defRPr/>
            </a:pPr>
            <a:r>
              <a:rPr kumimoji="0" lang="ja-JP" altLang="en-US" sz="800" kern="0">
                <a:solidFill>
                  <a:srgbClr val="595959"/>
                </a:solidFill>
                <a:latin typeface="Meiryo"/>
                <a:ea typeface="Meiryo"/>
              </a:rPr>
              <a:t>・</a:t>
            </a:r>
            <a:r>
              <a:rPr kumimoji="0" lang="en-US" altLang="ja-JP" sz="800" kern="0">
                <a:solidFill>
                  <a:srgbClr val="595959"/>
                </a:solidFill>
                <a:latin typeface="Meiryo"/>
                <a:ea typeface="+mn-lt"/>
                <a:cs typeface="+mn-lt"/>
              </a:rPr>
              <a:t>SP</a:t>
            </a:r>
            <a:r>
              <a:rPr kumimoji="0" lang="ja-JP" altLang="en-US" sz="800" kern="0">
                <a:solidFill>
                  <a:srgbClr val="595959"/>
                </a:solidFill>
                <a:latin typeface="Meiryo"/>
                <a:ea typeface="Meiryo"/>
                <a:cs typeface="+mn-lt"/>
              </a:rPr>
              <a:t>はスマートフォン、</a:t>
            </a:r>
            <a:r>
              <a:rPr kumimoji="0" lang="en-US" altLang="ja-JP" sz="800" kern="0">
                <a:solidFill>
                  <a:srgbClr val="595959"/>
                </a:solidFill>
                <a:latin typeface="Meiryo"/>
                <a:ea typeface="+mn-lt"/>
                <a:cs typeface="+mn-lt"/>
              </a:rPr>
              <a:t>PC</a:t>
            </a:r>
            <a:r>
              <a:rPr kumimoji="0" lang="ja-JP" altLang="en-US" sz="800" kern="0">
                <a:solidFill>
                  <a:srgbClr val="595959"/>
                </a:solidFill>
                <a:latin typeface="Meiryo"/>
                <a:ea typeface="Meiryo"/>
                <a:cs typeface="+mn-lt"/>
              </a:rPr>
              <a:t>はパソコン、</a:t>
            </a:r>
            <a:r>
              <a:rPr kumimoji="0" lang="en-US" altLang="ja-JP" sz="800" kern="0">
                <a:solidFill>
                  <a:srgbClr val="595959"/>
                </a:solidFill>
                <a:latin typeface="Meiryo"/>
                <a:ea typeface="+mn-lt"/>
                <a:cs typeface="+mn-lt"/>
              </a:rPr>
              <a:t>MD</a:t>
            </a:r>
            <a:r>
              <a:rPr kumimoji="0" lang="ja-JP" altLang="ja-JP" sz="800" kern="0">
                <a:solidFill>
                  <a:srgbClr val="595959"/>
                </a:solidFill>
                <a:latin typeface="Meiryo"/>
                <a:ea typeface="Meiryo"/>
                <a:cs typeface="+mn-lt"/>
              </a:rPr>
              <a:t>はマルチデバイスの略称です。</a:t>
            </a:r>
            <a:r>
              <a:rPr kumimoji="0" lang="ja-JP" altLang="en-US" sz="800" kern="0">
                <a:solidFill>
                  <a:srgbClr val="595959"/>
                </a:solidFill>
                <a:latin typeface="Meiryo"/>
                <a:ea typeface="Meiryo"/>
              </a:rPr>
              <a:t>　</a:t>
            </a:r>
            <a:endParaRPr lang="en-US" altLang="ja-JP" sz="800" kern="0">
              <a:solidFill>
                <a:srgbClr val="595959"/>
              </a:solidFill>
              <a:latin typeface="Meiryo"/>
              <a:ea typeface="Meiryo"/>
            </a:endParaRPr>
          </a:p>
        </p:txBody>
      </p:sp>
    </p:spTree>
    <p:extLst>
      <p:ext uri="{BB962C8B-B14F-4D97-AF65-F5344CB8AC3E}">
        <p14:creationId xmlns:p14="http://schemas.microsoft.com/office/powerpoint/2010/main" val="7954620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56A93CB5-03FE-6B43-FAD7-EAA183703C0B}"/>
              </a:ext>
            </a:extLst>
          </p:cNvPr>
          <p:cNvSpPr>
            <a:spLocks noGrp="1"/>
          </p:cNvSpPr>
          <p:nvPr>
            <p:ph type="body" sz="quarter" idx="10"/>
          </p:nvPr>
        </p:nvSpPr>
        <p:spPr/>
        <p:txBody>
          <a:bodyPr/>
          <a:lstStyle/>
          <a:p>
            <a:r>
              <a:rPr kumimoji="1" lang="ja-JP" altLang="en-US">
                <a:latin typeface="Meiryo" panose="020B0604030504040204" pitchFamily="34" charset="-128"/>
                <a:ea typeface="Meiryo" panose="020B0604030504040204" pitchFamily="34" charset="-128"/>
              </a:rPr>
              <a:t>ブランドパネル</a:t>
            </a:r>
            <a:r>
              <a:rPr kumimoji="1" lang="en-US" altLang="ja-JP">
                <a:latin typeface="Meiryo" panose="020B0604030504040204" pitchFamily="34" charset="-128"/>
                <a:ea typeface="Meiryo" panose="020B0604030504040204" pitchFamily="34" charset="-128"/>
              </a:rPr>
              <a:t>2023</a:t>
            </a:r>
            <a:r>
              <a:rPr kumimoji="1" lang="ja-JP" altLang="en-US">
                <a:latin typeface="Meiryo" panose="020B0604030504040204" pitchFamily="34" charset="-128"/>
                <a:ea typeface="Meiryo" panose="020B0604030504040204" pitchFamily="34" charset="-128"/>
              </a:rPr>
              <a:t>年</a:t>
            </a:r>
            <a:r>
              <a:rPr lang="en-US" altLang="ja-JP"/>
              <a:t>3</a:t>
            </a:r>
            <a:r>
              <a:rPr kumimoji="1" lang="ja-JP" altLang="en-US">
                <a:latin typeface="Meiryo" panose="020B0604030504040204" pitchFamily="34" charset="-128"/>
                <a:ea typeface="Meiryo" panose="020B0604030504040204" pitchFamily="34" charset="-128"/>
              </a:rPr>
              <a:t>月</a:t>
            </a:r>
            <a:r>
              <a:rPr kumimoji="1" lang="en-US" altLang="ja-JP">
                <a:latin typeface="Meiryo" panose="020B0604030504040204" pitchFamily="34" charset="-128"/>
                <a:ea typeface="Meiryo" panose="020B0604030504040204" pitchFamily="34" charset="-128"/>
              </a:rPr>
              <a:t>~</a:t>
            </a:r>
            <a:r>
              <a:rPr lang="en-US" altLang="ja-JP"/>
              <a:t>6</a:t>
            </a:r>
            <a:r>
              <a:rPr kumimoji="1" lang="ja-JP" altLang="en-US">
                <a:latin typeface="Meiryo" panose="020B0604030504040204" pitchFamily="34" charset="-128"/>
                <a:ea typeface="Meiryo" panose="020B0604030504040204" pitchFamily="34" charset="-128"/>
              </a:rPr>
              <a:t>月商品 変更点</a:t>
            </a:r>
          </a:p>
        </p:txBody>
      </p:sp>
      <p:sp>
        <p:nvSpPr>
          <p:cNvPr id="9" name="テキスト プレースホルダー 8">
            <a:extLst>
              <a:ext uri="{FF2B5EF4-FFF2-40B4-BE49-F238E27FC236}">
                <a16:creationId xmlns:a16="http://schemas.microsoft.com/office/drawing/2014/main" id="{70267C3E-EE17-5787-26D4-F1A3F2369761}"/>
              </a:ext>
            </a:extLst>
          </p:cNvPr>
          <p:cNvSpPr>
            <a:spLocks noGrp="1"/>
          </p:cNvSpPr>
          <p:nvPr>
            <p:ph type="body" sz="quarter" idx="12"/>
          </p:nvPr>
        </p:nvSpPr>
        <p:spPr/>
        <p:txBody>
          <a:bodyPr/>
          <a:lstStyle/>
          <a:p>
            <a:r>
              <a:rPr lang="ja-JP" altLang="en-US"/>
              <a:t>概要</a:t>
            </a:r>
          </a:p>
        </p:txBody>
      </p:sp>
      <p:sp>
        <p:nvSpPr>
          <p:cNvPr id="5" name="テキスト ボックス 4">
            <a:extLst>
              <a:ext uri="{FF2B5EF4-FFF2-40B4-BE49-F238E27FC236}">
                <a16:creationId xmlns:a16="http://schemas.microsoft.com/office/drawing/2014/main" id="{37FFD1ED-2F17-B2E4-46C0-C83FA2232630}"/>
              </a:ext>
            </a:extLst>
          </p:cNvPr>
          <p:cNvSpPr txBox="1"/>
          <p:nvPr/>
        </p:nvSpPr>
        <p:spPr>
          <a:xfrm>
            <a:off x="6902026" y="332656"/>
            <a:ext cx="2784417" cy="152349"/>
          </a:xfrm>
          <a:prstGeom prst="rect">
            <a:avLst/>
          </a:prstGeom>
          <a:noFill/>
        </p:spPr>
        <p:txBody>
          <a:bodyPr wrap="none" lIns="0" tIns="0" rIns="0" bIns="0" rtlCol="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rPr>
              <a:t>ブランドパネル（</a:t>
            </a:r>
            <a:r>
              <a:rPr kumimoji="1" lang="en-US" altLang="ja-JP" sz="9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rPr>
              <a:t>2023</a:t>
            </a:r>
            <a:r>
              <a:rPr kumimoji="1" lang="ja-JP" altLang="en-US" sz="9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rPr>
              <a:t>年</a:t>
            </a:r>
            <a:r>
              <a:rPr lang="en-US" altLang="ja-JP" sz="900">
                <a:solidFill>
                  <a:srgbClr val="000000"/>
                </a:solidFill>
                <a:latin typeface="Meiryo" panose="020B0604030504040204" pitchFamily="34" charset="-128"/>
                <a:ea typeface="Meiryo" panose="020B0604030504040204" pitchFamily="34" charset="-128"/>
              </a:rPr>
              <a:t>1</a:t>
            </a:r>
            <a:r>
              <a:rPr kumimoji="1" lang="ja-JP" altLang="en-US" sz="9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rPr>
              <a:t>月～</a:t>
            </a:r>
            <a:r>
              <a:rPr lang="en-US" altLang="ja-JP" sz="900">
                <a:solidFill>
                  <a:srgbClr val="000000"/>
                </a:solidFill>
                <a:latin typeface="Meiryo" panose="020B0604030504040204" pitchFamily="34" charset="-128"/>
                <a:ea typeface="Meiryo" panose="020B0604030504040204" pitchFamily="34" charset="-128"/>
              </a:rPr>
              <a:t>3</a:t>
            </a:r>
            <a:r>
              <a:rPr kumimoji="1" lang="ja-JP" altLang="en-US" sz="9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rPr>
              <a:t>月）からの変更点</a:t>
            </a:r>
          </a:p>
        </p:txBody>
      </p:sp>
      <p:sp>
        <p:nvSpPr>
          <p:cNvPr id="3" name="正方形/長方形 2">
            <a:extLst>
              <a:ext uri="{FF2B5EF4-FFF2-40B4-BE49-F238E27FC236}">
                <a16:creationId xmlns:a16="http://schemas.microsoft.com/office/drawing/2014/main" id="{7934B8CA-E84B-87D7-E9FB-D96CC31E67DC}"/>
              </a:ext>
            </a:extLst>
          </p:cNvPr>
          <p:cNvSpPr/>
          <p:nvPr/>
        </p:nvSpPr>
        <p:spPr>
          <a:xfrm>
            <a:off x="479425" y="1669922"/>
            <a:ext cx="11233150" cy="4891216"/>
          </a:xfrm>
          <a:prstGeom prst="rect">
            <a:avLst/>
          </a:prstGeom>
          <a:solidFill>
            <a:schemeClr val="accent1"/>
          </a:solidFill>
          <a:ln w="9525">
            <a:noFill/>
          </a:ln>
          <a:effectLst>
            <a:outerShdw blurRad="381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6800" rIns="90000" bIns="144000" numCol="1" spcCol="0" rtlCol="0" fromWordArt="0" anchor="ctr" anchorCtr="0" forceAA="0" compatLnSpc="1">
            <a:prstTxWarp prst="textNoShape">
              <a:avLst/>
            </a:prstTxWarp>
            <a:noAutofit/>
          </a:bodyPr>
          <a:lstStyle/>
          <a:p>
            <a:pPr marR="0" lvl="0" algn="l" defTabSz="914400" rtl="0" eaLnBrk="1" fontAlgn="auto" latinLnBrk="0" hangingPunct="1">
              <a:lnSpc>
                <a:spcPct val="150000"/>
              </a:lnSpc>
              <a:spcBef>
                <a:spcPts val="0"/>
              </a:spcBef>
              <a:spcAft>
                <a:spcPts val="0"/>
              </a:spcAft>
              <a:buClrTx/>
              <a:buSzTx/>
              <a:tabLst/>
              <a:defRPr/>
            </a:pPr>
            <a:r>
              <a:rPr lang="ja-JP" altLang="en-US" sz="1600" b="0" i="0" dirty="0">
                <a:solidFill>
                  <a:srgbClr val="333333"/>
                </a:solidFill>
                <a:effectLst/>
                <a:latin typeface="Hiragino Kaku Gothic Pro"/>
              </a:rPr>
              <a:t>パノラマ（アスペクト比 </a:t>
            </a:r>
            <a:r>
              <a:rPr lang="en-US" altLang="ja-JP" sz="1600" b="0" i="0" dirty="0">
                <a:solidFill>
                  <a:srgbClr val="333333"/>
                </a:solidFill>
                <a:effectLst/>
                <a:latin typeface="Hiragino Kaku Gothic Pro"/>
              </a:rPr>
              <a:t>4</a:t>
            </a:r>
            <a:r>
              <a:rPr lang="ja-JP" altLang="en-US" sz="1600" b="0" i="0" dirty="0">
                <a:solidFill>
                  <a:srgbClr val="333333"/>
                </a:solidFill>
                <a:effectLst/>
                <a:latin typeface="Hiragino Kaku Gothic Pro"/>
              </a:rPr>
              <a:t>：</a:t>
            </a:r>
            <a:r>
              <a:rPr lang="en-US" altLang="ja-JP" sz="1600" b="0" i="0" dirty="0">
                <a:solidFill>
                  <a:srgbClr val="333333"/>
                </a:solidFill>
                <a:effectLst/>
                <a:latin typeface="Hiragino Kaku Gothic Pro"/>
              </a:rPr>
              <a:t>1</a:t>
            </a:r>
            <a:r>
              <a:rPr lang="ja-JP" altLang="en-US" sz="1600" b="0" i="0" dirty="0">
                <a:solidFill>
                  <a:srgbClr val="333333"/>
                </a:solidFill>
                <a:effectLst/>
                <a:latin typeface="Hiragino Kaku Gothic Pro"/>
              </a:rPr>
              <a:t>）商品の最小ピクセルサイズが変更になります。</a:t>
            </a:r>
            <a:endParaRPr lang="en-US" altLang="ja-JP" sz="1600" dirty="0">
              <a:solidFill>
                <a:srgbClr val="333333"/>
              </a:solidFill>
              <a:latin typeface="Hiragino Kaku Gothic Pro"/>
            </a:endParaRPr>
          </a:p>
          <a:p>
            <a:pPr marR="0" lvl="0" algn="l" defTabSz="914400" rtl="0" eaLnBrk="1" fontAlgn="auto" latinLnBrk="0" hangingPunct="1">
              <a:lnSpc>
                <a:spcPct val="150000"/>
              </a:lnSpc>
              <a:spcBef>
                <a:spcPts val="0"/>
              </a:spcBef>
              <a:spcAft>
                <a:spcPts val="0"/>
              </a:spcAft>
              <a:buClrTx/>
              <a:buSzTx/>
              <a:tabLst/>
              <a:defRPr/>
            </a:pPr>
            <a:r>
              <a:rPr lang="ja-JP" altLang="en-US" sz="1600" b="0" i="0" dirty="0">
                <a:solidFill>
                  <a:srgbClr val="333333"/>
                </a:solidFill>
                <a:effectLst/>
                <a:latin typeface="Hiragino Kaku Gothic Pro"/>
              </a:rPr>
              <a:t>・最小ピクセルサイズ：　変更前） 「</a:t>
            </a:r>
            <a:r>
              <a:rPr lang="en-US" altLang="ja-JP" sz="1600" b="0" i="0" dirty="0">
                <a:solidFill>
                  <a:srgbClr val="333333"/>
                </a:solidFill>
                <a:effectLst/>
                <a:latin typeface="Hiragino Kaku Gothic Pro"/>
              </a:rPr>
              <a:t>1000pixel x 250pixel</a:t>
            </a:r>
            <a:r>
              <a:rPr lang="ja-JP" altLang="en-US" sz="1600" b="0" i="0" dirty="0">
                <a:solidFill>
                  <a:srgbClr val="333333"/>
                </a:solidFill>
                <a:effectLst/>
                <a:latin typeface="Hiragino Kaku Gothic Pro"/>
              </a:rPr>
              <a:t>」　→　</a:t>
            </a:r>
            <a:r>
              <a:rPr lang="ja-JP" altLang="en-US" sz="1600" dirty="0">
                <a:solidFill>
                  <a:srgbClr val="333333"/>
                </a:solidFill>
                <a:latin typeface="Hiragino Kaku Gothic Pro"/>
              </a:rPr>
              <a:t>　変更後）「</a:t>
            </a:r>
            <a:r>
              <a:rPr lang="en-US" altLang="ja-JP" sz="1600" b="0" i="0" dirty="0">
                <a:solidFill>
                  <a:srgbClr val="333333"/>
                </a:solidFill>
                <a:effectLst/>
                <a:latin typeface="Hiragino Kaku Gothic Pro"/>
              </a:rPr>
              <a:t>1200pixel x 300pixel</a:t>
            </a:r>
            <a:r>
              <a:rPr lang="ja-JP" altLang="en-US" sz="1600" b="0" i="0" dirty="0">
                <a:solidFill>
                  <a:srgbClr val="333333"/>
                </a:solidFill>
                <a:effectLst/>
                <a:latin typeface="Hiragino Kaku Gothic Pro"/>
              </a:rPr>
              <a:t>」</a:t>
            </a:r>
            <a:endParaRPr lang="en-US" altLang="ja-JP" sz="1600" dirty="0">
              <a:solidFill>
                <a:srgbClr val="333333"/>
              </a:solidFill>
              <a:latin typeface="Hiragino Kaku Gothic Pro"/>
            </a:endParaRPr>
          </a:p>
          <a:p>
            <a:pPr algn="l"/>
            <a:r>
              <a:rPr lang="ja-JP" altLang="en-US" sz="1600" b="0" i="0" dirty="0">
                <a:solidFill>
                  <a:srgbClr val="333333"/>
                </a:solidFill>
                <a:effectLst/>
                <a:latin typeface="Hiragino Kaku Gothic Pro"/>
              </a:rPr>
              <a:t>・広告管理ツール反映日（入稿）：</a:t>
            </a:r>
            <a:r>
              <a:rPr lang="en-US" altLang="ja-JP" sz="1600" b="0" i="0" dirty="0">
                <a:solidFill>
                  <a:srgbClr val="333333"/>
                </a:solidFill>
                <a:effectLst/>
                <a:latin typeface="Hiragino Kaku Gothic Pro"/>
              </a:rPr>
              <a:t>2023</a:t>
            </a:r>
            <a:r>
              <a:rPr lang="ja-JP" altLang="en-US" sz="1600" b="0" i="0" dirty="0">
                <a:solidFill>
                  <a:srgbClr val="333333"/>
                </a:solidFill>
                <a:effectLst/>
                <a:latin typeface="Hiragino Kaku Gothic Pro"/>
              </a:rPr>
              <a:t>年</a:t>
            </a:r>
            <a:r>
              <a:rPr lang="en-US" altLang="ja-JP" sz="1600" b="0" i="0" dirty="0">
                <a:solidFill>
                  <a:srgbClr val="333333"/>
                </a:solidFill>
                <a:effectLst/>
                <a:latin typeface="Hiragino Kaku Gothic Pro"/>
              </a:rPr>
              <a:t>1</a:t>
            </a:r>
            <a:r>
              <a:rPr lang="ja-JP" altLang="en-US" sz="1600" b="0" i="0" dirty="0">
                <a:solidFill>
                  <a:srgbClr val="333333"/>
                </a:solidFill>
                <a:effectLst/>
                <a:latin typeface="Hiragino Kaku Gothic Pro"/>
              </a:rPr>
              <a:t>月</a:t>
            </a:r>
            <a:r>
              <a:rPr lang="en-US" altLang="ja-JP" sz="1600" b="0" i="0" dirty="0">
                <a:solidFill>
                  <a:srgbClr val="333333"/>
                </a:solidFill>
                <a:effectLst/>
                <a:latin typeface="Hiragino Kaku Gothic Pro"/>
              </a:rPr>
              <a:t>16</a:t>
            </a:r>
            <a:r>
              <a:rPr lang="ja-JP" altLang="en-US" sz="1600" b="0" i="0" dirty="0">
                <a:solidFill>
                  <a:srgbClr val="333333"/>
                </a:solidFill>
                <a:effectLst/>
                <a:latin typeface="Hiragino Kaku Gothic Pro"/>
              </a:rPr>
              <a:t>日（月）以降の入稿分</a:t>
            </a:r>
            <a:endParaRPr lang="en-US" altLang="ja-JP" sz="1600" b="0" i="0" dirty="0">
              <a:solidFill>
                <a:srgbClr val="333333"/>
              </a:solidFill>
              <a:effectLst/>
              <a:latin typeface="Hiragino Kaku Gothic Pro"/>
            </a:endParaRPr>
          </a:p>
          <a:p>
            <a:pPr algn="l"/>
            <a:endParaRPr lang="en-US" altLang="ja-JP" sz="1600" dirty="0">
              <a:solidFill>
                <a:srgbClr val="333333"/>
              </a:solidFill>
              <a:latin typeface="Hiragino Kaku Gothic Pro"/>
            </a:endParaRPr>
          </a:p>
          <a:p>
            <a:pPr algn="l"/>
            <a:r>
              <a:rPr lang="en-US" altLang="ja-JP" sz="1600" b="1" i="0" dirty="0">
                <a:solidFill>
                  <a:schemeClr val="accent6"/>
                </a:solidFill>
                <a:effectLst/>
                <a:latin typeface="Hiragino Kaku Gothic Pro"/>
              </a:rPr>
              <a:t>※2023</a:t>
            </a:r>
            <a:r>
              <a:rPr lang="ja-JP" altLang="en-US" sz="1600" b="1" i="0" dirty="0">
                <a:solidFill>
                  <a:schemeClr val="accent6"/>
                </a:solidFill>
                <a:effectLst/>
                <a:latin typeface="Hiragino Kaku Gothic Pro"/>
              </a:rPr>
              <a:t>年</a:t>
            </a:r>
            <a:r>
              <a:rPr lang="en-US" altLang="ja-JP" sz="1600" b="1" i="0" dirty="0">
                <a:solidFill>
                  <a:schemeClr val="accent6"/>
                </a:solidFill>
                <a:effectLst/>
                <a:latin typeface="Hiragino Kaku Gothic Pro"/>
              </a:rPr>
              <a:t>1</a:t>
            </a:r>
            <a:r>
              <a:rPr lang="ja-JP" altLang="en-US" sz="1600" b="1" i="0" dirty="0">
                <a:solidFill>
                  <a:schemeClr val="accent6"/>
                </a:solidFill>
                <a:effectLst/>
                <a:latin typeface="Hiragino Kaku Gothic Pro"/>
              </a:rPr>
              <a:t>月</a:t>
            </a:r>
            <a:r>
              <a:rPr lang="en-US" altLang="ja-JP" sz="1600" b="1" i="0" dirty="0">
                <a:solidFill>
                  <a:schemeClr val="accent6"/>
                </a:solidFill>
                <a:effectLst/>
                <a:latin typeface="Hiragino Kaku Gothic Pro"/>
              </a:rPr>
              <a:t>16</a:t>
            </a:r>
            <a:r>
              <a:rPr lang="ja-JP" altLang="en-US" sz="1600" b="1" i="0" dirty="0">
                <a:solidFill>
                  <a:schemeClr val="accent6"/>
                </a:solidFill>
                <a:effectLst/>
                <a:latin typeface="Hiragino Kaku Gothic Pro"/>
              </a:rPr>
              <a:t>日以降は旧サイズ</a:t>
            </a:r>
            <a:r>
              <a:rPr lang="ja-JP" altLang="ja-JP" sz="1600" dirty="0">
                <a:solidFill>
                  <a:srgbClr val="333333"/>
                </a:solidFill>
                <a:latin typeface="Hiragino Kaku Gothic Pro"/>
              </a:rPr>
              <a:t>（最小ピクセルサイズ</a:t>
            </a:r>
            <a:r>
              <a:rPr lang="en-US" altLang="ja-JP" sz="1600" dirty="0">
                <a:solidFill>
                  <a:srgbClr val="333333"/>
                </a:solidFill>
                <a:latin typeface="Hiragino Kaku Gothic Pro"/>
              </a:rPr>
              <a:t>1000pixel x 250pixel</a:t>
            </a:r>
            <a:r>
              <a:rPr lang="ja-JP" altLang="ja-JP" sz="1600" dirty="0">
                <a:solidFill>
                  <a:srgbClr val="333333"/>
                </a:solidFill>
                <a:latin typeface="Hiragino Kaku Gothic Pro"/>
              </a:rPr>
              <a:t>）</a:t>
            </a:r>
            <a:r>
              <a:rPr lang="ja-JP" altLang="en-US" sz="1600" b="1" dirty="0">
                <a:solidFill>
                  <a:schemeClr val="accent6"/>
                </a:solidFill>
                <a:latin typeface="Hiragino Kaku Gothic Pro"/>
              </a:rPr>
              <a:t>のメディア登録ができなくなります。</a:t>
            </a:r>
          </a:p>
          <a:p>
            <a:pPr algn="l"/>
            <a:r>
              <a:rPr lang="ja-JP" altLang="en-US" sz="1200" dirty="0">
                <a:solidFill>
                  <a:schemeClr val="accent6"/>
                </a:solidFill>
                <a:latin typeface="Hiragino Kaku Gothic Pro"/>
              </a:rPr>
              <a:t>既存のキャンペーン、広告グループ、広告をコピーした場合、もしくは旧サイズ画像・動画を新規広告に紐づけた場合は、旧サイズメディアでの広告が</a:t>
            </a:r>
            <a:endParaRPr lang="en-US" altLang="ja-JP" sz="1200" dirty="0">
              <a:solidFill>
                <a:schemeClr val="accent6"/>
              </a:solidFill>
              <a:latin typeface="Hiragino Kaku Gothic Pro"/>
            </a:endParaRPr>
          </a:p>
          <a:p>
            <a:pPr algn="l"/>
            <a:r>
              <a:rPr lang="ja-JP" altLang="en-US" sz="1200" dirty="0">
                <a:solidFill>
                  <a:schemeClr val="accent6"/>
                </a:solidFill>
                <a:latin typeface="Hiragino Kaku Gothic Pro"/>
              </a:rPr>
              <a:t>配信されますが、新サイズでの広告の新規作成をお願いいたします。</a:t>
            </a:r>
            <a:r>
              <a:rPr lang="ja-JP" altLang="en-US" sz="1200" dirty="0">
                <a:solidFill>
                  <a:srgbClr val="333333"/>
                </a:solidFill>
                <a:latin typeface="Hiragino Kaku Gothic Pro"/>
              </a:rPr>
              <a:t>　</a:t>
            </a:r>
            <a:endParaRPr lang="en-US" altLang="ja-JP" sz="1200" dirty="0">
              <a:solidFill>
                <a:srgbClr val="333333"/>
              </a:solidFill>
              <a:latin typeface="Hiragino Kaku Gothic Pro"/>
            </a:endParaRPr>
          </a:p>
          <a:p>
            <a:pPr algn="l"/>
            <a:endParaRPr lang="en-US" altLang="ja-JP" sz="1200" dirty="0">
              <a:solidFill>
                <a:srgbClr val="333333"/>
              </a:solidFill>
              <a:latin typeface="Hiragino Kaku Gothic Pro"/>
            </a:endParaRPr>
          </a:p>
          <a:p>
            <a:pPr algn="l"/>
            <a:r>
              <a:rPr lang="ja-JP" altLang="en-US" sz="1600" dirty="0">
                <a:solidFill>
                  <a:srgbClr val="333333"/>
                </a:solidFill>
                <a:latin typeface="Hiragino Kaku Gothic Pro"/>
              </a:rPr>
              <a:t>なお、</a:t>
            </a:r>
            <a:r>
              <a:rPr lang="ja-JP" altLang="en-US" sz="1600" b="1" dirty="0">
                <a:solidFill>
                  <a:srgbClr val="333333"/>
                </a:solidFill>
                <a:latin typeface="Hiragino Kaku Gothic Pro"/>
              </a:rPr>
              <a:t>ブランドパネルは入稿サイズのみの変更となり、広告表示には影響はありません</a:t>
            </a:r>
            <a:r>
              <a:rPr lang="ja-JP" altLang="en-US" sz="1600" dirty="0">
                <a:solidFill>
                  <a:srgbClr val="333333"/>
                </a:solidFill>
                <a:latin typeface="Hiragino Kaku Gothic Pro"/>
              </a:rPr>
              <a:t>。</a:t>
            </a:r>
            <a:endParaRPr lang="en-US" altLang="ja-JP" sz="1600" dirty="0">
              <a:solidFill>
                <a:srgbClr val="333333"/>
              </a:solidFill>
              <a:latin typeface="Hiragino Kaku Gothic Pro"/>
            </a:endParaRPr>
          </a:p>
          <a:p>
            <a:pPr algn="l"/>
            <a:r>
              <a:rPr lang="ja-JP" altLang="en-US" sz="1600" dirty="0">
                <a:solidFill>
                  <a:srgbClr val="333333"/>
                </a:solidFill>
                <a:latin typeface="Hiragino Kaku Gothic Pro"/>
              </a:rPr>
              <a:t>（スポーツナビのみ広告表示に変更が生じます）</a:t>
            </a:r>
            <a:endParaRPr lang="en-US" altLang="ja-JP" sz="1600" b="0" i="0" dirty="0">
              <a:solidFill>
                <a:srgbClr val="333333"/>
              </a:solidFill>
              <a:effectLst/>
              <a:latin typeface="Hiragino Kaku Gothic Pro"/>
            </a:endParaRPr>
          </a:p>
          <a:p>
            <a:pPr marR="0" lvl="0" algn="l" defTabSz="914400" rtl="0" eaLnBrk="1" fontAlgn="auto" latinLnBrk="0" hangingPunct="1">
              <a:lnSpc>
                <a:spcPct val="150000"/>
              </a:lnSpc>
              <a:spcBef>
                <a:spcPts val="0"/>
              </a:spcBef>
              <a:spcAft>
                <a:spcPts val="0"/>
              </a:spcAft>
              <a:buClrTx/>
              <a:buSzTx/>
              <a:tabLst/>
              <a:defRPr/>
            </a:pPr>
            <a:endParaRPr lang="en-US" altLang="ja-JP" sz="1600" dirty="0">
              <a:solidFill>
                <a:srgbClr val="333333"/>
              </a:solidFill>
              <a:latin typeface="Hiragino Kaku Gothic Pro"/>
            </a:endParaRPr>
          </a:p>
          <a:p>
            <a:pPr marR="0" lvl="0" algn="l" defTabSz="914400" rtl="0" eaLnBrk="1" fontAlgn="auto" latinLnBrk="0" hangingPunct="1">
              <a:lnSpc>
                <a:spcPct val="150000"/>
              </a:lnSpc>
              <a:spcBef>
                <a:spcPts val="0"/>
              </a:spcBef>
              <a:spcAft>
                <a:spcPts val="0"/>
              </a:spcAft>
              <a:buClrTx/>
              <a:buSzTx/>
              <a:tabLst/>
              <a:defRPr/>
            </a:pPr>
            <a:endParaRPr lang="en-US" altLang="ja-JP" sz="1600" b="0" i="0" dirty="0">
              <a:solidFill>
                <a:srgbClr val="333333"/>
              </a:solidFill>
              <a:effectLst/>
              <a:latin typeface="Hiragino Kaku Gothic Pro"/>
            </a:endParaRPr>
          </a:p>
          <a:p>
            <a:pPr marR="0" lvl="0" algn="l" defTabSz="914400" rtl="0" eaLnBrk="1" fontAlgn="auto" latinLnBrk="0" hangingPunct="1">
              <a:lnSpc>
                <a:spcPct val="150000"/>
              </a:lnSpc>
              <a:spcBef>
                <a:spcPts val="0"/>
              </a:spcBef>
              <a:spcAft>
                <a:spcPts val="0"/>
              </a:spcAft>
              <a:buClrTx/>
              <a:buSzTx/>
              <a:tabLst/>
              <a:defRPr/>
            </a:pPr>
            <a:endParaRPr lang="en-US" altLang="ja-JP" sz="1600" dirty="0">
              <a:solidFill>
                <a:srgbClr val="333333"/>
              </a:solidFill>
              <a:latin typeface="Hiragino Kaku Gothic Pro"/>
            </a:endParaRPr>
          </a:p>
          <a:p>
            <a:pPr marR="0" lvl="0" algn="l" defTabSz="914400" rtl="0" eaLnBrk="1" fontAlgn="auto" latinLnBrk="0" hangingPunct="1">
              <a:lnSpc>
                <a:spcPct val="150000"/>
              </a:lnSpc>
              <a:spcBef>
                <a:spcPts val="0"/>
              </a:spcBef>
              <a:spcAft>
                <a:spcPts val="0"/>
              </a:spcAft>
              <a:buClrTx/>
              <a:buSzTx/>
              <a:tabLst/>
              <a:defRPr/>
            </a:pPr>
            <a:endParaRPr lang="en-US" altLang="ja-JP" sz="1600" b="0" i="0" dirty="0">
              <a:solidFill>
                <a:srgbClr val="333333"/>
              </a:solidFill>
              <a:effectLst/>
              <a:latin typeface="Hiragino Kaku Gothic Pro"/>
            </a:endParaRPr>
          </a:p>
          <a:p>
            <a:pPr marR="0" lvl="0" algn="l" defTabSz="914400" rtl="0" eaLnBrk="1" fontAlgn="auto" latinLnBrk="0" hangingPunct="1">
              <a:lnSpc>
                <a:spcPct val="150000"/>
              </a:lnSpc>
              <a:spcBef>
                <a:spcPts val="0"/>
              </a:spcBef>
              <a:spcAft>
                <a:spcPts val="0"/>
              </a:spcAft>
              <a:buClrTx/>
              <a:buSzTx/>
              <a:tabLst/>
              <a:defRPr/>
            </a:pPr>
            <a:endParaRPr lang="en-US" altLang="ja-JP" sz="1600" dirty="0">
              <a:solidFill>
                <a:srgbClr val="333333"/>
              </a:solidFill>
              <a:latin typeface="Hiragino Kaku Gothic Pro"/>
              <a:ea typeface="+mj-ea"/>
            </a:endParaRPr>
          </a:p>
          <a:p>
            <a:pPr marR="0" lvl="0" algn="l" defTabSz="914400" rtl="0" eaLnBrk="1" fontAlgn="auto" latinLnBrk="0" hangingPunct="1">
              <a:lnSpc>
                <a:spcPct val="150000"/>
              </a:lnSpc>
              <a:spcBef>
                <a:spcPts val="0"/>
              </a:spcBef>
              <a:spcAft>
                <a:spcPts val="0"/>
              </a:spcAft>
              <a:buClrTx/>
              <a:buSzTx/>
              <a:tabLst/>
              <a:defRPr/>
            </a:pPr>
            <a:endParaRPr lang="en-US" altLang="ja-JP" sz="1600" b="0" i="0" dirty="0">
              <a:solidFill>
                <a:srgbClr val="1D1C1D"/>
              </a:solidFill>
              <a:effectLst/>
              <a:latin typeface="+mj-ea"/>
              <a:ea typeface="+mj-ea"/>
            </a:endParaRPr>
          </a:p>
        </p:txBody>
      </p:sp>
      <p:grpSp>
        <p:nvGrpSpPr>
          <p:cNvPr id="4" name="グループ化 3">
            <a:extLst>
              <a:ext uri="{FF2B5EF4-FFF2-40B4-BE49-F238E27FC236}">
                <a16:creationId xmlns:a16="http://schemas.microsoft.com/office/drawing/2014/main" id="{E04E2A6A-3993-DF6C-0140-ED33E42E09A0}"/>
              </a:ext>
            </a:extLst>
          </p:cNvPr>
          <p:cNvGrpSpPr/>
          <p:nvPr/>
        </p:nvGrpSpPr>
        <p:grpSpPr>
          <a:xfrm>
            <a:off x="479426" y="1089025"/>
            <a:ext cx="8089510" cy="580897"/>
            <a:chOff x="1199456" y="1438174"/>
            <a:chExt cx="5516755" cy="580897"/>
          </a:xfrm>
        </p:grpSpPr>
        <p:sp>
          <p:nvSpPr>
            <p:cNvPr id="6" name="1 つの角を丸めた四角形 22">
              <a:extLst>
                <a:ext uri="{FF2B5EF4-FFF2-40B4-BE49-F238E27FC236}">
                  <a16:creationId xmlns:a16="http://schemas.microsoft.com/office/drawing/2014/main" id="{74244B0A-F481-3A90-07AD-5B87EF898DEC}"/>
                </a:ext>
              </a:extLst>
            </p:cNvPr>
            <p:cNvSpPr/>
            <p:nvPr/>
          </p:nvSpPr>
          <p:spPr>
            <a:xfrm>
              <a:off x="1199456" y="1438174"/>
              <a:ext cx="5516755" cy="580897"/>
            </a:xfrm>
            <a:prstGeom prst="round1Rect">
              <a:avLst/>
            </a:prstGeom>
            <a:solidFill>
              <a:schemeClr val="accent6"/>
            </a:solidFill>
            <a:ln w="9525">
              <a:noFill/>
            </a:ln>
            <a:effectLst>
              <a:outerShdw dist="25400" algn="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300" normalizeH="0" baseline="0" noProof="0">
                  <a:ln>
                    <a:noFill/>
                  </a:ln>
                  <a:solidFill>
                    <a:srgbClr val="FFFFFF"/>
                  </a:solidFill>
                  <a:effectLst/>
                  <a:uLnTx/>
                  <a:uFillTx/>
                  <a:latin typeface="Meiryo" panose="020B0604030504040204" pitchFamily="34" charset="-128"/>
                  <a:ea typeface="Meiryo" panose="020B0604030504040204" pitchFamily="34" charset="-128"/>
                </a:rPr>
                <a:t>パノラマ</a:t>
              </a:r>
              <a:r>
                <a:rPr lang="ja-JP" altLang="en-US" b="1" spc="300">
                  <a:solidFill>
                    <a:srgbClr val="FFFFFF"/>
                  </a:solidFill>
                  <a:latin typeface="Meiryo" panose="020B0604030504040204" pitchFamily="34" charset="-128"/>
                  <a:ea typeface="Meiryo" panose="020B0604030504040204" pitchFamily="34" charset="-128"/>
                </a:rPr>
                <a:t>（アスペクト比 </a:t>
              </a:r>
              <a:r>
                <a:rPr lang="en-US" altLang="ja-JP" b="1" spc="300">
                  <a:solidFill>
                    <a:srgbClr val="FFFFFF"/>
                  </a:solidFill>
                  <a:latin typeface="Meiryo" panose="020B0604030504040204" pitchFamily="34" charset="-128"/>
                  <a:ea typeface="Meiryo" panose="020B0604030504040204" pitchFamily="34" charset="-128"/>
                </a:rPr>
                <a:t>4</a:t>
              </a:r>
              <a:r>
                <a:rPr lang="ja-JP" altLang="en-US" b="1" spc="300">
                  <a:solidFill>
                    <a:srgbClr val="FFFFFF"/>
                  </a:solidFill>
                  <a:latin typeface="Meiryo" panose="020B0604030504040204" pitchFamily="34" charset="-128"/>
                  <a:ea typeface="Meiryo" panose="020B0604030504040204" pitchFamily="34" charset="-128"/>
                </a:rPr>
                <a:t>：</a:t>
              </a:r>
              <a:r>
                <a:rPr lang="en-US" altLang="ja-JP" b="1" spc="300">
                  <a:solidFill>
                    <a:srgbClr val="FFFFFF"/>
                  </a:solidFill>
                  <a:latin typeface="Meiryo" panose="020B0604030504040204" pitchFamily="34" charset="-128"/>
                  <a:ea typeface="Meiryo" panose="020B0604030504040204" pitchFamily="34" charset="-128"/>
                </a:rPr>
                <a:t>1</a:t>
              </a:r>
              <a:r>
                <a:rPr lang="ja-JP" altLang="en-US" b="1" spc="300">
                  <a:solidFill>
                    <a:srgbClr val="FFFFFF"/>
                  </a:solidFill>
                  <a:latin typeface="Meiryo" panose="020B0604030504040204" pitchFamily="34" charset="-128"/>
                  <a:ea typeface="Meiryo" panose="020B0604030504040204" pitchFamily="34" charset="-128"/>
                </a:rPr>
                <a:t>）</a:t>
              </a:r>
              <a:r>
                <a:rPr kumimoji="1" lang="ja-JP" altLang="en-US" sz="1800" b="1" i="0" u="none" strike="noStrike" kern="1200" cap="none" spc="300" normalizeH="0" baseline="0" noProof="0">
                  <a:ln>
                    <a:noFill/>
                  </a:ln>
                  <a:solidFill>
                    <a:srgbClr val="FFFFFF"/>
                  </a:solidFill>
                  <a:effectLst/>
                  <a:uLnTx/>
                  <a:uFillTx/>
                  <a:latin typeface="Meiryo" panose="020B0604030504040204" pitchFamily="34" charset="-128"/>
                  <a:ea typeface="Meiryo" panose="020B0604030504040204" pitchFamily="34" charset="-128"/>
                </a:rPr>
                <a:t>の入稿規定変更</a:t>
              </a:r>
            </a:p>
          </p:txBody>
        </p:sp>
        <p:sp>
          <p:nvSpPr>
            <p:cNvPr id="7" name="テキスト ボックス 6">
              <a:extLst>
                <a:ext uri="{FF2B5EF4-FFF2-40B4-BE49-F238E27FC236}">
                  <a16:creationId xmlns:a16="http://schemas.microsoft.com/office/drawing/2014/main" id="{F4BCD086-F554-6AEC-155C-48301B5E1A62}"/>
                </a:ext>
              </a:extLst>
            </p:cNvPr>
            <p:cNvSpPr txBox="1"/>
            <p:nvPr/>
          </p:nvSpPr>
          <p:spPr>
            <a:xfrm>
              <a:off x="5878818" y="1624206"/>
              <a:ext cx="527137" cy="212366"/>
            </a:xfrm>
            <a:prstGeom prst="rect">
              <a:avLst/>
            </a:prstGeom>
            <a:noFill/>
          </p:spPr>
          <p:txBody>
            <a:bodyPr wrap="none" lIns="0" tIns="0" rIns="0" bIns="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rPr>
                <a:t>【P.</a:t>
              </a:r>
              <a:r>
                <a:rPr lang="en-US" altLang="ja-JP" sz="1200" dirty="0">
                  <a:solidFill>
                    <a:srgbClr val="FFFFFF"/>
                  </a:solidFill>
                  <a:latin typeface="Meiryo" panose="020B0604030504040204" pitchFamily="34" charset="-128"/>
                  <a:ea typeface="Meiryo" panose="020B0604030504040204" pitchFamily="34" charset="-128"/>
                </a:rPr>
                <a:t>35</a:t>
              </a:r>
              <a:r>
                <a:rPr lang="ja-JP" altLang="en-US" sz="1200" dirty="0">
                  <a:solidFill>
                    <a:srgbClr val="FFFFFF"/>
                  </a:solidFill>
                  <a:latin typeface="Meiryo" panose="020B0604030504040204" pitchFamily="34" charset="-128"/>
                  <a:ea typeface="Meiryo" panose="020B0604030504040204" pitchFamily="34" charset="-128"/>
                </a:rPr>
                <a:t>～</a:t>
              </a:r>
              <a:r>
                <a:rPr kumimoji="1" lang="en-US" altLang="ja-JP" sz="1200" b="0"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rPr>
                <a:t>】</a:t>
              </a:r>
              <a:endParaRPr kumimoji="1" lang="ja-JP" altLang="en-US" sz="1200" b="0"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endParaRPr>
            </a:p>
          </p:txBody>
        </p:sp>
        <p:cxnSp>
          <p:nvCxnSpPr>
            <p:cNvPr id="8" name="直線コネクタ 7">
              <a:extLst>
                <a:ext uri="{FF2B5EF4-FFF2-40B4-BE49-F238E27FC236}">
                  <a16:creationId xmlns:a16="http://schemas.microsoft.com/office/drawing/2014/main" id="{A2C1EF24-F7CD-6FB0-25FA-81FC1A2251BA}"/>
                </a:ext>
              </a:extLst>
            </p:cNvPr>
            <p:cNvCxnSpPr>
              <a:cxnSpLocks/>
            </p:cNvCxnSpPr>
            <p:nvPr/>
          </p:nvCxnSpPr>
          <p:spPr>
            <a:xfrm>
              <a:off x="5826828" y="1548622"/>
              <a:ext cx="0" cy="360000"/>
            </a:xfrm>
            <a:prstGeom prst="line">
              <a:avLst/>
            </a:prstGeom>
            <a:ln w="12700">
              <a:solidFill>
                <a:schemeClr val="bg1"/>
              </a:solidFill>
              <a:prstDash val="sysDot"/>
            </a:ln>
          </p:spPr>
          <p:style>
            <a:lnRef idx="1">
              <a:schemeClr val="accent1"/>
            </a:lnRef>
            <a:fillRef idx="0">
              <a:schemeClr val="accent1"/>
            </a:fillRef>
            <a:effectRef idx="0">
              <a:schemeClr val="accent1"/>
            </a:effectRef>
            <a:fontRef idx="minor">
              <a:schemeClr val="tx1"/>
            </a:fontRef>
          </p:style>
        </p:cxnSp>
      </p:grpSp>
      <p:graphicFrame>
        <p:nvGraphicFramePr>
          <p:cNvPr id="10" name="表 9">
            <a:extLst>
              <a:ext uri="{FF2B5EF4-FFF2-40B4-BE49-F238E27FC236}">
                <a16:creationId xmlns:a16="http://schemas.microsoft.com/office/drawing/2014/main" id="{22B4EC05-87E9-0866-212F-F999B8030659}"/>
              </a:ext>
            </a:extLst>
          </p:cNvPr>
          <p:cNvGraphicFramePr>
            <a:graphicFrameLocks noGrp="1"/>
          </p:cNvGraphicFramePr>
          <p:nvPr>
            <p:extLst>
              <p:ext uri="{D42A27DB-BD31-4B8C-83A1-F6EECF244321}">
                <p14:modId xmlns:p14="http://schemas.microsoft.com/office/powerpoint/2010/main" val="2785666679"/>
              </p:ext>
            </p:extLst>
          </p:nvPr>
        </p:nvGraphicFramePr>
        <p:xfrm>
          <a:off x="2459498" y="4478175"/>
          <a:ext cx="6038554" cy="1752722"/>
        </p:xfrm>
        <a:graphic>
          <a:graphicData uri="http://schemas.openxmlformats.org/drawingml/2006/table">
            <a:tbl>
              <a:tblPr/>
              <a:tblGrid>
                <a:gridCol w="6038554">
                  <a:extLst>
                    <a:ext uri="{9D8B030D-6E8A-4147-A177-3AD203B41FA5}">
                      <a16:colId xmlns:a16="http://schemas.microsoft.com/office/drawing/2014/main" val="4214658235"/>
                    </a:ext>
                  </a:extLst>
                </a:gridCol>
              </a:tblGrid>
              <a:tr h="276428">
                <a:tc>
                  <a:txBody>
                    <a:bodyPr/>
                    <a:lstStyle/>
                    <a:p>
                      <a:pPr marL="0" marR="0" lvl="0" indent="0" algn="ctr" defTabSz="914423" rtl="0" eaLnBrk="1" fontAlgn="t" latinLnBrk="0" hangingPunct="1">
                        <a:lnSpc>
                          <a:spcPct val="100000"/>
                        </a:lnSpc>
                        <a:spcBef>
                          <a:spcPts val="0"/>
                        </a:spcBef>
                        <a:spcAft>
                          <a:spcPts val="0"/>
                        </a:spcAft>
                        <a:buClrTx/>
                        <a:buSzTx/>
                        <a:buFontTx/>
                        <a:buNone/>
                        <a:tabLst/>
                        <a:defRPr/>
                      </a:pPr>
                      <a:r>
                        <a:rPr lang="ja-JP" altLang="en-US" sz="1000" b="0" i="0" spc="300">
                          <a:solidFill>
                            <a:schemeClr val="bg1"/>
                          </a:solidFill>
                          <a:effectLst/>
                          <a:latin typeface="Meiryo" panose="020B0604030504040204" pitchFamily="34" charset="-128"/>
                          <a:ea typeface="Meiryo" panose="020B0604030504040204" pitchFamily="34" charset="-128"/>
                        </a:rPr>
                        <a:t>対象広告タイプ</a:t>
                      </a:r>
                      <a:r>
                        <a:rPr lang="en-US" altLang="ja-JP" sz="1000" b="0" i="0" spc="300">
                          <a:solidFill>
                            <a:schemeClr val="bg1"/>
                          </a:solidFill>
                          <a:effectLst/>
                          <a:latin typeface="Meiryo" panose="020B0604030504040204" pitchFamily="34" charset="-128"/>
                          <a:ea typeface="Meiryo" panose="020B0604030504040204" pitchFamily="34" charset="-128"/>
                        </a:rPr>
                        <a:t>/</a:t>
                      </a:r>
                      <a:r>
                        <a:rPr lang="ja-JP" altLang="en-US" sz="1000" b="0" i="0" spc="300">
                          <a:solidFill>
                            <a:schemeClr val="bg1"/>
                          </a:solidFill>
                          <a:effectLst/>
                          <a:latin typeface="Meiryo" panose="020B0604030504040204" pitchFamily="34" charset="-128"/>
                          <a:ea typeface="Meiryo" panose="020B0604030504040204" pitchFamily="34" charset="-128"/>
                        </a:rPr>
                        <a:t>メインメディアの形式</a:t>
                      </a:r>
                      <a:r>
                        <a:rPr lang="en-US" altLang="ja-JP" sz="1000" b="0" i="0" spc="300">
                          <a:solidFill>
                            <a:schemeClr val="bg1"/>
                          </a:solidFill>
                          <a:effectLst/>
                          <a:latin typeface="Meiryo" panose="020B0604030504040204" pitchFamily="34" charset="-128"/>
                          <a:ea typeface="Meiryo" panose="020B0604030504040204" pitchFamily="34" charset="-128"/>
                        </a:rPr>
                        <a:t>/</a:t>
                      </a:r>
                      <a:r>
                        <a:rPr lang="ja-JP" altLang="en-US" sz="1000" b="0" i="0" spc="300">
                          <a:solidFill>
                            <a:schemeClr val="bg1"/>
                          </a:solidFill>
                          <a:effectLst/>
                          <a:latin typeface="Meiryo" panose="020B0604030504040204" pitchFamily="34" charset="-128"/>
                          <a:ea typeface="Meiryo" panose="020B0604030504040204" pitchFamily="34" charset="-128"/>
                        </a:rPr>
                        <a:t>アスペクト比</a:t>
                      </a:r>
                      <a:endParaRPr lang="en-US" altLang="ja-JP" sz="1000" b="0" i="0" spc="300">
                        <a:solidFill>
                          <a:schemeClr val="bg1"/>
                        </a:solidFill>
                        <a:effectLst/>
                        <a:latin typeface="Meiryo" panose="020B0604030504040204" pitchFamily="34" charset="-128"/>
                        <a:ea typeface="Meiryo" panose="020B0604030504040204" pitchFamily="34" charset="-128"/>
                      </a:endParaRPr>
                    </a:p>
                  </a:txBody>
                  <a:tcPr marL="36901" marR="36901" marT="25831" marB="36000"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solidFill>
                      <a:schemeClr val="bg2">
                        <a:lumMod val="75000"/>
                      </a:schemeClr>
                    </a:solidFill>
                  </a:tcPr>
                </a:tc>
                <a:extLst>
                  <a:ext uri="{0D108BD9-81ED-4DB2-BD59-A6C34878D82A}">
                    <a16:rowId xmlns:a16="http://schemas.microsoft.com/office/drawing/2014/main" val="3569015333"/>
                  </a:ext>
                </a:extLst>
              </a:tr>
              <a:tr h="287141">
                <a:tc>
                  <a:txBody>
                    <a:bodyPr/>
                    <a:lstStyle/>
                    <a:p>
                      <a:r>
                        <a:rPr kumimoji="1" lang="ja-JP" altLang="ja-JP" sz="1000" kern="1200" dirty="0">
                          <a:solidFill>
                            <a:schemeClr val="tx1"/>
                          </a:solidFill>
                          <a:effectLst/>
                          <a:latin typeface="+mn-ea"/>
                          <a:ea typeface="+mn-ea"/>
                          <a:cs typeface="+mn-cs"/>
                        </a:rPr>
                        <a:t>・</a:t>
                      </a:r>
                      <a:r>
                        <a:rPr kumimoji="1" lang="en-US" altLang="ja-JP" sz="1000" u="sng" kern="1200" dirty="0" err="1">
                          <a:solidFill>
                            <a:schemeClr val="tx1"/>
                          </a:solidFill>
                          <a:effectLst/>
                          <a:latin typeface="+mn-ea"/>
                          <a:ea typeface="+mn-ea"/>
                          <a:cs typeface="+mn-cs"/>
                          <a:hlinkClick r:id="rId3"/>
                        </a:rPr>
                        <a:t>バナ</a:t>
                      </a:r>
                      <a:r>
                        <a:rPr kumimoji="1" lang="en-US" altLang="ja-JP" sz="1000" u="sng" kern="1200" dirty="0">
                          <a:solidFill>
                            <a:schemeClr val="tx1"/>
                          </a:solidFill>
                          <a:effectLst/>
                          <a:latin typeface="+mn-ea"/>
                          <a:ea typeface="+mn-ea"/>
                          <a:cs typeface="+mn-cs"/>
                          <a:hlinkClick r:id="rId3"/>
                        </a:rPr>
                        <a:t>ー（</a:t>
                      </a:r>
                      <a:r>
                        <a:rPr kumimoji="1" lang="en-US" altLang="ja-JP" sz="1000" u="sng" kern="1200" dirty="0" err="1">
                          <a:solidFill>
                            <a:schemeClr val="tx1"/>
                          </a:solidFill>
                          <a:effectLst/>
                          <a:latin typeface="+mn-ea"/>
                          <a:ea typeface="+mn-ea"/>
                          <a:cs typeface="+mn-cs"/>
                          <a:hlinkClick r:id="rId3"/>
                        </a:rPr>
                        <a:t>画像</a:t>
                      </a:r>
                      <a:r>
                        <a:rPr kumimoji="1" lang="en-US" altLang="ja-JP" sz="1000" u="sng" kern="1200" dirty="0">
                          <a:solidFill>
                            <a:schemeClr val="tx1"/>
                          </a:solidFill>
                          <a:effectLst/>
                          <a:latin typeface="+mn-ea"/>
                          <a:ea typeface="+mn-ea"/>
                          <a:cs typeface="+mn-cs"/>
                          <a:hlinkClick r:id="rId3"/>
                        </a:rPr>
                        <a:t>）（4：1）</a:t>
                      </a:r>
                      <a:endParaRPr kumimoji="1" lang="ja-JP" altLang="ja-JP" sz="1000" kern="1200" dirty="0">
                        <a:solidFill>
                          <a:schemeClr val="tx1"/>
                        </a:solidFill>
                        <a:effectLst/>
                        <a:latin typeface="+mn-ea"/>
                        <a:ea typeface="+mn-ea"/>
                        <a:cs typeface="+mn-cs"/>
                      </a:endParaRPr>
                    </a:p>
                  </a:txBody>
                  <a:tcPr marL="36901" marR="36901" marT="25831" marB="25831"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solidFill>
                        <a:schemeClr val="bg2"/>
                      </a:solidFill>
                      <a:prstDash val="solid"/>
                      <a:round/>
                      <a:headEnd type="none" w="med" len="med"/>
                      <a:tailEnd type="none" w="med" len="med"/>
                    </a:lnB>
                    <a:solidFill>
                      <a:schemeClr val="bg1"/>
                    </a:solidFill>
                  </a:tcPr>
                </a:tc>
                <a:extLst>
                  <a:ext uri="{0D108BD9-81ED-4DB2-BD59-A6C34878D82A}">
                    <a16:rowId xmlns:a16="http://schemas.microsoft.com/office/drawing/2014/main" val="627352238"/>
                  </a:ext>
                </a:extLst>
              </a:tr>
              <a:tr h="327730">
                <a:tc>
                  <a:txBody>
                    <a:bodyPr/>
                    <a:lstStyle/>
                    <a:p>
                      <a:pPr marL="0" marR="0" lvl="0" indent="0" algn="l" defTabSz="914423" rtl="0" eaLnBrk="1" fontAlgn="t" latinLnBrk="0" hangingPunct="1">
                        <a:lnSpc>
                          <a:spcPct val="100000"/>
                        </a:lnSpc>
                        <a:spcBef>
                          <a:spcPts val="0"/>
                        </a:spcBef>
                        <a:spcAft>
                          <a:spcPts val="0"/>
                        </a:spcAft>
                        <a:buClrTx/>
                        <a:buSzTx/>
                        <a:buFontTx/>
                        <a:buNone/>
                        <a:tabLst/>
                        <a:defRPr/>
                      </a:pPr>
                      <a:r>
                        <a:rPr kumimoji="1" lang="ja-JP" altLang="ja-JP" sz="1000" kern="1200">
                          <a:solidFill>
                            <a:schemeClr val="tx1"/>
                          </a:solidFill>
                          <a:effectLst/>
                          <a:latin typeface="+mn-ea"/>
                          <a:ea typeface="+mn-ea"/>
                          <a:cs typeface="+mn-cs"/>
                        </a:rPr>
                        <a:t>・</a:t>
                      </a:r>
                      <a:r>
                        <a:rPr kumimoji="1" lang="en-US" altLang="ja-JP" sz="1000" u="sng" kern="1200" err="1">
                          <a:solidFill>
                            <a:schemeClr val="tx1"/>
                          </a:solidFill>
                          <a:effectLst/>
                          <a:latin typeface="+mn-ea"/>
                          <a:ea typeface="+mn-ea"/>
                          <a:cs typeface="+mn-cs"/>
                          <a:hlinkClick r:id="rId4"/>
                        </a:rPr>
                        <a:t>バナ</a:t>
                      </a:r>
                      <a:r>
                        <a:rPr kumimoji="1" lang="en-US" altLang="ja-JP" sz="1000" u="sng" kern="1200">
                          <a:solidFill>
                            <a:schemeClr val="tx1"/>
                          </a:solidFill>
                          <a:effectLst/>
                          <a:latin typeface="+mn-ea"/>
                          <a:ea typeface="+mn-ea"/>
                          <a:cs typeface="+mn-cs"/>
                          <a:hlinkClick r:id="rId4"/>
                        </a:rPr>
                        <a:t>ー（</a:t>
                      </a:r>
                      <a:r>
                        <a:rPr kumimoji="1" lang="en-US" altLang="ja-JP" sz="1000" u="sng" kern="1200" err="1">
                          <a:solidFill>
                            <a:schemeClr val="tx1"/>
                          </a:solidFill>
                          <a:effectLst/>
                          <a:latin typeface="+mn-ea"/>
                          <a:ea typeface="+mn-ea"/>
                          <a:cs typeface="+mn-cs"/>
                          <a:hlinkClick r:id="rId4"/>
                        </a:rPr>
                        <a:t>動画</a:t>
                      </a:r>
                      <a:r>
                        <a:rPr kumimoji="1" lang="en-US" altLang="ja-JP" sz="1000" u="sng" kern="1200">
                          <a:solidFill>
                            <a:schemeClr val="tx1"/>
                          </a:solidFill>
                          <a:effectLst/>
                          <a:latin typeface="+mn-ea"/>
                          <a:ea typeface="+mn-ea"/>
                          <a:cs typeface="+mn-cs"/>
                          <a:hlinkClick r:id="rId4"/>
                        </a:rPr>
                        <a:t>）（4：1）</a:t>
                      </a:r>
                      <a:endParaRPr kumimoji="1" lang="ja-JP" altLang="ja-JP" sz="1000" kern="1200">
                        <a:solidFill>
                          <a:schemeClr val="tx1"/>
                        </a:solidFill>
                        <a:effectLst/>
                        <a:latin typeface="+mn-ea"/>
                        <a:ea typeface="+mn-ea"/>
                        <a:cs typeface="+mn-cs"/>
                      </a:endParaRPr>
                    </a:p>
                  </a:txBody>
                  <a:tcPr marL="36901" marR="36901" marT="25831" marB="25831"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chemeClr val="bg1"/>
                    </a:solidFill>
                  </a:tcPr>
                </a:tc>
                <a:extLst>
                  <a:ext uri="{0D108BD9-81ED-4DB2-BD59-A6C34878D82A}">
                    <a16:rowId xmlns:a16="http://schemas.microsoft.com/office/drawing/2014/main" val="1373603260"/>
                  </a:ext>
                </a:extLst>
              </a:tr>
              <a:tr h="287141">
                <a:tc>
                  <a:txBody>
                    <a:bodyPr/>
                    <a:lstStyle/>
                    <a:p>
                      <a:pPr marL="0" marR="0" lvl="0" indent="0" algn="l" defTabSz="914423" rtl="0" eaLnBrk="1" fontAlgn="t" latinLnBrk="0" hangingPunct="1">
                        <a:lnSpc>
                          <a:spcPct val="100000"/>
                        </a:lnSpc>
                        <a:spcBef>
                          <a:spcPts val="0"/>
                        </a:spcBef>
                        <a:spcAft>
                          <a:spcPts val="0"/>
                        </a:spcAft>
                        <a:buClrTx/>
                        <a:buSzTx/>
                        <a:buFontTx/>
                        <a:buNone/>
                        <a:tabLst/>
                        <a:defRPr/>
                      </a:pPr>
                      <a:r>
                        <a:rPr kumimoji="1" lang="ja-JP" altLang="ja-JP" sz="1000" kern="1200">
                          <a:solidFill>
                            <a:schemeClr val="tx1"/>
                          </a:solidFill>
                          <a:effectLst/>
                          <a:latin typeface="+mn-ea"/>
                          <a:ea typeface="+mn-ea"/>
                          <a:cs typeface="+mn-cs"/>
                        </a:rPr>
                        <a:t>・</a:t>
                      </a:r>
                      <a:r>
                        <a:rPr kumimoji="1" lang="en-US" altLang="ja-JP" sz="1000" u="sng" kern="1200" err="1">
                          <a:solidFill>
                            <a:schemeClr val="tx1"/>
                          </a:solidFill>
                          <a:effectLst/>
                          <a:latin typeface="+mn-ea"/>
                          <a:ea typeface="+mn-ea"/>
                          <a:cs typeface="+mn-cs"/>
                          <a:hlinkClick r:id="rId5"/>
                        </a:rPr>
                        <a:t>ブランドパネル</a:t>
                      </a:r>
                      <a:r>
                        <a:rPr kumimoji="1" lang="en-US" altLang="ja-JP" sz="1000" u="sng" kern="1200">
                          <a:solidFill>
                            <a:schemeClr val="tx1"/>
                          </a:solidFill>
                          <a:effectLst/>
                          <a:latin typeface="+mn-ea"/>
                          <a:ea typeface="+mn-ea"/>
                          <a:cs typeface="+mn-cs"/>
                          <a:hlinkClick r:id="rId5"/>
                        </a:rPr>
                        <a:t> </a:t>
                      </a:r>
                      <a:r>
                        <a:rPr kumimoji="1" lang="en-US" altLang="ja-JP" sz="1000" u="sng" kern="1200" err="1">
                          <a:solidFill>
                            <a:schemeClr val="tx1"/>
                          </a:solidFill>
                          <a:effectLst/>
                          <a:latin typeface="+mn-ea"/>
                          <a:ea typeface="+mn-ea"/>
                          <a:cs typeface="+mn-cs"/>
                          <a:hlinkClick r:id="rId5"/>
                        </a:rPr>
                        <a:t>パノラマ</a:t>
                      </a:r>
                      <a:r>
                        <a:rPr kumimoji="1" lang="en-US" altLang="ja-JP" sz="1000" u="sng" kern="1200">
                          <a:solidFill>
                            <a:schemeClr val="tx1"/>
                          </a:solidFill>
                          <a:effectLst/>
                          <a:latin typeface="+mn-ea"/>
                          <a:ea typeface="+mn-ea"/>
                          <a:cs typeface="+mn-cs"/>
                          <a:hlinkClick r:id="rId5"/>
                        </a:rPr>
                        <a:t>/</a:t>
                      </a:r>
                      <a:r>
                        <a:rPr kumimoji="1" lang="en-US" altLang="ja-JP" sz="1000" u="sng" kern="1200" err="1">
                          <a:solidFill>
                            <a:schemeClr val="tx1"/>
                          </a:solidFill>
                          <a:effectLst/>
                          <a:latin typeface="+mn-ea"/>
                          <a:ea typeface="+mn-ea"/>
                          <a:cs typeface="+mn-cs"/>
                          <a:hlinkClick r:id="rId5"/>
                        </a:rPr>
                        <a:t>ブランドパネル</a:t>
                      </a:r>
                      <a:r>
                        <a:rPr kumimoji="1" lang="en-US" altLang="ja-JP" sz="1000" u="sng" kern="1200">
                          <a:solidFill>
                            <a:schemeClr val="tx1"/>
                          </a:solidFill>
                          <a:effectLst/>
                          <a:latin typeface="+mn-ea"/>
                          <a:ea typeface="+mn-ea"/>
                          <a:cs typeface="+mn-cs"/>
                          <a:hlinkClick r:id="rId5"/>
                        </a:rPr>
                        <a:t> </a:t>
                      </a:r>
                      <a:r>
                        <a:rPr kumimoji="1" lang="en-US" altLang="ja-JP" sz="1000" u="sng" kern="1200" err="1">
                          <a:solidFill>
                            <a:schemeClr val="tx1"/>
                          </a:solidFill>
                          <a:effectLst/>
                          <a:latin typeface="+mn-ea"/>
                          <a:ea typeface="+mn-ea"/>
                          <a:cs typeface="+mn-cs"/>
                          <a:hlinkClick r:id="rId5"/>
                        </a:rPr>
                        <a:t>パノラマ</a:t>
                      </a:r>
                      <a:r>
                        <a:rPr kumimoji="1" lang="en-US" altLang="ja-JP" sz="1000" u="sng" kern="1200">
                          <a:solidFill>
                            <a:schemeClr val="tx1"/>
                          </a:solidFill>
                          <a:effectLst/>
                          <a:latin typeface="+mn-ea"/>
                          <a:ea typeface="+mn-ea"/>
                          <a:cs typeface="+mn-cs"/>
                          <a:hlinkClick r:id="rId5"/>
                        </a:rPr>
                        <a:t> </a:t>
                      </a:r>
                      <a:r>
                        <a:rPr kumimoji="1" lang="en-US" altLang="ja-JP" sz="1000" u="sng" kern="1200" err="1">
                          <a:solidFill>
                            <a:schemeClr val="tx1"/>
                          </a:solidFill>
                          <a:effectLst/>
                          <a:latin typeface="+mn-ea"/>
                          <a:ea typeface="+mn-ea"/>
                          <a:cs typeface="+mn-cs"/>
                          <a:hlinkClick r:id="rId5"/>
                        </a:rPr>
                        <a:t>動画</a:t>
                      </a:r>
                      <a:endParaRPr kumimoji="1" lang="ja-JP" altLang="ja-JP" sz="1000" kern="1200">
                        <a:solidFill>
                          <a:schemeClr val="tx1"/>
                        </a:solidFill>
                        <a:effectLst/>
                        <a:latin typeface="+mn-ea"/>
                        <a:ea typeface="+mn-ea"/>
                        <a:cs typeface="+mn-cs"/>
                      </a:endParaRPr>
                    </a:p>
                  </a:txBody>
                  <a:tcPr marL="36901" marR="36901" marT="25831" marB="25831"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chemeClr val="bg1"/>
                    </a:solidFill>
                  </a:tcPr>
                </a:tc>
                <a:extLst>
                  <a:ext uri="{0D108BD9-81ED-4DB2-BD59-A6C34878D82A}">
                    <a16:rowId xmlns:a16="http://schemas.microsoft.com/office/drawing/2014/main" val="514748970"/>
                  </a:ext>
                </a:extLst>
              </a:tr>
              <a:tr h="287141">
                <a:tc>
                  <a:txBody>
                    <a:bodyPr/>
                    <a:lstStyle/>
                    <a:p>
                      <a:pPr marL="0" marR="0" lvl="0" indent="0" algn="l" defTabSz="914423" rtl="0" eaLnBrk="1" fontAlgn="t" latinLnBrk="0" hangingPunct="1">
                        <a:lnSpc>
                          <a:spcPct val="100000"/>
                        </a:lnSpc>
                        <a:spcBef>
                          <a:spcPts val="0"/>
                        </a:spcBef>
                        <a:spcAft>
                          <a:spcPts val="0"/>
                        </a:spcAft>
                        <a:buClrTx/>
                        <a:buSzTx/>
                        <a:buFontTx/>
                        <a:buNone/>
                        <a:tabLst/>
                        <a:defRPr/>
                      </a:pPr>
                      <a:r>
                        <a:rPr kumimoji="1" lang="ja-JP" altLang="ja-JP" sz="1000" kern="1200">
                          <a:solidFill>
                            <a:schemeClr val="tx1"/>
                          </a:solidFill>
                          <a:effectLst/>
                          <a:latin typeface="+mn-ea"/>
                          <a:ea typeface="+mn-ea"/>
                          <a:cs typeface="+mn-cs"/>
                        </a:rPr>
                        <a:t>・</a:t>
                      </a:r>
                      <a:r>
                        <a:rPr kumimoji="1" lang="en-US" altLang="ja-JP" sz="1000" u="sng" kern="1200" err="1">
                          <a:solidFill>
                            <a:schemeClr val="tx1"/>
                          </a:solidFill>
                          <a:effectLst/>
                          <a:latin typeface="+mn-ea"/>
                          <a:ea typeface="+mn-ea"/>
                          <a:cs typeface="+mn-cs"/>
                          <a:hlinkClick r:id="rId6"/>
                        </a:rPr>
                        <a:t>トップインパクト</a:t>
                      </a:r>
                      <a:r>
                        <a:rPr kumimoji="1" lang="en-US" altLang="ja-JP" sz="1000" u="sng" kern="1200">
                          <a:solidFill>
                            <a:schemeClr val="tx1"/>
                          </a:solidFill>
                          <a:effectLst/>
                          <a:latin typeface="+mn-ea"/>
                          <a:ea typeface="+mn-ea"/>
                          <a:cs typeface="+mn-cs"/>
                          <a:hlinkClick r:id="rId6"/>
                        </a:rPr>
                        <a:t> </a:t>
                      </a:r>
                      <a:r>
                        <a:rPr kumimoji="1" lang="en-US" altLang="ja-JP" sz="1000" u="sng" kern="1200" err="1">
                          <a:solidFill>
                            <a:schemeClr val="tx1"/>
                          </a:solidFill>
                          <a:effectLst/>
                          <a:latin typeface="+mn-ea"/>
                          <a:ea typeface="+mn-ea"/>
                          <a:cs typeface="+mn-cs"/>
                          <a:hlinkClick r:id="rId6"/>
                        </a:rPr>
                        <a:t>パノラマ</a:t>
                      </a:r>
                      <a:r>
                        <a:rPr kumimoji="1" lang="en-US" altLang="ja-JP" sz="1000" kern="1200">
                          <a:solidFill>
                            <a:schemeClr val="tx1"/>
                          </a:solidFill>
                          <a:effectLst/>
                          <a:latin typeface="+mn-ea"/>
                          <a:ea typeface="+mn-ea"/>
                          <a:cs typeface="+mn-cs"/>
                        </a:rPr>
                        <a:t>/</a:t>
                      </a:r>
                      <a:r>
                        <a:rPr kumimoji="1" lang="en-US" altLang="ja-JP" sz="1000" u="sng" kern="1200" err="1">
                          <a:solidFill>
                            <a:schemeClr val="tx1"/>
                          </a:solidFill>
                          <a:effectLst/>
                          <a:latin typeface="+mn-ea"/>
                          <a:ea typeface="+mn-ea"/>
                          <a:cs typeface="+mn-cs"/>
                          <a:hlinkClick r:id="rId6"/>
                        </a:rPr>
                        <a:t>トップインパクト</a:t>
                      </a:r>
                      <a:r>
                        <a:rPr kumimoji="1" lang="en-US" altLang="ja-JP" sz="1000" u="sng" kern="1200">
                          <a:solidFill>
                            <a:schemeClr val="tx1"/>
                          </a:solidFill>
                          <a:effectLst/>
                          <a:latin typeface="+mn-ea"/>
                          <a:ea typeface="+mn-ea"/>
                          <a:cs typeface="+mn-cs"/>
                          <a:hlinkClick r:id="rId6"/>
                        </a:rPr>
                        <a:t> </a:t>
                      </a:r>
                      <a:r>
                        <a:rPr kumimoji="1" lang="en-US" altLang="ja-JP" sz="1000" u="sng" kern="1200" err="1">
                          <a:solidFill>
                            <a:schemeClr val="tx1"/>
                          </a:solidFill>
                          <a:effectLst/>
                          <a:latin typeface="+mn-ea"/>
                          <a:ea typeface="+mn-ea"/>
                          <a:cs typeface="+mn-cs"/>
                          <a:hlinkClick r:id="rId6"/>
                        </a:rPr>
                        <a:t>パノラマ</a:t>
                      </a:r>
                      <a:r>
                        <a:rPr kumimoji="1" lang="en-US" altLang="ja-JP" sz="1000" u="sng" kern="1200">
                          <a:solidFill>
                            <a:schemeClr val="tx1"/>
                          </a:solidFill>
                          <a:effectLst/>
                          <a:latin typeface="+mn-ea"/>
                          <a:ea typeface="+mn-ea"/>
                          <a:cs typeface="+mn-cs"/>
                          <a:hlinkClick r:id="rId6"/>
                        </a:rPr>
                        <a:t> </a:t>
                      </a:r>
                      <a:r>
                        <a:rPr kumimoji="1" lang="en-US" altLang="ja-JP" sz="1000" u="sng" kern="1200" err="1">
                          <a:solidFill>
                            <a:schemeClr val="tx1"/>
                          </a:solidFill>
                          <a:effectLst/>
                          <a:latin typeface="+mn-ea"/>
                          <a:ea typeface="+mn-ea"/>
                          <a:cs typeface="+mn-cs"/>
                          <a:hlinkClick r:id="rId6"/>
                        </a:rPr>
                        <a:t>動画</a:t>
                      </a:r>
                      <a:endParaRPr kumimoji="1" lang="ja-JP" altLang="ja-JP" sz="1000" kern="1200">
                        <a:solidFill>
                          <a:schemeClr val="tx1"/>
                        </a:solidFill>
                        <a:effectLst/>
                        <a:latin typeface="+mn-ea"/>
                        <a:ea typeface="+mn-ea"/>
                        <a:cs typeface="+mn-cs"/>
                      </a:endParaRPr>
                    </a:p>
                  </a:txBody>
                  <a:tcPr marL="36901" marR="36901" marT="25831" marB="25831"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chemeClr val="bg1"/>
                    </a:solidFill>
                  </a:tcPr>
                </a:tc>
                <a:extLst>
                  <a:ext uri="{0D108BD9-81ED-4DB2-BD59-A6C34878D82A}">
                    <a16:rowId xmlns:a16="http://schemas.microsoft.com/office/drawing/2014/main" val="3045915246"/>
                  </a:ext>
                </a:extLst>
              </a:tr>
              <a:tr h="287141">
                <a:tc>
                  <a:txBody>
                    <a:bodyPr/>
                    <a:lstStyle/>
                    <a:p>
                      <a:pPr marL="0" marR="0" lvl="0" indent="0" algn="l" defTabSz="914423" rtl="0" eaLnBrk="1" fontAlgn="t" latinLnBrk="0" hangingPunct="1">
                        <a:lnSpc>
                          <a:spcPct val="100000"/>
                        </a:lnSpc>
                        <a:spcBef>
                          <a:spcPts val="0"/>
                        </a:spcBef>
                        <a:spcAft>
                          <a:spcPts val="0"/>
                        </a:spcAft>
                        <a:buClrTx/>
                        <a:buSzTx/>
                        <a:buFontTx/>
                        <a:buNone/>
                        <a:tabLst/>
                        <a:defRPr/>
                      </a:pPr>
                      <a:r>
                        <a:rPr kumimoji="1" lang="ja-JP" altLang="ja-JP" sz="1000" kern="1200" dirty="0">
                          <a:solidFill>
                            <a:schemeClr val="tx1"/>
                          </a:solidFill>
                          <a:effectLst/>
                          <a:latin typeface="+mn-ea"/>
                          <a:ea typeface="+mn-ea"/>
                          <a:cs typeface="+mn-cs"/>
                        </a:rPr>
                        <a:t>・</a:t>
                      </a:r>
                      <a:r>
                        <a:rPr kumimoji="1" lang="en-US" altLang="ja-JP" sz="1000" u="sng" kern="1200" dirty="0" err="1">
                          <a:solidFill>
                            <a:schemeClr val="tx1"/>
                          </a:solidFill>
                          <a:effectLst/>
                          <a:latin typeface="+mn-ea"/>
                          <a:ea typeface="+mn-ea"/>
                          <a:cs typeface="+mn-cs"/>
                          <a:hlinkClick r:id="rId7"/>
                        </a:rPr>
                        <a:t>トップインパクト</a:t>
                      </a:r>
                      <a:r>
                        <a:rPr kumimoji="1" lang="en-US" altLang="ja-JP" sz="1000" u="sng" kern="1200" dirty="0">
                          <a:solidFill>
                            <a:schemeClr val="tx1"/>
                          </a:solidFill>
                          <a:effectLst/>
                          <a:latin typeface="+mn-ea"/>
                          <a:ea typeface="+mn-ea"/>
                          <a:cs typeface="+mn-cs"/>
                          <a:hlinkClick r:id="rId7"/>
                        </a:rPr>
                        <a:t> </a:t>
                      </a:r>
                      <a:r>
                        <a:rPr kumimoji="1" lang="en-US" altLang="ja-JP" sz="1000" u="sng" kern="1200" dirty="0" err="1">
                          <a:solidFill>
                            <a:schemeClr val="tx1"/>
                          </a:solidFill>
                          <a:effectLst/>
                          <a:latin typeface="+mn-ea"/>
                          <a:ea typeface="+mn-ea"/>
                          <a:cs typeface="+mn-cs"/>
                          <a:hlinkClick r:id="rId7"/>
                        </a:rPr>
                        <a:t>パノラマ</a:t>
                      </a:r>
                      <a:r>
                        <a:rPr kumimoji="1" lang="en-US" altLang="ja-JP" sz="1000" u="sng" kern="1200" dirty="0">
                          <a:solidFill>
                            <a:schemeClr val="tx1"/>
                          </a:solidFill>
                          <a:effectLst/>
                          <a:latin typeface="+mn-ea"/>
                          <a:ea typeface="+mn-ea"/>
                          <a:cs typeface="+mn-cs"/>
                          <a:hlinkClick r:id="rId7"/>
                        </a:rPr>
                        <a:t> </a:t>
                      </a:r>
                      <a:r>
                        <a:rPr kumimoji="1" lang="en-US" altLang="ja-JP" sz="1000" u="sng" kern="1200" dirty="0" err="1">
                          <a:solidFill>
                            <a:schemeClr val="tx1"/>
                          </a:solidFill>
                          <a:effectLst/>
                          <a:latin typeface="+mn-ea"/>
                          <a:ea typeface="+mn-ea"/>
                          <a:cs typeface="+mn-cs"/>
                          <a:hlinkClick r:id="rId7"/>
                        </a:rPr>
                        <a:t>サイドスイッチ</a:t>
                      </a:r>
                      <a:r>
                        <a:rPr kumimoji="1" lang="en-US" altLang="ja-JP" sz="1000" u="sng" kern="1200" dirty="0">
                          <a:solidFill>
                            <a:schemeClr val="tx1"/>
                          </a:solidFill>
                          <a:effectLst/>
                          <a:latin typeface="+mn-ea"/>
                          <a:ea typeface="+mn-ea"/>
                          <a:cs typeface="+mn-cs"/>
                          <a:hlinkClick r:id="rId7"/>
                        </a:rPr>
                        <a:t> </a:t>
                      </a:r>
                      <a:r>
                        <a:rPr kumimoji="1" lang="en-US" altLang="ja-JP" sz="1000" u="sng" kern="1200" dirty="0" err="1">
                          <a:solidFill>
                            <a:schemeClr val="tx1"/>
                          </a:solidFill>
                          <a:effectLst/>
                          <a:latin typeface="+mn-ea"/>
                          <a:ea typeface="+mn-ea"/>
                          <a:cs typeface="+mn-cs"/>
                          <a:hlinkClick r:id="rId7"/>
                        </a:rPr>
                        <a:t>動画</a:t>
                      </a:r>
                      <a:endParaRPr kumimoji="1" lang="ja-JP" altLang="en-US" sz="1000" b="0" i="0" kern="1200" dirty="0">
                        <a:solidFill>
                          <a:srgbClr val="1D1C1D"/>
                        </a:solidFill>
                        <a:effectLst/>
                        <a:latin typeface="+mn-ea"/>
                        <a:ea typeface="+mn-ea"/>
                        <a:cs typeface="+mn-cs"/>
                      </a:endParaRPr>
                    </a:p>
                  </a:txBody>
                  <a:tcPr marL="36901" marR="36901" marT="25831" marB="25831"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chemeClr val="bg1"/>
                    </a:solidFill>
                  </a:tcPr>
                </a:tc>
                <a:extLst>
                  <a:ext uri="{0D108BD9-81ED-4DB2-BD59-A6C34878D82A}">
                    <a16:rowId xmlns:a16="http://schemas.microsoft.com/office/drawing/2014/main" val="3326150942"/>
                  </a:ext>
                </a:extLst>
              </a:tr>
            </a:tbl>
          </a:graphicData>
        </a:graphic>
      </p:graphicFrame>
      <p:sp>
        <p:nvSpPr>
          <p:cNvPr id="11" name="テキスト ボックス 10">
            <a:extLst>
              <a:ext uri="{FF2B5EF4-FFF2-40B4-BE49-F238E27FC236}">
                <a16:creationId xmlns:a16="http://schemas.microsoft.com/office/drawing/2014/main" id="{A2D0F56A-1CA9-55B1-3777-160701C97E21}"/>
              </a:ext>
            </a:extLst>
          </p:cNvPr>
          <p:cNvSpPr txBox="1"/>
          <p:nvPr/>
        </p:nvSpPr>
        <p:spPr>
          <a:xfrm>
            <a:off x="8568936" y="5031068"/>
            <a:ext cx="1351728" cy="415498"/>
          </a:xfrm>
          <a:prstGeom prst="rect">
            <a:avLst/>
          </a:prstGeom>
          <a:noFill/>
        </p:spPr>
        <p:txBody>
          <a:bodyPr wrap="square" rtlCol="0">
            <a:spAutoFit/>
          </a:bodyPr>
          <a:lstStyle/>
          <a:p>
            <a:pPr algn="l"/>
            <a:r>
              <a:rPr kumimoji="1" lang="en-US" altLang="ja-JP" sz="1050"/>
              <a:t>※</a:t>
            </a:r>
            <a:r>
              <a:rPr kumimoji="1" lang="ja-JP" altLang="en-US" sz="1050"/>
              <a:t>入稿規定に</a:t>
            </a:r>
            <a:endParaRPr kumimoji="1" lang="en-US" altLang="ja-JP" sz="1050"/>
          </a:p>
          <a:p>
            <a:pPr algn="l"/>
            <a:r>
              <a:rPr kumimoji="1" lang="ja-JP" altLang="en-US" sz="1050"/>
              <a:t>リンクしています。</a:t>
            </a:r>
          </a:p>
        </p:txBody>
      </p:sp>
      <p:pic>
        <p:nvPicPr>
          <p:cNvPr id="16" name="図プレースホルダー 15" descr="アイコン&#10;&#10;自動的に生成された説明">
            <a:extLst>
              <a:ext uri="{FF2B5EF4-FFF2-40B4-BE49-F238E27FC236}">
                <a16:creationId xmlns:a16="http://schemas.microsoft.com/office/drawing/2014/main" id="{D5ECCB41-55BC-868A-E710-D191CE0136CC}"/>
              </a:ext>
            </a:extLst>
          </p:cNvPr>
          <p:cNvPicPr>
            <a:picLocks noGrp="1" noChangeAspect="1"/>
          </p:cNvPicPr>
          <p:nvPr>
            <p:ph type="pic" sz="quarter" idx="11"/>
          </p:nvPr>
        </p:nvPicPr>
        <p:blipFill>
          <a:blip r:embed="rId8"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40528459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16C40ABE-1BE6-107C-13AD-D714B148CB2C}"/>
              </a:ext>
            </a:extLst>
          </p:cNvPr>
          <p:cNvSpPr>
            <a:spLocks noGrp="1"/>
          </p:cNvSpPr>
          <p:nvPr>
            <p:ph type="ftr" sz="quarter" idx="14"/>
          </p:nvPr>
        </p:nvSpPr>
        <p:spPr/>
        <p:txBody>
          <a:bodyPr/>
          <a:lstStyle/>
          <a:p>
            <a:pPr>
              <a:defRPr/>
            </a:pPr>
            <a:r>
              <a:rPr lang="en" altLang="ja-JP" sz="800">
                <a:solidFill>
                  <a:schemeClr val="accent2"/>
                </a:solidFill>
              </a:rPr>
              <a:t>.</a:t>
            </a:r>
          </a:p>
        </p:txBody>
      </p:sp>
      <p:sp>
        <p:nvSpPr>
          <p:cNvPr id="5" name="テキスト プレースホルダー 4">
            <a:extLst>
              <a:ext uri="{FF2B5EF4-FFF2-40B4-BE49-F238E27FC236}">
                <a16:creationId xmlns:a16="http://schemas.microsoft.com/office/drawing/2014/main" id="{00267D85-0E80-479C-9AB0-9230C12E3B70}"/>
              </a:ext>
            </a:extLst>
          </p:cNvPr>
          <p:cNvSpPr>
            <a:spLocks noGrp="1"/>
          </p:cNvSpPr>
          <p:nvPr>
            <p:ph type="body" sz="quarter" idx="18"/>
          </p:nvPr>
        </p:nvSpPr>
        <p:spPr/>
        <p:txBody>
          <a:bodyPr/>
          <a:lstStyle/>
          <a:p>
            <a:r>
              <a:rPr kumimoji="1" lang="en-US" altLang="ja-JP"/>
              <a:t>02</a:t>
            </a:r>
            <a:endParaRPr kumimoji="1" lang="ja-JP" altLang="en-US"/>
          </a:p>
        </p:txBody>
      </p:sp>
      <p:sp>
        <p:nvSpPr>
          <p:cNvPr id="6" name="テキスト プレースホルダー 5">
            <a:extLst>
              <a:ext uri="{FF2B5EF4-FFF2-40B4-BE49-F238E27FC236}">
                <a16:creationId xmlns:a16="http://schemas.microsoft.com/office/drawing/2014/main" id="{7AE3B12E-4FD2-DE63-3E76-1C9DD351EB3A}"/>
              </a:ext>
            </a:extLst>
          </p:cNvPr>
          <p:cNvSpPr>
            <a:spLocks noGrp="1"/>
          </p:cNvSpPr>
          <p:nvPr>
            <p:ph type="body" sz="quarter" idx="19"/>
          </p:nvPr>
        </p:nvSpPr>
        <p:spPr/>
        <p:txBody>
          <a:bodyPr/>
          <a:lstStyle/>
          <a:p>
            <a:r>
              <a:rPr lang="ja-JP" altLang="en-US"/>
              <a:t>商品スペック</a:t>
            </a:r>
          </a:p>
        </p:txBody>
      </p:sp>
      <p:pic>
        <p:nvPicPr>
          <p:cNvPr id="10" name="図プレースホルダー 9" descr="アイコン&#10;&#10;自動的に生成された説明">
            <a:extLst>
              <a:ext uri="{FF2B5EF4-FFF2-40B4-BE49-F238E27FC236}">
                <a16:creationId xmlns:a16="http://schemas.microsoft.com/office/drawing/2014/main" id="{6C9B6182-D6CE-A962-8928-56E322954890}"/>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p:pic>
    </p:spTree>
    <p:extLst>
      <p:ext uri="{BB962C8B-B14F-4D97-AF65-F5344CB8AC3E}">
        <p14:creationId xmlns:p14="http://schemas.microsoft.com/office/powerpoint/2010/main" val="23670022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8233F11F-CD18-2F7E-F1B7-265A8FF53190}"/>
              </a:ext>
            </a:extLst>
          </p:cNvPr>
          <p:cNvSpPr>
            <a:spLocks noGrp="1"/>
          </p:cNvSpPr>
          <p:nvPr>
            <p:ph type="body" sz="quarter" idx="12"/>
          </p:nvPr>
        </p:nvSpPr>
        <p:spPr/>
        <p:txBody>
          <a:bodyPr/>
          <a:lstStyle/>
          <a:p>
            <a:pPr algn="ctr"/>
            <a:r>
              <a:rPr lang="ja-JP" altLang="en-US"/>
              <a:t>商品スペック</a:t>
            </a:r>
          </a:p>
        </p:txBody>
      </p:sp>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ja-JP" altLang="en-US"/>
              <a:t>商品一覧</a:t>
            </a:r>
          </a:p>
        </p:txBody>
      </p:sp>
      <p:sp>
        <p:nvSpPr>
          <p:cNvPr id="12" name="テキスト ボックス 11">
            <a:extLst>
              <a:ext uri="{FF2B5EF4-FFF2-40B4-BE49-F238E27FC236}">
                <a16:creationId xmlns:a16="http://schemas.microsoft.com/office/drawing/2014/main" id="{EC4DA826-CC76-63ED-5E91-CD065968974E}"/>
              </a:ext>
            </a:extLst>
          </p:cNvPr>
          <p:cNvSpPr txBox="1"/>
          <p:nvPr/>
        </p:nvSpPr>
        <p:spPr>
          <a:xfrm>
            <a:off x="479425" y="1285323"/>
            <a:ext cx="9577064" cy="27699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この資料に掲載している商品一覧</a:t>
            </a:r>
            <a:endParaRPr kumimoji="1" lang="en-US" altLang="ja-JP" sz="18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endParaRPr>
          </a:p>
        </p:txBody>
      </p:sp>
      <p:graphicFrame>
        <p:nvGraphicFramePr>
          <p:cNvPr id="7" name="表 4">
            <a:extLst>
              <a:ext uri="{FF2B5EF4-FFF2-40B4-BE49-F238E27FC236}">
                <a16:creationId xmlns:a16="http://schemas.microsoft.com/office/drawing/2014/main" id="{74BCBDC6-087A-1BCC-27F6-D492445AA284}"/>
              </a:ext>
            </a:extLst>
          </p:cNvPr>
          <p:cNvGraphicFramePr>
            <a:graphicFrameLocks noGrp="1"/>
          </p:cNvGraphicFramePr>
          <p:nvPr>
            <p:extLst>
              <p:ext uri="{D42A27DB-BD31-4B8C-83A1-F6EECF244321}">
                <p14:modId xmlns:p14="http://schemas.microsoft.com/office/powerpoint/2010/main" val="2771694550"/>
              </p:ext>
            </p:extLst>
          </p:nvPr>
        </p:nvGraphicFramePr>
        <p:xfrm>
          <a:off x="479425" y="1562322"/>
          <a:ext cx="11233150" cy="4803438"/>
        </p:xfrm>
        <a:graphic>
          <a:graphicData uri="http://schemas.openxmlformats.org/drawingml/2006/table">
            <a:tbl>
              <a:tblPr firstRow="1" bandRow="1">
                <a:tableStyleId>{21E4AEA4-8DFA-4A89-87EB-49C32662AFE0}</a:tableStyleId>
              </a:tblPr>
              <a:tblGrid>
                <a:gridCol w="3339042">
                  <a:extLst>
                    <a:ext uri="{9D8B030D-6E8A-4147-A177-3AD203B41FA5}">
                      <a16:colId xmlns:a16="http://schemas.microsoft.com/office/drawing/2014/main" val="984914608"/>
                    </a:ext>
                  </a:extLst>
                </a:gridCol>
                <a:gridCol w="5953245">
                  <a:extLst>
                    <a:ext uri="{9D8B030D-6E8A-4147-A177-3AD203B41FA5}">
                      <a16:colId xmlns:a16="http://schemas.microsoft.com/office/drawing/2014/main" val="606051176"/>
                    </a:ext>
                  </a:extLst>
                </a:gridCol>
                <a:gridCol w="1940863">
                  <a:extLst>
                    <a:ext uri="{9D8B030D-6E8A-4147-A177-3AD203B41FA5}">
                      <a16:colId xmlns:a16="http://schemas.microsoft.com/office/drawing/2014/main" val="3805149580"/>
                    </a:ext>
                  </a:extLst>
                </a:gridCol>
              </a:tblGrid>
              <a:tr h="405755">
                <a:tc gridSpan="2">
                  <a:txBody>
                    <a:bodyPr/>
                    <a:lstStyle/>
                    <a:p>
                      <a:pPr algn="ctr"/>
                      <a:r>
                        <a:rPr kumimoji="1" lang="ja-JP" altLang="en-US" sz="1600" b="1" spc="300">
                          <a:solidFill>
                            <a:schemeClr val="bg1"/>
                          </a:solidFill>
                          <a:latin typeface="Meiryo" panose="020B0604030504040204" pitchFamily="34" charset="-128"/>
                          <a:ea typeface="Meiryo" panose="020B0604030504040204" pitchFamily="34" charset="-128"/>
                        </a:rPr>
                        <a:t>商品区分</a:t>
                      </a:r>
                      <a:endParaRPr kumimoji="1" lang="ja-JP" altLang="en-US" sz="1600" b="1" i="0" spc="300">
                        <a:solidFill>
                          <a:schemeClr val="bg1"/>
                        </a:solidFill>
                        <a:latin typeface="Meiryo" panose="020B0604030504040204" pitchFamily="34" charset="-128"/>
                        <a:ea typeface="Meiryo" panose="020B0604030504040204" pitchFamily="34" charset="-128"/>
                      </a:endParaRPr>
                    </a:p>
                  </a:txBody>
                  <a:tcPr marL="0" marR="0" anchor="ctr">
                    <a:lnR w="38100" cap="flat" cmpd="sng" algn="ctr">
                      <a:solidFill>
                        <a:schemeClr val="bg1"/>
                      </a:solidFill>
                      <a:prstDash val="solid"/>
                      <a:round/>
                      <a:headEnd type="none" w="med" len="med"/>
                      <a:tailEnd type="none" w="med" len="med"/>
                    </a:lnR>
                    <a:solidFill>
                      <a:schemeClr val="bg2">
                        <a:lumMod val="75000"/>
                      </a:schemeClr>
                    </a:solidFill>
                  </a:tcPr>
                </a:tc>
                <a:tc hMerge="1">
                  <a:txBody>
                    <a:bodyPr/>
                    <a:lstStyle/>
                    <a:p>
                      <a:pPr algn="ctr"/>
                      <a:r>
                        <a:rPr kumimoji="1" lang="ja-JP" altLang="en-US" sz="1600" b="1" i="0">
                          <a:solidFill>
                            <a:schemeClr val="accent3"/>
                          </a:solidFill>
                          <a:latin typeface="Yu Gothic" panose="020B0400000000000000" pitchFamily="34" charset="-128"/>
                          <a:ea typeface="Yu Gothic" panose="020B0400000000000000" pitchFamily="34" charset="-128"/>
                        </a:rPr>
                        <a:t>商品区分</a:t>
                      </a:r>
                    </a:p>
                  </a:txBody>
                  <a:tcPr anchor="ctr">
                    <a:lnL w="38100" cap="flat" cmpd="sng" algn="ctr">
                      <a:solidFill>
                        <a:schemeClr val="bg1"/>
                      </a:solidFill>
                      <a:prstDash val="solid"/>
                      <a:round/>
                      <a:headEnd type="none" w="med" len="med"/>
                      <a:tailEnd type="none" w="med" len="med"/>
                    </a:lnL>
                    <a:lnB w="38100" cap="flat" cmpd="sng" algn="ctr">
                      <a:solidFill>
                        <a:schemeClr val="bg1"/>
                      </a:solidFill>
                      <a:prstDash val="solid"/>
                      <a:round/>
                      <a:headEnd type="none" w="med" len="med"/>
                      <a:tailEnd type="none" w="med" len="med"/>
                    </a:lnB>
                  </a:tcPr>
                </a:tc>
                <a:tc>
                  <a:txBody>
                    <a:bodyPr/>
                    <a:lstStyle/>
                    <a:p>
                      <a:pPr algn="ctr"/>
                      <a:r>
                        <a:rPr kumimoji="1" lang="ja-JP" altLang="en-US" sz="1600" b="1" spc="300">
                          <a:solidFill>
                            <a:schemeClr val="bg1"/>
                          </a:solidFill>
                          <a:latin typeface="Meiryo" panose="020B0604030504040204" pitchFamily="34" charset="-128"/>
                          <a:ea typeface="Meiryo" panose="020B0604030504040204" pitchFamily="34" charset="-128"/>
                        </a:rPr>
                        <a:t>ページ数</a:t>
                      </a:r>
                      <a:endParaRPr kumimoji="1" lang="ja-JP" altLang="en-US" sz="1600" b="1" i="0" spc="300">
                        <a:solidFill>
                          <a:schemeClr val="bg1"/>
                        </a:solidFill>
                        <a:latin typeface="Meiryo" panose="020B0604030504040204" pitchFamily="34" charset="-128"/>
                        <a:ea typeface="Meiryo" panose="020B0604030504040204" pitchFamily="34" charset="-128"/>
                      </a:endParaRPr>
                    </a:p>
                  </a:txBody>
                  <a:tcPr anchor="ctr">
                    <a:lnL w="38100" cap="flat" cmpd="sng" algn="ctr">
                      <a:solidFill>
                        <a:schemeClr val="bg1"/>
                      </a:solidFill>
                      <a:prstDash val="solid"/>
                      <a:round/>
                      <a:headEnd type="none" w="med" len="med"/>
                      <a:tailEnd type="none" w="med" len="med"/>
                    </a:lnL>
                    <a:lnB w="38100" cap="flat" cmpd="sng" algn="ctr">
                      <a:solidFill>
                        <a:schemeClr val="bg1"/>
                      </a:solidFill>
                      <a:prstDash val="solid"/>
                      <a:round/>
                      <a:headEnd type="none" w="med" len="med"/>
                      <a:tailEnd type="none" w="med" len="med"/>
                    </a:lnB>
                    <a:solidFill>
                      <a:schemeClr val="bg2">
                        <a:lumMod val="75000"/>
                      </a:schemeClr>
                    </a:solidFill>
                  </a:tcPr>
                </a:tc>
                <a:extLst>
                  <a:ext uri="{0D108BD9-81ED-4DB2-BD59-A6C34878D82A}">
                    <a16:rowId xmlns:a16="http://schemas.microsoft.com/office/drawing/2014/main" val="1317350027"/>
                  </a:ext>
                </a:extLst>
              </a:tr>
              <a:tr h="727633">
                <a:tc rowSpan="2">
                  <a:txBody>
                    <a:bodyPr/>
                    <a:lstStyle/>
                    <a:p>
                      <a:pPr algn="ctr"/>
                      <a:endParaRPr kumimoji="1" lang="en-US" altLang="ja-JP" sz="1000" b="1" i="0" kern="1200">
                        <a:solidFill>
                          <a:schemeClr val="bg1"/>
                        </a:solidFill>
                        <a:latin typeface="Meiryo" panose="020B0604030504040204" pitchFamily="34" charset="-128"/>
                        <a:ea typeface="Meiryo" panose="020B0604030504040204" pitchFamily="34" charset="-128"/>
                        <a:cs typeface="+mn-cs"/>
                      </a:endParaRPr>
                    </a:p>
                    <a:p>
                      <a:pPr algn="ctr"/>
                      <a:endParaRPr kumimoji="1" lang="en-US" altLang="ja-JP" sz="1000" b="1" i="0" kern="1200">
                        <a:solidFill>
                          <a:schemeClr val="bg1"/>
                        </a:solidFill>
                        <a:latin typeface="Meiryo" panose="020B0604030504040204" pitchFamily="34" charset="-128"/>
                        <a:ea typeface="Meiryo" panose="020B0604030504040204" pitchFamily="34" charset="-128"/>
                        <a:cs typeface="+mn-cs"/>
                      </a:endParaRPr>
                    </a:p>
                    <a:p>
                      <a:pPr algn="ctr"/>
                      <a:endParaRPr kumimoji="1" lang="en-US" altLang="ja-JP" sz="1000" b="1" i="0" kern="1200">
                        <a:solidFill>
                          <a:schemeClr val="bg1"/>
                        </a:solidFill>
                        <a:latin typeface="Meiryo" panose="020B0604030504040204" pitchFamily="34" charset="-128"/>
                        <a:ea typeface="Meiryo" panose="020B0604030504040204" pitchFamily="34" charset="-128"/>
                        <a:cs typeface="+mn-cs"/>
                      </a:endParaRPr>
                    </a:p>
                    <a:p>
                      <a:pPr algn="ctr"/>
                      <a:r>
                        <a:rPr kumimoji="1" lang="ja-JP" altLang="en-US" sz="1000" b="1" i="0">
                          <a:solidFill>
                            <a:schemeClr val="bg1"/>
                          </a:solidFill>
                          <a:latin typeface="Meiryo" panose="020B0604030504040204" pitchFamily="34" charset="-128"/>
                          <a:ea typeface="Meiryo" panose="020B0604030504040204" pitchFamily="34" charset="-128"/>
                        </a:rPr>
                        <a:t>　　　　　</a:t>
                      </a:r>
                      <a:endParaRPr kumimoji="1" lang="en-US" altLang="ja-JP" sz="1000" b="1" i="0">
                        <a:solidFill>
                          <a:schemeClr val="bg1"/>
                        </a:solidFill>
                        <a:latin typeface="Meiryo" panose="020B0604030504040204" pitchFamily="34" charset="-128"/>
                        <a:ea typeface="Meiryo" panose="020B0604030504040204" pitchFamily="34" charset="-128"/>
                      </a:endParaRPr>
                    </a:p>
                    <a:p>
                      <a:pPr algn="ctr"/>
                      <a:r>
                        <a:rPr kumimoji="1" lang="ja-JP" altLang="en-US" sz="1000" b="1" i="0">
                          <a:solidFill>
                            <a:schemeClr val="bg1"/>
                          </a:solidFill>
                          <a:latin typeface="Meiryo" panose="020B0604030504040204" pitchFamily="34" charset="-128"/>
                          <a:ea typeface="Meiryo" panose="020B0604030504040204" pitchFamily="34" charset="-128"/>
                        </a:rPr>
                        <a:t>　　　　　　マルチデバイス</a:t>
                      </a:r>
                      <a:endParaRPr kumimoji="1" lang="en-US" altLang="ja-JP" sz="1000" b="1" i="0" kern="1200">
                        <a:solidFill>
                          <a:schemeClr val="bg1"/>
                        </a:solidFill>
                        <a:latin typeface="Meiryo" panose="020B0604030504040204" pitchFamily="34" charset="-128"/>
                        <a:ea typeface="Meiryo" panose="020B0604030504040204" pitchFamily="34" charset="-128"/>
                        <a:cs typeface="+mn-cs"/>
                      </a:endParaRPr>
                    </a:p>
                  </a:txBody>
                  <a:tcPr marB="144000">
                    <a:lnR w="38100" cap="flat" cmpd="sng" algn="ctr">
                      <a:solidFill>
                        <a:schemeClr val="bg1"/>
                      </a:solidFill>
                      <a:prstDash val="solid"/>
                      <a:round/>
                      <a:headEnd type="none" w="med" len="med"/>
                      <a:tailEnd type="none" w="med" len="med"/>
                    </a:lnR>
                    <a:lnB w="38100" cap="flat" cmpd="sng" algn="ctr">
                      <a:solidFill>
                        <a:schemeClr val="bg1"/>
                      </a:solidFill>
                      <a:prstDash val="solid"/>
                      <a:round/>
                      <a:headEnd type="none" w="med" len="med"/>
                      <a:tailEnd type="none" w="med" len="med"/>
                    </a:lnB>
                    <a:solidFill>
                      <a:srgbClr val="C00000"/>
                    </a:solidFill>
                  </a:tcPr>
                </a:tc>
                <a:tc>
                  <a:txBody>
                    <a:bodyPr/>
                    <a:lstStyle/>
                    <a:p>
                      <a:r>
                        <a:rPr kumimoji="1" lang="ja-JP" altLang="en-US" sz="1050" b="1" i="0">
                          <a:solidFill>
                            <a:schemeClr val="accent3"/>
                          </a:solidFill>
                          <a:latin typeface="Meiryo" panose="020B0604030504040204" pitchFamily="34" charset="-128"/>
                          <a:ea typeface="Meiryo" panose="020B0604030504040204" pitchFamily="34" charset="-128"/>
                        </a:rPr>
                        <a:t>ブランドパネル</a:t>
                      </a:r>
                      <a:r>
                        <a:rPr kumimoji="1" lang="en-US" altLang="ja-JP" sz="1050" b="1" i="0">
                          <a:solidFill>
                            <a:schemeClr val="accent3"/>
                          </a:solidFill>
                          <a:latin typeface="Meiryo" panose="020B0604030504040204" pitchFamily="34" charset="-128"/>
                          <a:ea typeface="Meiryo" panose="020B0604030504040204" pitchFamily="34" charset="-128"/>
                        </a:rPr>
                        <a:t>  </a:t>
                      </a:r>
                      <a:r>
                        <a:rPr kumimoji="1" lang="ja-JP" altLang="en-US" sz="1050" b="1" i="0">
                          <a:solidFill>
                            <a:schemeClr val="accent3"/>
                          </a:solidFill>
                          <a:latin typeface="Meiryo" panose="020B0604030504040204" pitchFamily="34" charset="-128"/>
                          <a:ea typeface="Meiryo" panose="020B0604030504040204" pitchFamily="34" charset="-128"/>
                        </a:rPr>
                        <a:t>マルチデバイス</a:t>
                      </a:r>
                    </a:p>
                  </a:txBody>
                  <a:tcPr marL="14400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EBEBEB"/>
                    </a:solidFill>
                  </a:tcPr>
                </a:tc>
                <a:tc>
                  <a:txBody>
                    <a:bodyPr/>
                    <a:lstStyle/>
                    <a:p>
                      <a:pPr algn="ctr"/>
                      <a:r>
                        <a:rPr kumimoji="1" lang="en-US" altLang="ja-JP" sz="1050" b="0" i="0" dirty="0">
                          <a:solidFill>
                            <a:schemeClr val="accent3"/>
                          </a:solidFill>
                          <a:latin typeface="Meiryo" panose="020B0604030504040204" pitchFamily="34" charset="-128"/>
                          <a:ea typeface="Meiryo" panose="020B0604030504040204" pitchFamily="34" charset="-128"/>
                        </a:rPr>
                        <a:t>P.10</a:t>
                      </a:r>
                      <a:endParaRPr kumimoji="1" lang="ja-JP" altLang="en-US" sz="1050" b="0" i="0" dirty="0">
                        <a:solidFill>
                          <a:schemeClr val="accent3"/>
                        </a:solidFill>
                        <a:latin typeface="Meiryo" panose="020B0604030504040204" pitchFamily="34" charset="-128"/>
                        <a:ea typeface="Meiryo" panose="020B0604030504040204" pitchFamily="34" charset="-128"/>
                      </a:endParaRPr>
                    </a:p>
                  </a:txBody>
                  <a:tcPr marL="144000" anchor="ctr">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EBEBEB"/>
                    </a:solidFill>
                  </a:tcPr>
                </a:tc>
                <a:extLst>
                  <a:ext uri="{0D108BD9-81ED-4DB2-BD59-A6C34878D82A}">
                    <a16:rowId xmlns:a16="http://schemas.microsoft.com/office/drawing/2014/main" val="1021320354"/>
                  </a:ext>
                </a:extLst>
              </a:tr>
              <a:tr h="649425">
                <a:tc vMerge="1">
                  <a:txBody>
                    <a:bodyPr/>
                    <a:lstStyle/>
                    <a:p>
                      <a:endParaRPr kumimoji="1" lang="ja-JP" altLang="en-US">
                        <a:solidFill>
                          <a:schemeClr val="tx1"/>
                        </a:solidFill>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6"/>
                    </a:solidFill>
                  </a:tcPr>
                </a:tc>
                <a:tc>
                  <a:txBody>
                    <a:bodyPr/>
                    <a:lstStyle/>
                    <a:p>
                      <a:r>
                        <a:rPr kumimoji="1" lang="ja-JP" altLang="en-US" sz="1050" b="1" i="0">
                          <a:solidFill>
                            <a:schemeClr val="accent3"/>
                          </a:solidFill>
                          <a:latin typeface="Meiryo" panose="020B0604030504040204" pitchFamily="34" charset="-128"/>
                          <a:ea typeface="Meiryo" panose="020B0604030504040204" pitchFamily="34" charset="-128"/>
                        </a:rPr>
                        <a:t>ブランドパネル</a:t>
                      </a:r>
                      <a:r>
                        <a:rPr kumimoji="1" lang="en-US" altLang="ja-JP" sz="1050" b="1" i="0">
                          <a:solidFill>
                            <a:schemeClr val="accent3"/>
                          </a:solidFill>
                          <a:latin typeface="Meiryo" panose="020B0604030504040204" pitchFamily="34" charset="-128"/>
                          <a:ea typeface="Meiryo" panose="020B0604030504040204" pitchFamily="34" charset="-128"/>
                        </a:rPr>
                        <a:t>  </a:t>
                      </a:r>
                      <a:r>
                        <a:rPr kumimoji="1" lang="ja-JP" altLang="en-US" sz="1050" b="1" i="0">
                          <a:solidFill>
                            <a:schemeClr val="accent3"/>
                          </a:solidFill>
                          <a:latin typeface="Meiryo" panose="020B0604030504040204" pitchFamily="34" charset="-128"/>
                          <a:ea typeface="Meiryo" panose="020B0604030504040204" pitchFamily="34" charset="-128"/>
                        </a:rPr>
                        <a:t>リッチフォーマット</a:t>
                      </a:r>
                      <a:r>
                        <a:rPr kumimoji="1" lang="en-US" altLang="ja-JP" sz="1050" b="1" i="0">
                          <a:solidFill>
                            <a:schemeClr val="accent3"/>
                          </a:solidFill>
                          <a:latin typeface="Meiryo" panose="020B0604030504040204" pitchFamily="34" charset="-128"/>
                          <a:ea typeface="Meiryo" panose="020B0604030504040204" pitchFamily="34" charset="-128"/>
                        </a:rPr>
                        <a:t>  </a:t>
                      </a:r>
                      <a:r>
                        <a:rPr kumimoji="1" lang="ja-JP" altLang="en-US" sz="1050" b="1" i="0">
                          <a:solidFill>
                            <a:schemeClr val="accent3"/>
                          </a:solidFill>
                          <a:latin typeface="Meiryo" panose="020B0604030504040204" pitchFamily="34" charset="-128"/>
                          <a:ea typeface="Meiryo" panose="020B0604030504040204" pitchFamily="34" charset="-128"/>
                        </a:rPr>
                        <a:t>マルチデバイス</a:t>
                      </a:r>
                    </a:p>
                  </a:txBody>
                  <a:tcPr marL="14400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F5F5F5"/>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P.14</a:t>
                      </a:r>
                      <a:endParaRPr kumimoji="1" lang="ja-JP" altLang="en-US"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44000" anchor="ctr">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F5F5F5"/>
                    </a:solidFill>
                  </a:tcPr>
                </a:tc>
                <a:extLst>
                  <a:ext uri="{0D108BD9-81ED-4DB2-BD59-A6C34878D82A}">
                    <a16:rowId xmlns:a16="http://schemas.microsoft.com/office/drawing/2014/main" val="1018767192"/>
                  </a:ext>
                </a:extLst>
              </a:tr>
              <a:tr h="572520">
                <a:tc rowSpan="2">
                  <a:txBody>
                    <a:bodyPr/>
                    <a:lstStyle/>
                    <a:p>
                      <a:pPr algn="ctr"/>
                      <a:endParaRPr kumimoji="1" lang="en-US" altLang="ja-JP" sz="1000" b="1" i="0">
                        <a:solidFill>
                          <a:schemeClr val="bg1"/>
                        </a:solidFill>
                        <a:latin typeface="Meiryo" panose="020B0604030504040204" pitchFamily="34" charset="-128"/>
                        <a:ea typeface="Meiryo" panose="020B0604030504040204" pitchFamily="34" charset="-128"/>
                      </a:endParaRPr>
                    </a:p>
                    <a:p>
                      <a:pPr algn="ctr"/>
                      <a:endParaRPr kumimoji="1" lang="en-US" altLang="ja-JP" sz="1000" b="1" i="0">
                        <a:solidFill>
                          <a:schemeClr val="bg1"/>
                        </a:solidFill>
                        <a:latin typeface="Meiryo" panose="020B0604030504040204" pitchFamily="34" charset="-128"/>
                        <a:ea typeface="Meiryo" panose="020B0604030504040204" pitchFamily="34" charset="-128"/>
                      </a:endParaRPr>
                    </a:p>
                    <a:p>
                      <a:pPr algn="ctr"/>
                      <a:endParaRPr kumimoji="1" lang="en-US" altLang="ja-JP" sz="1000" b="1" i="0">
                        <a:solidFill>
                          <a:schemeClr val="bg1"/>
                        </a:solidFill>
                        <a:latin typeface="Meiryo" panose="020B0604030504040204" pitchFamily="34" charset="-128"/>
                        <a:ea typeface="Meiryo" panose="020B0604030504040204" pitchFamily="34" charset="-128"/>
                      </a:endParaRPr>
                    </a:p>
                    <a:p>
                      <a:pPr algn="ctr"/>
                      <a:r>
                        <a:rPr kumimoji="1" lang="ja-JP" altLang="en-US" sz="1000" b="1" i="0">
                          <a:solidFill>
                            <a:schemeClr val="bg1"/>
                          </a:solidFill>
                          <a:latin typeface="Meiryo" panose="020B0604030504040204" pitchFamily="34" charset="-128"/>
                          <a:ea typeface="Meiryo" panose="020B0604030504040204" pitchFamily="34" charset="-128"/>
                        </a:rPr>
                        <a:t>　　　　　　スマートフォン</a:t>
                      </a:r>
                      <a:endParaRPr kumimoji="1" lang="en-US" altLang="ja-JP" sz="1000" b="1" i="0">
                        <a:solidFill>
                          <a:schemeClr val="bg1"/>
                        </a:solidFill>
                        <a:latin typeface="Meiryo" panose="020B0604030504040204" pitchFamily="34" charset="-128"/>
                        <a:ea typeface="Meiryo" panose="020B0604030504040204" pitchFamily="34" charset="-128"/>
                      </a:endParaRPr>
                    </a:p>
                  </a:txBody>
                  <a:tcPr marB="144000">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C00000"/>
                    </a:solidFill>
                  </a:tcPr>
                </a:tc>
                <a:tc>
                  <a:txBody>
                    <a:bodyPr/>
                    <a:lstStyle/>
                    <a:p>
                      <a:r>
                        <a:rPr kumimoji="1" lang="ja-JP" altLang="en-US" sz="1050" b="1" i="0">
                          <a:solidFill>
                            <a:schemeClr val="accent3"/>
                          </a:solidFill>
                          <a:latin typeface="Meiryo" panose="020B0604030504040204" pitchFamily="34" charset="-128"/>
                          <a:ea typeface="Meiryo" panose="020B0604030504040204" pitchFamily="34" charset="-128"/>
                        </a:rPr>
                        <a:t>ブランドパネル</a:t>
                      </a:r>
                      <a:r>
                        <a:rPr kumimoji="1" lang="en-US" altLang="ja-JP" sz="1050" b="1" i="0">
                          <a:solidFill>
                            <a:schemeClr val="accent3"/>
                          </a:solidFill>
                          <a:latin typeface="Meiryo" panose="020B0604030504040204" pitchFamily="34" charset="-128"/>
                          <a:ea typeface="Meiryo" panose="020B0604030504040204" pitchFamily="34" charset="-128"/>
                        </a:rPr>
                        <a:t>  </a:t>
                      </a:r>
                      <a:r>
                        <a:rPr kumimoji="1" lang="ja-JP" altLang="en-US" sz="1050" b="1" i="0">
                          <a:solidFill>
                            <a:schemeClr val="accent3"/>
                          </a:solidFill>
                          <a:latin typeface="Meiryo" panose="020B0604030504040204" pitchFamily="34" charset="-128"/>
                          <a:ea typeface="Meiryo" panose="020B0604030504040204" pitchFamily="34" charset="-128"/>
                        </a:rPr>
                        <a:t>スマートフォン</a:t>
                      </a:r>
                    </a:p>
                  </a:txBody>
                  <a:tcPr marL="14400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EBEBEB"/>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P.17</a:t>
                      </a:r>
                      <a:endParaRPr kumimoji="1" lang="ja-JP" altLang="en-US"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44000" anchor="ctr">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EBEBEB"/>
                    </a:solidFill>
                  </a:tcPr>
                </a:tc>
                <a:extLst>
                  <a:ext uri="{0D108BD9-81ED-4DB2-BD59-A6C34878D82A}">
                    <a16:rowId xmlns:a16="http://schemas.microsoft.com/office/drawing/2014/main" val="2584139763"/>
                  </a:ext>
                </a:extLst>
              </a:tr>
              <a:tr h="651970">
                <a:tc vMerge="1">
                  <a:txBody>
                    <a:bodyPr/>
                    <a:lstStyle/>
                    <a:p>
                      <a:endParaRPr kumimoji="1" lang="ja-JP" altLang="en-US">
                        <a:solidFill>
                          <a:schemeClr val="tx1"/>
                        </a:solidFill>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6"/>
                    </a:solidFill>
                  </a:tcPr>
                </a:tc>
                <a:tc>
                  <a:txBody>
                    <a:bodyPr/>
                    <a:lstStyle/>
                    <a:p>
                      <a:r>
                        <a:rPr kumimoji="1" lang="ja-JP" altLang="en-US" sz="1050" b="1" i="0">
                          <a:solidFill>
                            <a:schemeClr val="accent3"/>
                          </a:solidFill>
                          <a:latin typeface="Meiryo" panose="020B0604030504040204" pitchFamily="34" charset="-128"/>
                          <a:ea typeface="Meiryo" panose="020B0604030504040204" pitchFamily="34" charset="-128"/>
                        </a:rPr>
                        <a:t>ブランドパネル　スマートフォン　カルーセル</a:t>
                      </a:r>
                    </a:p>
                  </a:txBody>
                  <a:tcPr marL="14400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F5F5F5"/>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P.22</a:t>
                      </a:r>
                      <a:endParaRPr kumimoji="1" lang="ja-JP" altLang="en-US"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44000" anchor="ctr">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F5F5F5"/>
                    </a:solidFill>
                  </a:tcPr>
                </a:tc>
                <a:extLst>
                  <a:ext uri="{0D108BD9-81ED-4DB2-BD59-A6C34878D82A}">
                    <a16:rowId xmlns:a16="http://schemas.microsoft.com/office/drawing/2014/main" val="571039734"/>
                  </a:ext>
                </a:extLst>
              </a:tr>
              <a:tr h="696642">
                <a:tc rowSpan="3">
                  <a:txBody>
                    <a:bodyPr/>
                    <a:lstStyle/>
                    <a:p>
                      <a:pPr algn="ctr"/>
                      <a:endParaRPr kumimoji="1" lang="en-US" altLang="ja-JP" sz="1000" b="1" i="0">
                        <a:solidFill>
                          <a:schemeClr val="bg1"/>
                        </a:solidFill>
                        <a:latin typeface="Meiryo" panose="020B0604030504040204" pitchFamily="34" charset="-128"/>
                        <a:ea typeface="Meiryo" panose="020B0604030504040204" pitchFamily="34" charset="-128"/>
                      </a:endParaRPr>
                    </a:p>
                    <a:p>
                      <a:pPr algn="ctr"/>
                      <a:endParaRPr kumimoji="1" lang="en-US" altLang="ja-JP" sz="1000" b="1" i="0">
                        <a:solidFill>
                          <a:schemeClr val="bg1"/>
                        </a:solidFill>
                        <a:latin typeface="Meiryo" panose="020B0604030504040204" pitchFamily="34" charset="-128"/>
                        <a:ea typeface="Meiryo" panose="020B0604030504040204" pitchFamily="34" charset="-128"/>
                      </a:endParaRPr>
                    </a:p>
                    <a:p>
                      <a:pPr algn="ctr"/>
                      <a:endParaRPr kumimoji="1" lang="en-US" altLang="ja-JP" sz="1000" b="1" i="0">
                        <a:solidFill>
                          <a:schemeClr val="bg1"/>
                        </a:solidFill>
                        <a:latin typeface="Meiryo" panose="020B0604030504040204" pitchFamily="34" charset="-128"/>
                        <a:ea typeface="Meiryo" panose="020B0604030504040204" pitchFamily="34" charset="-128"/>
                      </a:endParaRPr>
                    </a:p>
                    <a:p>
                      <a:pPr algn="ctr"/>
                      <a:endParaRPr kumimoji="1" lang="en-US" altLang="ja-JP" sz="1000" b="1" i="0">
                        <a:solidFill>
                          <a:schemeClr val="bg1"/>
                        </a:solidFill>
                        <a:latin typeface="Meiryo" panose="020B0604030504040204" pitchFamily="34" charset="-128"/>
                        <a:ea typeface="Meiryo" panose="020B0604030504040204" pitchFamily="34" charset="-128"/>
                      </a:endParaRPr>
                    </a:p>
                    <a:p>
                      <a:pPr algn="ctr"/>
                      <a:r>
                        <a:rPr kumimoji="1" lang="ja-JP" altLang="en-US" sz="1000" b="1" i="0">
                          <a:solidFill>
                            <a:schemeClr val="bg1"/>
                          </a:solidFill>
                          <a:latin typeface="Meiryo" panose="020B0604030504040204" pitchFamily="34" charset="-128"/>
                          <a:ea typeface="Meiryo" panose="020B0604030504040204" pitchFamily="34" charset="-128"/>
                        </a:rPr>
                        <a:t>　</a:t>
                      </a:r>
                      <a:endParaRPr kumimoji="1" lang="en-US" altLang="ja-JP" sz="1000" b="1" i="0">
                        <a:solidFill>
                          <a:schemeClr val="bg1"/>
                        </a:solidFill>
                        <a:latin typeface="Meiryo" panose="020B0604030504040204" pitchFamily="34" charset="-128"/>
                        <a:ea typeface="Meiryo" panose="020B0604030504040204" pitchFamily="34" charset="-128"/>
                      </a:endParaRPr>
                    </a:p>
                    <a:p>
                      <a:pPr algn="ctr"/>
                      <a:r>
                        <a:rPr kumimoji="1" lang="ja-JP" altLang="en-US" sz="1000" b="1" i="0">
                          <a:solidFill>
                            <a:schemeClr val="bg1"/>
                          </a:solidFill>
                          <a:latin typeface="Meiryo" panose="020B0604030504040204" pitchFamily="34" charset="-128"/>
                          <a:ea typeface="Meiryo" panose="020B0604030504040204" pitchFamily="34" charset="-128"/>
                        </a:rPr>
                        <a:t>　　　</a:t>
                      </a:r>
                      <a:r>
                        <a:rPr kumimoji="1" lang="en-US" altLang="ja-JP" sz="1000" b="1" i="0">
                          <a:solidFill>
                            <a:schemeClr val="bg1"/>
                          </a:solidFill>
                          <a:latin typeface="Meiryo" panose="020B0604030504040204" pitchFamily="34" charset="-128"/>
                          <a:ea typeface="Meiryo" panose="020B0604030504040204" pitchFamily="34" charset="-128"/>
                        </a:rPr>
                        <a:t>PC</a:t>
                      </a:r>
                    </a:p>
                    <a:p>
                      <a:pPr algn="ctr"/>
                      <a:endParaRPr kumimoji="1" lang="en-US" altLang="ja-JP" sz="1000" b="1" i="0">
                        <a:solidFill>
                          <a:schemeClr val="bg1"/>
                        </a:solidFill>
                        <a:latin typeface="Meiryo" panose="020B0604030504040204" pitchFamily="34" charset="-128"/>
                        <a:ea typeface="Meiryo" panose="020B0604030504040204" pitchFamily="34" charset="-128"/>
                      </a:endParaRPr>
                    </a:p>
                    <a:p>
                      <a:pPr algn="ctr"/>
                      <a:endParaRPr kumimoji="1" lang="ja-JP" altLang="en-US" sz="1000" b="1" i="0">
                        <a:solidFill>
                          <a:schemeClr val="bg1"/>
                        </a:solidFill>
                        <a:latin typeface="Meiryo" panose="020B0604030504040204" pitchFamily="34" charset="-128"/>
                        <a:ea typeface="Meiryo" panose="020B0604030504040204" pitchFamily="34" charset="-128"/>
                      </a:endParaRPr>
                    </a:p>
                  </a:txBody>
                  <a:tcPr marB="432000">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solidFill>
                      <a:srgbClr val="C00000"/>
                    </a:solidFill>
                  </a:tcPr>
                </a:tc>
                <a:tc>
                  <a:txBody>
                    <a:bodyPr/>
                    <a:lstStyle/>
                    <a:p>
                      <a:r>
                        <a:rPr kumimoji="1" lang="ja-JP" altLang="en-US" sz="1050" b="1" i="0">
                          <a:solidFill>
                            <a:schemeClr val="accent3"/>
                          </a:solidFill>
                          <a:latin typeface="Meiryo" panose="020B0604030504040204" pitchFamily="34" charset="-128"/>
                          <a:ea typeface="Meiryo" panose="020B0604030504040204" pitchFamily="34" charset="-128"/>
                        </a:rPr>
                        <a:t>ブランドパネル</a:t>
                      </a:r>
                      <a:r>
                        <a:rPr kumimoji="1" lang="en-US" altLang="ja-JP" sz="1050" b="1" i="0">
                          <a:solidFill>
                            <a:schemeClr val="accent3"/>
                          </a:solidFill>
                          <a:latin typeface="Meiryo" panose="020B0604030504040204" pitchFamily="34" charset="-128"/>
                          <a:ea typeface="Meiryo" panose="020B0604030504040204" pitchFamily="34" charset="-128"/>
                        </a:rPr>
                        <a:t>  PC</a:t>
                      </a:r>
                      <a:endParaRPr kumimoji="1" lang="ja-JP" altLang="en-US" sz="1050" b="1" i="0">
                        <a:solidFill>
                          <a:schemeClr val="accent3"/>
                        </a:solidFill>
                        <a:latin typeface="Meiryo" panose="020B0604030504040204" pitchFamily="34" charset="-128"/>
                        <a:ea typeface="Meiryo" panose="020B0604030504040204" pitchFamily="34" charset="-128"/>
                      </a:endParaRPr>
                    </a:p>
                  </a:txBody>
                  <a:tcPr marL="14400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EBEBEB"/>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P.27</a:t>
                      </a:r>
                      <a:endParaRPr kumimoji="1" lang="ja-JP" altLang="en-US"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44000" anchor="ctr">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EBEBEB"/>
                    </a:solidFill>
                  </a:tcPr>
                </a:tc>
                <a:extLst>
                  <a:ext uri="{0D108BD9-81ED-4DB2-BD59-A6C34878D82A}">
                    <a16:rowId xmlns:a16="http://schemas.microsoft.com/office/drawing/2014/main" val="1663668410"/>
                  </a:ext>
                </a:extLst>
              </a:tr>
              <a:tr h="626534">
                <a:tc vMerge="1">
                  <a:txBody>
                    <a:bodyPr/>
                    <a:lstStyle/>
                    <a:p>
                      <a:endParaRPr kumimoji="1" lang="ja-JP" altLang="en-US">
                        <a:solidFill>
                          <a:schemeClr val="tx1"/>
                        </a:solidFill>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6"/>
                    </a:solidFill>
                  </a:tcPr>
                </a:tc>
                <a:tc>
                  <a:txBody>
                    <a:bodyPr/>
                    <a:lstStyle/>
                    <a:p>
                      <a:r>
                        <a:rPr kumimoji="1" lang="ja-JP" altLang="en-US" sz="1050" b="1" i="0">
                          <a:solidFill>
                            <a:schemeClr val="accent3"/>
                          </a:solidFill>
                          <a:latin typeface="Meiryo" panose="020B0604030504040204" pitchFamily="34" charset="-128"/>
                          <a:ea typeface="Meiryo" panose="020B0604030504040204" pitchFamily="34" charset="-128"/>
                        </a:rPr>
                        <a:t>ブランドパネル</a:t>
                      </a:r>
                      <a:r>
                        <a:rPr kumimoji="1" lang="en-US" altLang="ja-JP" sz="1050" b="1" i="0">
                          <a:solidFill>
                            <a:schemeClr val="accent3"/>
                          </a:solidFill>
                          <a:latin typeface="Meiryo" panose="020B0604030504040204" pitchFamily="34" charset="-128"/>
                          <a:ea typeface="Meiryo" panose="020B0604030504040204" pitchFamily="34" charset="-128"/>
                        </a:rPr>
                        <a:t>  </a:t>
                      </a:r>
                      <a:r>
                        <a:rPr kumimoji="1" lang="ja-JP" altLang="en-US" sz="1050" b="1" i="0">
                          <a:solidFill>
                            <a:schemeClr val="accent3"/>
                          </a:solidFill>
                          <a:latin typeface="Meiryo" panose="020B0604030504040204" pitchFamily="34" charset="-128"/>
                          <a:ea typeface="Meiryo" panose="020B0604030504040204" pitchFamily="34" charset="-128"/>
                        </a:rPr>
                        <a:t>トップインパクト</a:t>
                      </a:r>
                      <a:r>
                        <a:rPr kumimoji="1" lang="en-US" altLang="ja-JP" sz="1050" b="1" i="0">
                          <a:solidFill>
                            <a:schemeClr val="accent3"/>
                          </a:solidFill>
                          <a:latin typeface="Meiryo" panose="020B0604030504040204" pitchFamily="34" charset="-128"/>
                          <a:ea typeface="Meiryo" panose="020B0604030504040204" pitchFamily="34" charset="-128"/>
                        </a:rPr>
                        <a:t>  PC</a:t>
                      </a:r>
                      <a:endParaRPr kumimoji="1" lang="ja-JP" altLang="en-US" sz="1050" b="1" i="0">
                        <a:solidFill>
                          <a:schemeClr val="accent3"/>
                        </a:solidFill>
                        <a:latin typeface="Meiryo" panose="020B0604030504040204" pitchFamily="34" charset="-128"/>
                        <a:ea typeface="Meiryo" panose="020B0604030504040204" pitchFamily="34" charset="-128"/>
                      </a:endParaRPr>
                    </a:p>
                  </a:txBody>
                  <a:tcPr marL="14400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1"/>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P.30</a:t>
                      </a:r>
                      <a:endParaRPr kumimoji="1" lang="ja-JP" altLang="en-US"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44000" anchor="ctr">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633264396"/>
                  </a:ext>
                </a:extLst>
              </a:tr>
              <a:tr h="472959">
                <a:tc vMerge="1">
                  <a:txBody>
                    <a:bodyPr/>
                    <a:lstStyle/>
                    <a:p>
                      <a:endParaRPr kumimoji="1" lang="ja-JP" altLang="en-US">
                        <a:solidFill>
                          <a:schemeClr val="tx1"/>
                        </a:solidFill>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6"/>
                    </a:solidFill>
                  </a:tcPr>
                </a:tc>
                <a:tc>
                  <a:txBody>
                    <a:bodyPr/>
                    <a:lstStyle/>
                    <a:p>
                      <a:r>
                        <a:rPr kumimoji="1" lang="ja-JP" altLang="en-US" sz="1050" b="1" i="0">
                          <a:solidFill>
                            <a:schemeClr val="accent3"/>
                          </a:solidFill>
                          <a:latin typeface="Meiryo" panose="020B0604030504040204" pitchFamily="34" charset="-128"/>
                          <a:ea typeface="Meiryo" panose="020B0604030504040204" pitchFamily="34" charset="-128"/>
                        </a:rPr>
                        <a:t>スペシャル商品</a:t>
                      </a:r>
                    </a:p>
                  </a:txBody>
                  <a:tcPr marL="14400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solidFill>
                      <a:srgbClr val="EBEBEB"/>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P.33</a:t>
                      </a:r>
                      <a:endParaRPr kumimoji="1" lang="ja-JP" altLang="en-US"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44000" anchor="ctr">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solidFill>
                      <a:srgbClr val="EBEBEB"/>
                    </a:solidFill>
                  </a:tcPr>
                </a:tc>
                <a:extLst>
                  <a:ext uri="{0D108BD9-81ED-4DB2-BD59-A6C34878D82A}">
                    <a16:rowId xmlns:a16="http://schemas.microsoft.com/office/drawing/2014/main" val="853032624"/>
                  </a:ext>
                </a:extLst>
              </a:tr>
            </a:tbl>
          </a:graphicData>
        </a:graphic>
      </p:graphicFrame>
      <p:pic>
        <p:nvPicPr>
          <p:cNvPr id="9" name="図 8">
            <a:extLst>
              <a:ext uri="{FF2B5EF4-FFF2-40B4-BE49-F238E27FC236}">
                <a16:creationId xmlns:a16="http://schemas.microsoft.com/office/drawing/2014/main" id="{99540ED1-25F0-F79C-ACE9-74E8C815A364}"/>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79159" y="2446559"/>
            <a:ext cx="576000" cy="433107"/>
          </a:xfrm>
          <a:prstGeom prst="rect">
            <a:avLst/>
          </a:prstGeom>
        </p:spPr>
      </p:pic>
      <p:pic>
        <p:nvPicPr>
          <p:cNvPr id="10" name="図 9">
            <a:extLst>
              <a:ext uri="{FF2B5EF4-FFF2-40B4-BE49-F238E27FC236}">
                <a16:creationId xmlns:a16="http://schemas.microsoft.com/office/drawing/2014/main" id="{5CBB6980-23F4-9DE2-F597-D138C7659585}"/>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252395" y="3681413"/>
            <a:ext cx="288000" cy="520176"/>
          </a:xfrm>
          <a:prstGeom prst="rect">
            <a:avLst/>
          </a:prstGeom>
        </p:spPr>
      </p:pic>
      <p:pic>
        <p:nvPicPr>
          <p:cNvPr id="11" name="図 10">
            <a:extLst>
              <a:ext uri="{FF2B5EF4-FFF2-40B4-BE49-F238E27FC236}">
                <a16:creationId xmlns:a16="http://schemas.microsoft.com/office/drawing/2014/main" id="{027A7F51-10EB-B88F-FCFA-99989CF1ADBF}"/>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108584" y="5194078"/>
            <a:ext cx="575621" cy="475831"/>
          </a:xfrm>
          <a:prstGeom prst="rect">
            <a:avLst/>
          </a:prstGeom>
        </p:spPr>
      </p:pic>
      <p:pic>
        <p:nvPicPr>
          <p:cNvPr id="13" name="図プレースホルダー 12" descr="アイコン&#10;&#10;自動的に生成された説明">
            <a:extLst>
              <a:ext uri="{FF2B5EF4-FFF2-40B4-BE49-F238E27FC236}">
                <a16:creationId xmlns:a16="http://schemas.microsoft.com/office/drawing/2014/main" id="{9C170B1A-18AB-BD9F-9567-74FC723E55D9}"/>
              </a:ext>
            </a:extLst>
          </p:cNvPr>
          <p:cNvPicPr>
            <a:picLocks noGrp="1" noChangeAspect="1"/>
          </p:cNvPicPr>
          <p:nvPr>
            <p:ph type="pic" sz="quarter" idx="11"/>
          </p:nvPr>
        </p:nvPicPr>
        <p:blipFill>
          <a:blip r:embed="rId6"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184627591"/>
      </p:ext>
    </p:extLst>
  </p:cSld>
  <p:clrMapOvr>
    <a:masterClrMapping/>
  </p:clrMapOvr>
</p:sld>
</file>

<file path=ppt/theme/theme1.xml><?xml version="1.0" encoding="utf-8"?>
<a:theme xmlns:a="http://schemas.openxmlformats.org/drawingml/2006/main" name="表紙">
  <a:themeElements>
    <a:clrScheme name="">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1_表紙">
  <a:themeElements>
    <a:clrScheme name="">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246</TotalTime>
  <Words>12241</Words>
  <Application>Microsoft Office PowerPoint</Application>
  <PresentationFormat>ワイド画面</PresentationFormat>
  <Paragraphs>2287</Paragraphs>
  <Slides>52</Slides>
  <Notes>30</Notes>
  <HiddenSlides>0</HiddenSlides>
  <MMClips>0</MMClips>
  <ScaleCrop>false</ScaleCrop>
  <HeadingPairs>
    <vt:vector size="6" baseType="variant">
      <vt:variant>
        <vt:lpstr>使用されているフォント</vt:lpstr>
      </vt:variant>
      <vt:variant>
        <vt:i4>12</vt:i4>
      </vt:variant>
      <vt:variant>
        <vt:lpstr>テーマ</vt:lpstr>
      </vt:variant>
      <vt:variant>
        <vt:i4>2</vt:i4>
      </vt:variant>
      <vt:variant>
        <vt:lpstr>スライド タイトル</vt:lpstr>
      </vt:variant>
      <vt:variant>
        <vt:i4>52</vt:i4>
      </vt:variant>
    </vt:vector>
  </HeadingPairs>
  <TitlesOfParts>
    <vt:vector size="66" baseType="lpstr">
      <vt:lpstr>A P-OTF UD Shin Go NT Pr6N U</vt:lpstr>
      <vt:lpstr>Hiragino Kaku Gothic Pro</vt:lpstr>
      <vt:lpstr>NotoSansJP</vt:lpstr>
      <vt:lpstr>メイリオ</vt:lpstr>
      <vt:lpstr>メイリオ</vt:lpstr>
      <vt:lpstr>游ゴシック</vt:lpstr>
      <vt:lpstr>游ゴシック</vt:lpstr>
      <vt:lpstr>Yu Gothic Medium</vt:lpstr>
      <vt:lpstr>Arial</vt:lpstr>
      <vt:lpstr>Calibri</vt:lpstr>
      <vt:lpstr>Segoe UI</vt:lpstr>
      <vt:lpstr>Wingdings</vt:lpstr>
      <vt:lpstr>表紙</vt:lpstr>
      <vt:lpstr>1_表紙</vt:lpstr>
      <vt:lpstr>ディスプレイ広告 （予約型 ）セールスシート</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subject/>
  <dc:creator>加賀谷 有里</dc:creator>
  <cp:keywords/>
  <dc:description/>
  <cp:lastModifiedBy>武藤 優希</cp:lastModifiedBy>
  <cp:revision>11</cp:revision>
  <dcterms:created xsi:type="dcterms:W3CDTF">2020-02-26T07:28:11Z</dcterms:created>
  <dcterms:modified xsi:type="dcterms:W3CDTF">2023-06-08T09:40:08Z</dcterms:modified>
  <cp:category/>
</cp:coreProperties>
</file>