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tiff" ContentType="image/tif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Override PartName="/ppt/changesInfos/changesInfo1.xml" ContentType="application/vnd.ms-powerpoint.changesinfo+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5" r:id="rId1"/>
  </p:sldMasterIdLst>
  <p:notesMasterIdLst>
    <p:notesMasterId r:id="rId12"/>
  </p:notesMasterIdLst>
  <p:handoutMasterIdLst>
    <p:handoutMasterId r:id="rId13"/>
  </p:handoutMasterIdLst>
  <p:sldIdLst>
    <p:sldId id="678" r:id="rId2"/>
    <p:sldId id="745" r:id="rId3"/>
    <p:sldId id="744" r:id="rId4"/>
    <p:sldId id="743" r:id="rId5"/>
    <p:sldId id="730" r:id="rId6"/>
    <p:sldId id="731" r:id="rId7"/>
    <p:sldId id="736" r:id="rId8"/>
    <p:sldId id="723" r:id="rId9"/>
    <p:sldId id="733" r:id="rId10"/>
    <p:sldId id="746" r:id="rId11"/>
  </p:sldIdLst>
  <p:sldSz cx="9906000" cy="6858000" type="A4"/>
  <p:notesSz cx="6858000" cy="9144000"/>
  <p:defaultTextStyle>
    <a:defPPr lvl="0">
      <a:defRPr lang="ja-JP"/>
    </a:defPPr>
    <a:lvl1pPr marL="0" lvl="1" algn="l" defTabSz="914400" rtl="0" eaLnBrk="1" latinLnBrk="0" hangingPunct="1">
      <a:defRPr kumimoji="1" sz="1800" kern="1200">
        <a:solidFill>
          <a:schemeClr val="tx1"/>
        </a:solidFill>
        <a:latin typeface="+mn-lt"/>
        <a:ea typeface="+mn-ea"/>
        <a:cs typeface="+mn-cs"/>
      </a:defRPr>
    </a:lvl1pPr>
    <a:lvl2pPr marL="457200" lvl="2" algn="l" defTabSz="914400" rtl="0" eaLnBrk="1" latinLnBrk="0" hangingPunct="1">
      <a:defRPr kumimoji="1" sz="1800" kern="1200">
        <a:solidFill>
          <a:schemeClr val="tx1"/>
        </a:solidFill>
        <a:latin typeface="+mn-lt"/>
        <a:ea typeface="+mn-ea"/>
        <a:cs typeface="+mn-cs"/>
      </a:defRPr>
    </a:lvl2pPr>
    <a:lvl3pPr marL="914400" lvl="3" algn="l" defTabSz="914400" rtl="0" eaLnBrk="1" latinLnBrk="0" hangingPunct="1">
      <a:defRPr kumimoji="1" sz="1800" kern="1200">
        <a:solidFill>
          <a:schemeClr val="tx1"/>
        </a:solidFill>
        <a:latin typeface="+mn-lt"/>
        <a:ea typeface="+mn-ea"/>
        <a:cs typeface="+mn-cs"/>
      </a:defRPr>
    </a:lvl3pPr>
    <a:lvl4pPr marL="1371600" lvl="4"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845" userDrawn="1">
          <p15:clr>
            <a:srgbClr val="A4A3A4"/>
          </p15:clr>
        </p15:guide>
        <p15:guide id="2" pos="312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E9EA"/>
    <a:srgbClr val="F5F5F9"/>
    <a:srgbClr val="E4E4EC"/>
    <a:srgbClr val="FFCCD1"/>
    <a:srgbClr val="7F7F7F"/>
    <a:srgbClr val="003399"/>
    <a:srgbClr val="FAFAFB"/>
    <a:srgbClr val="333333"/>
    <a:srgbClr val="D00216"/>
    <a:srgbClr val="F9D9D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4CC9F33-23F3-452A-9A69-66755C27C7BC}" v="23" dt="2020-10-05T03:18:25.217"/>
    <p1510:client id="{7CA7F79C-84F6-476D-B8A6-699422EA7B24}" v="206" dt="2020-06-23T01:15:54.452"/>
    <p1510:client id="{FA19EAFE-512D-4D32-A08E-00C7A2EC4103}" v="16" dt="2020-09-17T04:13:34.528"/>
    <p1510:client id="{FB591AEA-AB11-4387-B684-B068FD424C79}" v="125" dt="2020-09-24T02:11:11.655"/>
  </p1510:revLst>
</p1510:revInfo>
</file>

<file path=ppt/tableStyles.xml><?xml version="1.0" encoding="utf-8"?>
<a:tblStyleLst xmlns:a="http://schemas.openxmlformats.org/drawingml/2006/main" def="{5C22544A-7EE6-4342-B048-85BDC9FD1C3A}">
  <a:tblStyle styleId="{F5AB1C69-6EDB-4FF4-983F-18BD219EF322}" styleName="中間スタイル 2 - アクセント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0A15C55-8517-42AA-B614-E9B94910E393}" styleName="中間スタイル 2 - アクセント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スタイル (中間)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3B4B98B0-60AC-42C2-AFA5-B58CD77FA1E5}" styleName="淡色スタイル 1 - アクセント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2D5ABB26-0587-4C30-8999-92F81FD0307C}" styleName="スタイルなし、表のグリッド線なし">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616DA210-FB5B-4158-B5E0-FEB733F419BA}" styleName="スタイル (淡色)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21E4AEA4-8DFA-4A89-87EB-49C32662AFE0}" styleName="中間スタイル 2 - アクセント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08FB837D-C827-4EFA-A057-4D05807E0F7C}" styleName="テーマ スタイル 1 - アクセント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0800" autoAdjust="0"/>
    <p:restoredTop sz="95600" autoAdjust="0"/>
  </p:normalViewPr>
  <p:slideViewPr>
    <p:cSldViewPr>
      <p:cViewPr varScale="1">
        <p:scale>
          <a:sx n="107" d="100"/>
          <a:sy n="107" d="100"/>
        </p:scale>
        <p:origin x="628" y="52"/>
      </p:cViewPr>
      <p:guideLst>
        <p:guide orient="horz" pos="845"/>
        <p:guide pos="3120"/>
      </p:guideLst>
    </p:cSldViewPr>
  </p:slideViewPr>
  <p:notesTextViewPr>
    <p:cViewPr>
      <p:scale>
        <a:sx n="100" d="100"/>
        <a:sy n="100" d="100"/>
      </p:scale>
      <p:origin x="0" y="0"/>
    </p:cViewPr>
  </p:notesTextViewPr>
  <p:sorterViewPr>
    <p:cViewPr>
      <p:scale>
        <a:sx n="100" d="100"/>
        <a:sy n="100" d="100"/>
      </p:scale>
      <p:origin x="0" y="-3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handoutMaster" Target="handoutMasters/handoutMaster1.xml"/><Relationship Id="rId3" Type="http://schemas.openxmlformats.org/officeDocument/2006/relationships/slide" Target="slides/slide2.xml"/><Relationship Id="rId42" Type="http://schemas.microsoft.com/office/2015/10/relationships/revisionInfo" Target="revisionInfo.xml"/><Relationship Id="rId7" Type="http://schemas.openxmlformats.org/officeDocument/2006/relationships/slide" Target="slides/slide6.xml"/><Relationship Id="rId12" Type="http://schemas.openxmlformats.org/officeDocument/2006/relationships/notesMaster" Target="notesMasters/notesMaster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41" Type="http://schemas.microsoft.com/office/2016/11/relationships/changesInfo" Target="changesInfos/changesInfo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miyazak" clId="Web-{7CA7F79C-84F6-476D-B8A6-699422EA7B24}"/>
    <pc:docChg chg="modSld sldOrd">
      <pc:chgData name="smiyazak" userId="" providerId="" clId="Web-{7CA7F79C-84F6-476D-B8A6-699422EA7B24}" dt="2020-06-23T01:15:54.452" v="186"/>
      <pc:docMkLst>
        <pc:docMk/>
      </pc:docMkLst>
      <pc:sldChg chg="addSp delSp modSp">
        <pc:chgData name="smiyazak" userId="" providerId="" clId="Web-{7CA7F79C-84F6-476D-B8A6-699422EA7B24}" dt="2020-06-23T01:15:19.702" v="182" actId="1076"/>
        <pc:sldMkLst>
          <pc:docMk/>
          <pc:sldMk cId="438246715" sldId="686"/>
        </pc:sldMkLst>
        <pc:spChg chg="add del mod">
          <ac:chgData name="smiyazak" userId="" providerId="" clId="Web-{7CA7F79C-84F6-476D-B8A6-699422EA7B24}" dt="2020-06-23T01:15:02.811" v="174"/>
          <ac:spMkLst>
            <pc:docMk/>
            <pc:sldMk cId="438246715" sldId="686"/>
            <ac:spMk id="4" creationId="{E5E6C6B1-7244-4418-A2B0-9E5D96FD50AB}"/>
          </ac:spMkLst>
        </pc:spChg>
        <pc:spChg chg="add mod">
          <ac:chgData name="smiyazak" userId="" providerId="" clId="Web-{7CA7F79C-84F6-476D-B8A6-699422EA7B24}" dt="2020-06-23T01:15:19.702" v="182" actId="1076"/>
          <ac:spMkLst>
            <pc:docMk/>
            <pc:sldMk cId="438246715" sldId="686"/>
            <ac:spMk id="9" creationId="{6A035B23-D36E-4D8B-BD07-34DF7D64E63A}"/>
          </ac:spMkLst>
        </pc:spChg>
      </pc:sldChg>
      <pc:sldChg chg="modSp">
        <pc:chgData name="smiyazak" userId="" providerId="" clId="Web-{7CA7F79C-84F6-476D-B8A6-699422EA7B24}" dt="2020-06-23T01:14:31.436" v="170" actId="20577"/>
        <pc:sldMkLst>
          <pc:docMk/>
          <pc:sldMk cId="3989490186" sldId="692"/>
        </pc:sldMkLst>
        <pc:spChg chg="mod">
          <ac:chgData name="smiyazak" userId="" providerId="" clId="Web-{7CA7F79C-84F6-476D-B8A6-699422EA7B24}" dt="2020-06-23T01:14:31.436" v="170" actId="20577"/>
          <ac:spMkLst>
            <pc:docMk/>
            <pc:sldMk cId="3989490186" sldId="692"/>
            <ac:spMk id="5" creationId="{00000000-0000-0000-0000-000000000000}"/>
          </ac:spMkLst>
        </pc:spChg>
      </pc:sldChg>
      <pc:sldChg chg="addSp delSp modSp">
        <pc:chgData name="smiyazak" userId="" providerId="" clId="Web-{7CA7F79C-84F6-476D-B8A6-699422EA7B24}" dt="2020-06-23T01:15:26.796" v="185" actId="1076"/>
        <pc:sldMkLst>
          <pc:docMk/>
          <pc:sldMk cId="2004407853" sldId="698"/>
        </pc:sldMkLst>
        <pc:spChg chg="add mod">
          <ac:chgData name="smiyazak" userId="" providerId="" clId="Web-{7CA7F79C-84F6-476D-B8A6-699422EA7B24}" dt="2020-06-23T01:15:26.796" v="185" actId="1076"/>
          <ac:spMkLst>
            <pc:docMk/>
            <pc:sldMk cId="2004407853" sldId="698"/>
            <ac:spMk id="4" creationId="{4DE84799-7CD0-40BA-93DF-406B9A6437BB}"/>
          </ac:spMkLst>
        </pc:spChg>
        <pc:spChg chg="del mod">
          <ac:chgData name="smiyazak" userId="" providerId="" clId="Web-{7CA7F79C-84F6-476D-B8A6-699422EA7B24}" dt="2020-06-23T01:15:23.968" v="183"/>
          <ac:spMkLst>
            <pc:docMk/>
            <pc:sldMk cId="2004407853" sldId="698"/>
            <ac:spMk id="8" creationId="{00000000-0000-0000-0000-000000000000}"/>
          </ac:spMkLst>
        </pc:spChg>
        <pc:graphicFrameChg chg="mod modGraphic">
          <ac:chgData name="smiyazak" userId="" providerId="" clId="Web-{7CA7F79C-84F6-476D-B8A6-699422EA7B24}" dt="2020-06-23T01:04:41.179" v="7"/>
          <ac:graphicFrameMkLst>
            <pc:docMk/>
            <pc:sldMk cId="2004407853" sldId="698"/>
            <ac:graphicFrameMk id="13" creationId="{8D6FD0B5-1C48-2E4A-A909-7ABA89B39DE9}"/>
          </ac:graphicFrameMkLst>
        </pc:graphicFrameChg>
      </pc:sldChg>
      <pc:sldChg chg="modSp ord">
        <pc:chgData name="smiyazak" userId="" providerId="" clId="Web-{7CA7F79C-84F6-476D-B8A6-699422EA7B24}" dt="2020-06-23T01:15:54.452" v="186"/>
        <pc:sldMkLst>
          <pc:docMk/>
          <pc:sldMk cId="3912940893" sldId="705"/>
        </pc:sldMkLst>
        <pc:spChg chg="mod">
          <ac:chgData name="smiyazak" userId="" providerId="" clId="Web-{7CA7F79C-84F6-476D-B8A6-699422EA7B24}" dt="2020-06-23T01:07:39.464" v="29" actId="1076"/>
          <ac:spMkLst>
            <pc:docMk/>
            <pc:sldMk cId="3912940893" sldId="705"/>
            <ac:spMk id="7" creationId="{56BC9F35-7A4E-CA42-9DF1-B36D469930AE}"/>
          </ac:spMkLst>
        </pc:spChg>
      </pc:sldChg>
      <pc:sldChg chg="modSp">
        <pc:chgData name="smiyazak" userId="" providerId="" clId="Web-{7CA7F79C-84F6-476D-B8A6-699422EA7B24}" dt="2020-06-23T01:10:24.917" v="40" actId="20577"/>
        <pc:sldMkLst>
          <pc:docMk/>
          <pc:sldMk cId="2104917091" sldId="724"/>
        </pc:sldMkLst>
        <pc:spChg chg="mod">
          <ac:chgData name="smiyazak" userId="" providerId="" clId="Web-{7CA7F79C-84F6-476D-B8A6-699422EA7B24}" dt="2020-06-23T01:10:24.917" v="40" actId="20577"/>
          <ac:spMkLst>
            <pc:docMk/>
            <pc:sldMk cId="2104917091" sldId="724"/>
            <ac:spMk id="6" creationId="{00000000-0000-0000-0000-000000000000}"/>
          </ac:spMkLst>
        </pc:spChg>
      </pc:sldChg>
      <pc:sldChg chg="modSp">
        <pc:chgData name="smiyazak" userId="" providerId="" clId="Web-{7CA7F79C-84F6-476D-B8A6-699422EA7B24}" dt="2020-06-23T01:06:33.337" v="25"/>
        <pc:sldMkLst>
          <pc:docMk/>
          <pc:sldMk cId="4082721140" sldId="725"/>
        </pc:sldMkLst>
        <pc:graphicFrameChg chg="mod modGraphic">
          <ac:chgData name="smiyazak" userId="" providerId="" clId="Web-{7CA7F79C-84F6-476D-B8A6-699422EA7B24}" dt="2020-06-23T01:06:33.337" v="25"/>
          <ac:graphicFrameMkLst>
            <pc:docMk/>
            <pc:sldMk cId="4082721140" sldId="725"/>
            <ac:graphicFrameMk id="5" creationId="{5C4374D8-C7AA-A044-9BC8-03321DB933E1}"/>
          </ac:graphicFrameMkLst>
        </pc:graphicFrameChg>
      </pc:sldChg>
    </pc:docChg>
  </pc:docChgLst>
  <pc:docChgLst>
    <pc:chgData name="smiyazak" userId="fzgxfhLGUM4XWADjrFiAltUgLhdVdaSdGq4h9WOKtRk=" providerId="None" clId="Web-{24CC9F33-23F3-452A-9A69-66755C27C7BC}"/>
    <pc:docChg chg="modSld">
      <pc:chgData name="smiyazak" userId="fzgxfhLGUM4XWADjrFiAltUgLhdVdaSdGq4h9WOKtRk=" providerId="None" clId="Web-{24CC9F33-23F3-452A-9A69-66755C27C7BC}" dt="2020-10-05T03:18:22.639" v="7"/>
      <pc:docMkLst>
        <pc:docMk/>
      </pc:docMkLst>
      <pc:sldChg chg="modSp">
        <pc:chgData name="smiyazak" userId="fzgxfhLGUM4XWADjrFiAltUgLhdVdaSdGq4h9WOKtRk=" providerId="None" clId="Web-{24CC9F33-23F3-452A-9A69-66755C27C7BC}" dt="2020-10-05T03:18:01.529" v="1"/>
        <pc:sldMkLst>
          <pc:docMk/>
          <pc:sldMk cId="4277606802" sldId="733"/>
        </pc:sldMkLst>
        <pc:graphicFrameChg chg="mod modGraphic">
          <ac:chgData name="smiyazak" userId="fzgxfhLGUM4XWADjrFiAltUgLhdVdaSdGq4h9WOKtRk=" providerId="None" clId="Web-{24CC9F33-23F3-452A-9A69-66755C27C7BC}" dt="2020-10-05T03:18:01.529" v="1"/>
          <ac:graphicFrameMkLst>
            <pc:docMk/>
            <pc:sldMk cId="4277606802" sldId="733"/>
            <ac:graphicFrameMk id="15" creationId="{5C4374D8-C7AA-A044-9BC8-03321DB933E1}"/>
          </ac:graphicFrameMkLst>
        </pc:graphicFrameChg>
      </pc:sldChg>
      <pc:sldChg chg="modSp">
        <pc:chgData name="smiyazak" userId="fzgxfhLGUM4XWADjrFiAltUgLhdVdaSdGq4h9WOKtRk=" providerId="None" clId="Web-{24CC9F33-23F3-452A-9A69-66755C27C7BC}" dt="2020-10-05T03:18:10.014" v="4"/>
        <pc:sldMkLst>
          <pc:docMk/>
          <pc:sldMk cId="1574332077" sldId="734"/>
        </pc:sldMkLst>
        <pc:graphicFrameChg chg="mod modGraphic">
          <ac:chgData name="smiyazak" userId="fzgxfhLGUM4XWADjrFiAltUgLhdVdaSdGq4h9WOKtRk=" providerId="None" clId="Web-{24CC9F33-23F3-452A-9A69-66755C27C7BC}" dt="2020-10-05T03:18:10.014" v="4"/>
          <ac:graphicFrameMkLst>
            <pc:docMk/>
            <pc:sldMk cId="1574332077" sldId="734"/>
            <ac:graphicFrameMk id="15" creationId="{5C4374D8-C7AA-A044-9BC8-03321DB933E1}"/>
          </ac:graphicFrameMkLst>
        </pc:graphicFrameChg>
      </pc:sldChg>
      <pc:sldChg chg="modSp">
        <pc:chgData name="smiyazak" userId="fzgxfhLGUM4XWADjrFiAltUgLhdVdaSdGq4h9WOKtRk=" providerId="None" clId="Web-{24CC9F33-23F3-452A-9A69-66755C27C7BC}" dt="2020-10-05T03:18:22.639" v="7"/>
        <pc:sldMkLst>
          <pc:docMk/>
          <pc:sldMk cId="3532094771" sldId="736"/>
        </pc:sldMkLst>
        <pc:graphicFrameChg chg="mod modGraphic">
          <ac:chgData name="smiyazak" userId="fzgxfhLGUM4XWADjrFiAltUgLhdVdaSdGq4h9WOKtRk=" providerId="None" clId="Web-{24CC9F33-23F3-452A-9A69-66755C27C7BC}" dt="2020-10-05T03:18:22.639" v="7"/>
          <ac:graphicFrameMkLst>
            <pc:docMk/>
            <pc:sldMk cId="3532094771" sldId="736"/>
            <ac:graphicFrameMk id="15" creationId="{5C4374D8-C7AA-A044-9BC8-03321DB933E1}"/>
          </ac:graphicFrameMkLst>
        </pc:graphicFrameChg>
      </pc:sldChg>
    </pc:docChg>
  </pc:docChgLst>
  <pc:docChgLst>
    <pc:chgData name="smiyazak" userId="fzgxfhLGUM4XWADjrFiAltUgLhdVdaSdGq4h9WOKtRk=" providerId="None" clId="Web-{FA19EAFE-512D-4D32-A08E-00C7A2EC4103}"/>
    <pc:docChg chg="modSld">
      <pc:chgData name="smiyazak" userId="fzgxfhLGUM4XWADjrFiAltUgLhdVdaSdGq4h9WOKtRk=" providerId="None" clId="Web-{FA19EAFE-512D-4D32-A08E-00C7A2EC4103}" dt="2020-09-17T04:13:26.122" v="12" actId="20577"/>
      <pc:docMkLst>
        <pc:docMk/>
      </pc:docMkLst>
      <pc:sldChg chg="modSp">
        <pc:chgData name="smiyazak" userId="fzgxfhLGUM4XWADjrFiAltUgLhdVdaSdGq4h9WOKtRk=" providerId="None" clId="Web-{FA19EAFE-512D-4D32-A08E-00C7A2EC4103}" dt="2020-09-17T04:13:12.794" v="2" actId="20577"/>
        <pc:sldMkLst>
          <pc:docMk/>
          <pc:sldMk cId="4277606802" sldId="733"/>
        </pc:sldMkLst>
        <pc:spChg chg="mod">
          <ac:chgData name="smiyazak" userId="fzgxfhLGUM4XWADjrFiAltUgLhdVdaSdGq4h9WOKtRk=" providerId="None" clId="Web-{FA19EAFE-512D-4D32-A08E-00C7A2EC4103}" dt="2020-09-17T04:13:12.794" v="2" actId="20577"/>
          <ac:spMkLst>
            <pc:docMk/>
            <pc:sldMk cId="4277606802" sldId="733"/>
            <ac:spMk id="5" creationId="{80B0730C-3B9E-4841-8DAD-6780CB507DD0}"/>
          </ac:spMkLst>
        </pc:spChg>
      </pc:sldChg>
      <pc:sldChg chg="modSp">
        <pc:chgData name="smiyazak" userId="fzgxfhLGUM4XWADjrFiAltUgLhdVdaSdGq4h9WOKtRk=" providerId="None" clId="Web-{FA19EAFE-512D-4D32-A08E-00C7A2EC4103}" dt="2020-09-17T04:13:17.044" v="7" actId="20577"/>
        <pc:sldMkLst>
          <pc:docMk/>
          <pc:sldMk cId="1574332077" sldId="734"/>
        </pc:sldMkLst>
        <pc:spChg chg="mod">
          <ac:chgData name="smiyazak" userId="fzgxfhLGUM4XWADjrFiAltUgLhdVdaSdGq4h9WOKtRk=" providerId="None" clId="Web-{FA19EAFE-512D-4D32-A08E-00C7A2EC4103}" dt="2020-09-17T04:13:17.044" v="7" actId="20577"/>
          <ac:spMkLst>
            <pc:docMk/>
            <pc:sldMk cId="1574332077" sldId="734"/>
            <ac:spMk id="5" creationId="{80B0730C-3B9E-4841-8DAD-6780CB507DD0}"/>
          </ac:spMkLst>
        </pc:spChg>
      </pc:sldChg>
      <pc:sldChg chg="modSp">
        <pc:chgData name="smiyazak" userId="fzgxfhLGUM4XWADjrFiAltUgLhdVdaSdGq4h9WOKtRk=" providerId="None" clId="Web-{FA19EAFE-512D-4D32-A08E-00C7A2EC4103}" dt="2020-09-17T04:13:24.934" v="10" actId="20577"/>
        <pc:sldMkLst>
          <pc:docMk/>
          <pc:sldMk cId="3532094771" sldId="736"/>
        </pc:sldMkLst>
        <pc:spChg chg="mod">
          <ac:chgData name="smiyazak" userId="fzgxfhLGUM4XWADjrFiAltUgLhdVdaSdGq4h9WOKtRk=" providerId="None" clId="Web-{FA19EAFE-512D-4D32-A08E-00C7A2EC4103}" dt="2020-09-17T04:13:24.934" v="10" actId="20577"/>
          <ac:spMkLst>
            <pc:docMk/>
            <pc:sldMk cId="3532094771" sldId="736"/>
            <ac:spMk id="5" creationId="{80B0730C-3B9E-4841-8DAD-6780CB507DD0}"/>
          </ac:spMkLst>
        </pc:spChg>
      </pc:sldChg>
    </pc:docChg>
  </pc:docChgLst>
  <pc:docChgLst>
    <pc:chgData name="mhiguchi" userId="NbHeIkdE0LhaLYNyBMZYozbDZdIty0KAIZWEN4inVbk=" providerId="None" clId="Web-{FB591AEA-AB11-4387-B684-B068FD424C79}"/>
    <pc:docChg chg="modSld">
      <pc:chgData name="mhiguchi" userId="NbHeIkdE0LhaLYNyBMZYozbDZdIty0KAIZWEN4inVbk=" providerId="None" clId="Web-{FB591AEA-AB11-4387-B684-B068FD424C79}" dt="2020-09-24T02:10:59.780" v="72"/>
      <pc:docMkLst>
        <pc:docMk/>
      </pc:docMkLst>
      <pc:sldChg chg="modSp">
        <pc:chgData name="mhiguchi" userId="NbHeIkdE0LhaLYNyBMZYozbDZdIty0KAIZWEN4inVbk=" providerId="None" clId="Web-{FB591AEA-AB11-4387-B684-B068FD424C79}" dt="2020-09-24T02:10:59.780" v="72"/>
        <pc:sldMkLst>
          <pc:docMk/>
          <pc:sldMk cId="4082721140" sldId="725"/>
        </pc:sldMkLst>
        <pc:spChg chg="mod">
          <ac:chgData name="mhiguchi" userId="NbHeIkdE0LhaLYNyBMZYozbDZdIty0KAIZWEN4inVbk=" providerId="None" clId="Web-{FB591AEA-AB11-4387-B684-B068FD424C79}" dt="2020-09-24T02:10:53.389" v="59" actId="20577"/>
          <ac:spMkLst>
            <pc:docMk/>
            <pc:sldMk cId="4082721140" sldId="725"/>
            <ac:spMk id="3" creationId="{00000000-0000-0000-0000-000000000000}"/>
          </ac:spMkLst>
        </pc:spChg>
        <pc:graphicFrameChg chg="mod modGraphic">
          <ac:chgData name="mhiguchi" userId="NbHeIkdE0LhaLYNyBMZYozbDZdIty0KAIZWEN4inVbk=" providerId="None" clId="Web-{FB591AEA-AB11-4387-B684-B068FD424C79}" dt="2020-09-24T02:10:59.780" v="72"/>
          <ac:graphicFrameMkLst>
            <pc:docMk/>
            <pc:sldMk cId="4082721140" sldId="725"/>
            <ac:graphicFrameMk id="5" creationId="{5C4374D8-C7AA-A044-9BC8-03321DB933E1}"/>
          </ac:graphicFrameMkLst>
        </pc:graphicFrameChg>
      </pc:sldChg>
      <pc:sldChg chg="modSp">
        <pc:chgData name="mhiguchi" userId="NbHeIkdE0LhaLYNyBMZYozbDZdIty0KAIZWEN4inVbk=" providerId="None" clId="Web-{FB591AEA-AB11-4387-B684-B068FD424C79}" dt="2020-09-24T02:10:26.982" v="12"/>
        <pc:sldMkLst>
          <pc:docMk/>
          <pc:sldMk cId="2664336359" sldId="744"/>
        </pc:sldMkLst>
        <pc:spChg chg="mod">
          <ac:chgData name="mhiguchi" userId="NbHeIkdE0LhaLYNyBMZYozbDZdIty0KAIZWEN4inVbk=" providerId="None" clId="Web-{FB591AEA-AB11-4387-B684-B068FD424C79}" dt="2020-09-24T02:10:19.201" v="8" actId="20577"/>
          <ac:spMkLst>
            <pc:docMk/>
            <pc:sldMk cId="2664336359" sldId="744"/>
            <ac:spMk id="3" creationId="{00000000-0000-0000-0000-000000000000}"/>
          </ac:spMkLst>
        </pc:spChg>
        <pc:graphicFrameChg chg="mod modGraphic">
          <ac:chgData name="mhiguchi" userId="NbHeIkdE0LhaLYNyBMZYozbDZdIty0KAIZWEN4inVbk=" providerId="None" clId="Web-{FB591AEA-AB11-4387-B684-B068FD424C79}" dt="2020-09-24T02:10:26.982" v="12"/>
          <ac:graphicFrameMkLst>
            <pc:docMk/>
            <pc:sldMk cId="2664336359" sldId="744"/>
            <ac:graphicFrameMk id="5" creationId="{5C4374D8-C7AA-A044-9BC8-03321DB933E1}"/>
          </ac:graphicFrameMkLst>
        </pc:graphicFrameChg>
      </pc:sldChg>
      <pc:sldChg chg="modSp">
        <pc:chgData name="mhiguchi" userId="NbHeIkdE0LhaLYNyBMZYozbDZdIty0KAIZWEN4inVbk=" providerId="None" clId="Web-{FB591AEA-AB11-4387-B684-B068FD424C79}" dt="2020-09-24T02:10:44.467" v="38"/>
        <pc:sldMkLst>
          <pc:docMk/>
          <pc:sldMk cId="112280498" sldId="745"/>
        </pc:sldMkLst>
        <pc:spChg chg="mod">
          <ac:chgData name="mhiguchi" userId="NbHeIkdE0LhaLYNyBMZYozbDZdIty0KAIZWEN4inVbk=" providerId="None" clId="Web-{FB591AEA-AB11-4387-B684-B068FD424C79}" dt="2020-09-24T02:10:38.701" v="26" actId="20577"/>
          <ac:spMkLst>
            <pc:docMk/>
            <pc:sldMk cId="112280498" sldId="745"/>
            <ac:spMk id="3" creationId="{00000000-0000-0000-0000-000000000000}"/>
          </ac:spMkLst>
        </pc:spChg>
        <pc:graphicFrameChg chg="mod modGraphic">
          <ac:chgData name="mhiguchi" userId="NbHeIkdE0LhaLYNyBMZYozbDZdIty0KAIZWEN4inVbk=" providerId="None" clId="Web-{FB591AEA-AB11-4387-B684-B068FD424C79}" dt="2020-09-24T02:10:44.467" v="38"/>
          <ac:graphicFrameMkLst>
            <pc:docMk/>
            <pc:sldMk cId="112280498" sldId="745"/>
            <ac:graphicFrameMk id="5" creationId="{5C4374D8-C7AA-A044-9BC8-03321DB933E1}"/>
          </ac:graphicFrameMkLst>
        </pc:graphicFrame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317E4A5E-F982-442B-AD96-6979D7864649}" type="datetimeFigureOut">
              <a:rPr kumimoji="1" lang="ja-JP" altLang="en-US" smtClean="0"/>
              <a:t>2021/2/17</a:t>
            </a:fld>
            <a:endParaRPr kumimoji="1" lang="ja-JP" altLang="en-US"/>
          </a:p>
        </p:txBody>
      </p:sp>
      <p:sp>
        <p:nvSpPr>
          <p:cNvPr id="4" name="フッター プレースホルダー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5" name="スライド番号プレースホルダー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16FD7EC5-E9E6-417E-95B1-D9DF5F42AA33}" type="slidenum">
              <a:rPr kumimoji="1" lang="ja-JP" altLang="en-US" smtClean="0"/>
              <a:t>‹#›</a:t>
            </a:fld>
            <a:endParaRPr kumimoji="1" lang="ja-JP" altLang="en-US"/>
          </a:p>
        </p:txBody>
      </p:sp>
    </p:spTree>
    <p:extLst>
      <p:ext uri="{BB962C8B-B14F-4D97-AF65-F5344CB8AC3E}">
        <p14:creationId xmlns:p14="http://schemas.microsoft.com/office/powerpoint/2010/main" val="3786313043"/>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kumimoji="1" lang="ja-JP" altLang="en-US" dirty="0"/>
          </a:p>
        </p:txBody>
      </p:sp>
      <p:sp>
        <p:nvSpPr>
          <p:cNvPr id="3" name="日付プレースホルダ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68620B2-0E91-4F44-9E7D-8B5EAB0CF3E2}" type="datetimeFigureOut">
              <a:rPr kumimoji="1" lang="ja-JP" altLang="en-US" smtClean="0"/>
              <a:pPr/>
              <a:t>2021/2/17</a:t>
            </a:fld>
            <a:endParaRPr kumimoji="1" lang="ja-JP" altLang="en-US" dirty="0"/>
          </a:p>
        </p:txBody>
      </p:sp>
      <p:sp>
        <p:nvSpPr>
          <p:cNvPr id="4" name="スライド イメージ プレースホルダ 3"/>
          <p:cNvSpPr>
            <a:spLocks noGrp="1" noRot="1" noChangeAspect="1"/>
          </p:cNvSpPr>
          <p:nvPr>
            <p:ph type="sldImg" idx="2"/>
          </p:nvPr>
        </p:nvSpPr>
        <p:spPr>
          <a:xfrm>
            <a:off x="952500" y="685800"/>
            <a:ext cx="4953000" cy="3429000"/>
          </a:xfrm>
          <a:prstGeom prst="rect">
            <a:avLst/>
          </a:prstGeom>
          <a:noFill/>
          <a:ln w="12700">
            <a:solidFill>
              <a:prstClr val="black"/>
            </a:solidFill>
          </a:ln>
        </p:spPr>
        <p:txBody>
          <a:bodyPr vert="horz" lIns="91440" tIns="45720" rIns="91440" bIns="45720" rtlCol="0" anchor="ctr"/>
          <a:lstStyle/>
          <a:p>
            <a:endParaRPr lang="ja-JP" altLang="en-US" dirty="0"/>
          </a:p>
        </p:txBody>
      </p:sp>
      <p:sp>
        <p:nvSpPr>
          <p:cNvPr id="5" name="ノート プレースホルダ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kumimoji="1" lang="ja-JP" altLang="en-US" dirty="0"/>
          </a:p>
        </p:txBody>
      </p:sp>
      <p:sp>
        <p:nvSpPr>
          <p:cNvPr id="7" name="スライド番号プレースホルダ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226725D-9DF2-415C-AB8C-875BE3177909}" type="slidenum">
              <a:rPr kumimoji="1" lang="ja-JP" altLang="en-US" smtClean="0"/>
              <a:pPr/>
              <a:t>‹#›</a:t>
            </a:fld>
            <a:endParaRPr kumimoji="1" lang="ja-JP" altLang="en-US" dirty="0"/>
          </a:p>
        </p:txBody>
      </p:sp>
    </p:spTree>
    <p:extLst>
      <p:ext uri="{BB962C8B-B14F-4D97-AF65-F5344CB8AC3E}">
        <p14:creationId xmlns:p14="http://schemas.microsoft.com/office/powerpoint/2010/main" val="1799099509"/>
      </p:ext>
    </p:extLst>
  </p:cSld>
  <p:clrMap bg1="lt1" tx1="dk1" bg2="lt2" tx2="dk2" accent1="accent1" accent2="accent2" accent3="accent3" accent4="accent4" accent5="accent5" accent6="accent6" hlink="hlink" folHlink="folHlink"/>
  <p:hf sldNum="0" hdr="0" ftr="0" dt="0"/>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3" Type="http://schemas.openxmlformats.org/officeDocument/2006/relationships/hyperlink" Target="https://yjcorp.ent.box.com/file/722904372394" TargetMode="External"/><Relationship Id="rId2" Type="http://schemas.openxmlformats.org/officeDocument/2006/relationships/slide" Target="../slides/slide2.xml"/><Relationship Id="rId1" Type="http://schemas.openxmlformats.org/officeDocument/2006/relationships/notesMaster" Target="../notesMasters/notesMaster1.xml"/><Relationship Id="rId4" Type="http://schemas.openxmlformats.org/officeDocument/2006/relationships/hyperlink" Target="http://tiny.corp.yahoo.co.jp/xQEr1e" TargetMode="External"/></Relationships>
</file>

<file path=ppt/notesSlides/_rels/notesSlide3.xml.rels><?xml version="1.0" encoding="UTF-8" standalone="yes"?>
<Relationships xmlns="http://schemas.openxmlformats.org/package/2006/relationships"><Relationship Id="rId3" Type="http://schemas.openxmlformats.org/officeDocument/2006/relationships/hyperlink" Target="https://yjcorp.ent.box.com/file/722904372394" TargetMode="External"/><Relationship Id="rId2" Type="http://schemas.openxmlformats.org/officeDocument/2006/relationships/slide" Target="../slides/slide3.xml"/><Relationship Id="rId1" Type="http://schemas.openxmlformats.org/officeDocument/2006/relationships/notesMaster" Target="../notesMasters/notesMaster1.xml"/><Relationship Id="rId4" Type="http://schemas.openxmlformats.org/officeDocument/2006/relationships/hyperlink" Target="http://tiny.corp.yahoo.co.jp/xQEr1e" TargetMode="Externa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en-US" altLang="ja-JP" dirty="0">
              <a:latin typeface="+mn-ea"/>
              <a:ea typeface="+mn-ea"/>
            </a:endParaRPr>
          </a:p>
        </p:txBody>
      </p:sp>
      <p:sp>
        <p:nvSpPr>
          <p:cNvPr id="4" name="スライド番号プレースホルダー 3"/>
          <p:cNvSpPr>
            <a:spLocks noGrp="1"/>
          </p:cNvSpPr>
          <p:nvPr>
            <p:ph type="sldNum" sz="quarter" idx="10"/>
          </p:nvPr>
        </p:nvSpPr>
        <p:spPr/>
        <p:txBody>
          <a:bodyPr/>
          <a:lstStyle/>
          <a:p>
            <a:fld id="{D4D79FAC-C8F0-6146-9E93-58F95DBB458E}" type="slidenum">
              <a:rPr kumimoji="1" lang="ja-JP" altLang="en-US" smtClean="0"/>
              <a:t>1</a:t>
            </a:fld>
            <a:endParaRPr kumimoji="1" lang="ja-JP" altLang="en-US"/>
          </a:p>
        </p:txBody>
      </p:sp>
    </p:spTree>
    <p:extLst>
      <p:ext uri="{BB962C8B-B14F-4D97-AF65-F5344CB8AC3E}">
        <p14:creationId xmlns:p14="http://schemas.microsoft.com/office/powerpoint/2010/main" val="406624673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sz="1200" b="0" i="0" kern="1200" dirty="0" smtClean="0">
                <a:solidFill>
                  <a:schemeClr val="tx1"/>
                </a:solidFill>
                <a:effectLst/>
                <a:latin typeface="+mn-lt"/>
                <a:ea typeface="+mn-ea"/>
                <a:cs typeface="+mn-cs"/>
              </a:rPr>
              <a:t>※2021Q1</a:t>
            </a:r>
            <a:r>
              <a:rPr kumimoji="1" lang="ja-JP" altLang="en-US" sz="1200" b="0" i="0" kern="1200" dirty="0" smtClean="0">
                <a:solidFill>
                  <a:schemeClr val="tx1"/>
                </a:solidFill>
                <a:effectLst/>
                <a:latin typeface="+mn-lt"/>
                <a:ea typeface="+mn-ea"/>
                <a:cs typeface="+mn-cs"/>
              </a:rPr>
              <a:t>商品分類：</a:t>
            </a:r>
            <a:r>
              <a:rPr kumimoji="1" lang="en-US" altLang="ja-JP" sz="1200" b="0" i="0" u="none" strike="noStrike" kern="1200" dirty="0" smtClean="0">
                <a:solidFill>
                  <a:schemeClr val="tx1"/>
                </a:solidFill>
                <a:effectLst/>
                <a:latin typeface="+mn-lt"/>
                <a:ea typeface="+mn-ea"/>
                <a:cs typeface="+mn-cs"/>
                <a:hlinkClick r:id="rId3"/>
              </a:rPr>
              <a:t>https://yjcorp.ent.box.com/file/722904372394</a:t>
            </a:r>
            <a:endParaRPr kumimoji="1" lang="en-US" altLang="ja-JP" sz="1200" b="0" i="0" u="none" strike="noStrike" kern="1200" dirty="0" smtClean="0">
              <a:solidFill>
                <a:schemeClr val="tx1"/>
              </a:solidFill>
              <a:effectLst/>
              <a:latin typeface="+mn-lt"/>
              <a:ea typeface="+mn-ea"/>
              <a:cs typeface="+mn-cs"/>
            </a:endParaRPr>
          </a:p>
          <a:p>
            <a:endParaRPr kumimoji="1" lang="en-US" altLang="ja-JP" sz="1200" b="0" i="0" u="none" strike="noStrike" kern="1200" dirty="0" smtClean="0">
              <a:solidFill>
                <a:schemeClr val="tx1"/>
              </a:solidFill>
              <a:effectLst/>
              <a:latin typeface="+mn-lt"/>
              <a:ea typeface="+mn-ea"/>
              <a:cs typeface="+mn-cs"/>
              <a:hlinkClick r:id="rId4"/>
            </a:endParaRPr>
          </a:p>
          <a:p>
            <a:r>
              <a:rPr kumimoji="1" lang="en-US" altLang="ja-JP" sz="1200" b="0" i="0" u="none" strike="noStrike" kern="1200" dirty="0" smtClean="0">
                <a:solidFill>
                  <a:schemeClr val="tx1"/>
                </a:solidFill>
                <a:effectLst/>
                <a:latin typeface="+mn-lt"/>
                <a:ea typeface="+mn-ea"/>
                <a:cs typeface="+mn-cs"/>
                <a:hlinkClick r:id="rId4"/>
              </a:rPr>
              <a:t>http://tiny.corp.yahoo.co.jp/xQEr1e</a:t>
            </a:r>
            <a:endParaRPr kumimoji="1" lang="en-US" altLang="ja-JP" sz="1200" b="0" i="0" u="none" strike="noStrike" kern="1200" dirty="0" smtClean="0">
              <a:solidFill>
                <a:schemeClr val="tx1"/>
              </a:solidFill>
              <a:effectLst/>
              <a:latin typeface="+mn-lt"/>
              <a:ea typeface="+mn-ea"/>
              <a:cs typeface="+mn-cs"/>
            </a:endParaRPr>
          </a:p>
          <a:p>
            <a:endParaRPr lang="en-US" altLang="ja-JP" dirty="0" smtClean="0"/>
          </a:p>
          <a:p>
            <a:r>
              <a:rPr lang="en-US" altLang="ja-JP" dirty="0" smtClean="0"/>
              <a:t>1000</a:t>
            </a:r>
            <a:r>
              <a:rPr lang="ja-JP" altLang="en-US" dirty="0" smtClean="0"/>
              <a:t>万円グロス→クラリス</a:t>
            </a:r>
            <a:endParaRPr lang="en-US" altLang="ja-JP" dirty="0" smtClean="0"/>
          </a:p>
          <a:p>
            <a:r>
              <a:rPr lang="ja-JP" altLang="en-US" dirty="0" smtClean="0"/>
              <a:t>タイアップページバナー掲載→広告管理ツール（スペシャル商品）（調整金？）</a:t>
            </a:r>
            <a:endParaRPr lang="en-US" altLang="ja-JP" dirty="0" smtClean="0"/>
          </a:p>
          <a:p>
            <a:endParaRPr kumimoji="1" lang="ja-JP" altLang="en-US" dirty="0"/>
          </a:p>
        </p:txBody>
      </p:sp>
    </p:spTree>
    <p:extLst>
      <p:ext uri="{BB962C8B-B14F-4D97-AF65-F5344CB8AC3E}">
        <p14:creationId xmlns:p14="http://schemas.microsoft.com/office/powerpoint/2010/main" val="184551029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sz="1200" b="0" i="0" kern="1200" dirty="0" smtClean="0">
                <a:solidFill>
                  <a:schemeClr val="tx1"/>
                </a:solidFill>
                <a:effectLst/>
                <a:latin typeface="+mn-lt"/>
                <a:ea typeface="+mn-ea"/>
                <a:cs typeface="+mn-cs"/>
              </a:rPr>
              <a:t>※2021Q1</a:t>
            </a:r>
            <a:r>
              <a:rPr kumimoji="1" lang="ja-JP" altLang="en-US" sz="1200" b="0" i="0" kern="1200" dirty="0" smtClean="0">
                <a:solidFill>
                  <a:schemeClr val="tx1"/>
                </a:solidFill>
                <a:effectLst/>
                <a:latin typeface="+mn-lt"/>
                <a:ea typeface="+mn-ea"/>
                <a:cs typeface="+mn-cs"/>
              </a:rPr>
              <a:t>商品分類：</a:t>
            </a:r>
            <a:r>
              <a:rPr kumimoji="1" lang="en-US" altLang="ja-JP" sz="1200" b="0" i="0" u="none" strike="noStrike" kern="1200" dirty="0" smtClean="0">
                <a:solidFill>
                  <a:schemeClr val="tx1"/>
                </a:solidFill>
                <a:effectLst/>
                <a:latin typeface="+mn-lt"/>
                <a:ea typeface="+mn-ea"/>
                <a:cs typeface="+mn-cs"/>
                <a:hlinkClick r:id="rId3"/>
              </a:rPr>
              <a:t>https://yjcorp.ent.box.com/file/722904372394</a:t>
            </a:r>
            <a:endParaRPr kumimoji="1" lang="en-US" altLang="ja-JP" sz="1200" b="0" i="0" u="none" strike="noStrike" kern="1200" dirty="0" smtClean="0">
              <a:solidFill>
                <a:schemeClr val="tx1"/>
              </a:solidFill>
              <a:effectLst/>
              <a:latin typeface="+mn-lt"/>
              <a:ea typeface="+mn-ea"/>
              <a:cs typeface="+mn-cs"/>
            </a:endParaRPr>
          </a:p>
          <a:p>
            <a:endParaRPr kumimoji="1" lang="en-US" altLang="ja-JP" sz="1200" b="0" i="0" u="none" strike="noStrike" kern="1200" dirty="0" smtClean="0">
              <a:solidFill>
                <a:schemeClr val="tx1"/>
              </a:solidFill>
              <a:effectLst/>
              <a:latin typeface="+mn-lt"/>
              <a:ea typeface="+mn-ea"/>
              <a:cs typeface="+mn-cs"/>
              <a:hlinkClick r:id="rId4"/>
            </a:endParaRPr>
          </a:p>
          <a:p>
            <a:r>
              <a:rPr kumimoji="1" lang="en-US" altLang="ja-JP" sz="1200" b="0" i="0" u="none" strike="noStrike" kern="1200" dirty="0" smtClean="0">
                <a:solidFill>
                  <a:schemeClr val="tx1"/>
                </a:solidFill>
                <a:effectLst/>
                <a:latin typeface="+mn-lt"/>
                <a:ea typeface="+mn-ea"/>
                <a:cs typeface="+mn-cs"/>
                <a:hlinkClick r:id="rId4"/>
              </a:rPr>
              <a:t>http://tiny.corp.yahoo.co.jp/xQEr1e</a:t>
            </a:r>
            <a:endParaRPr kumimoji="1" lang="en-US" altLang="ja-JP" sz="1200" b="0" i="0" u="none" strike="noStrike" kern="1200" dirty="0" smtClean="0">
              <a:solidFill>
                <a:schemeClr val="tx1"/>
              </a:solidFill>
              <a:effectLst/>
              <a:latin typeface="+mn-lt"/>
              <a:ea typeface="+mn-ea"/>
              <a:cs typeface="+mn-cs"/>
            </a:endParaRPr>
          </a:p>
          <a:p>
            <a:endParaRPr lang="en-US" altLang="ja-JP" dirty="0" smtClean="0"/>
          </a:p>
          <a:p>
            <a:r>
              <a:rPr lang="en-US" altLang="ja-JP" dirty="0" smtClean="0"/>
              <a:t>1000</a:t>
            </a:r>
            <a:r>
              <a:rPr lang="ja-JP" altLang="en-US" dirty="0" smtClean="0"/>
              <a:t>万円グロス→クラリス</a:t>
            </a:r>
            <a:endParaRPr lang="en-US" altLang="ja-JP" dirty="0" smtClean="0"/>
          </a:p>
          <a:p>
            <a:r>
              <a:rPr lang="ja-JP" altLang="en-US" dirty="0" smtClean="0"/>
              <a:t>タイアップページバナー掲載→広告管理ツール（スペシャル商品）（調整金？）</a:t>
            </a:r>
            <a:endParaRPr lang="en-US" altLang="ja-JP" dirty="0" smtClean="0"/>
          </a:p>
          <a:p>
            <a:endParaRPr kumimoji="1" lang="ja-JP" altLang="en-US" dirty="0"/>
          </a:p>
        </p:txBody>
      </p:sp>
    </p:spTree>
    <p:extLst>
      <p:ext uri="{BB962C8B-B14F-4D97-AF65-F5344CB8AC3E}">
        <p14:creationId xmlns:p14="http://schemas.microsoft.com/office/powerpoint/2010/main" val="53632594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Tree>
    <p:extLst>
      <p:ext uri="{BB962C8B-B14F-4D97-AF65-F5344CB8AC3E}">
        <p14:creationId xmlns:p14="http://schemas.microsoft.com/office/powerpoint/2010/main" val="23235946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en-US" altLang="ja-JP" dirty="0"/>
          </a:p>
        </p:txBody>
      </p:sp>
    </p:spTree>
    <p:extLst>
      <p:ext uri="{BB962C8B-B14F-4D97-AF65-F5344CB8AC3E}">
        <p14:creationId xmlns:p14="http://schemas.microsoft.com/office/powerpoint/2010/main" val="123149808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en-US" altLang="ja-JP" dirty="0"/>
          </a:p>
        </p:txBody>
      </p:sp>
    </p:spTree>
    <p:extLst>
      <p:ext uri="{BB962C8B-B14F-4D97-AF65-F5344CB8AC3E}">
        <p14:creationId xmlns:p14="http://schemas.microsoft.com/office/powerpoint/2010/main" val="408058354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en-US" altLang="ja-JP" dirty="0"/>
          </a:p>
        </p:txBody>
      </p:sp>
    </p:spTree>
    <p:extLst>
      <p:ext uri="{BB962C8B-B14F-4D97-AF65-F5344CB8AC3E}">
        <p14:creationId xmlns:p14="http://schemas.microsoft.com/office/powerpoint/2010/main" val="102303979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en-US" altLang="ja-JP" dirty="0"/>
          </a:p>
        </p:txBody>
      </p:sp>
    </p:spTree>
    <p:extLst>
      <p:ext uri="{BB962C8B-B14F-4D97-AF65-F5344CB8AC3E}">
        <p14:creationId xmlns:p14="http://schemas.microsoft.com/office/powerpoint/2010/main" val="130060348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表紙用">
    <p:spTree>
      <p:nvGrpSpPr>
        <p:cNvPr id="1" name=""/>
        <p:cNvGrpSpPr/>
        <p:nvPr/>
      </p:nvGrpSpPr>
      <p:grpSpPr>
        <a:xfrm>
          <a:off x="0" y="0"/>
          <a:ext cx="0" cy="0"/>
          <a:chOff x="0" y="0"/>
          <a:chExt cx="0" cy="0"/>
        </a:xfrm>
      </p:grpSpPr>
      <p:sp>
        <p:nvSpPr>
          <p:cNvPr id="2" name="タイトル 1"/>
          <p:cNvSpPr>
            <a:spLocks noGrp="1"/>
          </p:cNvSpPr>
          <p:nvPr>
            <p:ph type="ctrTitle"/>
          </p:nvPr>
        </p:nvSpPr>
        <p:spPr>
          <a:xfrm>
            <a:off x="742950" y="3212976"/>
            <a:ext cx="8420100" cy="819523"/>
          </a:xfrm>
        </p:spPr>
        <p:txBody>
          <a:bodyPr>
            <a:normAutofit/>
          </a:bodyPr>
          <a:lstStyle>
            <a:lvl1pPr>
              <a:defRPr sz="4800"/>
            </a:lvl1pPr>
          </a:lstStyle>
          <a:p>
            <a:r>
              <a:rPr kumimoji="1" lang="ja-JP" altLang="en-US"/>
              <a:t>マスタ タイトルの書式設定</a:t>
            </a:r>
            <a:endParaRPr kumimoji="1" lang="ja-JP" altLang="en-US" dirty="0"/>
          </a:p>
        </p:txBody>
      </p:sp>
      <p:pic>
        <p:nvPicPr>
          <p:cNvPr id="7" name="Picture 2"/>
          <p:cNvPicPr>
            <a:picLocks noChangeAspect="1" noChangeArrowheads="1"/>
          </p:cNvPicPr>
          <p:nvPr userDrawn="1"/>
        </p:nvPicPr>
        <p:blipFill>
          <a:blip r:embed="rId2" cstate="print"/>
          <a:srcRect/>
          <a:stretch>
            <a:fillRect/>
          </a:stretch>
        </p:blipFill>
        <p:spPr bwMode="auto">
          <a:xfrm>
            <a:off x="3224826" y="1730067"/>
            <a:ext cx="3529372" cy="943646"/>
          </a:xfrm>
          <a:prstGeom prst="rect">
            <a:avLst/>
          </a:prstGeom>
          <a:noFill/>
          <a:ln w="9525">
            <a:noFill/>
            <a:miter lim="800000"/>
            <a:headEnd/>
            <a:tailEnd/>
          </a:ln>
          <a:effectLst/>
        </p:spPr>
      </p:pic>
      <p:sp>
        <p:nvSpPr>
          <p:cNvPr id="10" name="テキスト プレースホルダ 9"/>
          <p:cNvSpPr>
            <a:spLocks noGrp="1"/>
          </p:cNvSpPr>
          <p:nvPr>
            <p:ph type="body" sz="quarter" idx="13" hasCustomPrompt="1"/>
          </p:nvPr>
        </p:nvSpPr>
        <p:spPr>
          <a:xfrm>
            <a:off x="2792414" y="4581128"/>
            <a:ext cx="4311771" cy="719138"/>
          </a:xfrm>
        </p:spPr>
        <p:txBody>
          <a:bodyPr>
            <a:noAutofit/>
          </a:bodyPr>
          <a:lstStyle>
            <a:lvl1pPr marL="0" marR="0" indent="0" algn="ctr" defTabSz="914400" rtl="0" eaLnBrk="1" fontAlgn="auto" latinLnBrk="0" hangingPunct="1">
              <a:lnSpc>
                <a:spcPts val="2500"/>
              </a:lnSpc>
              <a:spcBef>
                <a:spcPct val="0"/>
              </a:spcBef>
              <a:spcAft>
                <a:spcPts val="0"/>
              </a:spcAft>
              <a:buClrTx/>
              <a:buSzTx/>
              <a:buFontTx/>
              <a:buNone/>
              <a:tabLst/>
              <a:defRPr sz="1800">
                <a:solidFill>
                  <a:schemeClr val="accent4"/>
                </a:solidFill>
              </a:defRPr>
            </a:lvl1pPr>
            <a:lvl2pPr>
              <a:defRPr sz="1800"/>
            </a:lvl2pPr>
            <a:lvl3pPr>
              <a:defRPr sz="1800"/>
            </a:lvl3pPr>
            <a:lvl4pPr>
              <a:defRPr sz="1800"/>
            </a:lvl4pPr>
            <a:lvl5pPr>
              <a:defRPr sz="1800"/>
            </a:lvl5pPr>
          </a:lstStyle>
          <a:p>
            <a:pPr marL="0" marR="0" lvl="0" indent="0" algn="ctr" defTabSz="914400" rtl="0" eaLnBrk="1" fontAlgn="auto" latinLnBrk="0" hangingPunct="1">
              <a:lnSpc>
                <a:spcPts val="2500"/>
              </a:lnSpc>
              <a:spcBef>
                <a:spcPct val="0"/>
              </a:spcBef>
              <a:spcAft>
                <a:spcPts val="0"/>
              </a:spcAft>
              <a:buClrTx/>
              <a:buSzTx/>
              <a:buFontTx/>
              <a:buNone/>
              <a:tabLst/>
              <a:defRPr/>
            </a:pPr>
            <a:r>
              <a:rPr kumimoji="1" lang="ja-JP" altLang="en-US" sz="1800"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ヤフー株式会社　</a:t>
            </a:r>
            <a:r>
              <a:rPr kumimoji="1" lang="en-US" altLang="ja-JP" sz="1800"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NAME </a:t>
            </a:r>
            <a:r>
              <a:rPr kumimoji="1" lang="en-US" altLang="ja-JP" sz="1800" b="0" i="0" u="none" strike="noStrike" kern="1200" cap="none" spc="0" normalizeH="0" baseline="0" noProof="0" dirty="0" err="1">
                <a:ln>
                  <a:noFill/>
                </a:ln>
                <a:solidFill>
                  <a:srgbClr val="454958"/>
                </a:solidFill>
                <a:effectLst/>
                <a:uLnTx/>
                <a:uFillTx/>
                <a:latin typeface="メイリオ" pitchFamily="50" charset="-128"/>
                <a:ea typeface="メイリオ" pitchFamily="50" charset="-128"/>
                <a:cs typeface="メイリオ" pitchFamily="50" charset="-128"/>
              </a:rPr>
              <a:t>NAME</a:t>
            </a:r>
            <a:r>
              <a:rPr kumimoji="1" lang="en-US" altLang="ja-JP" sz="1800"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
            </a:r>
            <a:br>
              <a:rPr kumimoji="1" lang="en-US" altLang="ja-JP" sz="1800"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br>
            <a:r>
              <a:rPr kumimoji="1" lang="en-US" altLang="ja-JP" sz="1800"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2013/XX/XX</a:t>
            </a:r>
            <a:endParaRPr kumimoji="1" lang="ja-JP" altLang="en-US" sz="1800"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endParaRPr>
          </a:p>
        </p:txBody>
      </p:sp>
      <p:sp>
        <p:nvSpPr>
          <p:cNvPr id="5" name="フッター プレースホルダー 1"/>
          <p:cNvSpPr>
            <a:spLocks noGrp="1"/>
          </p:cNvSpPr>
          <p:nvPr>
            <p:ph type="ftr" sz="quarter" idx="3"/>
          </p:nvPr>
        </p:nvSpPr>
        <p:spPr>
          <a:xfrm>
            <a:off x="2576736" y="6641976"/>
            <a:ext cx="4536504" cy="216024"/>
          </a:xfrm>
          <a:prstGeom prst="rect">
            <a:avLst/>
          </a:prstGeom>
        </p:spPr>
        <p:txBody>
          <a:bodyPr/>
          <a:lstStyle>
            <a:lvl1pPr>
              <a:defRPr sz="800">
                <a:latin typeface="+mj-lt"/>
              </a:defRPr>
            </a:lvl1pPr>
          </a:lstStyle>
          <a:p>
            <a:r>
              <a:rPr lang="en-US" altLang="ja-JP" dirty="0" smtClean="0">
                <a:solidFill>
                  <a:prstClr val="black"/>
                </a:solidFill>
              </a:rPr>
              <a:t>Copyright</a:t>
            </a:r>
            <a:r>
              <a:rPr lang="ja-JP" altLang="en-US" dirty="0" smtClean="0">
                <a:solidFill>
                  <a:prstClr val="black"/>
                </a:solidFill>
              </a:rPr>
              <a:t>（</a:t>
            </a:r>
            <a:r>
              <a:rPr lang="en-US" altLang="ja-JP" dirty="0" smtClean="0">
                <a:solidFill>
                  <a:prstClr val="black"/>
                </a:solidFill>
              </a:rPr>
              <a:t>C</a:t>
            </a:r>
            <a:r>
              <a:rPr lang="ja-JP" altLang="en-US" dirty="0" smtClean="0">
                <a:solidFill>
                  <a:prstClr val="black"/>
                </a:solidFill>
              </a:rPr>
              <a:t>）</a:t>
            </a:r>
            <a:r>
              <a:rPr lang="en-US" altLang="ja-JP" dirty="0" smtClean="0">
                <a:solidFill>
                  <a:prstClr val="black"/>
                </a:solidFill>
              </a:rPr>
              <a:t>2021 Yahoo Japan Corporation. All Rights Reserved. </a:t>
            </a:r>
            <a:r>
              <a:rPr lang="ja-JP" altLang="en-US" dirty="0" smtClean="0">
                <a:solidFill>
                  <a:prstClr val="black"/>
                </a:solidFill>
              </a:rPr>
              <a:t>無断引用・転載禁止</a:t>
            </a:r>
            <a:endParaRPr lang="ja-JP" altLang="en-US" dirty="0">
              <a:solidFill>
                <a:prstClr val="black"/>
              </a:solidFill>
            </a:endParaRPr>
          </a:p>
        </p:txBody>
      </p:sp>
    </p:spTree>
    <p:extLst>
      <p:ext uri="{BB962C8B-B14F-4D97-AF65-F5344CB8AC3E}">
        <p14:creationId xmlns:p14="http://schemas.microsoft.com/office/powerpoint/2010/main" val="352194393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中面用">
    <p:spTree>
      <p:nvGrpSpPr>
        <p:cNvPr id="1" name=""/>
        <p:cNvGrpSpPr/>
        <p:nvPr/>
      </p:nvGrpSpPr>
      <p:grpSpPr>
        <a:xfrm>
          <a:off x="0" y="0"/>
          <a:ext cx="0" cy="0"/>
          <a:chOff x="0" y="0"/>
          <a:chExt cx="0" cy="0"/>
        </a:xfrm>
      </p:grpSpPr>
      <p:sp>
        <p:nvSpPr>
          <p:cNvPr id="8" name="スライド番号プレースホルダ 10"/>
          <p:cNvSpPr txBox="1">
            <a:spLocks/>
          </p:cNvSpPr>
          <p:nvPr userDrawn="1"/>
        </p:nvSpPr>
        <p:spPr>
          <a:xfrm>
            <a:off x="7538144" y="6520259"/>
            <a:ext cx="2311400" cy="365125"/>
          </a:xfrm>
          <a:prstGeom prst="rect">
            <a:avLst/>
          </a:prstGeom>
        </p:spPr>
        <p:txBody>
          <a:bodyPr vert="horz" lIns="91440" tIns="45720" rIns="91440" bIns="45720" rtlCol="0" anchor="ctr"/>
          <a:lstStyle>
            <a:defPPr lvl="0">
              <a:defRPr lang="ja-JP"/>
            </a:defPPr>
            <a:lvl1pPr marL="0" lvl="1" algn="r" defTabSz="914400" rtl="0" eaLnBrk="1" latinLnBrk="0" hangingPunct="1">
              <a:defRPr kumimoji="1" sz="1400" kern="1200">
                <a:solidFill>
                  <a:srgbClr val="687080"/>
                </a:solidFill>
                <a:latin typeface="+mn-lt"/>
                <a:ea typeface="+mn-ea"/>
                <a:cs typeface="+mn-cs"/>
              </a:defRPr>
            </a:lvl1pPr>
            <a:lvl2pPr marL="457200" lvl="2" algn="l" defTabSz="914400" rtl="0" eaLnBrk="1" latinLnBrk="0" hangingPunct="1">
              <a:defRPr kumimoji="1" sz="1800" kern="1200">
                <a:solidFill>
                  <a:schemeClr val="tx1"/>
                </a:solidFill>
                <a:latin typeface="+mn-lt"/>
                <a:ea typeface="+mn-ea"/>
                <a:cs typeface="+mn-cs"/>
              </a:defRPr>
            </a:lvl2pPr>
            <a:lvl3pPr marL="914400" lvl="3" algn="l" defTabSz="914400" rtl="0" eaLnBrk="1" latinLnBrk="0" hangingPunct="1">
              <a:defRPr kumimoji="1" sz="1800" kern="1200">
                <a:solidFill>
                  <a:schemeClr val="tx1"/>
                </a:solidFill>
                <a:latin typeface="+mn-lt"/>
                <a:ea typeface="+mn-ea"/>
                <a:cs typeface="+mn-cs"/>
              </a:defRPr>
            </a:lvl3pPr>
            <a:lvl4pPr marL="1371600" lvl="4"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fld id="{F9BD7636-22E7-4304-ABE2-16A3D163D5E1}" type="slidenum">
              <a:rPr lang="ja-JP" altLang="en-US" smtClean="0"/>
              <a:pPr/>
              <a:t>‹#›</a:t>
            </a:fld>
            <a:endParaRPr lang="ja-JP" altLang="en-US" dirty="0"/>
          </a:p>
        </p:txBody>
      </p:sp>
      <p:sp>
        <p:nvSpPr>
          <p:cNvPr id="9" name="タイトル 1">
            <a:extLst>
              <a:ext uri="{FF2B5EF4-FFF2-40B4-BE49-F238E27FC236}">
                <a16:creationId xmlns:a16="http://schemas.microsoft.com/office/drawing/2014/main" id="{707984D9-3F31-6F4D-BB3D-30083903CCB8}"/>
              </a:ext>
            </a:extLst>
          </p:cNvPr>
          <p:cNvSpPr>
            <a:spLocks noGrp="1"/>
          </p:cNvSpPr>
          <p:nvPr>
            <p:ph type="title" hasCustomPrompt="1"/>
          </p:nvPr>
        </p:nvSpPr>
        <p:spPr>
          <a:xfrm>
            <a:off x="500926" y="291972"/>
            <a:ext cx="7992888" cy="432048"/>
          </a:xfrm>
        </p:spPr>
        <p:txBody>
          <a:bodyPr>
            <a:normAutofit/>
          </a:bodyPr>
          <a:lstStyle>
            <a:lvl1pPr algn="l">
              <a:defRPr sz="2800"/>
            </a:lvl1pPr>
          </a:lstStyle>
          <a:p>
            <a:r>
              <a:rPr kumimoji="1" lang="ja-JP" altLang="en-US"/>
              <a:t>テキストテキストテキスト　</a:t>
            </a:r>
            <a:r>
              <a:rPr lang="ja-JP" altLang="en-US" sz="1200">
                <a:latin typeface="メイリオ" panose="020B0604030504040204" pitchFamily="50" charset="-128"/>
                <a:ea typeface="メイリオ" panose="020B0604030504040204" pitchFamily="50" charset="-128"/>
                <a:cs typeface="メイリオ" panose="020B0604030504040204" pitchFamily="50" charset="-128"/>
              </a:rPr>
              <a:t>テキストテキストテキスト</a:t>
            </a:r>
            <a:endParaRPr kumimoji="1" lang="ja-JP" altLang="en-US" sz="1100" dirty="0"/>
          </a:p>
        </p:txBody>
      </p:sp>
      <p:sp>
        <p:nvSpPr>
          <p:cNvPr id="12" name="正方形/長方形 11">
            <a:extLst>
              <a:ext uri="{FF2B5EF4-FFF2-40B4-BE49-F238E27FC236}">
                <a16:creationId xmlns:a16="http://schemas.microsoft.com/office/drawing/2014/main" id="{9D8D5134-722E-C347-A2EE-B0378991EB03}"/>
              </a:ext>
            </a:extLst>
          </p:cNvPr>
          <p:cNvSpPr/>
          <p:nvPr userDrawn="1"/>
        </p:nvSpPr>
        <p:spPr>
          <a:xfrm>
            <a:off x="0" y="-11862"/>
            <a:ext cx="47782" cy="6858001"/>
          </a:xfrm>
          <a:prstGeom prst="rect">
            <a:avLst/>
          </a:prstGeom>
          <a:solidFill>
            <a:srgbClr val="545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正方形/長方形 12">
            <a:extLst>
              <a:ext uri="{FF2B5EF4-FFF2-40B4-BE49-F238E27FC236}">
                <a16:creationId xmlns:a16="http://schemas.microsoft.com/office/drawing/2014/main" id="{C9DF56A8-D930-6242-9838-ED49F04302FD}"/>
              </a:ext>
            </a:extLst>
          </p:cNvPr>
          <p:cNvSpPr/>
          <p:nvPr userDrawn="1"/>
        </p:nvSpPr>
        <p:spPr>
          <a:xfrm>
            <a:off x="0" y="-11861"/>
            <a:ext cx="206829" cy="907223"/>
          </a:xfrm>
          <a:prstGeom prst="rect">
            <a:avLst/>
          </a:prstGeom>
          <a:solidFill>
            <a:srgbClr val="545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フッター プレースホルダー 1"/>
          <p:cNvSpPr>
            <a:spLocks noGrp="1"/>
          </p:cNvSpPr>
          <p:nvPr>
            <p:ph type="ftr" sz="quarter" idx="3"/>
          </p:nvPr>
        </p:nvSpPr>
        <p:spPr>
          <a:xfrm>
            <a:off x="2576736" y="6641976"/>
            <a:ext cx="4536504" cy="216024"/>
          </a:xfrm>
          <a:prstGeom prst="rect">
            <a:avLst/>
          </a:prstGeom>
        </p:spPr>
        <p:txBody>
          <a:bodyPr/>
          <a:lstStyle>
            <a:lvl1pPr>
              <a:defRPr sz="800">
                <a:latin typeface="+mj-lt"/>
              </a:defRPr>
            </a:lvl1pPr>
          </a:lstStyle>
          <a:p>
            <a:r>
              <a:rPr lang="en-US" altLang="ja-JP" dirty="0" smtClean="0">
                <a:solidFill>
                  <a:prstClr val="black"/>
                </a:solidFill>
              </a:rPr>
              <a:t>Copyright</a:t>
            </a:r>
            <a:r>
              <a:rPr lang="ja-JP" altLang="en-US" dirty="0" smtClean="0">
                <a:solidFill>
                  <a:prstClr val="black"/>
                </a:solidFill>
              </a:rPr>
              <a:t>（</a:t>
            </a:r>
            <a:r>
              <a:rPr lang="en-US" altLang="ja-JP" dirty="0" smtClean="0">
                <a:solidFill>
                  <a:prstClr val="black"/>
                </a:solidFill>
              </a:rPr>
              <a:t>C</a:t>
            </a:r>
            <a:r>
              <a:rPr lang="ja-JP" altLang="en-US" dirty="0" smtClean="0">
                <a:solidFill>
                  <a:prstClr val="black"/>
                </a:solidFill>
              </a:rPr>
              <a:t>）</a:t>
            </a:r>
            <a:r>
              <a:rPr lang="en-US" altLang="ja-JP" dirty="0" smtClean="0">
                <a:solidFill>
                  <a:prstClr val="black"/>
                </a:solidFill>
              </a:rPr>
              <a:t>2021 Yahoo Japan Corporation. All Rights Reserved. </a:t>
            </a:r>
            <a:r>
              <a:rPr lang="ja-JP" altLang="en-US" dirty="0" smtClean="0">
                <a:solidFill>
                  <a:prstClr val="black"/>
                </a:solidFill>
              </a:rPr>
              <a:t>無断引用・転載禁止</a:t>
            </a:r>
            <a:endParaRPr lang="ja-JP" altLang="en-US" dirty="0">
              <a:solidFill>
                <a:prstClr val="black"/>
              </a:solidFill>
            </a:endParaRPr>
          </a:p>
        </p:txBody>
      </p:sp>
    </p:spTree>
    <p:extLst>
      <p:ext uri="{BB962C8B-B14F-4D97-AF65-F5344CB8AC3E}">
        <p14:creationId xmlns:p14="http://schemas.microsoft.com/office/powerpoint/2010/main" val="214497860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中表紙用">
    <p:spTree>
      <p:nvGrpSpPr>
        <p:cNvPr id="1" name=""/>
        <p:cNvGrpSpPr/>
        <p:nvPr/>
      </p:nvGrpSpPr>
      <p:grpSpPr>
        <a:xfrm>
          <a:off x="0" y="0"/>
          <a:ext cx="0" cy="0"/>
          <a:chOff x="0" y="0"/>
          <a:chExt cx="0" cy="0"/>
        </a:xfrm>
      </p:grpSpPr>
      <p:sp>
        <p:nvSpPr>
          <p:cNvPr id="6" name="タイトル 1"/>
          <p:cNvSpPr>
            <a:spLocks noGrp="1"/>
          </p:cNvSpPr>
          <p:nvPr userDrawn="1">
            <p:ph type="title" hasCustomPrompt="1"/>
          </p:nvPr>
        </p:nvSpPr>
        <p:spPr>
          <a:xfrm>
            <a:off x="704528" y="2703416"/>
            <a:ext cx="8496944" cy="1143000"/>
          </a:xfrm>
        </p:spPr>
        <p:txBody>
          <a:bodyPr>
            <a:normAutofit/>
          </a:bodyPr>
          <a:lstStyle>
            <a:lvl1pPr>
              <a:defRPr sz="4000"/>
            </a:lvl1pPr>
          </a:lstStyle>
          <a:p>
            <a:r>
              <a:rPr kumimoji="1" lang="ja-JP" altLang="en-US" dirty="0">
                <a:solidFill>
                  <a:schemeClr val="tx1"/>
                </a:solidFill>
              </a:rPr>
              <a:t>クリックして中表紙タイトルを入力</a:t>
            </a:r>
          </a:p>
        </p:txBody>
      </p:sp>
      <p:sp>
        <p:nvSpPr>
          <p:cNvPr id="5" name="スライド番号プレースホルダ 10"/>
          <p:cNvSpPr txBox="1">
            <a:spLocks/>
          </p:cNvSpPr>
          <p:nvPr userDrawn="1"/>
        </p:nvSpPr>
        <p:spPr>
          <a:xfrm>
            <a:off x="7594600" y="6453336"/>
            <a:ext cx="2311400" cy="365125"/>
          </a:xfrm>
          <a:prstGeom prst="rect">
            <a:avLst/>
          </a:prstGeom>
        </p:spPr>
        <p:txBody>
          <a:bodyPr vert="horz" lIns="91440" tIns="45720" rIns="91440" bIns="45720" rtlCol="0" anchor="ctr"/>
          <a:lstStyle>
            <a:defPPr lvl="0">
              <a:defRPr lang="ja-JP"/>
            </a:defPPr>
            <a:lvl1pPr marL="0" lvl="1" algn="r" defTabSz="914400" rtl="0" eaLnBrk="1" latinLnBrk="0" hangingPunct="1">
              <a:defRPr kumimoji="1" sz="1400" kern="1200">
                <a:solidFill>
                  <a:srgbClr val="687080"/>
                </a:solidFill>
                <a:latin typeface="+mn-lt"/>
                <a:ea typeface="+mn-ea"/>
                <a:cs typeface="+mn-cs"/>
              </a:defRPr>
            </a:lvl1pPr>
            <a:lvl2pPr marL="457200" lvl="2" algn="l" defTabSz="914400" rtl="0" eaLnBrk="1" latinLnBrk="0" hangingPunct="1">
              <a:defRPr kumimoji="1" sz="1800" kern="1200">
                <a:solidFill>
                  <a:schemeClr val="tx1"/>
                </a:solidFill>
                <a:latin typeface="+mn-lt"/>
                <a:ea typeface="+mn-ea"/>
                <a:cs typeface="+mn-cs"/>
              </a:defRPr>
            </a:lvl2pPr>
            <a:lvl3pPr marL="914400" lvl="3" algn="l" defTabSz="914400" rtl="0" eaLnBrk="1" latinLnBrk="0" hangingPunct="1">
              <a:defRPr kumimoji="1" sz="1800" kern="1200">
                <a:solidFill>
                  <a:schemeClr val="tx1"/>
                </a:solidFill>
                <a:latin typeface="+mn-lt"/>
                <a:ea typeface="+mn-ea"/>
                <a:cs typeface="+mn-cs"/>
              </a:defRPr>
            </a:lvl3pPr>
            <a:lvl4pPr marL="1371600" lvl="4"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fld id="{F9BD7636-22E7-4304-ABE2-16A3D163D5E1}" type="slidenum">
              <a:rPr lang="ja-JP" altLang="en-US" smtClean="0"/>
              <a:pPr/>
              <a:t>‹#›</a:t>
            </a:fld>
            <a:endParaRPr lang="ja-JP" altLang="en-US" dirty="0"/>
          </a:p>
        </p:txBody>
      </p:sp>
      <p:sp>
        <p:nvSpPr>
          <p:cNvPr id="7" name="フッター プレースホルダー 1"/>
          <p:cNvSpPr>
            <a:spLocks noGrp="1"/>
          </p:cNvSpPr>
          <p:nvPr>
            <p:ph type="ftr" sz="quarter" idx="3"/>
          </p:nvPr>
        </p:nvSpPr>
        <p:spPr>
          <a:xfrm>
            <a:off x="2576736" y="6641976"/>
            <a:ext cx="4536504" cy="216024"/>
          </a:xfrm>
          <a:prstGeom prst="rect">
            <a:avLst/>
          </a:prstGeom>
        </p:spPr>
        <p:txBody>
          <a:bodyPr/>
          <a:lstStyle>
            <a:lvl1pPr>
              <a:defRPr sz="800">
                <a:latin typeface="+mj-lt"/>
              </a:defRPr>
            </a:lvl1pPr>
          </a:lstStyle>
          <a:p>
            <a:r>
              <a:rPr lang="en-US" altLang="ja-JP" dirty="0" smtClean="0">
                <a:solidFill>
                  <a:prstClr val="black"/>
                </a:solidFill>
              </a:rPr>
              <a:t>Copyright</a:t>
            </a:r>
            <a:r>
              <a:rPr lang="ja-JP" altLang="en-US" dirty="0" smtClean="0">
                <a:solidFill>
                  <a:prstClr val="black"/>
                </a:solidFill>
              </a:rPr>
              <a:t>（</a:t>
            </a:r>
            <a:r>
              <a:rPr lang="en-US" altLang="ja-JP" dirty="0" smtClean="0">
                <a:solidFill>
                  <a:prstClr val="black"/>
                </a:solidFill>
              </a:rPr>
              <a:t>C</a:t>
            </a:r>
            <a:r>
              <a:rPr lang="ja-JP" altLang="en-US" dirty="0" smtClean="0">
                <a:solidFill>
                  <a:prstClr val="black"/>
                </a:solidFill>
              </a:rPr>
              <a:t>）</a:t>
            </a:r>
            <a:r>
              <a:rPr lang="en-US" altLang="ja-JP" dirty="0" smtClean="0">
                <a:solidFill>
                  <a:prstClr val="black"/>
                </a:solidFill>
              </a:rPr>
              <a:t>2021 Yahoo Japan Corporation. All Rights Reserved. </a:t>
            </a:r>
            <a:r>
              <a:rPr lang="ja-JP" altLang="en-US" dirty="0" smtClean="0">
                <a:solidFill>
                  <a:prstClr val="black"/>
                </a:solidFill>
              </a:rPr>
              <a:t>無断引用・転載禁止</a:t>
            </a:r>
            <a:endParaRPr lang="ja-JP" altLang="en-US" dirty="0">
              <a:solidFill>
                <a:prstClr val="black"/>
              </a:solidFill>
            </a:endParaRPr>
          </a:p>
        </p:txBody>
      </p:sp>
    </p:spTree>
    <p:extLst>
      <p:ext uri="{BB962C8B-B14F-4D97-AF65-F5344CB8AC3E}">
        <p14:creationId xmlns:p14="http://schemas.microsoft.com/office/powerpoint/2010/main" val="401743786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表紙用サブタイトル付き">
    <p:spTree>
      <p:nvGrpSpPr>
        <p:cNvPr id="1" name=""/>
        <p:cNvGrpSpPr/>
        <p:nvPr/>
      </p:nvGrpSpPr>
      <p:grpSpPr>
        <a:xfrm>
          <a:off x="0" y="0"/>
          <a:ext cx="0" cy="0"/>
          <a:chOff x="0" y="0"/>
          <a:chExt cx="0" cy="0"/>
        </a:xfrm>
      </p:grpSpPr>
      <p:pic>
        <p:nvPicPr>
          <p:cNvPr id="7" name="Picture 2"/>
          <p:cNvPicPr>
            <a:picLocks noChangeAspect="1" noChangeArrowheads="1"/>
          </p:cNvPicPr>
          <p:nvPr userDrawn="1"/>
        </p:nvPicPr>
        <p:blipFill>
          <a:blip r:embed="rId2" cstate="print"/>
          <a:srcRect/>
          <a:stretch>
            <a:fillRect/>
          </a:stretch>
        </p:blipFill>
        <p:spPr bwMode="auto">
          <a:xfrm>
            <a:off x="3223828" y="1442035"/>
            <a:ext cx="3529372" cy="943646"/>
          </a:xfrm>
          <a:prstGeom prst="rect">
            <a:avLst/>
          </a:prstGeom>
          <a:noFill/>
          <a:ln w="9525">
            <a:noFill/>
            <a:miter lim="800000"/>
            <a:headEnd/>
            <a:tailEnd/>
          </a:ln>
          <a:effectLst/>
        </p:spPr>
      </p:pic>
      <p:sp>
        <p:nvSpPr>
          <p:cNvPr id="10" name="タイトル 1"/>
          <p:cNvSpPr>
            <a:spLocks noGrp="1"/>
          </p:cNvSpPr>
          <p:nvPr>
            <p:ph type="ctrTitle"/>
          </p:nvPr>
        </p:nvSpPr>
        <p:spPr>
          <a:xfrm>
            <a:off x="742950" y="2996952"/>
            <a:ext cx="8420100" cy="819523"/>
          </a:xfrm>
        </p:spPr>
        <p:txBody>
          <a:bodyPr>
            <a:normAutofit/>
          </a:bodyPr>
          <a:lstStyle>
            <a:lvl1pPr>
              <a:defRPr sz="4800"/>
            </a:lvl1pPr>
          </a:lstStyle>
          <a:p>
            <a:r>
              <a:rPr kumimoji="1" lang="ja-JP" altLang="en-US"/>
              <a:t>マスタ タイトルの書式設定</a:t>
            </a:r>
            <a:endParaRPr kumimoji="1" lang="ja-JP" altLang="en-US" dirty="0"/>
          </a:p>
        </p:txBody>
      </p:sp>
      <p:sp>
        <p:nvSpPr>
          <p:cNvPr id="12" name="サブタイトル 2"/>
          <p:cNvSpPr>
            <a:spLocks noGrp="1"/>
          </p:cNvSpPr>
          <p:nvPr>
            <p:ph type="subTitle" idx="1"/>
          </p:nvPr>
        </p:nvSpPr>
        <p:spPr>
          <a:xfrm>
            <a:off x="1485900" y="3861048"/>
            <a:ext cx="6934200" cy="288032"/>
          </a:xfrm>
        </p:spPr>
        <p:txBody>
          <a:bodyPr>
            <a:normAutofit/>
          </a:bodyPr>
          <a:lstStyle>
            <a:lvl1pPr marL="0" indent="0" algn="ctr">
              <a:buNone/>
              <a:defRPr sz="1400">
                <a:solidFill>
                  <a:srgbClr val="687080"/>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a:t>マスタ サブタイトルの書式設定</a:t>
            </a:r>
          </a:p>
        </p:txBody>
      </p:sp>
      <p:sp>
        <p:nvSpPr>
          <p:cNvPr id="16" name="テキスト プレースホルダ 9"/>
          <p:cNvSpPr>
            <a:spLocks noGrp="1"/>
          </p:cNvSpPr>
          <p:nvPr>
            <p:ph type="body" sz="quarter" idx="13" hasCustomPrompt="1"/>
          </p:nvPr>
        </p:nvSpPr>
        <p:spPr>
          <a:xfrm>
            <a:off x="2792414" y="4654078"/>
            <a:ext cx="4311771" cy="719138"/>
          </a:xfrm>
        </p:spPr>
        <p:txBody>
          <a:bodyPr>
            <a:noAutofit/>
          </a:bodyPr>
          <a:lstStyle>
            <a:lvl1pPr marL="0" marR="0" indent="0" algn="ctr" defTabSz="914400" rtl="0" eaLnBrk="1" fontAlgn="auto" latinLnBrk="0" hangingPunct="1">
              <a:lnSpc>
                <a:spcPts val="2500"/>
              </a:lnSpc>
              <a:spcBef>
                <a:spcPct val="0"/>
              </a:spcBef>
              <a:spcAft>
                <a:spcPts val="0"/>
              </a:spcAft>
              <a:buClrTx/>
              <a:buSzTx/>
              <a:buFontTx/>
              <a:buNone/>
              <a:tabLst/>
              <a:defRPr sz="1800">
                <a:solidFill>
                  <a:schemeClr val="accent4"/>
                </a:solidFill>
              </a:defRPr>
            </a:lvl1pPr>
            <a:lvl2pPr>
              <a:defRPr sz="1800"/>
            </a:lvl2pPr>
            <a:lvl3pPr>
              <a:defRPr sz="1800"/>
            </a:lvl3pPr>
            <a:lvl4pPr>
              <a:defRPr sz="1800"/>
            </a:lvl4pPr>
            <a:lvl5pPr>
              <a:defRPr sz="1800"/>
            </a:lvl5pPr>
          </a:lstStyle>
          <a:p>
            <a:pPr marL="0" marR="0" lvl="0" indent="0" algn="ctr" defTabSz="914400" rtl="0" eaLnBrk="1" fontAlgn="auto" latinLnBrk="0" hangingPunct="1">
              <a:lnSpc>
                <a:spcPts val="2500"/>
              </a:lnSpc>
              <a:spcBef>
                <a:spcPct val="0"/>
              </a:spcBef>
              <a:spcAft>
                <a:spcPts val="0"/>
              </a:spcAft>
              <a:buClrTx/>
              <a:buSzTx/>
              <a:buFontTx/>
              <a:buNone/>
              <a:tabLst/>
              <a:defRPr/>
            </a:pPr>
            <a:r>
              <a:rPr kumimoji="1" lang="ja-JP" altLang="en-US" sz="1800"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ヤフー株式会社　</a:t>
            </a:r>
            <a:r>
              <a:rPr kumimoji="1" lang="en-US" altLang="ja-JP" sz="1800"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NAME </a:t>
            </a:r>
            <a:r>
              <a:rPr kumimoji="1" lang="en-US" altLang="ja-JP" sz="1800" b="0" i="0" u="none" strike="noStrike" kern="1200" cap="none" spc="0" normalizeH="0" baseline="0" noProof="0" dirty="0" err="1">
                <a:ln>
                  <a:noFill/>
                </a:ln>
                <a:solidFill>
                  <a:srgbClr val="454958"/>
                </a:solidFill>
                <a:effectLst/>
                <a:uLnTx/>
                <a:uFillTx/>
                <a:latin typeface="メイリオ" pitchFamily="50" charset="-128"/>
                <a:ea typeface="メイリオ" pitchFamily="50" charset="-128"/>
                <a:cs typeface="メイリオ" pitchFamily="50" charset="-128"/>
              </a:rPr>
              <a:t>NAME</a:t>
            </a:r>
            <a:r>
              <a:rPr kumimoji="1" lang="en-US" altLang="ja-JP" sz="1800"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
            </a:r>
            <a:br>
              <a:rPr kumimoji="1" lang="en-US" altLang="ja-JP" sz="1800"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br>
            <a:r>
              <a:rPr kumimoji="1" lang="en-US" altLang="ja-JP" sz="1800"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2014/XX/XX</a:t>
            </a:r>
            <a:endParaRPr kumimoji="1" lang="ja-JP" altLang="en-US" sz="1800"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endParaRPr>
          </a:p>
        </p:txBody>
      </p:sp>
      <p:sp>
        <p:nvSpPr>
          <p:cNvPr id="8" name="フッター プレースホルダー 1"/>
          <p:cNvSpPr>
            <a:spLocks noGrp="1"/>
          </p:cNvSpPr>
          <p:nvPr>
            <p:ph type="ftr" sz="quarter" idx="3"/>
          </p:nvPr>
        </p:nvSpPr>
        <p:spPr>
          <a:xfrm>
            <a:off x="2576736" y="6641976"/>
            <a:ext cx="4536504" cy="216024"/>
          </a:xfrm>
          <a:prstGeom prst="rect">
            <a:avLst/>
          </a:prstGeom>
        </p:spPr>
        <p:txBody>
          <a:bodyPr/>
          <a:lstStyle>
            <a:lvl1pPr>
              <a:defRPr sz="800">
                <a:latin typeface="+mj-lt"/>
              </a:defRPr>
            </a:lvl1pPr>
          </a:lstStyle>
          <a:p>
            <a:r>
              <a:rPr lang="en-US" altLang="ja-JP" dirty="0" smtClean="0">
                <a:solidFill>
                  <a:prstClr val="black"/>
                </a:solidFill>
              </a:rPr>
              <a:t>Copyright</a:t>
            </a:r>
            <a:r>
              <a:rPr lang="ja-JP" altLang="en-US" dirty="0" smtClean="0">
                <a:solidFill>
                  <a:prstClr val="black"/>
                </a:solidFill>
              </a:rPr>
              <a:t>（</a:t>
            </a:r>
            <a:r>
              <a:rPr lang="en-US" altLang="ja-JP" dirty="0" smtClean="0">
                <a:solidFill>
                  <a:prstClr val="black"/>
                </a:solidFill>
              </a:rPr>
              <a:t>C</a:t>
            </a:r>
            <a:r>
              <a:rPr lang="ja-JP" altLang="en-US" dirty="0" smtClean="0">
                <a:solidFill>
                  <a:prstClr val="black"/>
                </a:solidFill>
              </a:rPr>
              <a:t>）</a:t>
            </a:r>
            <a:r>
              <a:rPr lang="en-US" altLang="ja-JP" dirty="0" smtClean="0">
                <a:solidFill>
                  <a:prstClr val="black"/>
                </a:solidFill>
              </a:rPr>
              <a:t>2021 Yahoo Japan Corporation. All Rights Reserved. </a:t>
            </a:r>
            <a:r>
              <a:rPr lang="ja-JP" altLang="en-US" dirty="0" smtClean="0">
                <a:solidFill>
                  <a:prstClr val="black"/>
                </a:solidFill>
              </a:rPr>
              <a:t>無断引用・転載禁止</a:t>
            </a:r>
            <a:endParaRPr lang="ja-JP" altLang="en-US" dirty="0">
              <a:solidFill>
                <a:prstClr val="black"/>
              </a:solidFill>
            </a:endParaRPr>
          </a:p>
        </p:txBody>
      </p:sp>
    </p:spTree>
    <p:extLst>
      <p:ext uri="{BB962C8B-B14F-4D97-AF65-F5344CB8AC3E}">
        <p14:creationId xmlns:p14="http://schemas.microsoft.com/office/powerpoint/2010/main" val="375648896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表紙用二行">
    <p:spTree>
      <p:nvGrpSpPr>
        <p:cNvPr id="1" name=""/>
        <p:cNvGrpSpPr/>
        <p:nvPr/>
      </p:nvGrpSpPr>
      <p:grpSpPr>
        <a:xfrm>
          <a:off x="0" y="0"/>
          <a:ext cx="0" cy="0"/>
          <a:chOff x="0" y="0"/>
          <a:chExt cx="0" cy="0"/>
        </a:xfrm>
      </p:grpSpPr>
      <p:pic>
        <p:nvPicPr>
          <p:cNvPr id="7" name="Picture 2"/>
          <p:cNvPicPr>
            <a:picLocks noChangeAspect="1" noChangeArrowheads="1"/>
          </p:cNvPicPr>
          <p:nvPr userDrawn="1"/>
        </p:nvPicPr>
        <p:blipFill>
          <a:blip r:embed="rId2" cstate="print"/>
          <a:srcRect/>
          <a:stretch>
            <a:fillRect/>
          </a:stretch>
        </p:blipFill>
        <p:spPr bwMode="auto">
          <a:xfrm>
            <a:off x="3223828" y="1340768"/>
            <a:ext cx="3529372" cy="943646"/>
          </a:xfrm>
          <a:prstGeom prst="rect">
            <a:avLst/>
          </a:prstGeom>
          <a:noFill/>
          <a:ln w="9525">
            <a:noFill/>
            <a:miter lim="800000"/>
            <a:headEnd/>
            <a:tailEnd/>
          </a:ln>
          <a:effectLst/>
        </p:spPr>
      </p:pic>
      <p:sp>
        <p:nvSpPr>
          <p:cNvPr id="10" name="タイトル 1"/>
          <p:cNvSpPr>
            <a:spLocks noGrp="1"/>
          </p:cNvSpPr>
          <p:nvPr>
            <p:ph type="ctrTitle" hasCustomPrompt="1"/>
          </p:nvPr>
        </p:nvSpPr>
        <p:spPr>
          <a:xfrm>
            <a:off x="742950" y="2924944"/>
            <a:ext cx="8420100" cy="1323579"/>
          </a:xfrm>
        </p:spPr>
        <p:txBody>
          <a:bodyPr>
            <a:normAutofit/>
          </a:bodyPr>
          <a:lstStyle>
            <a:lvl1pPr>
              <a:defRPr sz="4400"/>
            </a:lvl1pPr>
          </a:lstStyle>
          <a:p>
            <a:r>
              <a:rPr kumimoji="1" lang="ja-JP" altLang="en-US" dirty="0"/>
              <a:t>クリックしてタイトルを入力</a:t>
            </a:r>
            <a:r>
              <a:rPr kumimoji="1" lang="en-US" altLang="ja-JP" dirty="0"/>
              <a:t/>
            </a:r>
            <a:br>
              <a:rPr kumimoji="1" lang="en-US" altLang="ja-JP" dirty="0"/>
            </a:br>
            <a:r>
              <a:rPr kumimoji="1" lang="ja-JP" altLang="en-US" dirty="0"/>
              <a:t>クリックしてタイトルを入力</a:t>
            </a:r>
          </a:p>
        </p:txBody>
      </p:sp>
      <p:sp>
        <p:nvSpPr>
          <p:cNvPr id="13" name="テキスト プレースホルダ 9"/>
          <p:cNvSpPr>
            <a:spLocks noGrp="1"/>
          </p:cNvSpPr>
          <p:nvPr>
            <p:ph type="body" sz="quarter" idx="13" hasCustomPrompt="1"/>
          </p:nvPr>
        </p:nvSpPr>
        <p:spPr>
          <a:xfrm>
            <a:off x="2792414" y="4509120"/>
            <a:ext cx="4311771" cy="719138"/>
          </a:xfrm>
        </p:spPr>
        <p:txBody>
          <a:bodyPr>
            <a:noAutofit/>
          </a:bodyPr>
          <a:lstStyle>
            <a:lvl1pPr marL="0" marR="0" indent="0" algn="ctr" defTabSz="914400" rtl="0" eaLnBrk="1" fontAlgn="auto" latinLnBrk="0" hangingPunct="1">
              <a:lnSpc>
                <a:spcPts val="2500"/>
              </a:lnSpc>
              <a:spcBef>
                <a:spcPct val="0"/>
              </a:spcBef>
              <a:spcAft>
                <a:spcPts val="0"/>
              </a:spcAft>
              <a:buClrTx/>
              <a:buSzTx/>
              <a:buFontTx/>
              <a:buNone/>
              <a:tabLst/>
              <a:defRPr sz="1800">
                <a:solidFill>
                  <a:schemeClr val="accent4"/>
                </a:solidFill>
              </a:defRPr>
            </a:lvl1pPr>
            <a:lvl2pPr>
              <a:defRPr sz="1800"/>
            </a:lvl2pPr>
            <a:lvl3pPr>
              <a:defRPr sz="1800"/>
            </a:lvl3pPr>
            <a:lvl4pPr>
              <a:defRPr sz="1800"/>
            </a:lvl4pPr>
            <a:lvl5pPr>
              <a:defRPr sz="1800"/>
            </a:lvl5pPr>
          </a:lstStyle>
          <a:p>
            <a:pPr marL="0" marR="0" lvl="0" indent="0" algn="ctr" defTabSz="914400" rtl="0" eaLnBrk="1" fontAlgn="auto" latinLnBrk="0" hangingPunct="1">
              <a:lnSpc>
                <a:spcPts val="2500"/>
              </a:lnSpc>
              <a:spcBef>
                <a:spcPct val="0"/>
              </a:spcBef>
              <a:spcAft>
                <a:spcPts val="0"/>
              </a:spcAft>
              <a:buClrTx/>
              <a:buSzTx/>
              <a:buFontTx/>
              <a:buNone/>
              <a:tabLst/>
              <a:defRPr/>
            </a:pPr>
            <a:r>
              <a:rPr kumimoji="1" lang="ja-JP" altLang="en-US" sz="1800"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ヤフー株式会社　</a:t>
            </a:r>
            <a:r>
              <a:rPr kumimoji="1" lang="en-US" altLang="ja-JP" sz="1800"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NAME </a:t>
            </a:r>
            <a:r>
              <a:rPr kumimoji="1" lang="en-US" altLang="ja-JP" sz="1800" b="0" i="0" u="none" strike="noStrike" kern="1200" cap="none" spc="0" normalizeH="0" baseline="0" noProof="0" dirty="0" err="1">
                <a:ln>
                  <a:noFill/>
                </a:ln>
                <a:solidFill>
                  <a:srgbClr val="454958"/>
                </a:solidFill>
                <a:effectLst/>
                <a:uLnTx/>
                <a:uFillTx/>
                <a:latin typeface="メイリオ" pitchFamily="50" charset="-128"/>
                <a:ea typeface="メイリオ" pitchFamily="50" charset="-128"/>
                <a:cs typeface="メイリオ" pitchFamily="50" charset="-128"/>
              </a:rPr>
              <a:t>NAME</a:t>
            </a:r>
            <a:r>
              <a:rPr kumimoji="1" lang="en-US" altLang="ja-JP" sz="1800"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
            </a:r>
            <a:br>
              <a:rPr kumimoji="1" lang="en-US" altLang="ja-JP" sz="1800"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br>
            <a:r>
              <a:rPr kumimoji="1" lang="en-US" altLang="ja-JP" sz="1800"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2014/XX/XX</a:t>
            </a:r>
            <a:endParaRPr kumimoji="1" lang="ja-JP" altLang="en-US" sz="1800"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endParaRPr>
          </a:p>
        </p:txBody>
      </p:sp>
      <p:sp>
        <p:nvSpPr>
          <p:cNvPr id="5" name="フッター プレースホルダー 1"/>
          <p:cNvSpPr>
            <a:spLocks noGrp="1"/>
          </p:cNvSpPr>
          <p:nvPr>
            <p:ph type="ftr" sz="quarter" idx="3"/>
          </p:nvPr>
        </p:nvSpPr>
        <p:spPr>
          <a:xfrm>
            <a:off x="2576736" y="6641976"/>
            <a:ext cx="4536504" cy="216024"/>
          </a:xfrm>
          <a:prstGeom prst="rect">
            <a:avLst/>
          </a:prstGeom>
        </p:spPr>
        <p:txBody>
          <a:bodyPr/>
          <a:lstStyle>
            <a:lvl1pPr>
              <a:defRPr sz="800">
                <a:latin typeface="+mj-lt"/>
              </a:defRPr>
            </a:lvl1pPr>
          </a:lstStyle>
          <a:p>
            <a:r>
              <a:rPr lang="en-US" altLang="ja-JP" dirty="0" smtClean="0">
                <a:solidFill>
                  <a:prstClr val="black"/>
                </a:solidFill>
              </a:rPr>
              <a:t>Copyright</a:t>
            </a:r>
            <a:r>
              <a:rPr lang="ja-JP" altLang="en-US" dirty="0" smtClean="0">
                <a:solidFill>
                  <a:prstClr val="black"/>
                </a:solidFill>
              </a:rPr>
              <a:t>（</a:t>
            </a:r>
            <a:r>
              <a:rPr lang="en-US" altLang="ja-JP" dirty="0" smtClean="0">
                <a:solidFill>
                  <a:prstClr val="black"/>
                </a:solidFill>
              </a:rPr>
              <a:t>C</a:t>
            </a:r>
            <a:r>
              <a:rPr lang="ja-JP" altLang="en-US" dirty="0" smtClean="0">
                <a:solidFill>
                  <a:prstClr val="black"/>
                </a:solidFill>
              </a:rPr>
              <a:t>）</a:t>
            </a:r>
            <a:r>
              <a:rPr lang="en-US" altLang="ja-JP" dirty="0" smtClean="0">
                <a:solidFill>
                  <a:prstClr val="black"/>
                </a:solidFill>
              </a:rPr>
              <a:t>2021 Yahoo Japan Corporation. All Rights Reserved. </a:t>
            </a:r>
            <a:r>
              <a:rPr lang="ja-JP" altLang="en-US" dirty="0" smtClean="0">
                <a:solidFill>
                  <a:prstClr val="black"/>
                </a:solidFill>
              </a:rPr>
              <a:t>無断引用・転載禁止</a:t>
            </a:r>
            <a:endParaRPr lang="ja-JP" altLang="en-US" dirty="0">
              <a:solidFill>
                <a:prstClr val="black"/>
              </a:solidFill>
            </a:endParaRPr>
          </a:p>
        </p:txBody>
      </p:sp>
    </p:spTree>
    <p:extLst>
      <p:ext uri="{BB962C8B-B14F-4D97-AF65-F5344CB8AC3E}">
        <p14:creationId xmlns:p14="http://schemas.microsoft.com/office/powerpoint/2010/main" val="320537292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表紙用二行サブタイトル付き">
    <p:spTree>
      <p:nvGrpSpPr>
        <p:cNvPr id="1" name=""/>
        <p:cNvGrpSpPr/>
        <p:nvPr/>
      </p:nvGrpSpPr>
      <p:grpSpPr>
        <a:xfrm>
          <a:off x="0" y="0"/>
          <a:ext cx="0" cy="0"/>
          <a:chOff x="0" y="0"/>
          <a:chExt cx="0" cy="0"/>
        </a:xfrm>
      </p:grpSpPr>
      <p:pic>
        <p:nvPicPr>
          <p:cNvPr id="7" name="Picture 2"/>
          <p:cNvPicPr>
            <a:picLocks noChangeAspect="1" noChangeArrowheads="1"/>
          </p:cNvPicPr>
          <p:nvPr userDrawn="1"/>
        </p:nvPicPr>
        <p:blipFill>
          <a:blip r:embed="rId2" cstate="print"/>
          <a:srcRect/>
          <a:stretch>
            <a:fillRect/>
          </a:stretch>
        </p:blipFill>
        <p:spPr bwMode="auto">
          <a:xfrm>
            <a:off x="3223828" y="1124744"/>
            <a:ext cx="3529372" cy="943646"/>
          </a:xfrm>
          <a:prstGeom prst="rect">
            <a:avLst/>
          </a:prstGeom>
          <a:noFill/>
          <a:ln w="9525">
            <a:noFill/>
            <a:miter lim="800000"/>
            <a:headEnd/>
            <a:tailEnd/>
          </a:ln>
          <a:effectLst/>
        </p:spPr>
      </p:pic>
      <p:sp>
        <p:nvSpPr>
          <p:cNvPr id="10" name="タイトル 1"/>
          <p:cNvSpPr>
            <a:spLocks noGrp="1"/>
          </p:cNvSpPr>
          <p:nvPr>
            <p:ph type="ctrTitle" hasCustomPrompt="1"/>
          </p:nvPr>
        </p:nvSpPr>
        <p:spPr>
          <a:xfrm>
            <a:off x="742950" y="2708920"/>
            <a:ext cx="8420100" cy="1323579"/>
          </a:xfrm>
        </p:spPr>
        <p:txBody>
          <a:bodyPr>
            <a:normAutofit/>
          </a:bodyPr>
          <a:lstStyle>
            <a:lvl1pPr>
              <a:defRPr sz="4400"/>
            </a:lvl1pPr>
          </a:lstStyle>
          <a:p>
            <a:r>
              <a:rPr kumimoji="1" lang="ja-JP" altLang="en-US" dirty="0"/>
              <a:t>クリックしてタイトルを入力</a:t>
            </a:r>
            <a:r>
              <a:rPr kumimoji="1" lang="en-US" altLang="ja-JP" dirty="0"/>
              <a:t/>
            </a:r>
            <a:br>
              <a:rPr kumimoji="1" lang="en-US" altLang="ja-JP" dirty="0"/>
            </a:br>
            <a:r>
              <a:rPr kumimoji="1" lang="ja-JP" altLang="en-US" dirty="0"/>
              <a:t>クリックしてタイトルを入力</a:t>
            </a:r>
          </a:p>
        </p:txBody>
      </p:sp>
      <p:sp>
        <p:nvSpPr>
          <p:cNvPr id="13" name="サブタイトル 2"/>
          <p:cNvSpPr>
            <a:spLocks noGrp="1"/>
          </p:cNvSpPr>
          <p:nvPr>
            <p:ph type="subTitle" idx="1"/>
          </p:nvPr>
        </p:nvSpPr>
        <p:spPr>
          <a:xfrm>
            <a:off x="1485900" y="4221088"/>
            <a:ext cx="6934200" cy="288032"/>
          </a:xfrm>
        </p:spPr>
        <p:txBody>
          <a:bodyPr>
            <a:normAutofit/>
          </a:bodyPr>
          <a:lstStyle>
            <a:lvl1pPr marL="0" indent="0" algn="ctr">
              <a:buNone/>
              <a:defRPr sz="1400">
                <a:solidFill>
                  <a:srgbClr val="687080"/>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a:t>マスタ サブタイトルの書式設定</a:t>
            </a:r>
          </a:p>
        </p:txBody>
      </p:sp>
      <p:sp>
        <p:nvSpPr>
          <p:cNvPr id="16" name="テキスト プレースホルダ 9"/>
          <p:cNvSpPr>
            <a:spLocks noGrp="1"/>
          </p:cNvSpPr>
          <p:nvPr>
            <p:ph type="body" sz="quarter" idx="13" hasCustomPrompt="1"/>
          </p:nvPr>
        </p:nvSpPr>
        <p:spPr>
          <a:xfrm>
            <a:off x="2792414" y="4798094"/>
            <a:ext cx="4311771" cy="719138"/>
          </a:xfrm>
        </p:spPr>
        <p:txBody>
          <a:bodyPr>
            <a:noAutofit/>
          </a:bodyPr>
          <a:lstStyle>
            <a:lvl1pPr marL="0" marR="0" indent="0" algn="ctr" defTabSz="914400" rtl="0" eaLnBrk="1" fontAlgn="auto" latinLnBrk="0" hangingPunct="1">
              <a:lnSpc>
                <a:spcPts val="2500"/>
              </a:lnSpc>
              <a:spcBef>
                <a:spcPct val="0"/>
              </a:spcBef>
              <a:spcAft>
                <a:spcPts val="0"/>
              </a:spcAft>
              <a:buClrTx/>
              <a:buSzTx/>
              <a:buFontTx/>
              <a:buNone/>
              <a:tabLst/>
              <a:defRPr sz="1800">
                <a:solidFill>
                  <a:schemeClr val="accent4"/>
                </a:solidFill>
              </a:defRPr>
            </a:lvl1pPr>
            <a:lvl2pPr>
              <a:defRPr sz="1800"/>
            </a:lvl2pPr>
            <a:lvl3pPr>
              <a:defRPr sz="1800"/>
            </a:lvl3pPr>
            <a:lvl4pPr>
              <a:defRPr sz="1800"/>
            </a:lvl4pPr>
            <a:lvl5pPr>
              <a:defRPr sz="1800"/>
            </a:lvl5pPr>
          </a:lstStyle>
          <a:p>
            <a:pPr marL="0" marR="0" lvl="0" indent="0" algn="ctr" defTabSz="914400" rtl="0" eaLnBrk="1" fontAlgn="auto" latinLnBrk="0" hangingPunct="1">
              <a:lnSpc>
                <a:spcPts val="2500"/>
              </a:lnSpc>
              <a:spcBef>
                <a:spcPct val="0"/>
              </a:spcBef>
              <a:spcAft>
                <a:spcPts val="0"/>
              </a:spcAft>
              <a:buClrTx/>
              <a:buSzTx/>
              <a:buFontTx/>
              <a:buNone/>
              <a:tabLst/>
              <a:defRPr/>
            </a:pPr>
            <a:r>
              <a:rPr kumimoji="1" lang="ja-JP" altLang="en-US" sz="1800"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ヤフー株式会社　</a:t>
            </a:r>
            <a:r>
              <a:rPr kumimoji="1" lang="en-US" altLang="ja-JP" sz="1800"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NAME </a:t>
            </a:r>
            <a:r>
              <a:rPr kumimoji="1" lang="en-US" altLang="ja-JP" sz="1800" b="0" i="0" u="none" strike="noStrike" kern="1200" cap="none" spc="0" normalizeH="0" baseline="0" noProof="0" dirty="0" err="1">
                <a:ln>
                  <a:noFill/>
                </a:ln>
                <a:solidFill>
                  <a:srgbClr val="454958"/>
                </a:solidFill>
                <a:effectLst/>
                <a:uLnTx/>
                <a:uFillTx/>
                <a:latin typeface="メイリオ" pitchFamily="50" charset="-128"/>
                <a:ea typeface="メイリオ" pitchFamily="50" charset="-128"/>
                <a:cs typeface="メイリオ" pitchFamily="50" charset="-128"/>
              </a:rPr>
              <a:t>NAME</a:t>
            </a:r>
            <a:r>
              <a:rPr kumimoji="1" lang="en-US" altLang="ja-JP" sz="1800"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
            </a:r>
            <a:br>
              <a:rPr kumimoji="1" lang="en-US" altLang="ja-JP" sz="1800"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br>
            <a:r>
              <a:rPr kumimoji="1" lang="en-US" altLang="ja-JP" sz="1800"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2014/XX/XX</a:t>
            </a:r>
            <a:endParaRPr kumimoji="1" lang="ja-JP" altLang="en-US" sz="1800"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endParaRPr>
          </a:p>
        </p:txBody>
      </p:sp>
      <p:sp>
        <p:nvSpPr>
          <p:cNvPr id="6" name="フッター プレースホルダー 1"/>
          <p:cNvSpPr>
            <a:spLocks noGrp="1"/>
          </p:cNvSpPr>
          <p:nvPr>
            <p:ph type="ftr" sz="quarter" idx="3"/>
          </p:nvPr>
        </p:nvSpPr>
        <p:spPr>
          <a:xfrm>
            <a:off x="2576736" y="6641976"/>
            <a:ext cx="4536504" cy="216024"/>
          </a:xfrm>
          <a:prstGeom prst="rect">
            <a:avLst/>
          </a:prstGeom>
        </p:spPr>
        <p:txBody>
          <a:bodyPr/>
          <a:lstStyle>
            <a:lvl1pPr>
              <a:defRPr sz="800">
                <a:latin typeface="+mj-lt"/>
              </a:defRPr>
            </a:lvl1pPr>
          </a:lstStyle>
          <a:p>
            <a:r>
              <a:rPr lang="en-US" altLang="ja-JP" dirty="0" smtClean="0">
                <a:solidFill>
                  <a:prstClr val="black"/>
                </a:solidFill>
              </a:rPr>
              <a:t>Copyright</a:t>
            </a:r>
            <a:r>
              <a:rPr lang="ja-JP" altLang="en-US" dirty="0" smtClean="0">
                <a:solidFill>
                  <a:prstClr val="black"/>
                </a:solidFill>
              </a:rPr>
              <a:t>（</a:t>
            </a:r>
            <a:r>
              <a:rPr lang="en-US" altLang="ja-JP" dirty="0" smtClean="0">
                <a:solidFill>
                  <a:prstClr val="black"/>
                </a:solidFill>
              </a:rPr>
              <a:t>C</a:t>
            </a:r>
            <a:r>
              <a:rPr lang="ja-JP" altLang="en-US" dirty="0" smtClean="0">
                <a:solidFill>
                  <a:prstClr val="black"/>
                </a:solidFill>
              </a:rPr>
              <a:t>）</a:t>
            </a:r>
            <a:r>
              <a:rPr lang="en-US" altLang="ja-JP" dirty="0" smtClean="0">
                <a:solidFill>
                  <a:prstClr val="black"/>
                </a:solidFill>
              </a:rPr>
              <a:t>2021 Yahoo Japan Corporation. All Rights Reserved. </a:t>
            </a:r>
            <a:r>
              <a:rPr lang="ja-JP" altLang="en-US" dirty="0" smtClean="0">
                <a:solidFill>
                  <a:prstClr val="black"/>
                </a:solidFill>
              </a:rPr>
              <a:t>無断引用・転載禁止</a:t>
            </a:r>
            <a:endParaRPr lang="ja-JP" altLang="en-US" dirty="0">
              <a:solidFill>
                <a:prstClr val="black"/>
              </a:solidFill>
            </a:endParaRPr>
          </a:p>
        </p:txBody>
      </p:sp>
    </p:spTree>
    <p:extLst>
      <p:ext uri="{BB962C8B-B14F-4D97-AF65-F5344CB8AC3E}">
        <p14:creationId xmlns:p14="http://schemas.microsoft.com/office/powerpoint/2010/main" val="53057672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2216696" y="1916832"/>
            <a:ext cx="7429500" cy="2387600"/>
          </a:xfrm>
        </p:spPr>
        <p:txBody>
          <a:bodyPr anchor="b"/>
          <a:lstStyle>
            <a:lvl1pPr algn="ctr">
              <a:defRPr sz="4875">
                <a:solidFill>
                  <a:srgbClr val="212121"/>
                </a:solidFill>
                <a:latin typeface="メイリオ" panose="020B0604030504040204" pitchFamily="50" charset="-128"/>
                <a:ea typeface="メイリオ" panose="020B0604030504040204" pitchFamily="50" charset="-128"/>
              </a:defRPr>
            </a:lvl1pPr>
          </a:lstStyle>
          <a:p>
            <a:r>
              <a:rPr kumimoji="1" lang="ja-JP" altLang="en-US"/>
              <a:t>マスター タイトルの書式設定</a:t>
            </a:r>
          </a:p>
        </p:txBody>
      </p:sp>
      <p:sp>
        <p:nvSpPr>
          <p:cNvPr id="3" name="サブタイトル 2"/>
          <p:cNvSpPr>
            <a:spLocks noGrp="1"/>
          </p:cNvSpPr>
          <p:nvPr>
            <p:ph type="subTitle" idx="1"/>
          </p:nvPr>
        </p:nvSpPr>
        <p:spPr>
          <a:xfrm>
            <a:off x="1238250" y="3602038"/>
            <a:ext cx="7429500" cy="1655762"/>
          </a:xfrm>
        </p:spPr>
        <p:txBody>
          <a:bodyPr/>
          <a:lstStyle>
            <a:lvl1pPr marL="0" indent="0" algn="ctr">
              <a:buNone/>
              <a:defRPr sz="1950">
                <a:solidFill>
                  <a:srgbClr val="212121"/>
                </a:solidFill>
                <a:latin typeface="メイリオ" panose="020B0604030504040204" pitchFamily="50" charset="-128"/>
                <a:ea typeface="メイリオ" panose="020B0604030504040204" pitchFamily="50" charset="-128"/>
              </a:defRPr>
            </a:lvl1pPr>
            <a:lvl2pPr marL="371475" indent="0" algn="ctr">
              <a:buNone/>
              <a:defRPr sz="1625"/>
            </a:lvl2pPr>
            <a:lvl3pPr marL="742950" indent="0" algn="ctr">
              <a:buNone/>
              <a:defRPr sz="1463"/>
            </a:lvl3pPr>
            <a:lvl4pPr marL="1114425" indent="0" algn="ctr">
              <a:buNone/>
              <a:defRPr sz="1300"/>
            </a:lvl4pPr>
            <a:lvl5pPr marL="1485900" indent="0" algn="ctr">
              <a:buNone/>
              <a:defRPr sz="1300"/>
            </a:lvl5pPr>
            <a:lvl6pPr marL="1857375" indent="0" algn="ctr">
              <a:buNone/>
              <a:defRPr sz="1300"/>
            </a:lvl6pPr>
            <a:lvl7pPr marL="2228850" indent="0" algn="ctr">
              <a:buNone/>
              <a:defRPr sz="1300"/>
            </a:lvl7pPr>
            <a:lvl8pPr marL="2600325" indent="0" algn="ctr">
              <a:buNone/>
              <a:defRPr sz="1300"/>
            </a:lvl8pPr>
            <a:lvl9pPr marL="2971800" indent="0" algn="ctr">
              <a:buNone/>
              <a:defRPr sz="1300"/>
            </a:lvl9pPr>
          </a:lstStyle>
          <a:p>
            <a:r>
              <a:rPr kumimoji="1" lang="ja-JP" altLang="en-US"/>
              <a:t>マスター サブタイトルの書式設定</a:t>
            </a:r>
          </a:p>
        </p:txBody>
      </p:sp>
      <p:sp>
        <p:nvSpPr>
          <p:cNvPr id="4" name="日付プレースホルダー 3"/>
          <p:cNvSpPr>
            <a:spLocks noGrp="1"/>
          </p:cNvSpPr>
          <p:nvPr>
            <p:ph type="dt" sz="half" idx="10"/>
          </p:nvPr>
        </p:nvSpPr>
        <p:spPr/>
        <p:txBody>
          <a:bodyPr/>
          <a:lstStyle>
            <a:lvl1pPr>
              <a:defRPr>
                <a:latin typeface="メイリオ" panose="020B0604030504040204" pitchFamily="50" charset="-128"/>
                <a:ea typeface="メイリオ" panose="020B0604030504040204" pitchFamily="50" charset="-128"/>
              </a:defRPr>
            </a:lvl1pPr>
          </a:lstStyle>
          <a:p>
            <a:fld id="{AB8BD671-3A72-4035-B958-7833A2864846}" type="datetime1">
              <a:rPr lang="ja-JP" altLang="en-US" smtClean="0"/>
              <a:t>2021/2/17</a:t>
            </a:fld>
            <a:endParaRPr lang="ja-JP" altLang="en-US"/>
          </a:p>
        </p:txBody>
      </p:sp>
      <p:sp>
        <p:nvSpPr>
          <p:cNvPr id="7" name="スライド番号プレースホルダー 5"/>
          <p:cNvSpPr>
            <a:spLocks noGrp="1"/>
          </p:cNvSpPr>
          <p:nvPr>
            <p:ph type="sldNum" sz="quarter" idx="12"/>
          </p:nvPr>
        </p:nvSpPr>
        <p:spPr>
          <a:xfrm>
            <a:off x="7616442" y="6552833"/>
            <a:ext cx="2228850" cy="365125"/>
          </a:xfrm>
          <a:prstGeom prst="rect">
            <a:avLst/>
          </a:prstGeom>
        </p:spPr>
        <p:txBody>
          <a:bodyPr/>
          <a:lstStyle>
            <a:lvl1pPr algn="r">
              <a:defRPr sz="813">
                <a:latin typeface="メイリオ" panose="020B0604030504040204" pitchFamily="50" charset="-128"/>
                <a:ea typeface="メイリオ" panose="020B0604030504040204" pitchFamily="50" charset="-128"/>
              </a:defRPr>
            </a:lvl1pPr>
          </a:lstStyle>
          <a:p>
            <a:fld id="{960A7A60-E623-C842-8AFE-9F11748E6EB6}" type="slidenum">
              <a:rPr lang="ja-JP" altLang="en-US" smtClean="0"/>
              <a:pPr/>
              <a:t>‹#›</a:t>
            </a:fld>
            <a:endParaRPr lang="ja-JP" altLang="en-US"/>
          </a:p>
        </p:txBody>
      </p:sp>
      <p:sp>
        <p:nvSpPr>
          <p:cNvPr id="9" name="フッター プレースホルダー 1"/>
          <p:cNvSpPr>
            <a:spLocks noGrp="1"/>
          </p:cNvSpPr>
          <p:nvPr>
            <p:ph type="ftr" sz="quarter" idx="3"/>
          </p:nvPr>
        </p:nvSpPr>
        <p:spPr>
          <a:xfrm>
            <a:off x="2576736" y="6641976"/>
            <a:ext cx="4536504" cy="216024"/>
          </a:xfrm>
          <a:prstGeom prst="rect">
            <a:avLst/>
          </a:prstGeom>
        </p:spPr>
        <p:txBody>
          <a:bodyPr/>
          <a:lstStyle>
            <a:lvl1pPr>
              <a:defRPr sz="800">
                <a:latin typeface="+mj-lt"/>
              </a:defRPr>
            </a:lvl1pPr>
          </a:lstStyle>
          <a:p>
            <a:r>
              <a:rPr lang="en-US" altLang="ja-JP" dirty="0" smtClean="0">
                <a:solidFill>
                  <a:prstClr val="black"/>
                </a:solidFill>
              </a:rPr>
              <a:t>Copyright</a:t>
            </a:r>
            <a:r>
              <a:rPr lang="ja-JP" altLang="en-US" dirty="0" smtClean="0">
                <a:solidFill>
                  <a:prstClr val="black"/>
                </a:solidFill>
              </a:rPr>
              <a:t>（</a:t>
            </a:r>
            <a:r>
              <a:rPr lang="en-US" altLang="ja-JP" dirty="0" smtClean="0">
                <a:solidFill>
                  <a:prstClr val="black"/>
                </a:solidFill>
              </a:rPr>
              <a:t>C</a:t>
            </a:r>
            <a:r>
              <a:rPr lang="ja-JP" altLang="en-US" dirty="0" smtClean="0">
                <a:solidFill>
                  <a:prstClr val="black"/>
                </a:solidFill>
              </a:rPr>
              <a:t>）</a:t>
            </a:r>
            <a:r>
              <a:rPr lang="en-US" altLang="ja-JP" dirty="0" smtClean="0">
                <a:solidFill>
                  <a:prstClr val="black"/>
                </a:solidFill>
              </a:rPr>
              <a:t>2021 Yahoo Japan Corporation. All Rights Reserved. </a:t>
            </a:r>
            <a:r>
              <a:rPr lang="ja-JP" altLang="en-US" dirty="0" smtClean="0">
                <a:solidFill>
                  <a:prstClr val="black"/>
                </a:solidFill>
              </a:rPr>
              <a:t>無断引用・転載禁止</a:t>
            </a:r>
            <a:endParaRPr lang="ja-JP" altLang="en-US" dirty="0">
              <a:solidFill>
                <a:prstClr val="black"/>
              </a:solidFill>
            </a:endParaRPr>
          </a:p>
        </p:txBody>
      </p:sp>
    </p:spTree>
    <p:extLst>
      <p:ext uri="{BB962C8B-B14F-4D97-AF65-F5344CB8AC3E}">
        <p14:creationId xmlns:p14="http://schemas.microsoft.com/office/powerpoint/2010/main" val="45072930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 1"/>
          <p:cNvSpPr>
            <a:spLocks noGrp="1"/>
          </p:cNvSpPr>
          <p:nvPr>
            <p:ph type="title"/>
          </p:nvPr>
        </p:nvSpPr>
        <p:spPr>
          <a:xfrm>
            <a:off x="495300" y="274638"/>
            <a:ext cx="8915400" cy="1143000"/>
          </a:xfrm>
          <a:prstGeom prst="rect">
            <a:avLst/>
          </a:prstGeom>
        </p:spPr>
        <p:txBody>
          <a:bodyPr vert="horz" lIns="91440" tIns="45720" rIns="91440" bIns="45720" rtlCol="0" anchor="ctr">
            <a:normAutofit/>
          </a:bodyPr>
          <a:lstStyle/>
          <a:p>
            <a:r>
              <a:rPr kumimoji="1" lang="ja-JP" altLang="en-US"/>
              <a:t>マスタ タイトルの書式設定</a:t>
            </a:r>
          </a:p>
        </p:txBody>
      </p:sp>
      <p:sp>
        <p:nvSpPr>
          <p:cNvPr id="3" name="テキスト プレースホルダ 2"/>
          <p:cNvSpPr>
            <a:spLocks noGrp="1"/>
          </p:cNvSpPr>
          <p:nvPr>
            <p:ph type="body" idx="1"/>
          </p:nvPr>
        </p:nvSpPr>
        <p:spPr>
          <a:xfrm>
            <a:off x="495300" y="1600201"/>
            <a:ext cx="8915400" cy="4525963"/>
          </a:xfrm>
          <a:prstGeom prst="rect">
            <a:avLst/>
          </a:prstGeom>
        </p:spPr>
        <p:txBody>
          <a:bodyPr vert="horz" lIns="91440" tIns="45720" rIns="91440" bIns="45720" rtlCol="0">
            <a:normAutofit/>
          </a:body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フローチャート: 処理 4"/>
          <p:cNvSpPr/>
          <p:nvPr userDrawn="1"/>
        </p:nvSpPr>
        <p:spPr>
          <a:xfrm>
            <a:off x="8481392" y="188640"/>
            <a:ext cx="1280407" cy="480012"/>
          </a:xfrm>
          <a:prstGeom prst="flowChartProcess">
            <a:avLst/>
          </a:prstGeom>
          <a:solidFill>
            <a:schemeClr val="bg1"/>
          </a:solidFill>
          <a:ln w="3175">
            <a:solidFill>
              <a:srgbClr val="AEB1BF"/>
            </a:solidFill>
          </a:ln>
        </p:spPr>
        <p:style>
          <a:lnRef idx="2">
            <a:schemeClr val="accent1">
              <a:shade val="50000"/>
            </a:schemeClr>
          </a:lnRef>
          <a:fillRef idx="1">
            <a:schemeClr val="accent1"/>
          </a:fillRef>
          <a:effectRef idx="0">
            <a:schemeClr val="accent1"/>
          </a:effectRef>
          <a:fontRef idx="minor">
            <a:schemeClr val="lt1"/>
          </a:fontRef>
        </p:style>
        <p:txBody>
          <a:bodyPr tIns="72000" rtlCol="0" anchor="ctr"/>
          <a:lstStyle/>
          <a:p>
            <a:pPr algn="ctr"/>
            <a:r>
              <a:rPr kumimoji="1" lang="ja-JP" altLang="en-US" sz="1200" dirty="0">
                <a:solidFill>
                  <a:srgbClr val="454958"/>
                </a:solidFill>
                <a:latin typeface="メイリオ" pitchFamily="50" charset="-128"/>
                <a:ea typeface="メイリオ" pitchFamily="50" charset="-128"/>
                <a:cs typeface="メイリオ" pitchFamily="50" charset="-128"/>
              </a:rPr>
              <a:t>広告主・代理店限定</a:t>
            </a:r>
          </a:p>
        </p:txBody>
      </p:sp>
      <p:sp>
        <p:nvSpPr>
          <p:cNvPr id="6" name="フッター プレースホルダー 1"/>
          <p:cNvSpPr>
            <a:spLocks noGrp="1"/>
          </p:cNvSpPr>
          <p:nvPr>
            <p:ph type="ftr" sz="quarter" idx="3"/>
          </p:nvPr>
        </p:nvSpPr>
        <p:spPr>
          <a:xfrm>
            <a:off x="2576736" y="6641976"/>
            <a:ext cx="4536504" cy="216024"/>
          </a:xfrm>
          <a:prstGeom prst="rect">
            <a:avLst/>
          </a:prstGeom>
        </p:spPr>
        <p:txBody>
          <a:bodyPr/>
          <a:lstStyle>
            <a:lvl1pPr>
              <a:defRPr sz="800">
                <a:latin typeface="+mj-lt"/>
              </a:defRPr>
            </a:lvl1pPr>
          </a:lstStyle>
          <a:p>
            <a:r>
              <a:rPr lang="en-US" altLang="ja-JP" dirty="0" smtClean="0">
                <a:solidFill>
                  <a:prstClr val="black"/>
                </a:solidFill>
              </a:rPr>
              <a:t>Copyright</a:t>
            </a:r>
            <a:r>
              <a:rPr lang="ja-JP" altLang="en-US" dirty="0" smtClean="0">
                <a:solidFill>
                  <a:prstClr val="black"/>
                </a:solidFill>
              </a:rPr>
              <a:t>（</a:t>
            </a:r>
            <a:r>
              <a:rPr lang="en-US" altLang="ja-JP" dirty="0" smtClean="0">
                <a:solidFill>
                  <a:prstClr val="black"/>
                </a:solidFill>
              </a:rPr>
              <a:t>C</a:t>
            </a:r>
            <a:r>
              <a:rPr lang="ja-JP" altLang="en-US" dirty="0" smtClean="0">
                <a:solidFill>
                  <a:prstClr val="black"/>
                </a:solidFill>
              </a:rPr>
              <a:t>）</a:t>
            </a:r>
            <a:r>
              <a:rPr lang="en-US" altLang="ja-JP" dirty="0" smtClean="0">
                <a:solidFill>
                  <a:prstClr val="black"/>
                </a:solidFill>
              </a:rPr>
              <a:t>2021 Yahoo Japan Corporation. All Rights Reserved. </a:t>
            </a:r>
            <a:r>
              <a:rPr lang="ja-JP" altLang="en-US" dirty="0" smtClean="0">
                <a:solidFill>
                  <a:prstClr val="black"/>
                </a:solidFill>
              </a:rPr>
              <a:t>無断引用・転載禁止</a:t>
            </a:r>
            <a:endParaRPr lang="ja-JP" altLang="en-US" dirty="0">
              <a:solidFill>
                <a:prstClr val="black"/>
              </a:solidFill>
            </a:endParaRPr>
          </a:p>
        </p:txBody>
      </p:sp>
    </p:spTree>
    <p:extLst>
      <p:ext uri="{BB962C8B-B14F-4D97-AF65-F5344CB8AC3E}">
        <p14:creationId xmlns:p14="http://schemas.microsoft.com/office/powerpoint/2010/main" val="2792262666"/>
      </p:ext>
    </p:extLst>
  </p:cSld>
  <p:clrMap bg1="lt1" tx1="dk1" bg2="lt2" tx2="dk2" accent1="accent1" accent2="accent2" accent3="accent3" accent4="accent4" accent5="accent5" accent6="accent6" hlink="hlink" folHlink="folHlink"/>
  <p:sldLayoutIdLst>
    <p:sldLayoutId id="2147483666" r:id="rId1"/>
    <p:sldLayoutId id="2147483667" r:id="rId2"/>
    <p:sldLayoutId id="2147483668" r:id="rId3"/>
    <p:sldLayoutId id="2147483669" r:id="rId4"/>
    <p:sldLayoutId id="2147483670" r:id="rId5"/>
    <p:sldLayoutId id="2147483671" r:id="rId6"/>
    <p:sldLayoutId id="2147483672" r:id="rId7"/>
  </p:sldLayoutIdLst>
  <p:hf sldNum="0" hdr="0" dt="0"/>
  <p:txStyles>
    <p:titleStyle>
      <a:lvl1pPr algn="ctr" defTabSz="914400" rtl="0" eaLnBrk="1" latinLnBrk="0" hangingPunct="1">
        <a:spcBef>
          <a:spcPct val="0"/>
        </a:spcBef>
        <a:buNone/>
        <a:defRPr kumimoji="1" sz="4400" kern="1200">
          <a:solidFill>
            <a:schemeClr val="tx1"/>
          </a:solidFill>
          <a:latin typeface="メイリオ"/>
          <a:ea typeface="メイリオ"/>
          <a:cs typeface="+mj-cs"/>
        </a:defRPr>
      </a:lvl1pPr>
    </p:titleStyle>
    <p:body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メイリオ"/>
          <a:ea typeface="メイリオ"/>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メイリオ"/>
          <a:ea typeface="メイリオ"/>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メイリオ"/>
          <a:ea typeface="メイリオ"/>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メイリオ"/>
          <a:ea typeface="メイリオ"/>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メイリオ"/>
          <a:ea typeface="メイリオ"/>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tiff"/><Relationship Id="rId2" Type="http://schemas.openxmlformats.org/officeDocument/2006/relationships/notesSlide" Target="../notesSlides/notesSlide1.xml"/><Relationship Id="rId1" Type="http://schemas.openxmlformats.org/officeDocument/2006/relationships/slideLayout" Target="../slideLayouts/slideLayout7.xml"/><Relationship Id="rId5" Type="http://schemas.openxmlformats.org/officeDocument/2006/relationships/hyperlink" Target="https://marketing.yahoo.co.jp/" TargetMode="Externa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4.jpeg"/><Relationship Id="rId7" Type="http://schemas.openxmlformats.org/officeDocument/2006/relationships/image" Target="../media/image8.jpe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7.jpeg"/><Relationship Id="rId5" Type="http://schemas.openxmlformats.org/officeDocument/2006/relationships/image" Target="../media/image6.jpg"/><Relationship Id="rId4" Type="http://schemas.openxmlformats.org/officeDocument/2006/relationships/image" Target="../media/image5.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図 1"/>
          <p:cNvPicPr>
            <a:picLocks noChangeAspect="1"/>
          </p:cNvPicPr>
          <p:nvPr/>
        </p:nvPicPr>
        <p:blipFill>
          <a:blip r:embed="rId3"/>
          <a:stretch>
            <a:fillRect/>
          </a:stretch>
        </p:blipFill>
        <p:spPr>
          <a:xfrm>
            <a:off x="0" y="4532392"/>
            <a:ext cx="9906000" cy="2758035"/>
          </a:xfrm>
          <a:prstGeom prst="rect">
            <a:avLst/>
          </a:prstGeom>
        </p:spPr>
      </p:pic>
      <p:pic>
        <p:nvPicPr>
          <p:cNvPr id="15" name="図 14">
            <a:extLst>
              <a:ext uri="{FF2B5EF4-FFF2-40B4-BE49-F238E27FC236}">
                <a16:creationId xmlns:a16="http://schemas.microsoft.com/office/drawing/2014/main" id="{5C1CA35F-F0A1-F542-AB69-E0E2404F9C74}"/>
              </a:ext>
            </a:extLst>
          </p:cNvPr>
          <p:cNvPicPr>
            <a:picLocks noChangeAspect="1"/>
          </p:cNvPicPr>
          <p:nvPr/>
        </p:nvPicPr>
        <p:blipFill>
          <a:blip r:embed="rId4"/>
          <a:stretch>
            <a:fillRect/>
          </a:stretch>
        </p:blipFill>
        <p:spPr>
          <a:xfrm>
            <a:off x="243702" y="404664"/>
            <a:ext cx="1936692" cy="597490"/>
          </a:xfrm>
          <a:prstGeom prst="rect">
            <a:avLst/>
          </a:prstGeom>
        </p:spPr>
      </p:pic>
      <p:sp>
        <p:nvSpPr>
          <p:cNvPr id="17" name="テキスト プレースホルダー 7">
            <a:extLst>
              <a:ext uri="{FF2B5EF4-FFF2-40B4-BE49-F238E27FC236}">
                <a16:creationId xmlns:a16="http://schemas.microsoft.com/office/drawing/2014/main" id="{02F9056B-7970-924D-A2A6-FBB9B1896C3D}"/>
              </a:ext>
            </a:extLst>
          </p:cNvPr>
          <p:cNvSpPr txBox="1">
            <a:spLocks/>
          </p:cNvSpPr>
          <p:nvPr/>
        </p:nvSpPr>
        <p:spPr>
          <a:xfrm>
            <a:off x="6990289" y="6678915"/>
            <a:ext cx="3305205" cy="206942"/>
          </a:xfrm>
          <a:prstGeom prst="rect">
            <a:avLst/>
          </a:prstGeom>
        </p:spPr>
        <p:txBody>
          <a:bodyPr/>
          <a:lstStyle>
            <a:lvl1pPr marL="0" indent="0" algn="ctr" defTabSz="914400" rtl="0" eaLnBrk="1" latinLnBrk="0" hangingPunct="1">
              <a:lnSpc>
                <a:spcPct val="90000"/>
              </a:lnSpc>
              <a:spcBef>
                <a:spcPts val="1000"/>
              </a:spcBef>
              <a:buFont typeface="Arial"/>
              <a:buNone/>
              <a:defRPr kumimoji="1" sz="1400" kern="1200">
                <a:solidFill>
                  <a:schemeClr val="tx2">
                    <a:lumMod val="60000"/>
                    <a:lumOff val="40000"/>
                  </a:schemeClr>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kumimoji="1" sz="2400" kern="1200">
                <a:solidFill>
                  <a:schemeClr val="accent6"/>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kumimoji="1" sz="2000" kern="1200">
                <a:solidFill>
                  <a:schemeClr val="accent6"/>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kumimoji="1" sz="1800" kern="1200">
                <a:solidFill>
                  <a:schemeClr val="accent6"/>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kumimoji="1" sz="18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kumimoji="1" sz="1800" kern="1200">
                <a:solidFill>
                  <a:schemeClr val="tx1"/>
                </a:solidFill>
                <a:latin typeface="+mn-lt"/>
                <a:ea typeface="+mn-ea"/>
                <a:cs typeface="+mn-cs"/>
              </a:defRPr>
            </a:lvl9pPr>
          </a:lstStyle>
          <a:p>
            <a:pPr algn="l"/>
            <a:r>
              <a:rPr lang="en-US" altLang="ja-JP" sz="1138" dirty="0">
                <a:solidFill>
                  <a:srgbClr val="545454"/>
                </a:solidFill>
                <a:latin typeface="メイリオ" panose="020B0604030504040204" pitchFamily="50" charset="-128"/>
                <a:ea typeface="メイリオ" panose="020B0604030504040204" pitchFamily="50" charset="-128"/>
                <a:hlinkClick r:id="rId5"/>
              </a:rPr>
              <a:t>https://marketing.yahoo.co.jp/</a:t>
            </a:r>
            <a:endParaRPr lang="en-US" altLang="ja-JP" sz="1138" dirty="0">
              <a:solidFill>
                <a:srgbClr val="545454"/>
              </a:solidFill>
              <a:latin typeface="メイリオ" panose="020B0604030504040204" pitchFamily="50" charset="-128"/>
              <a:ea typeface="メイリオ" panose="020B0604030504040204" pitchFamily="50" charset="-128"/>
            </a:endParaRPr>
          </a:p>
          <a:p>
            <a:pPr algn="l"/>
            <a:endParaRPr lang="ja-JP" altLang="en-US" sz="1138" dirty="0">
              <a:solidFill>
                <a:srgbClr val="545454"/>
              </a:solidFill>
              <a:latin typeface="メイリオ" panose="020B0604030504040204" pitchFamily="50" charset="-128"/>
              <a:ea typeface="メイリオ" panose="020B0604030504040204" pitchFamily="50" charset="-128"/>
            </a:endParaRPr>
          </a:p>
        </p:txBody>
      </p:sp>
      <p:sp>
        <p:nvSpPr>
          <p:cNvPr id="19" name="フッター プレースホルダー 1">
            <a:extLst>
              <a:ext uri="{FF2B5EF4-FFF2-40B4-BE49-F238E27FC236}">
                <a16:creationId xmlns:a16="http://schemas.microsoft.com/office/drawing/2014/main" id="{68C5972C-3F34-3F4B-AE58-3DB523F056B3}"/>
              </a:ext>
            </a:extLst>
          </p:cNvPr>
          <p:cNvSpPr txBox="1">
            <a:spLocks/>
          </p:cNvSpPr>
          <p:nvPr/>
        </p:nvSpPr>
        <p:spPr>
          <a:xfrm>
            <a:off x="389494" y="6709668"/>
            <a:ext cx="2925325" cy="296664"/>
          </a:xfrm>
          <a:prstGeom prst="rect">
            <a:avLst/>
          </a:prstGeom>
          <a:solidFill>
            <a:srgbClr val="FFFFFF">
              <a:alpha val="29804"/>
            </a:srgbClr>
          </a:solidFill>
        </p:spPr>
        <p:txBody>
          <a:bodyPr vert="horz" lIns="74295" tIns="37148" rIns="74295" bIns="37148" rtlCol="0" anchor="ctr"/>
          <a:lstStyle>
            <a:defPPr>
              <a:defRPr lang="ja-JP"/>
            </a:defPPr>
            <a:lvl1pPr marL="0" algn="ct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r>
              <a:rPr lang="en" altLang="ja-JP" sz="650" dirty="0">
                <a:solidFill>
                  <a:schemeClr val="tx1"/>
                </a:solidFill>
                <a:latin typeface="メイリオ" panose="020B0604030504040204" pitchFamily="50" charset="-128"/>
                <a:ea typeface="メイリオ" panose="020B0604030504040204" pitchFamily="50" charset="-128"/>
              </a:rPr>
              <a:t>Copyright (C) 20</a:t>
            </a:r>
            <a:r>
              <a:rPr lang="en-US" altLang="ja-JP" sz="650" dirty="0" smtClean="0">
                <a:solidFill>
                  <a:schemeClr val="tx1"/>
                </a:solidFill>
                <a:latin typeface="メイリオ" panose="020B0604030504040204" pitchFamily="50" charset="-128"/>
                <a:ea typeface="メイリオ" panose="020B0604030504040204" pitchFamily="50" charset="-128"/>
              </a:rPr>
              <a:t>21</a:t>
            </a:r>
            <a:r>
              <a:rPr lang="en" altLang="ja-JP" sz="650" dirty="0">
                <a:solidFill>
                  <a:schemeClr val="tx1"/>
                </a:solidFill>
                <a:latin typeface="メイリオ" panose="020B0604030504040204" pitchFamily="50" charset="-128"/>
                <a:ea typeface="メイリオ" panose="020B0604030504040204" pitchFamily="50" charset="-128"/>
              </a:rPr>
              <a:t> Yahoo Japan Corporation. All Rights Reserved.</a:t>
            </a:r>
            <a:endParaRPr lang="ja-JP" altLang="en-US" sz="650" dirty="0">
              <a:solidFill>
                <a:schemeClr val="tx1"/>
              </a:solidFill>
              <a:latin typeface="メイリオ" panose="020B0604030504040204" pitchFamily="50" charset="-128"/>
              <a:ea typeface="メイリオ" panose="020B0604030504040204" pitchFamily="50" charset="-128"/>
            </a:endParaRPr>
          </a:p>
        </p:txBody>
      </p:sp>
      <p:sp>
        <p:nvSpPr>
          <p:cNvPr id="9" name="正方形/長方形 8">
            <a:extLst>
              <a:ext uri="{FF2B5EF4-FFF2-40B4-BE49-F238E27FC236}">
                <a16:creationId xmlns:a16="http://schemas.microsoft.com/office/drawing/2014/main" id="{1743E5D1-7053-1E45-ABCD-B20FA969A2F6}"/>
              </a:ext>
            </a:extLst>
          </p:cNvPr>
          <p:cNvSpPr/>
          <p:nvPr/>
        </p:nvSpPr>
        <p:spPr>
          <a:xfrm>
            <a:off x="394954" y="2095621"/>
            <a:ext cx="9022542" cy="1042593"/>
          </a:xfrm>
          <a:prstGeom prst="rect">
            <a:avLst/>
          </a:prstGeom>
          <a:ln>
            <a:noFill/>
          </a:ln>
        </p:spPr>
        <p:txBody>
          <a:bodyPr wrap="square">
            <a:spAutoFit/>
          </a:bodyPr>
          <a:lstStyle/>
          <a:p>
            <a:r>
              <a:rPr lang="en-US" altLang="ja-JP" sz="3575" dirty="0">
                <a:latin typeface="メイリオ" panose="020B0604030504040204" pitchFamily="50" charset="-128"/>
                <a:ea typeface="メイリオ" panose="020B0604030504040204" pitchFamily="50" charset="-128"/>
                <a:cs typeface="メイリオ" panose="020B0604030504040204" pitchFamily="50" charset="-128"/>
              </a:rPr>
              <a:t>Yahoo!</a:t>
            </a:r>
            <a:r>
              <a:rPr lang="ja-JP" altLang="ja-JP" sz="3575" dirty="0">
                <a:latin typeface="メイリオ" panose="020B0604030504040204" pitchFamily="50" charset="-128"/>
                <a:ea typeface="メイリオ" panose="020B0604030504040204" pitchFamily="50" charset="-128"/>
                <a:cs typeface="メイリオ" panose="020B0604030504040204" pitchFamily="50" charset="-128"/>
              </a:rPr>
              <a:t>広告</a:t>
            </a:r>
            <a:endParaRPr lang="en-US" altLang="ja-JP" sz="3575" dirty="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2600" dirty="0" smtClean="0">
                <a:latin typeface="メイリオ" panose="020B0604030504040204" pitchFamily="50" charset="-128"/>
                <a:ea typeface="メイリオ" panose="020B0604030504040204" pitchFamily="50" charset="-128"/>
                <a:cs typeface="メイリオ" panose="020B0604030504040204" pitchFamily="50" charset="-128"/>
              </a:rPr>
              <a:t>特集・タイアップ広告</a:t>
            </a:r>
            <a:endParaRPr lang="en-US" altLang="ja-JP" sz="2600" dirty="0" smtClean="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8" name="テキスト ボックス 7">
            <a:extLst>
              <a:ext uri="{FF2B5EF4-FFF2-40B4-BE49-F238E27FC236}">
                <a16:creationId xmlns:a16="http://schemas.microsoft.com/office/drawing/2014/main" id="{8EE68EAC-0CA1-1045-A7ED-C36237BAF05C}"/>
              </a:ext>
            </a:extLst>
          </p:cNvPr>
          <p:cNvSpPr txBox="1"/>
          <p:nvPr/>
        </p:nvSpPr>
        <p:spPr>
          <a:xfrm>
            <a:off x="416496" y="3140968"/>
            <a:ext cx="5112568" cy="369332"/>
          </a:xfrm>
          <a:prstGeom prst="rect">
            <a:avLst/>
          </a:prstGeom>
          <a:noFill/>
        </p:spPr>
        <p:txBody>
          <a:bodyPr wrap="square" rtlCol="0">
            <a:spAutoFit/>
          </a:bodyPr>
          <a:lstStyle/>
          <a:p>
            <a:r>
              <a:rPr lang="ja-JP" altLang="en-US" dirty="0" smtClean="0">
                <a:latin typeface="メイリオ" panose="020B0604030504040204" pitchFamily="50" charset="-128"/>
                <a:ea typeface="メイリオ" panose="020B0604030504040204" pitchFamily="50" charset="-128"/>
                <a:cs typeface="メイリオ" panose="020B0604030504040204" pitchFamily="50" charset="-128"/>
              </a:rPr>
              <a:t>スポーツナビ　タイアップ</a:t>
            </a:r>
            <a:endParaRPr lang="en-US" altLang="ja-JP"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1" name="正方形/長方形 10">
            <a:extLst>
              <a:ext uri="{FF2B5EF4-FFF2-40B4-BE49-F238E27FC236}">
                <a16:creationId xmlns:a16="http://schemas.microsoft.com/office/drawing/2014/main" id="{B2FD3422-EC4A-A646-AA70-7DF8C3883804}"/>
              </a:ext>
            </a:extLst>
          </p:cNvPr>
          <p:cNvSpPr/>
          <p:nvPr/>
        </p:nvSpPr>
        <p:spPr>
          <a:xfrm>
            <a:off x="389495" y="3944283"/>
            <a:ext cx="3569960" cy="605294"/>
          </a:xfrm>
          <a:prstGeom prst="rect">
            <a:avLst/>
          </a:prstGeom>
          <a:noFill/>
        </p:spPr>
        <p:txBody>
          <a:bodyPr wrap="square">
            <a:spAutoFit/>
          </a:bodyPr>
          <a:lstStyle/>
          <a:p>
            <a:pPr>
              <a:lnSpc>
                <a:spcPts val="2031"/>
              </a:lnSpc>
              <a:spcBef>
                <a:spcPct val="0"/>
              </a:spcBef>
              <a:defRPr/>
            </a:pPr>
            <a:r>
              <a:rPr lang="ja-JP" altLang="en-US" sz="1625" dirty="0">
                <a:solidFill>
                  <a:srgbClr val="454958"/>
                </a:solidFill>
                <a:latin typeface="メイリオ" pitchFamily="50" charset="-128"/>
                <a:ea typeface="メイリオ" pitchFamily="50" charset="-128"/>
                <a:cs typeface="メイリオ" pitchFamily="50" charset="-128"/>
              </a:rPr>
              <a:t>ヤフー株式会社　</a:t>
            </a:r>
            <a:r>
              <a:rPr lang="en-US" altLang="ja-JP" sz="1625" dirty="0" smtClean="0">
                <a:solidFill>
                  <a:srgbClr val="454958"/>
                </a:solidFill>
                <a:latin typeface="メイリオ" pitchFamily="50" charset="-128"/>
                <a:ea typeface="メイリオ" pitchFamily="50" charset="-128"/>
                <a:cs typeface="メイリオ" pitchFamily="50" charset="-128"/>
              </a:rPr>
              <a:t>2021</a:t>
            </a:r>
            <a:r>
              <a:rPr lang="ja-JP" altLang="en-US" sz="1625" dirty="0" smtClean="0">
                <a:solidFill>
                  <a:srgbClr val="454958"/>
                </a:solidFill>
                <a:latin typeface="メイリオ" pitchFamily="50" charset="-128"/>
                <a:ea typeface="メイリオ" pitchFamily="50" charset="-128"/>
                <a:cs typeface="メイリオ" pitchFamily="50" charset="-128"/>
              </a:rPr>
              <a:t>年</a:t>
            </a:r>
            <a:r>
              <a:rPr lang="en-US" altLang="ja-JP" sz="1625" dirty="0" smtClean="0">
                <a:solidFill>
                  <a:srgbClr val="454958"/>
                </a:solidFill>
                <a:latin typeface="メイリオ" pitchFamily="50" charset="-128"/>
                <a:ea typeface="メイリオ" pitchFamily="50" charset="-128"/>
                <a:cs typeface="メイリオ" pitchFamily="50" charset="-128"/>
              </a:rPr>
              <a:t>2</a:t>
            </a:r>
            <a:r>
              <a:rPr lang="ja-JP" altLang="en-US" sz="1625" dirty="0" smtClean="0">
                <a:solidFill>
                  <a:srgbClr val="454958"/>
                </a:solidFill>
                <a:latin typeface="メイリオ" pitchFamily="50" charset="-128"/>
                <a:ea typeface="メイリオ" pitchFamily="50" charset="-128"/>
                <a:cs typeface="メイリオ" pitchFamily="50" charset="-128"/>
              </a:rPr>
              <a:t>月</a:t>
            </a:r>
            <a:endParaRPr lang="en-US" altLang="ja-JP" sz="1625" dirty="0" smtClean="0">
              <a:solidFill>
                <a:srgbClr val="454958"/>
              </a:solidFill>
              <a:latin typeface="メイリオ" pitchFamily="50" charset="-128"/>
              <a:ea typeface="メイリオ" pitchFamily="50" charset="-128"/>
              <a:cs typeface="メイリオ" pitchFamily="50" charset="-128"/>
            </a:endParaRPr>
          </a:p>
          <a:p>
            <a:pPr>
              <a:lnSpc>
                <a:spcPts val="2031"/>
              </a:lnSpc>
              <a:spcBef>
                <a:spcPct val="0"/>
              </a:spcBef>
              <a:defRPr/>
            </a:pPr>
            <a:r>
              <a:rPr lang="ja-JP" altLang="en-US" sz="1200" dirty="0" smtClean="0">
                <a:solidFill>
                  <a:srgbClr val="454958"/>
                </a:solidFill>
                <a:latin typeface="メイリオ" pitchFamily="50" charset="-128"/>
                <a:ea typeface="メイリオ" pitchFamily="50" charset="-128"/>
                <a:cs typeface="メイリオ" pitchFamily="50" charset="-128"/>
              </a:rPr>
              <a:t>更新日：</a:t>
            </a:r>
            <a:r>
              <a:rPr lang="en-US" altLang="ja-JP" sz="1200" dirty="0" smtClean="0">
                <a:solidFill>
                  <a:srgbClr val="454958"/>
                </a:solidFill>
                <a:latin typeface="メイリオ" pitchFamily="50" charset="-128"/>
                <a:ea typeface="メイリオ" pitchFamily="50" charset="-128"/>
                <a:cs typeface="メイリオ" pitchFamily="50" charset="-128"/>
              </a:rPr>
              <a:t>2021</a:t>
            </a:r>
            <a:r>
              <a:rPr lang="ja-JP" altLang="en-US" sz="1200" dirty="0" smtClean="0">
                <a:solidFill>
                  <a:srgbClr val="454958"/>
                </a:solidFill>
                <a:latin typeface="メイリオ" pitchFamily="50" charset="-128"/>
                <a:ea typeface="メイリオ" pitchFamily="50" charset="-128"/>
                <a:cs typeface="メイリオ" pitchFamily="50" charset="-128"/>
              </a:rPr>
              <a:t>年</a:t>
            </a:r>
            <a:r>
              <a:rPr lang="en-US" altLang="ja-JP" sz="1200" dirty="0" smtClean="0">
                <a:solidFill>
                  <a:srgbClr val="454958"/>
                </a:solidFill>
                <a:latin typeface="メイリオ" pitchFamily="50" charset="-128"/>
                <a:ea typeface="メイリオ" pitchFamily="50" charset="-128"/>
                <a:cs typeface="メイリオ" pitchFamily="50" charset="-128"/>
              </a:rPr>
              <a:t>2</a:t>
            </a:r>
            <a:r>
              <a:rPr lang="ja-JP" altLang="en-US" sz="1200" dirty="0" smtClean="0">
                <a:solidFill>
                  <a:srgbClr val="454958"/>
                </a:solidFill>
                <a:latin typeface="メイリオ" pitchFamily="50" charset="-128"/>
                <a:ea typeface="メイリオ" pitchFamily="50" charset="-128"/>
                <a:cs typeface="メイリオ" pitchFamily="50" charset="-128"/>
              </a:rPr>
              <a:t>月</a:t>
            </a:r>
            <a:r>
              <a:rPr lang="en-US" altLang="ja-JP" sz="1200" dirty="0" smtClean="0">
                <a:solidFill>
                  <a:srgbClr val="454958"/>
                </a:solidFill>
                <a:latin typeface="メイリオ" pitchFamily="50" charset="-128"/>
                <a:ea typeface="メイリオ" pitchFamily="50" charset="-128"/>
                <a:cs typeface="メイリオ" pitchFamily="50" charset="-128"/>
              </a:rPr>
              <a:t>17</a:t>
            </a:r>
            <a:r>
              <a:rPr lang="ja-JP" altLang="en-US" sz="1200" dirty="0" smtClean="0">
                <a:solidFill>
                  <a:srgbClr val="454958"/>
                </a:solidFill>
                <a:latin typeface="メイリオ" pitchFamily="50" charset="-128"/>
                <a:ea typeface="メイリオ" pitchFamily="50" charset="-128"/>
                <a:cs typeface="メイリオ" pitchFamily="50" charset="-128"/>
              </a:rPr>
              <a:t>日</a:t>
            </a:r>
            <a:endParaRPr lang="en-US" altLang="ja-JP" sz="1200" dirty="0">
              <a:solidFill>
                <a:srgbClr val="454958"/>
              </a:solidFill>
              <a:latin typeface="メイリオ" pitchFamily="50" charset="-128"/>
              <a:ea typeface="メイリオ" pitchFamily="50" charset="-128"/>
              <a:cs typeface="メイリオ" pitchFamily="50" charset="-128"/>
            </a:endParaRPr>
          </a:p>
        </p:txBody>
      </p:sp>
    </p:spTree>
    <p:extLst>
      <p:ext uri="{BB962C8B-B14F-4D97-AF65-F5344CB8AC3E}">
        <p14:creationId xmlns:p14="http://schemas.microsoft.com/office/powerpoint/2010/main" val="36825155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ー 1">
            <a:extLst>
              <a:ext uri="{FF2B5EF4-FFF2-40B4-BE49-F238E27FC236}">
                <a16:creationId xmlns:a16="http://schemas.microsoft.com/office/drawing/2014/main" id="{A0AC8BD1-77AC-864B-9F9B-DB2A85F8201A}"/>
              </a:ext>
            </a:extLst>
          </p:cNvPr>
          <p:cNvSpPr>
            <a:spLocks noGrp="1"/>
          </p:cNvSpPr>
          <p:nvPr>
            <p:ph type="ftr" sz="quarter" idx="3"/>
          </p:nvPr>
        </p:nvSpPr>
        <p:spPr/>
        <p:txBody>
          <a:bodyPr/>
          <a:lstStyle/>
          <a:p>
            <a:r>
              <a:rPr lang="en-US" altLang="ja-JP" dirty="0">
                <a:solidFill>
                  <a:prstClr val="black"/>
                </a:solidFill>
              </a:rPr>
              <a:t>Copyright</a:t>
            </a:r>
            <a:r>
              <a:rPr lang="ja-JP" altLang="en-US" dirty="0">
                <a:solidFill>
                  <a:prstClr val="black"/>
                </a:solidFill>
              </a:rPr>
              <a:t>（</a:t>
            </a:r>
            <a:r>
              <a:rPr lang="en-US" altLang="ja-JP" dirty="0">
                <a:solidFill>
                  <a:prstClr val="black"/>
                </a:solidFill>
              </a:rPr>
              <a:t>C</a:t>
            </a:r>
            <a:r>
              <a:rPr lang="ja-JP" altLang="en-US" dirty="0">
                <a:solidFill>
                  <a:prstClr val="black"/>
                </a:solidFill>
              </a:rPr>
              <a:t>）</a:t>
            </a:r>
            <a:r>
              <a:rPr lang="en-US" altLang="ja-JP" dirty="0">
                <a:solidFill>
                  <a:prstClr val="black"/>
                </a:solidFill>
              </a:rPr>
              <a:t>2021 Yahoo Japan Corporation. All Rights Reserved. </a:t>
            </a:r>
            <a:r>
              <a:rPr lang="ja-JP" altLang="en-US" dirty="0">
                <a:solidFill>
                  <a:prstClr val="black"/>
                </a:solidFill>
              </a:rPr>
              <a:t>無断引用・転載禁止</a:t>
            </a:r>
          </a:p>
        </p:txBody>
      </p:sp>
      <p:sp>
        <p:nvSpPr>
          <p:cNvPr id="3" name="タイトル 2">
            <a:extLst>
              <a:ext uri="{FF2B5EF4-FFF2-40B4-BE49-F238E27FC236}">
                <a16:creationId xmlns:a16="http://schemas.microsoft.com/office/drawing/2014/main" id="{C4FF6972-02FD-BB43-9ED5-3B3FD26EB20F}"/>
              </a:ext>
            </a:extLst>
          </p:cNvPr>
          <p:cNvSpPr>
            <a:spLocks noGrp="1"/>
          </p:cNvSpPr>
          <p:nvPr>
            <p:ph type="title"/>
          </p:nvPr>
        </p:nvSpPr>
        <p:spPr/>
        <p:txBody>
          <a:bodyPr>
            <a:normAutofit fontScale="90000"/>
          </a:bodyPr>
          <a:lstStyle/>
          <a:p>
            <a:r>
              <a:rPr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特集・タイアップ広告の事前提案可否について</a:t>
            </a:r>
            <a:endParaRPr lang="ja-JP" altLang="en-US" sz="24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5" name="正方形/長方形 4"/>
          <p:cNvSpPr/>
          <p:nvPr/>
        </p:nvSpPr>
        <p:spPr>
          <a:xfrm>
            <a:off x="486795" y="1070136"/>
            <a:ext cx="9219376" cy="1631216"/>
          </a:xfrm>
          <a:prstGeom prst="rect">
            <a:avLst/>
          </a:prstGeom>
        </p:spPr>
        <p:txBody>
          <a:bodyPr wrap="square" lIns="91440" tIns="45720" rIns="91440" bIns="45720" anchor="t">
            <a:spAutoFit/>
          </a:bodyPr>
          <a:lstStyle/>
          <a:p>
            <a:r>
              <a:rPr lang="ja-JP" altLang="en-US" sz="2000" u="sng" dirty="0" smtClean="0">
                <a:solidFill>
                  <a:schemeClr val="tx1">
                    <a:lumMod val="65000"/>
                    <a:lumOff val="35000"/>
                  </a:schemeClr>
                </a:solidFill>
              </a:rPr>
              <a:t>特集・タイアップ広告</a:t>
            </a:r>
            <a:r>
              <a:rPr lang="ja-JP" altLang="en-US" sz="2000" dirty="0" smtClean="0">
                <a:solidFill>
                  <a:schemeClr val="tx1">
                    <a:lumMod val="65000"/>
                    <a:lumOff val="35000"/>
                  </a:schemeClr>
                </a:solidFill>
              </a:rPr>
              <a:t>へ</a:t>
            </a:r>
            <a:r>
              <a:rPr lang="ja-JP" altLang="en-US" sz="2000" dirty="0">
                <a:solidFill>
                  <a:schemeClr val="tx1">
                    <a:lumMod val="65000"/>
                    <a:lumOff val="35000"/>
                  </a:schemeClr>
                </a:solidFill>
              </a:rPr>
              <a:t>の掲載をご希望の場合は、</a:t>
            </a:r>
            <a:endParaRPr lang="en-US" altLang="ja-JP" sz="2000" dirty="0">
              <a:solidFill>
                <a:schemeClr val="tx1">
                  <a:lumMod val="65000"/>
                  <a:lumOff val="35000"/>
                </a:schemeClr>
              </a:solidFill>
            </a:endParaRPr>
          </a:p>
          <a:p>
            <a:r>
              <a:rPr lang="ja-JP" altLang="en-US" sz="2000" dirty="0">
                <a:solidFill>
                  <a:schemeClr val="tx1">
                    <a:lumMod val="65000"/>
                    <a:lumOff val="35000"/>
                  </a:schemeClr>
                </a:solidFill>
              </a:rPr>
              <a:t>弊社担当営業または</a:t>
            </a:r>
            <a:r>
              <a:rPr lang="en-US" altLang="ja-JP" sz="2000" dirty="0">
                <a:solidFill>
                  <a:schemeClr val="tx1">
                    <a:lumMod val="65000"/>
                    <a:lumOff val="35000"/>
                  </a:schemeClr>
                </a:solidFill>
              </a:rPr>
              <a:t>Yahoo!</a:t>
            </a:r>
            <a:r>
              <a:rPr lang="ja-JP" altLang="en-US" sz="2000" dirty="0">
                <a:solidFill>
                  <a:schemeClr val="tx1">
                    <a:lumMod val="65000"/>
                    <a:lumOff val="35000"/>
                  </a:schemeClr>
                </a:solidFill>
              </a:rPr>
              <a:t>広告パートナーサポート宛に</a:t>
            </a:r>
            <a:endParaRPr lang="en-US" altLang="ja-JP" sz="2000" dirty="0">
              <a:solidFill>
                <a:schemeClr val="tx1">
                  <a:lumMod val="65000"/>
                  <a:lumOff val="35000"/>
                </a:schemeClr>
              </a:solidFill>
            </a:endParaRPr>
          </a:p>
          <a:p>
            <a:r>
              <a:rPr lang="ja-JP" altLang="en-US" sz="2000" dirty="0">
                <a:solidFill>
                  <a:schemeClr val="tx1">
                    <a:lumMod val="65000"/>
                    <a:lumOff val="35000"/>
                  </a:schemeClr>
                </a:solidFill>
              </a:rPr>
              <a:t>以下の項目をご連絡ください。回答まで最大5営業日いただきます。</a:t>
            </a:r>
            <a:endParaRPr lang="en-US" altLang="ja-JP" sz="2000" dirty="0">
              <a:solidFill>
                <a:schemeClr val="tx1">
                  <a:lumMod val="65000"/>
                  <a:lumOff val="35000"/>
                </a:schemeClr>
              </a:solidFill>
            </a:endParaRPr>
          </a:p>
          <a:p>
            <a:pPr algn="ctr"/>
            <a:endParaRPr lang="ja-JP" altLang="en-US" sz="2000" b="1" dirty="0">
              <a:solidFill>
                <a:schemeClr val="tx1">
                  <a:lumMod val="65000"/>
                  <a:lumOff val="35000"/>
                </a:schemeClr>
              </a:solidFill>
            </a:endParaRPr>
          </a:p>
          <a:p>
            <a:endParaRPr lang="ja-JP" altLang="en-US" sz="2000" dirty="0">
              <a:solidFill>
                <a:schemeClr val="tx1">
                  <a:lumMod val="65000"/>
                  <a:lumOff val="35000"/>
                </a:schemeClr>
              </a:solidFill>
            </a:endParaRPr>
          </a:p>
        </p:txBody>
      </p:sp>
      <p:sp>
        <p:nvSpPr>
          <p:cNvPr id="8" name="正方形/長方形 7"/>
          <p:cNvSpPr/>
          <p:nvPr/>
        </p:nvSpPr>
        <p:spPr>
          <a:xfrm>
            <a:off x="632520" y="2348880"/>
            <a:ext cx="8712968" cy="3323987"/>
          </a:xfrm>
          <a:prstGeom prst="rect">
            <a:avLst/>
          </a:prstGeom>
        </p:spPr>
        <p:txBody>
          <a:bodyPr wrap="square">
            <a:spAutoFit/>
          </a:bodyPr>
          <a:lstStyle/>
          <a:p>
            <a:r>
              <a:rPr lang="ja-JP" altLang="en-US" sz="1600" u="sng" dirty="0">
                <a:solidFill>
                  <a:schemeClr val="tx1">
                    <a:lumMod val="65000"/>
                    <a:lumOff val="35000"/>
                  </a:schemeClr>
                </a:solidFill>
              </a:rPr>
              <a:t>▼ご連絡いただきたい項目</a:t>
            </a:r>
            <a:endParaRPr lang="en-US" altLang="ja-JP" sz="1600" u="sng" dirty="0">
              <a:solidFill>
                <a:schemeClr val="tx1">
                  <a:lumMod val="65000"/>
                  <a:lumOff val="35000"/>
                </a:schemeClr>
              </a:solidFill>
            </a:endParaRPr>
          </a:p>
          <a:p>
            <a:endParaRPr lang="en-US" altLang="ja-JP" sz="1200" dirty="0">
              <a:solidFill>
                <a:schemeClr val="tx1">
                  <a:lumMod val="65000"/>
                  <a:lumOff val="35000"/>
                </a:schemeClr>
              </a:solidFill>
            </a:endParaRPr>
          </a:p>
          <a:p>
            <a:pPr marL="171450" indent="-171450">
              <a:buFont typeface="Arial" panose="020B0604020202020204" pitchFamily="34" charset="0"/>
              <a:buChar char="•"/>
            </a:pPr>
            <a:r>
              <a:rPr lang="ja-JP" altLang="en-US" sz="1400" dirty="0">
                <a:solidFill>
                  <a:schemeClr val="tx1">
                    <a:lumMod val="65000"/>
                    <a:lumOff val="35000"/>
                  </a:schemeClr>
                </a:solidFill>
              </a:rPr>
              <a:t>商品名：</a:t>
            </a:r>
          </a:p>
          <a:p>
            <a:pPr marL="171450" indent="-171450">
              <a:buFont typeface="Arial" panose="020B0604020202020204" pitchFamily="34" charset="0"/>
              <a:buChar char="•"/>
            </a:pPr>
            <a:r>
              <a:rPr lang="ja-JP" altLang="en-US" sz="1400" dirty="0">
                <a:solidFill>
                  <a:schemeClr val="tx1">
                    <a:lumMod val="65000"/>
                    <a:lumOff val="35000"/>
                  </a:schemeClr>
                </a:solidFill>
              </a:rPr>
              <a:t>広告主</a:t>
            </a:r>
            <a:r>
              <a:rPr lang="ja-JP" altLang="en-US" sz="1400" dirty="0" smtClean="0">
                <a:solidFill>
                  <a:schemeClr val="tx1">
                    <a:lumMod val="65000"/>
                    <a:lumOff val="35000"/>
                  </a:schemeClr>
                </a:solidFill>
              </a:rPr>
              <a:t>：</a:t>
            </a:r>
            <a:endParaRPr lang="en-US" altLang="ja-JP" sz="1400" dirty="0" smtClean="0">
              <a:solidFill>
                <a:schemeClr val="tx1">
                  <a:lumMod val="65000"/>
                  <a:lumOff val="35000"/>
                </a:schemeClr>
              </a:solidFill>
            </a:endParaRPr>
          </a:p>
          <a:p>
            <a:pPr marL="171450" indent="-171450">
              <a:buFont typeface="Arial" panose="020B0604020202020204" pitchFamily="34" charset="0"/>
              <a:buChar char="•"/>
            </a:pPr>
            <a:r>
              <a:rPr lang="ja-JP" altLang="en-US" sz="1400" dirty="0" smtClean="0">
                <a:solidFill>
                  <a:schemeClr val="tx1">
                    <a:lumMod val="65000"/>
                    <a:lumOff val="35000"/>
                  </a:schemeClr>
                </a:solidFill>
              </a:rPr>
              <a:t>リンク先</a:t>
            </a:r>
            <a:r>
              <a:rPr lang="en-US" altLang="ja-JP" sz="1400" dirty="0">
                <a:solidFill>
                  <a:schemeClr val="tx1">
                    <a:lumMod val="65000"/>
                    <a:lumOff val="35000"/>
                  </a:schemeClr>
                </a:solidFill>
              </a:rPr>
              <a:t>URL:</a:t>
            </a:r>
            <a:endParaRPr lang="ja-JP" altLang="en-US" sz="1400" dirty="0">
              <a:solidFill>
                <a:schemeClr val="tx1">
                  <a:lumMod val="65000"/>
                  <a:lumOff val="35000"/>
                </a:schemeClr>
              </a:solidFill>
            </a:endParaRPr>
          </a:p>
          <a:p>
            <a:pPr marL="171450" indent="-171450">
              <a:buFont typeface="Arial" panose="020B0604020202020204" pitchFamily="34" charset="0"/>
              <a:buChar char="•"/>
            </a:pPr>
            <a:r>
              <a:rPr lang="ja-JP" altLang="en-US" sz="1400" dirty="0">
                <a:solidFill>
                  <a:schemeClr val="tx1">
                    <a:lumMod val="65000"/>
                    <a:lumOff val="35000"/>
                  </a:schemeClr>
                </a:solidFill>
              </a:rPr>
              <a:t>ヤフー営業担当者：</a:t>
            </a:r>
          </a:p>
          <a:p>
            <a:pPr marL="171450" indent="-171450">
              <a:buFont typeface="Arial" panose="020B0604020202020204" pitchFamily="34" charset="0"/>
              <a:buChar char="•"/>
            </a:pPr>
            <a:r>
              <a:rPr lang="ja-JP" altLang="en-US" sz="1400" dirty="0">
                <a:solidFill>
                  <a:schemeClr val="tx1">
                    <a:lumMod val="65000"/>
                    <a:lumOff val="35000"/>
                  </a:schemeClr>
                </a:solidFill>
              </a:rPr>
              <a:t>代理店</a:t>
            </a:r>
            <a:r>
              <a:rPr lang="ja-JP" altLang="en-US" sz="1400" dirty="0" smtClean="0">
                <a:solidFill>
                  <a:schemeClr val="tx1">
                    <a:lumMod val="65000"/>
                    <a:lumOff val="35000"/>
                  </a:schemeClr>
                </a:solidFill>
              </a:rPr>
              <a:t>：</a:t>
            </a:r>
            <a:endParaRPr lang="en-US" altLang="ja-JP" sz="1400" dirty="0" smtClean="0">
              <a:solidFill>
                <a:schemeClr val="tx1">
                  <a:lumMod val="65000"/>
                  <a:lumOff val="35000"/>
                </a:schemeClr>
              </a:solidFill>
            </a:endParaRPr>
          </a:p>
          <a:p>
            <a:pPr marL="171450" indent="-171450">
              <a:buFont typeface="Arial" panose="020B0604020202020204" pitchFamily="34" charset="0"/>
              <a:buChar char="•"/>
            </a:pPr>
            <a:r>
              <a:rPr lang="ja-JP" altLang="en-US" sz="1400" dirty="0">
                <a:solidFill>
                  <a:schemeClr val="tx1">
                    <a:lumMod val="65000"/>
                    <a:lumOff val="35000"/>
                  </a:schemeClr>
                </a:solidFill>
              </a:rPr>
              <a:t>予約型対応アカウント</a:t>
            </a:r>
            <a:r>
              <a:rPr lang="en-US" altLang="ja-JP" sz="1400" dirty="0">
                <a:solidFill>
                  <a:schemeClr val="tx1">
                    <a:lumMod val="65000"/>
                    <a:lumOff val="35000"/>
                  </a:schemeClr>
                </a:solidFill>
              </a:rPr>
              <a:t>ID</a:t>
            </a:r>
            <a:r>
              <a:rPr lang="ja-JP" altLang="en-US" sz="1400" dirty="0">
                <a:solidFill>
                  <a:schemeClr val="tx1">
                    <a:lumMod val="65000"/>
                    <a:lumOff val="35000"/>
                  </a:schemeClr>
                </a:solidFill>
              </a:rPr>
              <a:t>（用意があれば）</a:t>
            </a:r>
            <a:r>
              <a:rPr lang="ja-JP" altLang="en-US" sz="1400" dirty="0" smtClean="0">
                <a:solidFill>
                  <a:schemeClr val="tx1">
                    <a:lumMod val="65000"/>
                    <a:lumOff val="35000"/>
                  </a:schemeClr>
                </a:solidFill>
              </a:rPr>
              <a:t>：</a:t>
            </a:r>
            <a:endParaRPr lang="ja-JP" altLang="en-US" sz="1400" dirty="0">
              <a:solidFill>
                <a:schemeClr val="tx1">
                  <a:lumMod val="65000"/>
                  <a:lumOff val="35000"/>
                </a:schemeClr>
              </a:solidFill>
            </a:endParaRPr>
          </a:p>
          <a:p>
            <a:pPr marL="171450" indent="-171450">
              <a:buFont typeface="Arial" panose="020B0604020202020204" pitchFamily="34" charset="0"/>
              <a:buChar char="•"/>
            </a:pPr>
            <a:r>
              <a:rPr lang="ja-JP" altLang="en-US" sz="1400" dirty="0">
                <a:solidFill>
                  <a:schemeClr val="tx1">
                    <a:lumMod val="65000"/>
                    <a:lumOff val="35000"/>
                  </a:schemeClr>
                </a:solidFill>
              </a:rPr>
              <a:t>掲載期間：</a:t>
            </a:r>
          </a:p>
          <a:p>
            <a:pPr marL="171450" indent="-171450">
              <a:buFont typeface="Arial" panose="020B0604020202020204" pitchFamily="34" charset="0"/>
              <a:buChar char="•"/>
            </a:pPr>
            <a:r>
              <a:rPr lang="ja-JP" altLang="en-US" sz="1400" dirty="0" smtClean="0">
                <a:solidFill>
                  <a:schemeClr val="tx1">
                    <a:lumMod val="65000"/>
                    <a:lumOff val="35000"/>
                  </a:schemeClr>
                </a:solidFill>
              </a:rPr>
              <a:t>プロモーション商品・内容：</a:t>
            </a:r>
            <a:endParaRPr lang="en-US" altLang="ja-JP" sz="1400" dirty="0" smtClean="0">
              <a:solidFill>
                <a:schemeClr val="tx1">
                  <a:lumMod val="65000"/>
                  <a:lumOff val="35000"/>
                </a:schemeClr>
              </a:solidFill>
            </a:endParaRPr>
          </a:p>
          <a:p>
            <a:pPr marL="171450" indent="-171450">
              <a:buFont typeface="Arial" panose="020B0604020202020204" pitchFamily="34" charset="0"/>
              <a:buChar char="•"/>
            </a:pPr>
            <a:r>
              <a:rPr lang="ja-JP" altLang="en-US" sz="1400" dirty="0">
                <a:solidFill>
                  <a:schemeClr val="tx1">
                    <a:lumMod val="65000"/>
                    <a:lumOff val="35000"/>
                  </a:schemeClr>
                </a:solidFill>
              </a:rPr>
              <a:t>特集・タイアップ広告で実現したいこと（コンテンツイメージなど</a:t>
            </a:r>
            <a:r>
              <a:rPr lang="ja-JP" altLang="en-US" sz="1400" dirty="0" smtClean="0">
                <a:solidFill>
                  <a:schemeClr val="tx1">
                    <a:lumMod val="65000"/>
                    <a:lumOff val="35000"/>
                  </a:schemeClr>
                </a:solidFill>
              </a:rPr>
              <a:t>）</a:t>
            </a:r>
            <a:endParaRPr lang="en-US" altLang="ja-JP" sz="1400" dirty="0" smtClean="0">
              <a:solidFill>
                <a:schemeClr val="tx1">
                  <a:lumMod val="65000"/>
                  <a:lumOff val="35000"/>
                </a:schemeClr>
              </a:solidFill>
            </a:endParaRPr>
          </a:p>
          <a:p>
            <a:pPr marL="171450" indent="-171450">
              <a:buFont typeface="Arial" panose="020B0604020202020204" pitchFamily="34" charset="0"/>
              <a:buChar char="•"/>
            </a:pPr>
            <a:r>
              <a:rPr lang="ja-JP" altLang="en-US" sz="1400" dirty="0" smtClean="0">
                <a:solidFill>
                  <a:schemeClr val="tx1">
                    <a:lumMod val="65000"/>
                    <a:lumOff val="35000"/>
                  </a:schemeClr>
                </a:solidFill>
              </a:rPr>
              <a:t>懸念点</a:t>
            </a:r>
            <a:r>
              <a:rPr lang="ja-JP" altLang="en-US" sz="1400" dirty="0">
                <a:solidFill>
                  <a:schemeClr val="tx1">
                    <a:lumMod val="65000"/>
                    <a:lumOff val="35000"/>
                  </a:schemeClr>
                </a:solidFill>
              </a:rPr>
              <a:t>：</a:t>
            </a:r>
          </a:p>
          <a:p>
            <a:pPr marL="171450" indent="-171450">
              <a:buFont typeface="Arial" panose="020B0604020202020204" pitchFamily="34" charset="0"/>
              <a:buChar char="•"/>
            </a:pPr>
            <a:r>
              <a:rPr lang="ja-JP" altLang="en-US" sz="1400" dirty="0">
                <a:solidFill>
                  <a:schemeClr val="tx1">
                    <a:lumMod val="65000"/>
                    <a:lumOff val="35000"/>
                  </a:schemeClr>
                </a:solidFill>
              </a:rPr>
              <a:t>備考</a:t>
            </a:r>
            <a:r>
              <a:rPr lang="ja-JP" altLang="en-US" sz="1400" dirty="0" smtClean="0">
                <a:solidFill>
                  <a:schemeClr val="tx1">
                    <a:lumMod val="65000"/>
                    <a:lumOff val="35000"/>
                  </a:schemeClr>
                </a:solidFill>
              </a:rPr>
              <a:t>：</a:t>
            </a:r>
            <a:endParaRPr lang="en-US" altLang="ja-JP" sz="1400" dirty="0" smtClean="0">
              <a:solidFill>
                <a:schemeClr val="tx1">
                  <a:lumMod val="65000"/>
                  <a:lumOff val="35000"/>
                </a:schemeClr>
              </a:solidFill>
            </a:endParaRPr>
          </a:p>
          <a:p>
            <a:pPr marL="171450" indent="-171450">
              <a:buFont typeface="Arial" panose="020B0604020202020204" pitchFamily="34" charset="0"/>
              <a:buChar char="•"/>
            </a:pPr>
            <a:endParaRPr lang="en-US" altLang="ja-JP" sz="1400" dirty="0">
              <a:solidFill>
                <a:schemeClr val="tx1">
                  <a:lumMod val="65000"/>
                  <a:lumOff val="35000"/>
                </a:schemeClr>
              </a:solidFill>
            </a:endParaRPr>
          </a:p>
          <a:p>
            <a:endParaRPr lang="en-US" altLang="ja-JP" sz="1400" dirty="0" smtClean="0">
              <a:solidFill>
                <a:schemeClr val="tx1">
                  <a:lumMod val="65000"/>
                  <a:lumOff val="35000"/>
                </a:schemeClr>
              </a:solidFill>
            </a:endParaRPr>
          </a:p>
        </p:txBody>
      </p:sp>
    </p:spTree>
    <p:extLst>
      <p:ext uri="{BB962C8B-B14F-4D97-AF65-F5344CB8AC3E}">
        <p14:creationId xmlns:p14="http://schemas.microsoft.com/office/powerpoint/2010/main" val="23395575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タイトル 2"/>
          <p:cNvSpPr>
            <a:spLocks noGrp="1"/>
          </p:cNvSpPr>
          <p:nvPr>
            <p:ph type="title"/>
          </p:nvPr>
        </p:nvSpPr>
        <p:spPr>
          <a:xfrm>
            <a:off x="461318" y="188640"/>
            <a:ext cx="7992888" cy="432048"/>
          </a:xfrm>
        </p:spPr>
        <p:txBody>
          <a:bodyPr>
            <a:normAutofit/>
          </a:bodyPr>
          <a:lstStyle/>
          <a:p>
            <a:r>
              <a:rPr lang="ja-JP" altLang="en-US" sz="2000" dirty="0" smtClean="0">
                <a:solidFill>
                  <a:srgbClr val="000000"/>
                </a:solidFill>
                <a:latin typeface="+mn-ea"/>
              </a:rPr>
              <a:t>スポーツナビ　タイアップ</a:t>
            </a:r>
            <a:endParaRPr kumimoji="1" lang="ja-JP" altLang="en-US" sz="2200" dirty="0"/>
          </a:p>
        </p:txBody>
      </p:sp>
      <p:sp>
        <p:nvSpPr>
          <p:cNvPr id="5" name="フッター プレースホルダー 1"/>
          <p:cNvSpPr>
            <a:spLocks noGrp="1"/>
          </p:cNvSpPr>
          <p:nvPr>
            <p:ph type="ftr" sz="quarter" idx="3"/>
          </p:nvPr>
        </p:nvSpPr>
        <p:spPr>
          <a:xfrm>
            <a:off x="2684748" y="6597352"/>
            <a:ext cx="4536504" cy="216024"/>
          </a:xfrm>
        </p:spPr>
        <p:txBody>
          <a:bodyPr/>
          <a:lstStyle/>
          <a:p>
            <a:r>
              <a:rPr lang="en-US" altLang="ja-JP" dirty="0">
                <a:solidFill>
                  <a:prstClr val="black"/>
                </a:solidFill>
              </a:rPr>
              <a:t>Copyright</a:t>
            </a:r>
            <a:r>
              <a:rPr lang="ja-JP" altLang="en-US" dirty="0">
                <a:solidFill>
                  <a:prstClr val="black"/>
                </a:solidFill>
              </a:rPr>
              <a:t>（</a:t>
            </a:r>
            <a:r>
              <a:rPr lang="en-US" altLang="ja-JP" dirty="0">
                <a:solidFill>
                  <a:prstClr val="black"/>
                </a:solidFill>
              </a:rPr>
              <a:t>C</a:t>
            </a:r>
            <a:r>
              <a:rPr lang="ja-JP" altLang="en-US" dirty="0">
                <a:solidFill>
                  <a:prstClr val="black"/>
                </a:solidFill>
              </a:rPr>
              <a:t>）</a:t>
            </a:r>
            <a:r>
              <a:rPr lang="en-US" altLang="ja-JP" dirty="0" smtClean="0">
                <a:solidFill>
                  <a:prstClr val="black"/>
                </a:solidFill>
              </a:rPr>
              <a:t>2021 </a:t>
            </a:r>
            <a:r>
              <a:rPr lang="en-US" altLang="ja-JP" dirty="0">
                <a:solidFill>
                  <a:prstClr val="black"/>
                </a:solidFill>
              </a:rPr>
              <a:t>Yahoo Japan Corporation. All Rights Reserved. </a:t>
            </a:r>
            <a:r>
              <a:rPr lang="ja-JP" altLang="en-US" dirty="0">
                <a:solidFill>
                  <a:prstClr val="black"/>
                </a:solidFill>
              </a:rPr>
              <a:t>無断引用・転載禁止</a:t>
            </a:r>
          </a:p>
        </p:txBody>
      </p:sp>
      <p:sp>
        <p:nvSpPr>
          <p:cNvPr id="7" name="正方形/長方形 6"/>
          <p:cNvSpPr/>
          <p:nvPr/>
        </p:nvSpPr>
        <p:spPr>
          <a:xfrm>
            <a:off x="7304988" y="4757512"/>
            <a:ext cx="415498" cy="369332"/>
          </a:xfrm>
          <a:prstGeom prst="rect">
            <a:avLst/>
          </a:prstGeom>
        </p:spPr>
        <p:txBody>
          <a:bodyPr wrap="none">
            <a:spAutoFit/>
          </a:bodyPr>
          <a:lstStyle/>
          <a:p>
            <a:r>
              <a:rPr lang="ja-JP" altLang="en-US" dirty="0">
                <a:solidFill>
                  <a:srgbClr val="FF0000"/>
                </a:solidFill>
              </a:rPr>
              <a:t>★</a:t>
            </a:r>
            <a:endParaRPr lang="ja-JP" altLang="en-US" dirty="0"/>
          </a:p>
        </p:txBody>
      </p:sp>
      <p:graphicFrame>
        <p:nvGraphicFramePr>
          <p:cNvPr id="8" name="表 7"/>
          <p:cNvGraphicFramePr>
            <a:graphicFrameLocks noGrp="1"/>
          </p:cNvGraphicFramePr>
          <p:nvPr>
            <p:extLst>
              <p:ext uri="{D42A27DB-BD31-4B8C-83A1-F6EECF244321}">
                <p14:modId xmlns:p14="http://schemas.microsoft.com/office/powerpoint/2010/main" val="676721943"/>
              </p:ext>
            </p:extLst>
          </p:nvPr>
        </p:nvGraphicFramePr>
        <p:xfrm>
          <a:off x="560512" y="1196751"/>
          <a:ext cx="8784976" cy="5316954"/>
        </p:xfrm>
        <a:graphic>
          <a:graphicData uri="http://schemas.openxmlformats.org/drawingml/2006/table">
            <a:tbl>
              <a:tblPr firstRow="1" bandRow="1"/>
              <a:tblGrid>
                <a:gridCol w="1296144">
                  <a:extLst>
                    <a:ext uri="{9D8B030D-6E8A-4147-A177-3AD203B41FA5}">
                      <a16:colId xmlns:a16="http://schemas.microsoft.com/office/drawing/2014/main" val="20000"/>
                    </a:ext>
                  </a:extLst>
                </a:gridCol>
                <a:gridCol w="7488832">
                  <a:extLst>
                    <a:ext uri="{9D8B030D-6E8A-4147-A177-3AD203B41FA5}">
                      <a16:colId xmlns:a16="http://schemas.microsoft.com/office/drawing/2014/main" val="20001"/>
                    </a:ext>
                  </a:extLst>
                </a:gridCol>
              </a:tblGrid>
              <a:tr h="498925">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kumimoji="1" lang="ja-JP" altLang="en-US" sz="1000" b="0" i="0" dirty="0" smtClean="0">
                          <a:solidFill>
                            <a:schemeClr val="bg1"/>
                          </a:solidFill>
                          <a:latin typeface="メイリオ"/>
                          <a:ea typeface="メイリオ"/>
                          <a:cs typeface="Meiryo UI" pitchFamily="50" charset="-128"/>
                        </a:rPr>
                        <a:t>協賛内容</a:t>
                      </a:r>
                      <a:endParaRPr kumimoji="1" lang="en-US" altLang="ja-JP" sz="1000" b="0" i="0" dirty="0" smtClean="0">
                        <a:solidFill>
                          <a:schemeClr val="bg1"/>
                        </a:solidFill>
                        <a:latin typeface="メイリオ"/>
                        <a:ea typeface="メイリオ"/>
                        <a:cs typeface="Meiryo UI" pitchFamily="50" charset="-128"/>
                      </a:endParaRPr>
                    </a:p>
                  </a:txBody>
                  <a:tcPr marL="36000" marR="36000"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marL="179388" indent="-179388" algn="l" fontAlgn="ctr">
                        <a:buClr>
                          <a:srgbClr val="687080"/>
                        </a:buClr>
                        <a:buFont typeface="Wingdings" pitchFamily="2" charset="2"/>
                        <a:buNone/>
                      </a:pPr>
                      <a:r>
                        <a:rPr kumimoji="1" lang="ja-JP" altLang="en-US" sz="1200" kern="1200" dirty="0" smtClean="0">
                          <a:solidFill>
                            <a:schemeClr val="tx1">
                              <a:lumMod val="65000"/>
                              <a:lumOff val="35000"/>
                            </a:schemeClr>
                          </a:solidFill>
                          <a:latin typeface="メイリオ"/>
                          <a:ea typeface="メイリオ"/>
                          <a:cs typeface="メイリオ" panose="020B0604030504040204" pitchFamily="50" charset="-128"/>
                        </a:rPr>
                        <a:t>タイアップページの制作・掲載・タイアップページへの誘導</a:t>
                      </a:r>
                      <a:endParaRPr kumimoji="1" lang="en-US" altLang="ja-JP" sz="1200" kern="1200" dirty="0" smtClean="0">
                        <a:solidFill>
                          <a:schemeClr val="tx1">
                            <a:lumMod val="65000"/>
                            <a:lumOff val="35000"/>
                          </a:schemeClr>
                        </a:solidFill>
                        <a:latin typeface="メイリオ"/>
                        <a:ea typeface="メイリオ"/>
                        <a:cs typeface="メイリオ" panose="020B0604030504040204" pitchFamily="50" charset="-128"/>
                      </a:endParaRPr>
                    </a:p>
                  </a:txBody>
                  <a:tcPr marL="36000" marR="36000"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F5F5F9"/>
                    </a:solidFill>
                  </a:tcPr>
                </a:tc>
                <a:extLst>
                  <a:ext uri="{0D108BD9-81ED-4DB2-BD59-A6C34878D82A}">
                    <a16:rowId xmlns:a16="http://schemas.microsoft.com/office/drawing/2014/main" val="3538723447"/>
                  </a:ext>
                </a:extLst>
              </a:tr>
              <a:tr h="717881">
                <a:tc>
                  <a:txBody>
                    <a:bodyPr/>
                    <a:lstStyle>
                      <a:lvl1pPr marL="0" algn="l" defTabSz="914400" rtl="0" eaLnBrk="1" latinLnBrk="0" hangingPunct="1">
                        <a:defRPr kumimoji="1" sz="1800" kern="1200">
                          <a:solidFill>
                            <a:schemeClr val="dk1"/>
                          </a:solidFill>
                          <a:latin typeface="メイリオ"/>
                          <a:ea typeface="メイリオ"/>
                        </a:defRPr>
                      </a:lvl1pPr>
                      <a:lvl2pPr marL="457200" algn="l" defTabSz="914400" rtl="0" eaLnBrk="1" latinLnBrk="0" hangingPunct="1">
                        <a:defRPr kumimoji="1" sz="1800" kern="1200">
                          <a:solidFill>
                            <a:schemeClr val="dk1"/>
                          </a:solidFill>
                          <a:latin typeface="メイリオ"/>
                          <a:ea typeface="メイリオ"/>
                        </a:defRPr>
                      </a:lvl2pPr>
                      <a:lvl3pPr marL="914400" algn="l" defTabSz="914400" rtl="0" eaLnBrk="1" latinLnBrk="0" hangingPunct="1">
                        <a:defRPr kumimoji="1" sz="1800" kern="1200">
                          <a:solidFill>
                            <a:schemeClr val="dk1"/>
                          </a:solidFill>
                          <a:latin typeface="メイリオ"/>
                          <a:ea typeface="メイリオ"/>
                        </a:defRPr>
                      </a:lvl3pPr>
                      <a:lvl4pPr marL="1371600" algn="l" defTabSz="914400" rtl="0" eaLnBrk="1" latinLnBrk="0" hangingPunct="1">
                        <a:defRPr kumimoji="1" sz="1800" kern="1200">
                          <a:solidFill>
                            <a:schemeClr val="dk1"/>
                          </a:solidFill>
                          <a:latin typeface="メイリオ"/>
                          <a:ea typeface="メイリオ"/>
                        </a:defRPr>
                      </a:lvl4pPr>
                      <a:lvl5pPr marL="1828800" algn="l" defTabSz="914400" rtl="0" eaLnBrk="1" latinLnBrk="0" hangingPunct="1">
                        <a:defRPr kumimoji="1" sz="1800" kern="1200">
                          <a:solidFill>
                            <a:schemeClr val="dk1"/>
                          </a:solidFill>
                          <a:latin typeface="メイリオ"/>
                          <a:ea typeface="メイリオ"/>
                        </a:defRPr>
                      </a:lvl5pPr>
                      <a:lvl6pPr marL="2286000" algn="l" defTabSz="914400" rtl="0" eaLnBrk="1" latinLnBrk="0" hangingPunct="1">
                        <a:defRPr kumimoji="1" sz="1800" kern="1200">
                          <a:solidFill>
                            <a:schemeClr val="dk1"/>
                          </a:solidFill>
                          <a:latin typeface="メイリオ"/>
                          <a:ea typeface="メイリオ"/>
                        </a:defRPr>
                      </a:lvl6pPr>
                      <a:lvl7pPr marL="2743200" algn="l" defTabSz="914400" rtl="0" eaLnBrk="1" latinLnBrk="0" hangingPunct="1">
                        <a:defRPr kumimoji="1" sz="1800" kern="1200">
                          <a:solidFill>
                            <a:schemeClr val="dk1"/>
                          </a:solidFill>
                          <a:latin typeface="メイリオ"/>
                          <a:ea typeface="メイリオ"/>
                        </a:defRPr>
                      </a:lvl7pPr>
                      <a:lvl8pPr marL="3200400" algn="l" defTabSz="914400" rtl="0" eaLnBrk="1" latinLnBrk="0" hangingPunct="1">
                        <a:defRPr kumimoji="1" sz="1800" kern="1200">
                          <a:solidFill>
                            <a:schemeClr val="dk1"/>
                          </a:solidFill>
                          <a:latin typeface="メイリオ"/>
                          <a:ea typeface="メイリオ"/>
                        </a:defRPr>
                      </a:lvl8pPr>
                      <a:lvl9pPr marL="3657600" algn="l" defTabSz="914400" rtl="0" eaLnBrk="1" latinLnBrk="0" hangingPunct="1">
                        <a:defRPr kumimoji="1" sz="1800" kern="1200">
                          <a:solidFill>
                            <a:schemeClr val="dk1"/>
                          </a:solidFill>
                          <a:latin typeface="メイリオ"/>
                          <a:ea typeface="メイリオ"/>
                        </a:defRPr>
                      </a:lvl9pPr>
                    </a:lstStyle>
                    <a:p>
                      <a:pPr marL="0" marR="0" indent="0" algn="l" defTabSz="914400" rtl="0" eaLnBrk="1" fontAlgn="ctr" latinLnBrk="0" hangingPunct="1">
                        <a:lnSpc>
                          <a:spcPct val="100000"/>
                        </a:lnSpc>
                        <a:spcBef>
                          <a:spcPts val="0"/>
                        </a:spcBef>
                        <a:spcAft>
                          <a:spcPts val="0"/>
                        </a:spcAft>
                        <a:buClrTx/>
                        <a:buSzTx/>
                        <a:buFontTx/>
                        <a:buNone/>
                        <a:tabLst/>
                        <a:defRPr/>
                      </a:pPr>
                      <a:r>
                        <a:rPr kumimoji="1" lang="ja-JP" altLang="en-US" sz="1000" b="0" i="0" dirty="0" smtClean="0">
                          <a:solidFill>
                            <a:schemeClr val="bg1"/>
                          </a:solidFill>
                          <a:latin typeface="メイリオ"/>
                          <a:ea typeface="メイリオ"/>
                          <a:cs typeface="Meiryo UI" pitchFamily="50" charset="-128"/>
                        </a:rPr>
                        <a:t>タイアップへの</a:t>
                      </a:r>
                      <a:endParaRPr kumimoji="1" lang="en-US" altLang="ja-JP" sz="1000" b="0" i="0" dirty="0" smtClean="0">
                        <a:solidFill>
                          <a:schemeClr val="bg1"/>
                        </a:solidFill>
                        <a:latin typeface="メイリオ"/>
                        <a:ea typeface="メイリオ"/>
                        <a:cs typeface="Meiryo UI" pitchFamily="50" charset="-128"/>
                      </a:endParaRPr>
                    </a:p>
                    <a:p>
                      <a:pPr marL="0" marR="0" indent="0" algn="l" defTabSz="914400" rtl="0" eaLnBrk="1" fontAlgn="ctr" latinLnBrk="0" hangingPunct="1">
                        <a:lnSpc>
                          <a:spcPct val="100000"/>
                        </a:lnSpc>
                        <a:spcBef>
                          <a:spcPts val="0"/>
                        </a:spcBef>
                        <a:spcAft>
                          <a:spcPts val="0"/>
                        </a:spcAft>
                        <a:buClrTx/>
                        <a:buSzTx/>
                        <a:buFontTx/>
                        <a:buNone/>
                        <a:tabLst/>
                        <a:defRPr/>
                      </a:pPr>
                      <a:r>
                        <a:rPr kumimoji="1" lang="ja-JP" altLang="en-US" sz="1000" b="0" i="0" dirty="0" smtClean="0">
                          <a:solidFill>
                            <a:schemeClr val="bg1"/>
                          </a:solidFill>
                          <a:latin typeface="メイリオ"/>
                          <a:ea typeface="メイリオ"/>
                          <a:cs typeface="Meiryo UI" pitchFamily="50" charset="-128"/>
                        </a:rPr>
                        <a:t>誘導枠</a:t>
                      </a:r>
                      <a:endParaRPr kumimoji="1" lang="en-US" altLang="ja-JP" sz="1000" b="0" i="0" dirty="0" smtClean="0">
                        <a:solidFill>
                          <a:schemeClr val="bg1"/>
                        </a:solidFill>
                        <a:latin typeface="メイリオ"/>
                        <a:ea typeface="メイリオ"/>
                        <a:cs typeface="Meiryo UI" pitchFamily="50" charset="-128"/>
                      </a:endParaRPr>
                    </a:p>
                  </a:txBody>
                  <a:tcPr marL="36000" marR="36000"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lvl1pPr marL="0" algn="l" defTabSz="914400" rtl="0" eaLnBrk="1" latinLnBrk="0" hangingPunct="1">
                        <a:defRPr kumimoji="1" sz="1800" kern="1200">
                          <a:solidFill>
                            <a:schemeClr val="dk1"/>
                          </a:solidFill>
                          <a:latin typeface="メイリオ"/>
                          <a:ea typeface="メイリオ"/>
                        </a:defRPr>
                      </a:lvl1pPr>
                      <a:lvl2pPr marL="457200" algn="l" defTabSz="914400" rtl="0" eaLnBrk="1" latinLnBrk="0" hangingPunct="1">
                        <a:defRPr kumimoji="1" sz="1800" kern="1200">
                          <a:solidFill>
                            <a:schemeClr val="dk1"/>
                          </a:solidFill>
                          <a:latin typeface="メイリオ"/>
                          <a:ea typeface="メイリオ"/>
                        </a:defRPr>
                      </a:lvl2pPr>
                      <a:lvl3pPr marL="914400" algn="l" defTabSz="914400" rtl="0" eaLnBrk="1" latinLnBrk="0" hangingPunct="1">
                        <a:defRPr kumimoji="1" sz="1800" kern="1200">
                          <a:solidFill>
                            <a:schemeClr val="dk1"/>
                          </a:solidFill>
                          <a:latin typeface="メイリオ"/>
                          <a:ea typeface="メイリオ"/>
                        </a:defRPr>
                      </a:lvl3pPr>
                      <a:lvl4pPr marL="1371600" algn="l" defTabSz="914400" rtl="0" eaLnBrk="1" latinLnBrk="0" hangingPunct="1">
                        <a:defRPr kumimoji="1" sz="1800" kern="1200">
                          <a:solidFill>
                            <a:schemeClr val="dk1"/>
                          </a:solidFill>
                          <a:latin typeface="メイリオ"/>
                          <a:ea typeface="メイリオ"/>
                        </a:defRPr>
                      </a:lvl4pPr>
                      <a:lvl5pPr marL="1828800" algn="l" defTabSz="914400" rtl="0" eaLnBrk="1" latinLnBrk="0" hangingPunct="1">
                        <a:defRPr kumimoji="1" sz="1800" kern="1200">
                          <a:solidFill>
                            <a:schemeClr val="dk1"/>
                          </a:solidFill>
                          <a:latin typeface="メイリオ"/>
                          <a:ea typeface="メイリオ"/>
                        </a:defRPr>
                      </a:lvl5pPr>
                      <a:lvl6pPr marL="2286000" algn="l" defTabSz="914400" rtl="0" eaLnBrk="1" latinLnBrk="0" hangingPunct="1">
                        <a:defRPr kumimoji="1" sz="1800" kern="1200">
                          <a:solidFill>
                            <a:schemeClr val="dk1"/>
                          </a:solidFill>
                          <a:latin typeface="メイリオ"/>
                          <a:ea typeface="メイリオ"/>
                        </a:defRPr>
                      </a:lvl6pPr>
                      <a:lvl7pPr marL="2743200" algn="l" defTabSz="914400" rtl="0" eaLnBrk="1" latinLnBrk="0" hangingPunct="1">
                        <a:defRPr kumimoji="1" sz="1800" kern="1200">
                          <a:solidFill>
                            <a:schemeClr val="dk1"/>
                          </a:solidFill>
                          <a:latin typeface="メイリオ"/>
                          <a:ea typeface="メイリオ"/>
                        </a:defRPr>
                      </a:lvl7pPr>
                      <a:lvl8pPr marL="3200400" algn="l" defTabSz="914400" rtl="0" eaLnBrk="1" latinLnBrk="0" hangingPunct="1">
                        <a:defRPr kumimoji="1" sz="1800" kern="1200">
                          <a:solidFill>
                            <a:schemeClr val="dk1"/>
                          </a:solidFill>
                          <a:latin typeface="メイリオ"/>
                          <a:ea typeface="メイリオ"/>
                        </a:defRPr>
                      </a:lvl8pPr>
                      <a:lvl9pPr marL="3657600" algn="l" defTabSz="914400" rtl="0" eaLnBrk="1" latinLnBrk="0" hangingPunct="1">
                        <a:defRPr kumimoji="1" sz="1800" kern="1200">
                          <a:solidFill>
                            <a:schemeClr val="dk1"/>
                          </a:solidFill>
                          <a:latin typeface="メイリオ"/>
                          <a:ea typeface="メイリオ"/>
                        </a:defRPr>
                      </a:lvl9pPr>
                    </a:lstStyle>
                    <a:p>
                      <a:pPr marL="179388" indent="-179388" algn="l" fontAlgn="ctr">
                        <a:buClr>
                          <a:srgbClr val="687080"/>
                        </a:buClr>
                        <a:buFont typeface="Wingdings" pitchFamily="2" charset="2"/>
                        <a:buNone/>
                      </a:pPr>
                      <a:r>
                        <a:rPr kumimoji="1" lang="ja-JP" altLang="en-US" sz="1200" kern="1200" dirty="0" smtClean="0">
                          <a:solidFill>
                            <a:schemeClr val="tx1">
                              <a:lumMod val="65000"/>
                              <a:lumOff val="35000"/>
                            </a:schemeClr>
                          </a:solidFill>
                          <a:latin typeface="メイリオ"/>
                          <a:ea typeface="メイリオ"/>
                          <a:cs typeface="メイリオ" panose="020B0604030504040204" pitchFamily="50" charset="-128"/>
                        </a:rPr>
                        <a:t>スポーツナビの各誘導枠（詳細は次ページ参照）</a:t>
                      </a:r>
                      <a:r>
                        <a:rPr kumimoji="1" lang="en-US" altLang="ja-JP" sz="1200" kern="1200" dirty="0" smtClean="0">
                          <a:solidFill>
                            <a:schemeClr val="tx1">
                              <a:lumMod val="65000"/>
                              <a:lumOff val="35000"/>
                            </a:schemeClr>
                          </a:solidFill>
                          <a:latin typeface="メイリオ"/>
                          <a:ea typeface="メイリオ"/>
                          <a:cs typeface="メイリオ" panose="020B0604030504040204" pitchFamily="50" charset="-128"/>
                        </a:rPr>
                        <a:t>※</a:t>
                      </a:r>
                      <a:r>
                        <a:rPr kumimoji="1" lang="ja-JP" altLang="en-US" sz="1200" kern="1200" dirty="0" smtClean="0">
                          <a:solidFill>
                            <a:schemeClr val="tx1">
                              <a:lumMod val="65000"/>
                              <a:lumOff val="35000"/>
                            </a:schemeClr>
                          </a:solidFill>
                          <a:latin typeface="メイリオ"/>
                          <a:ea typeface="メイリオ"/>
                          <a:cs typeface="メイリオ" panose="020B0604030504040204" pitchFamily="50" charset="-128"/>
                        </a:rPr>
                        <a:t>誘導は保証ではありません。</a:t>
                      </a:r>
                      <a:endParaRPr kumimoji="1" lang="en-US" altLang="ja-JP" sz="1200" kern="1200" dirty="0" smtClean="0">
                        <a:solidFill>
                          <a:schemeClr val="tx1">
                            <a:lumMod val="65000"/>
                            <a:lumOff val="35000"/>
                          </a:schemeClr>
                        </a:solidFill>
                        <a:latin typeface="メイリオ"/>
                        <a:ea typeface="メイリオ"/>
                        <a:cs typeface="メイリオ" panose="020B0604030504040204" pitchFamily="50" charset="-128"/>
                      </a:endParaRPr>
                    </a:p>
                  </a:txBody>
                  <a:tcPr marL="36000" marR="36000"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F5F5F9"/>
                    </a:solidFill>
                  </a:tcPr>
                </a:tc>
                <a:extLst>
                  <a:ext uri="{0D108BD9-81ED-4DB2-BD59-A6C34878D82A}">
                    <a16:rowId xmlns:a16="http://schemas.microsoft.com/office/drawing/2014/main" val="10002"/>
                  </a:ext>
                </a:extLst>
              </a:tr>
              <a:tr h="1879294">
                <a:tc>
                  <a:txBody>
                    <a:bodyPr/>
                    <a:lstStyle>
                      <a:lvl1pPr marL="0" algn="l" defTabSz="914400" rtl="0" eaLnBrk="1" latinLnBrk="0" hangingPunct="1">
                        <a:defRPr kumimoji="1" sz="1800" kern="1200">
                          <a:solidFill>
                            <a:schemeClr val="dk1"/>
                          </a:solidFill>
                          <a:latin typeface="メイリオ"/>
                          <a:ea typeface="メイリオ"/>
                        </a:defRPr>
                      </a:lvl1pPr>
                      <a:lvl2pPr marL="457200" algn="l" defTabSz="914400" rtl="0" eaLnBrk="1" latinLnBrk="0" hangingPunct="1">
                        <a:defRPr kumimoji="1" sz="1800" kern="1200">
                          <a:solidFill>
                            <a:schemeClr val="dk1"/>
                          </a:solidFill>
                          <a:latin typeface="メイリオ"/>
                          <a:ea typeface="メイリオ"/>
                        </a:defRPr>
                      </a:lvl2pPr>
                      <a:lvl3pPr marL="914400" algn="l" defTabSz="914400" rtl="0" eaLnBrk="1" latinLnBrk="0" hangingPunct="1">
                        <a:defRPr kumimoji="1" sz="1800" kern="1200">
                          <a:solidFill>
                            <a:schemeClr val="dk1"/>
                          </a:solidFill>
                          <a:latin typeface="メイリオ"/>
                          <a:ea typeface="メイリオ"/>
                        </a:defRPr>
                      </a:lvl3pPr>
                      <a:lvl4pPr marL="1371600" algn="l" defTabSz="914400" rtl="0" eaLnBrk="1" latinLnBrk="0" hangingPunct="1">
                        <a:defRPr kumimoji="1" sz="1800" kern="1200">
                          <a:solidFill>
                            <a:schemeClr val="dk1"/>
                          </a:solidFill>
                          <a:latin typeface="メイリオ"/>
                          <a:ea typeface="メイリオ"/>
                        </a:defRPr>
                      </a:lvl4pPr>
                      <a:lvl5pPr marL="1828800" algn="l" defTabSz="914400" rtl="0" eaLnBrk="1" latinLnBrk="0" hangingPunct="1">
                        <a:defRPr kumimoji="1" sz="1800" kern="1200">
                          <a:solidFill>
                            <a:schemeClr val="dk1"/>
                          </a:solidFill>
                          <a:latin typeface="メイリオ"/>
                          <a:ea typeface="メイリオ"/>
                        </a:defRPr>
                      </a:lvl5pPr>
                      <a:lvl6pPr marL="2286000" algn="l" defTabSz="914400" rtl="0" eaLnBrk="1" latinLnBrk="0" hangingPunct="1">
                        <a:defRPr kumimoji="1" sz="1800" kern="1200">
                          <a:solidFill>
                            <a:schemeClr val="dk1"/>
                          </a:solidFill>
                          <a:latin typeface="メイリオ"/>
                          <a:ea typeface="メイリオ"/>
                        </a:defRPr>
                      </a:lvl6pPr>
                      <a:lvl7pPr marL="2743200" algn="l" defTabSz="914400" rtl="0" eaLnBrk="1" latinLnBrk="0" hangingPunct="1">
                        <a:defRPr kumimoji="1" sz="1800" kern="1200">
                          <a:solidFill>
                            <a:schemeClr val="dk1"/>
                          </a:solidFill>
                          <a:latin typeface="メイリオ"/>
                          <a:ea typeface="メイリオ"/>
                        </a:defRPr>
                      </a:lvl7pPr>
                      <a:lvl8pPr marL="3200400" algn="l" defTabSz="914400" rtl="0" eaLnBrk="1" latinLnBrk="0" hangingPunct="1">
                        <a:defRPr kumimoji="1" sz="1800" kern="1200">
                          <a:solidFill>
                            <a:schemeClr val="dk1"/>
                          </a:solidFill>
                          <a:latin typeface="メイリオ"/>
                          <a:ea typeface="メイリオ"/>
                        </a:defRPr>
                      </a:lvl8pPr>
                      <a:lvl9pPr marL="3657600" algn="l" defTabSz="914400" rtl="0" eaLnBrk="1" latinLnBrk="0" hangingPunct="1">
                        <a:defRPr kumimoji="1" sz="1800" kern="1200">
                          <a:solidFill>
                            <a:schemeClr val="dk1"/>
                          </a:solidFill>
                          <a:latin typeface="メイリオ"/>
                          <a:ea typeface="メイリオ"/>
                        </a:defRPr>
                      </a:lvl9pPr>
                    </a:lstStyle>
                    <a:p>
                      <a:pPr marL="0" marR="0" indent="0" algn="l" defTabSz="914400" rtl="0" eaLnBrk="1" fontAlgn="ctr" latinLnBrk="0" hangingPunct="1">
                        <a:lnSpc>
                          <a:spcPct val="100000"/>
                        </a:lnSpc>
                        <a:spcBef>
                          <a:spcPts val="0"/>
                        </a:spcBef>
                        <a:spcAft>
                          <a:spcPts val="0"/>
                        </a:spcAft>
                        <a:buClrTx/>
                        <a:buSzTx/>
                        <a:buFontTx/>
                        <a:buNone/>
                        <a:tabLst/>
                        <a:defRPr/>
                      </a:pPr>
                      <a:r>
                        <a:rPr kumimoji="1" lang="ja-JP" altLang="en-US" sz="1000" b="0" i="0" dirty="0" smtClean="0">
                          <a:solidFill>
                            <a:schemeClr val="bg1"/>
                          </a:solidFill>
                          <a:latin typeface="メイリオ"/>
                          <a:ea typeface="メイリオ"/>
                          <a:cs typeface="Meiryo UI" pitchFamily="50" charset="-128"/>
                        </a:rPr>
                        <a:t>タイアップ</a:t>
                      </a:r>
                      <a:endParaRPr kumimoji="1" lang="en-US" altLang="ja-JP" sz="1000" b="0" i="0" dirty="0" smtClean="0">
                        <a:solidFill>
                          <a:schemeClr val="bg1"/>
                        </a:solidFill>
                        <a:latin typeface="メイリオ"/>
                        <a:ea typeface="メイリオ"/>
                        <a:cs typeface="Meiryo UI" pitchFamily="50" charset="-128"/>
                      </a:endParaRPr>
                    </a:p>
                    <a:p>
                      <a:pPr marL="0" marR="0" indent="0" algn="l" defTabSz="914400" rtl="0" eaLnBrk="1" fontAlgn="ctr" latinLnBrk="0" hangingPunct="1">
                        <a:lnSpc>
                          <a:spcPct val="100000"/>
                        </a:lnSpc>
                        <a:spcBef>
                          <a:spcPts val="0"/>
                        </a:spcBef>
                        <a:spcAft>
                          <a:spcPts val="0"/>
                        </a:spcAft>
                        <a:buClrTx/>
                        <a:buSzTx/>
                        <a:buFontTx/>
                        <a:buNone/>
                        <a:tabLst/>
                        <a:defRPr/>
                      </a:pPr>
                      <a:r>
                        <a:rPr kumimoji="1" lang="ja-JP" altLang="en-US" sz="1000" b="0" i="0" dirty="0" smtClean="0">
                          <a:solidFill>
                            <a:schemeClr val="bg1"/>
                          </a:solidFill>
                          <a:latin typeface="メイリオ"/>
                          <a:ea typeface="メイリオ"/>
                          <a:cs typeface="Meiryo UI" pitchFamily="50" charset="-128"/>
                        </a:rPr>
                        <a:t>ページ</a:t>
                      </a:r>
                    </a:p>
                  </a:txBody>
                  <a:tcPr marL="36000" marR="36000"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lvl1pPr marL="0" algn="l" defTabSz="914400" rtl="0" eaLnBrk="1" latinLnBrk="0" hangingPunct="1">
                        <a:defRPr kumimoji="1" sz="1800" kern="1200">
                          <a:solidFill>
                            <a:schemeClr val="dk1"/>
                          </a:solidFill>
                          <a:latin typeface="メイリオ"/>
                          <a:ea typeface="メイリオ"/>
                        </a:defRPr>
                      </a:lvl1pPr>
                      <a:lvl2pPr marL="457200" algn="l" defTabSz="914400" rtl="0" eaLnBrk="1" latinLnBrk="0" hangingPunct="1">
                        <a:defRPr kumimoji="1" sz="1800" kern="1200">
                          <a:solidFill>
                            <a:schemeClr val="dk1"/>
                          </a:solidFill>
                          <a:latin typeface="メイリオ"/>
                          <a:ea typeface="メイリオ"/>
                        </a:defRPr>
                      </a:lvl2pPr>
                      <a:lvl3pPr marL="914400" algn="l" defTabSz="914400" rtl="0" eaLnBrk="1" latinLnBrk="0" hangingPunct="1">
                        <a:defRPr kumimoji="1" sz="1800" kern="1200">
                          <a:solidFill>
                            <a:schemeClr val="dk1"/>
                          </a:solidFill>
                          <a:latin typeface="メイリオ"/>
                          <a:ea typeface="メイリオ"/>
                        </a:defRPr>
                      </a:lvl3pPr>
                      <a:lvl4pPr marL="1371600" algn="l" defTabSz="914400" rtl="0" eaLnBrk="1" latinLnBrk="0" hangingPunct="1">
                        <a:defRPr kumimoji="1" sz="1800" kern="1200">
                          <a:solidFill>
                            <a:schemeClr val="dk1"/>
                          </a:solidFill>
                          <a:latin typeface="メイリオ"/>
                          <a:ea typeface="メイリオ"/>
                        </a:defRPr>
                      </a:lvl4pPr>
                      <a:lvl5pPr marL="1828800" algn="l" defTabSz="914400" rtl="0" eaLnBrk="1" latinLnBrk="0" hangingPunct="1">
                        <a:defRPr kumimoji="1" sz="1800" kern="1200">
                          <a:solidFill>
                            <a:schemeClr val="dk1"/>
                          </a:solidFill>
                          <a:latin typeface="メイリオ"/>
                          <a:ea typeface="メイリオ"/>
                        </a:defRPr>
                      </a:lvl5pPr>
                      <a:lvl6pPr marL="2286000" algn="l" defTabSz="914400" rtl="0" eaLnBrk="1" latinLnBrk="0" hangingPunct="1">
                        <a:defRPr kumimoji="1" sz="1800" kern="1200">
                          <a:solidFill>
                            <a:schemeClr val="dk1"/>
                          </a:solidFill>
                          <a:latin typeface="メイリオ"/>
                          <a:ea typeface="メイリオ"/>
                        </a:defRPr>
                      </a:lvl6pPr>
                      <a:lvl7pPr marL="2743200" algn="l" defTabSz="914400" rtl="0" eaLnBrk="1" latinLnBrk="0" hangingPunct="1">
                        <a:defRPr kumimoji="1" sz="1800" kern="1200">
                          <a:solidFill>
                            <a:schemeClr val="dk1"/>
                          </a:solidFill>
                          <a:latin typeface="メイリオ"/>
                          <a:ea typeface="メイリオ"/>
                        </a:defRPr>
                      </a:lvl7pPr>
                      <a:lvl8pPr marL="3200400" algn="l" defTabSz="914400" rtl="0" eaLnBrk="1" latinLnBrk="0" hangingPunct="1">
                        <a:defRPr kumimoji="1" sz="1800" kern="1200">
                          <a:solidFill>
                            <a:schemeClr val="dk1"/>
                          </a:solidFill>
                          <a:latin typeface="メイリオ"/>
                          <a:ea typeface="メイリオ"/>
                        </a:defRPr>
                      </a:lvl8pPr>
                      <a:lvl9pPr marL="3657600" algn="l" defTabSz="914400" rtl="0" eaLnBrk="1" latinLnBrk="0" hangingPunct="1">
                        <a:defRPr kumimoji="1" sz="1800" kern="1200">
                          <a:solidFill>
                            <a:schemeClr val="dk1"/>
                          </a:solidFill>
                          <a:latin typeface="メイリオ"/>
                          <a:ea typeface="メイリオ"/>
                        </a:defRPr>
                      </a:lvl9pPr>
                    </a:lstStyle>
                    <a:p>
                      <a:pPr marL="0" indent="0">
                        <a:buNone/>
                      </a:pPr>
                      <a:r>
                        <a:rPr kumimoji="1" lang="ja-JP" altLang="en-US" sz="1200" kern="1200" dirty="0" smtClean="0">
                          <a:solidFill>
                            <a:schemeClr val="tx1">
                              <a:lumMod val="65000"/>
                              <a:lumOff val="35000"/>
                            </a:schemeClr>
                          </a:solidFill>
                          <a:latin typeface="メイリオ"/>
                          <a:ea typeface="メイリオ"/>
                          <a:cs typeface="メイリオ" panose="020B0604030504040204" pitchFamily="50" charset="-128"/>
                        </a:rPr>
                        <a:t>・掲載場所：スポーツナビ内</a:t>
                      </a:r>
                      <a:r>
                        <a:rPr kumimoji="1" lang="ja-JP" altLang="en-US" sz="1200" kern="1200" baseline="0" dirty="0" smtClean="0">
                          <a:solidFill>
                            <a:schemeClr val="tx1">
                              <a:lumMod val="65000"/>
                              <a:lumOff val="35000"/>
                            </a:schemeClr>
                          </a:solidFill>
                          <a:latin typeface="メイリオ"/>
                          <a:ea typeface="メイリオ"/>
                          <a:cs typeface="メイリオ" panose="020B0604030504040204" pitchFamily="50" charset="-128"/>
                        </a:rPr>
                        <a:t> </a:t>
                      </a:r>
                      <a:r>
                        <a:rPr kumimoji="1" lang="ja-JP" altLang="en-US" sz="1200" kern="1200" dirty="0" smtClean="0">
                          <a:solidFill>
                            <a:schemeClr val="tx1">
                              <a:lumMod val="65000"/>
                              <a:lumOff val="35000"/>
                            </a:schemeClr>
                          </a:solidFill>
                          <a:latin typeface="メイリオ"/>
                          <a:ea typeface="メイリオ"/>
                          <a:cs typeface="メイリオ" panose="020B0604030504040204" pitchFamily="50" charset="-128"/>
                        </a:rPr>
                        <a:t>特設ページ</a:t>
                      </a:r>
                      <a:endParaRPr kumimoji="1" lang="en-US" altLang="ja-JP" sz="1200" kern="1200" dirty="0" smtClean="0">
                        <a:solidFill>
                          <a:schemeClr val="tx1">
                            <a:lumMod val="65000"/>
                            <a:lumOff val="35000"/>
                          </a:schemeClr>
                        </a:solidFill>
                        <a:latin typeface="メイリオ"/>
                        <a:ea typeface="メイリオ"/>
                        <a:cs typeface="メイリオ" panose="020B0604030504040204" pitchFamily="50" charset="-128"/>
                      </a:endParaRPr>
                    </a:p>
                    <a:p>
                      <a:pPr marL="0" indent="0">
                        <a:buNone/>
                      </a:pPr>
                      <a:r>
                        <a:rPr kumimoji="1" lang="ja-JP" altLang="en-US" sz="1200" kern="1200" dirty="0" smtClean="0">
                          <a:solidFill>
                            <a:schemeClr val="tx1">
                              <a:lumMod val="65000"/>
                              <a:lumOff val="35000"/>
                            </a:schemeClr>
                          </a:solidFill>
                          <a:latin typeface="メイリオ"/>
                          <a:ea typeface="メイリオ"/>
                          <a:cs typeface="メイリオ" panose="020B0604030504040204" pitchFamily="50" charset="-128"/>
                        </a:rPr>
                        <a:t>・デバイス：</a:t>
                      </a:r>
                      <a:r>
                        <a:rPr kumimoji="1" lang="en-US" altLang="ja-JP" sz="1200" kern="1200" dirty="0" smtClean="0">
                          <a:solidFill>
                            <a:schemeClr val="tx1">
                              <a:lumMod val="65000"/>
                              <a:lumOff val="35000"/>
                            </a:schemeClr>
                          </a:solidFill>
                          <a:latin typeface="メイリオ"/>
                          <a:ea typeface="メイリオ"/>
                          <a:cs typeface="メイリオ" panose="020B0604030504040204" pitchFamily="50" charset="-128"/>
                        </a:rPr>
                        <a:t>PC</a:t>
                      </a:r>
                      <a:r>
                        <a:rPr kumimoji="1" lang="ja-JP" altLang="en-US" sz="1200" kern="1200" dirty="0" err="1" smtClean="0">
                          <a:solidFill>
                            <a:schemeClr val="tx1">
                              <a:lumMod val="65000"/>
                              <a:lumOff val="35000"/>
                            </a:schemeClr>
                          </a:solidFill>
                          <a:latin typeface="メイリオ"/>
                          <a:ea typeface="メイリオ"/>
                          <a:cs typeface="メイリオ" panose="020B0604030504040204" pitchFamily="50" charset="-128"/>
                        </a:rPr>
                        <a:t>、</a:t>
                      </a:r>
                      <a:r>
                        <a:rPr kumimoji="1" lang="ja-JP" altLang="en-US" sz="1200" kern="1200" dirty="0" smtClean="0">
                          <a:solidFill>
                            <a:schemeClr val="tx1">
                              <a:lumMod val="65000"/>
                              <a:lumOff val="35000"/>
                            </a:schemeClr>
                          </a:solidFill>
                          <a:latin typeface="メイリオ"/>
                          <a:ea typeface="メイリオ"/>
                          <a:cs typeface="メイリオ" panose="020B0604030504040204" pitchFamily="50" charset="-128"/>
                        </a:rPr>
                        <a:t>スマートフォン（両デバイスの実施となります。</a:t>
                      </a:r>
                      <a:r>
                        <a:rPr kumimoji="1" lang="en-US" altLang="ja-JP" sz="1200" kern="1200" dirty="0" smtClean="0">
                          <a:solidFill>
                            <a:schemeClr val="tx1">
                              <a:lumMod val="65000"/>
                              <a:lumOff val="35000"/>
                            </a:schemeClr>
                          </a:solidFill>
                          <a:latin typeface="メイリオ"/>
                          <a:ea typeface="メイリオ"/>
                          <a:cs typeface="メイリオ" panose="020B0604030504040204" pitchFamily="50" charset="-128"/>
                        </a:rPr>
                        <a:t>PC</a:t>
                      </a:r>
                      <a:r>
                        <a:rPr kumimoji="1" lang="ja-JP" altLang="en-US" sz="1200" kern="1200" dirty="0" smtClean="0">
                          <a:solidFill>
                            <a:schemeClr val="tx1">
                              <a:lumMod val="65000"/>
                              <a:lumOff val="35000"/>
                            </a:schemeClr>
                          </a:solidFill>
                          <a:latin typeface="メイリオ"/>
                          <a:ea typeface="メイリオ"/>
                          <a:cs typeface="メイリオ" panose="020B0604030504040204" pitchFamily="50" charset="-128"/>
                        </a:rPr>
                        <a:t>のみもしくはスマートフォンのみは基本不可となります）</a:t>
                      </a:r>
                      <a:endParaRPr kumimoji="1" lang="en-US" altLang="ja-JP" sz="1200" kern="1200" dirty="0" smtClean="0">
                        <a:solidFill>
                          <a:schemeClr val="tx1">
                            <a:lumMod val="65000"/>
                            <a:lumOff val="35000"/>
                          </a:schemeClr>
                        </a:solidFill>
                        <a:latin typeface="メイリオ"/>
                        <a:ea typeface="メイリオ"/>
                        <a:cs typeface="メイリオ" panose="020B0604030504040204" pitchFamily="50" charset="-128"/>
                      </a:endParaRPr>
                    </a:p>
                    <a:p>
                      <a:pPr marL="0" indent="0">
                        <a:buNone/>
                      </a:pPr>
                      <a:r>
                        <a:rPr kumimoji="1" lang="ja-JP" altLang="en-US" sz="1200" kern="1200" dirty="0" smtClean="0">
                          <a:solidFill>
                            <a:schemeClr val="tx1">
                              <a:lumMod val="65000"/>
                              <a:lumOff val="35000"/>
                            </a:schemeClr>
                          </a:solidFill>
                          <a:latin typeface="メイリオ"/>
                          <a:ea typeface="メイリオ"/>
                          <a:cs typeface="メイリオ" panose="020B0604030504040204" pitchFamily="50" charset="-128"/>
                        </a:rPr>
                        <a:t>・ページ数：</a:t>
                      </a:r>
                      <a:r>
                        <a:rPr kumimoji="1" lang="en-US" altLang="ja-JP" sz="1200" kern="1200" dirty="0" smtClean="0">
                          <a:solidFill>
                            <a:schemeClr val="tx1">
                              <a:lumMod val="65000"/>
                              <a:lumOff val="35000"/>
                            </a:schemeClr>
                          </a:solidFill>
                          <a:latin typeface="メイリオ"/>
                          <a:ea typeface="メイリオ"/>
                          <a:cs typeface="メイリオ" panose="020B0604030504040204" pitchFamily="50" charset="-128"/>
                        </a:rPr>
                        <a:t>5</a:t>
                      </a:r>
                      <a:r>
                        <a:rPr kumimoji="1" lang="ja-JP" altLang="en-US" sz="1200" kern="1200" dirty="0" smtClean="0">
                          <a:solidFill>
                            <a:schemeClr val="tx1">
                              <a:lumMod val="65000"/>
                              <a:lumOff val="35000"/>
                            </a:schemeClr>
                          </a:solidFill>
                          <a:latin typeface="メイリオ"/>
                          <a:ea typeface="メイリオ"/>
                          <a:cs typeface="メイリオ" panose="020B0604030504040204" pitchFamily="50" charset="-128"/>
                        </a:rPr>
                        <a:t>ページ程度</a:t>
                      </a:r>
                      <a:endParaRPr kumimoji="1" lang="en-US" altLang="ja-JP" sz="1200" kern="1200" dirty="0" smtClean="0">
                        <a:solidFill>
                          <a:schemeClr val="tx1">
                            <a:lumMod val="65000"/>
                            <a:lumOff val="35000"/>
                          </a:schemeClr>
                        </a:solidFill>
                        <a:latin typeface="メイリオ"/>
                        <a:ea typeface="メイリオ"/>
                        <a:cs typeface="メイリオ" panose="020B0604030504040204" pitchFamily="50" charset="-128"/>
                      </a:endParaRPr>
                    </a:p>
                    <a:p>
                      <a:pPr marL="0" indent="0">
                        <a:buNone/>
                      </a:pPr>
                      <a:r>
                        <a:rPr kumimoji="1" lang="ja-JP" altLang="en-US" sz="1200" kern="1200" dirty="0" smtClean="0">
                          <a:solidFill>
                            <a:schemeClr val="tx1">
                              <a:lumMod val="65000"/>
                              <a:lumOff val="35000"/>
                            </a:schemeClr>
                          </a:solidFill>
                          <a:latin typeface="メイリオ"/>
                          <a:ea typeface="メイリオ"/>
                          <a:cs typeface="メイリオ" panose="020B0604030504040204" pitchFamily="50" charset="-128"/>
                        </a:rPr>
                        <a:t>・ページ内の広告枠：</a:t>
                      </a:r>
                      <a:r>
                        <a:rPr kumimoji="1" lang="en-US" altLang="ja-JP" sz="1200" kern="1200" dirty="0" smtClean="0">
                          <a:solidFill>
                            <a:schemeClr val="tx1">
                              <a:lumMod val="65000"/>
                              <a:lumOff val="35000"/>
                            </a:schemeClr>
                          </a:solidFill>
                          <a:latin typeface="メイリオ"/>
                          <a:ea typeface="メイリオ"/>
                          <a:cs typeface="メイリオ" panose="020B0604030504040204" pitchFamily="50" charset="-128"/>
                        </a:rPr>
                        <a:t>PC</a:t>
                      </a:r>
                      <a:r>
                        <a:rPr kumimoji="1" lang="ja-JP" altLang="en-US" sz="1200" kern="1200" dirty="0" smtClean="0">
                          <a:solidFill>
                            <a:schemeClr val="tx1">
                              <a:lumMod val="65000"/>
                              <a:lumOff val="35000"/>
                            </a:schemeClr>
                          </a:solidFill>
                          <a:latin typeface="メイリオ"/>
                          <a:ea typeface="メイリオ"/>
                          <a:cs typeface="メイリオ" panose="020B0604030504040204" pitchFamily="50" charset="-128"/>
                        </a:rPr>
                        <a:t>：プライムディスプレイ　スマートフォン：トップパネル</a:t>
                      </a:r>
                      <a:endParaRPr kumimoji="1" lang="en-US" altLang="ja-JP" sz="1200" kern="1200" dirty="0" smtClean="0">
                        <a:solidFill>
                          <a:schemeClr val="tx1">
                            <a:lumMod val="65000"/>
                            <a:lumOff val="35000"/>
                          </a:schemeClr>
                        </a:solidFill>
                        <a:latin typeface="メイリオ"/>
                        <a:ea typeface="メイリオ"/>
                        <a:cs typeface="メイリオ" panose="020B0604030504040204" pitchFamily="50" charset="-128"/>
                      </a:endParaRPr>
                    </a:p>
                    <a:p>
                      <a:pPr marL="0" indent="0">
                        <a:buNone/>
                      </a:pPr>
                      <a:r>
                        <a:rPr kumimoji="1" lang="ja-JP" altLang="en-US" sz="1200" kern="1200" dirty="0" smtClean="0">
                          <a:solidFill>
                            <a:schemeClr val="tx1">
                              <a:lumMod val="65000"/>
                              <a:lumOff val="35000"/>
                            </a:schemeClr>
                          </a:solidFill>
                          <a:latin typeface="メイリオ"/>
                          <a:ea typeface="メイリオ"/>
                          <a:cs typeface="メイリオ" panose="020B0604030504040204" pitchFamily="50" charset="-128"/>
                        </a:rPr>
                        <a:t>・更新：内容や回数などにより可否を判断させていただきます。また、別途費用が発生する可能性があります</a:t>
                      </a:r>
                      <a:endParaRPr kumimoji="1" lang="en-US" altLang="ja-JP" sz="1200" kern="1200" noProof="0" dirty="0" smtClean="0">
                        <a:solidFill>
                          <a:schemeClr val="tx1">
                            <a:lumMod val="65000"/>
                            <a:lumOff val="35000"/>
                          </a:schemeClr>
                        </a:solidFill>
                        <a:latin typeface="メイリオ"/>
                        <a:ea typeface="メイリオ"/>
                        <a:cs typeface="メイリオ" panose="020B0604030504040204" pitchFamily="50" charset="-128"/>
                      </a:endParaRPr>
                    </a:p>
                    <a:p>
                      <a:pPr marL="0" marR="0" indent="0" defTabSz="914400" eaLnBrk="1" fontAlgn="auto" latinLnBrk="0" hangingPunct="1">
                        <a:lnSpc>
                          <a:spcPct val="100000"/>
                        </a:lnSpc>
                        <a:spcBef>
                          <a:spcPts val="0"/>
                        </a:spcBef>
                        <a:spcAft>
                          <a:spcPts val="0"/>
                        </a:spcAft>
                        <a:buClrTx/>
                        <a:buSzTx/>
                        <a:buFontTx/>
                        <a:buNone/>
                        <a:tabLst/>
                      </a:pPr>
                      <a:r>
                        <a:rPr kumimoji="1" lang="ja-JP" altLang="en-US" sz="1200" kern="1200" dirty="0" smtClean="0">
                          <a:solidFill>
                            <a:schemeClr val="tx1">
                              <a:lumMod val="65000"/>
                              <a:lumOff val="35000"/>
                            </a:schemeClr>
                          </a:solidFill>
                          <a:latin typeface="メイリオ"/>
                          <a:ea typeface="メイリオ"/>
                          <a:cs typeface="メイリオ" panose="020B0604030504040204" pitchFamily="50" charset="-128"/>
                        </a:rPr>
                        <a:t>・二次利用：可。事前にご連絡ください</a:t>
                      </a:r>
                      <a:endParaRPr kumimoji="1" lang="en-US" altLang="ja-JP" sz="1200" kern="1200" dirty="0" smtClean="0">
                        <a:solidFill>
                          <a:schemeClr val="tx1">
                            <a:lumMod val="65000"/>
                            <a:lumOff val="35000"/>
                          </a:schemeClr>
                        </a:solidFill>
                        <a:latin typeface="メイリオ"/>
                        <a:ea typeface="メイリオ"/>
                        <a:cs typeface="メイリオ" panose="020B0604030504040204" pitchFamily="50" charset="-128"/>
                      </a:endParaRPr>
                    </a:p>
                    <a:p>
                      <a:pPr marL="0" marR="0" indent="0" defTabSz="914400" eaLnBrk="1" fontAlgn="auto" latinLnBrk="0" hangingPunct="1">
                        <a:lnSpc>
                          <a:spcPct val="100000"/>
                        </a:lnSpc>
                        <a:spcBef>
                          <a:spcPts val="0"/>
                        </a:spcBef>
                        <a:spcAft>
                          <a:spcPts val="0"/>
                        </a:spcAft>
                        <a:buClrTx/>
                        <a:buSzTx/>
                        <a:buFontTx/>
                        <a:buNone/>
                        <a:tabLst/>
                      </a:pPr>
                      <a:r>
                        <a:rPr kumimoji="1" lang="en-US" altLang="ja-JP" sz="1200" kern="1200" dirty="0" smtClean="0">
                          <a:solidFill>
                            <a:schemeClr val="tx1">
                              <a:lumMod val="65000"/>
                              <a:lumOff val="35000"/>
                            </a:schemeClr>
                          </a:solidFill>
                          <a:latin typeface="メイリオ"/>
                          <a:ea typeface="メイリオ"/>
                          <a:cs typeface="メイリオ" panose="020B0604030504040204" pitchFamily="50" charset="-128"/>
                        </a:rPr>
                        <a:t>※</a:t>
                      </a:r>
                      <a:r>
                        <a:rPr kumimoji="1" lang="ja-JP" altLang="en-US" sz="1200" kern="1200" dirty="0" smtClean="0">
                          <a:solidFill>
                            <a:schemeClr val="tx1">
                              <a:lumMod val="65000"/>
                              <a:lumOff val="35000"/>
                            </a:schemeClr>
                          </a:solidFill>
                          <a:latin typeface="メイリオ"/>
                          <a:ea typeface="メイリオ"/>
                          <a:cs typeface="メイリオ" panose="020B0604030504040204" pitchFamily="50" charset="-128"/>
                        </a:rPr>
                        <a:t>内容によっては不可とさせていただく場合があります</a:t>
                      </a:r>
                      <a:endParaRPr kumimoji="1" lang="en-US" altLang="ja-JP" sz="1200" kern="1200" dirty="0" smtClean="0">
                        <a:solidFill>
                          <a:schemeClr val="tx1">
                            <a:lumMod val="65000"/>
                            <a:lumOff val="35000"/>
                          </a:schemeClr>
                        </a:solidFill>
                        <a:latin typeface="メイリオ"/>
                        <a:ea typeface="メイリオ"/>
                        <a:cs typeface="メイリオ" panose="020B0604030504040204" pitchFamily="50" charset="-128"/>
                      </a:endParaRPr>
                    </a:p>
                    <a:p>
                      <a:pPr marL="0" marR="0" indent="0" defTabSz="914400" eaLnBrk="1" fontAlgn="auto" latinLnBrk="0" hangingPunct="1">
                        <a:lnSpc>
                          <a:spcPct val="100000"/>
                        </a:lnSpc>
                        <a:spcBef>
                          <a:spcPts val="0"/>
                        </a:spcBef>
                        <a:spcAft>
                          <a:spcPts val="0"/>
                        </a:spcAft>
                        <a:buClrTx/>
                        <a:buSzTx/>
                        <a:buFontTx/>
                        <a:buNone/>
                        <a:tabLst/>
                      </a:pPr>
                      <a:r>
                        <a:rPr kumimoji="1" lang="en-US" altLang="ja-JP" sz="1200" kern="1200" noProof="0" dirty="0" smtClean="0">
                          <a:solidFill>
                            <a:schemeClr val="tx1">
                              <a:lumMod val="65000"/>
                              <a:lumOff val="35000"/>
                            </a:schemeClr>
                          </a:solidFill>
                          <a:latin typeface="メイリオ"/>
                          <a:ea typeface="メイリオ"/>
                          <a:cs typeface="メイリオ" panose="020B0604030504040204" pitchFamily="50" charset="-128"/>
                        </a:rPr>
                        <a:t>※</a:t>
                      </a:r>
                      <a:r>
                        <a:rPr kumimoji="1" lang="ja-JP" altLang="en-US" sz="1200" kern="1200" noProof="0" dirty="0" smtClean="0">
                          <a:solidFill>
                            <a:schemeClr val="tx1">
                              <a:lumMod val="65000"/>
                              <a:lumOff val="35000"/>
                            </a:schemeClr>
                          </a:solidFill>
                          <a:latin typeface="メイリオ"/>
                          <a:ea typeface="メイリオ"/>
                          <a:cs typeface="メイリオ" panose="020B0604030504040204" pitchFamily="50" charset="-128"/>
                        </a:rPr>
                        <a:t>利用費や条件を定めた契約を締結させていただきます</a:t>
                      </a:r>
                      <a:endParaRPr kumimoji="1" lang="en-US" altLang="ja-JP" sz="1200" kern="1200" noProof="0" dirty="0" smtClean="0">
                        <a:solidFill>
                          <a:schemeClr val="tx1">
                            <a:lumMod val="65000"/>
                            <a:lumOff val="35000"/>
                          </a:schemeClr>
                        </a:solidFill>
                        <a:latin typeface="メイリオ"/>
                        <a:ea typeface="メイリオ"/>
                        <a:cs typeface="メイリオ"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200" kern="1200" dirty="0" smtClean="0">
                          <a:solidFill>
                            <a:schemeClr val="tx1">
                              <a:lumMod val="65000"/>
                              <a:lumOff val="35000"/>
                            </a:schemeClr>
                          </a:solidFill>
                          <a:latin typeface="メイリオ"/>
                          <a:ea typeface="メイリオ"/>
                          <a:cs typeface="メイリオ" panose="020B0604030504040204" pitchFamily="50" charset="-128"/>
                        </a:rPr>
                        <a:t>※</a:t>
                      </a:r>
                      <a:r>
                        <a:rPr kumimoji="1" lang="ja-JP" altLang="en-US" sz="1200" kern="1200" noProof="0" dirty="0" smtClean="0">
                          <a:solidFill>
                            <a:schemeClr val="tx1">
                              <a:lumMod val="65000"/>
                              <a:lumOff val="35000"/>
                            </a:schemeClr>
                          </a:solidFill>
                          <a:latin typeface="メイリオ"/>
                          <a:ea typeface="メイリオ"/>
                          <a:cs typeface="メイリオ" panose="020B0604030504040204" pitchFamily="50" charset="-128"/>
                        </a:rPr>
                        <a:t>出演料は別途広告主様・代理店様側で確認ください</a:t>
                      </a:r>
                    </a:p>
                  </a:txBody>
                  <a:tcPr marL="36000" marR="36000"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extLst>
                  <a:ext uri="{0D108BD9-81ED-4DB2-BD59-A6C34878D82A}">
                    <a16:rowId xmlns:a16="http://schemas.microsoft.com/office/drawing/2014/main" val="10003"/>
                  </a:ext>
                </a:extLst>
              </a:tr>
              <a:tr h="1182446">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kumimoji="1" lang="ja-JP" altLang="en-US" sz="1000" b="0" i="0" dirty="0" smtClean="0">
                          <a:solidFill>
                            <a:schemeClr val="bg1"/>
                          </a:solidFill>
                          <a:latin typeface="メイリオ"/>
                          <a:ea typeface="メイリオ"/>
                          <a:cs typeface="Meiryo UI" pitchFamily="50" charset="-128"/>
                        </a:rPr>
                        <a:t>契約分類</a:t>
                      </a:r>
                      <a:endParaRPr kumimoji="1" lang="en-US" altLang="ja-JP" sz="1000" b="0" i="0" dirty="0" smtClean="0">
                        <a:solidFill>
                          <a:schemeClr val="bg1"/>
                        </a:solidFill>
                        <a:latin typeface="メイリオ"/>
                        <a:ea typeface="メイリオ"/>
                        <a:cs typeface="Meiryo UI" pitchFamily="50" charset="-128"/>
                      </a:endParaRPr>
                    </a:p>
                    <a:p>
                      <a:pPr marL="0" marR="0" indent="0" algn="l" defTabSz="914400" rtl="0" eaLnBrk="1" fontAlgn="ctr" latinLnBrk="0" hangingPunct="1">
                        <a:lnSpc>
                          <a:spcPct val="100000"/>
                        </a:lnSpc>
                        <a:spcBef>
                          <a:spcPts val="0"/>
                        </a:spcBef>
                        <a:spcAft>
                          <a:spcPts val="0"/>
                        </a:spcAft>
                        <a:buClrTx/>
                        <a:buSzTx/>
                        <a:buFontTx/>
                        <a:buNone/>
                        <a:tabLst/>
                        <a:defRPr/>
                      </a:pPr>
                      <a:r>
                        <a:rPr kumimoji="1" lang="en-US" altLang="ja-JP" sz="800" b="0" i="0" dirty="0" smtClean="0">
                          <a:solidFill>
                            <a:schemeClr val="bg1"/>
                          </a:solidFill>
                          <a:latin typeface="メイリオ"/>
                          <a:ea typeface="メイリオ"/>
                          <a:cs typeface="Meiryo UI" pitchFamily="50" charset="-128"/>
                        </a:rPr>
                        <a:t>※</a:t>
                      </a:r>
                      <a:r>
                        <a:rPr kumimoji="1" lang="ja-JP" altLang="en-US" sz="800" b="0" i="0" dirty="0" smtClean="0">
                          <a:solidFill>
                            <a:schemeClr val="bg1"/>
                          </a:solidFill>
                          <a:latin typeface="メイリオ"/>
                          <a:ea typeface="メイリオ"/>
                          <a:cs typeface="Meiryo UI" pitchFamily="50" charset="-128"/>
                        </a:rPr>
                        <a:t>お申し込み時に選択</a:t>
                      </a:r>
                      <a:endParaRPr kumimoji="1" lang="en-US" altLang="ja-JP" sz="800" b="0" i="0" dirty="0" smtClean="0">
                        <a:solidFill>
                          <a:schemeClr val="bg1"/>
                        </a:solidFill>
                        <a:latin typeface="メイリオ"/>
                        <a:ea typeface="メイリオ"/>
                        <a:cs typeface="Meiryo UI" pitchFamily="50" charset="-128"/>
                      </a:endParaRPr>
                    </a:p>
                  </a:txBody>
                  <a:tcPr marL="36000" marR="36000"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kern="1200" dirty="0" smtClean="0">
                          <a:solidFill>
                            <a:schemeClr val="tx1">
                              <a:lumMod val="65000"/>
                              <a:lumOff val="35000"/>
                            </a:schemeClr>
                          </a:solidFill>
                          <a:latin typeface="メイリオ"/>
                          <a:ea typeface="メイリオ"/>
                          <a:cs typeface="メイリオ" panose="020B0604030504040204" pitchFamily="50" charset="-128"/>
                        </a:rPr>
                        <a:t>①契約分類：制作</a:t>
                      </a:r>
                      <a:r>
                        <a:rPr kumimoji="1" lang="en-US" altLang="ja-JP" sz="1200" kern="1200" dirty="0" smtClean="0">
                          <a:solidFill>
                            <a:schemeClr val="tx1">
                              <a:lumMod val="65000"/>
                              <a:lumOff val="35000"/>
                            </a:schemeClr>
                          </a:solidFill>
                          <a:latin typeface="メイリオ"/>
                          <a:ea typeface="メイリオ"/>
                          <a:cs typeface="メイリオ" panose="020B0604030504040204" pitchFamily="50" charset="-128"/>
                        </a:rPr>
                        <a:t>+</a:t>
                      </a:r>
                      <a:r>
                        <a:rPr kumimoji="1" lang="ja-JP" altLang="en-US" sz="1200" kern="1200" dirty="0" smtClean="0">
                          <a:solidFill>
                            <a:schemeClr val="tx1">
                              <a:lumMod val="65000"/>
                              <a:lumOff val="35000"/>
                            </a:schemeClr>
                          </a:solidFill>
                          <a:latin typeface="メイリオ"/>
                          <a:ea typeface="メイリオ"/>
                          <a:cs typeface="メイリオ" panose="020B0604030504040204" pitchFamily="50" charset="-128"/>
                        </a:rPr>
                        <a:t>掲載</a:t>
                      </a:r>
                      <a:endParaRPr kumimoji="1" lang="en-US" altLang="ja-JP" sz="1200" kern="1200" dirty="0" smtClean="0">
                        <a:solidFill>
                          <a:schemeClr val="tx1">
                            <a:lumMod val="65000"/>
                            <a:lumOff val="35000"/>
                          </a:schemeClr>
                        </a:solidFill>
                        <a:latin typeface="メイリオ"/>
                        <a:ea typeface="メイリオ"/>
                        <a:cs typeface="メイリオ"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kern="1200" dirty="0" smtClean="0">
                          <a:solidFill>
                            <a:schemeClr val="tx1">
                              <a:lumMod val="65000"/>
                              <a:lumOff val="35000"/>
                            </a:schemeClr>
                          </a:solidFill>
                          <a:latin typeface="メイリオ"/>
                          <a:ea typeface="メイリオ"/>
                          <a:cs typeface="メイリオ" panose="020B0604030504040204" pitchFamily="50" charset="-128"/>
                        </a:rPr>
                        <a:t>②契約サービス：</a:t>
                      </a:r>
                      <a:r>
                        <a:rPr kumimoji="1" lang="en-US" altLang="ja-JP" sz="1200" kern="1200" dirty="0" smtClean="0">
                          <a:solidFill>
                            <a:schemeClr val="tx1">
                              <a:lumMod val="65000"/>
                              <a:lumOff val="35000"/>
                            </a:schemeClr>
                          </a:solidFill>
                          <a:latin typeface="メイリオ"/>
                          <a:ea typeface="メイリオ"/>
                          <a:cs typeface="メイリオ" panose="020B0604030504040204" pitchFamily="50" charset="-128"/>
                        </a:rPr>
                        <a:t>【</a:t>
                      </a:r>
                      <a:r>
                        <a:rPr kumimoji="1" lang="ja-JP" altLang="en-US" sz="1200" kern="1200" dirty="0" smtClean="0">
                          <a:solidFill>
                            <a:schemeClr val="tx1">
                              <a:lumMod val="65000"/>
                              <a:lumOff val="35000"/>
                            </a:schemeClr>
                          </a:solidFill>
                          <a:latin typeface="メイリオ"/>
                          <a:ea typeface="メイリオ"/>
                          <a:cs typeface="メイリオ" panose="020B0604030504040204" pitchFamily="50" charset="-128"/>
                        </a:rPr>
                        <a:t>制作</a:t>
                      </a:r>
                      <a:r>
                        <a:rPr kumimoji="1" lang="en-US" altLang="ja-JP" sz="1200" kern="1200" dirty="0" smtClean="0">
                          <a:solidFill>
                            <a:schemeClr val="tx1">
                              <a:lumMod val="65000"/>
                              <a:lumOff val="35000"/>
                            </a:schemeClr>
                          </a:solidFill>
                          <a:latin typeface="メイリオ"/>
                          <a:ea typeface="メイリオ"/>
                          <a:cs typeface="メイリオ" panose="020B0604030504040204" pitchFamily="50" charset="-128"/>
                        </a:rPr>
                        <a:t>+</a:t>
                      </a:r>
                      <a:r>
                        <a:rPr kumimoji="1" lang="ja-JP" altLang="en-US" sz="1200" kern="1200" dirty="0" smtClean="0">
                          <a:solidFill>
                            <a:schemeClr val="tx1">
                              <a:lumMod val="65000"/>
                              <a:lumOff val="35000"/>
                            </a:schemeClr>
                          </a:solidFill>
                          <a:latin typeface="メイリオ"/>
                          <a:ea typeface="メイリオ"/>
                          <a:cs typeface="メイリオ" panose="020B0604030504040204" pitchFamily="50" charset="-128"/>
                        </a:rPr>
                        <a:t>掲載</a:t>
                      </a:r>
                      <a:r>
                        <a:rPr kumimoji="1" lang="en-US" altLang="ja-JP" sz="1200" kern="1200" dirty="0" smtClean="0">
                          <a:solidFill>
                            <a:schemeClr val="tx1">
                              <a:lumMod val="65000"/>
                              <a:lumOff val="35000"/>
                            </a:schemeClr>
                          </a:solidFill>
                          <a:latin typeface="メイリオ"/>
                          <a:ea typeface="メイリオ"/>
                          <a:cs typeface="メイリオ" panose="020B0604030504040204" pitchFamily="50" charset="-128"/>
                        </a:rPr>
                        <a:t>】</a:t>
                      </a:r>
                      <a:r>
                        <a:rPr kumimoji="1" lang="ja-JP" altLang="en-US" sz="1200" kern="1200" dirty="0" smtClean="0">
                          <a:solidFill>
                            <a:schemeClr val="tx1">
                              <a:lumMod val="65000"/>
                              <a:lumOff val="35000"/>
                            </a:schemeClr>
                          </a:solidFill>
                          <a:latin typeface="メイリオ"/>
                          <a:ea typeface="メイリオ"/>
                          <a:cs typeface="メイリオ" panose="020B0604030504040204" pitchFamily="50" charset="-128"/>
                        </a:rPr>
                        <a:t>スポーツナビ　タイアップ</a:t>
                      </a:r>
                      <a:endParaRPr kumimoji="1" lang="en-US" altLang="ja-JP" sz="1200" kern="1200" dirty="0" smtClean="0">
                        <a:solidFill>
                          <a:schemeClr val="tx1">
                            <a:lumMod val="65000"/>
                            <a:lumOff val="35000"/>
                          </a:schemeClr>
                        </a:solidFill>
                        <a:latin typeface="メイリオ"/>
                        <a:ea typeface="メイリオ"/>
                        <a:cs typeface="メイリオ"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kern="1200" dirty="0" smtClean="0">
                          <a:solidFill>
                            <a:schemeClr val="tx1">
                              <a:lumMod val="65000"/>
                              <a:lumOff val="35000"/>
                            </a:schemeClr>
                          </a:solidFill>
                          <a:latin typeface="メイリオ"/>
                          <a:ea typeface="メイリオ"/>
                          <a:cs typeface="メイリオ" panose="020B0604030504040204" pitchFamily="50" charset="-128"/>
                        </a:rPr>
                        <a:t>③契約サービス詳細：スポーツナビ　タイアップ　協賛費</a:t>
                      </a:r>
                      <a:endParaRPr kumimoji="1" lang="en-US" altLang="ja-JP" sz="1200" kern="1200" dirty="0" smtClean="0">
                        <a:solidFill>
                          <a:schemeClr val="tx1">
                            <a:lumMod val="65000"/>
                            <a:lumOff val="35000"/>
                          </a:schemeClr>
                        </a:solidFill>
                        <a:latin typeface="メイリオ"/>
                        <a:ea typeface="メイリオ"/>
                        <a:cs typeface="メイリオ" panose="020B0604030504040204" pitchFamily="50" charset="-128"/>
                      </a:endParaRPr>
                    </a:p>
                  </a:txBody>
                  <a:tcPr marL="36000" marR="36000"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F5F5F9"/>
                    </a:solidFill>
                  </a:tcPr>
                </a:tc>
                <a:extLst>
                  <a:ext uri="{0D108BD9-81ED-4DB2-BD59-A6C34878D82A}">
                    <a16:rowId xmlns:a16="http://schemas.microsoft.com/office/drawing/2014/main" val="1247624747"/>
                  </a:ext>
                </a:extLst>
              </a:tr>
              <a:tr h="834022">
                <a:tc>
                  <a:txBody>
                    <a:bodyPr/>
                    <a:lstStyle>
                      <a:lvl1pPr marL="0" algn="l" defTabSz="914400" rtl="0" eaLnBrk="1" latinLnBrk="0" hangingPunct="1">
                        <a:defRPr kumimoji="1" sz="1800" kern="1200">
                          <a:solidFill>
                            <a:schemeClr val="dk1"/>
                          </a:solidFill>
                          <a:latin typeface="メイリオ"/>
                          <a:ea typeface="メイリオ"/>
                        </a:defRPr>
                      </a:lvl1pPr>
                      <a:lvl2pPr marL="457200" algn="l" defTabSz="914400" rtl="0" eaLnBrk="1" latinLnBrk="0" hangingPunct="1">
                        <a:defRPr kumimoji="1" sz="1800" kern="1200">
                          <a:solidFill>
                            <a:schemeClr val="dk1"/>
                          </a:solidFill>
                          <a:latin typeface="メイリオ"/>
                          <a:ea typeface="メイリオ"/>
                        </a:defRPr>
                      </a:lvl2pPr>
                      <a:lvl3pPr marL="914400" algn="l" defTabSz="914400" rtl="0" eaLnBrk="1" latinLnBrk="0" hangingPunct="1">
                        <a:defRPr kumimoji="1" sz="1800" kern="1200">
                          <a:solidFill>
                            <a:schemeClr val="dk1"/>
                          </a:solidFill>
                          <a:latin typeface="メイリオ"/>
                          <a:ea typeface="メイリオ"/>
                        </a:defRPr>
                      </a:lvl3pPr>
                      <a:lvl4pPr marL="1371600" algn="l" defTabSz="914400" rtl="0" eaLnBrk="1" latinLnBrk="0" hangingPunct="1">
                        <a:defRPr kumimoji="1" sz="1800" kern="1200">
                          <a:solidFill>
                            <a:schemeClr val="dk1"/>
                          </a:solidFill>
                          <a:latin typeface="メイリオ"/>
                          <a:ea typeface="メイリオ"/>
                        </a:defRPr>
                      </a:lvl4pPr>
                      <a:lvl5pPr marL="1828800" algn="l" defTabSz="914400" rtl="0" eaLnBrk="1" latinLnBrk="0" hangingPunct="1">
                        <a:defRPr kumimoji="1" sz="1800" kern="1200">
                          <a:solidFill>
                            <a:schemeClr val="dk1"/>
                          </a:solidFill>
                          <a:latin typeface="メイリオ"/>
                          <a:ea typeface="メイリオ"/>
                        </a:defRPr>
                      </a:lvl5pPr>
                      <a:lvl6pPr marL="2286000" algn="l" defTabSz="914400" rtl="0" eaLnBrk="1" latinLnBrk="0" hangingPunct="1">
                        <a:defRPr kumimoji="1" sz="1800" kern="1200">
                          <a:solidFill>
                            <a:schemeClr val="dk1"/>
                          </a:solidFill>
                          <a:latin typeface="メイリオ"/>
                          <a:ea typeface="メイリオ"/>
                        </a:defRPr>
                      </a:lvl6pPr>
                      <a:lvl7pPr marL="2743200" algn="l" defTabSz="914400" rtl="0" eaLnBrk="1" latinLnBrk="0" hangingPunct="1">
                        <a:defRPr kumimoji="1" sz="1800" kern="1200">
                          <a:solidFill>
                            <a:schemeClr val="dk1"/>
                          </a:solidFill>
                          <a:latin typeface="メイリオ"/>
                          <a:ea typeface="メイリオ"/>
                        </a:defRPr>
                      </a:lvl7pPr>
                      <a:lvl8pPr marL="3200400" algn="l" defTabSz="914400" rtl="0" eaLnBrk="1" latinLnBrk="0" hangingPunct="1">
                        <a:defRPr kumimoji="1" sz="1800" kern="1200">
                          <a:solidFill>
                            <a:schemeClr val="dk1"/>
                          </a:solidFill>
                          <a:latin typeface="メイリオ"/>
                          <a:ea typeface="メイリオ"/>
                        </a:defRPr>
                      </a:lvl8pPr>
                      <a:lvl9pPr marL="3657600" algn="l" defTabSz="914400" rtl="0" eaLnBrk="1" latinLnBrk="0" hangingPunct="1">
                        <a:defRPr kumimoji="1" sz="1800" kern="1200">
                          <a:solidFill>
                            <a:schemeClr val="dk1"/>
                          </a:solidFill>
                          <a:latin typeface="メイリオ"/>
                          <a:ea typeface="メイリオ"/>
                        </a:defRPr>
                      </a:lvl9pPr>
                    </a:lstStyle>
                    <a:p>
                      <a:pPr marL="0" marR="0" indent="0" algn="l" defTabSz="914400" rtl="0" eaLnBrk="1" fontAlgn="ctr" latinLnBrk="0" hangingPunct="1">
                        <a:lnSpc>
                          <a:spcPct val="100000"/>
                        </a:lnSpc>
                        <a:spcBef>
                          <a:spcPts val="0"/>
                        </a:spcBef>
                        <a:spcAft>
                          <a:spcPts val="0"/>
                        </a:spcAft>
                        <a:buClrTx/>
                        <a:buSzTx/>
                        <a:buFontTx/>
                        <a:buNone/>
                        <a:tabLst/>
                        <a:defRPr/>
                      </a:pPr>
                      <a:r>
                        <a:rPr kumimoji="1" lang="ja-JP" altLang="en-US" sz="1000" dirty="0" smtClean="0">
                          <a:solidFill>
                            <a:schemeClr val="bg1"/>
                          </a:solidFill>
                          <a:latin typeface="メイリオ"/>
                          <a:ea typeface="メイリオ"/>
                        </a:rPr>
                        <a:t>掲載期間</a:t>
                      </a:r>
                      <a:endParaRPr kumimoji="1" lang="ja-JP" altLang="en-US" sz="1000" b="0" i="0" dirty="0" smtClean="0">
                        <a:solidFill>
                          <a:schemeClr val="bg1"/>
                        </a:solidFill>
                        <a:latin typeface="メイリオ"/>
                        <a:ea typeface="メイリオ"/>
                        <a:cs typeface="Meiryo UI" pitchFamily="50" charset="-128"/>
                      </a:endParaRPr>
                    </a:p>
                  </a:txBody>
                  <a:tcPr marL="36000" marR="36000"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lvl1pPr marL="0" algn="l" defTabSz="914400" rtl="0" eaLnBrk="1" latinLnBrk="0" hangingPunct="1">
                        <a:defRPr kumimoji="1" sz="1800" kern="1200">
                          <a:solidFill>
                            <a:schemeClr val="dk1"/>
                          </a:solidFill>
                          <a:latin typeface="メイリオ"/>
                          <a:ea typeface="メイリオ"/>
                        </a:defRPr>
                      </a:lvl1pPr>
                      <a:lvl2pPr marL="457200" algn="l" defTabSz="914400" rtl="0" eaLnBrk="1" latinLnBrk="0" hangingPunct="1">
                        <a:defRPr kumimoji="1" sz="1800" kern="1200">
                          <a:solidFill>
                            <a:schemeClr val="dk1"/>
                          </a:solidFill>
                          <a:latin typeface="メイリオ"/>
                          <a:ea typeface="メイリオ"/>
                        </a:defRPr>
                      </a:lvl2pPr>
                      <a:lvl3pPr marL="914400" algn="l" defTabSz="914400" rtl="0" eaLnBrk="1" latinLnBrk="0" hangingPunct="1">
                        <a:defRPr kumimoji="1" sz="1800" kern="1200">
                          <a:solidFill>
                            <a:schemeClr val="dk1"/>
                          </a:solidFill>
                          <a:latin typeface="メイリオ"/>
                          <a:ea typeface="メイリオ"/>
                        </a:defRPr>
                      </a:lvl3pPr>
                      <a:lvl4pPr marL="1371600" algn="l" defTabSz="914400" rtl="0" eaLnBrk="1" latinLnBrk="0" hangingPunct="1">
                        <a:defRPr kumimoji="1" sz="1800" kern="1200">
                          <a:solidFill>
                            <a:schemeClr val="dk1"/>
                          </a:solidFill>
                          <a:latin typeface="メイリオ"/>
                          <a:ea typeface="メイリオ"/>
                        </a:defRPr>
                      </a:lvl4pPr>
                      <a:lvl5pPr marL="1828800" algn="l" defTabSz="914400" rtl="0" eaLnBrk="1" latinLnBrk="0" hangingPunct="1">
                        <a:defRPr kumimoji="1" sz="1800" kern="1200">
                          <a:solidFill>
                            <a:schemeClr val="dk1"/>
                          </a:solidFill>
                          <a:latin typeface="メイリオ"/>
                          <a:ea typeface="メイリオ"/>
                        </a:defRPr>
                      </a:lvl5pPr>
                      <a:lvl6pPr marL="2286000" algn="l" defTabSz="914400" rtl="0" eaLnBrk="1" latinLnBrk="0" hangingPunct="1">
                        <a:defRPr kumimoji="1" sz="1800" kern="1200">
                          <a:solidFill>
                            <a:schemeClr val="dk1"/>
                          </a:solidFill>
                          <a:latin typeface="メイリオ"/>
                          <a:ea typeface="メイリオ"/>
                        </a:defRPr>
                      </a:lvl6pPr>
                      <a:lvl7pPr marL="2743200" algn="l" defTabSz="914400" rtl="0" eaLnBrk="1" latinLnBrk="0" hangingPunct="1">
                        <a:defRPr kumimoji="1" sz="1800" kern="1200">
                          <a:solidFill>
                            <a:schemeClr val="dk1"/>
                          </a:solidFill>
                          <a:latin typeface="メイリオ"/>
                          <a:ea typeface="メイリオ"/>
                        </a:defRPr>
                      </a:lvl7pPr>
                      <a:lvl8pPr marL="3200400" algn="l" defTabSz="914400" rtl="0" eaLnBrk="1" latinLnBrk="0" hangingPunct="1">
                        <a:defRPr kumimoji="1" sz="1800" kern="1200">
                          <a:solidFill>
                            <a:schemeClr val="dk1"/>
                          </a:solidFill>
                          <a:latin typeface="メイリオ"/>
                          <a:ea typeface="メイリオ"/>
                        </a:defRPr>
                      </a:lvl8pPr>
                      <a:lvl9pPr marL="3657600" algn="l" defTabSz="914400" rtl="0" eaLnBrk="1" latinLnBrk="0" hangingPunct="1">
                        <a:defRPr kumimoji="1" sz="1800" kern="1200">
                          <a:solidFill>
                            <a:schemeClr val="dk1"/>
                          </a:solidFill>
                          <a:latin typeface="メイリオ"/>
                          <a:ea typeface="メイリオ"/>
                        </a:defRPr>
                      </a:lvl9pPr>
                    </a:lstStyle>
                    <a:p>
                      <a:r>
                        <a:rPr kumimoji="1" lang="en-US" altLang="ja-JP" sz="1200" kern="1200" dirty="0" smtClean="0">
                          <a:solidFill>
                            <a:schemeClr val="tx1">
                              <a:lumMod val="65000"/>
                              <a:lumOff val="35000"/>
                            </a:schemeClr>
                          </a:solidFill>
                          <a:latin typeface="メイリオ"/>
                          <a:ea typeface="メイリオ"/>
                          <a:cs typeface="メイリオ" panose="020B0604030504040204" pitchFamily="50" charset="-128"/>
                        </a:rPr>
                        <a:t>1</a:t>
                      </a:r>
                      <a:r>
                        <a:rPr kumimoji="1" lang="ja-JP" altLang="en-US" sz="1200" kern="1200" dirty="0" smtClean="0">
                          <a:solidFill>
                            <a:schemeClr val="tx1">
                              <a:lumMod val="65000"/>
                              <a:lumOff val="35000"/>
                            </a:schemeClr>
                          </a:solidFill>
                          <a:latin typeface="メイリオ"/>
                          <a:ea typeface="メイリオ"/>
                          <a:cs typeface="メイリオ" panose="020B0604030504040204" pitchFamily="50" charset="-128"/>
                        </a:rPr>
                        <a:t>か月間（平日掲載開始）</a:t>
                      </a:r>
                      <a:endParaRPr kumimoji="1" lang="en-US" altLang="ja-JP" sz="1200" kern="1200" dirty="0" smtClean="0">
                        <a:solidFill>
                          <a:schemeClr val="tx1">
                            <a:lumMod val="65000"/>
                            <a:lumOff val="35000"/>
                          </a:schemeClr>
                        </a:solidFill>
                        <a:latin typeface="メイリオ"/>
                        <a:ea typeface="メイリオ"/>
                        <a:cs typeface="メイリオ" panose="020B0604030504040204" pitchFamily="50" charset="-128"/>
                      </a:endParaRPr>
                    </a:p>
                    <a:p>
                      <a:r>
                        <a:rPr kumimoji="1" lang="en-US" altLang="ja-JP" sz="1200" kern="1200" dirty="0" smtClean="0">
                          <a:solidFill>
                            <a:schemeClr val="tx1">
                              <a:lumMod val="65000"/>
                              <a:lumOff val="35000"/>
                            </a:schemeClr>
                          </a:solidFill>
                          <a:latin typeface="メイリオ"/>
                          <a:ea typeface="メイリオ"/>
                          <a:cs typeface="メイリオ" panose="020B0604030504040204" pitchFamily="50" charset="-128"/>
                        </a:rPr>
                        <a:t>※</a:t>
                      </a:r>
                      <a:r>
                        <a:rPr kumimoji="1" lang="ja-JP" altLang="en-US" sz="1200" kern="1200" dirty="0" smtClean="0">
                          <a:solidFill>
                            <a:schemeClr val="tx1">
                              <a:lumMod val="65000"/>
                              <a:lumOff val="35000"/>
                            </a:schemeClr>
                          </a:solidFill>
                          <a:latin typeface="メイリオ"/>
                          <a:ea typeface="メイリオ"/>
                          <a:cs typeface="メイリオ" panose="020B0604030504040204" pitchFamily="50" charset="-128"/>
                        </a:rPr>
                        <a:t>タイアップページは、掲載開始日の前営業日までにアップします</a:t>
                      </a:r>
                    </a:p>
                  </a:txBody>
                  <a:tcPr marL="36000" marR="36000"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extLst>
                  <a:ext uri="{0D108BD9-81ED-4DB2-BD59-A6C34878D82A}">
                    <a16:rowId xmlns:a16="http://schemas.microsoft.com/office/drawing/2014/main" val="10005"/>
                  </a:ext>
                </a:extLst>
              </a:tr>
            </a:tbl>
          </a:graphicData>
        </a:graphic>
      </p:graphicFrame>
      <p:sp>
        <p:nvSpPr>
          <p:cNvPr id="2" name="正方形/長方形 1"/>
          <p:cNvSpPr/>
          <p:nvPr/>
        </p:nvSpPr>
        <p:spPr>
          <a:xfrm>
            <a:off x="461318" y="692696"/>
            <a:ext cx="8956177" cy="523220"/>
          </a:xfrm>
          <a:prstGeom prst="rect">
            <a:avLst/>
          </a:prstGeom>
        </p:spPr>
        <p:txBody>
          <a:bodyPr wrap="square">
            <a:spAutoFit/>
          </a:bodyPr>
          <a:lstStyle/>
          <a:p>
            <a:r>
              <a:rPr lang="ja-JP" altLang="en-US" sz="1400" dirty="0">
                <a:latin typeface="+mn-ea"/>
              </a:rPr>
              <a:t>スポーツの特定競技に関する記事を中心にした中立型タイプから商品訴求を中心とした</a:t>
            </a:r>
            <a:r>
              <a:rPr lang="en-US" altLang="ja-JP" sz="1400" dirty="0">
                <a:latin typeface="+mn-ea"/>
              </a:rPr>
              <a:t>PR</a:t>
            </a:r>
            <a:r>
              <a:rPr lang="ja-JP" altLang="en-US" sz="1400" dirty="0">
                <a:latin typeface="+mn-ea"/>
              </a:rPr>
              <a:t>企画型にいたる</a:t>
            </a:r>
            <a:r>
              <a:rPr lang="ja-JP" altLang="en-US" sz="1400" dirty="0" smtClean="0">
                <a:latin typeface="+mn-ea"/>
              </a:rPr>
              <a:t>までご要望</a:t>
            </a:r>
            <a:r>
              <a:rPr lang="ja-JP" altLang="en-US" sz="1400" dirty="0">
                <a:latin typeface="+mn-ea"/>
              </a:rPr>
              <a:t>に応じたタイアップ企画をご提供いたします。</a:t>
            </a:r>
            <a:endParaRPr lang="en-US" altLang="ja-JP" sz="1400" dirty="0">
              <a:latin typeface="+mn-ea"/>
            </a:endParaRPr>
          </a:p>
        </p:txBody>
      </p:sp>
    </p:spTree>
    <p:extLst>
      <p:ext uri="{BB962C8B-B14F-4D97-AF65-F5344CB8AC3E}">
        <p14:creationId xmlns:p14="http://schemas.microsoft.com/office/powerpoint/2010/main" val="345860195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タイトル 2"/>
          <p:cNvSpPr>
            <a:spLocks noGrp="1"/>
          </p:cNvSpPr>
          <p:nvPr>
            <p:ph type="title"/>
          </p:nvPr>
        </p:nvSpPr>
        <p:spPr>
          <a:xfrm>
            <a:off x="461318" y="188640"/>
            <a:ext cx="7992888" cy="432048"/>
          </a:xfrm>
        </p:spPr>
        <p:txBody>
          <a:bodyPr>
            <a:normAutofit/>
          </a:bodyPr>
          <a:lstStyle/>
          <a:p>
            <a:r>
              <a:rPr lang="ja-JP" altLang="en-US" sz="2000" dirty="0" smtClean="0">
                <a:solidFill>
                  <a:srgbClr val="000000"/>
                </a:solidFill>
                <a:latin typeface="+mn-ea"/>
              </a:rPr>
              <a:t>スポーツナビ　タイアップ</a:t>
            </a:r>
            <a:endParaRPr kumimoji="1" lang="ja-JP" altLang="en-US" sz="2200" dirty="0"/>
          </a:p>
        </p:txBody>
      </p:sp>
      <p:sp>
        <p:nvSpPr>
          <p:cNvPr id="5" name="フッター プレースホルダー 1"/>
          <p:cNvSpPr>
            <a:spLocks noGrp="1"/>
          </p:cNvSpPr>
          <p:nvPr>
            <p:ph type="ftr" sz="quarter" idx="3"/>
          </p:nvPr>
        </p:nvSpPr>
        <p:spPr>
          <a:xfrm>
            <a:off x="2684748" y="6597352"/>
            <a:ext cx="4536504" cy="216024"/>
          </a:xfrm>
        </p:spPr>
        <p:txBody>
          <a:bodyPr/>
          <a:lstStyle/>
          <a:p>
            <a:r>
              <a:rPr lang="en-US" altLang="ja-JP" dirty="0">
                <a:solidFill>
                  <a:prstClr val="black"/>
                </a:solidFill>
              </a:rPr>
              <a:t>Copyright</a:t>
            </a:r>
            <a:r>
              <a:rPr lang="ja-JP" altLang="en-US" dirty="0">
                <a:solidFill>
                  <a:prstClr val="black"/>
                </a:solidFill>
              </a:rPr>
              <a:t>（</a:t>
            </a:r>
            <a:r>
              <a:rPr lang="en-US" altLang="ja-JP" dirty="0">
                <a:solidFill>
                  <a:prstClr val="black"/>
                </a:solidFill>
              </a:rPr>
              <a:t>C</a:t>
            </a:r>
            <a:r>
              <a:rPr lang="ja-JP" altLang="en-US" dirty="0">
                <a:solidFill>
                  <a:prstClr val="black"/>
                </a:solidFill>
              </a:rPr>
              <a:t>）</a:t>
            </a:r>
            <a:r>
              <a:rPr lang="en-US" altLang="ja-JP" dirty="0" smtClean="0">
                <a:solidFill>
                  <a:prstClr val="black"/>
                </a:solidFill>
              </a:rPr>
              <a:t>2021 </a:t>
            </a:r>
            <a:r>
              <a:rPr lang="en-US" altLang="ja-JP" dirty="0">
                <a:solidFill>
                  <a:prstClr val="black"/>
                </a:solidFill>
              </a:rPr>
              <a:t>Yahoo Japan Corporation. All Rights Reserved. </a:t>
            </a:r>
            <a:r>
              <a:rPr lang="ja-JP" altLang="en-US" dirty="0">
                <a:solidFill>
                  <a:prstClr val="black"/>
                </a:solidFill>
              </a:rPr>
              <a:t>無断引用・転載禁止</a:t>
            </a:r>
          </a:p>
        </p:txBody>
      </p:sp>
      <p:graphicFrame>
        <p:nvGraphicFramePr>
          <p:cNvPr id="8" name="表 7"/>
          <p:cNvGraphicFramePr>
            <a:graphicFrameLocks noGrp="1"/>
          </p:cNvGraphicFramePr>
          <p:nvPr>
            <p:extLst>
              <p:ext uri="{D42A27DB-BD31-4B8C-83A1-F6EECF244321}">
                <p14:modId xmlns:p14="http://schemas.microsoft.com/office/powerpoint/2010/main" val="2073532696"/>
              </p:ext>
            </p:extLst>
          </p:nvPr>
        </p:nvGraphicFramePr>
        <p:xfrm>
          <a:off x="560512" y="1412775"/>
          <a:ext cx="8784976" cy="4608512"/>
        </p:xfrm>
        <a:graphic>
          <a:graphicData uri="http://schemas.openxmlformats.org/drawingml/2006/table">
            <a:tbl>
              <a:tblPr firstRow="1" bandRow="1"/>
              <a:tblGrid>
                <a:gridCol w="1296144">
                  <a:extLst>
                    <a:ext uri="{9D8B030D-6E8A-4147-A177-3AD203B41FA5}">
                      <a16:colId xmlns:a16="http://schemas.microsoft.com/office/drawing/2014/main" val="20000"/>
                    </a:ext>
                  </a:extLst>
                </a:gridCol>
                <a:gridCol w="7488832">
                  <a:extLst>
                    <a:ext uri="{9D8B030D-6E8A-4147-A177-3AD203B41FA5}">
                      <a16:colId xmlns:a16="http://schemas.microsoft.com/office/drawing/2014/main" val="20001"/>
                    </a:ext>
                  </a:extLst>
                </a:gridCol>
              </a:tblGrid>
              <a:tr h="1556623">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kumimoji="1" lang="ja-JP" altLang="en-US" sz="1000" b="0" i="0" dirty="0" smtClean="0">
                          <a:solidFill>
                            <a:schemeClr val="bg1"/>
                          </a:solidFill>
                          <a:latin typeface="メイリオ"/>
                          <a:ea typeface="メイリオ"/>
                          <a:cs typeface="Meiryo UI" pitchFamily="50" charset="-128"/>
                        </a:rPr>
                        <a:t>料金</a:t>
                      </a:r>
                    </a:p>
                  </a:txBody>
                  <a:tcPr marL="36000" marR="36000"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marL="179388" marR="0" lvl="0" indent="-179388" algn="l" defTabSz="914400"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en-US" altLang="ja-JP" sz="1200" kern="1200" noProof="0" dirty="0" smtClean="0">
                          <a:solidFill>
                            <a:schemeClr val="tx1">
                              <a:lumMod val="65000"/>
                              <a:lumOff val="35000"/>
                            </a:schemeClr>
                          </a:solidFill>
                          <a:latin typeface="メイリオ"/>
                          <a:ea typeface="メイリオ"/>
                          <a:cs typeface="メイリオ" panose="020B0604030504040204" pitchFamily="50" charset="-128"/>
                        </a:rPr>
                        <a:t>1000</a:t>
                      </a:r>
                      <a:r>
                        <a:rPr kumimoji="1" lang="ja-JP" altLang="en-US" sz="1200" kern="1200" noProof="0" dirty="0" smtClean="0">
                          <a:solidFill>
                            <a:schemeClr val="tx1">
                              <a:lumMod val="65000"/>
                              <a:lumOff val="35000"/>
                            </a:schemeClr>
                          </a:solidFill>
                          <a:latin typeface="メイリオ"/>
                          <a:ea typeface="メイリオ"/>
                          <a:cs typeface="メイリオ" panose="020B0604030504040204" pitchFamily="50" charset="-128"/>
                        </a:rPr>
                        <a:t>万円（グロス）／ 事前見積もり：不要</a:t>
                      </a:r>
                      <a:endParaRPr kumimoji="1" lang="en-US" altLang="ja-JP" sz="1200" kern="1200" noProof="0" dirty="0" smtClean="0">
                        <a:solidFill>
                          <a:schemeClr val="tx1">
                            <a:lumMod val="65000"/>
                            <a:lumOff val="35000"/>
                          </a:schemeClr>
                        </a:solidFill>
                        <a:latin typeface="メイリオ"/>
                        <a:ea typeface="メイリオ"/>
                        <a:cs typeface="メイリオ" panose="020B0604030504040204" pitchFamily="50" charset="-128"/>
                      </a:endParaRPr>
                    </a:p>
                    <a:p>
                      <a:pPr marL="179388" marR="0" lvl="0" indent="-179388" algn="l" defTabSz="914400"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en-US" altLang="ja-JP" sz="1200" kern="1200" noProof="0" dirty="0" smtClean="0">
                          <a:solidFill>
                            <a:schemeClr val="tx1">
                              <a:lumMod val="65000"/>
                              <a:lumOff val="35000"/>
                            </a:schemeClr>
                          </a:solidFill>
                          <a:latin typeface="メイリオ"/>
                          <a:ea typeface="メイリオ"/>
                          <a:cs typeface="メイリオ" panose="020B0604030504040204" pitchFamily="50" charset="-128"/>
                        </a:rPr>
                        <a:t>※</a:t>
                      </a:r>
                      <a:r>
                        <a:rPr kumimoji="1" lang="ja-JP" altLang="en-US" sz="1200" kern="1200" noProof="0" dirty="0" smtClean="0">
                          <a:solidFill>
                            <a:schemeClr val="tx1">
                              <a:lumMod val="65000"/>
                              <a:lumOff val="35000"/>
                            </a:schemeClr>
                          </a:solidFill>
                          <a:latin typeface="メイリオ"/>
                          <a:ea typeface="メイリオ"/>
                          <a:cs typeface="メイリオ" panose="020B0604030504040204" pitchFamily="50" charset="-128"/>
                        </a:rPr>
                        <a:t>企画内容によって、別途費用が発生する場合があります</a:t>
                      </a:r>
                      <a:endParaRPr kumimoji="1" lang="en-US" altLang="ja-JP" sz="1200" kern="1200" noProof="0" dirty="0" smtClean="0">
                        <a:solidFill>
                          <a:schemeClr val="tx1">
                            <a:lumMod val="65000"/>
                            <a:lumOff val="35000"/>
                          </a:schemeClr>
                        </a:solidFill>
                        <a:latin typeface="メイリオ"/>
                        <a:ea typeface="メイリオ"/>
                        <a:cs typeface="メイリオ" panose="020B0604030504040204" pitchFamily="50" charset="-128"/>
                      </a:endParaRPr>
                    </a:p>
                    <a:p>
                      <a:pPr marL="179388" marR="0" lvl="0" indent="-179388" algn="l" defTabSz="914400"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en-US" altLang="ja-JP" sz="1200" kern="1200" dirty="0" smtClean="0">
                          <a:solidFill>
                            <a:schemeClr val="tx1">
                              <a:lumMod val="65000"/>
                              <a:lumOff val="35000"/>
                            </a:schemeClr>
                          </a:solidFill>
                          <a:latin typeface="+mn-lt"/>
                          <a:ea typeface="+mn-ea"/>
                          <a:cs typeface="メイリオ" panose="020B0604030504040204" pitchFamily="50" charset="-128"/>
                        </a:rPr>
                        <a:t>※</a:t>
                      </a:r>
                      <a:r>
                        <a:rPr kumimoji="1" lang="ja-JP" altLang="en-US" sz="1200" kern="1200" dirty="0" smtClean="0">
                          <a:solidFill>
                            <a:schemeClr val="tx1">
                              <a:lumMod val="65000"/>
                              <a:lumOff val="35000"/>
                            </a:schemeClr>
                          </a:solidFill>
                          <a:latin typeface="+mn-lt"/>
                          <a:ea typeface="+mn-ea"/>
                          <a:cs typeface="メイリオ" panose="020B0604030504040204" pitchFamily="50" charset="-128"/>
                        </a:rPr>
                        <a:t>本商品はお見積りが不要な商品ですが、本商品資料と異なる条件で契約する場合はお見積りが必要となりますのでお申し込み時には弊社営業担当までお問い合わせください。</a:t>
                      </a:r>
                      <a:endParaRPr kumimoji="1" lang="en-US" altLang="ja-JP" sz="1200" kern="1200" noProof="0" dirty="0" smtClean="0">
                        <a:solidFill>
                          <a:schemeClr val="tx1">
                            <a:lumMod val="65000"/>
                            <a:lumOff val="35000"/>
                          </a:schemeClr>
                        </a:solidFill>
                        <a:latin typeface="メイリオ"/>
                        <a:ea typeface="メイリオ"/>
                        <a:cs typeface="メイリオ" panose="020B0604030504040204" pitchFamily="50" charset="-128"/>
                      </a:endParaRPr>
                    </a:p>
                    <a:p>
                      <a:r>
                        <a:rPr kumimoji="1" lang="en-US" altLang="ja-JP" sz="1200" kern="1200" dirty="0" smtClean="0">
                          <a:solidFill>
                            <a:schemeClr val="tx1">
                              <a:lumMod val="65000"/>
                              <a:lumOff val="35000"/>
                            </a:schemeClr>
                          </a:solidFill>
                          <a:latin typeface="メイリオ"/>
                          <a:ea typeface="メイリオ"/>
                          <a:cs typeface="メイリオ" panose="020B0604030504040204" pitchFamily="50" charset="-128"/>
                        </a:rPr>
                        <a:t>※</a:t>
                      </a:r>
                      <a:r>
                        <a:rPr kumimoji="1" lang="ja-JP" altLang="en-US" sz="1200" kern="1200" dirty="0" smtClean="0">
                          <a:solidFill>
                            <a:schemeClr val="tx1">
                              <a:lumMod val="65000"/>
                              <a:lumOff val="35000"/>
                            </a:schemeClr>
                          </a:solidFill>
                          <a:latin typeface="メイリオ"/>
                          <a:ea typeface="メイリオ"/>
                          <a:cs typeface="メイリオ" panose="020B0604030504040204" pitchFamily="50" charset="-128"/>
                        </a:rPr>
                        <a:t>掲載期間の延長も可能です。別途費用がかかりますので、ご要望の際は弊社営業担当までご確認下さい。</a:t>
                      </a:r>
                    </a:p>
                  </a:txBody>
                  <a:tcPr marL="36000" marR="36000"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F5F5F9"/>
                    </a:solidFill>
                  </a:tcPr>
                </a:tc>
                <a:extLst>
                  <a:ext uri="{0D108BD9-81ED-4DB2-BD59-A6C34878D82A}">
                    <a16:rowId xmlns:a16="http://schemas.microsoft.com/office/drawing/2014/main" val="10006"/>
                  </a:ext>
                </a:extLst>
              </a:tr>
              <a:tr h="1268022">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kumimoji="1" lang="ja-JP" altLang="en-US" sz="1000" b="0" i="0" dirty="0" smtClean="0">
                          <a:solidFill>
                            <a:schemeClr val="bg1"/>
                          </a:solidFill>
                          <a:latin typeface="メイリオ"/>
                          <a:ea typeface="メイリオ"/>
                          <a:cs typeface="Meiryo UI" pitchFamily="50" charset="-128"/>
                        </a:rPr>
                        <a:t>お申し込み</a:t>
                      </a:r>
                      <a:endParaRPr kumimoji="1" lang="en-US" altLang="ja-JP" sz="1000" b="0" i="0" dirty="0" smtClean="0">
                        <a:solidFill>
                          <a:schemeClr val="bg1"/>
                        </a:solidFill>
                        <a:latin typeface="メイリオ"/>
                        <a:ea typeface="メイリオ"/>
                        <a:cs typeface="Meiryo UI" pitchFamily="50" charset="-128"/>
                      </a:endParaRPr>
                    </a:p>
                    <a:p>
                      <a:pPr marL="0" marR="0" indent="0" algn="l" defTabSz="914400" rtl="0" eaLnBrk="1" fontAlgn="ctr" latinLnBrk="0" hangingPunct="1">
                        <a:lnSpc>
                          <a:spcPct val="100000"/>
                        </a:lnSpc>
                        <a:spcBef>
                          <a:spcPts val="0"/>
                        </a:spcBef>
                        <a:spcAft>
                          <a:spcPts val="0"/>
                        </a:spcAft>
                        <a:buClrTx/>
                        <a:buSzTx/>
                        <a:buFontTx/>
                        <a:buNone/>
                        <a:tabLst/>
                        <a:defRPr/>
                      </a:pPr>
                      <a:r>
                        <a:rPr kumimoji="1" lang="ja-JP" altLang="en-US" sz="1000" b="0" i="0" dirty="0" smtClean="0">
                          <a:solidFill>
                            <a:schemeClr val="bg1"/>
                          </a:solidFill>
                          <a:latin typeface="メイリオ"/>
                          <a:ea typeface="メイリオ"/>
                          <a:cs typeface="Meiryo UI" pitchFamily="50" charset="-128"/>
                        </a:rPr>
                        <a:t>期限</a:t>
                      </a:r>
                    </a:p>
                  </a:txBody>
                  <a:tcPr marL="36000" marR="36000"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marL="179388" marR="0" lvl="0" indent="-179388" algn="l" defTabSz="914400"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ja-JP" altLang="en-US" sz="1200" kern="1200" noProof="0" dirty="0" smtClean="0">
                          <a:solidFill>
                            <a:schemeClr val="tx1">
                              <a:lumMod val="65000"/>
                              <a:lumOff val="35000"/>
                            </a:schemeClr>
                          </a:solidFill>
                          <a:latin typeface="メイリオ"/>
                          <a:ea typeface="メイリオ"/>
                          <a:cs typeface="メイリオ" panose="020B0604030504040204" pitchFamily="50" charset="-128"/>
                        </a:rPr>
                        <a:t>原則として、掲載開始の</a:t>
                      </a:r>
                      <a:r>
                        <a:rPr kumimoji="1" lang="en-US" altLang="ja-JP" sz="1200" kern="1200" noProof="0" dirty="0" smtClean="0">
                          <a:solidFill>
                            <a:schemeClr val="tx1">
                              <a:lumMod val="65000"/>
                              <a:lumOff val="35000"/>
                            </a:schemeClr>
                          </a:solidFill>
                          <a:latin typeface="メイリオ"/>
                          <a:ea typeface="メイリオ"/>
                          <a:cs typeface="メイリオ" panose="020B0604030504040204" pitchFamily="50" charset="-128"/>
                        </a:rPr>
                        <a:t>2</a:t>
                      </a:r>
                      <a:r>
                        <a:rPr kumimoji="1" lang="ja-JP" altLang="en-US" sz="1200" kern="1200" noProof="0" dirty="0" smtClean="0">
                          <a:solidFill>
                            <a:schemeClr val="tx1">
                              <a:lumMod val="65000"/>
                              <a:lumOff val="35000"/>
                            </a:schemeClr>
                          </a:solidFill>
                          <a:latin typeface="メイリオ"/>
                          <a:ea typeface="メイリオ"/>
                          <a:cs typeface="メイリオ" panose="020B0604030504040204" pitchFamily="50" charset="-128"/>
                        </a:rPr>
                        <a:t>か月前までにお申し込みください</a:t>
                      </a:r>
                      <a:endParaRPr kumimoji="1" lang="en-US" altLang="ja-JP" sz="1200" kern="1200" noProof="0" dirty="0" smtClean="0">
                        <a:solidFill>
                          <a:schemeClr val="tx1">
                            <a:lumMod val="65000"/>
                            <a:lumOff val="35000"/>
                          </a:schemeClr>
                        </a:solidFill>
                        <a:latin typeface="メイリオ"/>
                        <a:ea typeface="メイリオ"/>
                        <a:cs typeface="メイリオ" panose="020B0604030504040204" pitchFamily="50" charset="-128"/>
                      </a:endParaRPr>
                    </a:p>
                    <a:p>
                      <a:pPr marL="179388" marR="0" lvl="0" indent="-179388" algn="l" defTabSz="914400"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en-US" altLang="ja-JP" sz="1200" kern="1200" noProof="0" dirty="0" smtClean="0">
                          <a:solidFill>
                            <a:schemeClr val="tx1">
                              <a:lumMod val="65000"/>
                              <a:lumOff val="35000"/>
                            </a:schemeClr>
                          </a:solidFill>
                          <a:latin typeface="メイリオ"/>
                          <a:ea typeface="メイリオ"/>
                          <a:cs typeface="メイリオ" panose="020B0604030504040204" pitchFamily="50" charset="-128"/>
                        </a:rPr>
                        <a:t>※</a:t>
                      </a:r>
                      <a:r>
                        <a:rPr kumimoji="1" lang="ja-JP" altLang="en-US" sz="1200" kern="1200" noProof="0" dirty="0" smtClean="0">
                          <a:solidFill>
                            <a:schemeClr val="tx1">
                              <a:lumMod val="65000"/>
                              <a:lumOff val="35000"/>
                            </a:schemeClr>
                          </a:solidFill>
                          <a:latin typeface="メイリオ"/>
                          <a:ea typeface="メイリオ"/>
                          <a:cs typeface="メイリオ" panose="020B0604030504040204" pitchFamily="50" charset="-128"/>
                        </a:rPr>
                        <a:t>所定の方法によるお申し込み契約の成立後はキャンセルは不可となります</a:t>
                      </a:r>
                      <a:endParaRPr kumimoji="1" lang="en-US" altLang="ja-JP" sz="1200" kern="1200" noProof="0" dirty="0" smtClean="0">
                        <a:solidFill>
                          <a:schemeClr val="tx1">
                            <a:lumMod val="65000"/>
                            <a:lumOff val="35000"/>
                          </a:schemeClr>
                        </a:solidFill>
                        <a:latin typeface="メイリオ"/>
                        <a:ea typeface="メイリオ"/>
                        <a:cs typeface="メイリオ" panose="020B0604030504040204" pitchFamily="50" charset="-128"/>
                      </a:endParaRPr>
                    </a:p>
                    <a:p>
                      <a:pPr marL="179388" marR="0" lvl="0" indent="-179388" algn="l" defTabSz="914400"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en-US" altLang="ja-JP" sz="1200" kern="1200" noProof="0" dirty="0" smtClean="0">
                          <a:solidFill>
                            <a:schemeClr val="tx1">
                              <a:lumMod val="65000"/>
                              <a:lumOff val="35000"/>
                            </a:schemeClr>
                          </a:solidFill>
                          <a:latin typeface="メイリオ"/>
                          <a:ea typeface="メイリオ"/>
                          <a:cs typeface="メイリオ" panose="020B0604030504040204" pitchFamily="50" charset="-128"/>
                        </a:rPr>
                        <a:t>※</a:t>
                      </a:r>
                      <a:r>
                        <a:rPr kumimoji="1" lang="ja-JP" altLang="en-US" sz="1200" kern="1200" noProof="0" dirty="0" smtClean="0">
                          <a:solidFill>
                            <a:schemeClr val="tx1">
                              <a:lumMod val="65000"/>
                              <a:lumOff val="35000"/>
                            </a:schemeClr>
                          </a:solidFill>
                          <a:latin typeface="メイリオ"/>
                          <a:ea typeface="メイリオ"/>
                          <a:cs typeface="メイリオ" panose="020B0604030504040204" pitchFamily="50" charset="-128"/>
                        </a:rPr>
                        <a:t>お申し込み時に掲載期間が未決定の場合は、別途、掲載開始日の</a:t>
                      </a:r>
                      <a:r>
                        <a:rPr kumimoji="1" lang="en-US" altLang="ja-JP" sz="1200" kern="1200" noProof="0" dirty="0" smtClean="0">
                          <a:solidFill>
                            <a:schemeClr val="tx1">
                              <a:lumMod val="65000"/>
                              <a:lumOff val="35000"/>
                            </a:schemeClr>
                          </a:solidFill>
                          <a:latin typeface="メイリオ"/>
                          <a:ea typeface="メイリオ"/>
                          <a:cs typeface="メイリオ" panose="020B0604030504040204" pitchFamily="50" charset="-128"/>
                        </a:rPr>
                        <a:t>5</a:t>
                      </a:r>
                      <a:r>
                        <a:rPr kumimoji="1" lang="ja-JP" altLang="en-US" sz="1200" kern="1200" noProof="0" dirty="0" smtClean="0">
                          <a:solidFill>
                            <a:schemeClr val="tx1">
                              <a:lumMod val="65000"/>
                              <a:lumOff val="35000"/>
                            </a:schemeClr>
                          </a:solidFill>
                          <a:latin typeface="メイリオ"/>
                          <a:ea typeface="メイリオ"/>
                          <a:cs typeface="メイリオ" panose="020B0604030504040204" pitchFamily="50" charset="-128"/>
                        </a:rPr>
                        <a:t>営業日前までに掲載期間のご連絡をメールでいただきます</a:t>
                      </a:r>
                    </a:p>
                  </a:txBody>
                  <a:tcPr marL="36000" marR="36000"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extLst>
                  <a:ext uri="{0D108BD9-81ED-4DB2-BD59-A6C34878D82A}">
                    <a16:rowId xmlns:a16="http://schemas.microsoft.com/office/drawing/2014/main" val="10007"/>
                  </a:ext>
                </a:extLst>
              </a:tr>
              <a:tr h="402222">
                <a:tc>
                  <a:txBody>
                    <a:bodyPr/>
                    <a:lstStyle>
                      <a:lvl1pPr marL="0" algn="l" defTabSz="914400" rtl="0" eaLnBrk="1" latinLnBrk="0" hangingPunct="1">
                        <a:defRPr kumimoji="1" sz="1800" kern="1200">
                          <a:solidFill>
                            <a:schemeClr val="dk1"/>
                          </a:solidFill>
                          <a:latin typeface="メイリオ"/>
                          <a:ea typeface="メイリオ"/>
                        </a:defRPr>
                      </a:lvl1pPr>
                      <a:lvl2pPr marL="457200" algn="l" defTabSz="914400" rtl="0" eaLnBrk="1" latinLnBrk="0" hangingPunct="1">
                        <a:defRPr kumimoji="1" sz="1800" kern="1200">
                          <a:solidFill>
                            <a:schemeClr val="dk1"/>
                          </a:solidFill>
                          <a:latin typeface="メイリオ"/>
                          <a:ea typeface="メイリオ"/>
                        </a:defRPr>
                      </a:lvl2pPr>
                      <a:lvl3pPr marL="914400" algn="l" defTabSz="914400" rtl="0" eaLnBrk="1" latinLnBrk="0" hangingPunct="1">
                        <a:defRPr kumimoji="1" sz="1800" kern="1200">
                          <a:solidFill>
                            <a:schemeClr val="dk1"/>
                          </a:solidFill>
                          <a:latin typeface="メイリオ"/>
                          <a:ea typeface="メイリオ"/>
                        </a:defRPr>
                      </a:lvl3pPr>
                      <a:lvl4pPr marL="1371600" algn="l" defTabSz="914400" rtl="0" eaLnBrk="1" latinLnBrk="0" hangingPunct="1">
                        <a:defRPr kumimoji="1" sz="1800" kern="1200">
                          <a:solidFill>
                            <a:schemeClr val="dk1"/>
                          </a:solidFill>
                          <a:latin typeface="メイリオ"/>
                          <a:ea typeface="メイリオ"/>
                        </a:defRPr>
                      </a:lvl4pPr>
                      <a:lvl5pPr marL="1828800" algn="l" defTabSz="914400" rtl="0" eaLnBrk="1" latinLnBrk="0" hangingPunct="1">
                        <a:defRPr kumimoji="1" sz="1800" kern="1200">
                          <a:solidFill>
                            <a:schemeClr val="dk1"/>
                          </a:solidFill>
                          <a:latin typeface="メイリオ"/>
                          <a:ea typeface="メイリオ"/>
                        </a:defRPr>
                      </a:lvl5pPr>
                      <a:lvl6pPr marL="2286000" algn="l" defTabSz="914400" rtl="0" eaLnBrk="1" latinLnBrk="0" hangingPunct="1">
                        <a:defRPr kumimoji="1" sz="1800" kern="1200">
                          <a:solidFill>
                            <a:schemeClr val="dk1"/>
                          </a:solidFill>
                          <a:latin typeface="メイリオ"/>
                          <a:ea typeface="メイリオ"/>
                        </a:defRPr>
                      </a:lvl6pPr>
                      <a:lvl7pPr marL="2743200" algn="l" defTabSz="914400" rtl="0" eaLnBrk="1" latinLnBrk="0" hangingPunct="1">
                        <a:defRPr kumimoji="1" sz="1800" kern="1200">
                          <a:solidFill>
                            <a:schemeClr val="dk1"/>
                          </a:solidFill>
                          <a:latin typeface="メイリオ"/>
                          <a:ea typeface="メイリオ"/>
                        </a:defRPr>
                      </a:lvl7pPr>
                      <a:lvl8pPr marL="3200400" algn="l" defTabSz="914400" rtl="0" eaLnBrk="1" latinLnBrk="0" hangingPunct="1">
                        <a:defRPr kumimoji="1" sz="1800" kern="1200">
                          <a:solidFill>
                            <a:schemeClr val="dk1"/>
                          </a:solidFill>
                          <a:latin typeface="メイリオ"/>
                          <a:ea typeface="メイリオ"/>
                        </a:defRPr>
                      </a:lvl8pPr>
                      <a:lvl9pPr marL="3657600" algn="l" defTabSz="914400" rtl="0" eaLnBrk="1" latinLnBrk="0" hangingPunct="1">
                        <a:defRPr kumimoji="1" sz="1800" kern="1200">
                          <a:solidFill>
                            <a:schemeClr val="dk1"/>
                          </a:solidFill>
                          <a:latin typeface="メイリオ"/>
                          <a:ea typeface="メイリオ"/>
                        </a:defRPr>
                      </a:lvl9pPr>
                    </a:lstStyle>
                    <a:p>
                      <a:pPr marL="0" marR="0" indent="0" algn="l" defTabSz="914400" rtl="0" eaLnBrk="1" fontAlgn="ctr" latinLnBrk="0" hangingPunct="1">
                        <a:lnSpc>
                          <a:spcPct val="100000"/>
                        </a:lnSpc>
                        <a:spcBef>
                          <a:spcPts val="0"/>
                        </a:spcBef>
                        <a:spcAft>
                          <a:spcPts val="0"/>
                        </a:spcAft>
                        <a:buClrTx/>
                        <a:buSzTx/>
                        <a:buFontTx/>
                        <a:buNone/>
                        <a:tabLst/>
                        <a:defRPr/>
                      </a:pPr>
                      <a:r>
                        <a:rPr kumimoji="1" lang="ja-JP" altLang="en-US" sz="1000" dirty="0" smtClean="0">
                          <a:solidFill>
                            <a:schemeClr val="bg1"/>
                          </a:solidFill>
                          <a:latin typeface="+mn-lt"/>
                          <a:ea typeface="+mn-ea"/>
                        </a:rPr>
                        <a:t>有効期限</a:t>
                      </a:r>
                      <a:endParaRPr kumimoji="1" lang="ja-JP" altLang="en-US" sz="1000" b="0" i="0" dirty="0" smtClean="0">
                        <a:solidFill>
                          <a:schemeClr val="bg1"/>
                        </a:solidFill>
                        <a:latin typeface="メイリオ"/>
                        <a:ea typeface="メイリオ"/>
                        <a:cs typeface="Meiryo UI" pitchFamily="50" charset="-128"/>
                      </a:endParaRPr>
                    </a:p>
                  </a:txBody>
                  <a:tcPr marL="36000" marR="36000"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lvl1pPr marL="0" algn="l" defTabSz="914400" rtl="0" eaLnBrk="1" latinLnBrk="0" hangingPunct="1">
                        <a:defRPr kumimoji="1" sz="1800" kern="1200">
                          <a:solidFill>
                            <a:schemeClr val="dk1"/>
                          </a:solidFill>
                          <a:latin typeface="メイリオ"/>
                          <a:ea typeface="メイリオ"/>
                        </a:defRPr>
                      </a:lvl1pPr>
                      <a:lvl2pPr marL="457200" algn="l" defTabSz="914400" rtl="0" eaLnBrk="1" latinLnBrk="0" hangingPunct="1">
                        <a:defRPr kumimoji="1" sz="1800" kern="1200">
                          <a:solidFill>
                            <a:schemeClr val="dk1"/>
                          </a:solidFill>
                          <a:latin typeface="メイリオ"/>
                          <a:ea typeface="メイリオ"/>
                        </a:defRPr>
                      </a:lvl2pPr>
                      <a:lvl3pPr marL="914400" algn="l" defTabSz="914400" rtl="0" eaLnBrk="1" latinLnBrk="0" hangingPunct="1">
                        <a:defRPr kumimoji="1" sz="1800" kern="1200">
                          <a:solidFill>
                            <a:schemeClr val="dk1"/>
                          </a:solidFill>
                          <a:latin typeface="メイリオ"/>
                          <a:ea typeface="メイリオ"/>
                        </a:defRPr>
                      </a:lvl3pPr>
                      <a:lvl4pPr marL="1371600" algn="l" defTabSz="914400" rtl="0" eaLnBrk="1" latinLnBrk="0" hangingPunct="1">
                        <a:defRPr kumimoji="1" sz="1800" kern="1200">
                          <a:solidFill>
                            <a:schemeClr val="dk1"/>
                          </a:solidFill>
                          <a:latin typeface="メイリオ"/>
                          <a:ea typeface="メイリオ"/>
                        </a:defRPr>
                      </a:lvl4pPr>
                      <a:lvl5pPr marL="1828800" algn="l" defTabSz="914400" rtl="0" eaLnBrk="1" latinLnBrk="0" hangingPunct="1">
                        <a:defRPr kumimoji="1" sz="1800" kern="1200">
                          <a:solidFill>
                            <a:schemeClr val="dk1"/>
                          </a:solidFill>
                          <a:latin typeface="メイリオ"/>
                          <a:ea typeface="メイリオ"/>
                        </a:defRPr>
                      </a:lvl5pPr>
                      <a:lvl6pPr marL="2286000" algn="l" defTabSz="914400" rtl="0" eaLnBrk="1" latinLnBrk="0" hangingPunct="1">
                        <a:defRPr kumimoji="1" sz="1800" kern="1200">
                          <a:solidFill>
                            <a:schemeClr val="dk1"/>
                          </a:solidFill>
                          <a:latin typeface="メイリオ"/>
                          <a:ea typeface="メイリオ"/>
                        </a:defRPr>
                      </a:lvl6pPr>
                      <a:lvl7pPr marL="2743200" algn="l" defTabSz="914400" rtl="0" eaLnBrk="1" latinLnBrk="0" hangingPunct="1">
                        <a:defRPr kumimoji="1" sz="1800" kern="1200">
                          <a:solidFill>
                            <a:schemeClr val="dk1"/>
                          </a:solidFill>
                          <a:latin typeface="メイリオ"/>
                          <a:ea typeface="メイリオ"/>
                        </a:defRPr>
                      </a:lvl7pPr>
                      <a:lvl8pPr marL="3200400" algn="l" defTabSz="914400" rtl="0" eaLnBrk="1" latinLnBrk="0" hangingPunct="1">
                        <a:defRPr kumimoji="1" sz="1800" kern="1200">
                          <a:solidFill>
                            <a:schemeClr val="dk1"/>
                          </a:solidFill>
                          <a:latin typeface="メイリオ"/>
                          <a:ea typeface="メイリオ"/>
                        </a:defRPr>
                      </a:lvl8pPr>
                      <a:lvl9pPr marL="3657600" algn="l" defTabSz="914400" rtl="0" eaLnBrk="1" latinLnBrk="0" hangingPunct="1">
                        <a:defRPr kumimoji="1" sz="1800" kern="1200">
                          <a:solidFill>
                            <a:schemeClr val="dk1"/>
                          </a:solidFill>
                          <a:latin typeface="メイリオ"/>
                          <a:ea typeface="メイリオ"/>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200" kern="1200" dirty="0" smtClean="0">
                          <a:solidFill>
                            <a:schemeClr val="tx1">
                              <a:lumMod val="65000"/>
                              <a:lumOff val="35000"/>
                            </a:schemeClr>
                          </a:solidFill>
                          <a:latin typeface="メイリオ"/>
                          <a:ea typeface="メイリオ"/>
                          <a:cs typeface="メイリオ" panose="020B0604030504040204" pitchFamily="50" charset="-128"/>
                        </a:rPr>
                        <a:t>2021</a:t>
                      </a:r>
                      <a:r>
                        <a:rPr kumimoji="1" lang="ja-JP" altLang="en-US" sz="1200" kern="1200" dirty="0" smtClean="0">
                          <a:solidFill>
                            <a:schemeClr val="tx1">
                              <a:lumMod val="65000"/>
                              <a:lumOff val="35000"/>
                            </a:schemeClr>
                          </a:solidFill>
                          <a:latin typeface="メイリオ"/>
                          <a:ea typeface="メイリオ"/>
                          <a:cs typeface="メイリオ" panose="020B0604030504040204" pitchFamily="50" charset="-128"/>
                        </a:rPr>
                        <a:t>年</a:t>
                      </a:r>
                      <a:r>
                        <a:rPr kumimoji="1" lang="en-US" altLang="ja-JP" sz="1200" kern="1200" dirty="0" smtClean="0">
                          <a:solidFill>
                            <a:schemeClr val="tx1">
                              <a:lumMod val="65000"/>
                              <a:lumOff val="35000"/>
                            </a:schemeClr>
                          </a:solidFill>
                          <a:latin typeface="メイリオ"/>
                          <a:ea typeface="メイリオ"/>
                          <a:cs typeface="メイリオ" panose="020B0604030504040204" pitchFamily="50" charset="-128"/>
                        </a:rPr>
                        <a:t>6</a:t>
                      </a:r>
                      <a:r>
                        <a:rPr kumimoji="1" lang="ja-JP" altLang="en-US" sz="1200" kern="1200" dirty="0" smtClean="0">
                          <a:solidFill>
                            <a:schemeClr val="tx1">
                              <a:lumMod val="65000"/>
                              <a:lumOff val="35000"/>
                            </a:schemeClr>
                          </a:solidFill>
                          <a:latin typeface="メイリオ"/>
                          <a:ea typeface="メイリオ"/>
                          <a:cs typeface="メイリオ" panose="020B0604030504040204" pitchFamily="50" charset="-128"/>
                        </a:rPr>
                        <a:t>年</a:t>
                      </a:r>
                      <a:r>
                        <a:rPr kumimoji="1" lang="en-US" altLang="ja-JP" sz="1200" kern="1200" dirty="0" smtClean="0">
                          <a:solidFill>
                            <a:schemeClr val="tx1">
                              <a:lumMod val="65000"/>
                              <a:lumOff val="35000"/>
                            </a:schemeClr>
                          </a:solidFill>
                          <a:latin typeface="メイリオ"/>
                          <a:ea typeface="メイリオ"/>
                          <a:cs typeface="メイリオ" panose="020B0604030504040204" pitchFamily="50" charset="-128"/>
                        </a:rPr>
                        <a:t>30</a:t>
                      </a:r>
                      <a:r>
                        <a:rPr kumimoji="1" lang="ja-JP" altLang="en-US" sz="1200" kern="1200" dirty="0" smtClean="0">
                          <a:solidFill>
                            <a:schemeClr val="tx1">
                              <a:lumMod val="65000"/>
                              <a:lumOff val="35000"/>
                            </a:schemeClr>
                          </a:solidFill>
                          <a:latin typeface="メイリオ"/>
                          <a:ea typeface="メイリオ"/>
                          <a:cs typeface="メイリオ" panose="020B0604030504040204" pitchFamily="50" charset="-128"/>
                        </a:rPr>
                        <a:t>日掲載終了分</a:t>
                      </a:r>
                    </a:p>
                  </a:txBody>
                  <a:tcPr marL="36000" marR="36000"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F5F5F9"/>
                    </a:solidFill>
                  </a:tcPr>
                </a:tc>
                <a:extLst>
                  <a:ext uri="{0D108BD9-81ED-4DB2-BD59-A6C34878D82A}">
                    <a16:rowId xmlns:a16="http://schemas.microsoft.com/office/drawing/2014/main" val="3752225600"/>
                  </a:ext>
                </a:extLst>
              </a:tr>
              <a:tr h="979423">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kumimoji="1" lang="ja-JP" altLang="en-US" sz="1000" b="0" i="0" dirty="0" smtClean="0">
                          <a:solidFill>
                            <a:schemeClr val="bg1"/>
                          </a:solidFill>
                          <a:latin typeface="メイリオ"/>
                          <a:ea typeface="メイリオ"/>
                          <a:cs typeface="Meiryo UI" pitchFamily="50" charset="-128"/>
                        </a:rPr>
                        <a:t>レポート項目</a:t>
                      </a:r>
                    </a:p>
                  </a:txBody>
                  <a:tcPr marL="36000" marR="36000"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200" kern="1200" dirty="0" smtClean="0">
                          <a:solidFill>
                            <a:schemeClr val="tx1">
                              <a:lumMod val="65000"/>
                              <a:lumOff val="35000"/>
                            </a:schemeClr>
                          </a:solidFill>
                          <a:latin typeface="+mn-lt"/>
                          <a:ea typeface="+mn-ea"/>
                          <a:cs typeface="メイリオ" panose="020B0604030504040204" pitchFamily="50" charset="-128"/>
                        </a:rPr>
                        <a:t>PV</a:t>
                      </a:r>
                      <a:r>
                        <a:rPr kumimoji="1" lang="ja-JP" altLang="en-US" sz="1200" kern="1200" dirty="0" err="1" smtClean="0">
                          <a:solidFill>
                            <a:schemeClr val="tx1">
                              <a:lumMod val="65000"/>
                              <a:lumOff val="35000"/>
                            </a:schemeClr>
                          </a:solidFill>
                          <a:latin typeface="+mn-lt"/>
                          <a:ea typeface="+mn-ea"/>
                          <a:cs typeface="メイリオ" panose="020B0604030504040204" pitchFamily="50" charset="-128"/>
                        </a:rPr>
                        <a:t>、</a:t>
                      </a:r>
                      <a:r>
                        <a:rPr kumimoji="1" lang="en-US" altLang="ja-JP" sz="1200" kern="1200" dirty="0" smtClean="0">
                          <a:solidFill>
                            <a:schemeClr val="tx1">
                              <a:lumMod val="65000"/>
                              <a:lumOff val="35000"/>
                            </a:schemeClr>
                          </a:solidFill>
                          <a:latin typeface="+mn-lt"/>
                          <a:ea typeface="+mn-ea"/>
                          <a:cs typeface="メイリオ" panose="020B0604030504040204" pitchFamily="50" charset="-128"/>
                        </a:rPr>
                        <a:t>UB</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200" kern="1200" dirty="0" smtClean="0">
                          <a:solidFill>
                            <a:schemeClr val="tx1">
                              <a:lumMod val="65000"/>
                              <a:lumOff val="35000"/>
                            </a:schemeClr>
                          </a:solidFill>
                          <a:latin typeface="メイリオ"/>
                          <a:ea typeface="メイリオ"/>
                          <a:cs typeface="メイリオ" panose="020B0604030504040204" pitchFamily="50" charset="-128"/>
                        </a:rPr>
                        <a:t>※</a:t>
                      </a:r>
                      <a:r>
                        <a:rPr kumimoji="1" lang="ja-JP" altLang="en-US" sz="1200" kern="1200" dirty="0" smtClean="0">
                          <a:solidFill>
                            <a:schemeClr val="tx1">
                              <a:lumMod val="65000"/>
                              <a:lumOff val="35000"/>
                            </a:schemeClr>
                          </a:solidFill>
                          <a:latin typeface="メイリオ"/>
                          <a:ea typeface="メイリオ"/>
                          <a:cs typeface="メイリオ" panose="020B0604030504040204" pitchFamily="50" charset="-128"/>
                        </a:rPr>
                        <a:t>掲載終了から</a:t>
                      </a:r>
                      <a:r>
                        <a:rPr kumimoji="1" lang="en-US" altLang="ja-JP" sz="1200" kern="1200" dirty="0" smtClean="0">
                          <a:solidFill>
                            <a:schemeClr val="tx1">
                              <a:lumMod val="65000"/>
                              <a:lumOff val="35000"/>
                            </a:schemeClr>
                          </a:solidFill>
                          <a:latin typeface="メイリオ"/>
                          <a:ea typeface="メイリオ"/>
                          <a:cs typeface="メイリオ" panose="020B0604030504040204" pitchFamily="50" charset="-128"/>
                        </a:rPr>
                        <a:t>2</a:t>
                      </a:r>
                      <a:r>
                        <a:rPr kumimoji="1" lang="ja-JP" altLang="en-US" sz="1200" kern="1200" dirty="0" smtClean="0">
                          <a:solidFill>
                            <a:schemeClr val="tx1">
                              <a:lumMod val="65000"/>
                              <a:lumOff val="35000"/>
                            </a:schemeClr>
                          </a:solidFill>
                          <a:latin typeface="メイリオ"/>
                          <a:ea typeface="メイリオ"/>
                          <a:cs typeface="メイリオ" panose="020B0604030504040204" pitchFamily="50" charset="-128"/>
                        </a:rPr>
                        <a:t>週間程度でご提出いたします</a:t>
                      </a:r>
                    </a:p>
                  </a:txBody>
                  <a:tcPr marL="36000" marR="36000"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extLst>
                  <a:ext uri="{0D108BD9-81ED-4DB2-BD59-A6C34878D82A}">
                    <a16:rowId xmlns:a16="http://schemas.microsoft.com/office/drawing/2014/main" val="3120150108"/>
                  </a:ext>
                </a:extLst>
              </a:tr>
              <a:tr h="402222">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kumimoji="1" lang="ja-JP" altLang="en-US" sz="1000" b="0" i="0" dirty="0" smtClean="0">
                          <a:solidFill>
                            <a:schemeClr val="bg1"/>
                          </a:solidFill>
                          <a:latin typeface="メイリオ"/>
                          <a:ea typeface="メイリオ"/>
                          <a:cs typeface="Meiryo UI" pitchFamily="50" charset="-128"/>
                        </a:rPr>
                        <a:t>備考</a:t>
                      </a:r>
                    </a:p>
                  </a:txBody>
                  <a:tcPr marL="36000" marR="36000"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200" kern="1200" dirty="0" smtClean="0">
                        <a:solidFill>
                          <a:schemeClr val="tx1">
                            <a:lumMod val="65000"/>
                            <a:lumOff val="35000"/>
                          </a:schemeClr>
                        </a:solidFill>
                        <a:latin typeface="メイリオ"/>
                        <a:ea typeface="メイリオ"/>
                        <a:cs typeface="メイリオ" panose="020B0604030504040204" pitchFamily="50" charset="-128"/>
                      </a:endParaRPr>
                    </a:p>
                  </a:txBody>
                  <a:tcPr marL="36000" marR="36000"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extLst>
                  <a:ext uri="{0D108BD9-81ED-4DB2-BD59-A6C34878D82A}">
                    <a16:rowId xmlns:a16="http://schemas.microsoft.com/office/drawing/2014/main" val="184709290"/>
                  </a:ext>
                </a:extLst>
              </a:tr>
            </a:tbl>
          </a:graphicData>
        </a:graphic>
      </p:graphicFrame>
      <p:sp>
        <p:nvSpPr>
          <p:cNvPr id="2" name="正方形/長方形 1"/>
          <p:cNvSpPr/>
          <p:nvPr/>
        </p:nvSpPr>
        <p:spPr>
          <a:xfrm>
            <a:off x="461318" y="692696"/>
            <a:ext cx="8956177" cy="523220"/>
          </a:xfrm>
          <a:prstGeom prst="rect">
            <a:avLst/>
          </a:prstGeom>
        </p:spPr>
        <p:txBody>
          <a:bodyPr wrap="square">
            <a:spAutoFit/>
          </a:bodyPr>
          <a:lstStyle/>
          <a:p>
            <a:r>
              <a:rPr lang="ja-JP" altLang="en-US" sz="1400" dirty="0">
                <a:latin typeface="+mn-ea"/>
              </a:rPr>
              <a:t>スポーツの特定競技に関する記事を中心にした中立型タイプから商品訴求を中心とした</a:t>
            </a:r>
            <a:r>
              <a:rPr lang="en-US" altLang="ja-JP" sz="1400" dirty="0">
                <a:latin typeface="+mn-ea"/>
              </a:rPr>
              <a:t>PR</a:t>
            </a:r>
            <a:r>
              <a:rPr lang="ja-JP" altLang="en-US" sz="1400" dirty="0">
                <a:latin typeface="+mn-ea"/>
              </a:rPr>
              <a:t>企画型にいたる</a:t>
            </a:r>
            <a:r>
              <a:rPr lang="ja-JP" altLang="en-US" sz="1400" dirty="0" smtClean="0">
                <a:latin typeface="+mn-ea"/>
              </a:rPr>
              <a:t>までご要望</a:t>
            </a:r>
            <a:r>
              <a:rPr lang="ja-JP" altLang="en-US" sz="1400" dirty="0">
                <a:latin typeface="+mn-ea"/>
              </a:rPr>
              <a:t>に応じたタイアップ企画をご提供いたします。</a:t>
            </a:r>
            <a:endParaRPr lang="en-US" altLang="ja-JP" sz="1400" dirty="0">
              <a:latin typeface="+mn-ea"/>
            </a:endParaRPr>
          </a:p>
        </p:txBody>
      </p:sp>
    </p:spTree>
    <p:extLst>
      <p:ext uri="{BB962C8B-B14F-4D97-AF65-F5344CB8AC3E}">
        <p14:creationId xmlns:p14="http://schemas.microsoft.com/office/powerpoint/2010/main" val="349432756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テキスト ボックス 11"/>
          <p:cNvSpPr txBox="1"/>
          <p:nvPr/>
        </p:nvSpPr>
        <p:spPr>
          <a:xfrm>
            <a:off x="1846823" y="618062"/>
            <a:ext cx="745601" cy="307777"/>
          </a:xfrm>
          <a:prstGeom prst="rect">
            <a:avLst/>
          </a:prstGeom>
          <a:noFill/>
        </p:spPr>
        <p:txBody>
          <a:bodyPr wrap="square" rtlCol="0">
            <a:spAutoFit/>
          </a:bodyPr>
          <a:lstStyle/>
          <a:p>
            <a:r>
              <a:rPr lang="ja-JP" altLang="en-US" sz="1400" dirty="0" smtClean="0">
                <a:solidFill>
                  <a:schemeClr val="tx1">
                    <a:lumMod val="65000"/>
                    <a:lumOff val="35000"/>
                  </a:schemeClr>
                </a:solidFill>
              </a:rPr>
              <a:t>誘導元</a:t>
            </a:r>
            <a:endParaRPr lang="en-US" altLang="ja-JP" sz="1400" dirty="0" smtClean="0">
              <a:solidFill>
                <a:schemeClr val="tx1">
                  <a:lumMod val="65000"/>
                  <a:lumOff val="35000"/>
                </a:schemeClr>
              </a:solidFill>
            </a:endParaRPr>
          </a:p>
        </p:txBody>
      </p:sp>
      <p:sp>
        <p:nvSpPr>
          <p:cNvPr id="14" name="タイトル 2"/>
          <p:cNvSpPr>
            <a:spLocks noGrp="1"/>
          </p:cNvSpPr>
          <p:nvPr>
            <p:ph type="title"/>
          </p:nvPr>
        </p:nvSpPr>
        <p:spPr>
          <a:xfrm>
            <a:off x="462176" y="245622"/>
            <a:ext cx="7992888" cy="432048"/>
          </a:xfrm>
        </p:spPr>
        <p:txBody>
          <a:bodyPr>
            <a:normAutofit/>
          </a:bodyPr>
          <a:lstStyle/>
          <a:p>
            <a:r>
              <a:rPr kumimoji="1" lang="ja-JP" altLang="en-US" sz="2200" dirty="0" smtClean="0"/>
              <a:t>全体構造</a:t>
            </a:r>
            <a:endParaRPr kumimoji="1" lang="ja-JP" altLang="en-US" sz="2200" dirty="0"/>
          </a:p>
        </p:txBody>
      </p:sp>
      <p:sp>
        <p:nvSpPr>
          <p:cNvPr id="8" name="右矢印 7"/>
          <p:cNvSpPr/>
          <p:nvPr/>
        </p:nvSpPr>
        <p:spPr bwMode="auto">
          <a:xfrm>
            <a:off x="3797805" y="2039731"/>
            <a:ext cx="576064" cy="504056"/>
          </a:xfrm>
          <a:prstGeom prst="rightArrow">
            <a:avLst/>
          </a:prstGeom>
          <a:solidFill>
            <a:schemeClr val="bg1">
              <a:lumMod val="75000"/>
            </a:schemeClr>
          </a:solidFill>
          <a:ln w="3175" algn="ctr">
            <a:solidFill>
              <a:srgbClr val="292929"/>
            </a:solidFill>
            <a:prstDash val="solid"/>
            <a:miter lim="800000"/>
            <a:headEnd/>
            <a:tailEnd/>
          </a:ln>
        </p:spPr>
        <p:txBody>
          <a:bodyPr lIns="0" tIns="0" rIns="0" bIns="0" rtlCol="0" anchor="ctr"/>
          <a:lstStyle/>
          <a:p>
            <a:pPr marL="0" marR="0" indent="0" algn="ctr" defTabSz="914400" eaLnBrk="1" fontAlgn="auto" latinLnBrk="0" hangingPunct="1">
              <a:lnSpc>
                <a:spcPct val="100000"/>
              </a:lnSpc>
              <a:spcBef>
                <a:spcPts val="0"/>
              </a:spcBef>
              <a:spcAft>
                <a:spcPts val="0"/>
              </a:spcAft>
              <a:buClrTx/>
              <a:buSzTx/>
              <a:buFontTx/>
              <a:buNone/>
              <a:tabLst/>
            </a:pPr>
            <a:endParaRPr kumimoji="0" lang="ja-JP" altLang="en-US" sz="1200" b="1" i="0" u="none" strike="noStrike" kern="0" cap="none" spc="0" normalizeH="0" baseline="0" noProof="0" dirty="0" smtClean="0">
              <a:ln>
                <a:noFill/>
              </a:ln>
              <a:solidFill>
                <a:schemeClr val="bg1"/>
              </a:solidFill>
              <a:effectLst/>
              <a:uLnTx/>
              <a:uFillTx/>
              <a:latin typeface="+mn-ea"/>
              <a:cs typeface="Verdana" pitchFamily="34" charset="0"/>
            </a:endParaRPr>
          </a:p>
        </p:txBody>
      </p:sp>
      <p:sp>
        <p:nvSpPr>
          <p:cNvPr id="17" name="テキスト ボックス 16"/>
          <p:cNvSpPr txBox="1"/>
          <p:nvPr/>
        </p:nvSpPr>
        <p:spPr>
          <a:xfrm>
            <a:off x="4211567" y="638363"/>
            <a:ext cx="2670922" cy="523220"/>
          </a:xfrm>
          <a:prstGeom prst="rect">
            <a:avLst/>
          </a:prstGeom>
          <a:noFill/>
        </p:spPr>
        <p:txBody>
          <a:bodyPr wrap="square" rtlCol="0">
            <a:spAutoFit/>
          </a:bodyPr>
          <a:lstStyle/>
          <a:p>
            <a:pPr algn="ctr"/>
            <a:r>
              <a:rPr lang="ja-JP" altLang="en-US" sz="1400" dirty="0" smtClean="0">
                <a:solidFill>
                  <a:schemeClr val="tx1">
                    <a:lumMod val="65000"/>
                    <a:lumOff val="35000"/>
                  </a:schemeClr>
                </a:solidFill>
              </a:rPr>
              <a:t>タイアップページ</a:t>
            </a:r>
            <a:endParaRPr lang="en-US" altLang="ja-JP" sz="1400" dirty="0" smtClean="0">
              <a:solidFill>
                <a:schemeClr val="tx1">
                  <a:lumMod val="65000"/>
                  <a:lumOff val="35000"/>
                </a:schemeClr>
              </a:solidFill>
            </a:endParaRPr>
          </a:p>
          <a:p>
            <a:pPr algn="ctr"/>
            <a:r>
              <a:rPr lang="ja-JP" altLang="en-US" sz="1400" dirty="0" smtClean="0">
                <a:solidFill>
                  <a:schemeClr val="tx1">
                    <a:lumMod val="65000"/>
                    <a:lumOff val="35000"/>
                  </a:schemeClr>
                </a:solidFill>
              </a:rPr>
              <a:t>イメージ</a:t>
            </a:r>
            <a:endParaRPr lang="en-US" altLang="ja-JP" sz="1400" dirty="0">
              <a:solidFill>
                <a:schemeClr val="tx1">
                  <a:lumMod val="65000"/>
                  <a:lumOff val="35000"/>
                </a:schemeClr>
              </a:solidFill>
            </a:endParaRPr>
          </a:p>
        </p:txBody>
      </p:sp>
      <p:sp>
        <p:nvSpPr>
          <p:cNvPr id="9" name="正方形/長方形 8"/>
          <p:cNvSpPr/>
          <p:nvPr/>
        </p:nvSpPr>
        <p:spPr bwMode="auto">
          <a:xfrm>
            <a:off x="7540638" y="2338857"/>
            <a:ext cx="1681845" cy="2405881"/>
          </a:xfrm>
          <a:prstGeom prst="rect">
            <a:avLst/>
          </a:prstGeom>
          <a:noFill/>
          <a:ln w="3175" algn="ctr">
            <a:solidFill>
              <a:srgbClr val="FF0000"/>
            </a:solidFill>
            <a:prstDash val="solid"/>
            <a:miter lim="800000"/>
            <a:headEnd/>
            <a:tailEnd/>
          </a:ln>
        </p:spPr>
        <p:txBody>
          <a:bodyPr lIns="0" tIns="0" rIns="0" bIns="0" rtlCol="0" anchor="ctr"/>
          <a:lstStyle/>
          <a:p>
            <a:pPr marL="0" marR="0" indent="0" algn="ctr" defTabSz="914400" eaLnBrk="1" fontAlgn="auto" latinLnBrk="0" hangingPunct="1">
              <a:lnSpc>
                <a:spcPct val="100000"/>
              </a:lnSpc>
              <a:spcBef>
                <a:spcPts val="0"/>
              </a:spcBef>
              <a:spcAft>
                <a:spcPts val="0"/>
              </a:spcAft>
              <a:buClrTx/>
              <a:buSzTx/>
              <a:buFontTx/>
              <a:buNone/>
              <a:tabLst/>
            </a:pPr>
            <a:endParaRPr kumimoji="0" lang="ja-JP" altLang="en-US" sz="1200" b="1" i="0" u="none" strike="noStrike" kern="0" cap="none" spc="0" normalizeH="0" baseline="0" noProof="0" dirty="0" smtClean="0">
              <a:ln>
                <a:noFill/>
              </a:ln>
              <a:solidFill>
                <a:schemeClr val="bg1"/>
              </a:solidFill>
              <a:effectLst/>
              <a:uLnTx/>
              <a:uFillTx/>
              <a:latin typeface="+mn-ea"/>
              <a:cs typeface="Verdana" pitchFamily="34" charset="0"/>
            </a:endParaRPr>
          </a:p>
        </p:txBody>
      </p:sp>
      <p:sp>
        <p:nvSpPr>
          <p:cNvPr id="11" name="右矢印 10"/>
          <p:cNvSpPr/>
          <p:nvPr/>
        </p:nvSpPr>
        <p:spPr bwMode="auto">
          <a:xfrm>
            <a:off x="3784316" y="4848898"/>
            <a:ext cx="576064" cy="504056"/>
          </a:xfrm>
          <a:prstGeom prst="rightArrow">
            <a:avLst/>
          </a:prstGeom>
          <a:solidFill>
            <a:schemeClr val="bg1">
              <a:lumMod val="75000"/>
            </a:schemeClr>
          </a:solidFill>
          <a:ln w="3175" algn="ctr">
            <a:solidFill>
              <a:srgbClr val="292929"/>
            </a:solidFill>
            <a:prstDash val="solid"/>
            <a:miter lim="800000"/>
            <a:headEnd/>
            <a:tailEnd/>
          </a:ln>
        </p:spPr>
        <p:txBody>
          <a:bodyPr lIns="0" tIns="0" rIns="0" bIns="0" rtlCol="0" anchor="ctr"/>
          <a:lstStyle/>
          <a:p>
            <a:pPr marL="0" marR="0" indent="0" algn="ctr" defTabSz="914400" eaLnBrk="1" fontAlgn="auto" latinLnBrk="0" hangingPunct="1">
              <a:lnSpc>
                <a:spcPct val="100000"/>
              </a:lnSpc>
              <a:spcBef>
                <a:spcPts val="0"/>
              </a:spcBef>
              <a:spcAft>
                <a:spcPts val="0"/>
              </a:spcAft>
              <a:buClrTx/>
              <a:buSzTx/>
              <a:buFontTx/>
              <a:buNone/>
              <a:tabLst/>
            </a:pPr>
            <a:endParaRPr kumimoji="0" lang="ja-JP" altLang="en-US" sz="1200" b="1" i="0" u="none" strike="noStrike" kern="0" cap="none" spc="0" normalizeH="0" baseline="0" noProof="0" dirty="0" smtClean="0">
              <a:ln>
                <a:noFill/>
              </a:ln>
              <a:solidFill>
                <a:schemeClr val="bg1"/>
              </a:solidFill>
              <a:effectLst/>
              <a:uLnTx/>
              <a:uFillTx/>
              <a:latin typeface="+mn-ea"/>
              <a:cs typeface="Verdana" pitchFamily="34" charset="0"/>
            </a:endParaRPr>
          </a:p>
        </p:txBody>
      </p:sp>
      <p:sp>
        <p:nvSpPr>
          <p:cNvPr id="13" name="フッター プレースホルダー 1"/>
          <p:cNvSpPr>
            <a:spLocks noGrp="1"/>
          </p:cNvSpPr>
          <p:nvPr>
            <p:ph type="ftr" sz="quarter" idx="3"/>
          </p:nvPr>
        </p:nvSpPr>
        <p:spPr>
          <a:xfrm>
            <a:off x="2684748" y="6597352"/>
            <a:ext cx="4536504" cy="216024"/>
          </a:xfrm>
        </p:spPr>
        <p:txBody>
          <a:bodyPr/>
          <a:lstStyle/>
          <a:p>
            <a:r>
              <a:rPr lang="en-US" altLang="ja-JP" dirty="0">
                <a:solidFill>
                  <a:prstClr val="black"/>
                </a:solidFill>
              </a:rPr>
              <a:t>Copyright</a:t>
            </a:r>
            <a:r>
              <a:rPr lang="ja-JP" altLang="en-US" dirty="0">
                <a:solidFill>
                  <a:prstClr val="black"/>
                </a:solidFill>
              </a:rPr>
              <a:t>（</a:t>
            </a:r>
            <a:r>
              <a:rPr lang="en-US" altLang="ja-JP" dirty="0">
                <a:solidFill>
                  <a:prstClr val="black"/>
                </a:solidFill>
              </a:rPr>
              <a:t>C</a:t>
            </a:r>
            <a:r>
              <a:rPr lang="ja-JP" altLang="en-US" dirty="0">
                <a:solidFill>
                  <a:prstClr val="black"/>
                </a:solidFill>
              </a:rPr>
              <a:t>）</a:t>
            </a:r>
            <a:r>
              <a:rPr lang="en-US" altLang="ja-JP" dirty="0" smtClean="0">
                <a:solidFill>
                  <a:prstClr val="black"/>
                </a:solidFill>
              </a:rPr>
              <a:t>2021 </a:t>
            </a:r>
            <a:r>
              <a:rPr lang="en-US" altLang="ja-JP" dirty="0">
                <a:solidFill>
                  <a:prstClr val="black"/>
                </a:solidFill>
              </a:rPr>
              <a:t>Yahoo Japan Corporation. All Rights Reserved. </a:t>
            </a:r>
            <a:r>
              <a:rPr lang="ja-JP" altLang="en-US" dirty="0">
                <a:solidFill>
                  <a:prstClr val="black"/>
                </a:solidFill>
              </a:rPr>
              <a:t>無断引用・転載禁止</a:t>
            </a:r>
          </a:p>
        </p:txBody>
      </p:sp>
      <p:cxnSp>
        <p:nvCxnSpPr>
          <p:cNvPr id="39" name="直線矢印コネクタ 38"/>
          <p:cNvCxnSpPr>
            <a:stCxn id="20" idx="3"/>
          </p:cNvCxnSpPr>
          <p:nvPr/>
        </p:nvCxnSpPr>
        <p:spPr>
          <a:xfrm>
            <a:off x="6492605" y="2389754"/>
            <a:ext cx="1009573" cy="515411"/>
          </a:xfrm>
          <a:prstGeom prst="straightConnector1">
            <a:avLst/>
          </a:prstGeom>
          <a:ln w="22225">
            <a:solidFill>
              <a:schemeClr val="tx1"/>
            </a:solidFill>
            <a:prstDash val="sysDot"/>
            <a:headEnd type="none"/>
            <a:tailEnd type="arrow"/>
          </a:ln>
        </p:spPr>
        <p:style>
          <a:lnRef idx="1">
            <a:schemeClr val="accent1"/>
          </a:lnRef>
          <a:fillRef idx="0">
            <a:schemeClr val="accent1"/>
          </a:fillRef>
          <a:effectRef idx="0">
            <a:schemeClr val="accent1"/>
          </a:effectRef>
          <a:fontRef idx="minor">
            <a:schemeClr val="tx1"/>
          </a:fontRef>
        </p:style>
      </p:cxnSp>
      <p:sp>
        <p:nvSpPr>
          <p:cNvPr id="4" name="テキスト ボックス 3"/>
          <p:cNvSpPr txBox="1"/>
          <p:nvPr/>
        </p:nvSpPr>
        <p:spPr>
          <a:xfrm>
            <a:off x="6251198" y="1931363"/>
            <a:ext cx="1158676" cy="369332"/>
          </a:xfrm>
          <a:prstGeom prst="rect">
            <a:avLst/>
          </a:prstGeom>
          <a:noFill/>
        </p:spPr>
        <p:txBody>
          <a:bodyPr wrap="square" rtlCol="0">
            <a:spAutoFit/>
          </a:bodyPr>
          <a:lstStyle/>
          <a:p>
            <a:pPr algn="ctr"/>
            <a:r>
              <a:rPr kumimoji="1" lang="ja-JP" altLang="en-US" sz="900" dirty="0" smtClean="0"/>
              <a:t>プライム</a:t>
            </a:r>
            <a:endParaRPr kumimoji="1" lang="en-US" altLang="ja-JP" sz="900" dirty="0" smtClean="0"/>
          </a:p>
          <a:p>
            <a:pPr algn="ctr"/>
            <a:r>
              <a:rPr kumimoji="1" lang="ja-JP" altLang="en-US" sz="900" dirty="0" smtClean="0"/>
              <a:t>ディスプレイ</a:t>
            </a:r>
            <a:endParaRPr kumimoji="1" lang="ja-JP" altLang="en-US" sz="900" dirty="0"/>
          </a:p>
        </p:txBody>
      </p:sp>
      <p:sp>
        <p:nvSpPr>
          <p:cNvPr id="40" name="正方形/長方形 39"/>
          <p:cNvSpPr/>
          <p:nvPr/>
        </p:nvSpPr>
        <p:spPr>
          <a:xfrm>
            <a:off x="7221252" y="6299507"/>
            <a:ext cx="2519462" cy="215444"/>
          </a:xfrm>
          <a:prstGeom prst="rect">
            <a:avLst/>
          </a:prstGeom>
        </p:spPr>
        <p:txBody>
          <a:bodyPr wrap="square">
            <a:spAutoFit/>
          </a:bodyPr>
          <a:lstStyle/>
          <a:p>
            <a:r>
              <a:rPr lang="en-US" altLang="ja-JP" sz="800" dirty="0"/>
              <a:t>※</a:t>
            </a:r>
            <a:r>
              <a:rPr lang="ja-JP" altLang="en-US" sz="800" dirty="0"/>
              <a:t>誘導は予定であり、変更となる場合があります</a:t>
            </a:r>
            <a:r>
              <a:rPr lang="ja-JP" altLang="en-US" sz="800" dirty="0" smtClean="0"/>
              <a:t>。</a:t>
            </a:r>
            <a:endParaRPr lang="ja-JP" altLang="en-US" sz="800" dirty="0"/>
          </a:p>
        </p:txBody>
      </p:sp>
      <p:sp>
        <p:nvSpPr>
          <p:cNvPr id="41" name="テキスト ボックス 40"/>
          <p:cNvSpPr txBox="1"/>
          <p:nvPr/>
        </p:nvSpPr>
        <p:spPr>
          <a:xfrm>
            <a:off x="7511496" y="3195186"/>
            <a:ext cx="1710987" cy="523220"/>
          </a:xfrm>
          <a:prstGeom prst="rect">
            <a:avLst/>
          </a:prstGeom>
          <a:noFill/>
        </p:spPr>
        <p:txBody>
          <a:bodyPr wrap="square" rtlCol="0">
            <a:spAutoFit/>
          </a:bodyPr>
          <a:lstStyle/>
          <a:p>
            <a:pPr algn="ctr"/>
            <a:r>
              <a:rPr lang="ja-JP" altLang="en-US" sz="1400" dirty="0">
                <a:solidFill>
                  <a:srgbClr val="FF0000"/>
                </a:solidFill>
              </a:rPr>
              <a:t>広告主様</a:t>
            </a:r>
            <a:endParaRPr lang="en-US" altLang="ja-JP" sz="1400" dirty="0">
              <a:solidFill>
                <a:srgbClr val="FF0000"/>
              </a:solidFill>
            </a:endParaRPr>
          </a:p>
          <a:p>
            <a:pPr algn="ctr"/>
            <a:r>
              <a:rPr lang="ja-JP" altLang="en-US" sz="1400" dirty="0">
                <a:solidFill>
                  <a:srgbClr val="FF0000"/>
                </a:solidFill>
              </a:rPr>
              <a:t>ページ</a:t>
            </a:r>
            <a:endParaRPr lang="en-US" altLang="ja-JP" sz="1400" dirty="0">
              <a:solidFill>
                <a:srgbClr val="FF0000"/>
              </a:solidFill>
            </a:endParaRPr>
          </a:p>
        </p:txBody>
      </p:sp>
      <p:sp>
        <p:nvSpPr>
          <p:cNvPr id="42" name="正方形/長方形 41"/>
          <p:cNvSpPr/>
          <p:nvPr/>
        </p:nvSpPr>
        <p:spPr>
          <a:xfrm>
            <a:off x="2895121" y="1003671"/>
            <a:ext cx="1753151" cy="215444"/>
          </a:xfrm>
          <a:prstGeom prst="rect">
            <a:avLst/>
          </a:prstGeom>
        </p:spPr>
        <p:txBody>
          <a:bodyPr wrap="square">
            <a:spAutoFit/>
          </a:bodyPr>
          <a:lstStyle/>
          <a:p>
            <a:r>
              <a:rPr lang="en-US" altLang="ja-JP" sz="800" dirty="0" smtClean="0"/>
              <a:t>※PC</a:t>
            </a:r>
            <a:r>
              <a:rPr lang="ja-JP" altLang="en-US" sz="800" dirty="0" smtClean="0"/>
              <a:t>の場合</a:t>
            </a:r>
            <a:endParaRPr lang="ja-JP" altLang="en-US" sz="800" dirty="0"/>
          </a:p>
        </p:txBody>
      </p:sp>
      <p:pic>
        <p:nvPicPr>
          <p:cNvPr id="2" name="図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73348" y="1147805"/>
            <a:ext cx="2133881" cy="2327264"/>
          </a:xfrm>
          <a:prstGeom prst="rect">
            <a:avLst/>
          </a:prstGeom>
        </p:spPr>
      </p:pic>
      <p:pic>
        <p:nvPicPr>
          <p:cNvPr id="3" name="図 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244518" y="1310863"/>
            <a:ext cx="2308900" cy="2573387"/>
          </a:xfrm>
          <a:prstGeom prst="rect">
            <a:avLst/>
          </a:prstGeom>
        </p:spPr>
      </p:pic>
      <p:pic>
        <p:nvPicPr>
          <p:cNvPr id="5" name="図 4"/>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78099" y="4300918"/>
            <a:ext cx="1268724" cy="2296434"/>
          </a:xfrm>
          <a:prstGeom prst="rect">
            <a:avLst/>
          </a:prstGeom>
        </p:spPr>
      </p:pic>
      <p:pic>
        <p:nvPicPr>
          <p:cNvPr id="6" name="図 5"/>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940103" y="4300918"/>
            <a:ext cx="1287907" cy="2276510"/>
          </a:xfrm>
          <a:prstGeom prst="rect">
            <a:avLst/>
          </a:prstGeom>
        </p:spPr>
      </p:pic>
      <p:sp>
        <p:nvSpPr>
          <p:cNvPr id="43" name="正方形/長方形 42"/>
          <p:cNvSpPr/>
          <p:nvPr/>
        </p:nvSpPr>
        <p:spPr>
          <a:xfrm>
            <a:off x="2805567" y="4099793"/>
            <a:ext cx="1753151" cy="215444"/>
          </a:xfrm>
          <a:prstGeom prst="rect">
            <a:avLst/>
          </a:prstGeom>
        </p:spPr>
        <p:txBody>
          <a:bodyPr wrap="square">
            <a:spAutoFit/>
          </a:bodyPr>
          <a:lstStyle/>
          <a:p>
            <a:r>
              <a:rPr lang="en-US" altLang="ja-JP" sz="800" dirty="0" smtClean="0"/>
              <a:t>※</a:t>
            </a:r>
            <a:r>
              <a:rPr lang="ja-JP" altLang="en-US" sz="800" dirty="0" smtClean="0"/>
              <a:t>スマート</a:t>
            </a:r>
            <a:r>
              <a:rPr lang="ja-JP" altLang="en-US" sz="800" dirty="0"/>
              <a:t>フォン</a:t>
            </a:r>
            <a:r>
              <a:rPr lang="ja-JP" altLang="en-US" sz="800" dirty="0" smtClean="0"/>
              <a:t>の場合</a:t>
            </a:r>
            <a:endParaRPr lang="ja-JP" altLang="en-US" sz="800" dirty="0"/>
          </a:p>
        </p:txBody>
      </p:sp>
      <p:sp>
        <p:nvSpPr>
          <p:cNvPr id="44" name="テキスト ボックス 43"/>
          <p:cNvSpPr txBox="1"/>
          <p:nvPr/>
        </p:nvSpPr>
        <p:spPr>
          <a:xfrm>
            <a:off x="905375" y="4848898"/>
            <a:ext cx="1980029" cy="415498"/>
          </a:xfrm>
          <a:prstGeom prst="rect">
            <a:avLst/>
          </a:prstGeom>
          <a:solidFill>
            <a:schemeClr val="bg1"/>
          </a:solidFill>
          <a:ln w="38100">
            <a:solidFill>
              <a:schemeClr val="bg2">
                <a:lumMod val="50000"/>
              </a:schemeClr>
            </a:solidFill>
          </a:ln>
        </p:spPr>
        <p:txBody>
          <a:bodyPr wrap="none" rtlCol="0">
            <a:spAutoFit/>
          </a:bodyPr>
          <a:lstStyle/>
          <a:p>
            <a:pPr algn="ctr"/>
            <a:r>
              <a:rPr lang="ja-JP" altLang="en-US" sz="1100" b="1" dirty="0"/>
              <a:t>スポーツナビトップ</a:t>
            </a:r>
            <a:endParaRPr lang="en-US" altLang="ja-JP" sz="1100" b="1" dirty="0"/>
          </a:p>
          <a:p>
            <a:pPr algn="ctr"/>
            <a:r>
              <a:rPr lang="ja-JP" altLang="en-US" sz="1000" dirty="0" smtClean="0"/>
              <a:t>編集誘導</a:t>
            </a:r>
            <a:r>
              <a:rPr lang="en-US" altLang="ja-JP" sz="1000" dirty="0" smtClean="0"/>
              <a:t>※</a:t>
            </a:r>
            <a:r>
              <a:rPr lang="ja-JP" altLang="en-US" sz="1000" dirty="0" smtClean="0"/>
              <a:t>保証ではありません</a:t>
            </a:r>
            <a:endParaRPr lang="ja-JP" altLang="en-US" sz="1100" dirty="0">
              <a:solidFill>
                <a:schemeClr val="accent5"/>
              </a:solidFill>
            </a:endParaRPr>
          </a:p>
        </p:txBody>
      </p:sp>
      <p:sp>
        <p:nvSpPr>
          <p:cNvPr id="45" name="テキスト ボックス 44"/>
          <p:cNvSpPr txBox="1"/>
          <p:nvPr/>
        </p:nvSpPr>
        <p:spPr>
          <a:xfrm>
            <a:off x="915092" y="5465384"/>
            <a:ext cx="1980029" cy="584775"/>
          </a:xfrm>
          <a:prstGeom prst="rect">
            <a:avLst/>
          </a:prstGeom>
          <a:solidFill>
            <a:schemeClr val="bg1"/>
          </a:solidFill>
          <a:ln w="38100">
            <a:solidFill>
              <a:schemeClr val="bg2">
                <a:lumMod val="50000"/>
              </a:schemeClr>
            </a:solidFill>
          </a:ln>
        </p:spPr>
        <p:txBody>
          <a:bodyPr wrap="none" rtlCol="0">
            <a:spAutoFit/>
          </a:bodyPr>
          <a:lstStyle/>
          <a:p>
            <a:pPr algn="ctr"/>
            <a:r>
              <a:rPr lang="ja-JP" altLang="en-US" sz="1100" b="1" dirty="0"/>
              <a:t>スポーツナビ</a:t>
            </a:r>
            <a:endParaRPr lang="en-US" altLang="ja-JP" sz="1100" b="1" dirty="0"/>
          </a:p>
          <a:p>
            <a:pPr algn="ctr"/>
            <a:r>
              <a:rPr lang="ja-JP" altLang="en-US" sz="1100" b="1" dirty="0"/>
              <a:t>関連種目カテゴリ内</a:t>
            </a:r>
            <a:endParaRPr lang="en-US" altLang="ja-JP" sz="1100" b="1" dirty="0"/>
          </a:p>
          <a:p>
            <a:pPr algn="ctr"/>
            <a:r>
              <a:rPr lang="ja-JP" altLang="en-US" sz="1000" dirty="0"/>
              <a:t>編集誘導</a:t>
            </a:r>
            <a:r>
              <a:rPr lang="en-US" altLang="ja-JP" sz="1000" dirty="0"/>
              <a:t>※</a:t>
            </a:r>
            <a:r>
              <a:rPr lang="ja-JP" altLang="en-US" sz="1000" dirty="0"/>
              <a:t>保証ではありません</a:t>
            </a:r>
            <a:endParaRPr lang="ja-JP" altLang="en-US" sz="1100" dirty="0">
              <a:solidFill>
                <a:schemeClr val="accent5"/>
              </a:solidFill>
            </a:endParaRPr>
          </a:p>
        </p:txBody>
      </p:sp>
      <p:pic>
        <p:nvPicPr>
          <p:cNvPr id="20" name="図 19"/>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4689185" y="1359012"/>
            <a:ext cx="1803420" cy="2061483"/>
          </a:xfrm>
          <a:prstGeom prst="rect">
            <a:avLst/>
          </a:prstGeom>
        </p:spPr>
      </p:pic>
      <p:sp>
        <p:nvSpPr>
          <p:cNvPr id="25" name="正方形/長方形 24"/>
          <p:cNvSpPr/>
          <p:nvPr/>
        </p:nvSpPr>
        <p:spPr>
          <a:xfrm>
            <a:off x="5884482" y="1882231"/>
            <a:ext cx="553424" cy="456625"/>
          </a:xfrm>
          <a:prstGeom prst="rect">
            <a:avLst/>
          </a:prstGeom>
          <a:solidFill>
            <a:srgbClr val="FFE9EA"/>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050" dirty="0">
              <a:solidFill>
                <a:schemeClr val="tx1"/>
              </a:solidFill>
            </a:endParaRPr>
          </a:p>
        </p:txBody>
      </p:sp>
      <p:sp>
        <p:nvSpPr>
          <p:cNvPr id="47" name="テキスト ボックス 46"/>
          <p:cNvSpPr txBox="1"/>
          <p:nvPr/>
        </p:nvSpPr>
        <p:spPr>
          <a:xfrm>
            <a:off x="1057775" y="1703904"/>
            <a:ext cx="1980029" cy="415498"/>
          </a:xfrm>
          <a:prstGeom prst="rect">
            <a:avLst/>
          </a:prstGeom>
          <a:solidFill>
            <a:schemeClr val="bg1"/>
          </a:solidFill>
          <a:ln w="38100">
            <a:solidFill>
              <a:schemeClr val="bg2">
                <a:lumMod val="50000"/>
              </a:schemeClr>
            </a:solidFill>
          </a:ln>
        </p:spPr>
        <p:txBody>
          <a:bodyPr wrap="none" rtlCol="0">
            <a:spAutoFit/>
          </a:bodyPr>
          <a:lstStyle/>
          <a:p>
            <a:pPr algn="ctr"/>
            <a:r>
              <a:rPr lang="ja-JP" altLang="en-US" sz="1100" b="1" dirty="0"/>
              <a:t>スポーツナビトップ</a:t>
            </a:r>
            <a:endParaRPr lang="en-US" altLang="ja-JP" sz="1100" b="1" dirty="0"/>
          </a:p>
          <a:p>
            <a:pPr algn="ctr"/>
            <a:r>
              <a:rPr lang="ja-JP" altLang="en-US" sz="1000" dirty="0" smtClean="0"/>
              <a:t>編集誘導</a:t>
            </a:r>
            <a:r>
              <a:rPr lang="en-US" altLang="ja-JP" sz="1000" dirty="0" smtClean="0"/>
              <a:t>※</a:t>
            </a:r>
            <a:r>
              <a:rPr lang="ja-JP" altLang="en-US" sz="1000" dirty="0" smtClean="0"/>
              <a:t>保証ではありません</a:t>
            </a:r>
            <a:endParaRPr lang="ja-JP" altLang="en-US" sz="1100" dirty="0">
              <a:solidFill>
                <a:schemeClr val="accent5"/>
              </a:solidFill>
            </a:endParaRPr>
          </a:p>
        </p:txBody>
      </p:sp>
      <p:sp>
        <p:nvSpPr>
          <p:cNvPr id="48" name="テキスト ボックス 47"/>
          <p:cNvSpPr txBox="1"/>
          <p:nvPr/>
        </p:nvSpPr>
        <p:spPr>
          <a:xfrm>
            <a:off x="1067492" y="2320390"/>
            <a:ext cx="1980029" cy="584775"/>
          </a:xfrm>
          <a:prstGeom prst="rect">
            <a:avLst/>
          </a:prstGeom>
          <a:solidFill>
            <a:schemeClr val="bg1"/>
          </a:solidFill>
          <a:ln w="38100">
            <a:solidFill>
              <a:schemeClr val="bg2">
                <a:lumMod val="50000"/>
              </a:schemeClr>
            </a:solidFill>
          </a:ln>
        </p:spPr>
        <p:txBody>
          <a:bodyPr wrap="none" rtlCol="0">
            <a:spAutoFit/>
          </a:bodyPr>
          <a:lstStyle/>
          <a:p>
            <a:pPr algn="ctr"/>
            <a:r>
              <a:rPr lang="ja-JP" altLang="en-US" sz="1100" b="1" dirty="0"/>
              <a:t>スポーツナビ</a:t>
            </a:r>
            <a:endParaRPr lang="en-US" altLang="ja-JP" sz="1100" b="1" dirty="0"/>
          </a:p>
          <a:p>
            <a:pPr algn="ctr"/>
            <a:r>
              <a:rPr lang="ja-JP" altLang="en-US" sz="1100" b="1" dirty="0"/>
              <a:t>関連種目カテゴリ内</a:t>
            </a:r>
            <a:endParaRPr lang="en-US" altLang="ja-JP" sz="1100" b="1" dirty="0"/>
          </a:p>
          <a:p>
            <a:pPr algn="ctr"/>
            <a:r>
              <a:rPr lang="ja-JP" altLang="en-US" sz="1000" dirty="0"/>
              <a:t>編集誘導</a:t>
            </a:r>
            <a:r>
              <a:rPr lang="en-US" altLang="ja-JP" sz="1000" dirty="0"/>
              <a:t>※</a:t>
            </a:r>
            <a:r>
              <a:rPr lang="ja-JP" altLang="en-US" sz="1000" dirty="0"/>
              <a:t>保証ではありません</a:t>
            </a:r>
            <a:endParaRPr lang="ja-JP" altLang="en-US" sz="1100" dirty="0">
              <a:solidFill>
                <a:schemeClr val="accent5"/>
              </a:solidFill>
            </a:endParaRPr>
          </a:p>
        </p:txBody>
      </p:sp>
      <p:cxnSp>
        <p:nvCxnSpPr>
          <p:cNvPr id="50" name="直線矢印コネクタ 49"/>
          <p:cNvCxnSpPr/>
          <p:nvPr/>
        </p:nvCxnSpPr>
        <p:spPr>
          <a:xfrm flipV="1">
            <a:off x="6251198" y="3867483"/>
            <a:ext cx="1250980" cy="433435"/>
          </a:xfrm>
          <a:prstGeom prst="straightConnector1">
            <a:avLst/>
          </a:prstGeom>
          <a:ln w="22225">
            <a:solidFill>
              <a:schemeClr val="tx1"/>
            </a:solidFill>
            <a:prstDash val="sysDot"/>
            <a:headEnd type="none"/>
            <a:tailEnd type="arrow"/>
          </a:ln>
        </p:spPr>
        <p:style>
          <a:lnRef idx="1">
            <a:schemeClr val="accent1"/>
          </a:lnRef>
          <a:fillRef idx="0">
            <a:schemeClr val="accent1"/>
          </a:fillRef>
          <a:effectRef idx="0">
            <a:schemeClr val="accent1"/>
          </a:effectRef>
          <a:fontRef idx="minor">
            <a:schemeClr val="tx1"/>
          </a:fontRef>
        </p:style>
      </p:cxnSp>
      <p:sp>
        <p:nvSpPr>
          <p:cNvPr id="53" name="テキスト ボックス 52"/>
          <p:cNvSpPr txBox="1"/>
          <p:nvPr/>
        </p:nvSpPr>
        <p:spPr>
          <a:xfrm>
            <a:off x="6140951" y="4315237"/>
            <a:ext cx="1158676" cy="230832"/>
          </a:xfrm>
          <a:prstGeom prst="rect">
            <a:avLst/>
          </a:prstGeom>
          <a:noFill/>
        </p:spPr>
        <p:txBody>
          <a:bodyPr wrap="square" rtlCol="0">
            <a:spAutoFit/>
          </a:bodyPr>
          <a:lstStyle/>
          <a:p>
            <a:pPr algn="ctr"/>
            <a:r>
              <a:rPr kumimoji="1" lang="ja-JP" altLang="en-US" sz="900" dirty="0" smtClean="0"/>
              <a:t>トップパネル</a:t>
            </a:r>
            <a:endParaRPr kumimoji="1" lang="ja-JP" altLang="en-US" sz="900" dirty="0"/>
          </a:p>
        </p:txBody>
      </p:sp>
      <p:pic>
        <p:nvPicPr>
          <p:cNvPr id="7" name="図 6"/>
          <p:cNvPicPr>
            <a:picLocks noChangeAspect="1"/>
          </p:cNvPicPr>
          <p:nvPr/>
        </p:nvPicPr>
        <p:blipFill>
          <a:blip r:embed="rId8"/>
          <a:stretch>
            <a:fillRect/>
          </a:stretch>
        </p:blipFill>
        <p:spPr>
          <a:xfrm>
            <a:off x="4853381" y="3794841"/>
            <a:ext cx="1398213" cy="2767794"/>
          </a:xfrm>
          <a:prstGeom prst="rect">
            <a:avLst/>
          </a:prstGeom>
        </p:spPr>
      </p:pic>
      <p:sp>
        <p:nvSpPr>
          <p:cNvPr id="49" name="正方形/長方形 48"/>
          <p:cNvSpPr/>
          <p:nvPr/>
        </p:nvSpPr>
        <p:spPr>
          <a:xfrm>
            <a:off x="4861962" y="4099793"/>
            <a:ext cx="1320620" cy="644945"/>
          </a:xfrm>
          <a:prstGeom prst="rect">
            <a:avLst/>
          </a:prstGeom>
          <a:solidFill>
            <a:srgbClr val="FFE9EA"/>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050" dirty="0">
              <a:solidFill>
                <a:schemeClr val="tx1"/>
              </a:solidFill>
            </a:endParaRPr>
          </a:p>
        </p:txBody>
      </p:sp>
    </p:spTree>
    <p:extLst>
      <p:ext uri="{BB962C8B-B14F-4D97-AF65-F5344CB8AC3E}">
        <p14:creationId xmlns:p14="http://schemas.microsoft.com/office/powerpoint/2010/main" val="270992709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フッター プレースホルダー 2"/>
          <p:cNvSpPr>
            <a:spLocks noGrp="1"/>
          </p:cNvSpPr>
          <p:nvPr>
            <p:ph type="ftr" sz="quarter" idx="3"/>
          </p:nvPr>
        </p:nvSpPr>
        <p:spPr/>
        <p:txBody>
          <a:bodyPr/>
          <a:lstStyle/>
          <a:p>
            <a:r>
              <a:rPr lang="en-US" altLang="ja-JP" smtClean="0">
                <a:solidFill>
                  <a:prstClr val="black"/>
                </a:solidFill>
              </a:rPr>
              <a:t>Copyright</a:t>
            </a:r>
            <a:r>
              <a:rPr lang="ja-JP" altLang="en-US" smtClean="0">
                <a:solidFill>
                  <a:prstClr val="black"/>
                </a:solidFill>
              </a:rPr>
              <a:t>（</a:t>
            </a:r>
            <a:r>
              <a:rPr lang="en-US" altLang="ja-JP" smtClean="0">
                <a:solidFill>
                  <a:prstClr val="black"/>
                </a:solidFill>
              </a:rPr>
              <a:t>C</a:t>
            </a:r>
            <a:r>
              <a:rPr lang="ja-JP" altLang="en-US" smtClean="0">
                <a:solidFill>
                  <a:prstClr val="black"/>
                </a:solidFill>
              </a:rPr>
              <a:t>）</a:t>
            </a:r>
            <a:r>
              <a:rPr lang="en-US" altLang="ja-JP" smtClean="0">
                <a:solidFill>
                  <a:prstClr val="black"/>
                </a:solidFill>
              </a:rPr>
              <a:t>2021 Yahoo Japan Corporation. All Rights Reserved. </a:t>
            </a:r>
            <a:r>
              <a:rPr lang="ja-JP" altLang="en-US" smtClean="0">
                <a:solidFill>
                  <a:prstClr val="black"/>
                </a:solidFill>
              </a:rPr>
              <a:t>無断引用・転載禁止</a:t>
            </a:r>
            <a:endParaRPr lang="ja-JP" altLang="en-US" dirty="0">
              <a:solidFill>
                <a:prstClr val="black"/>
              </a:solidFill>
            </a:endParaRPr>
          </a:p>
        </p:txBody>
      </p:sp>
      <p:sp>
        <p:nvSpPr>
          <p:cNvPr id="38" name="タイトル 2"/>
          <p:cNvSpPr>
            <a:spLocks noGrp="1"/>
          </p:cNvSpPr>
          <p:nvPr>
            <p:ph type="title"/>
          </p:nvPr>
        </p:nvSpPr>
        <p:spPr>
          <a:xfrm>
            <a:off x="472210" y="282027"/>
            <a:ext cx="7992888" cy="432048"/>
          </a:xfrm>
        </p:spPr>
        <p:txBody>
          <a:bodyPr>
            <a:normAutofit/>
          </a:bodyPr>
          <a:lstStyle/>
          <a:p>
            <a:r>
              <a:rPr kumimoji="1" lang="ja-JP" altLang="en-US" sz="2200" dirty="0" smtClean="0"/>
              <a:t>実施フロー</a:t>
            </a:r>
            <a:endParaRPr kumimoji="1" lang="ja-JP" altLang="en-US" sz="2200" dirty="0"/>
          </a:p>
        </p:txBody>
      </p:sp>
      <p:sp>
        <p:nvSpPr>
          <p:cNvPr id="39" name="テキスト ボックス 38"/>
          <p:cNvSpPr txBox="1"/>
          <p:nvPr/>
        </p:nvSpPr>
        <p:spPr>
          <a:xfrm>
            <a:off x="632520" y="5896642"/>
            <a:ext cx="8775257" cy="861774"/>
          </a:xfrm>
          <a:prstGeom prst="rect">
            <a:avLst/>
          </a:prstGeom>
          <a:noFill/>
        </p:spPr>
        <p:txBody>
          <a:bodyPr wrap="square">
            <a:spAutoFit/>
          </a:bodyPr>
          <a:lstStyle/>
          <a:p>
            <a:pPr>
              <a:defRPr/>
            </a:pPr>
            <a:r>
              <a:rPr kumimoji="0" lang="en-US" altLang="ja-JP" sz="1000" kern="0" dirty="0">
                <a:solidFill>
                  <a:schemeClr val="tx1">
                    <a:lumMod val="65000"/>
                    <a:lumOff val="35000"/>
                  </a:schemeClr>
                </a:solidFill>
                <a:latin typeface="メイリオ" panose="020B0604030504040204" pitchFamily="50" charset="-128"/>
                <a:ea typeface="メイリオ" panose="020B0604030504040204" pitchFamily="50" charset="-128"/>
              </a:rPr>
              <a:t>※</a:t>
            </a:r>
            <a:r>
              <a:rPr kumimoji="0" lang="ja-JP" altLang="en-US" sz="1000" kern="0" dirty="0">
                <a:solidFill>
                  <a:schemeClr val="tx1">
                    <a:lumMod val="65000"/>
                    <a:lumOff val="35000"/>
                  </a:schemeClr>
                </a:solidFill>
                <a:latin typeface="メイリオ" panose="020B0604030504040204" pitchFamily="50" charset="-128"/>
                <a:ea typeface="メイリオ" panose="020B0604030504040204" pitchFamily="50" charset="-128"/>
              </a:rPr>
              <a:t>各工程で弊社内確認を</a:t>
            </a:r>
            <a:r>
              <a:rPr kumimoji="0" lang="ja-JP" altLang="en-US" sz="1000" kern="0" dirty="0" smtClean="0">
                <a:solidFill>
                  <a:schemeClr val="tx1">
                    <a:lumMod val="65000"/>
                    <a:lumOff val="35000"/>
                  </a:schemeClr>
                </a:solidFill>
                <a:latin typeface="メイリオ" panose="020B0604030504040204" pitchFamily="50" charset="-128"/>
                <a:ea typeface="メイリオ" panose="020B0604030504040204" pitchFamily="50" charset="-128"/>
              </a:rPr>
              <a:t>行い、指摘</a:t>
            </a:r>
            <a:r>
              <a:rPr kumimoji="0" lang="ja-JP" altLang="en-US" sz="1000" kern="0" dirty="0">
                <a:solidFill>
                  <a:schemeClr val="tx1">
                    <a:lumMod val="65000"/>
                    <a:lumOff val="35000"/>
                  </a:schemeClr>
                </a:solidFill>
                <a:latin typeface="メイリオ" panose="020B0604030504040204" pitchFamily="50" charset="-128"/>
                <a:ea typeface="メイリオ" panose="020B0604030504040204" pitchFamily="50" charset="-128"/>
              </a:rPr>
              <a:t>事項</a:t>
            </a:r>
            <a:r>
              <a:rPr kumimoji="0" lang="ja-JP" altLang="en-US" sz="1000" kern="0" dirty="0" smtClean="0">
                <a:solidFill>
                  <a:schemeClr val="tx1">
                    <a:lumMod val="65000"/>
                    <a:lumOff val="35000"/>
                  </a:schemeClr>
                </a:solidFill>
                <a:latin typeface="メイリオ" panose="020B0604030504040204" pitchFamily="50" charset="-128"/>
                <a:ea typeface="メイリオ" panose="020B0604030504040204" pitchFamily="50" charset="-128"/>
              </a:rPr>
              <a:t>は広告</a:t>
            </a:r>
            <a:r>
              <a:rPr kumimoji="0" lang="ja-JP" altLang="en-US" sz="1000" kern="0" dirty="0">
                <a:solidFill>
                  <a:schemeClr val="tx1">
                    <a:lumMod val="65000"/>
                    <a:lumOff val="35000"/>
                  </a:schemeClr>
                </a:solidFill>
                <a:latin typeface="メイリオ" panose="020B0604030504040204" pitchFamily="50" charset="-128"/>
                <a:ea typeface="メイリオ" panose="020B0604030504040204" pitchFamily="50" charset="-128"/>
              </a:rPr>
              <a:t>主様側で特別な理由がない限り修正いたします。</a:t>
            </a:r>
            <a:endParaRPr kumimoji="0" lang="en-US" altLang="ja-JP" sz="1000" kern="0" dirty="0">
              <a:solidFill>
                <a:schemeClr val="tx1">
                  <a:lumMod val="65000"/>
                  <a:lumOff val="35000"/>
                </a:schemeClr>
              </a:solidFill>
              <a:latin typeface="メイリオ" panose="020B0604030504040204" pitchFamily="50" charset="-128"/>
              <a:ea typeface="メイリオ" panose="020B0604030504040204" pitchFamily="50" charset="-128"/>
            </a:endParaRPr>
          </a:p>
          <a:p>
            <a:pPr>
              <a:defRPr/>
            </a:pPr>
            <a:r>
              <a:rPr kumimoji="0" lang="en-US" altLang="ja-JP" sz="1000" kern="0" dirty="0">
                <a:solidFill>
                  <a:schemeClr val="tx1">
                    <a:lumMod val="65000"/>
                    <a:lumOff val="35000"/>
                  </a:schemeClr>
                </a:solidFill>
                <a:latin typeface="メイリオ" panose="020B0604030504040204" pitchFamily="50" charset="-128"/>
                <a:ea typeface="メイリオ" panose="020B0604030504040204" pitchFamily="50" charset="-128"/>
              </a:rPr>
              <a:t>※</a:t>
            </a:r>
            <a:r>
              <a:rPr kumimoji="0" lang="ja-JP" altLang="en-US" sz="1000" kern="0" dirty="0">
                <a:solidFill>
                  <a:schemeClr val="tx1">
                    <a:lumMod val="65000"/>
                    <a:lumOff val="35000"/>
                  </a:schemeClr>
                </a:solidFill>
                <a:latin typeface="メイリオ" panose="020B0604030504040204" pitchFamily="50" charset="-128"/>
                <a:ea typeface="メイリオ" panose="020B0604030504040204" pitchFamily="50" charset="-128"/>
              </a:rPr>
              <a:t>薬機法など、法的な規制がかかる商品、プロモーションでは、制作期間が増加する場合があります。</a:t>
            </a:r>
            <a:r>
              <a:rPr kumimoji="0" lang="en-US" altLang="ja-JP" sz="1000" kern="0" dirty="0">
                <a:solidFill>
                  <a:schemeClr val="tx1">
                    <a:lumMod val="65000"/>
                    <a:lumOff val="35000"/>
                  </a:schemeClr>
                </a:solidFill>
                <a:latin typeface="メイリオ" panose="020B0604030504040204" pitchFamily="50" charset="-128"/>
                <a:ea typeface="メイリオ" panose="020B0604030504040204" pitchFamily="50" charset="-128"/>
              </a:rPr>
              <a:t/>
            </a:r>
            <a:br>
              <a:rPr kumimoji="0" lang="en-US" altLang="ja-JP" sz="1000" kern="0" dirty="0">
                <a:solidFill>
                  <a:schemeClr val="tx1">
                    <a:lumMod val="65000"/>
                    <a:lumOff val="35000"/>
                  </a:schemeClr>
                </a:solidFill>
                <a:latin typeface="メイリオ" panose="020B0604030504040204" pitchFamily="50" charset="-128"/>
                <a:ea typeface="メイリオ" panose="020B0604030504040204" pitchFamily="50" charset="-128"/>
              </a:rPr>
            </a:br>
            <a:r>
              <a:rPr kumimoji="0" lang="en-US" altLang="ja-JP" sz="1000" b="0" i="0" u="none" strike="noStrike" kern="0" cap="none" spc="0" normalizeH="0" baseline="0" noProof="0" dirty="0">
                <a:ln>
                  <a:noFill/>
                </a:ln>
                <a:solidFill>
                  <a:schemeClr val="tx1">
                    <a:lumMod val="65000"/>
                    <a:lumOff val="35000"/>
                  </a:schemeClr>
                </a:solidFill>
                <a:effectLst/>
                <a:uLnTx/>
                <a:uFillTx/>
                <a:latin typeface="メイリオ" panose="020B0604030504040204" pitchFamily="50" charset="-128"/>
                <a:ea typeface="メイリオ" panose="020B0604030504040204" pitchFamily="50" charset="-128"/>
              </a:rPr>
              <a:t>※</a:t>
            </a:r>
            <a:r>
              <a:rPr kumimoji="0" lang="ja-JP" altLang="en-US" sz="1000" kern="0" dirty="0" smtClean="0">
                <a:solidFill>
                  <a:schemeClr val="tx1">
                    <a:lumMod val="65000"/>
                    <a:lumOff val="35000"/>
                  </a:schemeClr>
                </a:solidFill>
                <a:latin typeface="メイリオ" panose="020B0604030504040204" pitchFamily="50" charset="-128"/>
                <a:ea typeface="メイリオ" panose="020B0604030504040204" pitchFamily="50" charset="-128"/>
              </a:rPr>
              <a:t>企画や取材等の</a:t>
            </a:r>
            <a:r>
              <a:rPr kumimoji="0" lang="ja-JP" altLang="en-US" sz="1000" kern="0" dirty="0">
                <a:solidFill>
                  <a:schemeClr val="tx1">
                    <a:lumMod val="65000"/>
                    <a:lumOff val="35000"/>
                  </a:schemeClr>
                </a:solidFill>
                <a:latin typeface="メイリオ" panose="020B0604030504040204" pitchFamily="50" charset="-128"/>
                <a:ea typeface="メイリオ" panose="020B0604030504040204" pitchFamily="50" charset="-128"/>
              </a:rPr>
              <a:t>内容</a:t>
            </a:r>
            <a:r>
              <a:rPr kumimoji="0" lang="ja-JP" altLang="en-US" sz="1000" b="0" i="0" u="none" strike="noStrike" kern="0" cap="none" spc="0" normalizeH="0" baseline="0" noProof="0" dirty="0">
                <a:ln>
                  <a:noFill/>
                </a:ln>
                <a:solidFill>
                  <a:schemeClr val="tx1">
                    <a:lumMod val="65000"/>
                    <a:lumOff val="35000"/>
                  </a:schemeClr>
                </a:solidFill>
                <a:effectLst/>
                <a:uLnTx/>
                <a:uFillTx/>
                <a:latin typeface="メイリオ" panose="020B0604030504040204" pitchFamily="50" charset="-128"/>
                <a:ea typeface="メイリオ" panose="020B0604030504040204" pitchFamily="50" charset="-128"/>
              </a:rPr>
              <a:t>によって、制作期間が変動します</a:t>
            </a:r>
            <a:r>
              <a:rPr kumimoji="0" lang="ja-JP" altLang="en-US" sz="1000" kern="0" noProof="0" dirty="0" smtClean="0">
                <a:solidFill>
                  <a:schemeClr val="tx1">
                    <a:lumMod val="65000"/>
                    <a:lumOff val="35000"/>
                  </a:schemeClr>
                </a:solidFill>
                <a:latin typeface="メイリオ" panose="020B0604030504040204" pitchFamily="50" charset="-128"/>
                <a:ea typeface="メイリオ" panose="020B0604030504040204" pitchFamily="50" charset="-128"/>
              </a:rPr>
              <a:t>。</a:t>
            </a:r>
            <a:r>
              <a:rPr kumimoji="0" lang="ja-JP" altLang="en-US" sz="1000" kern="0" dirty="0" smtClean="0">
                <a:solidFill>
                  <a:schemeClr val="tx1">
                    <a:lumMod val="65000"/>
                    <a:lumOff val="35000"/>
                  </a:schemeClr>
                </a:solidFill>
                <a:latin typeface="メイリオ" panose="020B0604030504040204" pitchFamily="50" charset="-128"/>
                <a:ea typeface="メイリオ" panose="020B0604030504040204" pitchFamily="50" charset="-128"/>
              </a:rPr>
              <a:t>実施が</a:t>
            </a:r>
            <a:r>
              <a:rPr kumimoji="0" lang="ja-JP" altLang="en-US" sz="1000" kern="0" dirty="0">
                <a:solidFill>
                  <a:schemeClr val="tx1">
                    <a:lumMod val="65000"/>
                    <a:lumOff val="35000"/>
                  </a:schemeClr>
                </a:solidFill>
                <a:latin typeface="メイリオ" panose="020B0604030504040204" pitchFamily="50" charset="-128"/>
                <a:ea typeface="メイリオ" panose="020B0604030504040204" pitchFamily="50" charset="-128"/>
              </a:rPr>
              <a:t>確定した段階で正式なスケジュールを広告主様に提出し、こちらの確認回数や期間</a:t>
            </a:r>
            <a:r>
              <a:rPr kumimoji="0" lang="ja-JP" altLang="en-US" sz="1000" kern="0" dirty="0" smtClean="0">
                <a:solidFill>
                  <a:schemeClr val="tx1">
                    <a:lumMod val="65000"/>
                    <a:lumOff val="35000"/>
                  </a:schemeClr>
                </a:solidFill>
                <a:latin typeface="メイリオ" panose="020B0604030504040204" pitchFamily="50" charset="-128"/>
                <a:ea typeface="メイリオ" panose="020B0604030504040204" pitchFamily="50" charset="-128"/>
              </a:rPr>
              <a:t>に</a:t>
            </a:r>
            <a:endParaRPr kumimoji="0" lang="en-US" altLang="ja-JP" sz="1000" kern="0" dirty="0" smtClean="0">
              <a:solidFill>
                <a:schemeClr val="tx1">
                  <a:lumMod val="65000"/>
                  <a:lumOff val="35000"/>
                </a:schemeClr>
              </a:solidFill>
              <a:latin typeface="メイリオ" panose="020B0604030504040204" pitchFamily="50" charset="-128"/>
              <a:ea typeface="メイリオ" panose="020B0604030504040204" pitchFamily="50" charset="-128"/>
            </a:endParaRPr>
          </a:p>
          <a:p>
            <a:pPr>
              <a:defRPr/>
            </a:pPr>
            <a:r>
              <a:rPr kumimoji="0" lang="ja-JP" altLang="en-US" sz="1000" kern="0" dirty="0">
                <a:solidFill>
                  <a:schemeClr val="tx1">
                    <a:lumMod val="65000"/>
                    <a:lumOff val="35000"/>
                  </a:schemeClr>
                </a:solidFill>
                <a:latin typeface="メイリオ" panose="020B0604030504040204" pitchFamily="50" charset="-128"/>
                <a:ea typeface="メイリオ" panose="020B0604030504040204" pitchFamily="50" charset="-128"/>
              </a:rPr>
              <a:t>　</a:t>
            </a:r>
            <a:r>
              <a:rPr kumimoji="0" lang="ja-JP" altLang="en-US" sz="1000" kern="0" dirty="0" smtClean="0">
                <a:solidFill>
                  <a:schemeClr val="tx1">
                    <a:lumMod val="65000"/>
                    <a:lumOff val="35000"/>
                  </a:schemeClr>
                </a:solidFill>
                <a:latin typeface="メイリオ" panose="020B0604030504040204" pitchFamily="50" charset="-128"/>
                <a:ea typeface="メイリオ" panose="020B0604030504040204" pitchFamily="50" charset="-128"/>
              </a:rPr>
              <a:t>したがって</a:t>
            </a:r>
            <a:r>
              <a:rPr kumimoji="0" lang="ja-JP" altLang="en-US" sz="1000" kern="0" dirty="0">
                <a:solidFill>
                  <a:schemeClr val="tx1">
                    <a:lumMod val="65000"/>
                    <a:lumOff val="35000"/>
                  </a:schemeClr>
                </a:solidFill>
                <a:latin typeface="メイリオ" panose="020B0604030504040204" pitchFamily="50" charset="-128"/>
                <a:ea typeface="メイリオ" panose="020B0604030504040204" pitchFamily="50" charset="-128"/>
              </a:rPr>
              <a:t>進行</a:t>
            </a:r>
            <a:r>
              <a:rPr kumimoji="0" lang="ja-JP" altLang="en-US" sz="1000" kern="0" dirty="0" smtClean="0">
                <a:solidFill>
                  <a:schemeClr val="tx1">
                    <a:lumMod val="65000"/>
                    <a:lumOff val="35000"/>
                  </a:schemeClr>
                </a:solidFill>
                <a:latin typeface="メイリオ" panose="020B0604030504040204" pitchFamily="50" charset="-128"/>
                <a:ea typeface="メイリオ" panose="020B0604030504040204" pitchFamily="50" charset="-128"/>
              </a:rPr>
              <a:t>いただきます。ただし、</a:t>
            </a:r>
            <a:r>
              <a:rPr kumimoji="0" lang="ja-JP" altLang="en-US" sz="1000" kern="0" noProof="0" dirty="0" smtClean="0">
                <a:solidFill>
                  <a:schemeClr val="tx1">
                    <a:lumMod val="65000"/>
                    <a:lumOff val="35000"/>
                  </a:schemeClr>
                </a:solidFill>
                <a:latin typeface="メイリオ" panose="020B0604030504040204" pitchFamily="50" charset="-128"/>
                <a:ea typeface="メイリオ" panose="020B0604030504040204" pitchFamily="50" charset="-128"/>
              </a:rPr>
              <a:t>制作の進捗状況により進行途中でスケジュールを変更させていただく場合があります。</a:t>
            </a:r>
            <a:endParaRPr kumimoji="0" lang="en-US" altLang="ja-JP" sz="1000" kern="0" noProof="0" dirty="0" smtClean="0">
              <a:solidFill>
                <a:schemeClr val="tx1">
                  <a:lumMod val="65000"/>
                  <a:lumOff val="35000"/>
                </a:schemeClr>
              </a:solidFill>
              <a:latin typeface="メイリオ" panose="020B0604030504040204" pitchFamily="50" charset="-128"/>
              <a:ea typeface="メイリオ" panose="020B0604030504040204" pitchFamily="50" charset="-128"/>
            </a:endParaRPr>
          </a:p>
          <a:p>
            <a:pPr>
              <a:defRPr/>
            </a:pPr>
            <a:r>
              <a:rPr kumimoji="0" lang="ja-JP" altLang="en-US" sz="1000" kern="0" dirty="0">
                <a:solidFill>
                  <a:schemeClr val="tx1">
                    <a:lumMod val="65000"/>
                    <a:lumOff val="35000"/>
                  </a:schemeClr>
                </a:solidFill>
                <a:latin typeface="メイリオ" panose="020B0604030504040204" pitchFamily="50" charset="-128"/>
                <a:ea typeface="メイリオ" panose="020B0604030504040204" pitchFamily="50" charset="-128"/>
              </a:rPr>
              <a:t>　</a:t>
            </a:r>
            <a:endParaRPr kumimoji="0" lang="en-US" altLang="ja-JP" sz="1000" b="0" i="0" u="none" strike="noStrike" kern="0" cap="none" spc="0" normalizeH="0" baseline="0" noProof="0" dirty="0">
              <a:ln>
                <a:noFill/>
              </a:ln>
              <a:solidFill>
                <a:schemeClr val="tx1">
                  <a:lumMod val="65000"/>
                  <a:lumOff val="35000"/>
                </a:schemeClr>
              </a:solidFill>
              <a:effectLst/>
              <a:uLnTx/>
              <a:uFillTx/>
              <a:latin typeface="メイリオ" panose="020B0604030504040204" pitchFamily="50" charset="-128"/>
              <a:ea typeface="メイリオ" panose="020B0604030504040204" pitchFamily="50" charset="-128"/>
            </a:endParaRPr>
          </a:p>
        </p:txBody>
      </p:sp>
      <p:sp>
        <p:nvSpPr>
          <p:cNvPr id="40" name="ホームベース 39"/>
          <p:cNvSpPr/>
          <p:nvPr/>
        </p:nvSpPr>
        <p:spPr>
          <a:xfrm>
            <a:off x="7832642" y="980728"/>
            <a:ext cx="1663728" cy="846731"/>
          </a:xfrm>
          <a:prstGeom prst="homePlate">
            <a:avLst/>
          </a:prstGeom>
          <a:solidFill>
            <a:schemeClr val="accent5">
              <a:lumMod val="60000"/>
              <a:lumOff val="40000"/>
            </a:schemeClr>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bg1"/>
              </a:solidFill>
            </a:endParaRPr>
          </a:p>
        </p:txBody>
      </p:sp>
      <p:sp>
        <p:nvSpPr>
          <p:cNvPr id="41" name="ホームベース 40"/>
          <p:cNvSpPr/>
          <p:nvPr/>
        </p:nvSpPr>
        <p:spPr>
          <a:xfrm>
            <a:off x="6654384" y="980728"/>
            <a:ext cx="1663728" cy="846731"/>
          </a:xfrm>
          <a:prstGeom prst="homePlate">
            <a:avLst/>
          </a:prstGeom>
          <a:solidFill>
            <a:schemeClr val="accent5">
              <a:lumMod val="60000"/>
              <a:lumOff val="40000"/>
            </a:schemeClr>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bg1"/>
              </a:solidFill>
            </a:endParaRPr>
          </a:p>
        </p:txBody>
      </p:sp>
      <p:sp>
        <p:nvSpPr>
          <p:cNvPr id="42" name="ホームベース 41"/>
          <p:cNvSpPr/>
          <p:nvPr/>
        </p:nvSpPr>
        <p:spPr>
          <a:xfrm>
            <a:off x="4848683" y="980728"/>
            <a:ext cx="2237326" cy="846731"/>
          </a:xfrm>
          <a:prstGeom prst="homePlate">
            <a:avLst/>
          </a:prstGeom>
          <a:solidFill>
            <a:schemeClr val="accent5">
              <a:lumMod val="60000"/>
              <a:lumOff val="40000"/>
            </a:schemeClr>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bg1"/>
              </a:solidFill>
            </a:endParaRPr>
          </a:p>
        </p:txBody>
      </p:sp>
      <p:sp>
        <p:nvSpPr>
          <p:cNvPr id="43" name="ホームベース 42"/>
          <p:cNvSpPr/>
          <p:nvPr/>
        </p:nvSpPr>
        <p:spPr>
          <a:xfrm>
            <a:off x="4221824" y="980728"/>
            <a:ext cx="1663728" cy="846731"/>
          </a:xfrm>
          <a:prstGeom prst="homePlate">
            <a:avLst/>
          </a:prstGeom>
          <a:solidFill>
            <a:schemeClr val="accent5">
              <a:lumMod val="60000"/>
              <a:lumOff val="40000"/>
            </a:schemeClr>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bg1"/>
              </a:solidFill>
            </a:endParaRPr>
          </a:p>
        </p:txBody>
      </p:sp>
      <p:sp>
        <p:nvSpPr>
          <p:cNvPr id="44" name="ホームベース 43"/>
          <p:cNvSpPr/>
          <p:nvPr/>
        </p:nvSpPr>
        <p:spPr>
          <a:xfrm>
            <a:off x="2952728" y="980728"/>
            <a:ext cx="1663728" cy="846731"/>
          </a:xfrm>
          <a:prstGeom prst="homePlate">
            <a:avLst/>
          </a:prstGeom>
          <a:solidFill>
            <a:schemeClr val="accent5">
              <a:lumMod val="60000"/>
              <a:lumOff val="40000"/>
            </a:schemeClr>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bg1"/>
              </a:solidFill>
            </a:endParaRPr>
          </a:p>
        </p:txBody>
      </p:sp>
      <p:sp>
        <p:nvSpPr>
          <p:cNvPr id="45" name="ホームベース 44"/>
          <p:cNvSpPr/>
          <p:nvPr/>
        </p:nvSpPr>
        <p:spPr>
          <a:xfrm>
            <a:off x="1739870" y="980728"/>
            <a:ext cx="1663728" cy="846731"/>
          </a:xfrm>
          <a:prstGeom prst="homePlate">
            <a:avLst/>
          </a:prstGeom>
          <a:solidFill>
            <a:schemeClr val="accent5">
              <a:lumMod val="60000"/>
              <a:lumOff val="40000"/>
            </a:schemeClr>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bg1"/>
              </a:solidFill>
            </a:endParaRPr>
          </a:p>
        </p:txBody>
      </p:sp>
      <p:sp>
        <p:nvSpPr>
          <p:cNvPr id="46" name="ホームベース 45"/>
          <p:cNvSpPr/>
          <p:nvPr/>
        </p:nvSpPr>
        <p:spPr>
          <a:xfrm>
            <a:off x="480960" y="980728"/>
            <a:ext cx="1663728" cy="846731"/>
          </a:xfrm>
          <a:prstGeom prst="homePlate">
            <a:avLst/>
          </a:prstGeom>
          <a:solidFill>
            <a:schemeClr val="accent5">
              <a:lumMod val="60000"/>
              <a:lumOff val="40000"/>
            </a:schemeClr>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bg1"/>
              </a:solidFill>
            </a:endParaRPr>
          </a:p>
        </p:txBody>
      </p:sp>
      <p:sp>
        <p:nvSpPr>
          <p:cNvPr id="47" name="テキスト ボックス 46"/>
          <p:cNvSpPr txBox="1"/>
          <p:nvPr/>
        </p:nvSpPr>
        <p:spPr>
          <a:xfrm>
            <a:off x="180511" y="1044718"/>
            <a:ext cx="1877561" cy="738664"/>
          </a:xfrm>
          <a:prstGeom prst="rect">
            <a:avLst/>
          </a:prstGeom>
          <a:noFill/>
        </p:spPr>
        <p:txBody>
          <a:bodyPr wrap="square" rtlCol="0">
            <a:spAutoFit/>
          </a:bodyPr>
          <a:lstStyle/>
          <a:p>
            <a:pPr algn="ctr">
              <a:defRPr/>
            </a:pPr>
            <a:r>
              <a:rPr kumimoji="0" lang="ja-JP" altLang="en-US" sz="1400" b="1" kern="0" dirty="0">
                <a:solidFill>
                  <a:schemeClr val="bg1"/>
                </a:solidFill>
                <a:latin typeface="メイリオ" panose="020B0604030504040204" pitchFamily="50" charset="-128"/>
                <a:ea typeface="メイリオ" panose="020B0604030504040204" pitchFamily="50" charset="-128"/>
              </a:rPr>
              <a:t>➊お申し込み</a:t>
            </a:r>
          </a:p>
          <a:p>
            <a:pPr lvl="0" algn="ctr">
              <a:defRPr/>
            </a:pPr>
            <a:r>
              <a:rPr kumimoji="0" lang="ja-JP" altLang="en-US" sz="1400" b="1" kern="0" dirty="0">
                <a:solidFill>
                  <a:schemeClr val="bg1"/>
                </a:solidFill>
                <a:latin typeface="メイリオ" panose="020B0604030504040204" pitchFamily="50" charset="-128"/>
                <a:ea typeface="メイリオ" panose="020B0604030504040204" pitchFamily="50" charset="-128"/>
              </a:rPr>
              <a:t>オリエン</a:t>
            </a:r>
            <a:endParaRPr kumimoji="0" lang="en-US" altLang="ja-JP" sz="1400" b="1" kern="0" dirty="0">
              <a:solidFill>
                <a:schemeClr val="bg1"/>
              </a:solidFill>
              <a:latin typeface="メイリオ" panose="020B0604030504040204" pitchFamily="50" charset="-128"/>
              <a:ea typeface="メイリオ" panose="020B0604030504040204" pitchFamily="50" charset="-128"/>
            </a:endParaRPr>
          </a:p>
          <a:p>
            <a:pPr lvl="0" algn="ctr">
              <a:defRPr/>
            </a:pPr>
            <a:r>
              <a:rPr kumimoji="0" lang="ja-JP" altLang="en-US" sz="1400" b="1" kern="0" dirty="0">
                <a:solidFill>
                  <a:schemeClr val="bg1"/>
                </a:solidFill>
                <a:latin typeface="メイリオ" panose="020B0604030504040204" pitchFamily="50" charset="-128"/>
                <a:ea typeface="メイリオ" panose="020B0604030504040204" pitchFamily="50" charset="-128"/>
              </a:rPr>
              <a:t>　テーション</a:t>
            </a:r>
          </a:p>
        </p:txBody>
      </p:sp>
      <p:sp>
        <p:nvSpPr>
          <p:cNvPr id="48" name="正方形/長方形 47"/>
          <p:cNvSpPr/>
          <p:nvPr/>
        </p:nvSpPr>
        <p:spPr>
          <a:xfrm>
            <a:off x="1940057" y="1242871"/>
            <a:ext cx="1311644" cy="307777"/>
          </a:xfrm>
          <a:prstGeom prst="rect">
            <a:avLst/>
          </a:prstGeom>
          <a:noFill/>
        </p:spPr>
        <p:txBody>
          <a:bodyPr wrap="square">
            <a:spAutoFit/>
          </a:bodyPr>
          <a:lstStyle/>
          <a:p>
            <a:pPr lvl="0" algn="ctr">
              <a:defRPr/>
            </a:pPr>
            <a:r>
              <a:rPr kumimoji="0" lang="ja-JP" altLang="en-US" sz="1400" b="1" kern="0" dirty="0">
                <a:solidFill>
                  <a:schemeClr val="bg1"/>
                </a:solidFill>
                <a:latin typeface="メイリオ" panose="020B0604030504040204" pitchFamily="50" charset="-128"/>
                <a:ea typeface="メイリオ" panose="020B0604030504040204" pitchFamily="50" charset="-128"/>
              </a:rPr>
              <a:t>❷</a:t>
            </a:r>
            <a:r>
              <a:rPr kumimoji="0" lang="ja-JP" altLang="en-US" sz="1400" b="1" kern="0" dirty="0" smtClean="0">
                <a:solidFill>
                  <a:schemeClr val="bg1"/>
                </a:solidFill>
                <a:latin typeface="メイリオ" panose="020B0604030504040204" pitchFamily="50" charset="-128"/>
                <a:ea typeface="メイリオ" panose="020B0604030504040204" pitchFamily="50" charset="-128"/>
              </a:rPr>
              <a:t>企画案</a:t>
            </a:r>
            <a:endParaRPr kumimoji="0" lang="ja-JP" altLang="en-US" sz="1400" b="1" kern="0" dirty="0">
              <a:solidFill>
                <a:schemeClr val="bg1"/>
              </a:solidFill>
              <a:latin typeface="メイリオ" panose="020B0604030504040204" pitchFamily="50" charset="-128"/>
              <a:ea typeface="メイリオ" panose="020B0604030504040204" pitchFamily="50" charset="-128"/>
            </a:endParaRPr>
          </a:p>
        </p:txBody>
      </p:sp>
      <p:sp>
        <p:nvSpPr>
          <p:cNvPr id="49" name="正方形/長方形 48"/>
          <p:cNvSpPr/>
          <p:nvPr/>
        </p:nvSpPr>
        <p:spPr>
          <a:xfrm>
            <a:off x="3301472" y="1250204"/>
            <a:ext cx="1094071" cy="307777"/>
          </a:xfrm>
          <a:prstGeom prst="rect">
            <a:avLst/>
          </a:prstGeom>
          <a:noFill/>
        </p:spPr>
        <p:txBody>
          <a:bodyPr wrap="square">
            <a:spAutoFit/>
          </a:bodyPr>
          <a:lstStyle/>
          <a:p>
            <a:pPr lvl="0" algn="ctr">
              <a:defRPr/>
            </a:pPr>
            <a:r>
              <a:rPr kumimoji="0" lang="ja-JP" altLang="en-US" sz="1400" b="1" kern="0" dirty="0" smtClean="0">
                <a:solidFill>
                  <a:schemeClr val="bg1"/>
                </a:solidFill>
                <a:latin typeface="メイリオ" panose="020B0604030504040204" pitchFamily="50" charset="-128"/>
                <a:ea typeface="メイリオ" panose="020B0604030504040204" pitchFamily="50" charset="-128"/>
              </a:rPr>
              <a:t>❸構成</a:t>
            </a:r>
            <a:r>
              <a:rPr kumimoji="0" lang="ja-JP" altLang="en-US" sz="1400" b="1" kern="0" dirty="0">
                <a:solidFill>
                  <a:schemeClr val="bg1"/>
                </a:solidFill>
                <a:latin typeface="メイリオ" panose="020B0604030504040204" pitchFamily="50" charset="-128"/>
                <a:ea typeface="メイリオ" panose="020B0604030504040204" pitchFamily="50" charset="-128"/>
              </a:rPr>
              <a:t>案</a:t>
            </a:r>
            <a:endParaRPr kumimoji="0" lang="en-US" altLang="ja-JP" sz="1400" b="1" kern="0" dirty="0">
              <a:solidFill>
                <a:schemeClr val="bg1"/>
              </a:solidFill>
              <a:latin typeface="メイリオ" panose="020B0604030504040204" pitchFamily="50" charset="-128"/>
              <a:ea typeface="メイリオ" panose="020B0604030504040204" pitchFamily="50" charset="-128"/>
            </a:endParaRPr>
          </a:p>
        </p:txBody>
      </p:sp>
      <p:sp>
        <p:nvSpPr>
          <p:cNvPr id="50" name="正方形/長方形 49"/>
          <p:cNvSpPr/>
          <p:nvPr/>
        </p:nvSpPr>
        <p:spPr>
          <a:xfrm>
            <a:off x="5769694" y="1150872"/>
            <a:ext cx="1094072" cy="523220"/>
          </a:xfrm>
          <a:prstGeom prst="rect">
            <a:avLst/>
          </a:prstGeom>
          <a:noFill/>
        </p:spPr>
        <p:txBody>
          <a:bodyPr wrap="square">
            <a:spAutoFit/>
          </a:bodyPr>
          <a:lstStyle/>
          <a:p>
            <a:pPr lvl="0" algn="ctr">
              <a:defRPr/>
            </a:pPr>
            <a:r>
              <a:rPr kumimoji="0" lang="ja-JP" altLang="en-US" sz="1400" b="1" kern="0" dirty="0">
                <a:solidFill>
                  <a:schemeClr val="bg1"/>
                </a:solidFill>
                <a:latin typeface="メイリオ" panose="020B0604030504040204" pitchFamily="50" charset="-128"/>
                <a:ea typeface="メイリオ" panose="020B0604030504040204" pitchFamily="50" charset="-128"/>
              </a:rPr>
              <a:t>❺テスト</a:t>
            </a:r>
          </a:p>
          <a:p>
            <a:pPr lvl="0" algn="ctr">
              <a:defRPr/>
            </a:pPr>
            <a:r>
              <a:rPr kumimoji="0" lang="ja-JP" altLang="en-US" sz="1400" b="1" kern="0" dirty="0">
                <a:solidFill>
                  <a:schemeClr val="bg1"/>
                </a:solidFill>
                <a:latin typeface="メイリオ" panose="020B0604030504040204" pitchFamily="50" charset="-128"/>
                <a:ea typeface="メイリオ" panose="020B0604030504040204" pitchFamily="50" charset="-128"/>
              </a:rPr>
              <a:t>　アップ</a:t>
            </a:r>
          </a:p>
        </p:txBody>
      </p:sp>
      <p:sp>
        <p:nvSpPr>
          <p:cNvPr id="51" name="正方形/長方形 50"/>
          <p:cNvSpPr/>
          <p:nvPr/>
        </p:nvSpPr>
        <p:spPr>
          <a:xfrm>
            <a:off x="6905299" y="1243885"/>
            <a:ext cx="1371720" cy="307777"/>
          </a:xfrm>
          <a:prstGeom prst="rect">
            <a:avLst/>
          </a:prstGeom>
          <a:noFill/>
        </p:spPr>
        <p:txBody>
          <a:bodyPr wrap="square">
            <a:spAutoFit/>
          </a:bodyPr>
          <a:lstStyle/>
          <a:p>
            <a:pPr lvl="0" algn="ctr">
              <a:defRPr/>
            </a:pPr>
            <a:r>
              <a:rPr kumimoji="0" lang="ja-JP" altLang="en-US" sz="1400" b="1" kern="0" dirty="0">
                <a:solidFill>
                  <a:schemeClr val="bg1"/>
                </a:solidFill>
                <a:latin typeface="メイリオ" panose="020B0604030504040204" pitchFamily="50" charset="-128"/>
                <a:ea typeface="メイリオ" panose="020B0604030504040204" pitchFamily="50" charset="-128"/>
              </a:rPr>
              <a:t>❻公開準備</a:t>
            </a:r>
          </a:p>
        </p:txBody>
      </p:sp>
      <p:sp>
        <p:nvSpPr>
          <p:cNvPr id="52" name="正方形/長方形 51"/>
          <p:cNvSpPr/>
          <p:nvPr/>
        </p:nvSpPr>
        <p:spPr>
          <a:xfrm>
            <a:off x="8265368" y="1243382"/>
            <a:ext cx="1094071" cy="307777"/>
          </a:xfrm>
          <a:prstGeom prst="rect">
            <a:avLst/>
          </a:prstGeom>
          <a:noFill/>
        </p:spPr>
        <p:txBody>
          <a:bodyPr wrap="square">
            <a:spAutoFit/>
          </a:bodyPr>
          <a:lstStyle/>
          <a:p>
            <a:pPr lvl="0" algn="ctr">
              <a:defRPr/>
            </a:pPr>
            <a:r>
              <a:rPr kumimoji="0" lang="ja-JP" altLang="en-US" sz="1400" b="1" kern="0" dirty="0">
                <a:solidFill>
                  <a:schemeClr val="bg1"/>
                </a:solidFill>
                <a:latin typeface="メイリオ" panose="020B0604030504040204" pitchFamily="50" charset="-128"/>
                <a:ea typeface="メイリオ" panose="020B0604030504040204" pitchFamily="50" charset="-128"/>
              </a:rPr>
              <a:t>掲載開始</a:t>
            </a:r>
          </a:p>
        </p:txBody>
      </p:sp>
      <p:sp>
        <p:nvSpPr>
          <p:cNvPr id="53" name="テキスト ボックス 52"/>
          <p:cNvSpPr txBox="1"/>
          <p:nvPr/>
        </p:nvSpPr>
        <p:spPr>
          <a:xfrm>
            <a:off x="692283" y="2060848"/>
            <a:ext cx="8733560" cy="3770263"/>
          </a:xfrm>
          <a:prstGeom prst="rect">
            <a:avLst/>
          </a:prstGeom>
          <a:noFill/>
        </p:spPr>
        <p:txBody>
          <a:bodyPr wrap="square" anchor="t">
            <a:spAutoFit/>
          </a:bodyPr>
          <a:lstStyle/>
          <a:p>
            <a:pPr>
              <a:defRPr/>
            </a:pPr>
            <a:r>
              <a:rPr kumimoji="0" lang="ja-JP" altLang="en-US" sz="1400" b="1" i="0" u="none" strike="noStrike" kern="0" cap="none" spc="0" normalizeH="0" baseline="0" noProof="0" dirty="0" smtClean="0">
                <a:ln>
                  <a:noFill/>
                </a:ln>
                <a:solidFill>
                  <a:schemeClr val="tx1">
                    <a:lumMod val="65000"/>
                    <a:lumOff val="35000"/>
                  </a:schemeClr>
                </a:solidFill>
                <a:effectLst/>
                <a:uLnTx/>
                <a:uFillTx/>
                <a:latin typeface="メイリオ" panose="020B0604030504040204" pitchFamily="50" charset="-128"/>
                <a:ea typeface="メイリオ" panose="020B0604030504040204" pitchFamily="50" charset="-128"/>
              </a:rPr>
              <a:t>❶</a:t>
            </a:r>
            <a:r>
              <a:rPr kumimoji="0" lang="ja-JP" altLang="en-US" sz="600" b="1" i="0" u="none" strike="noStrike" kern="0" cap="none" spc="0" normalizeH="0" baseline="0" noProof="0" dirty="0">
                <a:ln>
                  <a:noFill/>
                </a:ln>
                <a:solidFill>
                  <a:schemeClr val="tx1">
                    <a:lumMod val="65000"/>
                    <a:lumOff val="35000"/>
                  </a:schemeClr>
                </a:solidFill>
                <a:effectLst/>
                <a:uLnTx/>
                <a:uFillTx/>
                <a:latin typeface="メイリオ" panose="020B0604030504040204" pitchFamily="50" charset="-128"/>
                <a:ea typeface="メイリオ" panose="020B0604030504040204" pitchFamily="50" charset="-128"/>
              </a:rPr>
              <a:t>　</a:t>
            </a:r>
            <a:r>
              <a:rPr kumimoji="0" lang="ja-JP" altLang="en-US" sz="1400" b="1" kern="0" dirty="0">
                <a:solidFill>
                  <a:schemeClr val="tx1">
                    <a:lumMod val="65000"/>
                    <a:lumOff val="35000"/>
                  </a:schemeClr>
                </a:solidFill>
                <a:latin typeface="メイリオ" panose="020B0604030504040204" pitchFamily="50" charset="-128"/>
                <a:ea typeface="メイリオ" panose="020B0604030504040204" pitchFamily="50" charset="-128"/>
              </a:rPr>
              <a:t>オリエンテーション実施</a:t>
            </a:r>
            <a:endParaRPr kumimoji="0" lang="en-US" altLang="ja-JP" sz="1400" b="1" i="0" u="none" strike="noStrike" kern="0" cap="none" spc="0" normalizeH="0" baseline="0" noProof="0" dirty="0">
              <a:ln>
                <a:noFill/>
              </a:ln>
              <a:solidFill>
                <a:schemeClr val="tx1">
                  <a:lumMod val="65000"/>
                  <a:lumOff val="35000"/>
                </a:schemeClr>
              </a:solidFill>
              <a:effectLst/>
              <a:uLnTx/>
              <a:uFillTx/>
              <a:latin typeface="メイリオ" panose="020B0604030504040204" pitchFamily="50" charset="-128"/>
              <a:ea typeface="メイリオ" panose="020B0604030504040204" pitchFamily="50" charset="-128"/>
            </a:endParaRPr>
          </a:p>
          <a:p>
            <a:pPr>
              <a:defRPr/>
            </a:pPr>
            <a:r>
              <a:rPr kumimoji="0" lang="ja-JP" altLang="en-US" sz="1100" b="0" i="0" u="none" strike="noStrike" kern="0" cap="none" spc="0" normalizeH="0" baseline="0" noProof="0" dirty="0">
                <a:ln>
                  <a:noFill/>
                </a:ln>
                <a:solidFill>
                  <a:schemeClr val="tx1">
                    <a:lumMod val="65000"/>
                    <a:lumOff val="35000"/>
                  </a:schemeClr>
                </a:solidFill>
                <a:effectLst/>
                <a:uLnTx/>
                <a:uFillTx/>
                <a:latin typeface="メイリオ" panose="020B0604030504040204" pitchFamily="50" charset="-128"/>
                <a:ea typeface="メイリオ" panose="020B0604030504040204" pitchFamily="50" charset="-128"/>
              </a:rPr>
              <a:t>　　</a:t>
            </a:r>
            <a:r>
              <a:rPr kumimoji="0" lang="ja-JP" altLang="en-US" sz="1100" kern="0" dirty="0">
                <a:solidFill>
                  <a:schemeClr val="tx1">
                    <a:lumMod val="65000"/>
                    <a:lumOff val="35000"/>
                  </a:schemeClr>
                </a:solidFill>
                <a:latin typeface="メイリオ" panose="020B0604030504040204" pitchFamily="50" charset="-128"/>
                <a:ea typeface="メイリオ" panose="020B0604030504040204" pitchFamily="50" charset="-128"/>
              </a:rPr>
              <a:t>事前</a:t>
            </a:r>
            <a:r>
              <a:rPr kumimoji="0" lang="ja-JP" altLang="en-US" sz="1100" kern="0" dirty="0" smtClean="0">
                <a:solidFill>
                  <a:schemeClr val="tx1">
                    <a:lumMod val="65000"/>
                    <a:lumOff val="35000"/>
                  </a:schemeClr>
                </a:solidFill>
                <a:latin typeface="メイリオ" panose="020B0604030504040204" pitchFamily="50" charset="-128"/>
                <a:ea typeface="メイリオ" panose="020B0604030504040204" pitchFamily="50" charset="-128"/>
              </a:rPr>
              <a:t>に</a:t>
            </a:r>
            <a:r>
              <a:rPr lang="ja-JP" altLang="en-US" sz="1100" dirty="0" smtClean="0">
                <a:solidFill>
                  <a:schemeClr val="tx1">
                    <a:lumMod val="65000"/>
                    <a:lumOff val="35000"/>
                  </a:schemeClr>
                </a:solidFill>
                <a:latin typeface="メイリオ" panose="020B0604030504040204" pitchFamily="50" charset="-128"/>
                <a:ea typeface="メイリオ" panose="020B0604030504040204" pitchFamily="50" charset="-128"/>
              </a:rPr>
              <a:t>オリエンテーション</a:t>
            </a:r>
            <a:r>
              <a:rPr lang="ja-JP" altLang="en-US" sz="1100" dirty="0">
                <a:solidFill>
                  <a:schemeClr val="tx1">
                    <a:lumMod val="65000"/>
                    <a:lumOff val="35000"/>
                  </a:schemeClr>
                </a:solidFill>
                <a:latin typeface="メイリオ" panose="020B0604030504040204" pitchFamily="50" charset="-128"/>
                <a:ea typeface="メイリオ" panose="020B0604030504040204" pitchFamily="50" charset="-128"/>
              </a:rPr>
              <a:t>を</a:t>
            </a:r>
            <a:r>
              <a:rPr lang="ja-JP" altLang="en-US" sz="1100" dirty="0" smtClean="0">
                <a:solidFill>
                  <a:schemeClr val="tx1">
                    <a:lumMod val="65000"/>
                    <a:lumOff val="35000"/>
                  </a:schemeClr>
                </a:solidFill>
                <a:latin typeface="メイリオ" panose="020B0604030504040204" pitchFamily="50" charset="-128"/>
                <a:ea typeface="メイリオ" panose="020B0604030504040204" pitchFamily="50" charset="-128"/>
              </a:rPr>
              <a:t>実施。</a:t>
            </a:r>
            <a:r>
              <a:rPr lang="ja-JP" altLang="en-US" sz="1100" b="1" dirty="0" smtClean="0">
                <a:solidFill>
                  <a:schemeClr val="tx1">
                    <a:lumMod val="65000"/>
                    <a:lumOff val="35000"/>
                  </a:schemeClr>
                </a:solidFill>
                <a:latin typeface="メイリオ" panose="020B0604030504040204" pitchFamily="50" charset="-128"/>
                <a:ea typeface="メイリオ" panose="020B0604030504040204" pitchFamily="50" charset="-128"/>
              </a:rPr>
              <a:t>ターゲットや訴求ポイントなど企画目的</a:t>
            </a:r>
            <a:r>
              <a:rPr lang="ja-JP" altLang="en-US" sz="1100" b="1" dirty="0">
                <a:solidFill>
                  <a:schemeClr val="tx1">
                    <a:lumMod val="65000"/>
                    <a:lumOff val="35000"/>
                  </a:schemeClr>
                </a:solidFill>
                <a:latin typeface="メイリオ" panose="020B0604030504040204" pitchFamily="50" charset="-128"/>
                <a:ea typeface="メイリオ" panose="020B0604030504040204" pitchFamily="50" charset="-128"/>
              </a:rPr>
              <a:t>を明確に</a:t>
            </a:r>
            <a:r>
              <a:rPr lang="ja-JP" altLang="en-US" sz="1100" dirty="0">
                <a:solidFill>
                  <a:schemeClr val="tx1">
                    <a:lumMod val="65000"/>
                    <a:lumOff val="35000"/>
                  </a:schemeClr>
                </a:solidFill>
                <a:latin typeface="メイリオ" panose="020B0604030504040204" pitchFamily="50" charset="-128"/>
                <a:ea typeface="メイリオ" panose="020B0604030504040204" pitchFamily="50" charset="-128"/>
              </a:rPr>
              <a:t>します。</a:t>
            </a:r>
            <a:endParaRPr lang="en-US" altLang="ja-JP" sz="1100" dirty="0">
              <a:solidFill>
                <a:schemeClr val="tx1">
                  <a:lumMod val="65000"/>
                  <a:lumOff val="35000"/>
                </a:schemeClr>
              </a:solidFill>
              <a:latin typeface="メイリオ" panose="020B0604030504040204" pitchFamily="50" charset="-128"/>
              <a:ea typeface="メイリオ" panose="020B0604030504040204" pitchFamily="50" charset="-128"/>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ja-JP" altLang="en-US" sz="1100" kern="0" dirty="0">
                <a:solidFill>
                  <a:schemeClr val="tx1">
                    <a:lumMod val="65000"/>
                    <a:lumOff val="35000"/>
                  </a:schemeClr>
                </a:solidFill>
                <a:latin typeface="メイリオ" panose="020B0604030504040204" pitchFamily="50" charset="-128"/>
                <a:ea typeface="メイリオ" panose="020B0604030504040204" pitchFamily="50" charset="-128"/>
              </a:rPr>
              <a:t>　　　</a:t>
            </a:r>
            <a:r>
              <a:rPr kumimoji="0" lang="en-US" altLang="ja-JP" sz="1100" kern="0" dirty="0">
                <a:solidFill>
                  <a:schemeClr val="tx1">
                    <a:lumMod val="65000"/>
                    <a:lumOff val="35000"/>
                  </a:schemeClr>
                </a:solidFill>
                <a:latin typeface="メイリオ" panose="020B0604030504040204" pitchFamily="50" charset="-128"/>
                <a:ea typeface="メイリオ" panose="020B0604030504040204" pitchFamily="50" charset="-128"/>
              </a:rPr>
              <a:t>※</a:t>
            </a:r>
            <a:r>
              <a:rPr kumimoji="0" lang="ja-JP" altLang="en-US" sz="1100" kern="0" dirty="0">
                <a:solidFill>
                  <a:schemeClr val="tx1">
                    <a:lumMod val="65000"/>
                    <a:lumOff val="35000"/>
                  </a:schemeClr>
                </a:solidFill>
                <a:latin typeface="メイリオ" panose="020B0604030504040204" pitchFamily="50" charset="-128"/>
                <a:ea typeface="メイリオ" panose="020B0604030504040204" pitchFamily="50" charset="-128"/>
              </a:rPr>
              <a:t>制作・掲載内容が固まり次第</a:t>
            </a:r>
            <a:r>
              <a:rPr kumimoji="0" lang="ja-JP" altLang="en-US" sz="1100" kern="0" dirty="0" smtClean="0">
                <a:solidFill>
                  <a:schemeClr val="tx1">
                    <a:lumMod val="65000"/>
                    <a:lumOff val="35000"/>
                  </a:schemeClr>
                </a:solidFill>
                <a:latin typeface="メイリオ" panose="020B0604030504040204" pitchFamily="50" charset="-128"/>
                <a:ea typeface="メイリオ" panose="020B0604030504040204" pitchFamily="50" charset="-128"/>
              </a:rPr>
              <a:t>、代理店様</a:t>
            </a:r>
            <a:r>
              <a:rPr kumimoji="0" lang="ja-JP" altLang="en-US" sz="1100" kern="0" dirty="0">
                <a:solidFill>
                  <a:schemeClr val="tx1">
                    <a:lumMod val="65000"/>
                    <a:lumOff val="35000"/>
                  </a:schemeClr>
                </a:solidFill>
                <a:latin typeface="メイリオ" panose="020B0604030504040204" pitchFamily="50" charset="-128"/>
                <a:ea typeface="メイリオ" panose="020B0604030504040204" pitchFamily="50" charset="-128"/>
              </a:rPr>
              <a:t>より、所定の手続きにて</a:t>
            </a:r>
            <a:r>
              <a:rPr kumimoji="0" lang="ja-JP" altLang="en-US" sz="1100" kern="0" dirty="0" smtClean="0">
                <a:solidFill>
                  <a:schemeClr val="tx1">
                    <a:lumMod val="65000"/>
                    <a:lumOff val="35000"/>
                  </a:schemeClr>
                </a:solidFill>
                <a:latin typeface="メイリオ" panose="020B0604030504040204" pitchFamily="50" charset="-128"/>
                <a:ea typeface="メイリオ" panose="020B0604030504040204" pitchFamily="50" charset="-128"/>
              </a:rPr>
              <a:t>正式にお申し込み</a:t>
            </a:r>
            <a:r>
              <a:rPr kumimoji="0" lang="ja-JP" altLang="en-US" sz="1100" kern="0" dirty="0">
                <a:solidFill>
                  <a:schemeClr val="tx1">
                    <a:lumMod val="65000"/>
                    <a:lumOff val="35000"/>
                  </a:schemeClr>
                </a:solidFill>
                <a:latin typeface="メイリオ" panose="020B0604030504040204" pitchFamily="50" charset="-128"/>
                <a:ea typeface="メイリオ" panose="020B0604030504040204" pitchFamily="50" charset="-128"/>
              </a:rPr>
              <a:t>いただきます。</a:t>
            </a:r>
          </a:p>
          <a:p>
            <a:pPr lvl="0">
              <a:defRPr/>
            </a:pPr>
            <a:endParaRPr kumimoji="0" lang="ja-JP" altLang="en-US" sz="900" kern="0" dirty="0">
              <a:solidFill>
                <a:schemeClr val="tx1">
                  <a:lumMod val="65000"/>
                  <a:lumOff val="35000"/>
                </a:schemeClr>
              </a:solidFill>
              <a:latin typeface="メイリオ" panose="020B0604030504040204" pitchFamily="50" charset="-128"/>
              <a:ea typeface="メイリオ" panose="020B0604030504040204" pitchFamily="50" charset="-128"/>
            </a:endParaRPr>
          </a:p>
          <a:p>
            <a:pPr lvl="0">
              <a:defRPr/>
            </a:pPr>
            <a:r>
              <a:rPr kumimoji="0" lang="ja-JP" altLang="en-US" sz="1400" b="1" kern="0" dirty="0">
                <a:solidFill>
                  <a:schemeClr val="tx1">
                    <a:lumMod val="65000"/>
                    <a:lumOff val="35000"/>
                  </a:schemeClr>
                </a:solidFill>
                <a:latin typeface="メイリオ" panose="020B0604030504040204" pitchFamily="50" charset="-128"/>
                <a:ea typeface="メイリオ" panose="020B0604030504040204" pitchFamily="50" charset="-128"/>
              </a:rPr>
              <a:t>❷</a:t>
            </a:r>
            <a:r>
              <a:rPr kumimoji="0" lang="ja-JP" altLang="en-US" sz="600" b="1" kern="0" dirty="0">
                <a:solidFill>
                  <a:schemeClr val="tx1">
                    <a:lumMod val="65000"/>
                    <a:lumOff val="35000"/>
                  </a:schemeClr>
                </a:solidFill>
                <a:latin typeface="メイリオ" panose="020B0604030504040204" pitchFamily="50" charset="-128"/>
                <a:ea typeface="メイリオ" panose="020B0604030504040204" pitchFamily="50" charset="-128"/>
              </a:rPr>
              <a:t>　</a:t>
            </a:r>
            <a:r>
              <a:rPr kumimoji="0" lang="ja-JP" altLang="en-US" sz="1400" b="1" kern="0" dirty="0" smtClean="0">
                <a:solidFill>
                  <a:schemeClr val="tx1">
                    <a:lumMod val="65000"/>
                    <a:lumOff val="35000"/>
                  </a:schemeClr>
                </a:solidFill>
                <a:latin typeface="メイリオ" panose="020B0604030504040204" pitchFamily="50" charset="-128"/>
                <a:ea typeface="メイリオ" panose="020B0604030504040204" pitchFamily="50" charset="-128"/>
              </a:rPr>
              <a:t>企画案のご提出</a:t>
            </a:r>
            <a:r>
              <a:rPr kumimoji="0" lang="en-US" altLang="ja-JP" sz="1400" b="1" kern="0" dirty="0" smtClean="0">
                <a:solidFill>
                  <a:schemeClr val="tx1">
                    <a:lumMod val="65000"/>
                    <a:lumOff val="35000"/>
                  </a:schemeClr>
                </a:solidFill>
                <a:latin typeface="メイリオ" panose="020B0604030504040204" pitchFamily="50" charset="-128"/>
                <a:ea typeface="メイリオ" panose="020B0604030504040204" pitchFamily="50" charset="-128"/>
              </a:rPr>
              <a:t>/</a:t>
            </a:r>
            <a:r>
              <a:rPr kumimoji="0" lang="ja-JP" altLang="en-US" sz="1400" b="1" kern="0" dirty="0" smtClean="0">
                <a:solidFill>
                  <a:schemeClr val="tx1">
                    <a:lumMod val="65000"/>
                    <a:lumOff val="35000"/>
                  </a:schemeClr>
                </a:solidFill>
                <a:latin typeface="メイリオ" panose="020B0604030504040204" pitchFamily="50" charset="-128"/>
                <a:ea typeface="メイリオ" panose="020B0604030504040204" pitchFamily="50" charset="-128"/>
              </a:rPr>
              <a:t>ご確認</a:t>
            </a:r>
            <a:endParaRPr kumimoji="0" lang="en-US" altLang="ja-JP" sz="1400" b="1" kern="0" dirty="0" smtClean="0">
              <a:solidFill>
                <a:schemeClr val="tx1">
                  <a:lumMod val="65000"/>
                  <a:lumOff val="35000"/>
                </a:schemeClr>
              </a:solidFill>
              <a:latin typeface="メイリオ" panose="020B0604030504040204" pitchFamily="50" charset="-128"/>
              <a:ea typeface="メイリオ" panose="020B0604030504040204" pitchFamily="50" charset="-128"/>
            </a:endParaRPr>
          </a:p>
          <a:p>
            <a:pPr lvl="0">
              <a:defRPr/>
            </a:pPr>
            <a:r>
              <a:rPr kumimoji="0" lang="ja-JP" altLang="en-US" sz="1100" kern="0" dirty="0">
                <a:solidFill>
                  <a:schemeClr val="tx1">
                    <a:lumMod val="65000"/>
                    <a:lumOff val="35000"/>
                  </a:schemeClr>
                </a:solidFill>
                <a:latin typeface="メイリオ" panose="020B0604030504040204" pitchFamily="50" charset="-128"/>
                <a:ea typeface="メイリオ" panose="020B0604030504040204" pitchFamily="50" charset="-128"/>
              </a:rPr>
              <a:t>　　①をもと</a:t>
            </a:r>
            <a:r>
              <a:rPr kumimoji="0" lang="ja-JP" altLang="en-US" sz="1100" kern="0" dirty="0" smtClean="0">
                <a:solidFill>
                  <a:schemeClr val="tx1">
                    <a:lumMod val="65000"/>
                    <a:lumOff val="35000"/>
                  </a:schemeClr>
                </a:solidFill>
                <a:latin typeface="メイリオ" panose="020B0604030504040204" pitchFamily="50" charset="-128"/>
                <a:ea typeface="メイリオ" panose="020B0604030504040204" pitchFamily="50" charset="-128"/>
              </a:rPr>
              <a:t>に企画案</a:t>
            </a:r>
            <a:r>
              <a:rPr kumimoji="0" lang="ja-JP" altLang="en-US" sz="1100" kern="0" dirty="0">
                <a:solidFill>
                  <a:schemeClr val="tx1">
                    <a:lumMod val="65000"/>
                    <a:lumOff val="35000"/>
                  </a:schemeClr>
                </a:solidFill>
                <a:latin typeface="メイリオ" panose="020B0604030504040204" pitchFamily="50" charset="-128"/>
                <a:ea typeface="メイリオ" panose="020B0604030504040204" pitchFamily="50" charset="-128"/>
              </a:rPr>
              <a:t>をご提出</a:t>
            </a:r>
            <a:r>
              <a:rPr kumimoji="0" lang="ja-JP" altLang="en-US" sz="1100" kern="0" dirty="0" smtClean="0">
                <a:solidFill>
                  <a:schemeClr val="tx1">
                    <a:lumMod val="65000"/>
                    <a:lumOff val="35000"/>
                  </a:schemeClr>
                </a:solidFill>
                <a:latin typeface="メイリオ" panose="020B0604030504040204" pitchFamily="50" charset="-128"/>
                <a:ea typeface="メイリオ" panose="020B0604030504040204" pitchFamily="50" charset="-128"/>
              </a:rPr>
              <a:t>し、広告主様と協議の上、企画の方向性を確定させます。</a:t>
            </a:r>
            <a:endParaRPr kumimoji="0" lang="ja-JP" altLang="en-US" sz="1100" kern="0" dirty="0">
              <a:solidFill>
                <a:schemeClr val="tx1">
                  <a:lumMod val="65000"/>
                  <a:lumOff val="35000"/>
                </a:schemeClr>
              </a:solidFill>
              <a:latin typeface="メイリオ" panose="020B0604030504040204" pitchFamily="50" charset="-128"/>
              <a:ea typeface="メイリオ" panose="020B0604030504040204" pitchFamily="50" charset="-128"/>
            </a:endParaRPr>
          </a:p>
          <a:p>
            <a:pPr lvl="0">
              <a:defRPr/>
            </a:pPr>
            <a:endParaRPr kumimoji="0" lang="ja-JP" altLang="en-US" sz="900" kern="0" dirty="0">
              <a:solidFill>
                <a:schemeClr val="tx1">
                  <a:lumMod val="65000"/>
                  <a:lumOff val="35000"/>
                </a:schemeClr>
              </a:solidFill>
              <a:latin typeface="メイリオ" panose="020B0604030504040204" pitchFamily="50" charset="-128"/>
              <a:ea typeface="メイリオ" panose="020B0604030504040204" pitchFamily="50" charset="-128"/>
            </a:endParaRPr>
          </a:p>
          <a:p>
            <a:pPr>
              <a:defRPr/>
            </a:pPr>
            <a:r>
              <a:rPr kumimoji="0" lang="ja-JP" altLang="en-US" sz="1400" b="1" kern="0" dirty="0" smtClean="0">
                <a:solidFill>
                  <a:schemeClr val="tx1">
                    <a:lumMod val="65000"/>
                    <a:lumOff val="35000"/>
                  </a:schemeClr>
                </a:solidFill>
                <a:latin typeface="メイリオ"/>
                <a:ea typeface="メイリオ"/>
              </a:rPr>
              <a:t>❸ </a:t>
            </a:r>
            <a:r>
              <a:rPr kumimoji="0" lang="ja-JP" altLang="en-US" sz="1400" b="1" kern="0" dirty="0" smtClean="0">
                <a:solidFill>
                  <a:schemeClr val="tx1">
                    <a:lumMod val="65000"/>
                    <a:lumOff val="35000"/>
                  </a:schemeClr>
                </a:solidFill>
                <a:latin typeface="メイリオ" panose="020B0604030504040204" pitchFamily="50" charset="-128"/>
                <a:ea typeface="メイリオ" panose="020B0604030504040204" pitchFamily="50" charset="-128"/>
              </a:rPr>
              <a:t>構成</a:t>
            </a:r>
            <a:r>
              <a:rPr kumimoji="0" lang="ja-JP" altLang="en-US" sz="1400" b="1" kern="0" dirty="0">
                <a:solidFill>
                  <a:schemeClr val="tx1">
                    <a:lumMod val="65000"/>
                    <a:lumOff val="35000"/>
                  </a:schemeClr>
                </a:solidFill>
                <a:latin typeface="メイリオ" panose="020B0604030504040204" pitchFamily="50" charset="-128"/>
                <a:ea typeface="メイリオ" panose="020B0604030504040204" pitchFamily="50" charset="-128"/>
              </a:rPr>
              <a:t>案のご提出</a:t>
            </a:r>
            <a:r>
              <a:rPr kumimoji="0" lang="en-US" altLang="ja-JP" sz="1400" b="1" kern="0" dirty="0">
                <a:solidFill>
                  <a:schemeClr val="tx1">
                    <a:lumMod val="65000"/>
                    <a:lumOff val="35000"/>
                  </a:schemeClr>
                </a:solidFill>
                <a:latin typeface="メイリオ" panose="020B0604030504040204" pitchFamily="50" charset="-128"/>
                <a:ea typeface="メイリオ" panose="020B0604030504040204" pitchFamily="50" charset="-128"/>
              </a:rPr>
              <a:t>/</a:t>
            </a:r>
            <a:r>
              <a:rPr kumimoji="0" lang="ja-JP" altLang="en-US" sz="1400" b="1" kern="0" dirty="0" smtClean="0">
                <a:solidFill>
                  <a:schemeClr val="tx1">
                    <a:lumMod val="65000"/>
                    <a:lumOff val="35000"/>
                  </a:schemeClr>
                </a:solidFill>
                <a:latin typeface="メイリオ" panose="020B0604030504040204" pitchFamily="50" charset="-128"/>
                <a:ea typeface="メイリオ" panose="020B0604030504040204" pitchFamily="50" charset="-128"/>
              </a:rPr>
              <a:t>ご確認</a:t>
            </a:r>
            <a:endParaRPr kumimoji="0" lang="en-US" altLang="ja-JP" sz="1400" b="1" kern="0" dirty="0" smtClean="0">
              <a:solidFill>
                <a:schemeClr val="tx1">
                  <a:lumMod val="65000"/>
                  <a:lumOff val="35000"/>
                </a:schemeClr>
              </a:solidFill>
              <a:latin typeface="メイリオ" panose="020B0604030504040204" pitchFamily="50" charset="-128"/>
              <a:ea typeface="メイリオ" panose="020B0604030504040204" pitchFamily="50" charset="-128"/>
            </a:endParaRPr>
          </a:p>
          <a:p>
            <a:pPr lvl="0">
              <a:defRPr/>
            </a:pPr>
            <a:r>
              <a:rPr kumimoji="0" lang="ja-JP" altLang="en-US" sz="1100" kern="0" dirty="0">
                <a:solidFill>
                  <a:schemeClr val="tx1">
                    <a:lumMod val="65000"/>
                    <a:lumOff val="35000"/>
                  </a:schemeClr>
                </a:solidFill>
                <a:latin typeface="メイリオ" panose="020B0604030504040204" pitchFamily="50" charset="-128"/>
                <a:ea typeface="メイリオ" panose="020B0604030504040204" pitchFamily="50" charset="-128"/>
              </a:rPr>
              <a:t>　　</a:t>
            </a:r>
            <a:r>
              <a:rPr kumimoji="0" lang="ja-JP" altLang="en-US" sz="1100" kern="0" dirty="0" smtClean="0">
                <a:solidFill>
                  <a:schemeClr val="tx1">
                    <a:lumMod val="65000"/>
                    <a:lumOff val="35000"/>
                  </a:schemeClr>
                </a:solidFill>
                <a:latin typeface="メイリオ" panose="020B0604030504040204" pitchFamily="50" charset="-128"/>
                <a:ea typeface="メイリオ" panose="020B0604030504040204" pitchFamily="50" charset="-128"/>
              </a:rPr>
              <a:t>②で確定した方向性にしたがって、コンテンツ概要とページ体裁をご提出</a:t>
            </a:r>
            <a:r>
              <a:rPr kumimoji="0" lang="ja-JP" altLang="en-US" sz="1100" kern="0" dirty="0">
                <a:solidFill>
                  <a:schemeClr val="tx1">
                    <a:lumMod val="65000"/>
                    <a:lumOff val="35000"/>
                  </a:schemeClr>
                </a:solidFill>
                <a:latin typeface="メイリオ" panose="020B0604030504040204" pitchFamily="50" charset="-128"/>
                <a:ea typeface="メイリオ" panose="020B0604030504040204" pitchFamily="50" charset="-128"/>
              </a:rPr>
              <a:t>し</a:t>
            </a:r>
            <a:r>
              <a:rPr kumimoji="0" lang="ja-JP" altLang="en-US" sz="1100" kern="0" dirty="0" smtClean="0">
                <a:solidFill>
                  <a:schemeClr val="tx1">
                    <a:lumMod val="65000"/>
                    <a:lumOff val="35000"/>
                  </a:schemeClr>
                </a:solidFill>
                <a:latin typeface="メイリオ" panose="020B0604030504040204" pitchFamily="50" charset="-128"/>
                <a:ea typeface="メイリオ" panose="020B0604030504040204" pitchFamily="50" charset="-128"/>
              </a:rPr>
              <a:t>、全体</a:t>
            </a:r>
            <a:r>
              <a:rPr kumimoji="0" lang="ja-JP" altLang="en-US" sz="1100" kern="0" dirty="0">
                <a:solidFill>
                  <a:schemeClr val="tx1">
                    <a:lumMod val="65000"/>
                    <a:lumOff val="35000"/>
                  </a:schemeClr>
                </a:solidFill>
                <a:latin typeface="メイリオ" panose="020B0604030504040204" pitchFamily="50" charset="-128"/>
                <a:ea typeface="メイリオ" panose="020B0604030504040204" pitchFamily="50" charset="-128"/>
              </a:rPr>
              <a:t>構成</a:t>
            </a:r>
            <a:r>
              <a:rPr kumimoji="0" lang="ja-JP" altLang="en-US" sz="1100" kern="0" dirty="0" smtClean="0">
                <a:solidFill>
                  <a:schemeClr val="tx1">
                    <a:lumMod val="65000"/>
                    <a:lumOff val="35000"/>
                  </a:schemeClr>
                </a:solidFill>
                <a:latin typeface="メイリオ" panose="020B0604030504040204" pitchFamily="50" charset="-128"/>
                <a:ea typeface="メイリオ" panose="020B0604030504040204" pitchFamily="50" charset="-128"/>
              </a:rPr>
              <a:t>を確定</a:t>
            </a:r>
            <a:r>
              <a:rPr kumimoji="0" lang="ja-JP" altLang="en-US" sz="1100" kern="0" dirty="0">
                <a:solidFill>
                  <a:schemeClr val="tx1">
                    <a:lumMod val="65000"/>
                    <a:lumOff val="35000"/>
                  </a:schemeClr>
                </a:solidFill>
                <a:latin typeface="メイリオ" panose="020B0604030504040204" pitchFamily="50" charset="-128"/>
                <a:ea typeface="メイリオ" panose="020B0604030504040204" pitchFamily="50" charset="-128"/>
              </a:rPr>
              <a:t>させます。</a:t>
            </a:r>
          </a:p>
          <a:p>
            <a:pPr lvl="0">
              <a:defRPr/>
            </a:pPr>
            <a:endParaRPr kumimoji="0" lang="en-US" altLang="ja-JP" sz="900" b="1" kern="0" dirty="0" smtClean="0">
              <a:solidFill>
                <a:schemeClr val="tx1">
                  <a:lumMod val="65000"/>
                  <a:lumOff val="35000"/>
                </a:schemeClr>
              </a:solidFill>
              <a:latin typeface="メイリオ"/>
              <a:ea typeface="メイリオ"/>
            </a:endParaRPr>
          </a:p>
          <a:p>
            <a:pPr lvl="0">
              <a:defRPr/>
            </a:pPr>
            <a:r>
              <a:rPr kumimoji="0" lang="ja-JP" altLang="en-US" sz="1400" b="1" kern="0" dirty="0" smtClean="0">
                <a:solidFill>
                  <a:schemeClr val="tx1">
                    <a:lumMod val="65000"/>
                    <a:lumOff val="35000"/>
                  </a:schemeClr>
                </a:solidFill>
                <a:latin typeface="メイリオ"/>
                <a:ea typeface="メイリオ"/>
              </a:rPr>
              <a:t>❹</a:t>
            </a:r>
            <a:r>
              <a:rPr kumimoji="0" lang="ja-JP" altLang="en-US" sz="600" b="1" kern="0" dirty="0">
                <a:solidFill>
                  <a:schemeClr val="tx1">
                    <a:lumMod val="65000"/>
                    <a:lumOff val="35000"/>
                  </a:schemeClr>
                </a:solidFill>
                <a:latin typeface="メイリオ"/>
                <a:ea typeface="メイリオ"/>
              </a:rPr>
              <a:t>　</a:t>
            </a:r>
            <a:r>
              <a:rPr kumimoji="0" lang="ja-JP" altLang="en-US" sz="1400" b="1" kern="0" dirty="0">
                <a:solidFill>
                  <a:schemeClr val="tx1">
                    <a:lumMod val="65000"/>
                    <a:lumOff val="35000"/>
                  </a:schemeClr>
                </a:solidFill>
                <a:latin typeface="メイリオ"/>
                <a:ea typeface="メイリオ"/>
              </a:rPr>
              <a:t>デザイン・原稿のご提出</a:t>
            </a:r>
            <a:r>
              <a:rPr kumimoji="0" lang="en-US" altLang="ja-JP" sz="1400" b="1" kern="0" dirty="0">
                <a:solidFill>
                  <a:schemeClr val="tx1">
                    <a:lumMod val="65000"/>
                    <a:lumOff val="35000"/>
                  </a:schemeClr>
                </a:solidFill>
                <a:latin typeface="メイリオ"/>
                <a:ea typeface="メイリオ"/>
              </a:rPr>
              <a:t>/</a:t>
            </a:r>
            <a:r>
              <a:rPr kumimoji="0" lang="ja-JP" altLang="en-US" sz="1400" b="1" kern="0" dirty="0" smtClean="0">
                <a:solidFill>
                  <a:schemeClr val="tx1">
                    <a:lumMod val="65000"/>
                    <a:lumOff val="35000"/>
                  </a:schemeClr>
                </a:solidFill>
                <a:latin typeface="メイリオ"/>
                <a:ea typeface="メイリオ"/>
              </a:rPr>
              <a:t>ご確認</a:t>
            </a:r>
            <a:endParaRPr kumimoji="0" lang="en-US" altLang="ja-JP" sz="1400" b="1" kern="0" dirty="0" smtClean="0">
              <a:solidFill>
                <a:schemeClr val="tx1">
                  <a:lumMod val="65000"/>
                  <a:lumOff val="35000"/>
                </a:schemeClr>
              </a:solidFill>
              <a:latin typeface="メイリオ"/>
              <a:ea typeface="メイリオ"/>
            </a:endParaRPr>
          </a:p>
          <a:p>
            <a:pPr lvl="0">
              <a:defRPr/>
            </a:pPr>
            <a:r>
              <a:rPr kumimoji="0" lang="ja-JP" altLang="en-US" sz="1100" kern="0" dirty="0">
                <a:solidFill>
                  <a:schemeClr val="tx1">
                    <a:lumMod val="65000"/>
                    <a:lumOff val="35000"/>
                  </a:schemeClr>
                </a:solidFill>
                <a:latin typeface="メイリオ" panose="020B0604030504040204" pitchFamily="50" charset="-128"/>
                <a:ea typeface="メイリオ" panose="020B0604030504040204" pitchFamily="50" charset="-128"/>
              </a:rPr>
              <a:t>　　デザイン・原稿の作成を行います。広告主様</a:t>
            </a:r>
            <a:r>
              <a:rPr kumimoji="0" lang="ja-JP" altLang="en-US" sz="1100" kern="0" dirty="0" smtClean="0">
                <a:solidFill>
                  <a:schemeClr val="tx1">
                    <a:lumMod val="65000"/>
                    <a:lumOff val="35000"/>
                  </a:schemeClr>
                </a:solidFill>
                <a:latin typeface="メイリオ" panose="020B0604030504040204" pitchFamily="50" charset="-128"/>
                <a:ea typeface="メイリオ" panose="020B0604030504040204" pitchFamily="50" charset="-128"/>
              </a:rPr>
              <a:t>に確認</a:t>
            </a:r>
            <a:r>
              <a:rPr kumimoji="0" lang="ja-JP" altLang="en-US" sz="1100" kern="0" dirty="0">
                <a:solidFill>
                  <a:schemeClr val="tx1">
                    <a:lumMod val="65000"/>
                    <a:lumOff val="35000"/>
                  </a:schemeClr>
                </a:solidFill>
                <a:latin typeface="メイリオ" panose="020B0604030504040204" pitchFamily="50" charset="-128"/>
                <a:ea typeface="メイリオ" panose="020B0604030504040204" pitchFamily="50" charset="-128"/>
              </a:rPr>
              <a:t>いただき</a:t>
            </a:r>
            <a:r>
              <a:rPr kumimoji="0" lang="ja-JP" altLang="en-US" sz="1100" kern="0" dirty="0" smtClean="0">
                <a:solidFill>
                  <a:schemeClr val="tx1">
                    <a:lumMod val="65000"/>
                    <a:lumOff val="35000"/>
                  </a:schemeClr>
                </a:solidFill>
                <a:latin typeface="メイリオ" panose="020B0604030504040204" pitchFamily="50" charset="-128"/>
                <a:ea typeface="メイリオ" panose="020B0604030504040204" pitchFamily="50" charset="-128"/>
              </a:rPr>
              <a:t>、適宜修正を加えながら確定させます。</a:t>
            </a:r>
            <a:endParaRPr kumimoji="0" lang="en-US" altLang="ja-JP" sz="1100" kern="0" dirty="0">
              <a:solidFill>
                <a:schemeClr val="tx1">
                  <a:lumMod val="65000"/>
                  <a:lumOff val="35000"/>
                </a:schemeClr>
              </a:solidFill>
              <a:latin typeface="メイリオ" panose="020B0604030504040204" pitchFamily="50" charset="-128"/>
              <a:ea typeface="メイリオ" panose="020B0604030504040204" pitchFamily="50" charset="-128"/>
            </a:endParaRPr>
          </a:p>
          <a:p>
            <a:pPr lvl="0">
              <a:defRPr/>
            </a:pPr>
            <a:r>
              <a:rPr kumimoji="0" lang="ja-JP" altLang="en-US" sz="1100" kern="0" dirty="0">
                <a:solidFill>
                  <a:srgbClr val="00B050"/>
                </a:solidFill>
                <a:latin typeface="メイリオ" panose="020B0604030504040204" pitchFamily="50" charset="-128"/>
                <a:ea typeface="メイリオ" panose="020B0604030504040204" pitchFamily="50" charset="-128"/>
              </a:rPr>
              <a:t>　　　</a:t>
            </a:r>
            <a:r>
              <a:rPr kumimoji="0" lang="en-US" altLang="ja-JP" sz="1100" kern="0" dirty="0">
                <a:solidFill>
                  <a:schemeClr val="tx1">
                    <a:lumMod val="65000"/>
                    <a:lumOff val="35000"/>
                  </a:schemeClr>
                </a:solidFill>
                <a:latin typeface="メイリオ" panose="020B0604030504040204" pitchFamily="50" charset="-128"/>
                <a:ea typeface="メイリオ" panose="020B0604030504040204" pitchFamily="50" charset="-128"/>
              </a:rPr>
              <a:t>※</a:t>
            </a:r>
            <a:r>
              <a:rPr kumimoji="0" lang="ja-JP" altLang="en-US" sz="1100" kern="0" dirty="0">
                <a:solidFill>
                  <a:schemeClr val="tx1">
                    <a:lumMod val="65000"/>
                    <a:lumOff val="35000"/>
                  </a:schemeClr>
                </a:solidFill>
                <a:latin typeface="メイリオ" panose="020B0604030504040204" pitchFamily="50" charset="-128"/>
                <a:ea typeface="メイリオ" panose="020B0604030504040204" pitchFamily="50" charset="-128"/>
              </a:rPr>
              <a:t>ご確認は初校、再校の</a:t>
            </a:r>
            <a:r>
              <a:rPr kumimoji="0" lang="en-US" altLang="ja-JP" sz="1100" kern="0" dirty="0">
                <a:solidFill>
                  <a:schemeClr val="tx1">
                    <a:lumMod val="65000"/>
                    <a:lumOff val="35000"/>
                  </a:schemeClr>
                </a:solidFill>
                <a:latin typeface="メイリオ" panose="020B0604030504040204" pitchFamily="50" charset="-128"/>
                <a:ea typeface="メイリオ" panose="020B0604030504040204" pitchFamily="50" charset="-128"/>
              </a:rPr>
              <a:t>2</a:t>
            </a:r>
            <a:r>
              <a:rPr kumimoji="0" lang="ja-JP" altLang="en-US" sz="1100" kern="0" dirty="0">
                <a:solidFill>
                  <a:schemeClr val="tx1">
                    <a:lumMod val="65000"/>
                    <a:lumOff val="35000"/>
                  </a:schemeClr>
                </a:solidFill>
                <a:latin typeface="メイリオ" panose="020B0604030504040204" pitchFamily="50" charset="-128"/>
                <a:ea typeface="メイリオ" panose="020B0604030504040204" pitchFamily="50" charset="-128"/>
              </a:rPr>
              <a:t>回となります</a:t>
            </a:r>
            <a:endParaRPr kumimoji="0" lang="en-US" altLang="ja-JP" sz="1100" kern="0" dirty="0">
              <a:solidFill>
                <a:schemeClr val="tx1">
                  <a:lumMod val="65000"/>
                  <a:lumOff val="35000"/>
                </a:schemeClr>
              </a:solidFill>
              <a:latin typeface="メイリオ" panose="020B0604030504040204" pitchFamily="50" charset="-128"/>
              <a:ea typeface="メイリオ" panose="020B0604030504040204" pitchFamily="50" charset="-128"/>
            </a:endParaRPr>
          </a:p>
          <a:p>
            <a:pPr lvl="0">
              <a:defRPr/>
            </a:pPr>
            <a:r>
              <a:rPr kumimoji="0" lang="ja-JP" altLang="en-US" sz="1100" kern="0" dirty="0">
                <a:solidFill>
                  <a:schemeClr val="tx1">
                    <a:lumMod val="65000"/>
                    <a:lumOff val="35000"/>
                  </a:schemeClr>
                </a:solidFill>
                <a:latin typeface="メイリオ" panose="020B0604030504040204" pitchFamily="50" charset="-128"/>
                <a:ea typeface="メイリオ" panose="020B0604030504040204" pitchFamily="50" charset="-128"/>
              </a:rPr>
              <a:t>　　　</a:t>
            </a:r>
            <a:r>
              <a:rPr kumimoji="0" lang="en-US" altLang="ja-JP" sz="1100" kern="0" dirty="0">
                <a:solidFill>
                  <a:schemeClr val="tx1">
                    <a:lumMod val="65000"/>
                    <a:lumOff val="35000"/>
                  </a:schemeClr>
                </a:solidFill>
                <a:latin typeface="メイリオ" panose="020B0604030504040204" pitchFamily="50" charset="-128"/>
                <a:ea typeface="メイリオ" panose="020B0604030504040204" pitchFamily="50" charset="-128"/>
              </a:rPr>
              <a:t>※</a:t>
            </a:r>
            <a:r>
              <a:rPr kumimoji="0" lang="ja-JP" altLang="en-US" sz="1100" kern="0" dirty="0">
                <a:solidFill>
                  <a:schemeClr val="tx1">
                    <a:lumMod val="65000"/>
                    <a:lumOff val="35000"/>
                  </a:schemeClr>
                </a:solidFill>
                <a:latin typeface="メイリオ" panose="020B0604030504040204" pitchFamily="50" charset="-128"/>
                <a:ea typeface="メイリオ" panose="020B0604030504040204" pitchFamily="50" charset="-128"/>
              </a:rPr>
              <a:t>再校の段階では初校でのご指摘事項の反映確認のみとなります。</a:t>
            </a:r>
            <a:endParaRPr kumimoji="0" lang="en-US" altLang="ja-JP" sz="1100" kern="0" dirty="0">
              <a:solidFill>
                <a:schemeClr val="tx1">
                  <a:lumMod val="65000"/>
                  <a:lumOff val="35000"/>
                </a:schemeClr>
              </a:solidFill>
              <a:latin typeface="メイリオ" panose="020B0604030504040204" pitchFamily="50" charset="-128"/>
              <a:ea typeface="メイリオ" panose="020B0604030504040204" pitchFamily="50" charset="-128"/>
            </a:endParaRPr>
          </a:p>
          <a:p>
            <a:pPr lvl="0">
              <a:defRPr/>
            </a:pPr>
            <a:endParaRPr kumimoji="0" lang="ja-JP" altLang="en-US" sz="900" kern="0" dirty="0">
              <a:solidFill>
                <a:schemeClr val="tx1">
                  <a:lumMod val="65000"/>
                  <a:lumOff val="35000"/>
                </a:schemeClr>
              </a:solidFill>
              <a:latin typeface="メイリオ" panose="020B0604030504040204" pitchFamily="50" charset="-128"/>
              <a:ea typeface="メイリオ" panose="020B0604030504040204" pitchFamily="50" charset="-128"/>
            </a:endParaRPr>
          </a:p>
          <a:p>
            <a:pPr lvl="0">
              <a:defRPr/>
            </a:pPr>
            <a:r>
              <a:rPr kumimoji="0" lang="ja-JP" altLang="en-US" sz="1400" b="1" kern="0" dirty="0">
                <a:solidFill>
                  <a:schemeClr val="tx1">
                    <a:lumMod val="65000"/>
                    <a:lumOff val="35000"/>
                  </a:schemeClr>
                </a:solidFill>
                <a:latin typeface="メイリオ"/>
                <a:ea typeface="メイリオ"/>
              </a:rPr>
              <a:t>❺</a:t>
            </a:r>
            <a:r>
              <a:rPr kumimoji="0" lang="ja-JP" altLang="en-US" sz="600" b="1" kern="0" dirty="0">
                <a:solidFill>
                  <a:schemeClr val="tx1">
                    <a:lumMod val="65000"/>
                    <a:lumOff val="35000"/>
                  </a:schemeClr>
                </a:solidFill>
                <a:latin typeface="メイリオ"/>
                <a:ea typeface="メイリオ"/>
              </a:rPr>
              <a:t>　</a:t>
            </a:r>
            <a:r>
              <a:rPr kumimoji="0" lang="en-US" altLang="ja-JP" sz="1400" b="1" kern="0" dirty="0">
                <a:solidFill>
                  <a:schemeClr val="tx1">
                    <a:lumMod val="65000"/>
                    <a:lumOff val="35000"/>
                  </a:schemeClr>
                </a:solidFill>
                <a:latin typeface="メイリオ"/>
                <a:ea typeface="メイリオ"/>
              </a:rPr>
              <a:t>HTML</a:t>
            </a:r>
            <a:r>
              <a:rPr kumimoji="0" lang="ja-JP" altLang="en-US" sz="1400" b="1" kern="0" dirty="0" err="1">
                <a:solidFill>
                  <a:schemeClr val="tx1">
                    <a:lumMod val="65000"/>
                    <a:lumOff val="35000"/>
                  </a:schemeClr>
                </a:solidFill>
                <a:latin typeface="メイリオ"/>
                <a:ea typeface="メイリオ"/>
              </a:rPr>
              <a:t>での</a:t>
            </a:r>
            <a:r>
              <a:rPr kumimoji="0" lang="ja-JP" altLang="en-US" sz="1400" b="1" kern="0" dirty="0">
                <a:solidFill>
                  <a:schemeClr val="tx1">
                    <a:lumMod val="65000"/>
                    <a:lumOff val="35000"/>
                  </a:schemeClr>
                </a:solidFill>
                <a:latin typeface="メイリオ"/>
                <a:ea typeface="メイリオ"/>
              </a:rPr>
              <a:t>動作確認</a:t>
            </a:r>
            <a:r>
              <a:rPr kumimoji="0" lang="en-US" altLang="ja-JP" sz="1400" b="1" kern="0" dirty="0">
                <a:solidFill>
                  <a:schemeClr val="tx1">
                    <a:lumMod val="65000"/>
                    <a:lumOff val="35000"/>
                  </a:schemeClr>
                </a:solidFill>
                <a:latin typeface="メイリオ"/>
                <a:ea typeface="メイリオ"/>
              </a:rPr>
              <a:t>/</a:t>
            </a:r>
            <a:r>
              <a:rPr kumimoji="0" lang="ja-JP" altLang="en-US" sz="1400" b="1" kern="0" dirty="0">
                <a:solidFill>
                  <a:schemeClr val="tx1">
                    <a:lumMod val="65000"/>
                    <a:lumOff val="35000"/>
                  </a:schemeClr>
                </a:solidFill>
                <a:latin typeface="メイリオ"/>
                <a:ea typeface="メイリオ"/>
              </a:rPr>
              <a:t>校了</a:t>
            </a:r>
            <a:endParaRPr lang="en-US" altLang="ja-JP" sz="1400" b="1" kern="0" dirty="0">
              <a:solidFill>
                <a:schemeClr val="tx1">
                  <a:lumMod val="65000"/>
                  <a:lumOff val="35000"/>
                </a:schemeClr>
              </a:solidFill>
              <a:latin typeface="メイリオ"/>
              <a:ea typeface="メイリオ"/>
            </a:endParaRPr>
          </a:p>
          <a:p>
            <a:pPr lvl="0">
              <a:defRPr/>
            </a:pPr>
            <a:r>
              <a:rPr kumimoji="0" lang="ja-JP" altLang="en-US" sz="1100" kern="0" dirty="0">
                <a:solidFill>
                  <a:schemeClr val="tx1">
                    <a:lumMod val="65000"/>
                    <a:lumOff val="35000"/>
                  </a:schemeClr>
                </a:solidFill>
                <a:latin typeface="メイリオ" panose="020B0604030504040204" pitchFamily="50" charset="-128"/>
                <a:ea typeface="メイリオ" panose="020B0604030504040204" pitchFamily="50" charset="-128"/>
              </a:rPr>
              <a:t>　　テストサーバー上もしくは</a:t>
            </a:r>
            <a:r>
              <a:rPr kumimoji="0" lang="en-US" altLang="ja-JP" sz="1100" kern="0" dirty="0">
                <a:solidFill>
                  <a:schemeClr val="tx1">
                    <a:lumMod val="65000"/>
                    <a:lumOff val="35000"/>
                  </a:schemeClr>
                </a:solidFill>
                <a:latin typeface="メイリオ" panose="020B0604030504040204" pitchFamily="50" charset="-128"/>
                <a:ea typeface="メイリオ" panose="020B0604030504040204" pitchFamily="50" charset="-128"/>
              </a:rPr>
              <a:t>HTML</a:t>
            </a:r>
            <a:r>
              <a:rPr kumimoji="0" lang="ja-JP" altLang="en-US" sz="1100" kern="0" dirty="0" smtClean="0">
                <a:solidFill>
                  <a:schemeClr val="tx1">
                    <a:lumMod val="65000"/>
                    <a:lumOff val="35000"/>
                  </a:schemeClr>
                </a:solidFill>
                <a:latin typeface="メイリオ" panose="020B0604030504040204" pitchFamily="50" charset="-128"/>
                <a:ea typeface="メイリオ" panose="020B0604030504040204" pitchFamily="50" charset="-128"/>
              </a:rPr>
              <a:t>ファイルにて、ページ</a:t>
            </a:r>
            <a:r>
              <a:rPr kumimoji="0" lang="ja-JP" altLang="en-US" sz="1100" kern="0" dirty="0">
                <a:solidFill>
                  <a:schemeClr val="tx1">
                    <a:lumMod val="65000"/>
                    <a:lumOff val="35000"/>
                  </a:schemeClr>
                </a:solidFill>
                <a:latin typeface="メイリオ" panose="020B0604030504040204" pitchFamily="50" charset="-128"/>
                <a:ea typeface="メイリオ" panose="020B0604030504040204" pitchFamily="50" charset="-128"/>
              </a:rPr>
              <a:t>の動作確認を行って</a:t>
            </a:r>
            <a:r>
              <a:rPr kumimoji="0" lang="ja-JP" altLang="en-US" sz="1100" kern="0" dirty="0" smtClean="0">
                <a:solidFill>
                  <a:schemeClr val="tx1">
                    <a:lumMod val="65000"/>
                    <a:lumOff val="35000"/>
                  </a:schemeClr>
                </a:solidFill>
                <a:latin typeface="メイリオ" panose="020B0604030504040204" pitchFamily="50" charset="-128"/>
                <a:ea typeface="メイリオ" panose="020B0604030504040204" pitchFamily="50" charset="-128"/>
              </a:rPr>
              <a:t>いただき校了</a:t>
            </a:r>
            <a:r>
              <a:rPr kumimoji="0" lang="ja-JP" altLang="en-US" sz="1100" kern="0" dirty="0">
                <a:solidFill>
                  <a:schemeClr val="tx1">
                    <a:lumMod val="65000"/>
                    <a:lumOff val="35000"/>
                  </a:schemeClr>
                </a:solidFill>
                <a:latin typeface="メイリオ" panose="020B0604030504040204" pitchFamily="50" charset="-128"/>
                <a:ea typeface="メイリオ" panose="020B0604030504040204" pitchFamily="50" charset="-128"/>
              </a:rPr>
              <a:t>となります。</a:t>
            </a:r>
            <a:endParaRPr kumimoji="0" lang="en-US" altLang="ja-JP" sz="1100" kern="0" dirty="0">
              <a:solidFill>
                <a:schemeClr val="tx1">
                  <a:lumMod val="65000"/>
                  <a:lumOff val="35000"/>
                </a:schemeClr>
              </a:solidFill>
              <a:latin typeface="メイリオ" panose="020B0604030504040204" pitchFamily="50" charset="-128"/>
              <a:ea typeface="メイリオ" panose="020B0604030504040204" pitchFamily="50" charset="-128"/>
            </a:endParaRPr>
          </a:p>
          <a:p>
            <a:pPr lvl="0">
              <a:defRPr/>
            </a:pPr>
            <a:r>
              <a:rPr kumimoji="0" lang="ja-JP" altLang="en-US" sz="1100" kern="0" dirty="0">
                <a:solidFill>
                  <a:schemeClr val="tx1">
                    <a:lumMod val="65000"/>
                    <a:lumOff val="35000"/>
                  </a:schemeClr>
                </a:solidFill>
                <a:latin typeface="メイリオ" panose="020B0604030504040204" pitchFamily="50" charset="-128"/>
                <a:ea typeface="メイリオ" panose="020B0604030504040204" pitchFamily="50" charset="-128"/>
              </a:rPr>
              <a:t>　　   </a:t>
            </a:r>
            <a:r>
              <a:rPr kumimoji="0" lang="en-US" altLang="ja-JP" sz="1100" kern="0" dirty="0">
                <a:solidFill>
                  <a:schemeClr val="tx1">
                    <a:lumMod val="65000"/>
                    <a:lumOff val="35000"/>
                  </a:schemeClr>
                </a:solidFill>
                <a:latin typeface="メイリオ" panose="020B0604030504040204" pitchFamily="50" charset="-128"/>
                <a:ea typeface="メイリオ" panose="020B0604030504040204" pitchFamily="50" charset="-128"/>
              </a:rPr>
              <a:t>※</a:t>
            </a:r>
            <a:r>
              <a:rPr kumimoji="0" lang="ja-JP" altLang="en-US" sz="1100" kern="0" dirty="0">
                <a:solidFill>
                  <a:schemeClr val="tx1">
                    <a:lumMod val="65000"/>
                    <a:lumOff val="35000"/>
                  </a:schemeClr>
                </a:solidFill>
                <a:latin typeface="メイリオ" panose="020B0604030504040204" pitchFamily="50" charset="-128"/>
                <a:ea typeface="メイリオ" panose="020B0604030504040204" pitchFamily="50" charset="-128"/>
              </a:rPr>
              <a:t>原則として、この段階での修正はお受けできません。</a:t>
            </a:r>
          </a:p>
          <a:p>
            <a:pPr lvl="0">
              <a:defRPr/>
            </a:pPr>
            <a:endParaRPr kumimoji="0" lang="ja-JP" altLang="en-US" sz="900" kern="0" dirty="0">
              <a:solidFill>
                <a:schemeClr val="tx1">
                  <a:lumMod val="65000"/>
                  <a:lumOff val="35000"/>
                </a:schemeClr>
              </a:solidFill>
              <a:latin typeface="メイリオ" panose="020B0604030504040204" pitchFamily="50" charset="-128"/>
              <a:ea typeface="メイリオ" panose="020B0604030504040204" pitchFamily="50" charset="-128"/>
            </a:endParaRPr>
          </a:p>
          <a:p>
            <a:pPr lvl="0">
              <a:defRPr/>
            </a:pPr>
            <a:r>
              <a:rPr kumimoji="0" lang="ja-JP" altLang="en-US" sz="1400" b="1" kern="0" dirty="0">
                <a:solidFill>
                  <a:schemeClr val="tx1">
                    <a:lumMod val="65000"/>
                    <a:lumOff val="35000"/>
                  </a:schemeClr>
                </a:solidFill>
                <a:latin typeface="メイリオ"/>
                <a:ea typeface="メイリオ"/>
              </a:rPr>
              <a:t>❻</a:t>
            </a:r>
            <a:r>
              <a:rPr kumimoji="0" lang="ja-JP" altLang="en-US" sz="600" b="1" kern="0" dirty="0">
                <a:solidFill>
                  <a:schemeClr val="tx1">
                    <a:lumMod val="65000"/>
                    <a:lumOff val="35000"/>
                  </a:schemeClr>
                </a:solidFill>
                <a:latin typeface="メイリオ"/>
                <a:ea typeface="メイリオ"/>
              </a:rPr>
              <a:t>　</a:t>
            </a:r>
            <a:r>
              <a:rPr kumimoji="0" lang="ja-JP" altLang="en-US" sz="1400" b="1" kern="0" dirty="0">
                <a:solidFill>
                  <a:schemeClr val="tx1">
                    <a:lumMod val="65000"/>
                    <a:lumOff val="35000"/>
                  </a:schemeClr>
                </a:solidFill>
                <a:latin typeface="メイリオ"/>
                <a:ea typeface="メイリオ"/>
              </a:rPr>
              <a:t>弊社内チェック</a:t>
            </a:r>
            <a:r>
              <a:rPr kumimoji="0" lang="en-US" altLang="ja-JP" sz="1400" b="1" kern="0" dirty="0">
                <a:solidFill>
                  <a:schemeClr val="tx1">
                    <a:lumMod val="65000"/>
                    <a:lumOff val="35000"/>
                  </a:schemeClr>
                </a:solidFill>
                <a:latin typeface="メイリオ"/>
                <a:ea typeface="メイリオ"/>
              </a:rPr>
              <a:t>/</a:t>
            </a:r>
            <a:r>
              <a:rPr kumimoji="0" lang="ja-JP" altLang="en-US" sz="1400" b="1" kern="0" dirty="0">
                <a:solidFill>
                  <a:schemeClr val="tx1">
                    <a:lumMod val="65000"/>
                    <a:lumOff val="35000"/>
                  </a:schemeClr>
                </a:solidFill>
                <a:latin typeface="メイリオ"/>
                <a:ea typeface="メイリオ"/>
              </a:rPr>
              <a:t>本番環境へのファイルアップ</a:t>
            </a:r>
            <a:endParaRPr kumimoji="0" lang="en-US" altLang="ja-JP" sz="1400" b="1" kern="0" dirty="0">
              <a:solidFill>
                <a:schemeClr val="tx1">
                  <a:lumMod val="65000"/>
                  <a:lumOff val="35000"/>
                </a:schemeClr>
              </a:solidFill>
              <a:latin typeface="メイリオ"/>
              <a:ea typeface="メイリオ"/>
            </a:endParaRPr>
          </a:p>
          <a:p>
            <a:pPr lvl="0">
              <a:defRPr/>
            </a:pPr>
            <a:r>
              <a:rPr kumimoji="0" lang="ja-JP" altLang="en-US" sz="1100" kern="0" dirty="0">
                <a:solidFill>
                  <a:schemeClr val="tx1">
                    <a:lumMod val="65000"/>
                    <a:lumOff val="35000"/>
                  </a:schemeClr>
                </a:solidFill>
                <a:latin typeface="メイリオ" panose="020B0604030504040204" pitchFamily="50" charset="-128"/>
                <a:ea typeface="メイリオ" panose="020B0604030504040204" pitchFamily="50" charset="-128"/>
              </a:rPr>
              <a:t>　　</a:t>
            </a:r>
            <a:r>
              <a:rPr kumimoji="0" lang="ja-JP" altLang="en-US" sz="1100" kern="0" dirty="0" smtClean="0">
                <a:solidFill>
                  <a:schemeClr val="tx1">
                    <a:lumMod val="65000"/>
                    <a:lumOff val="35000"/>
                  </a:schemeClr>
                </a:solidFill>
                <a:latin typeface="メイリオ" panose="020B0604030504040204" pitchFamily="50" charset="-128"/>
                <a:ea typeface="メイリオ" panose="020B0604030504040204" pitchFamily="50" charset="-128"/>
              </a:rPr>
              <a:t>弊社において最終</a:t>
            </a:r>
            <a:r>
              <a:rPr kumimoji="0" lang="ja-JP" altLang="en-US" sz="1100" kern="0" dirty="0">
                <a:solidFill>
                  <a:schemeClr val="tx1">
                    <a:lumMod val="65000"/>
                    <a:lumOff val="35000"/>
                  </a:schemeClr>
                </a:solidFill>
                <a:latin typeface="メイリオ" panose="020B0604030504040204" pitchFamily="50" charset="-128"/>
                <a:ea typeface="メイリオ" panose="020B0604030504040204" pitchFamily="50" charset="-128"/>
              </a:rPr>
              <a:t>確認を行った上で、本番公開を行います。</a:t>
            </a:r>
            <a:endParaRPr kumimoji="0" lang="en-US" altLang="ja-JP" sz="1100" kern="0" dirty="0">
              <a:solidFill>
                <a:schemeClr val="tx1">
                  <a:lumMod val="65000"/>
                  <a:lumOff val="35000"/>
                </a:schemeClr>
              </a:solidFill>
              <a:latin typeface="メイリオ" panose="020B0604030504040204" pitchFamily="50" charset="-128"/>
              <a:ea typeface="メイリオ" panose="020B0604030504040204" pitchFamily="50" charset="-128"/>
            </a:endParaRPr>
          </a:p>
        </p:txBody>
      </p:sp>
      <p:sp>
        <p:nvSpPr>
          <p:cNvPr id="54" name="正方形/長方形 53"/>
          <p:cNvSpPr/>
          <p:nvPr/>
        </p:nvSpPr>
        <p:spPr>
          <a:xfrm>
            <a:off x="4586828" y="1160659"/>
            <a:ext cx="1094071" cy="523220"/>
          </a:xfrm>
          <a:prstGeom prst="rect">
            <a:avLst/>
          </a:prstGeom>
          <a:noFill/>
        </p:spPr>
        <p:txBody>
          <a:bodyPr wrap="square">
            <a:spAutoFit/>
          </a:bodyPr>
          <a:lstStyle/>
          <a:p>
            <a:pPr lvl="0">
              <a:defRPr/>
            </a:pPr>
            <a:r>
              <a:rPr kumimoji="0" lang="ja-JP" altLang="en-US" sz="1400" b="1" kern="0" dirty="0">
                <a:solidFill>
                  <a:schemeClr val="bg1"/>
                </a:solidFill>
                <a:latin typeface="メイリオ" panose="020B0604030504040204" pitchFamily="50" charset="-128"/>
                <a:ea typeface="メイリオ" panose="020B0604030504040204" pitchFamily="50" charset="-128"/>
              </a:rPr>
              <a:t>❹デザイン</a:t>
            </a:r>
            <a:endParaRPr kumimoji="0" lang="en-US" altLang="ja-JP" sz="1400" b="1" kern="0" dirty="0">
              <a:solidFill>
                <a:schemeClr val="bg1"/>
              </a:solidFill>
              <a:latin typeface="メイリオ" panose="020B0604030504040204" pitchFamily="50" charset="-128"/>
              <a:ea typeface="メイリオ" panose="020B0604030504040204" pitchFamily="50" charset="-128"/>
            </a:endParaRPr>
          </a:p>
          <a:p>
            <a:pPr lvl="0">
              <a:defRPr/>
            </a:pPr>
            <a:r>
              <a:rPr kumimoji="0" lang="ja-JP" altLang="en-US" sz="1400" b="1" kern="0" dirty="0">
                <a:solidFill>
                  <a:schemeClr val="bg1"/>
                </a:solidFill>
                <a:latin typeface="メイリオ" panose="020B0604030504040204" pitchFamily="50" charset="-128"/>
                <a:ea typeface="メイリオ" panose="020B0604030504040204" pitchFamily="50" charset="-128"/>
              </a:rPr>
              <a:t>　原稿　</a:t>
            </a:r>
            <a:endParaRPr kumimoji="0" lang="en-US" altLang="ja-JP" sz="1400" b="1" kern="0" dirty="0">
              <a:solidFill>
                <a:schemeClr val="bg1"/>
              </a:solidFill>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262460546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p:cNvSpPr>
            <a:spLocks noGrp="1"/>
          </p:cNvSpPr>
          <p:nvPr>
            <p:ph type="title"/>
          </p:nvPr>
        </p:nvSpPr>
        <p:spPr>
          <a:xfrm>
            <a:off x="488504" y="260648"/>
            <a:ext cx="7992888" cy="432048"/>
          </a:xfrm>
        </p:spPr>
        <p:txBody>
          <a:bodyPr>
            <a:normAutofit/>
          </a:bodyPr>
          <a:lstStyle/>
          <a:p>
            <a:r>
              <a:rPr kumimoji="1" lang="ja-JP" altLang="en-US" sz="2200" dirty="0" smtClean="0"/>
              <a:t>販売制限</a:t>
            </a:r>
            <a:endParaRPr kumimoji="1" lang="ja-JP" altLang="en-US" sz="2200" dirty="0"/>
          </a:p>
        </p:txBody>
      </p:sp>
      <p:sp>
        <p:nvSpPr>
          <p:cNvPr id="5" name="フッター プレースホルダー 1"/>
          <p:cNvSpPr>
            <a:spLocks noGrp="1"/>
          </p:cNvSpPr>
          <p:nvPr>
            <p:ph type="ftr" sz="quarter" idx="3"/>
          </p:nvPr>
        </p:nvSpPr>
        <p:spPr>
          <a:xfrm>
            <a:off x="2684748" y="6597352"/>
            <a:ext cx="4536504" cy="216024"/>
          </a:xfrm>
        </p:spPr>
        <p:txBody>
          <a:bodyPr/>
          <a:lstStyle/>
          <a:p>
            <a:r>
              <a:rPr lang="en-US" altLang="ja-JP" dirty="0">
                <a:solidFill>
                  <a:prstClr val="black"/>
                </a:solidFill>
              </a:rPr>
              <a:t>Copyright</a:t>
            </a:r>
            <a:r>
              <a:rPr lang="ja-JP" altLang="en-US" dirty="0">
                <a:solidFill>
                  <a:prstClr val="black"/>
                </a:solidFill>
              </a:rPr>
              <a:t>（</a:t>
            </a:r>
            <a:r>
              <a:rPr lang="en-US" altLang="ja-JP" dirty="0">
                <a:solidFill>
                  <a:prstClr val="black"/>
                </a:solidFill>
              </a:rPr>
              <a:t>C</a:t>
            </a:r>
            <a:r>
              <a:rPr lang="ja-JP" altLang="en-US" dirty="0">
                <a:solidFill>
                  <a:prstClr val="black"/>
                </a:solidFill>
              </a:rPr>
              <a:t>）</a:t>
            </a:r>
            <a:r>
              <a:rPr lang="en-US" altLang="ja-JP" dirty="0" smtClean="0">
                <a:solidFill>
                  <a:prstClr val="black"/>
                </a:solidFill>
              </a:rPr>
              <a:t>2021 </a:t>
            </a:r>
            <a:r>
              <a:rPr lang="en-US" altLang="ja-JP" dirty="0">
                <a:solidFill>
                  <a:prstClr val="black"/>
                </a:solidFill>
              </a:rPr>
              <a:t>Yahoo Japan Corporation. All Rights Reserved. </a:t>
            </a:r>
            <a:r>
              <a:rPr lang="ja-JP" altLang="en-US" dirty="0">
                <a:solidFill>
                  <a:prstClr val="black"/>
                </a:solidFill>
              </a:rPr>
              <a:t>無断引用・転載禁止</a:t>
            </a:r>
          </a:p>
        </p:txBody>
      </p:sp>
      <p:sp>
        <p:nvSpPr>
          <p:cNvPr id="4" name="Text Box 1031"/>
          <p:cNvSpPr txBox="1">
            <a:spLocks noChangeArrowheads="1"/>
          </p:cNvSpPr>
          <p:nvPr/>
        </p:nvSpPr>
        <p:spPr bwMode="auto">
          <a:xfrm>
            <a:off x="344488" y="1124744"/>
            <a:ext cx="9217024" cy="19389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eaLnBrk="1" hangingPunct="1">
              <a:spcBef>
                <a:spcPct val="0"/>
              </a:spcBef>
              <a:buFontTx/>
              <a:buNone/>
            </a:pPr>
            <a:r>
              <a:rPr lang="ja-JP" altLang="en-US" sz="1200" dirty="0">
                <a:solidFill>
                  <a:schemeClr val="tx1">
                    <a:lumMod val="65000"/>
                    <a:lumOff val="35000"/>
                  </a:schemeClr>
                </a:solidFill>
                <a:latin typeface="メイリオ" panose="020B0604030504040204" pitchFamily="50" charset="-128"/>
                <a:ea typeface="メイリオ" panose="020B0604030504040204" pitchFamily="50" charset="-128"/>
              </a:rPr>
              <a:t>以下に該当する業種、商品・サービスにつきましては、スポーツナビタイアップ企画の実施は原則不可となります。</a:t>
            </a:r>
            <a:endParaRPr lang="en-US" altLang="ja-JP" sz="1200" dirty="0">
              <a:solidFill>
                <a:schemeClr val="tx1">
                  <a:lumMod val="65000"/>
                  <a:lumOff val="35000"/>
                </a:schemeClr>
              </a:solidFill>
              <a:latin typeface="メイリオ" panose="020B0604030504040204" pitchFamily="50" charset="-128"/>
              <a:ea typeface="メイリオ" panose="020B0604030504040204" pitchFamily="50" charset="-128"/>
            </a:endParaRPr>
          </a:p>
          <a:p>
            <a:pPr>
              <a:spcBef>
                <a:spcPct val="0"/>
              </a:spcBef>
            </a:pPr>
            <a:r>
              <a:rPr lang="ja-JP" altLang="en-US" sz="1200" dirty="0">
                <a:solidFill>
                  <a:schemeClr val="tx1">
                    <a:lumMod val="65000"/>
                    <a:lumOff val="35000"/>
                  </a:schemeClr>
                </a:solidFill>
                <a:latin typeface="メイリオ" panose="020B0604030504040204" pitchFamily="50" charset="-128"/>
                <a:ea typeface="メイリオ" panose="020B0604030504040204" pitchFamily="50" charset="-128"/>
              </a:rPr>
              <a:t>ただし、以下に該当しない業種やサービスでも、プロモーション内容や取り上げるテーマ等によっては、スポーツナビタイアップ企画を実施いただけない場合がありますので、必ず事前に掲載可否を弊社にお問い合わせください。</a:t>
            </a:r>
          </a:p>
          <a:p>
            <a:pPr>
              <a:spcBef>
                <a:spcPct val="0"/>
              </a:spcBef>
            </a:pPr>
            <a:r>
              <a:rPr lang="ja-JP" altLang="en-US" sz="1200" dirty="0">
                <a:solidFill>
                  <a:schemeClr val="tx1">
                    <a:lumMod val="65000"/>
                    <a:lumOff val="35000"/>
                  </a:schemeClr>
                </a:solidFill>
                <a:latin typeface="メイリオ" panose="020B0604030504040204" pitchFamily="50" charset="-128"/>
                <a:ea typeface="メイリオ" panose="020B0604030504040204" pitchFamily="50" charset="-128"/>
              </a:rPr>
              <a:t>また、広告主様のサイトが弊社の広告掲載基準を満たすことが、スポーツナビタイアップ企画実施の条件となります。</a:t>
            </a:r>
            <a:endParaRPr lang="en-US" altLang="ja-JP" sz="1200" dirty="0">
              <a:solidFill>
                <a:schemeClr val="tx1">
                  <a:lumMod val="65000"/>
                  <a:lumOff val="35000"/>
                </a:schemeClr>
              </a:solidFill>
              <a:latin typeface="メイリオ" panose="020B0604030504040204" pitchFamily="50" charset="-128"/>
              <a:ea typeface="メイリオ" panose="020B0604030504040204" pitchFamily="50" charset="-128"/>
            </a:endParaRPr>
          </a:p>
          <a:p>
            <a:pPr eaLnBrk="1" hangingPunct="1">
              <a:spcBef>
                <a:spcPct val="0"/>
              </a:spcBef>
              <a:buFontTx/>
              <a:buNone/>
            </a:pPr>
            <a:endParaRPr lang="en-US" altLang="ja-JP" sz="1200" dirty="0">
              <a:solidFill>
                <a:schemeClr val="tx1">
                  <a:lumMod val="65000"/>
                  <a:lumOff val="35000"/>
                </a:schemeClr>
              </a:solidFill>
              <a:latin typeface="メイリオ" panose="020B0604030504040204" pitchFamily="50" charset="-128"/>
              <a:ea typeface="メイリオ" panose="020B0604030504040204" pitchFamily="50" charset="-128"/>
            </a:endParaRPr>
          </a:p>
          <a:p>
            <a:pPr eaLnBrk="1" hangingPunct="1">
              <a:spcBef>
                <a:spcPct val="0"/>
              </a:spcBef>
              <a:buFontTx/>
              <a:buNone/>
            </a:pPr>
            <a:r>
              <a:rPr lang="ja-JP" altLang="en-US" sz="1200" dirty="0">
                <a:solidFill>
                  <a:schemeClr val="tx1">
                    <a:lumMod val="65000"/>
                    <a:lumOff val="35000"/>
                  </a:schemeClr>
                </a:solidFill>
                <a:latin typeface="メイリオ" panose="020B0604030504040204" pitchFamily="50" charset="-128"/>
                <a:ea typeface="メイリオ" panose="020B0604030504040204" pitchFamily="50" charset="-128"/>
              </a:rPr>
              <a:t>・</a:t>
            </a:r>
            <a:r>
              <a:rPr lang="zh-TW" altLang="en-US" sz="1200" dirty="0">
                <a:solidFill>
                  <a:schemeClr val="tx1">
                    <a:lumMod val="65000"/>
                    <a:lumOff val="35000"/>
                  </a:schemeClr>
                </a:solidFill>
                <a:latin typeface="メイリオ" panose="020B0604030504040204" pitchFamily="50" charset="-128"/>
                <a:ea typeface="メイリオ" panose="020B0604030504040204" pitchFamily="50" charset="-128"/>
              </a:rPr>
              <a:t>消費者金融業（消費者向無担保貸金業）</a:t>
            </a:r>
            <a:r>
              <a:rPr lang="ja-JP" altLang="en-US" sz="1200" dirty="0" err="1">
                <a:solidFill>
                  <a:schemeClr val="tx1">
                    <a:lumMod val="65000"/>
                    <a:lumOff val="35000"/>
                  </a:schemeClr>
                </a:solidFill>
                <a:latin typeface="メイリオ" panose="020B0604030504040204" pitchFamily="50" charset="-128"/>
                <a:ea typeface="メイリオ" panose="020B0604030504040204" pitchFamily="50" charset="-128"/>
              </a:rPr>
              <a:t>、</a:t>
            </a:r>
            <a:r>
              <a:rPr lang="ja-JP" altLang="en-US" sz="1200" dirty="0">
                <a:solidFill>
                  <a:schemeClr val="tx1">
                    <a:lumMod val="65000"/>
                    <a:lumOff val="35000"/>
                  </a:schemeClr>
                </a:solidFill>
                <a:latin typeface="メイリオ" panose="020B0604030504040204" pitchFamily="50" charset="-128"/>
                <a:ea typeface="メイリオ" panose="020B0604030504040204" pitchFamily="50" charset="-128"/>
              </a:rPr>
              <a:t>商工ローン、手形割引、その他ハイリスク型の金融商品</a:t>
            </a:r>
          </a:p>
          <a:p>
            <a:pPr eaLnBrk="1" hangingPunct="1">
              <a:spcBef>
                <a:spcPct val="0"/>
              </a:spcBef>
              <a:buFontTx/>
              <a:buNone/>
            </a:pPr>
            <a:r>
              <a:rPr lang="ja-JP" altLang="en-US" sz="1200" dirty="0">
                <a:solidFill>
                  <a:schemeClr val="tx1">
                    <a:lumMod val="65000"/>
                    <a:lumOff val="35000"/>
                  </a:schemeClr>
                </a:solidFill>
                <a:latin typeface="メイリオ" panose="020B0604030504040204" pitchFamily="50" charset="-128"/>
                <a:ea typeface="メイリオ" panose="020B0604030504040204" pitchFamily="50" charset="-128"/>
              </a:rPr>
              <a:t>・レーシック、美容整形・美容外科・美容皮膚科、その他医療機関全般</a:t>
            </a:r>
            <a:endParaRPr lang="en-US" altLang="ja-JP" sz="1200" dirty="0">
              <a:solidFill>
                <a:schemeClr val="tx1">
                  <a:lumMod val="65000"/>
                  <a:lumOff val="35000"/>
                </a:schemeClr>
              </a:solidFill>
              <a:latin typeface="メイリオ" panose="020B0604030504040204" pitchFamily="50" charset="-128"/>
              <a:ea typeface="メイリオ" panose="020B0604030504040204" pitchFamily="50" charset="-128"/>
            </a:endParaRPr>
          </a:p>
          <a:p>
            <a:pPr eaLnBrk="1" hangingPunct="1">
              <a:spcBef>
                <a:spcPct val="0"/>
              </a:spcBef>
              <a:buFontTx/>
              <a:buNone/>
            </a:pPr>
            <a:r>
              <a:rPr lang="ja-JP" altLang="en-US" sz="1200" dirty="0">
                <a:solidFill>
                  <a:schemeClr val="tx1">
                    <a:lumMod val="65000"/>
                    <a:lumOff val="35000"/>
                  </a:schemeClr>
                </a:solidFill>
                <a:latin typeface="メイリオ" panose="020B0604030504040204" pitchFamily="50" charset="-128"/>
                <a:ea typeface="メイリオ" panose="020B0604030504040204" pitchFamily="50" charset="-128"/>
              </a:rPr>
              <a:t>・占い</a:t>
            </a:r>
            <a:endParaRPr lang="en-US" altLang="ja-JP" sz="1200" dirty="0">
              <a:solidFill>
                <a:schemeClr val="tx1">
                  <a:lumMod val="65000"/>
                  <a:lumOff val="35000"/>
                </a:schemeClr>
              </a:solidFill>
              <a:latin typeface="メイリオ" panose="020B0604030504040204" pitchFamily="50" charset="-128"/>
              <a:ea typeface="メイリオ" panose="020B0604030504040204" pitchFamily="50" charset="-128"/>
            </a:endParaRPr>
          </a:p>
          <a:p>
            <a:pPr eaLnBrk="1" hangingPunct="1">
              <a:spcBef>
                <a:spcPct val="0"/>
              </a:spcBef>
              <a:buFontTx/>
              <a:buNone/>
            </a:pPr>
            <a:r>
              <a:rPr lang="ja-JP" altLang="en-US" sz="1200" dirty="0">
                <a:solidFill>
                  <a:schemeClr val="tx1">
                    <a:lumMod val="65000"/>
                    <a:lumOff val="35000"/>
                  </a:schemeClr>
                </a:solidFill>
                <a:latin typeface="メイリオ" panose="020B0604030504040204" pitchFamily="50" charset="-128"/>
                <a:ea typeface="メイリオ" panose="020B0604030504040204" pitchFamily="50" charset="-128"/>
              </a:rPr>
              <a:t>・出会い系サイト、結婚紹介（インターネット異性紹介事業）</a:t>
            </a:r>
            <a:endParaRPr lang="en-US" altLang="ja-JP" sz="1200" dirty="0">
              <a:solidFill>
                <a:schemeClr val="tx1">
                  <a:lumMod val="65000"/>
                  <a:lumOff val="35000"/>
                </a:schemeClr>
              </a:solidFill>
              <a:latin typeface="メイリオ" panose="020B0604030504040204" pitchFamily="50" charset="-128"/>
              <a:ea typeface="メイリオ" panose="020B0604030504040204" pitchFamily="50" charset="-128"/>
            </a:endParaRPr>
          </a:p>
          <a:p>
            <a:pPr eaLnBrk="1" hangingPunct="1">
              <a:spcBef>
                <a:spcPct val="0"/>
              </a:spcBef>
              <a:buFontTx/>
              <a:buNone/>
            </a:pPr>
            <a:r>
              <a:rPr lang="ja-JP" altLang="en-US" sz="1200" dirty="0">
                <a:solidFill>
                  <a:schemeClr val="tx1">
                    <a:lumMod val="65000"/>
                    <a:lumOff val="35000"/>
                  </a:schemeClr>
                </a:solidFill>
                <a:latin typeface="メイリオ" panose="020B0604030504040204" pitchFamily="50" charset="-128"/>
                <a:ea typeface="メイリオ" panose="020B0604030504040204" pitchFamily="50" charset="-128"/>
              </a:rPr>
              <a:t>・団体による意見広告</a:t>
            </a:r>
            <a:endParaRPr lang="en-US" altLang="ja-JP" sz="1200" dirty="0">
              <a:solidFill>
                <a:schemeClr val="tx1">
                  <a:lumMod val="65000"/>
                  <a:lumOff val="35000"/>
                </a:schemeClr>
              </a:solidFill>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83201476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p:cNvSpPr>
            <a:spLocks noGrp="1"/>
          </p:cNvSpPr>
          <p:nvPr>
            <p:ph type="title"/>
          </p:nvPr>
        </p:nvSpPr>
        <p:spPr>
          <a:xfrm>
            <a:off x="488504" y="260648"/>
            <a:ext cx="7992888" cy="432048"/>
          </a:xfrm>
        </p:spPr>
        <p:txBody>
          <a:bodyPr>
            <a:normAutofit fontScale="90000"/>
          </a:bodyPr>
          <a:lstStyle/>
          <a:p>
            <a:r>
              <a:rPr kumimoji="1" lang="ja-JP" altLang="en-US" sz="2400" dirty="0" smtClean="0"/>
              <a:t>協賛費のお申し込み</a:t>
            </a:r>
            <a:r>
              <a:rPr kumimoji="1" lang="ja-JP" altLang="en-US" dirty="0" smtClean="0"/>
              <a:t>方法</a:t>
            </a:r>
            <a:endParaRPr kumimoji="1" lang="ja-JP" altLang="en-US" dirty="0"/>
          </a:p>
        </p:txBody>
      </p:sp>
      <p:sp>
        <p:nvSpPr>
          <p:cNvPr id="5" name="フッター プレースホルダー 1"/>
          <p:cNvSpPr>
            <a:spLocks noGrp="1"/>
          </p:cNvSpPr>
          <p:nvPr>
            <p:ph type="ftr" sz="quarter" idx="3"/>
          </p:nvPr>
        </p:nvSpPr>
        <p:spPr>
          <a:xfrm>
            <a:off x="2684748" y="6597352"/>
            <a:ext cx="4536504" cy="216024"/>
          </a:xfrm>
        </p:spPr>
        <p:txBody>
          <a:bodyPr/>
          <a:lstStyle/>
          <a:p>
            <a:r>
              <a:rPr lang="en-US" altLang="ja-JP" dirty="0">
                <a:solidFill>
                  <a:prstClr val="black"/>
                </a:solidFill>
              </a:rPr>
              <a:t>Copyright</a:t>
            </a:r>
            <a:r>
              <a:rPr lang="ja-JP" altLang="en-US" dirty="0">
                <a:solidFill>
                  <a:prstClr val="black"/>
                </a:solidFill>
              </a:rPr>
              <a:t>（</a:t>
            </a:r>
            <a:r>
              <a:rPr lang="en-US" altLang="ja-JP" dirty="0">
                <a:solidFill>
                  <a:prstClr val="black"/>
                </a:solidFill>
              </a:rPr>
              <a:t>C</a:t>
            </a:r>
            <a:r>
              <a:rPr lang="ja-JP" altLang="en-US" dirty="0">
                <a:solidFill>
                  <a:prstClr val="black"/>
                </a:solidFill>
              </a:rPr>
              <a:t>）</a:t>
            </a:r>
            <a:r>
              <a:rPr lang="en-US" altLang="ja-JP" dirty="0" smtClean="0">
                <a:solidFill>
                  <a:prstClr val="black"/>
                </a:solidFill>
              </a:rPr>
              <a:t>2021 </a:t>
            </a:r>
            <a:r>
              <a:rPr lang="en-US" altLang="ja-JP" dirty="0">
                <a:solidFill>
                  <a:prstClr val="black"/>
                </a:solidFill>
              </a:rPr>
              <a:t>Yahoo Japan Corporation. All Rights Reserved. </a:t>
            </a:r>
            <a:r>
              <a:rPr lang="ja-JP" altLang="en-US" dirty="0">
                <a:solidFill>
                  <a:prstClr val="black"/>
                </a:solidFill>
              </a:rPr>
              <a:t>無断引用・転載禁止</a:t>
            </a:r>
          </a:p>
        </p:txBody>
      </p:sp>
      <p:cxnSp>
        <p:nvCxnSpPr>
          <p:cNvPr id="29" name="直線コネクタ 28"/>
          <p:cNvCxnSpPr/>
          <p:nvPr/>
        </p:nvCxnSpPr>
        <p:spPr>
          <a:xfrm>
            <a:off x="6537176" y="661018"/>
            <a:ext cx="914400" cy="914400"/>
          </a:xfrm>
          <a:prstGeom prst="line">
            <a:avLst/>
          </a:prstGeom>
        </p:spPr>
        <p:style>
          <a:lnRef idx="1">
            <a:schemeClr val="accent1"/>
          </a:lnRef>
          <a:fillRef idx="0">
            <a:schemeClr val="accent1"/>
          </a:fillRef>
          <a:effectRef idx="0">
            <a:schemeClr val="accent1"/>
          </a:effectRef>
          <a:fontRef idx="minor">
            <a:schemeClr val="tx1"/>
          </a:fontRef>
        </p:style>
      </p:cxnSp>
      <p:sp>
        <p:nvSpPr>
          <p:cNvPr id="25" name="タイトル 2"/>
          <p:cNvSpPr txBox="1">
            <a:spLocks/>
          </p:cNvSpPr>
          <p:nvPr/>
        </p:nvSpPr>
        <p:spPr>
          <a:xfrm>
            <a:off x="313967" y="3343350"/>
            <a:ext cx="798662" cy="432048"/>
          </a:xfrm>
          <a:prstGeom prst="rect">
            <a:avLst/>
          </a:prstGeom>
        </p:spPr>
        <p:txBody>
          <a:bodyPr vert="horz" lIns="91440" tIns="45720" rIns="91440" bIns="45720" rtlCol="0" anchor="ctr">
            <a:normAutofit fontScale="97500"/>
          </a:bodyPr>
          <a:lstStyle>
            <a:lvl1pPr algn="l" defTabSz="914400" rtl="0" eaLnBrk="1" latinLnBrk="0" hangingPunct="1">
              <a:spcBef>
                <a:spcPct val="0"/>
              </a:spcBef>
              <a:buNone/>
              <a:defRPr kumimoji="1" sz="2800" kern="1200">
                <a:solidFill>
                  <a:schemeClr val="tx1"/>
                </a:solidFill>
                <a:latin typeface="メイリオ"/>
                <a:ea typeface="メイリオ"/>
                <a:cs typeface="+mj-cs"/>
              </a:defRPr>
            </a:lvl1pPr>
          </a:lstStyle>
          <a:p>
            <a:pPr lvl="0"/>
            <a:r>
              <a:rPr lang="ja-JP" altLang="en-US" sz="1400" dirty="0" smtClean="0">
                <a:solidFill>
                  <a:schemeClr val="tx1">
                    <a:lumMod val="65000"/>
                    <a:lumOff val="35000"/>
                  </a:schemeClr>
                </a:solidFill>
                <a:latin typeface="+mj-lt"/>
              </a:rPr>
              <a:t>ヤフー</a:t>
            </a:r>
            <a:endParaRPr lang="ja-JP" altLang="en-US" sz="1400" dirty="0">
              <a:solidFill>
                <a:schemeClr val="tx1">
                  <a:lumMod val="65000"/>
                  <a:lumOff val="35000"/>
                </a:schemeClr>
              </a:solidFill>
              <a:latin typeface="+mj-lt"/>
            </a:endParaRPr>
          </a:p>
        </p:txBody>
      </p:sp>
      <p:cxnSp>
        <p:nvCxnSpPr>
          <p:cNvPr id="26" name="直線コネクタ 25"/>
          <p:cNvCxnSpPr/>
          <p:nvPr/>
        </p:nvCxnSpPr>
        <p:spPr>
          <a:xfrm flipH="1">
            <a:off x="6136911" y="3048285"/>
            <a:ext cx="1" cy="2871194"/>
          </a:xfrm>
          <a:prstGeom prst="line">
            <a:avLst/>
          </a:prstGeom>
          <a:noFill/>
          <a:ln w="34925" cap="flat" cmpd="sng" algn="ctr">
            <a:solidFill>
              <a:schemeClr val="accent5">
                <a:lumMod val="60000"/>
                <a:lumOff val="40000"/>
              </a:schemeClr>
            </a:solidFill>
            <a:prstDash val="sysDash"/>
          </a:ln>
          <a:effectLst/>
        </p:spPr>
      </p:cxnSp>
      <p:sp>
        <p:nvSpPr>
          <p:cNvPr id="27" name="タイトル 2"/>
          <p:cNvSpPr txBox="1">
            <a:spLocks/>
          </p:cNvSpPr>
          <p:nvPr/>
        </p:nvSpPr>
        <p:spPr>
          <a:xfrm>
            <a:off x="241959" y="4581041"/>
            <a:ext cx="942678" cy="432048"/>
          </a:xfrm>
          <a:prstGeom prst="rect">
            <a:avLst/>
          </a:prstGeom>
        </p:spPr>
        <p:txBody>
          <a:bodyPr vert="horz" lIns="91440" tIns="45720" rIns="91440" bIns="45720" rtlCol="0" anchor="ctr">
            <a:normAutofit fontScale="97500"/>
          </a:bodyPr>
          <a:lstStyle>
            <a:lvl1pPr algn="l" defTabSz="914400" rtl="0" eaLnBrk="1" latinLnBrk="0" hangingPunct="1">
              <a:spcBef>
                <a:spcPct val="0"/>
              </a:spcBef>
              <a:buNone/>
              <a:defRPr kumimoji="1" sz="2800" kern="1200">
                <a:solidFill>
                  <a:schemeClr val="tx1"/>
                </a:solidFill>
                <a:latin typeface="メイリオ"/>
                <a:ea typeface="メイリオ"/>
                <a:cs typeface="+mj-cs"/>
              </a:defRPr>
            </a:lvl1pPr>
          </a:lstStyle>
          <a:p>
            <a:pPr lvl="0"/>
            <a:r>
              <a:rPr lang="ja-JP" altLang="en-US" sz="1400" dirty="0" smtClean="0">
                <a:solidFill>
                  <a:schemeClr val="tx1">
                    <a:lumMod val="65000"/>
                    <a:lumOff val="35000"/>
                  </a:schemeClr>
                </a:solidFill>
                <a:latin typeface="+mj-lt"/>
              </a:rPr>
              <a:t>代理店様</a:t>
            </a:r>
            <a:endParaRPr lang="ja-JP" altLang="en-US" sz="1400" dirty="0">
              <a:solidFill>
                <a:schemeClr val="tx1">
                  <a:lumMod val="65000"/>
                  <a:lumOff val="35000"/>
                </a:schemeClr>
              </a:solidFill>
              <a:latin typeface="+mj-lt"/>
            </a:endParaRPr>
          </a:p>
        </p:txBody>
      </p:sp>
      <p:sp>
        <p:nvSpPr>
          <p:cNvPr id="28" name="ホームベース 27"/>
          <p:cNvSpPr/>
          <p:nvPr/>
        </p:nvSpPr>
        <p:spPr bwMode="auto">
          <a:xfrm>
            <a:off x="1465437" y="3194234"/>
            <a:ext cx="1584176" cy="660616"/>
          </a:xfrm>
          <a:prstGeom prst="homePlate">
            <a:avLst>
              <a:gd name="adj" fmla="val 24277"/>
            </a:avLst>
          </a:prstGeom>
          <a:solidFill>
            <a:srgbClr val="FFE9EA"/>
          </a:solidFill>
          <a:ln w="3175" algn="ctr">
            <a:solidFill>
              <a:srgbClr val="292929"/>
            </a:solidFill>
            <a:prstDash val="solid"/>
            <a:miter lim="800000"/>
            <a:headEnd/>
            <a:tailEnd/>
          </a:ln>
        </p:spPr>
        <p:txBody>
          <a:bodyPr lIns="0" tIns="0" rIns="0" bIns="0" rtlCol="0" anchor="ctr"/>
          <a:lstStyle/>
          <a:p>
            <a:pPr marL="0" marR="0" indent="0" algn="ctr" defTabSz="914400" eaLnBrk="1" fontAlgn="auto" latinLnBrk="0" hangingPunct="1">
              <a:lnSpc>
                <a:spcPct val="100000"/>
              </a:lnSpc>
              <a:spcBef>
                <a:spcPts val="0"/>
              </a:spcBef>
              <a:spcAft>
                <a:spcPts val="0"/>
              </a:spcAft>
              <a:buClrTx/>
              <a:buSzTx/>
              <a:buFontTx/>
              <a:buNone/>
              <a:tabLst/>
            </a:pPr>
            <a:r>
              <a:rPr kumimoji="0" lang="ja-JP" altLang="en-US" sz="1200" kern="0" dirty="0" smtClean="0">
                <a:solidFill>
                  <a:schemeClr val="tx1">
                    <a:lumMod val="65000"/>
                    <a:lumOff val="35000"/>
                  </a:schemeClr>
                </a:solidFill>
                <a:latin typeface="+mn-ea"/>
                <a:cs typeface="Verdana" pitchFamily="34" charset="0"/>
              </a:rPr>
              <a:t>申し込みフォーム</a:t>
            </a:r>
            <a:endParaRPr kumimoji="0" lang="en-US" altLang="ja-JP" sz="1200" kern="0" dirty="0" smtClean="0">
              <a:solidFill>
                <a:schemeClr val="tx1">
                  <a:lumMod val="65000"/>
                  <a:lumOff val="35000"/>
                </a:schemeClr>
              </a:solidFill>
              <a:latin typeface="+mn-ea"/>
              <a:cs typeface="Verdana" pitchFamily="34" charset="0"/>
            </a:endParaRPr>
          </a:p>
          <a:p>
            <a:pPr marL="0" marR="0" indent="0" algn="ctr" defTabSz="914400" eaLnBrk="1" fontAlgn="auto" latinLnBrk="0" hangingPunct="1">
              <a:lnSpc>
                <a:spcPct val="100000"/>
              </a:lnSpc>
              <a:spcBef>
                <a:spcPts val="0"/>
              </a:spcBef>
              <a:spcAft>
                <a:spcPts val="0"/>
              </a:spcAft>
              <a:buClrTx/>
              <a:buSzTx/>
              <a:buFontTx/>
              <a:buNone/>
              <a:tabLst/>
            </a:pPr>
            <a:r>
              <a:rPr kumimoji="0" lang="ja-JP" altLang="en-US" sz="1200" i="0" u="none" strike="noStrike" kern="0" cap="none" spc="0" normalizeH="0" baseline="0" noProof="0" dirty="0" smtClean="0">
                <a:ln>
                  <a:noFill/>
                </a:ln>
                <a:solidFill>
                  <a:schemeClr val="tx1">
                    <a:lumMod val="65000"/>
                    <a:lumOff val="35000"/>
                  </a:schemeClr>
                </a:solidFill>
                <a:effectLst/>
                <a:uLnTx/>
                <a:uFillTx/>
                <a:latin typeface="+mn-ea"/>
                <a:cs typeface="Verdana" pitchFamily="34" charset="0"/>
              </a:rPr>
              <a:t>ご</a:t>
            </a:r>
            <a:r>
              <a:rPr kumimoji="0" lang="ja-JP" altLang="en-US" sz="1200" i="0" u="none" strike="noStrike" kern="0" cap="none" spc="0" normalizeH="0" baseline="0" noProof="0" dirty="0">
                <a:ln>
                  <a:noFill/>
                </a:ln>
                <a:solidFill>
                  <a:schemeClr val="tx1">
                    <a:lumMod val="65000"/>
                    <a:lumOff val="35000"/>
                  </a:schemeClr>
                </a:solidFill>
                <a:effectLst/>
                <a:uLnTx/>
                <a:uFillTx/>
                <a:latin typeface="+mn-ea"/>
                <a:cs typeface="Verdana" pitchFamily="34" charset="0"/>
              </a:rPr>
              <a:t>連絡</a:t>
            </a:r>
            <a:endParaRPr kumimoji="0" lang="ja-JP" altLang="en-US" sz="1200" i="0" u="none" strike="noStrike" kern="0" cap="none" spc="0" normalizeH="0" baseline="0" noProof="0" dirty="0" smtClean="0">
              <a:ln>
                <a:noFill/>
              </a:ln>
              <a:solidFill>
                <a:schemeClr val="tx1">
                  <a:lumMod val="65000"/>
                  <a:lumOff val="35000"/>
                </a:schemeClr>
              </a:solidFill>
              <a:effectLst/>
              <a:uLnTx/>
              <a:uFillTx/>
              <a:latin typeface="+mn-ea"/>
              <a:cs typeface="Verdana" pitchFamily="34" charset="0"/>
            </a:endParaRPr>
          </a:p>
        </p:txBody>
      </p:sp>
      <p:sp>
        <p:nvSpPr>
          <p:cNvPr id="30" name="ホームベース 29"/>
          <p:cNvSpPr/>
          <p:nvPr/>
        </p:nvSpPr>
        <p:spPr bwMode="auto">
          <a:xfrm>
            <a:off x="2545556" y="4466757"/>
            <a:ext cx="1584176" cy="660616"/>
          </a:xfrm>
          <a:prstGeom prst="homePlate">
            <a:avLst>
              <a:gd name="adj" fmla="val 24277"/>
            </a:avLst>
          </a:prstGeom>
          <a:solidFill>
            <a:schemeClr val="bg1"/>
          </a:solidFill>
          <a:ln w="3175" algn="ctr">
            <a:solidFill>
              <a:srgbClr val="292929"/>
            </a:solidFill>
            <a:prstDash val="solid"/>
            <a:miter lim="800000"/>
            <a:headEnd/>
            <a:tailEnd/>
          </a:ln>
        </p:spPr>
        <p:txBody>
          <a:bodyPr lIns="0" tIns="0" rIns="0" bIns="0" rtlCol="0" anchor="ctr"/>
          <a:lstStyle/>
          <a:p>
            <a:pPr marL="0" marR="0" indent="0" algn="ctr" defTabSz="914400" eaLnBrk="1" fontAlgn="auto" latinLnBrk="0" hangingPunct="1">
              <a:lnSpc>
                <a:spcPct val="100000"/>
              </a:lnSpc>
              <a:spcBef>
                <a:spcPts val="0"/>
              </a:spcBef>
              <a:spcAft>
                <a:spcPts val="0"/>
              </a:spcAft>
              <a:buClrTx/>
              <a:buSzTx/>
              <a:buFontTx/>
              <a:buNone/>
              <a:tabLst/>
            </a:pPr>
            <a:r>
              <a:rPr kumimoji="0" lang="ja-JP" altLang="en-US" sz="1200" kern="0" dirty="0" smtClean="0">
                <a:solidFill>
                  <a:schemeClr val="tx1">
                    <a:lumMod val="65000"/>
                    <a:lumOff val="35000"/>
                  </a:schemeClr>
                </a:solidFill>
                <a:latin typeface="+mn-ea"/>
                <a:cs typeface="Verdana" pitchFamily="34" charset="0"/>
              </a:rPr>
              <a:t>申し込みフォーム</a:t>
            </a:r>
            <a:endParaRPr kumimoji="0" lang="en-US" altLang="ja-JP" sz="1200" kern="0" dirty="0" smtClean="0">
              <a:solidFill>
                <a:schemeClr val="tx1">
                  <a:lumMod val="65000"/>
                  <a:lumOff val="35000"/>
                </a:schemeClr>
              </a:solidFill>
              <a:latin typeface="+mn-ea"/>
              <a:cs typeface="Verdana" pitchFamily="34" charset="0"/>
            </a:endParaRPr>
          </a:p>
          <a:p>
            <a:pPr marL="0" marR="0" indent="0" algn="ctr" defTabSz="914400" eaLnBrk="1" fontAlgn="auto" latinLnBrk="0" hangingPunct="1">
              <a:lnSpc>
                <a:spcPct val="100000"/>
              </a:lnSpc>
              <a:spcBef>
                <a:spcPts val="0"/>
              </a:spcBef>
              <a:spcAft>
                <a:spcPts val="0"/>
              </a:spcAft>
              <a:buClrTx/>
              <a:buSzTx/>
              <a:buFontTx/>
              <a:buNone/>
              <a:tabLst/>
            </a:pPr>
            <a:r>
              <a:rPr kumimoji="0" lang="ja-JP" altLang="en-US" sz="1200" kern="0" noProof="0" dirty="0" smtClean="0">
                <a:solidFill>
                  <a:schemeClr val="tx1">
                    <a:lumMod val="65000"/>
                    <a:lumOff val="35000"/>
                  </a:schemeClr>
                </a:solidFill>
                <a:latin typeface="+mn-ea"/>
                <a:cs typeface="Verdana" pitchFamily="34" charset="0"/>
              </a:rPr>
              <a:t>確認</a:t>
            </a:r>
            <a:r>
              <a:rPr kumimoji="0" lang="ja-JP" altLang="en-US" sz="1200" kern="0" noProof="0" dirty="0">
                <a:solidFill>
                  <a:schemeClr val="tx1">
                    <a:lumMod val="65000"/>
                    <a:lumOff val="35000"/>
                  </a:schemeClr>
                </a:solidFill>
                <a:latin typeface="+mn-ea"/>
                <a:cs typeface="Verdana" pitchFamily="34" charset="0"/>
              </a:rPr>
              <a:t>・</a:t>
            </a:r>
            <a:r>
              <a:rPr kumimoji="0" lang="ja-JP" altLang="en-US" sz="1200" i="0" u="none" strike="noStrike" kern="0" cap="none" spc="0" normalizeH="0" baseline="0" noProof="0" dirty="0" smtClean="0">
                <a:ln>
                  <a:noFill/>
                </a:ln>
                <a:solidFill>
                  <a:schemeClr val="tx1">
                    <a:lumMod val="65000"/>
                    <a:lumOff val="35000"/>
                  </a:schemeClr>
                </a:solidFill>
                <a:effectLst/>
                <a:uLnTx/>
                <a:uFillTx/>
                <a:latin typeface="+mn-ea"/>
                <a:cs typeface="Verdana" pitchFamily="34" charset="0"/>
              </a:rPr>
              <a:t>申し込み</a:t>
            </a:r>
          </a:p>
        </p:txBody>
      </p:sp>
      <p:sp>
        <p:nvSpPr>
          <p:cNvPr id="31" name="ホームベース 30"/>
          <p:cNvSpPr/>
          <p:nvPr/>
        </p:nvSpPr>
        <p:spPr bwMode="auto">
          <a:xfrm>
            <a:off x="3731911" y="3194234"/>
            <a:ext cx="1584176" cy="660616"/>
          </a:xfrm>
          <a:prstGeom prst="homePlate">
            <a:avLst>
              <a:gd name="adj" fmla="val 24277"/>
            </a:avLst>
          </a:prstGeom>
          <a:solidFill>
            <a:srgbClr val="FFE9EA"/>
          </a:solidFill>
          <a:ln w="3175" algn="ctr">
            <a:solidFill>
              <a:srgbClr val="292929"/>
            </a:solidFill>
            <a:prstDash val="solid"/>
            <a:miter lim="800000"/>
            <a:headEnd/>
            <a:tailEnd/>
          </a:ln>
        </p:spPr>
        <p:txBody>
          <a:bodyPr lIns="0" tIns="0" rIns="0" bIns="0" rtlCol="0" anchor="ctr"/>
          <a:lstStyle/>
          <a:p>
            <a:pPr algn="ctr"/>
            <a:r>
              <a:rPr kumimoji="0" lang="ja-JP" altLang="en-US" sz="1200" kern="0" dirty="0">
                <a:solidFill>
                  <a:schemeClr val="tx1">
                    <a:lumMod val="65000"/>
                    <a:lumOff val="35000"/>
                  </a:schemeClr>
                </a:solidFill>
                <a:latin typeface="+mn-ea"/>
                <a:cs typeface="Verdana" pitchFamily="34" charset="0"/>
              </a:rPr>
              <a:t>申し込み</a:t>
            </a:r>
            <a:r>
              <a:rPr kumimoji="0" lang="ja-JP" altLang="en-US" sz="1200" kern="0" dirty="0" smtClean="0">
                <a:solidFill>
                  <a:schemeClr val="tx1">
                    <a:lumMod val="65000"/>
                    <a:lumOff val="35000"/>
                  </a:schemeClr>
                </a:solidFill>
                <a:latin typeface="+mn-ea"/>
                <a:cs typeface="Verdana" pitchFamily="34" charset="0"/>
              </a:rPr>
              <a:t>内容</a:t>
            </a:r>
            <a:endParaRPr kumimoji="0" lang="en-US" altLang="ja-JP" sz="1200" kern="0" dirty="0">
              <a:solidFill>
                <a:schemeClr val="tx1">
                  <a:lumMod val="65000"/>
                  <a:lumOff val="35000"/>
                </a:schemeClr>
              </a:solidFill>
              <a:latin typeface="+mn-ea"/>
              <a:cs typeface="Verdana" pitchFamily="34" charset="0"/>
            </a:endParaRPr>
          </a:p>
          <a:p>
            <a:pPr algn="ctr"/>
            <a:r>
              <a:rPr kumimoji="0" lang="ja-JP" altLang="en-US" sz="1200" kern="0" dirty="0" smtClean="0">
                <a:solidFill>
                  <a:schemeClr val="tx1">
                    <a:lumMod val="65000"/>
                    <a:lumOff val="35000"/>
                  </a:schemeClr>
                </a:solidFill>
                <a:latin typeface="+mn-ea"/>
                <a:cs typeface="Verdana" pitchFamily="34" charset="0"/>
              </a:rPr>
              <a:t>確認・承認</a:t>
            </a:r>
            <a:endParaRPr kumimoji="0" lang="ja-JP" altLang="en-US" sz="1200" kern="0" dirty="0">
              <a:solidFill>
                <a:schemeClr val="tx1">
                  <a:lumMod val="65000"/>
                  <a:lumOff val="35000"/>
                </a:schemeClr>
              </a:solidFill>
              <a:latin typeface="+mn-ea"/>
              <a:cs typeface="Verdana" pitchFamily="34" charset="0"/>
            </a:endParaRPr>
          </a:p>
        </p:txBody>
      </p:sp>
      <p:sp>
        <p:nvSpPr>
          <p:cNvPr id="32" name="山形 31"/>
          <p:cNvSpPr/>
          <p:nvPr/>
        </p:nvSpPr>
        <p:spPr bwMode="auto">
          <a:xfrm>
            <a:off x="5182815" y="3180544"/>
            <a:ext cx="946281" cy="674306"/>
          </a:xfrm>
          <a:prstGeom prst="chevron">
            <a:avLst>
              <a:gd name="adj" fmla="val 25836"/>
            </a:avLst>
          </a:prstGeom>
          <a:solidFill>
            <a:srgbClr val="FFE9EA"/>
          </a:solidFill>
          <a:ln w="3175" algn="ctr">
            <a:solidFill>
              <a:srgbClr val="292929"/>
            </a:solidFill>
            <a:prstDash val="solid"/>
            <a:miter lim="800000"/>
            <a:headEnd/>
            <a:tailEnd/>
          </a:ln>
        </p:spPr>
        <p:txBody>
          <a:bodyPr lIns="0" tIns="0" rIns="0" bIns="0" rtlCol="0" anchor="ctr"/>
          <a:lstStyle/>
          <a:p>
            <a:pPr marL="0" marR="0" indent="0" algn="ctr" defTabSz="914400" eaLnBrk="1" fontAlgn="auto" latinLnBrk="0" hangingPunct="1">
              <a:lnSpc>
                <a:spcPct val="100000"/>
              </a:lnSpc>
              <a:spcBef>
                <a:spcPts val="0"/>
              </a:spcBef>
              <a:spcAft>
                <a:spcPts val="0"/>
              </a:spcAft>
              <a:buClrTx/>
              <a:buSzTx/>
              <a:buFontTx/>
              <a:buNone/>
              <a:tabLst/>
            </a:pPr>
            <a:r>
              <a:rPr kumimoji="0" lang="ja-JP" altLang="en-US" sz="1200" i="0" u="none" strike="noStrike" kern="0" cap="none" spc="0" normalizeH="0" baseline="0" noProof="0" dirty="0" smtClean="0">
                <a:ln>
                  <a:noFill/>
                </a:ln>
                <a:solidFill>
                  <a:schemeClr val="tx1">
                    <a:lumMod val="65000"/>
                    <a:lumOff val="35000"/>
                  </a:schemeClr>
                </a:solidFill>
                <a:effectLst/>
                <a:uLnTx/>
                <a:uFillTx/>
                <a:latin typeface="+mn-ea"/>
                <a:cs typeface="Verdana" pitchFamily="34" charset="0"/>
              </a:rPr>
              <a:t>承認メール</a:t>
            </a:r>
            <a:endParaRPr kumimoji="0" lang="en-US" altLang="ja-JP" sz="1200" i="0" u="none" strike="noStrike" kern="0" cap="none" spc="0" normalizeH="0" baseline="0" noProof="0" dirty="0" smtClean="0">
              <a:ln>
                <a:noFill/>
              </a:ln>
              <a:solidFill>
                <a:schemeClr val="tx1">
                  <a:lumMod val="65000"/>
                  <a:lumOff val="35000"/>
                </a:schemeClr>
              </a:solidFill>
              <a:effectLst/>
              <a:uLnTx/>
              <a:uFillTx/>
              <a:latin typeface="+mn-ea"/>
              <a:cs typeface="Verdana" pitchFamily="34" charset="0"/>
            </a:endParaRPr>
          </a:p>
          <a:p>
            <a:pPr marL="0" marR="0" indent="0" algn="ctr" defTabSz="914400" eaLnBrk="1" fontAlgn="auto" latinLnBrk="0" hangingPunct="1">
              <a:lnSpc>
                <a:spcPct val="100000"/>
              </a:lnSpc>
              <a:spcBef>
                <a:spcPts val="0"/>
              </a:spcBef>
              <a:spcAft>
                <a:spcPts val="0"/>
              </a:spcAft>
              <a:buClrTx/>
              <a:buSzTx/>
              <a:buFontTx/>
              <a:buNone/>
              <a:tabLst/>
            </a:pPr>
            <a:r>
              <a:rPr kumimoji="0" lang="ja-JP" altLang="en-US" sz="1200" kern="0" noProof="0" dirty="0">
                <a:solidFill>
                  <a:schemeClr val="tx1">
                    <a:lumMod val="65000"/>
                    <a:lumOff val="35000"/>
                  </a:schemeClr>
                </a:solidFill>
                <a:latin typeface="+mn-ea"/>
                <a:cs typeface="Verdana" pitchFamily="34" charset="0"/>
              </a:rPr>
              <a:t>送信</a:t>
            </a:r>
            <a:endParaRPr kumimoji="0" lang="ja-JP" altLang="en-US" sz="1200" i="0" u="none" strike="noStrike" kern="0" cap="none" spc="0" normalizeH="0" baseline="0" noProof="0" dirty="0" smtClean="0">
              <a:ln>
                <a:noFill/>
              </a:ln>
              <a:solidFill>
                <a:schemeClr val="tx1">
                  <a:lumMod val="65000"/>
                  <a:lumOff val="35000"/>
                </a:schemeClr>
              </a:solidFill>
              <a:effectLst/>
              <a:uLnTx/>
              <a:uFillTx/>
              <a:latin typeface="+mn-ea"/>
              <a:cs typeface="Verdana" pitchFamily="34" charset="0"/>
            </a:endParaRPr>
          </a:p>
        </p:txBody>
      </p:sp>
      <p:sp>
        <p:nvSpPr>
          <p:cNvPr id="33" name="山形 32"/>
          <p:cNvSpPr/>
          <p:nvPr/>
        </p:nvSpPr>
        <p:spPr bwMode="auto">
          <a:xfrm>
            <a:off x="5182815" y="4459728"/>
            <a:ext cx="946281" cy="674306"/>
          </a:xfrm>
          <a:prstGeom prst="chevron">
            <a:avLst>
              <a:gd name="adj" fmla="val 25836"/>
            </a:avLst>
          </a:prstGeom>
          <a:solidFill>
            <a:schemeClr val="bg1"/>
          </a:solidFill>
          <a:ln w="3175" algn="ctr">
            <a:solidFill>
              <a:srgbClr val="292929"/>
            </a:solidFill>
            <a:prstDash val="solid"/>
            <a:miter lim="800000"/>
            <a:headEnd/>
            <a:tailEnd/>
          </a:ln>
        </p:spPr>
        <p:txBody>
          <a:bodyPr lIns="0" tIns="0" rIns="0" bIns="0" rtlCol="0" anchor="ctr"/>
          <a:lstStyle/>
          <a:p>
            <a:pPr marL="0" marR="0" indent="0" algn="ctr" defTabSz="914400" eaLnBrk="1" fontAlgn="auto" latinLnBrk="0" hangingPunct="1">
              <a:lnSpc>
                <a:spcPct val="100000"/>
              </a:lnSpc>
              <a:spcBef>
                <a:spcPts val="0"/>
              </a:spcBef>
              <a:spcAft>
                <a:spcPts val="0"/>
              </a:spcAft>
              <a:buClrTx/>
              <a:buSzTx/>
              <a:buFontTx/>
              <a:buNone/>
              <a:tabLst/>
            </a:pPr>
            <a:r>
              <a:rPr kumimoji="0" lang="ja-JP" altLang="en-US" sz="1200" i="0" u="none" strike="noStrike" kern="0" cap="none" spc="0" normalizeH="0" baseline="0" noProof="0" dirty="0" smtClean="0">
                <a:ln>
                  <a:noFill/>
                </a:ln>
                <a:solidFill>
                  <a:schemeClr val="tx1">
                    <a:lumMod val="65000"/>
                    <a:lumOff val="35000"/>
                  </a:schemeClr>
                </a:solidFill>
                <a:effectLst/>
                <a:uLnTx/>
                <a:uFillTx/>
                <a:latin typeface="+mn-ea"/>
                <a:cs typeface="Verdana" pitchFamily="34" charset="0"/>
              </a:rPr>
              <a:t>承認メール</a:t>
            </a:r>
            <a:endParaRPr kumimoji="0" lang="en-US" altLang="ja-JP" sz="1200" i="0" u="none" strike="noStrike" kern="0" cap="none" spc="0" normalizeH="0" baseline="0" noProof="0" dirty="0" smtClean="0">
              <a:ln>
                <a:noFill/>
              </a:ln>
              <a:solidFill>
                <a:schemeClr val="tx1">
                  <a:lumMod val="65000"/>
                  <a:lumOff val="35000"/>
                </a:schemeClr>
              </a:solidFill>
              <a:effectLst/>
              <a:uLnTx/>
              <a:uFillTx/>
              <a:latin typeface="+mn-ea"/>
              <a:cs typeface="Verdana" pitchFamily="34" charset="0"/>
            </a:endParaRPr>
          </a:p>
          <a:p>
            <a:pPr marL="0" marR="0" indent="0" algn="ctr" defTabSz="914400" eaLnBrk="1" fontAlgn="auto" latinLnBrk="0" hangingPunct="1">
              <a:lnSpc>
                <a:spcPct val="100000"/>
              </a:lnSpc>
              <a:spcBef>
                <a:spcPts val="0"/>
              </a:spcBef>
              <a:spcAft>
                <a:spcPts val="0"/>
              </a:spcAft>
              <a:buClrTx/>
              <a:buSzTx/>
              <a:buFontTx/>
              <a:buNone/>
              <a:tabLst/>
            </a:pPr>
            <a:r>
              <a:rPr kumimoji="0" lang="ja-JP" altLang="en-US" sz="1200" kern="0" noProof="0" dirty="0" smtClean="0">
                <a:solidFill>
                  <a:schemeClr val="tx1">
                    <a:lumMod val="65000"/>
                    <a:lumOff val="35000"/>
                  </a:schemeClr>
                </a:solidFill>
                <a:latin typeface="+mn-ea"/>
                <a:cs typeface="Verdana" pitchFamily="34" charset="0"/>
              </a:rPr>
              <a:t>受信</a:t>
            </a:r>
            <a:endParaRPr kumimoji="0" lang="ja-JP" altLang="en-US" sz="1200" i="0" u="none" strike="noStrike" kern="0" cap="none" spc="0" normalizeH="0" baseline="0" noProof="0" dirty="0" smtClean="0">
              <a:ln>
                <a:noFill/>
              </a:ln>
              <a:solidFill>
                <a:schemeClr val="tx1">
                  <a:lumMod val="65000"/>
                  <a:lumOff val="35000"/>
                </a:schemeClr>
              </a:solidFill>
              <a:effectLst/>
              <a:uLnTx/>
              <a:uFillTx/>
              <a:latin typeface="+mn-ea"/>
              <a:cs typeface="Verdana" pitchFamily="34" charset="0"/>
            </a:endParaRPr>
          </a:p>
        </p:txBody>
      </p:sp>
      <p:sp>
        <p:nvSpPr>
          <p:cNvPr id="34" name="タイトル 2"/>
          <p:cNvSpPr txBox="1">
            <a:spLocks/>
          </p:cNvSpPr>
          <p:nvPr/>
        </p:nvSpPr>
        <p:spPr>
          <a:xfrm>
            <a:off x="4997471" y="5919478"/>
            <a:ext cx="2228605" cy="611907"/>
          </a:xfrm>
          <a:prstGeom prst="rect">
            <a:avLst/>
          </a:prstGeom>
        </p:spPr>
        <p:txBody>
          <a:bodyPr vert="horz" lIns="91440" tIns="45720" rIns="91440" bIns="45720" rtlCol="0" anchor="ctr">
            <a:normAutofit fontScale="97500"/>
          </a:bodyPr>
          <a:lstStyle>
            <a:lvl1pPr algn="l" defTabSz="914400" rtl="0" eaLnBrk="1" latinLnBrk="0" hangingPunct="1">
              <a:spcBef>
                <a:spcPct val="0"/>
              </a:spcBef>
              <a:buNone/>
              <a:defRPr kumimoji="1" sz="2800" kern="1200">
                <a:solidFill>
                  <a:schemeClr val="tx1"/>
                </a:solidFill>
                <a:latin typeface="メイリオ"/>
                <a:ea typeface="メイリオ"/>
                <a:cs typeface="+mj-cs"/>
              </a:defRPr>
            </a:lvl1pPr>
          </a:lstStyle>
          <a:p>
            <a:pPr lvl="0"/>
            <a:r>
              <a:rPr lang="en-US" altLang="ja-JP" sz="1100" dirty="0" smtClean="0">
                <a:latin typeface="+mj-lt"/>
              </a:rPr>
              <a:t>※</a:t>
            </a:r>
            <a:r>
              <a:rPr lang="ja-JP" altLang="en-US" sz="1100" dirty="0" smtClean="0">
                <a:latin typeface="+mj-lt"/>
              </a:rPr>
              <a:t>これ以降のキャンセルは</a:t>
            </a:r>
            <a:endParaRPr lang="en-US" altLang="ja-JP" sz="1100" dirty="0" smtClean="0">
              <a:latin typeface="+mj-lt"/>
            </a:endParaRPr>
          </a:p>
          <a:p>
            <a:pPr lvl="0"/>
            <a:r>
              <a:rPr lang="ja-JP" altLang="en-US" sz="1100" dirty="0" smtClean="0">
                <a:latin typeface="+mj-lt"/>
              </a:rPr>
              <a:t>不可となります</a:t>
            </a:r>
            <a:endParaRPr lang="ja-JP" altLang="en-US" sz="1100" dirty="0">
              <a:latin typeface="+mj-lt"/>
            </a:endParaRPr>
          </a:p>
        </p:txBody>
      </p:sp>
      <p:sp>
        <p:nvSpPr>
          <p:cNvPr id="35" name="テキスト ボックス 34"/>
          <p:cNvSpPr txBox="1"/>
          <p:nvPr/>
        </p:nvSpPr>
        <p:spPr>
          <a:xfrm>
            <a:off x="5025008" y="5550147"/>
            <a:ext cx="1107996" cy="369332"/>
          </a:xfrm>
          <a:prstGeom prst="rect">
            <a:avLst/>
          </a:prstGeom>
          <a:solidFill>
            <a:schemeClr val="accent5">
              <a:lumMod val="60000"/>
              <a:lumOff val="40000"/>
            </a:schemeClr>
          </a:solidFill>
        </p:spPr>
        <p:txBody>
          <a:bodyPr wrap="none" rtlCol="0">
            <a:spAutoFit/>
          </a:bodyPr>
          <a:lstStyle/>
          <a:p>
            <a:r>
              <a:rPr kumimoji="1" lang="ja-JP" altLang="en-US" b="1" dirty="0" smtClean="0">
                <a:solidFill>
                  <a:schemeClr val="bg1"/>
                </a:solidFill>
              </a:rPr>
              <a:t>契約成立</a:t>
            </a:r>
            <a:endParaRPr kumimoji="1" lang="ja-JP" altLang="en-US" b="1" dirty="0">
              <a:solidFill>
                <a:schemeClr val="bg1"/>
              </a:solidFill>
            </a:endParaRPr>
          </a:p>
        </p:txBody>
      </p:sp>
      <p:sp>
        <p:nvSpPr>
          <p:cNvPr id="36" name="ホームベース 35"/>
          <p:cNvSpPr/>
          <p:nvPr/>
        </p:nvSpPr>
        <p:spPr bwMode="auto">
          <a:xfrm>
            <a:off x="6157832" y="3194234"/>
            <a:ext cx="1584176" cy="660616"/>
          </a:xfrm>
          <a:prstGeom prst="homePlate">
            <a:avLst>
              <a:gd name="adj" fmla="val 24277"/>
            </a:avLst>
          </a:prstGeom>
          <a:solidFill>
            <a:srgbClr val="FFE9EA"/>
          </a:solidFill>
          <a:ln w="3175" algn="ctr">
            <a:solidFill>
              <a:srgbClr val="292929"/>
            </a:solidFill>
            <a:prstDash val="solid"/>
            <a:miter lim="800000"/>
            <a:headEnd/>
            <a:tailEnd/>
          </a:ln>
        </p:spPr>
        <p:txBody>
          <a:bodyPr lIns="0" tIns="0" rIns="0" bIns="0" rtlCol="0" anchor="ctr"/>
          <a:lstStyle/>
          <a:p>
            <a:pPr algn="ctr"/>
            <a:r>
              <a:rPr kumimoji="0" lang="ja-JP" altLang="en-US" sz="1200" kern="0" dirty="0" smtClean="0">
                <a:solidFill>
                  <a:schemeClr val="tx1">
                    <a:lumMod val="65000"/>
                    <a:lumOff val="35000"/>
                  </a:schemeClr>
                </a:solidFill>
                <a:latin typeface="+mn-ea"/>
                <a:cs typeface="Verdana" pitchFamily="34" charset="0"/>
              </a:rPr>
              <a:t>制作・掲載準備</a:t>
            </a:r>
            <a:endParaRPr kumimoji="0" lang="ja-JP" altLang="en-US" sz="1200" kern="0" dirty="0">
              <a:solidFill>
                <a:schemeClr val="tx1">
                  <a:lumMod val="65000"/>
                  <a:lumOff val="35000"/>
                </a:schemeClr>
              </a:solidFill>
              <a:latin typeface="+mn-ea"/>
              <a:cs typeface="Verdana" pitchFamily="34" charset="0"/>
            </a:endParaRPr>
          </a:p>
        </p:txBody>
      </p:sp>
      <p:sp>
        <p:nvSpPr>
          <p:cNvPr id="37" name="ホームベース 36"/>
          <p:cNvSpPr/>
          <p:nvPr/>
        </p:nvSpPr>
        <p:spPr bwMode="auto">
          <a:xfrm>
            <a:off x="7665777" y="3194234"/>
            <a:ext cx="873790" cy="660616"/>
          </a:xfrm>
          <a:prstGeom prst="homePlate">
            <a:avLst>
              <a:gd name="adj" fmla="val 0"/>
            </a:avLst>
          </a:prstGeom>
          <a:solidFill>
            <a:srgbClr val="FFE9EA"/>
          </a:solidFill>
          <a:ln w="3175" algn="ctr">
            <a:solidFill>
              <a:srgbClr val="292929"/>
            </a:solidFill>
            <a:prstDash val="solid"/>
            <a:miter lim="800000"/>
            <a:headEnd/>
            <a:tailEnd/>
          </a:ln>
        </p:spPr>
        <p:txBody>
          <a:bodyPr lIns="0" tIns="0" rIns="0" bIns="0" rtlCol="0" anchor="ctr"/>
          <a:lstStyle/>
          <a:p>
            <a:pPr algn="ctr"/>
            <a:r>
              <a:rPr kumimoji="0" lang="ja-JP" altLang="en-US" sz="1200" kern="0" dirty="0" smtClean="0">
                <a:solidFill>
                  <a:schemeClr val="tx1">
                    <a:lumMod val="65000"/>
                    <a:lumOff val="35000"/>
                  </a:schemeClr>
                </a:solidFill>
                <a:latin typeface="+mn-ea"/>
                <a:cs typeface="Verdana" pitchFamily="34" charset="0"/>
              </a:rPr>
              <a:t>納品・掲載</a:t>
            </a:r>
            <a:endParaRPr kumimoji="0" lang="ja-JP" altLang="en-US" sz="1200" kern="0" dirty="0">
              <a:solidFill>
                <a:schemeClr val="tx1">
                  <a:lumMod val="65000"/>
                  <a:lumOff val="35000"/>
                </a:schemeClr>
              </a:solidFill>
              <a:latin typeface="+mn-ea"/>
              <a:cs typeface="Verdana" pitchFamily="34" charset="0"/>
            </a:endParaRPr>
          </a:p>
        </p:txBody>
      </p:sp>
      <p:sp>
        <p:nvSpPr>
          <p:cNvPr id="38" name="ホームベース 37"/>
          <p:cNvSpPr/>
          <p:nvPr/>
        </p:nvSpPr>
        <p:spPr bwMode="auto">
          <a:xfrm>
            <a:off x="8620840" y="3194234"/>
            <a:ext cx="909492" cy="660616"/>
          </a:xfrm>
          <a:prstGeom prst="homePlate">
            <a:avLst>
              <a:gd name="adj" fmla="val 24277"/>
            </a:avLst>
          </a:prstGeom>
          <a:solidFill>
            <a:srgbClr val="FFE9EA"/>
          </a:solidFill>
          <a:ln w="3175" algn="ctr">
            <a:solidFill>
              <a:srgbClr val="292929"/>
            </a:solidFill>
            <a:prstDash val="solid"/>
            <a:miter lim="800000"/>
            <a:headEnd/>
            <a:tailEnd/>
          </a:ln>
        </p:spPr>
        <p:txBody>
          <a:bodyPr lIns="0" tIns="0" rIns="0" bIns="0" rtlCol="0" anchor="ctr"/>
          <a:lstStyle/>
          <a:p>
            <a:pPr algn="ctr"/>
            <a:r>
              <a:rPr kumimoji="0" lang="ja-JP" altLang="en-US" sz="1200" kern="0" dirty="0" smtClean="0">
                <a:solidFill>
                  <a:schemeClr val="tx1">
                    <a:lumMod val="65000"/>
                    <a:lumOff val="35000"/>
                  </a:schemeClr>
                </a:solidFill>
                <a:latin typeface="+mn-ea"/>
                <a:cs typeface="Verdana" pitchFamily="34" charset="0"/>
              </a:rPr>
              <a:t>請求書</a:t>
            </a:r>
            <a:endParaRPr kumimoji="0" lang="en-US" altLang="ja-JP" sz="1200" kern="0" dirty="0" smtClean="0">
              <a:solidFill>
                <a:schemeClr val="tx1">
                  <a:lumMod val="65000"/>
                  <a:lumOff val="35000"/>
                </a:schemeClr>
              </a:solidFill>
              <a:latin typeface="+mn-ea"/>
              <a:cs typeface="Verdana" pitchFamily="34" charset="0"/>
            </a:endParaRPr>
          </a:p>
          <a:p>
            <a:pPr algn="ctr"/>
            <a:r>
              <a:rPr kumimoji="0" lang="ja-JP" altLang="en-US" sz="1200" kern="0" dirty="0">
                <a:solidFill>
                  <a:schemeClr val="tx1">
                    <a:lumMod val="65000"/>
                    <a:lumOff val="35000"/>
                  </a:schemeClr>
                </a:solidFill>
                <a:latin typeface="+mn-ea"/>
                <a:cs typeface="Verdana" pitchFamily="34" charset="0"/>
              </a:rPr>
              <a:t>発行</a:t>
            </a:r>
          </a:p>
        </p:txBody>
      </p:sp>
      <p:sp>
        <p:nvSpPr>
          <p:cNvPr id="39" name="ホームベース 38"/>
          <p:cNvSpPr/>
          <p:nvPr/>
        </p:nvSpPr>
        <p:spPr bwMode="auto">
          <a:xfrm>
            <a:off x="6157831" y="4466757"/>
            <a:ext cx="2381735" cy="660616"/>
          </a:xfrm>
          <a:prstGeom prst="homePlate">
            <a:avLst>
              <a:gd name="adj" fmla="val 24277"/>
            </a:avLst>
          </a:prstGeom>
          <a:solidFill>
            <a:schemeClr val="bg1"/>
          </a:solidFill>
          <a:ln w="3175" algn="ctr">
            <a:solidFill>
              <a:srgbClr val="292929"/>
            </a:solidFill>
            <a:prstDash val="solid"/>
            <a:miter lim="800000"/>
            <a:headEnd/>
            <a:tailEnd/>
          </a:ln>
        </p:spPr>
        <p:txBody>
          <a:bodyPr lIns="0" tIns="0" rIns="0" bIns="0" rtlCol="0" anchor="ctr"/>
          <a:lstStyle/>
          <a:p>
            <a:pPr marL="0" marR="0" indent="0" algn="ctr" defTabSz="914400" eaLnBrk="1" fontAlgn="auto" latinLnBrk="0" hangingPunct="1">
              <a:lnSpc>
                <a:spcPct val="100000"/>
              </a:lnSpc>
              <a:spcBef>
                <a:spcPts val="0"/>
              </a:spcBef>
              <a:spcAft>
                <a:spcPts val="0"/>
              </a:spcAft>
              <a:buClrTx/>
              <a:buSzTx/>
              <a:buFontTx/>
              <a:buNone/>
              <a:tabLst/>
            </a:pPr>
            <a:r>
              <a:rPr kumimoji="0" lang="ja-JP" altLang="en-US" sz="1200" kern="0" dirty="0" smtClean="0">
                <a:solidFill>
                  <a:schemeClr val="tx1">
                    <a:lumMod val="65000"/>
                    <a:lumOff val="35000"/>
                  </a:schemeClr>
                </a:solidFill>
                <a:latin typeface="+mn-ea"/>
                <a:cs typeface="Verdana" pitchFamily="34" charset="0"/>
              </a:rPr>
              <a:t>確認・検収</a:t>
            </a:r>
            <a:endParaRPr kumimoji="0" lang="ja-JP" altLang="en-US" sz="1200" i="0" u="none" strike="noStrike" kern="0" cap="none" spc="0" normalizeH="0" baseline="0" noProof="0" dirty="0" smtClean="0">
              <a:ln>
                <a:noFill/>
              </a:ln>
              <a:solidFill>
                <a:schemeClr val="tx1">
                  <a:lumMod val="65000"/>
                  <a:lumOff val="35000"/>
                </a:schemeClr>
              </a:solidFill>
              <a:effectLst/>
              <a:uLnTx/>
              <a:uFillTx/>
              <a:latin typeface="+mn-ea"/>
              <a:cs typeface="Verdana" pitchFamily="34" charset="0"/>
            </a:endParaRPr>
          </a:p>
        </p:txBody>
      </p:sp>
      <p:sp>
        <p:nvSpPr>
          <p:cNvPr id="40" name="ホームベース 39"/>
          <p:cNvSpPr/>
          <p:nvPr/>
        </p:nvSpPr>
        <p:spPr bwMode="auto">
          <a:xfrm>
            <a:off x="8955962" y="4466757"/>
            <a:ext cx="718386" cy="660616"/>
          </a:xfrm>
          <a:prstGeom prst="homePlate">
            <a:avLst>
              <a:gd name="adj" fmla="val 24277"/>
            </a:avLst>
          </a:prstGeom>
          <a:solidFill>
            <a:schemeClr val="bg1"/>
          </a:solidFill>
          <a:ln w="3175" algn="ctr">
            <a:solidFill>
              <a:srgbClr val="292929"/>
            </a:solidFill>
            <a:prstDash val="solid"/>
            <a:miter lim="800000"/>
            <a:headEnd/>
            <a:tailEnd/>
          </a:ln>
        </p:spPr>
        <p:txBody>
          <a:bodyPr lIns="0" tIns="0" rIns="0" bIns="0" rtlCol="0" anchor="ctr"/>
          <a:lstStyle/>
          <a:p>
            <a:pPr marL="0" marR="0" indent="0" algn="ctr" defTabSz="914400" eaLnBrk="1" fontAlgn="auto" latinLnBrk="0" hangingPunct="1">
              <a:lnSpc>
                <a:spcPct val="100000"/>
              </a:lnSpc>
              <a:spcBef>
                <a:spcPts val="0"/>
              </a:spcBef>
              <a:spcAft>
                <a:spcPts val="0"/>
              </a:spcAft>
              <a:buClrTx/>
              <a:buSzTx/>
              <a:buFontTx/>
              <a:buNone/>
              <a:tabLst/>
            </a:pPr>
            <a:r>
              <a:rPr kumimoji="0" lang="ja-JP" altLang="en-US" sz="1200" kern="0" dirty="0" smtClean="0">
                <a:solidFill>
                  <a:schemeClr val="tx1">
                    <a:lumMod val="65000"/>
                    <a:lumOff val="35000"/>
                  </a:schemeClr>
                </a:solidFill>
                <a:latin typeface="+mn-ea"/>
                <a:cs typeface="Verdana" pitchFamily="34" charset="0"/>
              </a:rPr>
              <a:t>お支払い</a:t>
            </a:r>
            <a:endParaRPr kumimoji="0" lang="ja-JP" altLang="en-US" sz="1200" i="0" u="none" strike="noStrike" kern="0" cap="none" spc="0" normalizeH="0" baseline="0" noProof="0" dirty="0" smtClean="0">
              <a:ln>
                <a:noFill/>
              </a:ln>
              <a:solidFill>
                <a:schemeClr val="tx1">
                  <a:lumMod val="65000"/>
                  <a:lumOff val="35000"/>
                </a:schemeClr>
              </a:solidFill>
              <a:effectLst/>
              <a:uLnTx/>
              <a:uFillTx/>
              <a:latin typeface="+mn-ea"/>
              <a:cs typeface="Verdana" pitchFamily="34" charset="0"/>
            </a:endParaRPr>
          </a:p>
        </p:txBody>
      </p:sp>
      <p:sp>
        <p:nvSpPr>
          <p:cNvPr id="41" name="タイトル 2"/>
          <p:cNvSpPr txBox="1">
            <a:spLocks/>
          </p:cNvSpPr>
          <p:nvPr/>
        </p:nvSpPr>
        <p:spPr>
          <a:xfrm>
            <a:off x="2526899" y="5165686"/>
            <a:ext cx="2081147" cy="1140172"/>
          </a:xfrm>
          <a:prstGeom prst="rect">
            <a:avLst/>
          </a:prstGeom>
        </p:spPr>
        <p:txBody>
          <a:bodyPr vert="horz" lIns="91440" tIns="45720" rIns="91440" bIns="45720" rtlCol="0" anchor="ctr">
            <a:normAutofit fontScale="97500"/>
          </a:bodyPr>
          <a:lstStyle>
            <a:lvl1pPr algn="l" defTabSz="914400" rtl="0" eaLnBrk="1" latinLnBrk="0" hangingPunct="1">
              <a:spcBef>
                <a:spcPct val="0"/>
              </a:spcBef>
              <a:buNone/>
              <a:defRPr kumimoji="1" sz="2800" kern="1200">
                <a:solidFill>
                  <a:schemeClr val="tx1"/>
                </a:solidFill>
                <a:latin typeface="メイリオ"/>
                <a:ea typeface="メイリオ"/>
                <a:cs typeface="+mj-cs"/>
              </a:defRPr>
            </a:lvl1pPr>
          </a:lstStyle>
          <a:p>
            <a:pPr lvl="0"/>
            <a:r>
              <a:rPr lang="en-US" altLang="ja-JP" sz="1100" dirty="0" smtClean="0">
                <a:solidFill>
                  <a:schemeClr val="tx1">
                    <a:lumMod val="65000"/>
                    <a:lumOff val="35000"/>
                  </a:schemeClr>
                </a:solidFill>
                <a:latin typeface="+mj-lt"/>
              </a:rPr>
              <a:t>※</a:t>
            </a:r>
            <a:r>
              <a:rPr lang="ja-JP" altLang="en-US" sz="1100" dirty="0" smtClean="0">
                <a:solidFill>
                  <a:schemeClr val="tx1">
                    <a:lumMod val="65000"/>
                    <a:lumOff val="35000"/>
                  </a:schemeClr>
                </a:solidFill>
                <a:latin typeface="+mj-lt"/>
              </a:rPr>
              <a:t>以下をセットで確認</a:t>
            </a:r>
            <a:endParaRPr lang="en-US" altLang="ja-JP" sz="1100" dirty="0" smtClean="0">
              <a:solidFill>
                <a:schemeClr val="tx1">
                  <a:lumMod val="65000"/>
                  <a:lumOff val="35000"/>
                </a:schemeClr>
              </a:solidFill>
              <a:latin typeface="+mj-lt"/>
            </a:endParaRPr>
          </a:p>
          <a:p>
            <a:pPr lvl="0"/>
            <a:r>
              <a:rPr lang="ja-JP" altLang="en-US" sz="1100" dirty="0" smtClean="0">
                <a:solidFill>
                  <a:schemeClr val="tx1">
                    <a:lumMod val="65000"/>
                    <a:lumOff val="35000"/>
                  </a:schemeClr>
                </a:solidFill>
                <a:latin typeface="+mj-lt"/>
              </a:rPr>
              <a:t>いただきます</a:t>
            </a:r>
            <a:endParaRPr lang="en-US" altLang="ja-JP" sz="1100" dirty="0" smtClean="0">
              <a:solidFill>
                <a:schemeClr val="tx1">
                  <a:lumMod val="65000"/>
                  <a:lumOff val="35000"/>
                </a:schemeClr>
              </a:solidFill>
              <a:latin typeface="+mj-lt"/>
            </a:endParaRPr>
          </a:p>
          <a:p>
            <a:pPr lvl="0"/>
            <a:r>
              <a:rPr lang="ja-JP" altLang="en-US" sz="1100" dirty="0" smtClean="0">
                <a:solidFill>
                  <a:schemeClr val="tx1">
                    <a:lumMod val="65000"/>
                    <a:lumOff val="35000"/>
                  </a:schemeClr>
                </a:solidFill>
                <a:latin typeface="+mj-lt"/>
              </a:rPr>
              <a:t>・フォームに記載の</a:t>
            </a:r>
            <a:endParaRPr lang="en-US" altLang="ja-JP" sz="1100" dirty="0" smtClean="0">
              <a:solidFill>
                <a:schemeClr val="tx1">
                  <a:lumMod val="65000"/>
                  <a:lumOff val="35000"/>
                </a:schemeClr>
              </a:solidFill>
              <a:latin typeface="+mj-lt"/>
            </a:endParaRPr>
          </a:p>
          <a:p>
            <a:pPr lvl="0"/>
            <a:r>
              <a:rPr lang="ja-JP" altLang="en-US" sz="1100" dirty="0">
                <a:solidFill>
                  <a:schemeClr val="tx1">
                    <a:lumMod val="65000"/>
                    <a:lumOff val="35000"/>
                  </a:schemeClr>
                </a:solidFill>
                <a:latin typeface="+mj-lt"/>
              </a:rPr>
              <a:t>　</a:t>
            </a:r>
            <a:r>
              <a:rPr lang="ja-JP" altLang="en-US" sz="1100" dirty="0" smtClean="0">
                <a:solidFill>
                  <a:schemeClr val="tx1">
                    <a:lumMod val="65000"/>
                    <a:lumOff val="35000"/>
                  </a:schemeClr>
                </a:solidFill>
                <a:latin typeface="+mj-lt"/>
              </a:rPr>
              <a:t>申し込み内容</a:t>
            </a:r>
            <a:endParaRPr lang="en-US" altLang="ja-JP" sz="1100" dirty="0" smtClean="0">
              <a:solidFill>
                <a:schemeClr val="tx1">
                  <a:lumMod val="65000"/>
                  <a:lumOff val="35000"/>
                </a:schemeClr>
              </a:solidFill>
              <a:latin typeface="+mj-lt"/>
            </a:endParaRPr>
          </a:p>
          <a:p>
            <a:pPr lvl="0"/>
            <a:r>
              <a:rPr lang="ja-JP" altLang="en-US" sz="1100" dirty="0" smtClean="0">
                <a:solidFill>
                  <a:schemeClr val="tx1">
                    <a:lumMod val="65000"/>
                    <a:lumOff val="35000"/>
                  </a:schemeClr>
                </a:solidFill>
                <a:latin typeface="+mj-lt"/>
              </a:rPr>
              <a:t>・商品資料</a:t>
            </a:r>
            <a:endParaRPr lang="en-US" altLang="ja-JP" sz="1100" dirty="0" smtClean="0">
              <a:solidFill>
                <a:schemeClr val="tx1">
                  <a:lumMod val="65000"/>
                  <a:lumOff val="35000"/>
                </a:schemeClr>
              </a:solidFill>
              <a:latin typeface="+mj-lt"/>
            </a:endParaRPr>
          </a:p>
          <a:p>
            <a:pPr lvl="0"/>
            <a:r>
              <a:rPr lang="ja-JP" altLang="en-US" sz="1100" dirty="0" smtClean="0">
                <a:solidFill>
                  <a:schemeClr val="tx1">
                    <a:lumMod val="65000"/>
                    <a:lumOff val="35000"/>
                  </a:schemeClr>
                </a:solidFill>
                <a:latin typeface="+mj-lt"/>
              </a:rPr>
              <a:t>・該当する約款</a:t>
            </a:r>
            <a:endParaRPr lang="ja-JP" altLang="en-US" sz="1100" dirty="0">
              <a:solidFill>
                <a:schemeClr val="tx1">
                  <a:lumMod val="65000"/>
                  <a:lumOff val="35000"/>
                </a:schemeClr>
              </a:solidFill>
              <a:latin typeface="+mj-lt"/>
            </a:endParaRPr>
          </a:p>
        </p:txBody>
      </p:sp>
      <p:cxnSp>
        <p:nvCxnSpPr>
          <p:cNvPr id="42" name="直線コネクタ 41"/>
          <p:cNvCxnSpPr/>
          <p:nvPr/>
        </p:nvCxnSpPr>
        <p:spPr>
          <a:xfrm>
            <a:off x="1208584" y="3194234"/>
            <a:ext cx="0" cy="660616"/>
          </a:xfrm>
          <a:prstGeom prst="line">
            <a:avLst/>
          </a:prstGeom>
          <a:ln w="76200">
            <a:solidFill>
              <a:schemeClr val="accent5">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43" name="直線コネクタ 42"/>
          <p:cNvCxnSpPr/>
          <p:nvPr/>
        </p:nvCxnSpPr>
        <p:spPr>
          <a:xfrm>
            <a:off x="1208584" y="4473418"/>
            <a:ext cx="0" cy="660616"/>
          </a:xfrm>
          <a:prstGeom prst="line">
            <a:avLst/>
          </a:prstGeom>
          <a:ln w="762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44" name="タイトル 2"/>
          <p:cNvSpPr txBox="1">
            <a:spLocks/>
          </p:cNvSpPr>
          <p:nvPr/>
        </p:nvSpPr>
        <p:spPr>
          <a:xfrm>
            <a:off x="439581" y="1100735"/>
            <a:ext cx="9234768" cy="1656056"/>
          </a:xfrm>
          <a:prstGeom prst="rect">
            <a:avLst/>
          </a:prstGeom>
        </p:spPr>
        <p:txBody>
          <a:bodyPr vert="horz" lIns="91440" tIns="45720" rIns="91440" bIns="45720" rtlCol="0" anchor="t">
            <a:noAutofit/>
          </a:bodyPr>
          <a:lstStyle>
            <a:lvl1pPr algn="l" defTabSz="914400" rtl="0" eaLnBrk="1" latinLnBrk="0" hangingPunct="1">
              <a:spcBef>
                <a:spcPct val="0"/>
              </a:spcBef>
              <a:buNone/>
              <a:defRPr kumimoji="1" sz="2800" kern="1200">
                <a:solidFill>
                  <a:schemeClr val="tx1"/>
                </a:solidFill>
                <a:latin typeface="メイリオ"/>
                <a:ea typeface="メイリオ"/>
                <a:cs typeface="+mj-cs"/>
              </a:defRPr>
            </a:lvl1pPr>
          </a:lstStyle>
          <a:p>
            <a:r>
              <a:rPr lang="ja-JP" altLang="en-US" sz="1400" dirty="0" smtClean="0">
                <a:latin typeface="+mj-lt"/>
              </a:rPr>
              <a:t>以下のフローに沿ってお申し込みの上、</a:t>
            </a:r>
            <a:r>
              <a:rPr lang="ja-JP" altLang="en-US" sz="1400" dirty="0" smtClean="0"/>
              <a:t>クリエイティブ</a:t>
            </a:r>
            <a:r>
              <a:rPr lang="ja-JP" altLang="en-US" sz="1400" dirty="0"/>
              <a:t>制作委託約款の第</a:t>
            </a:r>
            <a:r>
              <a:rPr lang="en-US" altLang="ja-JP" sz="1400" dirty="0"/>
              <a:t>9</a:t>
            </a:r>
            <a:r>
              <a:rPr lang="ja-JP" altLang="en-US" sz="1400" dirty="0"/>
              <a:t>条</a:t>
            </a:r>
            <a:r>
              <a:rPr lang="en-US" altLang="ja-JP" sz="1400" dirty="0"/>
              <a:t>(2)</a:t>
            </a:r>
            <a:r>
              <a:rPr lang="ja-JP" altLang="en-US" sz="1400" dirty="0"/>
              <a:t>支払条件</a:t>
            </a:r>
            <a:r>
              <a:rPr lang="en-US" altLang="ja-JP" sz="1400" dirty="0"/>
              <a:t>2</a:t>
            </a:r>
            <a:r>
              <a:rPr lang="ja-JP" altLang="en-US" sz="1400" dirty="0" smtClean="0"/>
              <a:t>にしたがってお支払いいただきます。</a:t>
            </a:r>
            <a:endParaRPr lang="en-US" altLang="ja-JP" sz="1400" dirty="0" smtClean="0"/>
          </a:p>
          <a:p>
            <a:endParaRPr lang="en-US" altLang="ja-JP" sz="800" dirty="0" smtClean="0"/>
          </a:p>
          <a:p>
            <a:pPr lvl="0"/>
            <a:r>
              <a:rPr lang="en-US" altLang="ja-JP" sz="1200" dirty="0" smtClean="0"/>
              <a:t>【</a:t>
            </a:r>
            <a:r>
              <a:rPr lang="ja-JP" altLang="en-US" sz="1200" dirty="0" smtClean="0"/>
              <a:t>クリエイティブ制作委託約款より抜粋</a:t>
            </a:r>
            <a:r>
              <a:rPr lang="en-US" altLang="ja-JP" sz="1200" dirty="0" smtClean="0"/>
              <a:t>】</a:t>
            </a:r>
            <a:r>
              <a:rPr lang="ja-JP" altLang="en-US" sz="1200" dirty="0" smtClean="0"/>
              <a:t>第</a:t>
            </a:r>
            <a:r>
              <a:rPr lang="en-US" altLang="ja-JP" sz="1200" dirty="0" smtClean="0"/>
              <a:t>9</a:t>
            </a:r>
            <a:r>
              <a:rPr lang="ja-JP" altLang="en-US" sz="1200" dirty="0" smtClean="0"/>
              <a:t>条</a:t>
            </a:r>
            <a:r>
              <a:rPr lang="en-US" altLang="ja-JP" sz="1200" dirty="0" smtClean="0"/>
              <a:t>(2)</a:t>
            </a:r>
            <a:r>
              <a:rPr lang="ja-JP" altLang="en-US" sz="1200" dirty="0" smtClean="0"/>
              <a:t>支払条件</a:t>
            </a:r>
            <a:r>
              <a:rPr lang="en-US" altLang="ja-JP" sz="1200" dirty="0" smtClean="0"/>
              <a:t>2</a:t>
            </a:r>
            <a:r>
              <a:rPr lang="ja-JP" altLang="en-US" sz="1200" dirty="0"/>
              <a:t/>
            </a:r>
            <a:br>
              <a:rPr lang="ja-JP" altLang="en-US" sz="1200" dirty="0"/>
            </a:br>
            <a:r>
              <a:rPr lang="ja-JP" altLang="en-US" sz="1200" dirty="0" smtClean="0"/>
              <a:t>・支払</a:t>
            </a:r>
            <a:r>
              <a:rPr lang="ja-JP" altLang="en-US" sz="1200" dirty="0"/>
              <a:t>方法：ヤフーは、申込条件にて指定する本件配信契約に基づく広告配信期間中の毎月末日</a:t>
            </a:r>
            <a:r>
              <a:rPr lang="ja-JP" altLang="en-US" sz="1200" dirty="0" smtClean="0"/>
              <a:t>締めにて</a:t>
            </a:r>
            <a:r>
              <a:rPr lang="ja-JP" altLang="en-US" sz="1200" dirty="0"/>
              <a:t>、広告配信期間全体</a:t>
            </a:r>
            <a:r>
              <a:rPr lang="ja-JP" altLang="en-US" sz="1200" dirty="0" smtClean="0"/>
              <a:t>に</a:t>
            </a:r>
            <a:endParaRPr lang="en-US" altLang="ja-JP" sz="1200" dirty="0" smtClean="0"/>
          </a:p>
          <a:p>
            <a:pPr lvl="0"/>
            <a:r>
              <a:rPr lang="ja-JP" altLang="en-US" sz="1200" dirty="0"/>
              <a:t>　</a:t>
            </a:r>
            <a:r>
              <a:rPr lang="ja-JP" altLang="en-US" sz="1200" dirty="0" smtClean="0"/>
              <a:t>　　　　　占める</a:t>
            </a:r>
            <a:r>
              <a:rPr lang="ja-JP" altLang="en-US" sz="1200" dirty="0"/>
              <a:t>当月の広告配信期間の割合に応じて按分したサービス</a:t>
            </a:r>
            <a:r>
              <a:rPr lang="ja-JP" altLang="en-US" sz="1200" dirty="0" smtClean="0"/>
              <a:t>利用料</a:t>
            </a:r>
            <a:r>
              <a:rPr lang="ja-JP" altLang="en-US" sz="1200" dirty="0"/>
              <a:t>に係る請求書をすみやかに発行する。申込者は</a:t>
            </a:r>
            <a:r>
              <a:rPr lang="ja-JP" altLang="en-US" sz="1200" dirty="0" smtClean="0"/>
              <a:t>、</a:t>
            </a:r>
            <a:endParaRPr lang="en-US" altLang="ja-JP" sz="1200" dirty="0" smtClean="0"/>
          </a:p>
          <a:p>
            <a:pPr lvl="0"/>
            <a:r>
              <a:rPr lang="ja-JP" altLang="en-US" sz="1200" dirty="0"/>
              <a:t>　</a:t>
            </a:r>
            <a:r>
              <a:rPr lang="ja-JP" altLang="en-US" sz="1200" dirty="0" smtClean="0"/>
              <a:t>　　　　　当該</a:t>
            </a:r>
            <a:r>
              <a:rPr lang="ja-JP" altLang="en-US" sz="1200" dirty="0"/>
              <a:t>按分されたサービス利用料に</a:t>
            </a:r>
            <a:r>
              <a:rPr lang="ja-JP" altLang="en-US" sz="1200" dirty="0" smtClean="0"/>
              <a:t>消費税</a:t>
            </a:r>
            <a:r>
              <a:rPr lang="ja-JP" altLang="en-US" sz="1200" dirty="0"/>
              <a:t>および地方消費税を付加した金額を次に定める期日（該当日が銀行休業日</a:t>
            </a:r>
            <a:r>
              <a:rPr lang="ja-JP" altLang="en-US" sz="1200" dirty="0" smtClean="0"/>
              <a:t>の</a:t>
            </a:r>
            <a:endParaRPr lang="en-US" altLang="ja-JP" sz="1200" dirty="0" smtClean="0"/>
          </a:p>
          <a:p>
            <a:pPr lvl="0"/>
            <a:r>
              <a:rPr lang="ja-JP" altLang="en-US" sz="1200" dirty="0"/>
              <a:t>　</a:t>
            </a:r>
            <a:r>
              <a:rPr lang="ja-JP" altLang="en-US" sz="1200" dirty="0" smtClean="0"/>
              <a:t>　　　　　場合</a:t>
            </a:r>
            <a:r>
              <a:rPr lang="ja-JP" altLang="en-US" sz="1200" dirty="0"/>
              <a:t>は</a:t>
            </a:r>
            <a:r>
              <a:rPr lang="ja-JP" altLang="en-US" sz="1200" dirty="0" smtClean="0"/>
              <a:t>その</a:t>
            </a:r>
            <a:r>
              <a:rPr lang="ja-JP" altLang="en-US" sz="1200" dirty="0"/>
              <a:t>前営業日とする）までにヤフーの指定する銀行口座へ振り込み支払う。</a:t>
            </a:r>
          </a:p>
          <a:p>
            <a:pPr lvl="0"/>
            <a:r>
              <a:rPr lang="ja-JP" altLang="en-US" sz="1200" dirty="0" smtClean="0"/>
              <a:t>・支払</a:t>
            </a:r>
            <a:r>
              <a:rPr lang="ja-JP" altLang="en-US" sz="1200" dirty="0"/>
              <a:t>期日：本件配信契約に定める広告商品の配信料の支払期日に準じる。</a:t>
            </a:r>
            <a:endParaRPr lang="ja-JP" altLang="en-US" sz="1200" dirty="0">
              <a:latin typeface="+mj-lt"/>
            </a:endParaRPr>
          </a:p>
        </p:txBody>
      </p:sp>
    </p:spTree>
    <p:extLst>
      <p:ext uri="{BB962C8B-B14F-4D97-AF65-F5344CB8AC3E}">
        <p14:creationId xmlns:p14="http://schemas.microsoft.com/office/powerpoint/2010/main" val="2803956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p:cNvSpPr>
            <a:spLocks noGrp="1"/>
          </p:cNvSpPr>
          <p:nvPr>
            <p:ph type="title"/>
          </p:nvPr>
        </p:nvSpPr>
        <p:spPr>
          <a:xfrm>
            <a:off x="488504" y="260648"/>
            <a:ext cx="7992888" cy="432048"/>
          </a:xfrm>
        </p:spPr>
        <p:txBody>
          <a:bodyPr>
            <a:normAutofit/>
          </a:bodyPr>
          <a:lstStyle/>
          <a:p>
            <a:r>
              <a:rPr kumimoji="1" lang="ja-JP" altLang="en-US" sz="2200" dirty="0" smtClean="0"/>
              <a:t>注意</a:t>
            </a:r>
            <a:r>
              <a:rPr kumimoji="1" lang="ja-JP" altLang="en-US" sz="2200" dirty="0"/>
              <a:t>事項</a:t>
            </a:r>
          </a:p>
        </p:txBody>
      </p:sp>
      <p:sp>
        <p:nvSpPr>
          <p:cNvPr id="5" name="フッター プレースホルダー 1"/>
          <p:cNvSpPr>
            <a:spLocks noGrp="1"/>
          </p:cNvSpPr>
          <p:nvPr>
            <p:ph type="ftr" sz="quarter" idx="3"/>
          </p:nvPr>
        </p:nvSpPr>
        <p:spPr>
          <a:xfrm>
            <a:off x="2684748" y="6597352"/>
            <a:ext cx="4536504" cy="216024"/>
          </a:xfrm>
        </p:spPr>
        <p:txBody>
          <a:bodyPr/>
          <a:lstStyle/>
          <a:p>
            <a:r>
              <a:rPr lang="en-US" altLang="ja-JP" dirty="0">
                <a:solidFill>
                  <a:prstClr val="black"/>
                </a:solidFill>
              </a:rPr>
              <a:t>Copyright</a:t>
            </a:r>
            <a:r>
              <a:rPr lang="ja-JP" altLang="en-US" dirty="0">
                <a:solidFill>
                  <a:prstClr val="black"/>
                </a:solidFill>
              </a:rPr>
              <a:t>（</a:t>
            </a:r>
            <a:r>
              <a:rPr lang="en-US" altLang="ja-JP" dirty="0">
                <a:solidFill>
                  <a:prstClr val="black"/>
                </a:solidFill>
              </a:rPr>
              <a:t>C</a:t>
            </a:r>
            <a:r>
              <a:rPr lang="ja-JP" altLang="en-US" dirty="0">
                <a:solidFill>
                  <a:prstClr val="black"/>
                </a:solidFill>
              </a:rPr>
              <a:t>）</a:t>
            </a:r>
            <a:r>
              <a:rPr lang="en-US" altLang="ja-JP" dirty="0" smtClean="0">
                <a:solidFill>
                  <a:prstClr val="black"/>
                </a:solidFill>
              </a:rPr>
              <a:t>2021 </a:t>
            </a:r>
            <a:r>
              <a:rPr lang="en-US" altLang="ja-JP" dirty="0">
                <a:solidFill>
                  <a:prstClr val="black"/>
                </a:solidFill>
              </a:rPr>
              <a:t>Yahoo Japan Corporation. All Rights Reserved. </a:t>
            </a:r>
            <a:r>
              <a:rPr lang="ja-JP" altLang="en-US" dirty="0">
                <a:solidFill>
                  <a:prstClr val="black"/>
                </a:solidFill>
              </a:rPr>
              <a:t>無断引用・転載禁止</a:t>
            </a:r>
          </a:p>
        </p:txBody>
      </p:sp>
      <p:sp>
        <p:nvSpPr>
          <p:cNvPr id="6" name="Rectangle 46"/>
          <p:cNvSpPr>
            <a:spLocks noChangeArrowheads="1"/>
          </p:cNvSpPr>
          <p:nvPr/>
        </p:nvSpPr>
        <p:spPr bwMode="auto">
          <a:xfrm>
            <a:off x="241048" y="1253019"/>
            <a:ext cx="9423904" cy="51244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lIns="91440" tIns="45720" rIns="91440" bIns="45720" anchor="t">
            <a:spAutoFit/>
          </a:bodyPr>
          <a:lstStyle>
            <a:lvl1pPr marL="457200" indent="-457200" algn="l"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algn="l"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algn="l"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algn="l"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algn="l"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ja-JP" altLang="en-US" sz="1600" dirty="0" smtClean="0">
                <a:solidFill>
                  <a:schemeClr val="tx1">
                    <a:lumMod val="65000"/>
                    <a:lumOff val="35000"/>
                  </a:schemeClr>
                </a:solidFill>
                <a:latin typeface="メイリオ"/>
                <a:ea typeface="メイリオ"/>
              </a:rPr>
              <a:t>■</a:t>
            </a:r>
            <a:r>
              <a:rPr lang="ja-JP" altLang="en-US" sz="600" dirty="0">
                <a:solidFill>
                  <a:schemeClr val="tx1">
                    <a:lumMod val="65000"/>
                    <a:lumOff val="35000"/>
                  </a:schemeClr>
                </a:solidFill>
                <a:latin typeface="メイリオ"/>
                <a:ea typeface="メイリオ"/>
              </a:rPr>
              <a:t>　</a:t>
            </a:r>
            <a:r>
              <a:rPr lang="ja-JP" altLang="en-US" sz="1600" dirty="0">
                <a:solidFill>
                  <a:schemeClr val="tx1">
                    <a:lumMod val="65000"/>
                    <a:lumOff val="35000"/>
                  </a:schemeClr>
                </a:solidFill>
                <a:latin typeface="メイリオ"/>
                <a:ea typeface="メイリオ"/>
              </a:rPr>
              <a:t>編集・制作</a:t>
            </a:r>
            <a:endParaRPr lang="en-US" altLang="ja-JP" sz="1600" dirty="0">
              <a:solidFill>
                <a:schemeClr val="tx1">
                  <a:lumMod val="65000"/>
                  <a:lumOff val="35000"/>
                </a:schemeClr>
              </a:solidFill>
              <a:latin typeface="メイリオ"/>
              <a:ea typeface="メイリオ"/>
            </a:endParaRPr>
          </a:p>
          <a:p>
            <a:pPr eaLnBrk="1" hangingPunct="1">
              <a:spcBef>
                <a:spcPct val="0"/>
              </a:spcBef>
              <a:buFontTx/>
              <a:buNone/>
            </a:pPr>
            <a:r>
              <a:rPr lang="ja-JP" altLang="en-US" sz="1200" dirty="0">
                <a:solidFill>
                  <a:schemeClr val="tx1">
                    <a:lumMod val="65000"/>
                    <a:lumOff val="35000"/>
                  </a:schemeClr>
                </a:solidFill>
                <a:latin typeface="メイリオ" panose="020B0604030504040204" pitchFamily="50" charset="-128"/>
                <a:ea typeface="メイリオ" panose="020B0604030504040204" pitchFamily="50" charset="-128"/>
              </a:rPr>
              <a:t>　・企画内容</a:t>
            </a:r>
            <a:r>
              <a:rPr lang="ja-JP" altLang="en-US" sz="1200" dirty="0" smtClean="0">
                <a:solidFill>
                  <a:schemeClr val="tx1">
                    <a:lumMod val="65000"/>
                    <a:lumOff val="35000"/>
                  </a:schemeClr>
                </a:solidFill>
                <a:latin typeface="メイリオ" panose="020B0604030504040204" pitchFamily="50" charset="-128"/>
                <a:ea typeface="メイリオ" panose="020B0604030504040204" pitchFamily="50" charset="-128"/>
              </a:rPr>
              <a:t>は広告主様とヤフーと</a:t>
            </a:r>
            <a:r>
              <a:rPr lang="ja-JP" altLang="en-US" sz="1200" dirty="0">
                <a:solidFill>
                  <a:schemeClr val="tx1">
                    <a:lumMod val="65000"/>
                    <a:lumOff val="35000"/>
                  </a:schemeClr>
                </a:solidFill>
                <a:latin typeface="メイリオ" panose="020B0604030504040204" pitchFamily="50" charset="-128"/>
                <a:ea typeface="メイリオ" panose="020B0604030504040204" pitchFamily="50" charset="-128"/>
              </a:rPr>
              <a:t>の間で協議の上決定し、最終的な編集権</a:t>
            </a:r>
            <a:r>
              <a:rPr lang="ja-JP" altLang="en-US" sz="1200" dirty="0" smtClean="0">
                <a:solidFill>
                  <a:schemeClr val="tx1">
                    <a:lumMod val="65000"/>
                    <a:lumOff val="35000"/>
                  </a:schemeClr>
                </a:solidFill>
                <a:latin typeface="メイリオ" panose="020B0604030504040204" pitchFamily="50" charset="-128"/>
                <a:ea typeface="メイリオ" panose="020B0604030504040204" pitchFamily="50" charset="-128"/>
              </a:rPr>
              <a:t>はヤフーに</a:t>
            </a:r>
            <a:r>
              <a:rPr lang="ja-JP" altLang="en-US" sz="1200" dirty="0">
                <a:solidFill>
                  <a:schemeClr val="tx1">
                    <a:lumMod val="65000"/>
                    <a:lumOff val="35000"/>
                  </a:schemeClr>
                </a:solidFill>
                <a:latin typeface="メイリオ" panose="020B0604030504040204" pitchFamily="50" charset="-128"/>
                <a:ea typeface="メイリオ" panose="020B0604030504040204" pitchFamily="50" charset="-128"/>
              </a:rPr>
              <a:t>帰属します。</a:t>
            </a:r>
            <a:endParaRPr lang="en-US" altLang="ja-JP" sz="1200" dirty="0">
              <a:solidFill>
                <a:schemeClr val="tx1">
                  <a:lumMod val="65000"/>
                  <a:lumOff val="35000"/>
                </a:schemeClr>
              </a:solidFill>
              <a:latin typeface="メイリオ" panose="020B0604030504040204" pitchFamily="50" charset="-128"/>
              <a:ea typeface="メイリオ" panose="020B0604030504040204" pitchFamily="50" charset="-128"/>
            </a:endParaRPr>
          </a:p>
          <a:p>
            <a:pPr eaLnBrk="1" hangingPunct="1">
              <a:spcBef>
                <a:spcPct val="0"/>
              </a:spcBef>
              <a:buFontTx/>
              <a:buNone/>
            </a:pPr>
            <a:r>
              <a:rPr lang="ja-JP" altLang="en-US" sz="1200" dirty="0">
                <a:solidFill>
                  <a:schemeClr val="tx1">
                    <a:lumMod val="65000"/>
                    <a:lumOff val="35000"/>
                  </a:schemeClr>
                </a:solidFill>
                <a:latin typeface="メイリオ" panose="020B0604030504040204" pitchFamily="50" charset="-128"/>
                <a:ea typeface="メイリオ" panose="020B0604030504040204" pitchFamily="50" charset="-128"/>
              </a:rPr>
              <a:t>　</a:t>
            </a:r>
            <a:r>
              <a:rPr lang="ja-JP" altLang="en-US" sz="1200" dirty="0" smtClean="0">
                <a:solidFill>
                  <a:schemeClr val="tx1">
                    <a:lumMod val="65000"/>
                    <a:lumOff val="35000"/>
                  </a:schemeClr>
                </a:solidFill>
                <a:latin typeface="メイリオ" panose="020B0604030504040204" pitchFamily="50" charset="-128"/>
                <a:ea typeface="メイリオ" panose="020B0604030504040204" pitchFamily="50" charset="-128"/>
              </a:rPr>
              <a:t>・広告主様より提供</a:t>
            </a:r>
            <a:r>
              <a:rPr lang="ja-JP" altLang="en-US" sz="1200" dirty="0">
                <a:solidFill>
                  <a:schemeClr val="tx1">
                    <a:lumMod val="65000"/>
                    <a:lumOff val="35000"/>
                  </a:schemeClr>
                </a:solidFill>
                <a:latin typeface="メイリオ" panose="020B0604030504040204" pitchFamily="50" charset="-128"/>
                <a:ea typeface="メイリオ" panose="020B0604030504040204" pitchFamily="50" charset="-128"/>
              </a:rPr>
              <a:t>いただく製品画像等の素材については第三者の権利を侵害するものではないこと、および記載内容</a:t>
            </a:r>
            <a:r>
              <a:rPr lang="ja-JP" altLang="en-US" sz="1200" dirty="0" smtClean="0">
                <a:solidFill>
                  <a:schemeClr val="tx1">
                    <a:lumMod val="65000"/>
                    <a:lumOff val="35000"/>
                  </a:schemeClr>
                </a:solidFill>
                <a:latin typeface="メイリオ" panose="020B0604030504040204" pitchFamily="50" charset="-128"/>
                <a:ea typeface="メイリオ" panose="020B0604030504040204" pitchFamily="50" charset="-128"/>
              </a:rPr>
              <a:t>に係わる</a:t>
            </a:r>
            <a:endParaRPr lang="en-US" altLang="ja-JP" sz="1200" dirty="0" smtClean="0">
              <a:solidFill>
                <a:schemeClr val="tx1">
                  <a:lumMod val="65000"/>
                  <a:lumOff val="35000"/>
                </a:schemeClr>
              </a:solidFill>
              <a:latin typeface="メイリオ" panose="020B0604030504040204" pitchFamily="50" charset="-128"/>
              <a:ea typeface="メイリオ" panose="020B0604030504040204" pitchFamily="50" charset="-128"/>
            </a:endParaRPr>
          </a:p>
          <a:p>
            <a:pPr eaLnBrk="1" hangingPunct="1">
              <a:spcBef>
                <a:spcPct val="0"/>
              </a:spcBef>
              <a:buFontTx/>
              <a:buNone/>
            </a:pPr>
            <a:r>
              <a:rPr lang="ja-JP" altLang="en-US" sz="1200" dirty="0">
                <a:solidFill>
                  <a:schemeClr val="tx1">
                    <a:lumMod val="65000"/>
                    <a:lumOff val="35000"/>
                  </a:schemeClr>
                </a:solidFill>
                <a:latin typeface="メイリオ" panose="020B0604030504040204" pitchFamily="50" charset="-128"/>
                <a:ea typeface="メイリオ" panose="020B0604030504040204" pitchFamily="50" charset="-128"/>
              </a:rPr>
              <a:t>　</a:t>
            </a:r>
            <a:r>
              <a:rPr lang="ja-JP" altLang="en-US" sz="1200" dirty="0" smtClean="0">
                <a:solidFill>
                  <a:schemeClr val="tx1">
                    <a:lumMod val="65000"/>
                    <a:lumOff val="35000"/>
                  </a:schemeClr>
                </a:solidFill>
                <a:latin typeface="メイリオ" panose="020B0604030504040204" pitchFamily="50" charset="-128"/>
                <a:ea typeface="メイリオ" panose="020B0604030504040204" pitchFamily="50" charset="-128"/>
              </a:rPr>
              <a:t>　財産権</a:t>
            </a:r>
            <a:r>
              <a:rPr lang="ja-JP" altLang="en-US" sz="1200" dirty="0">
                <a:solidFill>
                  <a:schemeClr val="tx1">
                    <a:lumMod val="65000"/>
                    <a:lumOff val="35000"/>
                  </a:schemeClr>
                </a:solidFill>
                <a:latin typeface="メイリオ" panose="020B0604030504040204" pitchFamily="50" charset="-128"/>
                <a:ea typeface="メイリオ" panose="020B0604030504040204" pitchFamily="50" charset="-128"/>
              </a:rPr>
              <a:t>全ての権利処理が完了していること、情報の正確性に</a:t>
            </a:r>
            <a:r>
              <a:rPr lang="ja-JP" altLang="en-US" sz="1200" dirty="0" smtClean="0">
                <a:solidFill>
                  <a:schemeClr val="tx1">
                    <a:lumMod val="65000"/>
                    <a:lumOff val="35000"/>
                  </a:schemeClr>
                </a:solidFill>
                <a:latin typeface="メイリオ" panose="020B0604030504040204" pitchFamily="50" charset="-128"/>
                <a:ea typeface="メイリオ" panose="020B0604030504040204" pitchFamily="50" charset="-128"/>
              </a:rPr>
              <a:t>ついてヤフーに</a:t>
            </a:r>
            <a:r>
              <a:rPr lang="ja-JP" altLang="en-US" sz="1200" dirty="0">
                <a:solidFill>
                  <a:schemeClr val="tx1">
                    <a:lumMod val="65000"/>
                    <a:lumOff val="35000"/>
                  </a:schemeClr>
                </a:solidFill>
                <a:latin typeface="メイリオ" panose="020B0604030504040204" pitchFamily="50" charset="-128"/>
                <a:ea typeface="メイリオ" panose="020B0604030504040204" pitchFamily="50" charset="-128"/>
              </a:rPr>
              <a:t>対して保証いただくものとします。</a:t>
            </a:r>
            <a:endParaRPr lang="en-US" altLang="ja-JP" sz="1200" dirty="0">
              <a:solidFill>
                <a:schemeClr val="tx1">
                  <a:lumMod val="65000"/>
                  <a:lumOff val="35000"/>
                </a:schemeClr>
              </a:solidFill>
              <a:latin typeface="メイリオ" panose="020B0604030504040204" pitchFamily="50" charset="-128"/>
              <a:ea typeface="メイリオ" panose="020B0604030504040204" pitchFamily="50" charset="-128"/>
            </a:endParaRPr>
          </a:p>
          <a:p>
            <a:pPr marL="0" indent="0" eaLnBrk="1" hangingPunct="1">
              <a:spcBef>
                <a:spcPct val="0"/>
              </a:spcBef>
              <a:buNone/>
              <a:defRPr/>
            </a:pPr>
            <a:r>
              <a:rPr lang="ja-JP" altLang="en-US" sz="1200" dirty="0" smtClean="0">
                <a:solidFill>
                  <a:schemeClr val="tx1">
                    <a:lumMod val="65000"/>
                    <a:lumOff val="35000"/>
                  </a:schemeClr>
                </a:solidFill>
                <a:latin typeface="メイリオ" panose="020B0604030504040204" pitchFamily="50" charset="-128"/>
                <a:ea typeface="メイリオ" panose="020B0604030504040204" pitchFamily="50" charset="-128"/>
              </a:rPr>
              <a:t>　・ページ上には「提供：○○」</a:t>
            </a:r>
            <a:r>
              <a:rPr lang="ja-JP" altLang="en-US" sz="1200" dirty="0">
                <a:solidFill>
                  <a:schemeClr val="tx1">
                    <a:lumMod val="65000"/>
                    <a:lumOff val="35000"/>
                  </a:schemeClr>
                </a:solidFill>
                <a:latin typeface="メイリオ"/>
                <a:ea typeface="メイリオ"/>
              </a:rPr>
              <a:t>「</a:t>
            </a:r>
            <a:r>
              <a:rPr lang="en-US" altLang="ja-JP" sz="1200" dirty="0">
                <a:solidFill>
                  <a:schemeClr val="tx1">
                    <a:lumMod val="65000"/>
                    <a:lumOff val="35000"/>
                  </a:schemeClr>
                </a:solidFill>
                <a:latin typeface="メイリオ"/>
                <a:ea typeface="メイリオ"/>
              </a:rPr>
              <a:t>sponsored by ○○</a:t>
            </a:r>
            <a:r>
              <a:rPr lang="ja-JP" altLang="en-US" sz="1200" dirty="0">
                <a:solidFill>
                  <a:schemeClr val="tx1">
                    <a:lumMod val="65000"/>
                    <a:lumOff val="35000"/>
                  </a:schemeClr>
                </a:solidFill>
                <a:latin typeface="メイリオ"/>
                <a:ea typeface="メイリオ"/>
              </a:rPr>
              <a:t>」のスポンサークレジットの掲載が必須となります。</a:t>
            </a:r>
            <a:endParaRPr lang="en-US" altLang="ja-JP" sz="1200" dirty="0">
              <a:solidFill>
                <a:schemeClr val="tx1">
                  <a:lumMod val="65000"/>
                  <a:lumOff val="35000"/>
                </a:schemeClr>
              </a:solidFill>
              <a:latin typeface="メイリオ"/>
              <a:ea typeface="メイリオ"/>
            </a:endParaRPr>
          </a:p>
          <a:p>
            <a:pPr marL="0" indent="0" eaLnBrk="1" hangingPunct="1">
              <a:spcBef>
                <a:spcPct val="0"/>
              </a:spcBef>
              <a:buNone/>
              <a:defRPr/>
            </a:pPr>
            <a:r>
              <a:rPr lang="ja-JP" altLang="en-US" sz="1200" dirty="0">
                <a:solidFill>
                  <a:schemeClr val="tx1">
                    <a:lumMod val="65000"/>
                    <a:lumOff val="35000"/>
                  </a:schemeClr>
                </a:solidFill>
                <a:latin typeface="メイリオ"/>
                <a:ea typeface="メイリオ"/>
              </a:rPr>
              <a:t>　　</a:t>
            </a:r>
            <a:r>
              <a:rPr lang="en-US" altLang="ja-JP" sz="1200" dirty="0">
                <a:solidFill>
                  <a:schemeClr val="tx1">
                    <a:lumMod val="65000"/>
                    <a:lumOff val="35000"/>
                  </a:schemeClr>
                </a:solidFill>
                <a:latin typeface="メイリオ"/>
                <a:ea typeface="メイリオ"/>
              </a:rPr>
              <a:t>※○○=</a:t>
            </a:r>
            <a:r>
              <a:rPr lang="ja-JP" altLang="en-US" sz="1200" dirty="0">
                <a:solidFill>
                  <a:schemeClr val="tx1">
                    <a:lumMod val="65000"/>
                    <a:lumOff val="35000"/>
                  </a:schemeClr>
                </a:solidFill>
                <a:latin typeface="メイリオ"/>
                <a:ea typeface="メイリオ"/>
              </a:rPr>
              <a:t>企業名</a:t>
            </a:r>
            <a:r>
              <a:rPr lang="en-US" altLang="ja-JP" sz="1200" dirty="0">
                <a:solidFill>
                  <a:schemeClr val="tx1">
                    <a:lumMod val="65000"/>
                    <a:lumOff val="35000"/>
                  </a:schemeClr>
                </a:solidFill>
                <a:latin typeface="メイリオ"/>
                <a:ea typeface="メイリオ"/>
              </a:rPr>
              <a:t>or</a:t>
            </a:r>
            <a:r>
              <a:rPr lang="ja-JP" altLang="en-US" sz="1200" dirty="0">
                <a:solidFill>
                  <a:schemeClr val="tx1">
                    <a:lumMod val="65000"/>
                    <a:lumOff val="35000"/>
                  </a:schemeClr>
                </a:solidFill>
                <a:latin typeface="メイリオ"/>
                <a:ea typeface="メイリオ"/>
              </a:rPr>
              <a:t>企業ロゴ　　</a:t>
            </a:r>
            <a:r>
              <a:rPr lang="en-US" altLang="ja-JP" sz="1200" dirty="0">
                <a:solidFill>
                  <a:schemeClr val="tx1">
                    <a:lumMod val="65000"/>
                    <a:lumOff val="35000"/>
                  </a:schemeClr>
                </a:solidFill>
                <a:latin typeface="メイリオ"/>
                <a:ea typeface="メイリオ"/>
              </a:rPr>
              <a:t>※</a:t>
            </a:r>
            <a:r>
              <a:rPr lang="ja-JP" altLang="en-US" sz="1200" dirty="0">
                <a:solidFill>
                  <a:schemeClr val="tx1">
                    <a:lumMod val="65000"/>
                    <a:lumOff val="35000"/>
                  </a:schemeClr>
                </a:solidFill>
                <a:latin typeface="メイリオ"/>
                <a:ea typeface="メイリオ"/>
              </a:rPr>
              <a:t>企業名から企業公式ページへの外部リンク不可</a:t>
            </a:r>
            <a:endParaRPr lang="en-US" altLang="ja-JP" sz="1200" dirty="0">
              <a:solidFill>
                <a:schemeClr val="tx1">
                  <a:lumMod val="65000"/>
                  <a:lumOff val="35000"/>
                </a:schemeClr>
              </a:solidFill>
              <a:latin typeface="メイリオ"/>
              <a:ea typeface="メイリオ"/>
            </a:endParaRPr>
          </a:p>
          <a:p>
            <a:pPr marL="0" indent="0" eaLnBrk="1" hangingPunct="1">
              <a:spcBef>
                <a:spcPct val="0"/>
              </a:spcBef>
              <a:buNone/>
              <a:defRPr/>
            </a:pPr>
            <a:r>
              <a:rPr lang="ja-JP" altLang="en-US" sz="1200" dirty="0">
                <a:solidFill>
                  <a:schemeClr val="tx1">
                    <a:lumMod val="65000"/>
                    <a:lumOff val="35000"/>
                  </a:schemeClr>
                </a:solidFill>
                <a:latin typeface="メイリオ"/>
                <a:ea typeface="メイリオ"/>
              </a:rPr>
              <a:t>　・ヤフーが定めるサポート環境（</a:t>
            </a:r>
            <a:r>
              <a:rPr lang="en-US" altLang="ja-JP" sz="1200" dirty="0">
                <a:solidFill>
                  <a:schemeClr val="tx1">
                    <a:lumMod val="65000"/>
                    <a:lumOff val="35000"/>
                  </a:schemeClr>
                </a:solidFill>
                <a:latin typeface="メイリオ"/>
                <a:ea typeface="メイリオ"/>
              </a:rPr>
              <a:t>OS/</a:t>
            </a:r>
            <a:r>
              <a:rPr lang="ja-JP" altLang="en-US" sz="1200" dirty="0">
                <a:solidFill>
                  <a:schemeClr val="tx1">
                    <a:lumMod val="65000"/>
                    <a:lumOff val="35000"/>
                  </a:schemeClr>
                </a:solidFill>
                <a:latin typeface="メイリオ"/>
                <a:ea typeface="メイリオ"/>
              </a:rPr>
              <a:t>ブラウザー）に準じ、それ以外で</a:t>
            </a:r>
            <a:r>
              <a:rPr lang="ja-JP" altLang="en-US" sz="1200" dirty="0" smtClean="0">
                <a:solidFill>
                  <a:schemeClr val="tx1">
                    <a:lumMod val="65000"/>
                    <a:lumOff val="35000"/>
                  </a:schemeClr>
                </a:solidFill>
                <a:latin typeface="メイリオ"/>
                <a:ea typeface="メイリオ"/>
              </a:rPr>
              <a:t>はページ</a:t>
            </a:r>
            <a:r>
              <a:rPr lang="ja-JP" altLang="en-US" sz="1200" dirty="0">
                <a:solidFill>
                  <a:schemeClr val="tx1">
                    <a:lumMod val="65000"/>
                    <a:lumOff val="35000"/>
                  </a:schemeClr>
                </a:solidFill>
                <a:latin typeface="メイリオ"/>
                <a:ea typeface="メイリオ"/>
              </a:rPr>
              <a:t>の非表示や表示崩れを起こす場合があります。</a:t>
            </a:r>
            <a:endParaRPr lang="en-US" altLang="ja-JP" sz="1200" dirty="0">
              <a:solidFill>
                <a:schemeClr val="tx1">
                  <a:lumMod val="65000"/>
                  <a:lumOff val="35000"/>
                </a:schemeClr>
              </a:solidFill>
              <a:latin typeface="メイリオ"/>
              <a:ea typeface="メイリオ"/>
            </a:endParaRPr>
          </a:p>
          <a:p>
            <a:pPr marL="0" indent="0" eaLnBrk="1" hangingPunct="1">
              <a:spcBef>
                <a:spcPct val="0"/>
              </a:spcBef>
              <a:buNone/>
              <a:defRPr/>
            </a:pPr>
            <a:r>
              <a:rPr lang="ja-JP" altLang="en-US" sz="1200" dirty="0" smtClean="0">
                <a:solidFill>
                  <a:schemeClr val="tx1">
                    <a:lumMod val="65000"/>
                    <a:lumOff val="35000"/>
                  </a:schemeClr>
                </a:solidFill>
                <a:latin typeface="メイリオ"/>
                <a:ea typeface="メイリオ"/>
              </a:rPr>
              <a:t>　・原則として掲載終了後はアーカイブ保存せず、ページは削除いたします。</a:t>
            </a:r>
            <a:endParaRPr lang="en-US" altLang="ja-JP" sz="1200" dirty="0" smtClean="0">
              <a:solidFill>
                <a:schemeClr val="tx1">
                  <a:lumMod val="65000"/>
                  <a:lumOff val="35000"/>
                </a:schemeClr>
              </a:solidFill>
              <a:latin typeface="メイリオ"/>
              <a:ea typeface="メイリオ"/>
            </a:endParaRPr>
          </a:p>
          <a:p>
            <a:pPr marL="0" lvl="0" indent="0" eaLnBrk="1" hangingPunct="1">
              <a:spcBef>
                <a:spcPct val="0"/>
              </a:spcBef>
              <a:buNone/>
              <a:defRPr/>
            </a:pPr>
            <a:r>
              <a:rPr lang="ja-JP" altLang="en-US" sz="1200" dirty="0">
                <a:solidFill>
                  <a:schemeClr val="tx1">
                    <a:lumMod val="65000"/>
                    <a:lumOff val="35000"/>
                  </a:schemeClr>
                </a:solidFill>
                <a:latin typeface="メイリオ"/>
                <a:ea typeface="メイリオ"/>
              </a:rPr>
              <a:t>　</a:t>
            </a:r>
            <a:r>
              <a:rPr lang="ja-JP" altLang="en-US" sz="1200" dirty="0" smtClean="0">
                <a:solidFill>
                  <a:schemeClr val="tx1">
                    <a:lumMod val="65000"/>
                    <a:lumOff val="35000"/>
                  </a:schemeClr>
                </a:solidFill>
                <a:latin typeface="メイリオ"/>
                <a:ea typeface="メイリオ"/>
              </a:rPr>
              <a:t>・ページから広告主様</a:t>
            </a:r>
            <a:r>
              <a:rPr lang="ja-JP" altLang="en-US" sz="1200" dirty="0">
                <a:solidFill>
                  <a:schemeClr val="tx1">
                    <a:lumMod val="65000"/>
                    <a:lumOff val="35000"/>
                  </a:schemeClr>
                </a:solidFill>
                <a:latin typeface="メイリオ"/>
                <a:ea typeface="メイリオ"/>
              </a:rPr>
              <a:t>サイトへ誘導するバナーやテキストリンクに、効果計測用</a:t>
            </a:r>
            <a:r>
              <a:rPr lang="en-US" altLang="ja-JP" sz="1200" dirty="0">
                <a:solidFill>
                  <a:schemeClr val="tx1">
                    <a:lumMod val="65000"/>
                    <a:lumOff val="35000"/>
                  </a:schemeClr>
                </a:solidFill>
                <a:latin typeface="メイリオ"/>
                <a:ea typeface="メイリオ"/>
              </a:rPr>
              <a:t>URL</a:t>
            </a:r>
            <a:r>
              <a:rPr lang="ja-JP" altLang="en-US" sz="1200" dirty="0">
                <a:solidFill>
                  <a:schemeClr val="tx1">
                    <a:lumMod val="65000"/>
                    <a:lumOff val="35000"/>
                  </a:schemeClr>
                </a:solidFill>
                <a:latin typeface="メイリオ"/>
                <a:ea typeface="メイリオ"/>
              </a:rPr>
              <a:t>を設定する</a:t>
            </a:r>
            <a:r>
              <a:rPr lang="ja-JP" altLang="en-US" sz="1200" dirty="0" smtClean="0">
                <a:solidFill>
                  <a:schemeClr val="tx1">
                    <a:lumMod val="65000"/>
                    <a:lumOff val="35000"/>
                  </a:schemeClr>
                </a:solidFill>
                <a:latin typeface="メイリオ"/>
                <a:ea typeface="メイリオ"/>
              </a:rPr>
              <a:t>ことは</a:t>
            </a:r>
            <a:r>
              <a:rPr lang="ja-JP" altLang="en-US" sz="1200" dirty="0">
                <a:solidFill>
                  <a:schemeClr val="tx1">
                    <a:lumMod val="65000"/>
                    <a:lumOff val="35000"/>
                  </a:schemeClr>
                </a:solidFill>
                <a:latin typeface="メイリオ"/>
                <a:ea typeface="メイリオ"/>
              </a:rPr>
              <a:t>不可</a:t>
            </a:r>
            <a:r>
              <a:rPr lang="ja-JP" altLang="en-US" sz="1200" dirty="0" smtClean="0">
                <a:solidFill>
                  <a:schemeClr val="tx1">
                    <a:lumMod val="65000"/>
                    <a:lumOff val="35000"/>
                  </a:schemeClr>
                </a:solidFill>
                <a:latin typeface="メイリオ"/>
                <a:ea typeface="メイリオ"/>
              </a:rPr>
              <a:t>となります。</a:t>
            </a:r>
            <a:endParaRPr lang="en-US" altLang="ja-JP" sz="600" dirty="0">
              <a:solidFill>
                <a:schemeClr val="tx1">
                  <a:lumMod val="65000"/>
                  <a:lumOff val="35000"/>
                </a:schemeClr>
              </a:solidFill>
              <a:latin typeface="メイリオ" panose="020B0604030504040204" pitchFamily="50" charset="-128"/>
              <a:ea typeface="メイリオ" panose="020B0604030504040204" pitchFamily="50" charset="-128"/>
            </a:endParaRPr>
          </a:p>
          <a:p>
            <a:pPr eaLnBrk="1" hangingPunct="1">
              <a:spcBef>
                <a:spcPct val="0"/>
              </a:spcBef>
              <a:buFontTx/>
              <a:buNone/>
            </a:pPr>
            <a:endParaRPr lang="en-US" altLang="ja-JP" sz="1600" dirty="0">
              <a:solidFill>
                <a:schemeClr val="tx1">
                  <a:lumMod val="65000"/>
                  <a:lumOff val="35000"/>
                </a:schemeClr>
              </a:solidFill>
              <a:latin typeface="メイリオ" panose="020B0604030504040204" pitchFamily="50" charset="-128"/>
              <a:ea typeface="メイリオ" panose="020B0604030504040204" pitchFamily="50" charset="-128"/>
            </a:endParaRPr>
          </a:p>
          <a:p>
            <a:pPr eaLnBrk="1" hangingPunct="1">
              <a:spcBef>
                <a:spcPct val="0"/>
              </a:spcBef>
              <a:buFontTx/>
              <a:buNone/>
            </a:pPr>
            <a:r>
              <a:rPr lang="ja-JP" altLang="en-US" sz="1600" dirty="0" smtClean="0">
                <a:solidFill>
                  <a:schemeClr val="tx1">
                    <a:lumMod val="65000"/>
                    <a:lumOff val="35000"/>
                  </a:schemeClr>
                </a:solidFill>
                <a:latin typeface="メイリオ"/>
                <a:ea typeface="メイリオ"/>
              </a:rPr>
              <a:t>■</a:t>
            </a:r>
            <a:r>
              <a:rPr lang="ja-JP" altLang="en-US" sz="600" dirty="0">
                <a:solidFill>
                  <a:schemeClr val="tx1">
                    <a:lumMod val="65000"/>
                    <a:lumOff val="35000"/>
                  </a:schemeClr>
                </a:solidFill>
                <a:latin typeface="メイリオ"/>
                <a:ea typeface="メイリオ"/>
              </a:rPr>
              <a:t>　</a:t>
            </a:r>
            <a:r>
              <a:rPr lang="ja-JP" altLang="en-US" sz="1600" dirty="0">
                <a:solidFill>
                  <a:schemeClr val="tx1">
                    <a:lumMod val="65000"/>
                    <a:lumOff val="35000"/>
                  </a:schemeClr>
                </a:solidFill>
                <a:latin typeface="メイリオ"/>
                <a:ea typeface="メイリオ"/>
              </a:rPr>
              <a:t>災害情報告知モジュールの掲載</a:t>
            </a:r>
            <a:endParaRPr lang="en-US" altLang="ja-JP" sz="1600" dirty="0">
              <a:solidFill>
                <a:schemeClr val="tx1">
                  <a:lumMod val="65000"/>
                  <a:lumOff val="35000"/>
                </a:schemeClr>
              </a:solidFill>
              <a:latin typeface="メイリオ"/>
              <a:ea typeface="メイリオ"/>
            </a:endParaRPr>
          </a:p>
          <a:p>
            <a:pPr eaLnBrk="1" hangingPunct="1">
              <a:spcBef>
                <a:spcPct val="0"/>
              </a:spcBef>
              <a:buFontTx/>
              <a:buNone/>
            </a:pPr>
            <a:r>
              <a:rPr lang="ja-JP" altLang="en-US" sz="1200" dirty="0">
                <a:solidFill>
                  <a:schemeClr val="tx1">
                    <a:lumMod val="65000"/>
                    <a:lumOff val="35000"/>
                  </a:schemeClr>
                </a:solidFill>
                <a:latin typeface="メイリオ" panose="020B0604030504040204" pitchFamily="50" charset="-128"/>
                <a:ea typeface="メイリオ" panose="020B0604030504040204" pitchFamily="50" charset="-128"/>
              </a:rPr>
              <a:t>　・地震、津波、その他有事が発生した際</a:t>
            </a:r>
            <a:r>
              <a:rPr lang="ja-JP" altLang="en-US" sz="1200" dirty="0" smtClean="0">
                <a:solidFill>
                  <a:schemeClr val="tx1">
                    <a:lumMod val="65000"/>
                    <a:lumOff val="35000"/>
                  </a:schemeClr>
                </a:solidFill>
                <a:latin typeface="メイリオ" panose="020B0604030504040204" pitchFamily="50" charset="-128"/>
                <a:ea typeface="メイリオ" panose="020B0604030504040204" pitchFamily="50" charset="-128"/>
              </a:rPr>
              <a:t>、ヤフーを</a:t>
            </a:r>
            <a:r>
              <a:rPr lang="ja-JP" altLang="en-US" sz="1200" dirty="0">
                <a:solidFill>
                  <a:schemeClr val="tx1">
                    <a:lumMod val="65000"/>
                    <a:lumOff val="35000"/>
                  </a:schemeClr>
                </a:solidFill>
                <a:latin typeface="メイリオ" panose="020B0604030504040204" pitchFamily="50" charset="-128"/>
                <a:ea typeface="メイリオ" panose="020B0604030504040204" pitchFamily="50" charset="-128"/>
              </a:rPr>
              <a:t>利用するお客様に対して速やかに災害情報をお伝えするために、</a:t>
            </a:r>
            <a:endParaRPr lang="en-US" altLang="ja-JP" sz="1200" dirty="0">
              <a:solidFill>
                <a:schemeClr val="tx1">
                  <a:lumMod val="65000"/>
                  <a:lumOff val="35000"/>
                </a:schemeClr>
              </a:solidFill>
              <a:latin typeface="メイリオ" panose="020B0604030504040204" pitchFamily="50" charset="-128"/>
              <a:ea typeface="メイリオ" panose="020B0604030504040204" pitchFamily="50" charset="-128"/>
            </a:endParaRPr>
          </a:p>
          <a:p>
            <a:pPr eaLnBrk="1" hangingPunct="1">
              <a:spcBef>
                <a:spcPct val="0"/>
              </a:spcBef>
              <a:buFontTx/>
              <a:buNone/>
            </a:pPr>
            <a:r>
              <a:rPr lang="ja-JP" altLang="en-US" sz="1200" dirty="0">
                <a:solidFill>
                  <a:schemeClr val="tx1">
                    <a:lumMod val="65000"/>
                    <a:lumOff val="35000"/>
                  </a:schemeClr>
                </a:solidFill>
                <a:latin typeface="メイリオ" panose="020B0604030504040204" pitchFamily="50" charset="-128"/>
                <a:ea typeface="メイリオ" panose="020B0604030504040204" pitchFamily="50" charset="-128"/>
              </a:rPr>
              <a:t>　　</a:t>
            </a:r>
            <a:r>
              <a:rPr lang="ja-JP" altLang="en-US" sz="1200" dirty="0" smtClean="0">
                <a:solidFill>
                  <a:schemeClr val="tx1">
                    <a:lumMod val="65000"/>
                    <a:lumOff val="35000"/>
                  </a:schemeClr>
                </a:solidFill>
                <a:latin typeface="メイリオ" panose="020B0604030504040204" pitchFamily="50" charset="-128"/>
                <a:ea typeface="メイリオ" panose="020B0604030504040204" pitchFamily="50" charset="-128"/>
              </a:rPr>
              <a:t>特集・タイアップ広告ページに</a:t>
            </a:r>
            <a:r>
              <a:rPr lang="ja-JP" altLang="en-US" sz="1200" dirty="0">
                <a:solidFill>
                  <a:schemeClr val="tx1">
                    <a:lumMod val="65000"/>
                    <a:lumOff val="35000"/>
                  </a:schemeClr>
                </a:solidFill>
                <a:latin typeface="メイリオ" panose="020B0604030504040204" pitchFamily="50" charset="-128"/>
                <a:ea typeface="メイリオ" panose="020B0604030504040204" pitchFamily="50" charset="-128"/>
              </a:rPr>
              <a:t>おきましても、ページ上部に災害情報告知モジュールの掲載を行います</a:t>
            </a:r>
            <a:r>
              <a:rPr lang="ja-JP" altLang="en-US" sz="1200" dirty="0" smtClean="0">
                <a:solidFill>
                  <a:schemeClr val="tx1">
                    <a:lumMod val="65000"/>
                    <a:lumOff val="35000"/>
                  </a:schemeClr>
                </a:solidFill>
                <a:latin typeface="メイリオ" panose="020B0604030504040204" pitchFamily="50" charset="-128"/>
                <a:ea typeface="メイリオ" panose="020B0604030504040204" pitchFamily="50" charset="-128"/>
              </a:rPr>
              <a:t>。</a:t>
            </a:r>
            <a:endParaRPr lang="en-US" altLang="ja-JP" sz="1200" dirty="0" smtClean="0">
              <a:solidFill>
                <a:schemeClr val="tx1">
                  <a:lumMod val="65000"/>
                  <a:lumOff val="35000"/>
                </a:schemeClr>
              </a:solidFill>
              <a:latin typeface="メイリオ" panose="020B0604030504040204" pitchFamily="50" charset="-128"/>
              <a:ea typeface="メイリオ" panose="020B0604030504040204" pitchFamily="50" charset="-128"/>
            </a:endParaRPr>
          </a:p>
          <a:p>
            <a:pPr marL="0" lvl="0" indent="0" eaLnBrk="1" hangingPunct="1">
              <a:spcBef>
                <a:spcPct val="0"/>
              </a:spcBef>
              <a:buNone/>
            </a:pPr>
            <a:r>
              <a:rPr lang="ja-JP" altLang="en-US" sz="1100" dirty="0">
                <a:solidFill>
                  <a:schemeClr val="tx1">
                    <a:lumMod val="65000"/>
                    <a:lumOff val="35000"/>
                  </a:schemeClr>
                </a:solidFill>
                <a:latin typeface="メイリオ"/>
                <a:ea typeface="メイリオ"/>
              </a:rPr>
              <a:t>　　</a:t>
            </a:r>
            <a:r>
              <a:rPr lang="en-US" altLang="ja-JP" sz="1000" dirty="0">
                <a:solidFill>
                  <a:schemeClr val="tx1">
                    <a:lumMod val="65000"/>
                    <a:lumOff val="35000"/>
                  </a:schemeClr>
                </a:solidFill>
                <a:latin typeface="メイリオ"/>
                <a:ea typeface="メイリオ"/>
              </a:rPr>
              <a:t>※</a:t>
            </a:r>
            <a:r>
              <a:rPr lang="ja-JP" altLang="en-US" sz="1000" dirty="0">
                <a:solidFill>
                  <a:schemeClr val="tx1">
                    <a:lumMod val="65000"/>
                    <a:lumOff val="35000"/>
                  </a:schemeClr>
                </a:solidFill>
                <a:latin typeface="メイリオ"/>
                <a:ea typeface="メイリオ"/>
              </a:rPr>
              <a:t>掲載方法（場所、内容、タイミングと期間など）は</a:t>
            </a:r>
            <a:r>
              <a:rPr lang="ja-JP" altLang="en-US" sz="1000" dirty="0" smtClean="0">
                <a:solidFill>
                  <a:schemeClr val="tx1">
                    <a:lumMod val="65000"/>
                    <a:lumOff val="35000"/>
                  </a:schemeClr>
                </a:solidFill>
                <a:latin typeface="メイリオ"/>
                <a:ea typeface="メイリオ"/>
              </a:rPr>
              <a:t>、ヤフーの</a:t>
            </a:r>
            <a:r>
              <a:rPr lang="ja-JP" altLang="en-US" sz="1000" dirty="0">
                <a:solidFill>
                  <a:schemeClr val="tx1">
                    <a:lumMod val="65000"/>
                    <a:lumOff val="35000"/>
                  </a:schemeClr>
                </a:solidFill>
                <a:latin typeface="メイリオ"/>
                <a:ea typeface="メイリオ"/>
              </a:rPr>
              <a:t>統一運用ルール</a:t>
            </a:r>
            <a:r>
              <a:rPr lang="ja-JP" altLang="en-US" sz="1000" dirty="0" smtClean="0">
                <a:solidFill>
                  <a:schemeClr val="tx1">
                    <a:lumMod val="65000"/>
                    <a:lumOff val="35000"/>
                  </a:schemeClr>
                </a:solidFill>
                <a:latin typeface="メイリオ"/>
                <a:ea typeface="メイリオ"/>
              </a:rPr>
              <a:t>にしたがいます</a:t>
            </a:r>
            <a:endParaRPr lang="en-US" altLang="ja-JP" sz="1000" dirty="0">
              <a:solidFill>
                <a:schemeClr val="tx1">
                  <a:lumMod val="65000"/>
                  <a:lumOff val="35000"/>
                </a:schemeClr>
              </a:solidFill>
              <a:latin typeface="メイリオ"/>
              <a:ea typeface="メイリオ"/>
            </a:endParaRPr>
          </a:p>
          <a:p>
            <a:pPr eaLnBrk="1" hangingPunct="1">
              <a:spcBef>
                <a:spcPct val="0"/>
              </a:spcBef>
              <a:buFontTx/>
              <a:buNone/>
            </a:pPr>
            <a:endParaRPr lang="en-US" altLang="ja-JP" sz="1600" dirty="0">
              <a:solidFill>
                <a:schemeClr val="tx1">
                  <a:lumMod val="65000"/>
                  <a:lumOff val="35000"/>
                </a:schemeClr>
              </a:solidFill>
              <a:latin typeface="メイリオ" panose="020B0604030504040204" pitchFamily="50" charset="-128"/>
              <a:ea typeface="メイリオ" panose="020B0604030504040204" pitchFamily="50" charset="-128"/>
            </a:endParaRPr>
          </a:p>
          <a:p>
            <a:pPr eaLnBrk="1" hangingPunct="1">
              <a:spcBef>
                <a:spcPct val="0"/>
              </a:spcBef>
              <a:buFontTx/>
              <a:buNone/>
            </a:pPr>
            <a:r>
              <a:rPr lang="ja-JP" altLang="en-US" sz="1600" dirty="0" smtClean="0">
                <a:solidFill>
                  <a:schemeClr val="tx1">
                    <a:lumMod val="65000"/>
                    <a:lumOff val="35000"/>
                  </a:schemeClr>
                </a:solidFill>
                <a:latin typeface="メイリオ"/>
                <a:ea typeface="メイリオ"/>
              </a:rPr>
              <a:t>■</a:t>
            </a:r>
            <a:r>
              <a:rPr lang="ja-JP" altLang="en-US" sz="600" dirty="0">
                <a:solidFill>
                  <a:schemeClr val="tx1">
                    <a:lumMod val="65000"/>
                    <a:lumOff val="35000"/>
                  </a:schemeClr>
                </a:solidFill>
                <a:latin typeface="メイリオ"/>
                <a:ea typeface="メイリオ"/>
              </a:rPr>
              <a:t>　</a:t>
            </a:r>
            <a:r>
              <a:rPr lang="ja-JP" altLang="en-US" sz="1600" dirty="0">
                <a:solidFill>
                  <a:schemeClr val="tx1">
                    <a:lumMod val="65000"/>
                    <a:lumOff val="35000"/>
                  </a:schemeClr>
                </a:solidFill>
                <a:latin typeface="メイリオ"/>
                <a:ea typeface="メイリオ"/>
              </a:rPr>
              <a:t>誘導広告</a:t>
            </a:r>
          </a:p>
          <a:p>
            <a:pPr eaLnBrk="1" hangingPunct="1">
              <a:spcBef>
                <a:spcPct val="0"/>
              </a:spcBef>
              <a:buFontTx/>
              <a:buNone/>
            </a:pPr>
            <a:r>
              <a:rPr lang="ja-JP" altLang="en-US" sz="1200" dirty="0">
                <a:solidFill>
                  <a:schemeClr val="tx1">
                    <a:lumMod val="65000"/>
                    <a:lumOff val="35000"/>
                  </a:schemeClr>
                </a:solidFill>
                <a:latin typeface="メイリオ" panose="020B0604030504040204" pitchFamily="50" charset="-128"/>
                <a:ea typeface="メイリオ" panose="020B0604030504040204" pitchFamily="50" charset="-128"/>
              </a:rPr>
              <a:t>　</a:t>
            </a:r>
            <a:r>
              <a:rPr lang="ja-JP" altLang="en-US" sz="1200" dirty="0" smtClean="0">
                <a:solidFill>
                  <a:schemeClr val="tx1">
                    <a:lumMod val="65000"/>
                    <a:lumOff val="35000"/>
                  </a:schemeClr>
                </a:solidFill>
                <a:latin typeface="メイリオ" panose="020B0604030504040204" pitchFamily="50" charset="-128"/>
                <a:ea typeface="メイリオ" panose="020B0604030504040204" pitchFamily="50" charset="-128"/>
              </a:rPr>
              <a:t>・誘導広告を代理店様・広告主様で制作する場合、ガイドラインを共有いたしますのでこちらを遵守願います。</a:t>
            </a:r>
            <a:endParaRPr lang="ja-JP" altLang="en-US" sz="1200" dirty="0">
              <a:solidFill>
                <a:schemeClr val="tx1">
                  <a:lumMod val="65000"/>
                  <a:lumOff val="35000"/>
                </a:schemeClr>
              </a:solidFill>
              <a:latin typeface="メイリオ" panose="020B0604030504040204" pitchFamily="50" charset="-128"/>
              <a:ea typeface="メイリオ" panose="020B0604030504040204" pitchFamily="50" charset="-128"/>
            </a:endParaRPr>
          </a:p>
          <a:p>
            <a:pPr marL="0" lvl="0" indent="0" eaLnBrk="1" hangingPunct="1">
              <a:spcBef>
                <a:spcPct val="0"/>
              </a:spcBef>
              <a:buNone/>
            </a:pPr>
            <a:r>
              <a:rPr lang="ja-JP" altLang="en-US" sz="1200" dirty="0">
                <a:solidFill>
                  <a:schemeClr val="tx1">
                    <a:lumMod val="65000"/>
                    <a:lumOff val="35000"/>
                  </a:schemeClr>
                </a:solidFill>
                <a:latin typeface="メイリオ"/>
                <a:ea typeface="メイリオ"/>
              </a:rPr>
              <a:t>　・リンク先への効果計測用</a:t>
            </a:r>
            <a:r>
              <a:rPr lang="en-US" altLang="ja-JP" sz="1200" dirty="0">
                <a:solidFill>
                  <a:schemeClr val="tx1">
                    <a:lumMod val="65000"/>
                    <a:lumOff val="35000"/>
                  </a:schemeClr>
                </a:solidFill>
                <a:latin typeface="メイリオ"/>
                <a:ea typeface="メイリオ"/>
              </a:rPr>
              <a:t>URL</a:t>
            </a:r>
            <a:r>
              <a:rPr lang="ja-JP" altLang="en-US" sz="1200" dirty="0">
                <a:solidFill>
                  <a:schemeClr val="tx1">
                    <a:lumMod val="65000"/>
                    <a:lumOff val="35000"/>
                  </a:schemeClr>
                </a:solidFill>
                <a:latin typeface="メイリオ"/>
                <a:ea typeface="メイリオ"/>
              </a:rPr>
              <a:t>の設定は不可</a:t>
            </a:r>
            <a:r>
              <a:rPr lang="ja-JP" altLang="en-US" sz="1200" dirty="0" smtClean="0">
                <a:solidFill>
                  <a:schemeClr val="tx1">
                    <a:lumMod val="65000"/>
                    <a:lumOff val="35000"/>
                  </a:schemeClr>
                </a:solidFill>
                <a:latin typeface="メイリオ"/>
                <a:ea typeface="メイリオ"/>
              </a:rPr>
              <a:t>となります。</a:t>
            </a:r>
            <a:endParaRPr lang="en-US" altLang="ja-JP" sz="1200" dirty="0" smtClean="0">
              <a:solidFill>
                <a:schemeClr val="tx1">
                  <a:lumMod val="65000"/>
                  <a:lumOff val="35000"/>
                </a:schemeClr>
              </a:solidFill>
              <a:latin typeface="メイリオ"/>
              <a:ea typeface="メイリオ"/>
            </a:endParaRPr>
          </a:p>
          <a:p>
            <a:pPr marL="0" lvl="0" indent="0" eaLnBrk="1" hangingPunct="1">
              <a:spcBef>
                <a:spcPct val="0"/>
              </a:spcBef>
              <a:buNone/>
            </a:pPr>
            <a:endParaRPr lang="en-US" altLang="ja-JP" sz="1600" dirty="0">
              <a:solidFill>
                <a:schemeClr val="tx1">
                  <a:lumMod val="65000"/>
                  <a:lumOff val="35000"/>
                </a:schemeClr>
              </a:solidFill>
              <a:latin typeface="メイリオ"/>
              <a:ea typeface="メイリオ"/>
            </a:endParaRPr>
          </a:p>
          <a:p>
            <a:pPr marL="0" lvl="0" indent="0" eaLnBrk="1" hangingPunct="1">
              <a:spcBef>
                <a:spcPct val="0"/>
              </a:spcBef>
              <a:buNone/>
            </a:pPr>
            <a:r>
              <a:rPr lang="ja-JP" altLang="en-US" sz="1600" dirty="0" smtClean="0">
                <a:solidFill>
                  <a:schemeClr val="tx1">
                    <a:lumMod val="65000"/>
                    <a:lumOff val="35000"/>
                  </a:schemeClr>
                </a:solidFill>
                <a:latin typeface="メイリオ"/>
                <a:ea typeface="メイリオ"/>
              </a:rPr>
              <a:t>■ 効果</a:t>
            </a:r>
            <a:r>
              <a:rPr lang="ja-JP" altLang="en-US" sz="1600" dirty="0">
                <a:solidFill>
                  <a:schemeClr val="tx1">
                    <a:lumMod val="65000"/>
                    <a:lumOff val="35000"/>
                  </a:schemeClr>
                </a:solidFill>
                <a:latin typeface="メイリオ"/>
                <a:ea typeface="メイリオ"/>
              </a:rPr>
              <a:t>検証レポート</a:t>
            </a:r>
            <a:endParaRPr lang="en-US" altLang="ja-JP" sz="1600" dirty="0">
              <a:solidFill>
                <a:schemeClr val="tx1">
                  <a:lumMod val="65000"/>
                  <a:lumOff val="35000"/>
                </a:schemeClr>
              </a:solidFill>
              <a:latin typeface="メイリオ"/>
              <a:ea typeface="メイリオ"/>
            </a:endParaRPr>
          </a:p>
          <a:p>
            <a:pPr marL="0" lvl="0" indent="0" eaLnBrk="1" hangingPunct="1">
              <a:spcBef>
                <a:spcPct val="0"/>
              </a:spcBef>
              <a:buNone/>
            </a:pPr>
            <a:r>
              <a:rPr lang="ja-JP" altLang="en-US" sz="1200" dirty="0">
                <a:solidFill>
                  <a:schemeClr val="tx1">
                    <a:lumMod val="65000"/>
                    <a:lumOff val="35000"/>
                  </a:schemeClr>
                </a:solidFill>
                <a:latin typeface="メイリオ"/>
                <a:ea typeface="メイリオ"/>
              </a:rPr>
              <a:t>　・レポートには、ヤフーの管理するお客様の個人情報</a:t>
            </a:r>
            <a:r>
              <a:rPr lang="en-US" altLang="ja-JP" sz="1200" dirty="0">
                <a:solidFill>
                  <a:schemeClr val="tx1">
                    <a:lumMod val="65000"/>
                    <a:lumOff val="35000"/>
                  </a:schemeClr>
                </a:solidFill>
                <a:latin typeface="メイリオ"/>
                <a:ea typeface="メイリオ"/>
              </a:rPr>
              <a:t>*1</a:t>
            </a:r>
            <a:r>
              <a:rPr lang="ja-JP" altLang="en-US" sz="1200" dirty="0">
                <a:solidFill>
                  <a:schemeClr val="tx1">
                    <a:lumMod val="65000"/>
                    <a:lumOff val="35000"/>
                  </a:schemeClr>
                </a:solidFill>
                <a:latin typeface="メイリオ"/>
                <a:ea typeface="メイリオ"/>
              </a:rPr>
              <a:t>（個人情報の保護に関する法律に定める個人情報。以下同じ。）が</a:t>
            </a:r>
            <a:endParaRPr lang="en-US" altLang="ja-JP" sz="1200" dirty="0">
              <a:solidFill>
                <a:schemeClr val="tx1">
                  <a:lumMod val="65000"/>
                  <a:lumOff val="35000"/>
                </a:schemeClr>
              </a:solidFill>
              <a:latin typeface="メイリオ"/>
              <a:ea typeface="メイリオ"/>
            </a:endParaRPr>
          </a:p>
          <a:p>
            <a:pPr marL="0" lvl="0" indent="0" eaLnBrk="1" hangingPunct="1">
              <a:spcBef>
                <a:spcPct val="0"/>
              </a:spcBef>
              <a:buNone/>
            </a:pPr>
            <a:r>
              <a:rPr lang="ja-JP" altLang="en-US" sz="1200" dirty="0">
                <a:solidFill>
                  <a:schemeClr val="tx1">
                    <a:lumMod val="65000"/>
                    <a:lumOff val="35000"/>
                  </a:schemeClr>
                </a:solidFill>
                <a:latin typeface="メイリオ"/>
                <a:ea typeface="メイリオ"/>
              </a:rPr>
              <a:t>　　</a:t>
            </a:r>
            <a:r>
              <a:rPr lang="ja-JP" altLang="en-US" sz="1200" dirty="0" smtClean="0">
                <a:solidFill>
                  <a:schemeClr val="tx1">
                    <a:lumMod val="65000"/>
                    <a:lumOff val="35000"/>
                  </a:schemeClr>
                </a:solidFill>
                <a:latin typeface="メイリオ"/>
                <a:ea typeface="メイリオ"/>
              </a:rPr>
              <a:t>含まれる場合があります。</a:t>
            </a:r>
            <a:r>
              <a:rPr lang="ja-JP" altLang="en-US" sz="1200" dirty="0">
                <a:solidFill>
                  <a:schemeClr val="tx1">
                    <a:lumMod val="65000"/>
                    <a:lumOff val="35000"/>
                  </a:schemeClr>
                </a:solidFill>
                <a:latin typeface="メイリオ"/>
                <a:ea typeface="メイリオ"/>
              </a:rPr>
              <a:t>個人情報の保護に関する法律その他の関係法令・ガイドラインを遵守するとともに、善良な管理者</a:t>
            </a:r>
            <a:r>
              <a:rPr lang="ja-JP" altLang="en-US" sz="1200" dirty="0" smtClean="0">
                <a:solidFill>
                  <a:schemeClr val="tx1">
                    <a:lumMod val="65000"/>
                    <a:lumOff val="35000"/>
                  </a:schemeClr>
                </a:solidFill>
                <a:latin typeface="メイリオ"/>
                <a:ea typeface="メイリオ"/>
              </a:rPr>
              <a:t>の</a:t>
            </a:r>
            <a:endParaRPr lang="en-US" altLang="ja-JP" sz="1200" dirty="0" smtClean="0">
              <a:solidFill>
                <a:schemeClr val="tx1">
                  <a:lumMod val="65000"/>
                  <a:lumOff val="35000"/>
                </a:schemeClr>
              </a:solidFill>
              <a:latin typeface="メイリオ"/>
              <a:ea typeface="メイリオ"/>
            </a:endParaRPr>
          </a:p>
          <a:p>
            <a:pPr marL="0" lvl="0" indent="0" eaLnBrk="1" hangingPunct="1">
              <a:spcBef>
                <a:spcPct val="0"/>
              </a:spcBef>
              <a:buNone/>
            </a:pPr>
            <a:r>
              <a:rPr lang="ja-JP" altLang="en-US" sz="1200" dirty="0">
                <a:solidFill>
                  <a:schemeClr val="tx1">
                    <a:lumMod val="65000"/>
                    <a:lumOff val="35000"/>
                  </a:schemeClr>
                </a:solidFill>
                <a:latin typeface="メイリオ"/>
                <a:ea typeface="メイリオ"/>
              </a:rPr>
              <a:t>　</a:t>
            </a:r>
            <a:r>
              <a:rPr lang="ja-JP" altLang="en-US" sz="1200" dirty="0" smtClean="0">
                <a:solidFill>
                  <a:schemeClr val="tx1">
                    <a:lumMod val="65000"/>
                    <a:lumOff val="35000"/>
                  </a:schemeClr>
                </a:solidFill>
                <a:latin typeface="メイリオ"/>
                <a:ea typeface="メイリオ"/>
              </a:rPr>
              <a:t>　注意をもって</a:t>
            </a:r>
            <a:r>
              <a:rPr lang="ja-JP" altLang="en-US" sz="1200" dirty="0">
                <a:solidFill>
                  <a:schemeClr val="tx1">
                    <a:lumMod val="65000"/>
                    <a:lumOff val="35000"/>
                  </a:schemeClr>
                </a:solidFill>
                <a:latin typeface="メイリオ"/>
                <a:ea typeface="メイリオ"/>
              </a:rPr>
              <a:t>適切に取り扱い、不正アクセスおよび不正利用の防止に努めていただくようにお願いいたします。</a:t>
            </a:r>
            <a:br>
              <a:rPr lang="ja-JP" altLang="en-US" sz="1200" dirty="0">
                <a:solidFill>
                  <a:schemeClr val="tx1">
                    <a:lumMod val="65000"/>
                    <a:lumOff val="35000"/>
                  </a:schemeClr>
                </a:solidFill>
                <a:latin typeface="メイリオ"/>
                <a:ea typeface="メイリオ"/>
              </a:rPr>
            </a:br>
            <a:r>
              <a:rPr lang="ja-JP" altLang="en-US" sz="1200" dirty="0">
                <a:solidFill>
                  <a:schemeClr val="tx1">
                    <a:lumMod val="65000"/>
                    <a:lumOff val="35000"/>
                  </a:schemeClr>
                </a:solidFill>
                <a:latin typeface="メイリオ"/>
                <a:ea typeface="メイリオ"/>
              </a:rPr>
              <a:t>　　</a:t>
            </a:r>
            <a:r>
              <a:rPr lang="en-US" altLang="ja-JP" sz="1000" dirty="0">
                <a:solidFill>
                  <a:schemeClr val="tx1">
                    <a:lumMod val="65000"/>
                    <a:lumOff val="35000"/>
                  </a:schemeClr>
                </a:solidFill>
                <a:latin typeface="メイリオ"/>
                <a:ea typeface="メイリオ"/>
              </a:rPr>
              <a:t>*1</a:t>
            </a:r>
            <a:r>
              <a:rPr lang="en-US" altLang="ja-JP" sz="1000" dirty="0" smtClean="0">
                <a:solidFill>
                  <a:schemeClr val="tx1">
                    <a:lumMod val="65000"/>
                    <a:lumOff val="35000"/>
                  </a:schemeClr>
                </a:solidFill>
                <a:latin typeface="メイリオ"/>
                <a:ea typeface="メイリオ"/>
              </a:rPr>
              <a:t>.</a:t>
            </a:r>
            <a:r>
              <a:rPr lang="ja-JP" altLang="en-US" sz="1000" dirty="0" smtClean="0">
                <a:solidFill>
                  <a:schemeClr val="tx1">
                    <a:lumMod val="65000"/>
                    <a:lumOff val="35000"/>
                  </a:schemeClr>
                </a:solidFill>
                <a:latin typeface="メイリオ"/>
                <a:ea typeface="メイリオ"/>
              </a:rPr>
              <a:t>例：ユーザーアンケートを実施し自由回答を含む場合、ヤフー</a:t>
            </a:r>
            <a:r>
              <a:rPr lang="ja-JP" altLang="en-US" sz="1000" dirty="0">
                <a:solidFill>
                  <a:schemeClr val="tx1">
                    <a:lumMod val="65000"/>
                    <a:lumOff val="35000"/>
                  </a:schemeClr>
                </a:solidFill>
                <a:latin typeface="メイリオ"/>
                <a:ea typeface="メイリオ"/>
              </a:rPr>
              <a:t>において特定の個人を識別することができる情報に</a:t>
            </a:r>
            <a:r>
              <a:rPr lang="ja-JP" altLang="en-US" sz="1000" dirty="0" smtClean="0">
                <a:solidFill>
                  <a:schemeClr val="tx1">
                    <a:lumMod val="65000"/>
                    <a:lumOff val="35000"/>
                  </a:schemeClr>
                </a:solidFill>
                <a:latin typeface="メイリオ"/>
                <a:ea typeface="メイリオ"/>
              </a:rPr>
              <a:t>該当</a:t>
            </a:r>
            <a:endParaRPr lang="en-US" altLang="ja-JP" sz="1000" dirty="0">
              <a:solidFill>
                <a:schemeClr val="tx1">
                  <a:lumMod val="65000"/>
                  <a:lumOff val="35000"/>
                </a:schemeClr>
              </a:solidFill>
              <a:latin typeface="メイリオ"/>
              <a:ea typeface="メイリオ"/>
            </a:endParaRPr>
          </a:p>
        </p:txBody>
      </p:sp>
    </p:spTree>
    <p:extLst>
      <p:ext uri="{BB962C8B-B14F-4D97-AF65-F5344CB8AC3E}">
        <p14:creationId xmlns:p14="http://schemas.microsoft.com/office/powerpoint/2010/main" val="201762449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p:cNvSpPr>
            <a:spLocks noGrp="1"/>
          </p:cNvSpPr>
          <p:nvPr>
            <p:ph type="title"/>
          </p:nvPr>
        </p:nvSpPr>
        <p:spPr>
          <a:xfrm>
            <a:off x="488504" y="260648"/>
            <a:ext cx="7992888" cy="432048"/>
          </a:xfrm>
        </p:spPr>
        <p:txBody>
          <a:bodyPr>
            <a:normAutofit/>
          </a:bodyPr>
          <a:lstStyle/>
          <a:p>
            <a:r>
              <a:rPr kumimoji="1" lang="ja-JP" altLang="en-US" sz="2200" dirty="0" smtClean="0"/>
              <a:t>免責事項</a:t>
            </a:r>
            <a:endParaRPr kumimoji="1" lang="ja-JP" altLang="en-US" sz="2200" dirty="0"/>
          </a:p>
        </p:txBody>
      </p:sp>
      <p:sp>
        <p:nvSpPr>
          <p:cNvPr id="5" name="フッター プレースホルダー 1"/>
          <p:cNvSpPr>
            <a:spLocks noGrp="1"/>
          </p:cNvSpPr>
          <p:nvPr>
            <p:ph type="ftr" sz="quarter" idx="3"/>
          </p:nvPr>
        </p:nvSpPr>
        <p:spPr>
          <a:xfrm>
            <a:off x="2684748" y="6597352"/>
            <a:ext cx="4536504" cy="216024"/>
          </a:xfrm>
        </p:spPr>
        <p:txBody>
          <a:bodyPr/>
          <a:lstStyle/>
          <a:p>
            <a:r>
              <a:rPr lang="en-US" altLang="ja-JP" dirty="0">
                <a:solidFill>
                  <a:prstClr val="black"/>
                </a:solidFill>
              </a:rPr>
              <a:t>Copyright</a:t>
            </a:r>
            <a:r>
              <a:rPr lang="ja-JP" altLang="en-US" dirty="0">
                <a:solidFill>
                  <a:prstClr val="black"/>
                </a:solidFill>
              </a:rPr>
              <a:t>（</a:t>
            </a:r>
            <a:r>
              <a:rPr lang="en-US" altLang="ja-JP" dirty="0">
                <a:solidFill>
                  <a:prstClr val="black"/>
                </a:solidFill>
              </a:rPr>
              <a:t>C</a:t>
            </a:r>
            <a:r>
              <a:rPr lang="ja-JP" altLang="en-US" dirty="0">
                <a:solidFill>
                  <a:prstClr val="black"/>
                </a:solidFill>
              </a:rPr>
              <a:t>）</a:t>
            </a:r>
            <a:r>
              <a:rPr lang="en-US" altLang="ja-JP" dirty="0" smtClean="0">
                <a:solidFill>
                  <a:prstClr val="black"/>
                </a:solidFill>
              </a:rPr>
              <a:t>2021 </a:t>
            </a:r>
            <a:r>
              <a:rPr lang="en-US" altLang="ja-JP" dirty="0">
                <a:solidFill>
                  <a:prstClr val="black"/>
                </a:solidFill>
              </a:rPr>
              <a:t>Yahoo Japan Corporation. All Rights Reserved. </a:t>
            </a:r>
            <a:r>
              <a:rPr lang="ja-JP" altLang="en-US" dirty="0">
                <a:solidFill>
                  <a:prstClr val="black"/>
                </a:solidFill>
              </a:rPr>
              <a:t>無断引用・転載禁止</a:t>
            </a:r>
          </a:p>
        </p:txBody>
      </p:sp>
      <p:sp>
        <p:nvSpPr>
          <p:cNvPr id="8" name="Rectangle 46"/>
          <p:cNvSpPr>
            <a:spLocks noChangeArrowheads="1"/>
          </p:cNvSpPr>
          <p:nvPr/>
        </p:nvSpPr>
        <p:spPr bwMode="auto">
          <a:xfrm>
            <a:off x="238050" y="1237445"/>
            <a:ext cx="9395470" cy="45243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marL="457200" indent="-457200" algn="l"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algn="l"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algn="l"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algn="l"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algn="l"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ja-JP" altLang="en-US" sz="1600" dirty="0" smtClean="0">
                <a:solidFill>
                  <a:schemeClr val="tx1">
                    <a:lumMod val="65000"/>
                    <a:lumOff val="35000"/>
                  </a:schemeClr>
                </a:solidFill>
                <a:latin typeface="+mn-ea"/>
                <a:ea typeface="+mn-ea"/>
              </a:rPr>
              <a:t>■ 免責事項</a:t>
            </a:r>
            <a:endParaRPr lang="ja-JP" altLang="en-US" sz="1600" dirty="0">
              <a:solidFill>
                <a:schemeClr val="tx1">
                  <a:lumMod val="65000"/>
                  <a:lumOff val="35000"/>
                </a:schemeClr>
              </a:solidFill>
              <a:latin typeface="+mn-ea"/>
              <a:ea typeface="+mn-ea"/>
            </a:endParaRPr>
          </a:p>
          <a:p>
            <a:pPr eaLnBrk="1" hangingPunct="1">
              <a:spcBef>
                <a:spcPct val="0"/>
              </a:spcBef>
              <a:buFontTx/>
              <a:buNone/>
            </a:pPr>
            <a:r>
              <a:rPr lang="ja-JP" altLang="en-US" sz="1200" dirty="0" smtClean="0">
                <a:solidFill>
                  <a:schemeClr val="tx1">
                    <a:lumMod val="65000"/>
                    <a:lumOff val="35000"/>
                  </a:schemeClr>
                </a:solidFill>
                <a:latin typeface="+mn-ea"/>
                <a:ea typeface="+mn-ea"/>
              </a:rPr>
              <a:t>　・申込者</a:t>
            </a:r>
            <a:r>
              <a:rPr lang="ja-JP" altLang="en-US" sz="1200" dirty="0">
                <a:solidFill>
                  <a:schemeClr val="tx1">
                    <a:lumMod val="65000"/>
                    <a:lumOff val="35000"/>
                  </a:schemeClr>
                </a:solidFill>
                <a:latin typeface="+mn-ea"/>
                <a:ea typeface="+mn-ea"/>
              </a:rPr>
              <a:t>の故意または過失に</a:t>
            </a:r>
            <a:r>
              <a:rPr lang="ja-JP" altLang="en-US" sz="1200" dirty="0" smtClean="0">
                <a:solidFill>
                  <a:schemeClr val="tx1">
                    <a:lumMod val="65000"/>
                    <a:lumOff val="35000"/>
                  </a:schemeClr>
                </a:solidFill>
                <a:latin typeface="+mn-ea"/>
                <a:ea typeface="+mn-ea"/>
              </a:rPr>
              <a:t>よって、</a:t>
            </a:r>
            <a:r>
              <a:rPr lang="ja-JP" altLang="en-US" sz="1200" dirty="0">
                <a:solidFill>
                  <a:schemeClr val="tx1">
                    <a:lumMod val="65000"/>
                    <a:lumOff val="35000"/>
                  </a:schemeClr>
                </a:solidFill>
                <a:latin typeface="+mn-ea"/>
                <a:ea typeface="+mn-ea"/>
              </a:rPr>
              <a:t>期日まで</a:t>
            </a:r>
            <a:r>
              <a:rPr lang="ja-JP" altLang="en-US" sz="1200" dirty="0" smtClean="0">
                <a:solidFill>
                  <a:schemeClr val="tx1">
                    <a:lumMod val="65000"/>
                    <a:lumOff val="35000"/>
                  </a:schemeClr>
                </a:solidFill>
                <a:latin typeface="+mn-ea"/>
                <a:ea typeface="+mn-ea"/>
              </a:rPr>
              <a:t>に特集・タイアップ広告ページの</a:t>
            </a:r>
            <a:r>
              <a:rPr lang="ja-JP" altLang="en-US" sz="1200" dirty="0">
                <a:solidFill>
                  <a:schemeClr val="tx1">
                    <a:lumMod val="65000"/>
                    <a:lumOff val="35000"/>
                  </a:schemeClr>
                </a:solidFill>
                <a:latin typeface="+mn-ea"/>
                <a:ea typeface="+mn-ea"/>
              </a:rPr>
              <a:t>掲載を開始できなかった場合</a:t>
            </a:r>
            <a:r>
              <a:rPr lang="ja-JP" altLang="en-US" sz="1200" dirty="0" smtClean="0">
                <a:solidFill>
                  <a:schemeClr val="tx1">
                    <a:lumMod val="65000"/>
                    <a:lumOff val="35000"/>
                  </a:schemeClr>
                </a:solidFill>
                <a:latin typeface="+mn-ea"/>
                <a:ea typeface="+mn-ea"/>
              </a:rPr>
              <a:t>、ヤフーは広告掲載</a:t>
            </a:r>
            <a:endParaRPr lang="en-US" altLang="ja-JP" sz="1200" dirty="0" smtClean="0">
              <a:solidFill>
                <a:schemeClr val="tx1">
                  <a:lumMod val="65000"/>
                  <a:lumOff val="35000"/>
                </a:schemeClr>
              </a:solidFill>
              <a:latin typeface="+mn-ea"/>
              <a:ea typeface="+mn-ea"/>
            </a:endParaRPr>
          </a:p>
          <a:p>
            <a:pPr eaLnBrk="1" hangingPunct="1">
              <a:spcBef>
                <a:spcPct val="0"/>
              </a:spcBef>
              <a:buFontTx/>
              <a:buNone/>
            </a:pPr>
            <a:r>
              <a:rPr lang="ja-JP" altLang="en-US" sz="1200" dirty="0">
                <a:solidFill>
                  <a:schemeClr val="tx1">
                    <a:lumMod val="65000"/>
                    <a:lumOff val="35000"/>
                  </a:schemeClr>
                </a:solidFill>
                <a:latin typeface="+mn-ea"/>
                <a:ea typeface="+mn-ea"/>
              </a:rPr>
              <a:t>　</a:t>
            </a:r>
            <a:r>
              <a:rPr lang="ja-JP" altLang="en-US" sz="1200" dirty="0" smtClean="0">
                <a:solidFill>
                  <a:schemeClr val="tx1">
                    <a:lumMod val="65000"/>
                    <a:lumOff val="35000"/>
                  </a:schemeClr>
                </a:solidFill>
                <a:latin typeface="+mn-ea"/>
                <a:ea typeface="+mn-ea"/>
              </a:rPr>
              <a:t>　契約</a:t>
            </a:r>
            <a:r>
              <a:rPr lang="ja-JP" altLang="en-US" sz="1200" dirty="0">
                <a:solidFill>
                  <a:schemeClr val="tx1">
                    <a:lumMod val="65000"/>
                    <a:lumOff val="35000"/>
                  </a:schemeClr>
                </a:solidFill>
                <a:latin typeface="+mn-ea"/>
                <a:ea typeface="+mn-ea"/>
              </a:rPr>
              <a:t>に基づく</a:t>
            </a:r>
            <a:r>
              <a:rPr lang="ja-JP" altLang="en-US" sz="1200" dirty="0" smtClean="0">
                <a:solidFill>
                  <a:schemeClr val="tx1">
                    <a:lumMod val="65000"/>
                    <a:lumOff val="35000"/>
                  </a:schemeClr>
                </a:solidFill>
                <a:latin typeface="+mn-ea"/>
                <a:ea typeface="+mn-ea"/>
              </a:rPr>
              <a:t>誘導枠およびページ掲載の</a:t>
            </a:r>
            <a:r>
              <a:rPr lang="ja-JP" altLang="en-US" sz="1200" dirty="0">
                <a:solidFill>
                  <a:schemeClr val="tx1">
                    <a:lumMod val="65000"/>
                    <a:lumOff val="35000"/>
                  </a:schemeClr>
                </a:solidFill>
                <a:latin typeface="+mn-ea"/>
                <a:ea typeface="+mn-ea"/>
              </a:rPr>
              <a:t>債務を履行する義務を免れるものとします</a:t>
            </a:r>
            <a:r>
              <a:rPr lang="ja-JP" altLang="en-US" sz="1200" dirty="0" smtClean="0">
                <a:solidFill>
                  <a:schemeClr val="tx1">
                    <a:lumMod val="65000"/>
                    <a:lumOff val="35000"/>
                  </a:schemeClr>
                </a:solidFill>
                <a:latin typeface="+mn-ea"/>
                <a:ea typeface="+mn-ea"/>
              </a:rPr>
              <a:t>。</a:t>
            </a:r>
            <a:endParaRPr lang="en-US" altLang="ja-JP" sz="1200" dirty="0" smtClean="0">
              <a:solidFill>
                <a:schemeClr val="tx1">
                  <a:lumMod val="65000"/>
                  <a:lumOff val="35000"/>
                </a:schemeClr>
              </a:solidFill>
              <a:latin typeface="+mn-ea"/>
              <a:ea typeface="+mn-ea"/>
            </a:endParaRPr>
          </a:p>
          <a:p>
            <a:pPr eaLnBrk="1" hangingPunct="1">
              <a:spcBef>
                <a:spcPct val="0"/>
              </a:spcBef>
              <a:buFontTx/>
              <a:buNone/>
            </a:pPr>
            <a:r>
              <a:rPr lang="ja-JP" altLang="en-US" sz="1200" dirty="0" smtClean="0">
                <a:solidFill>
                  <a:schemeClr val="tx1">
                    <a:lumMod val="65000"/>
                    <a:lumOff val="35000"/>
                  </a:schemeClr>
                </a:solidFill>
                <a:latin typeface="+mn-ea"/>
                <a:ea typeface="+mn-ea"/>
              </a:rPr>
              <a:t>　　ただし、ヤフー</a:t>
            </a:r>
            <a:r>
              <a:rPr lang="ja-JP" altLang="en-US" sz="1200" dirty="0">
                <a:solidFill>
                  <a:schemeClr val="tx1">
                    <a:lumMod val="65000"/>
                    <a:lumOff val="35000"/>
                  </a:schemeClr>
                </a:solidFill>
                <a:latin typeface="+mn-ea"/>
                <a:ea typeface="+mn-ea"/>
              </a:rPr>
              <a:t>は当該特集・タイアップ広告ページ</a:t>
            </a:r>
            <a:r>
              <a:rPr lang="ja-JP" altLang="en-US" sz="1200" dirty="0" smtClean="0">
                <a:solidFill>
                  <a:schemeClr val="tx1">
                    <a:lumMod val="65000"/>
                    <a:lumOff val="35000"/>
                  </a:schemeClr>
                </a:solidFill>
                <a:latin typeface="+mn-ea"/>
                <a:ea typeface="+mn-ea"/>
              </a:rPr>
              <a:t>の</a:t>
            </a:r>
            <a:r>
              <a:rPr lang="ja-JP" altLang="en-US" sz="1200" dirty="0">
                <a:solidFill>
                  <a:schemeClr val="tx1">
                    <a:lumMod val="65000"/>
                    <a:lumOff val="35000"/>
                  </a:schemeClr>
                </a:solidFill>
                <a:latin typeface="+mn-ea"/>
                <a:ea typeface="+mn-ea"/>
              </a:rPr>
              <a:t>掲載を行うことができなかった期間</a:t>
            </a:r>
            <a:r>
              <a:rPr lang="ja-JP" altLang="en-US" sz="1200" dirty="0" smtClean="0">
                <a:solidFill>
                  <a:schemeClr val="tx1">
                    <a:lumMod val="65000"/>
                    <a:lumOff val="35000"/>
                  </a:schemeClr>
                </a:solidFill>
                <a:latin typeface="+mn-ea"/>
                <a:ea typeface="+mn-ea"/>
              </a:rPr>
              <a:t>の協賛料金を申込者に対して</a:t>
            </a:r>
            <a:r>
              <a:rPr lang="ja-JP" altLang="en-US" sz="1200" dirty="0">
                <a:solidFill>
                  <a:schemeClr val="tx1">
                    <a:lumMod val="65000"/>
                    <a:lumOff val="35000"/>
                  </a:schemeClr>
                </a:solidFill>
                <a:latin typeface="+mn-ea"/>
                <a:ea typeface="+mn-ea"/>
              </a:rPr>
              <a:t>請求</a:t>
            </a:r>
            <a:r>
              <a:rPr lang="ja-JP" altLang="en-US" sz="1200" dirty="0" smtClean="0">
                <a:solidFill>
                  <a:schemeClr val="tx1">
                    <a:lumMod val="65000"/>
                    <a:lumOff val="35000"/>
                  </a:schemeClr>
                </a:solidFill>
                <a:latin typeface="+mn-ea"/>
                <a:ea typeface="+mn-ea"/>
              </a:rPr>
              <a:t>する</a:t>
            </a:r>
            <a:endParaRPr lang="en-US" altLang="ja-JP" sz="1200" dirty="0" smtClean="0">
              <a:solidFill>
                <a:schemeClr val="tx1">
                  <a:lumMod val="65000"/>
                  <a:lumOff val="35000"/>
                </a:schemeClr>
              </a:solidFill>
              <a:latin typeface="+mn-ea"/>
              <a:ea typeface="+mn-ea"/>
            </a:endParaRPr>
          </a:p>
          <a:p>
            <a:pPr eaLnBrk="1" hangingPunct="1">
              <a:spcBef>
                <a:spcPct val="0"/>
              </a:spcBef>
              <a:buFontTx/>
              <a:buNone/>
            </a:pPr>
            <a:r>
              <a:rPr lang="ja-JP" altLang="en-US" sz="1200" dirty="0">
                <a:solidFill>
                  <a:schemeClr val="tx1">
                    <a:lumMod val="65000"/>
                    <a:lumOff val="35000"/>
                  </a:schemeClr>
                </a:solidFill>
                <a:latin typeface="+mn-ea"/>
                <a:ea typeface="+mn-ea"/>
              </a:rPr>
              <a:t>　</a:t>
            </a:r>
            <a:r>
              <a:rPr lang="ja-JP" altLang="en-US" sz="1200" dirty="0" smtClean="0">
                <a:solidFill>
                  <a:schemeClr val="tx1">
                    <a:lumMod val="65000"/>
                    <a:lumOff val="35000"/>
                  </a:schemeClr>
                </a:solidFill>
                <a:latin typeface="+mn-ea"/>
                <a:ea typeface="+mn-ea"/>
              </a:rPr>
              <a:t>　こと</a:t>
            </a:r>
            <a:r>
              <a:rPr lang="ja-JP" altLang="en-US" sz="1200" dirty="0">
                <a:solidFill>
                  <a:schemeClr val="tx1">
                    <a:lumMod val="65000"/>
                    <a:lumOff val="35000"/>
                  </a:schemeClr>
                </a:solidFill>
                <a:latin typeface="+mn-ea"/>
                <a:ea typeface="+mn-ea"/>
              </a:rPr>
              <a:t>が</a:t>
            </a:r>
            <a:r>
              <a:rPr lang="ja-JP" altLang="en-US" sz="1200" dirty="0" smtClean="0">
                <a:solidFill>
                  <a:schemeClr val="tx1">
                    <a:lumMod val="65000"/>
                    <a:lumOff val="35000"/>
                  </a:schemeClr>
                </a:solidFill>
                <a:latin typeface="+mn-ea"/>
                <a:ea typeface="+mn-ea"/>
              </a:rPr>
              <a:t>できる</a:t>
            </a:r>
            <a:r>
              <a:rPr lang="ja-JP" altLang="en-US" sz="1200" dirty="0">
                <a:solidFill>
                  <a:schemeClr val="tx1">
                    <a:lumMod val="65000"/>
                    <a:lumOff val="35000"/>
                  </a:schemeClr>
                </a:solidFill>
                <a:latin typeface="+mn-ea"/>
                <a:ea typeface="+mn-ea"/>
              </a:rPr>
              <a:t>もの</a:t>
            </a:r>
            <a:r>
              <a:rPr lang="ja-JP" altLang="en-US" sz="1200" dirty="0" smtClean="0">
                <a:solidFill>
                  <a:schemeClr val="tx1">
                    <a:lumMod val="65000"/>
                    <a:lumOff val="35000"/>
                  </a:schemeClr>
                </a:solidFill>
                <a:latin typeface="+mn-ea"/>
                <a:ea typeface="+mn-ea"/>
              </a:rPr>
              <a:t>とします</a:t>
            </a:r>
            <a:r>
              <a:rPr lang="ja-JP" altLang="en-US" sz="1200" dirty="0">
                <a:solidFill>
                  <a:schemeClr val="tx1">
                    <a:lumMod val="65000"/>
                    <a:lumOff val="35000"/>
                  </a:schemeClr>
                </a:solidFill>
                <a:latin typeface="+mn-ea"/>
                <a:ea typeface="+mn-ea"/>
              </a:rPr>
              <a:t>。</a:t>
            </a:r>
          </a:p>
          <a:p>
            <a:pPr eaLnBrk="1" hangingPunct="1">
              <a:spcBef>
                <a:spcPct val="0"/>
              </a:spcBef>
              <a:buFontTx/>
              <a:buNone/>
            </a:pPr>
            <a:endParaRPr lang="ja-JP" altLang="en-US" sz="1200" dirty="0">
              <a:solidFill>
                <a:schemeClr val="tx1">
                  <a:lumMod val="65000"/>
                  <a:lumOff val="35000"/>
                </a:schemeClr>
              </a:solidFill>
              <a:latin typeface="+mn-ea"/>
              <a:ea typeface="+mn-ea"/>
            </a:endParaRPr>
          </a:p>
          <a:p>
            <a:pPr eaLnBrk="1" hangingPunct="1">
              <a:spcBef>
                <a:spcPct val="0"/>
              </a:spcBef>
              <a:buFontTx/>
              <a:buNone/>
            </a:pPr>
            <a:r>
              <a:rPr lang="ja-JP" altLang="en-US" sz="1200" dirty="0">
                <a:solidFill>
                  <a:schemeClr val="tx1">
                    <a:lumMod val="65000"/>
                    <a:lumOff val="35000"/>
                  </a:schemeClr>
                </a:solidFill>
                <a:latin typeface="+mn-ea"/>
                <a:ea typeface="+mn-ea"/>
              </a:rPr>
              <a:t>　</a:t>
            </a:r>
            <a:r>
              <a:rPr lang="ja-JP" altLang="en-US" sz="1200" dirty="0" smtClean="0">
                <a:solidFill>
                  <a:schemeClr val="tx1">
                    <a:lumMod val="65000"/>
                    <a:lumOff val="35000"/>
                  </a:schemeClr>
                </a:solidFill>
                <a:latin typeface="+mn-ea"/>
                <a:ea typeface="+mn-ea"/>
              </a:rPr>
              <a:t>・停電</a:t>
            </a:r>
            <a:r>
              <a:rPr lang="ja-JP" altLang="en-US" sz="1200" dirty="0">
                <a:solidFill>
                  <a:schemeClr val="tx1">
                    <a:lumMod val="65000"/>
                    <a:lumOff val="35000"/>
                  </a:schemeClr>
                </a:solidFill>
                <a:latin typeface="+mn-ea"/>
                <a:ea typeface="+mn-ea"/>
              </a:rPr>
              <a:t>・通信回線の事故・天災等の不可抗力、通信事業者の不履行、インターネットインフラその他サーバー等</a:t>
            </a:r>
            <a:r>
              <a:rPr lang="ja-JP" altLang="en-US" sz="1200" dirty="0" smtClean="0">
                <a:solidFill>
                  <a:schemeClr val="tx1">
                    <a:lumMod val="65000"/>
                    <a:lumOff val="35000"/>
                  </a:schemeClr>
                </a:solidFill>
                <a:latin typeface="+mn-ea"/>
                <a:ea typeface="+mn-ea"/>
              </a:rPr>
              <a:t>のシステム上</a:t>
            </a:r>
            <a:r>
              <a:rPr lang="ja-JP" altLang="en-US" sz="1200" dirty="0">
                <a:solidFill>
                  <a:schemeClr val="tx1">
                    <a:lumMod val="65000"/>
                    <a:lumOff val="35000"/>
                  </a:schemeClr>
                </a:solidFill>
                <a:latin typeface="+mn-ea"/>
                <a:ea typeface="+mn-ea"/>
              </a:rPr>
              <a:t>の</a:t>
            </a:r>
            <a:r>
              <a:rPr lang="ja-JP" altLang="en-US" sz="1200" dirty="0" smtClean="0">
                <a:solidFill>
                  <a:schemeClr val="tx1">
                    <a:lumMod val="65000"/>
                    <a:lumOff val="35000"/>
                  </a:schemeClr>
                </a:solidFill>
                <a:latin typeface="+mn-ea"/>
                <a:ea typeface="+mn-ea"/>
              </a:rPr>
              <a:t>不具</a:t>
            </a:r>
            <a:endParaRPr lang="en-US" altLang="ja-JP" sz="1200" dirty="0" smtClean="0">
              <a:solidFill>
                <a:schemeClr val="tx1">
                  <a:lumMod val="65000"/>
                  <a:lumOff val="35000"/>
                </a:schemeClr>
              </a:solidFill>
              <a:latin typeface="+mn-ea"/>
              <a:ea typeface="+mn-ea"/>
            </a:endParaRPr>
          </a:p>
          <a:p>
            <a:pPr eaLnBrk="1" hangingPunct="1">
              <a:spcBef>
                <a:spcPct val="0"/>
              </a:spcBef>
              <a:buFontTx/>
              <a:buNone/>
            </a:pPr>
            <a:r>
              <a:rPr lang="ja-JP" altLang="en-US" sz="1200" dirty="0">
                <a:solidFill>
                  <a:schemeClr val="tx1">
                    <a:lumMod val="65000"/>
                    <a:lumOff val="35000"/>
                  </a:schemeClr>
                </a:solidFill>
                <a:latin typeface="+mn-ea"/>
                <a:ea typeface="+mn-ea"/>
              </a:rPr>
              <a:t>　</a:t>
            </a:r>
            <a:r>
              <a:rPr lang="ja-JP" altLang="en-US" sz="1200" dirty="0" smtClean="0">
                <a:solidFill>
                  <a:schemeClr val="tx1">
                    <a:lumMod val="65000"/>
                    <a:lumOff val="35000"/>
                  </a:schemeClr>
                </a:solidFill>
                <a:latin typeface="+mn-ea"/>
                <a:ea typeface="+mn-ea"/>
              </a:rPr>
              <a:t>　合</a:t>
            </a:r>
            <a:r>
              <a:rPr lang="ja-JP" altLang="en-US" sz="1200" dirty="0">
                <a:solidFill>
                  <a:schemeClr val="tx1">
                    <a:lumMod val="65000"/>
                    <a:lumOff val="35000"/>
                  </a:schemeClr>
                </a:solidFill>
                <a:latin typeface="+mn-ea"/>
                <a:ea typeface="+mn-ea"/>
              </a:rPr>
              <a:t>、緊急メンテナンスの発生</a:t>
            </a:r>
            <a:r>
              <a:rPr lang="ja-JP" altLang="en-US" sz="1200" dirty="0" smtClean="0">
                <a:solidFill>
                  <a:schemeClr val="tx1">
                    <a:lumMod val="65000"/>
                    <a:lumOff val="35000"/>
                  </a:schemeClr>
                </a:solidFill>
                <a:latin typeface="+mn-ea"/>
                <a:ea typeface="+mn-ea"/>
              </a:rPr>
              <a:t>などヤフーの</a:t>
            </a:r>
            <a:r>
              <a:rPr lang="ja-JP" altLang="en-US" sz="1200" dirty="0">
                <a:solidFill>
                  <a:schemeClr val="tx1">
                    <a:lumMod val="65000"/>
                    <a:lumOff val="35000"/>
                  </a:schemeClr>
                </a:solidFill>
                <a:latin typeface="+mn-ea"/>
                <a:ea typeface="+mn-ea"/>
              </a:rPr>
              <a:t>責に帰すべき事由以外の原因により、特集・タイアップ広告ページ</a:t>
            </a:r>
            <a:r>
              <a:rPr lang="ja-JP" altLang="en-US" sz="1200" dirty="0" smtClean="0">
                <a:solidFill>
                  <a:schemeClr val="tx1">
                    <a:lumMod val="65000"/>
                    <a:lumOff val="35000"/>
                  </a:schemeClr>
                </a:solidFill>
                <a:latin typeface="+mn-ea"/>
                <a:ea typeface="+mn-ea"/>
              </a:rPr>
              <a:t>の全部また</a:t>
            </a:r>
            <a:r>
              <a:rPr lang="ja-JP" altLang="en-US" sz="1200" dirty="0">
                <a:solidFill>
                  <a:schemeClr val="tx1">
                    <a:lumMod val="65000"/>
                    <a:lumOff val="35000"/>
                  </a:schemeClr>
                </a:solidFill>
                <a:latin typeface="+mn-ea"/>
                <a:ea typeface="+mn-ea"/>
              </a:rPr>
              <a:t>は一部</a:t>
            </a:r>
            <a:r>
              <a:rPr lang="ja-JP" altLang="en-US" sz="1200" dirty="0" smtClean="0">
                <a:solidFill>
                  <a:schemeClr val="tx1">
                    <a:lumMod val="65000"/>
                    <a:lumOff val="35000"/>
                  </a:schemeClr>
                </a:solidFill>
                <a:latin typeface="+mn-ea"/>
                <a:ea typeface="+mn-ea"/>
              </a:rPr>
              <a:t>を</a:t>
            </a:r>
            <a:endParaRPr lang="en-US" altLang="ja-JP" sz="1200" dirty="0" smtClean="0">
              <a:solidFill>
                <a:schemeClr val="tx1">
                  <a:lumMod val="65000"/>
                  <a:lumOff val="35000"/>
                </a:schemeClr>
              </a:solidFill>
              <a:latin typeface="+mn-ea"/>
              <a:ea typeface="+mn-ea"/>
            </a:endParaRPr>
          </a:p>
          <a:p>
            <a:pPr eaLnBrk="1" hangingPunct="1">
              <a:spcBef>
                <a:spcPct val="0"/>
              </a:spcBef>
              <a:buFontTx/>
              <a:buNone/>
            </a:pPr>
            <a:r>
              <a:rPr lang="ja-JP" altLang="en-US" sz="1200" dirty="0">
                <a:solidFill>
                  <a:schemeClr val="tx1">
                    <a:lumMod val="65000"/>
                    <a:lumOff val="35000"/>
                  </a:schemeClr>
                </a:solidFill>
                <a:latin typeface="+mn-ea"/>
                <a:ea typeface="+mn-ea"/>
              </a:rPr>
              <a:t>　</a:t>
            </a:r>
            <a:r>
              <a:rPr lang="ja-JP" altLang="en-US" sz="1200" dirty="0" smtClean="0">
                <a:solidFill>
                  <a:schemeClr val="tx1">
                    <a:lumMod val="65000"/>
                    <a:lumOff val="35000"/>
                  </a:schemeClr>
                </a:solidFill>
                <a:latin typeface="+mn-ea"/>
                <a:ea typeface="+mn-ea"/>
              </a:rPr>
              <a:t>　掲載できなかった場合、ヤフーは</a:t>
            </a:r>
            <a:r>
              <a:rPr lang="ja-JP" altLang="en-US" sz="1200" dirty="0">
                <a:solidFill>
                  <a:schemeClr val="tx1">
                    <a:lumMod val="65000"/>
                    <a:lumOff val="35000"/>
                  </a:schemeClr>
                </a:solidFill>
                <a:latin typeface="+mn-ea"/>
                <a:ea typeface="+mn-ea"/>
              </a:rPr>
              <a:t>その責を問われないものとし、当該履行に</a:t>
            </a:r>
            <a:r>
              <a:rPr lang="ja-JP" altLang="en-US" sz="1200" dirty="0" smtClean="0">
                <a:solidFill>
                  <a:schemeClr val="tx1">
                    <a:lumMod val="65000"/>
                    <a:lumOff val="35000"/>
                  </a:schemeClr>
                </a:solidFill>
                <a:latin typeface="+mn-ea"/>
                <a:ea typeface="+mn-ea"/>
              </a:rPr>
              <a:t>ついて</a:t>
            </a:r>
            <a:r>
              <a:rPr lang="ja-JP" altLang="en-US" sz="1200" dirty="0">
                <a:solidFill>
                  <a:schemeClr val="tx1">
                    <a:lumMod val="65000"/>
                    <a:lumOff val="35000"/>
                  </a:schemeClr>
                </a:solidFill>
                <a:latin typeface="+mn-ea"/>
                <a:ea typeface="+mn-ea"/>
              </a:rPr>
              <a:t>は</a:t>
            </a:r>
            <a:r>
              <a:rPr lang="ja-JP" altLang="en-US" sz="1200" dirty="0" smtClean="0">
                <a:solidFill>
                  <a:schemeClr val="tx1">
                    <a:lumMod val="65000"/>
                    <a:lumOff val="35000"/>
                  </a:schemeClr>
                </a:solidFill>
                <a:latin typeface="+mn-ea"/>
                <a:ea typeface="+mn-ea"/>
              </a:rPr>
              <a:t>、当該</a:t>
            </a:r>
            <a:r>
              <a:rPr lang="ja-JP" altLang="en-US" sz="1200" dirty="0">
                <a:solidFill>
                  <a:schemeClr val="tx1">
                    <a:lumMod val="65000"/>
                    <a:lumOff val="35000"/>
                  </a:schemeClr>
                </a:solidFill>
                <a:latin typeface="+mn-ea"/>
                <a:ea typeface="+mn-ea"/>
              </a:rPr>
              <a:t>原因の</a:t>
            </a:r>
            <a:r>
              <a:rPr lang="ja-JP" altLang="en-US" sz="1200" dirty="0" smtClean="0">
                <a:solidFill>
                  <a:schemeClr val="tx1">
                    <a:lumMod val="65000"/>
                    <a:lumOff val="35000"/>
                  </a:schemeClr>
                </a:solidFill>
                <a:latin typeface="+mn-ea"/>
                <a:ea typeface="+mn-ea"/>
              </a:rPr>
              <a:t>影響</a:t>
            </a:r>
            <a:r>
              <a:rPr lang="ja-JP" altLang="en-US" sz="1200" dirty="0">
                <a:solidFill>
                  <a:schemeClr val="tx1">
                    <a:lumMod val="65000"/>
                    <a:lumOff val="35000"/>
                  </a:schemeClr>
                </a:solidFill>
                <a:latin typeface="+mn-ea"/>
                <a:ea typeface="+mn-ea"/>
              </a:rPr>
              <a:t>とみなされる範囲まで</a:t>
            </a:r>
            <a:r>
              <a:rPr lang="ja-JP" altLang="en-US" sz="1200" dirty="0" smtClean="0">
                <a:solidFill>
                  <a:schemeClr val="tx1">
                    <a:lumMod val="65000"/>
                    <a:lumOff val="35000"/>
                  </a:schemeClr>
                </a:solidFill>
                <a:latin typeface="+mn-ea"/>
                <a:ea typeface="+mn-ea"/>
              </a:rPr>
              <a:t>義務</a:t>
            </a:r>
            <a:endParaRPr lang="en-US" altLang="ja-JP" sz="1200" dirty="0" smtClean="0">
              <a:solidFill>
                <a:schemeClr val="tx1">
                  <a:lumMod val="65000"/>
                  <a:lumOff val="35000"/>
                </a:schemeClr>
              </a:solidFill>
              <a:latin typeface="+mn-ea"/>
              <a:ea typeface="+mn-ea"/>
            </a:endParaRPr>
          </a:p>
          <a:p>
            <a:pPr eaLnBrk="1" hangingPunct="1">
              <a:spcBef>
                <a:spcPct val="0"/>
              </a:spcBef>
              <a:buFontTx/>
              <a:buNone/>
            </a:pPr>
            <a:r>
              <a:rPr lang="ja-JP" altLang="en-US" sz="1200" dirty="0">
                <a:solidFill>
                  <a:schemeClr val="tx1">
                    <a:lumMod val="65000"/>
                    <a:lumOff val="35000"/>
                  </a:schemeClr>
                </a:solidFill>
                <a:latin typeface="+mn-ea"/>
                <a:ea typeface="+mn-ea"/>
              </a:rPr>
              <a:t>　</a:t>
            </a:r>
            <a:r>
              <a:rPr lang="ja-JP" altLang="en-US" sz="1200" dirty="0" smtClean="0">
                <a:solidFill>
                  <a:schemeClr val="tx1">
                    <a:lumMod val="65000"/>
                    <a:lumOff val="35000"/>
                  </a:schemeClr>
                </a:solidFill>
                <a:latin typeface="+mn-ea"/>
                <a:ea typeface="+mn-ea"/>
              </a:rPr>
              <a:t>　を</a:t>
            </a:r>
            <a:r>
              <a:rPr lang="ja-JP" altLang="en-US" sz="1200" dirty="0">
                <a:solidFill>
                  <a:schemeClr val="tx1">
                    <a:lumMod val="65000"/>
                    <a:lumOff val="35000"/>
                  </a:schemeClr>
                </a:solidFill>
                <a:latin typeface="+mn-ea"/>
                <a:ea typeface="+mn-ea"/>
              </a:rPr>
              <a:t>免除される</a:t>
            </a:r>
            <a:r>
              <a:rPr lang="ja-JP" altLang="en-US" sz="1200" dirty="0" smtClean="0">
                <a:solidFill>
                  <a:schemeClr val="tx1">
                    <a:lumMod val="65000"/>
                    <a:lumOff val="35000"/>
                  </a:schemeClr>
                </a:solidFill>
                <a:latin typeface="+mn-ea"/>
                <a:ea typeface="+mn-ea"/>
              </a:rPr>
              <a:t>ものと</a:t>
            </a:r>
            <a:r>
              <a:rPr lang="ja-JP" altLang="en-US" sz="1200" dirty="0">
                <a:solidFill>
                  <a:schemeClr val="tx1">
                    <a:lumMod val="65000"/>
                    <a:lumOff val="35000"/>
                  </a:schemeClr>
                </a:solidFill>
                <a:latin typeface="+mn-ea"/>
                <a:ea typeface="+mn-ea"/>
              </a:rPr>
              <a:t>します</a:t>
            </a:r>
            <a:r>
              <a:rPr lang="ja-JP" altLang="en-US" sz="1200" dirty="0" smtClean="0">
                <a:solidFill>
                  <a:schemeClr val="tx1">
                    <a:lumMod val="65000"/>
                    <a:lumOff val="35000"/>
                  </a:schemeClr>
                </a:solidFill>
                <a:latin typeface="+mn-ea"/>
                <a:ea typeface="+mn-ea"/>
              </a:rPr>
              <a:t>。ただし、ヤフーの</a:t>
            </a:r>
            <a:r>
              <a:rPr lang="ja-JP" altLang="en-US" sz="1200" dirty="0">
                <a:solidFill>
                  <a:schemeClr val="tx1">
                    <a:lumMod val="65000"/>
                    <a:lumOff val="35000"/>
                  </a:schemeClr>
                </a:solidFill>
                <a:latin typeface="+mn-ea"/>
                <a:ea typeface="+mn-ea"/>
              </a:rPr>
              <a:t>故意また</a:t>
            </a:r>
            <a:r>
              <a:rPr lang="ja-JP" altLang="en-US" sz="1200" dirty="0" smtClean="0">
                <a:solidFill>
                  <a:schemeClr val="tx1">
                    <a:lumMod val="65000"/>
                    <a:lumOff val="35000"/>
                  </a:schemeClr>
                </a:solidFill>
                <a:latin typeface="+mn-ea"/>
                <a:ea typeface="+mn-ea"/>
              </a:rPr>
              <a:t>は重過失による</a:t>
            </a:r>
            <a:r>
              <a:rPr lang="ja-JP" altLang="en-US" sz="1200" dirty="0">
                <a:solidFill>
                  <a:schemeClr val="tx1">
                    <a:lumMod val="65000"/>
                    <a:lumOff val="35000"/>
                  </a:schemeClr>
                </a:solidFill>
                <a:latin typeface="+mn-ea"/>
                <a:ea typeface="+mn-ea"/>
              </a:rPr>
              <a:t>場合はこの</a:t>
            </a:r>
            <a:r>
              <a:rPr lang="ja-JP" altLang="en-US" sz="1200" dirty="0" smtClean="0">
                <a:solidFill>
                  <a:schemeClr val="tx1">
                    <a:lumMod val="65000"/>
                    <a:lumOff val="35000"/>
                  </a:schemeClr>
                </a:solidFill>
                <a:latin typeface="+mn-ea"/>
                <a:ea typeface="+mn-ea"/>
              </a:rPr>
              <a:t>限り</a:t>
            </a:r>
            <a:r>
              <a:rPr lang="ja-JP" altLang="en-US" sz="1200" dirty="0">
                <a:solidFill>
                  <a:schemeClr val="tx1">
                    <a:lumMod val="65000"/>
                    <a:lumOff val="35000"/>
                  </a:schemeClr>
                </a:solidFill>
                <a:latin typeface="+mn-ea"/>
                <a:ea typeface="+mn-ea"/>
              </a:rPr>
              <a:t>ではありません</a:t>
            </a:r>
            <a:r>
              <a:rPr lang="ja-JP" altLang="en-US" sz="1200" dirty="0" smtClean="0">
                <a:solidFill>
                  <a:schemeClr val="tx1">
                    <a:lumMod val="65000"/>
                    <a:lumOff val="35000"/>
                  </a:schemeClr>
                </a:solidFill>
                <a:latin typeface="+mn-ea"/>
                <a:ea typeface="+mn-ea"/>
              </a:rPr>
              <a:t>。</a:t>
            </a:r>
            <a:endParaRPr lang="en-US" altLang="ja-JP" sz="1200" dirty="0" smtClean="0">
              <a:solidFill>
                <a:schemeClr val="tx1">
                  <a:lumMod val="65000"/>
                  <a:lumOff val="35000"/>
                </a:schemeClr>
              </a:solidFill>
              <a:latin typeface="+mn-ea"/>
              <a:ea typeface="+mn-ea"/>
            </a:endParaRPr>
          </a:p>
          <a:p>
            <a:pPr eaLnBrk="1" hangingPunct="1">
              <a:spcBef>
                <a:spcPct val="0"/>
              </a:spcBef>
              <a:buFontTx/>
              <a:buNone/>
            </a:pPr>
            <a:r>
              <a:rPr lang="ja-JP" altLang="en-US" sz="1200" dirty="0" smtClean="0">
                <a:solidFill>
                  <a:schemeClr val="tx1">
                    <a:lumMod val="65000"/>
                    <a:lumOff val="35000"/>
                  </a:schemeClr>
                </a:solidFill>
                <a:latin typeface="+mn-ea"/>
                <a:ea typeface="+mn-ea"/>
              </a:rPr>
              <a:t>　　なお</a:t>
            </a:r>
            <a:r>
              <a:rPr lang="ja-JP" altLang="en-US" sz="1200" dirty="0">
                <a:solidFill>
                  <a:schemeClr val="tx1">
                    <a:lumMod val="65000"/>
                    <a:lumOff val="35000"/>
                  </a:schemeClr>
                </a:solidFill>
                <a:latin typeface="+mn-ea"/>
                <a:ea typeface="+mn-ea"/>
              </a:rPr>
              <a:t>、この場合</a:t>
            </a:r>
            <a:r>
              <a:rPr lang="ja-JP" altLang="en-US" sz="1200" dirty="0" smtClean="0">
                <a:solidFill>
                  <a:schemeClr val="tx1">
                    <a:lumMod val="65000"/>
                    <a:lumOff val="35000"/>
                  </a:schemeClr>
                </a:solidFill>
                <a:latin typeface="+mn-ea"/>
                <a:ea typeface="+mn-ea"/>
              </a:rPr>
              <a:t>、ヤフーが掲載</a:t>
            </a:r>
            <a:r>
              <a:rPr lang="ja-JP" altLang="en-US" sz="1200" dirty="0">
                <a:solidFill>
                  <a:schemeClr val="tx1">
                    <a:lumMod val="65000"/>
                    <a:lumOff val="35000"/>
                  </a:schemeClr>
                </a:solidFill>
                <a:latin typeface="+mn-ea"/>
                <a:ea typeface="+mn-ea"/>
              </a:rPr>
              <a:t>を行わなかった部分に</a:t>
            </a:r>
            <a:r>
              <a:rPr lang="ja-JP" altLang="en-US" sz="1200" dirty="0" smtClean="0">
                <a:solidFill>
                  <a:schemeClr val="tx1">
                    <a:lumMod val="65000"/>
                    <a:lumOff val="35000"/>
                  </a:schemeClr>
                </a:solidFill>
                <a:latin typeface="+mn-ea"/>
                <a:ea typeface="+mn-ea"/>
              </a:rPr>
              <a:t>ついては、協賛料金への申込者</a:t>
            </a:r>
            <a:r>
              <a:rPr lang="ja-JP" altLang="en-US" sz="1200" dirty="0">
                <a:solidFill>
                  <a:schemeClr val="tx1">
                    <a:lumMod val="65000"/>
                    <a:lumOff val="35000"/>
                  </a:schemeClr>
                </a:solidFill>
                <a:latin typeface="+mn-ea"/>
                <a:ea typeface="+mn-ea"/>
              </a:rPr>
              <a:t>の</a:t>
            </a:r>
            <a:r>
              <a:rPr lang="ja-JP" altLang="en-US" sz="1200" dirty="0" smtClean="0">
                <a:solidFill>
                  <a:schemeClr val="tx1">
                    <a:lumMod val="65000"/>
                    <a:lumOff val="35000"/>
                  </a:schemeClr>
                </a:solidFill>
                <a:latin typeface="+mn-ea"/>
                <a:ea typeface="+mn-ea"/>
              </a:rPr>
              <a:t>支払債務</a:t>
            </a:r>
            <a:r>
              <a:rPr lang="ja-JP" altLang="en-US" sz="1200" dirty="0">
                <a:solidFill>
                  <a:schemeClr val="tx1">
                    <a:lumMod val="65000"/>
                    <a:lumOff val="35000"/>
                  </a:schemeClr>
                </a:solidFill>
                <a:latin typeface="+mn-ea"/>
                <a:ea typeface="+mn-ea"/>
              </a:rPr>
              <a:t>は</a:t>
            </a:r>
            <a:r>
              <a:rPr lang="ja-JP" altLang="en-US" sz="1200" dirty="0" smtClean="0">
                <a:solidFill>
                  <a:schemeClr val="tx1">
                    <a:lumMod val="65000"/>
                    <a:lumOff val="35000"/>
                  </a:schemeClr>
                </a:solidFill>
                <a:latin typeface="+mn-ea"/>
                <a:ea typeface="+mn-ea"/>
              </a:rPr>
              <a:t>生じないもの</a:t>
            </a:r>
            <a:r>
              <a:rPr lang="ja-JP" altLang="en-US" sz="1200" dirty="0">
                <a:solidFill>
                  <a:schemeClr val="tx1">
                    <a:lumMod val="65000"/>
                    <a:lumOff val="35000"/>
                  </a:schemeClr>
                </a:solidFill>
                <a:latin typeface="+mn-ea"/>
                <a:ea typeface="+mn-ea"/>
              </a:rPr>
              <a:t>とします。</a:t>
            </a:r>
          </a:p>
          <a:p>
            <a:pPr eaLnBrk="1" hangingPunct="1">
              <a:spcBef>
                <a:spcPct val="0"/>
              </a:spcBef>
              <a:buFontTx/>
              <a:buNone/>
            </a:pPr>
            <a:endParaRPr lang="ja-JP" altLang="en-US" sz="1200" dirty="0">
              <a:solidFill>
                <a:schemeClr val="tx1">
                  <a:lumMod val="65000"/>
                  <a:lumOff val="35000"/>
                </a:schemeClr>
              </a:solidFill>
              <a:latin typeface="+mn-ea"/>
              <a:ea typeface="+mn-ea"/>
            </a:endParaRPr>
          </a:p>
          <a:p>
            <a:pPr eaLnBrk="1" hangingPunct="1">
              <a:spcBef>
                <a:spcPct val="0"/>
              </a:spcBef>
              <a:buFontTx/>
              <a:buNone/>
            </a:pPr>
            <a:r>
              <a:rPr lang="ja-JP" altLang="en-US" sz="1200" dirty="0">
                <a:solidFill>
                  <a:schemeClr val="tx1">
                    <a:lumMod val="65000"/>
                    <a:lumOff val="35000"/>
                  </a:schemeClr>
                </a:solidFill>
                <a:latin typeface="+mn-ea"/>
                <a:ea typeface="+mn-ea"/>
              </a:rPr>
              <a:t>　・特集・タイアップ広告ページ</a:t>
            </a:r>
            <a:r>
              <a:rPr lang="ja-JP" altLang="en-US" sz="1200" dirty="0" smtClean="0">
                <a:solidFill>
                  <a:schemeClr val="tx1">
                    <a:lumMod val="65000"/>
                    <a:lumOff val="35000"/>
                  </a:schemeClr>
                </a:solidFill>
                <a:latin typeface="+mn-ea"/>
                <a:ea typeface="+mn-ea"/>
              </a:rPr>
              <a:t>掲載中に、当該サイト</a:t>
            </a:r>
            <a:r>
              <a:rPr lang="ja-JP" altLang="en-US" sz="1200" dirty="0">
                <a:solidFill>
                  <a:schemeClr val="tx1">
                    <a:lumMod val="65000"/>
                    <a:lumOff val="35000"/>
                  </a:schemeClr>
                </a:solidFill>
                <a:latin typeface="+mn-ea"/>
                <a:ea typeface="+mn-ea"/>
              </a:rPr>
              <a:t>からのリンクがデッドリンクとなった場合</a:t>
            </a:r>
            <a:r>
              <a:rPr lang="ja-JP" altLang="en-US" sz="1200" dirty="0" smtClean="0">
                <a:solidFill>
                  <a:schemeClr val="tx1">
                    <a:lumMod val="65000"/>
                    <a:lumOff val="35000"/>
                  </a:schemeClr>
                </a:solidFill>
                <a:latin typeface="+mn-ea"/>
                <a:ea typeface="+mn-ea"/>
              </a:rPr>
              <a:t>や、リンク先</a:t>
            </a:r>
            <a:r>
              <a:rPr lang="ja-JP" altLang="en-US" sz="1200" dirty="0">
                <a:solidFill>
                  <a:schemeClr val="tx1">
                    <a:lumMod val="65000"/>
                    <a:lumOff val="35000"/>
                  </a:schemeClr>
                </a:solidFill>
                <a:latin typeface="+mn-ea"/>
                <a:ea typeface="+mn-ea"/>
              </a:rPr>
              <a:t>のサイトに</a:t>
            </a:r>
            <a:r>
              <a:rPr lang="ja-JP" altLang="en-US" sz="1200" dirty="0" smtClean="0">
                <a:solidFill>
                  <a:schemeClr val="tx1">
                    <a:lumMod val="65000"/>
                    <a:lumOff val="35000"/>
                  </a:schemeClr>
                </a:solidFill>
                <a:latin typeface="+mn-ea"/>
                <a:ea typeface="+mn-ea"/>
              </a:rPr>
              <a:t>不具合が</a:t>
            </a:r>
            <a:endParaRPr lang="en-US" altLang="ja-JP" sz="1200" dirty="0" smtClean="0">
              <a:solidFill>
                <a:schemeClr val="tx1">
                  <a:lumMod val="65000"/>
                  <a:lumOff val="35000"/>
                </a:schemeClr>
              </a:solidFill>
              <a:latin typeface="+mn-ea"/>
              <a:ea typeface="+mn-ea"/>
            </a:endParaRPr>
          </a:p>
          <a:p>
            <a:pPr eaLnBrk="1" hangingPunct="1">
              <a:spcBef>
                <a:spcPct val="0"/>
              </a:spcBef>
              <a:buFontTx/>
              <a:buNone/>
            </a:pPr>
            <a:r>
              <a:rPr lang="ja-JP" altLang="en-US" sz="1200" dirty="0">
                <a:solidFill>
                  <a:schemeClr val="tx1">
                    <a:lumMod val="65000"/>
                    <a:lumOff val="35000"/>
                  </a:schemeClr>
                </a:solidFill>
                <a:latin typeface="+mn-ea"/>
                <a:ea typeface="+mn-ea"/>
              </a:rPr>
              <a:t>　</a:t>
            </a:r>
            <a:r>
              <a:rPr lang="ja-JP" altLang="en-US" sz="1200" dirty="0" smtClean="0">
                <a:solidFill>
                  <a:schemeClr val="tx1">
                    <a:lumMod val="65000"/>
                    <a:lumOff val="35000"/>
                  </a:schemeClr>
                </a:solidFill>
                <a:latin typeface="+mn-ea"/>
                <a:ea typeface="+mn-ea"/>
              </a:rPr>
              <a:t>　発生した</a:t>
            </a:r>
            <a:r>
              <a:rPr lang="ja-JP" altLang="en-US" sz="1200" dirty="0">
                <a:solidFill>
                  <a:schemeClr val="tx1">
                    <a:lumMod val="65000"/>
                    <a:lumOff val="35000"/>
                  </a:schemeClr>
                </a:solidFill>
                <a:latin typeface="+mn-ea"/>
                <a:ea typeface="+mn-ea"/>
              </a:rPr>
              <a:t>場合</a:t>
            </a:r>
            <a:r>
              <a:rPr lang="ja-JP" altLang="en-US" sz="1200" dirty="0" smtClean="0">
                <a:solidFill>
                  <a:schemeClr val="tx1">
                    <a:lumMod val="65000"/>
                    <a:lumOff val="35000"/>
                  </a:schemeClr>
                </a:solidFill>
                <a:latin typeface="+mn-ea"/>
                <a:ea typeface="+mn-ea"/>
              </a:rPr>
              <a:t>、ヤフー</a:t>
            </a:r>
            <a:r>
              <a:rPr lang="ja-JP" altLang="en-US" sz="1200" dirty="0">
                <a:solidFill>
                  <a:schemeClr val="tx1">
                    <a:lumMod val="65000"/>
                    <a:lumOff val="35000"/>
                  </a:schemeClr>
                </a:solidFill>
                <a:latin typeface="+mn-ea"/>
                <a:ea typeface="+mn-ea"/>
              </a:rPr>
              <a:t>は当該特集・タイアップ広告ページ</a:t>
            </a:r>
            <a:r>
              <a:rPr lang="ja-JP" altLang="en-US" sz="1200" dirty="0" smtClean="0">
                <a:solidFill>
                  <a:schemeClr val="tx1">
                    <a:lumMod val="65000"/>
                    <a:lumOff val="35000"/>
                  </a:schemeClr>
                </a:solidFill>
                <a:latin typeface="+mn-ea"/>
                <a:ea typeface="+mn-ea"/>
              </a:rPr>
              <a:t>の</a:t>
            </a:r>
            <a:r>
              <a:rPr lang="ja-JP" altLang="en-US" sz="1200" dirty="0">
                <a:solidFill>
                  <a:schemeClr val="tx1">
                    <a:lumMod val="65000"/>
                    <a:lumOff val="35000"/>
                  </a:schemeClr>
                </a:solidFill>
                <a:latin typeface="+mn-ea"/>
                <a:ea typeface="+mn-ea"/>
              </a:rPr>
              <a:t>掲載を停止することができるものとし、この</a:t>
            </a:r>
            <a:r>
              <a:rPr lang="ja-JP" altLang="en-US" sz="1200" dirty="0" smtClean="0">
                <a:solidFill>
                  <a:schemeClr val="tx1">
                    <a:lumMod val="65000"/>
                    <a:lumOff val="35000"/>
                  </a:schemeClr>
                </a:solidFill>
                <a:latin typeface="+mn-ea"/>
                <a:ea typeface="+mn-ea"/>
              </a:rPr>
              <a:t>場合、</a:t>
            </a:r>
            <a:r>
              <a:rPr lang="ja-JP" altLang="en-US" sz="1200" dirty="0">
                <a:solidFill>
                  <a:schemeClr val="tx1">
                    <a:lumMod val="65000"/>
                    <a:lumOff val="35000"/>
                  </a:schemeClr>
                </a:solidFill>
                <a:latin typeface="+mn-ea"/>
                <a:ea typeface="+mn-ea"/>
              </a:rPr>
              <a:t>ヤフーは特集</a:t>
            </a:r>
            <a:r>
              <a:rPr lang="ja-JP" altLang="en-US" sz="1200" dirty="0" smtClean="0">
                <a:solidFill>
                  <a:schemeClr val="tx1">
                    <a:lumMod val="65000"/>
                    <a:lumOff val="35000"/>
                  </a:schemeClr>
                </a:solidFill>
                <a:latin typeface="+mn-ea"/>
                <a:ea typeface="+mn-ea"/>
              </a:rPr>
              <a:t>・</a:t>
            </a:r>
            <a:endParaRPr lang="en-US" altLang="ja-JP" sz="1200" dirty="0" smtClean="0">
              <a:solidFill>
                <a:schemeClr val="tx1">
                  <a:lumMod val="65000"/>
                  <a:lumOff val="35000"/>
                </a:schemeClr>
              </a:solidFill>
              <a:latin typeface="+mn-ea"/>
              <a:ea typeface="+mn-ea"/>
            </a:endParaRPr>
          </a:p>
          <a:p>
            <a:pPr eaLnBrk="1" hangingPunct="1">
              <a:spcBef>
                <a:spcPct val="0"/>
              </a:spcBef>
              <a:buFontTx/>
              <a:buNone/>
            </a:pPr>
            <a:r>
              <a:rPr lang="ja-JP" altLang="en-US" sz="1200" dirty="0">
                <a:solidFill>
                  <a:schemeClr val="tx1">
                    <a:lumMod val="65000"/>
                    <a:lumOff val="35000"/>
                  </a:schemeClr>
                </a:solidFill>
                <a:latin typeface="+mn-ea"/>
                <a:ea typeface="+mn-ea"/>
              </a:rPr>
              <a:t>　</a:t>
            </a:r>
            <a:r>
              <a:rPr lang="ja-JP" altLang="en-US" sz="1200" dirty="0" smtClean="0">
                <a:solidFill>
                  <a:schemeClr val="tx1">
                    <a:lumMod val="65000"/>
                    <a:lumOff val="35000"/>
                  </a:schemeClr>
                </a:solidFill>
                <a:latin typeface="+mn-ea"/>
                <a:ea typeface="+mn-ea"/>
              </a:rPr>
              <a:t>　タイアップ</a:t>
            </a:r>
            <a:r>
              <a:rPr lang="ja-JP" altLang="en-US" sz="1200" dirty="0">
                <a:solidFill>
                  <a:schemeClr val="tx1">
                    <a:lumMod val="65000"/>
                    <a:lumOff val="35000"/>
                  </a:schemeClr>
                </a:solidFill>
                <a:latin typeface="+mn-ea"/>
                <a:ea typeface="+mn-ea"/>
              </a:rPr>
              <a:t>広告ページ</a:t>
            </a:r>
            <a:r>
              <a:rPr lang="ja-JP" altLang="en-US" sz="1200" dirty="0" smtClean="0">
                <a:solidFill>
                  <a:schemeClr val="tx1">
                    <a:lumMod val="65000"/>
                    <a:lumOff val="35000"/>
                  </a:schemeClr>
                </a:solidFill>
                <a:latin typeface="+mn-ea"/>
                <a:ea typeface="+mn-ea"/>
              </a:rPr>
              <a:t>不掲載</a:t>
            </a:r>
            <a:r>
              <a:rPr lang="ja-JP" altLang="en-US" sz="1200" dirty="0">
                <a:solidFill>
                  <a:schemeClr val="tx1">
                    <a:lumMod val="65000"/>
                    <a:lumOff val="35000"/>
                  </a:schemeClr>
                </a:solidFill>
                <a:latin typeface="+mn-ea"/>
                <a:ea typeface="+mn-ea"/>
              </a:rPr>
              <a:t>の責を負わないものとします。</a:t>
            </a:r>
          </a:p>
          <a:p>
            <a:pPr eaLnBrk="1" hangingPunct="1">
              <a:spcBef>
                <a:spcPct val="0"/>
              </a:spcBef>
              <a:buFontTx/>
              <a:buNone/>
            </a:pPr>
            <a:endParaRPr lang="en-US" altLang="ja-JP" sz="1600" dirty="0" smtClean="0">
              <a:solidFill>
                <a:schemeClr val="tx1">
                  <a:lumMod val="65000"/>
                  <a:lumOff val="35000"/>
                </a:schemeClr>
              </a:solidFill>
              <a:latin typeface="+mn-ea"/>
              <a:ea typeface="+mn-ea"/>
            </a:endParaRPr>
          </a:p>
          <a:p>
            <a:pPr eaLnBrk="1" hangingPunct="1">
              <a:spcBef>
                <a:spcPct val="0"/>
              </a:spcBef>
              <a:buFontTx/>
              <a:buNone/>
            </a:pPr>
            <a:r>
              <a:rPr lang="ja-JP" altLang="en-US" sz="1600" dirty="0" smtClean="0">
                <a:solidFill>
                  <a:schemeClr val="tx1">
                    <a:lumMod val="65000"/>
                    <a:lumOff val="35000"/>
                  </a:schemeClr>
                </a:solidFill>
                <a:latin typeface="+mn-ea"/>
                <a:ea typeface="+mn-ea"/>
              </a:rPr>
              <a:t>■ 免責期間</a:t>
            </a:r>
            <a:endParaRPr lang="en-US" altLang="ja-JP" sz="1600" dirty="0" smtClean="0">
              <a:solidFill>
                <a:schemeClr val="tx1">
                  <a:lumMod val="65000"/>
                  <a:lumOff val="35000"/>
                </a:schemeClr>
              </a:solidFill>
              <a:latin typeface="+mn-ea"/>
              <a:ea typeface="+mn-ea"/>
            </a:endParaRPr>
          </a:p>
          <a:p>
            <a:pPr marL="0" lvl="0" indent="0" eaLnBrk="1" hangingPunct="1">
              <a:spcBef>
                <a:spcPct val="0"/>
              </a:spcBef>
              <a:buNone/>
            </a:pPr>
            <a:r>
              <a:rPr lang="ja-JP" altLang="en-US" sz="1200" dirty="0" smtClean="0">
                <a:solidFill>
                  <a:schemeClr val="tx1">
                    <a:lumMod val="65000"/>
                    <a:lumOff val="35000"/>
                  </a:schemeClr>
                </a:solidFill>
                <a:latin typeface="メイリオ"/>
                <a:ea typeface="メイリオ"/>
              </a:rPr>
              <a:t>　・</a:t>
            </a:r>
            <a:r>
              <a:rPr lang="ja-JP" altLang="en-US" sz="1200" dirty="0">
                <a:solidFill>
                  <a:schemeClr val="tx1">
                    <a:lumMod val="65000"/>
                    <a:lumOff val="35000"/>
                  </a:schemeClr>
                </a:solidFill>
                <a:latin typeface="メイリオ"/>
                <a:ea typeface="メイリオ"/>
              </a:rPr>
              <a:t>本商品につきましては、以下①～③を特集・タイアップ</a:t>
            </a:r>
            <a:r>
              <a:rPr lang="ja-JP" altLang="en-US" sz="1200" dirty="0" smtClean="0">
                <a:solidFill>
                  <a:schemeClr val="tx1">
                    <a:lumMod val="65000"/>
                    <a:lumOff val="35000"/>
                  </a:schemeClr>
                </a:solidFill>
                <a:latin typeface="メイリオ"/>
                <a:ea typeface="メイリオ"/>
              </a:rPr>
              <a:t>広告ページの掲載</a:t>
            </a:r>
            <a:r>
              <a:rPr lang="ja-JP" altLang="en-US" sz="1200" dirty="0">
                <a:solidFill>
                  <a:schemeClr val="tx1">
                    <a:lumMod val="65000"/>
                    <a:lumOff val="35000"/>
                  </a:schemeClr>
                </a:solidFill>
                <a:latin typeface="メイリオ"/>
                <a:ea typeface="メイリオ"/>
              </a:rPr>
              <a:t>調整時間とし</a:t>
            </a:r>
            <a:r>
              <a:rPr lang="ja-JP" altLang="en-US" sz="1200" dirty="0" smtClean="0">
                <a:solidFill>
                  <a:schemeClr val="tx1">
                    <a:lumMod val="65000"/>
                    <a:lumOff val="35000"/>
                  </a:schemeClr>
                </a:solidFill>
                <a:latin typeface="メイリオ"/>
                <a:ea typeface="メイリオ"/>
              </a:rPr>
              <a:t>、ヤフーは当該掲載</a:t>
            </a:r>
            <a:r>
              <a:rPr lang="ja-JP" altLang="en-US" sz="1200" dirty="0">
                <a:solidFill>
                  <a:schemeClr val="tx1">
                    <a:lumMod val="65000"/>
                    <a:lumOff val="35000"/>
                  </a:schemeClr>
                </a:solidFill>
                <a:latin typeface="メイリオ"/>
                <a:ea typeface="メイリオ"/>
              </a:rPr>
              <a:t>調整時間内の不具合</a:t>
            </a:r>
            <a:r>
              <a:rPr lang="ja-JP" altLang="en-US" sz="1200" dirty="0" smtClean="0">
                <a:solidFill>
                  <a:schemeClr val="tx1">
                    <a:lumMod val="65000"/>
                    <a:lumOff val="35000"/>
                  </a:schemeClr>
                </a:solidFill>
                <a:latin typeface="メイリオ"/>
                <a:ea typeface="メイリオ"/>
              </a:rPr>
              <a:t>、</a:t>
            </a:r>
            <a:endParaRPr lang="en-US" altLang="ja-JP" sz="1200" dirty="0" smtClean="0">
              <a:solidFill>
                <a:schemeClr val="tx1">
                  <a:lumMod val="65000"/>
                  <a:lumOff val="35000"/>
                </a:schemeClr>
              </a:solidFill>
              <a:latin typeface="メイリオ"/>
              <a:ea typeface="メイリオ"/>
            </a:endParaRPr>
          </a:p>
          <a:p>
            <a:pPr marL="0" lvl="0" indent="0" eaLnBrk="1" hangingPunct="1">
              <a:spcBef>
                <a:spcPct val="0"/>
              </a:spcBef>
              <a:buNone/>
            </a:pPr>
            <a:r>
              <a:rPr lang="ja-JP" altLang="en-US" sz="1200" dirty="0">
                <a:solidFill>
                  <a:schemeClr val="tx1">
                    <a:lumMod val="65000"/>
                    <a:lumOff val="35000"/>
                  </a:schemeClr>
                </a:solidFill>
                <a:latin typeface="メイリオ"/>
                <a:ea typeface="メイリオ"/>
              </a:rPr>
              <a:t>　</a:t>
            </a:r>
            <a:r>
              <a:rPr lang="ja-JP" altLang="en-US" sz="1200" dirty="0" smtClean="0">
                <a:solidFill>
                  <a:schemeClr val="tx1">
                    <a:lumMod val="65000"/>
                    <a:lumOff val="35000"/>
                  </a:schemeClr>
                </a:solidFill>
                <a:latin typeface="メイリオ"/>
                <a:ea typeface="メイリオ"/>
              </a:rPr>
              <a:t>　不完全掲載</a:t>
            </a:r>
            <a:r>
              <a:rPr lang="ja-JP" altLang="en-US" sz="1200" dirty="0">
                <a:solidFill>
                  <a:schemeClr val="tx1">
                    <a:lumMod val="65000"/>
                    <a:lumOff val="35000"/>
                  </a:schemeClr>
                </a:solidFill>
                <a:latin typeface="メイリオ"/>
                <a:ea typeface="メイリオ"/>
              </a:rPr>
              <a:t>または未掲載</a:t>
            </a:r>
            <a:r>
              <a:rPr lang="ja-JP" altLang="en-US" sz="1200" dirty="0" smtClean="0">
                <a:solidFill>
                  <a:schemeClr val="tx1">
                    <a:lumMod val="65000"/>
                    <a:lumOff val="35000"/>
                  </a:schemeClr>
                </a:solidFill>
                <a:latin typeface="メイリオ"/>
                <a:ea typeface="メイリオ"/>
              </a:rPr>
              <a:t>について</a:t>
            </a:r>
            <a:r>
              <a:rPr lang="ja-JP" altLang="en-US" sz="1200" dirty="0">
                <a:solidFill>
                  <a:schemeClr val="tx1">
                    <a:lumMod val="65000"/>
                    <a:lumOff val="35000"/>
                  </a:schemeClr>
                </a:solidFill>
                <a:latin typeface="メイリオ"/>
                <a:ea typeface="メイリオ"/>
              </a:rPr>
              <a:t>免責されるものとします。</a:t>
            </a:r>
          </a:p>
          <a:p>
            <a:pPr marL="0" lvl="0" indent="0" eaLnBrk="1" hangingPunct="1">
              <a:spcBef>
                <a:spcPct val="0"/>
              </a:spcBef>
              <a:buNone/>
            </a:pPr>
            <a:r>
              <a:rPr lang="ja-JP" altLang="en-US" sz="1200" dirty="0" smtClean="0">
                <a:solidFill>
                  <a:schemeClr val="tx1">
                    <a:lumMod val="65000"/>
                    <a:lumOff val="35000"/>
                  </a:schemeClr>
                </a:solidFill>
                <a:latin typeface="メイリオ"/>
                <a:ea typeface="メイリオ"/>
              </a:rPr>
              <a:t>　　</a:t>
            </a:r>
            <a:r>
              <a:rPr lang="ja-JP" altLang="en-US" sz="1200" dirty="0">
                <a:solidFill>
                  <a:schemeClr val="tx1">
                    <a:lumMod val="65000"/>
                    <a:lumOff val="35000"/>
                  </a:schemeClr>
                </a:solidFill>
                <a:latin typeface="メイリオ"/>
                <a:ea typeface="メイリオ"/>
              </a:rPr>
              <a:t>①特集・タイアップ</a:t>
            </a:r>
            <a:r>
              <a:rPr lang="ja-JP" altLang="en-US" sz="1200" dirty="0" smtClean="0">
                <a:solidFill>
                  <a:schemeClr val="tx1">
                    <a:lumMod val="65000"/>
                    <a:lumOff val="35000"/>
                  </a:schemeClr>
                </a:solidFill>
                <a:latin typeface="メイリオ"/>
                <a:ea typeface="メイリオ"/>
              </a:rPr>
              <a:t>広告ページ掲載</a:t>
            </a:r>
            <a:r>
              <a:rPr lang="ja-JP" altLang="en-US" sz="1200" dirty="0">
                <a:solidFill>
                  <a:schemeClr val="tx1">
                    <a:lumMod val="65000"/>
                    <a:lumOff val="35000"/>
                  </a:schemeClr>
                </a:solidFill>
                <a:latin typeface="メイリオ"/>
                <a:ea typeface="メイリオ"/>
              </a:rPr>
              <a:t>の初日の</a:t>
            </a:r>
            <a:r>
              <a:rPr lang="ja-JP" altLang="en-US" sz="1200" dirty="0" smtClean="0">
                <a:solidFill>
                  <a:schemeClr val="tx1">
                    <a:lumMod val="65000"/>
                    <a:lumOff val="35000"/>
                  </a:schemeClr>
                </a:solidFill>
                <a:latin typeface="メイリオ"/>
                <a:ea typeface="メイリオ"/>
              </a:rPr>
              <a:t>午前</a:t>
            </a:r>
            <a:r>
              <a:rPr lang="en-US" altLang="ja-JP" sz="1200" dirty="0" smtClean="0">
                <a:solidFill>
                  <a:schemeClr val="tx1">
                    <a:lumMod val="65000"/>
                    <a:lumOff val="35000"/>
                  </a:schemeClr>
                </a:solidFill>
                <a:latin typeface="メイリオ"/>
                <a:ea typeface="メイリオ"/>
              </a:rPr>
              <a:t>0</a:t>
            </a:r>
            <a:r>
              <a:rPr lang="ja-JP" altLang="en-US" sz="1200" dirty="0" smtClean="0">
                <a:solidFill>
                  <a:schemeClr val="tx1">
                    <a:lumMod val="65000"/>
                    <a:lumOff val="35000"/>
                  </a:schemeClr>
                </a:solidFill>
                <a:latin typeface="メイリオ"/>
                <a:ea typeface="メイリオ"/>
              </a:rPr>
              <a:t>時から</a:t>
            </a:r>
            <a:r>
              <a:rPr lang="en-US" altLang="ja-JP" sz="1200" dirty="0" smtClean="0">
                <a:solidFill>
                  <a:schemeClr val="tx1">
                    <a:lumMod val="65000"/>
                    <a:lumOff val="35000"/>
                  </a:schemeClr>
                </a:solidFill>
                <a:latin typeface="メイリオ"/>
                <a:ea typeface="メイリオ"/>
              </a:rPr>
              <a:t>12</a:t>
            </a:r>
            <a:r>
              <a:rPr lang="ja-JP" altLang="en-US" sz="1200" dirty="0" smtClean="0">
                <a:solidFill>
                  <a:schemeClr val="tx1">
                    <a:lumMod val="65000"/>
                    <a:lumOff val="35000"/>
                  </a:schemeClr>
                </a:solidFill>
                <a:latin typeface="メイリオ"/>
                <a:ea typeface="メイリオ"/>
              </a:rPr>
              <a:t>時間</a:t>
            </a:r>
            <a:r>
              <a:rPr lang="ja-JP" altLang="en-US" sz="1200" dirty="0">
                <a:solidFill>
                  <a:schemeClr val="tx1">
                    <a:lumMod val="65000"/>
                    <a:lumOff val="35000"/>
                  </a:schemeClr>
                </a:solidFill>
                <a:latin typeface="メイリオ"/>
                <a:ea typeface="メイリオ"/>
              </a:rPr>
              <a:t>、および特集・タイアップ広告ページの内容が変更もしくは</a:t>
            </a:r>
            <a:r>
              <a:rPr lang="ja-JP" altLang="en-US" sz="1200" dirty="0" smtClean="0">
                <a:solidFill>
                  <a:schemeClr val="tx1">
                    <a:lumMod val="65000"/>
                    <a:lumOff val="35000"/>
                  </a:schemeClr>
                </a:solidFill>
                <a:latin typeface="メイリオ"/>
                <a:ea typeface="メイリオ"/>
              </a:rPr>
              <a:t>追加</a:t>
            </a:r>
            <a:endParaRPr lang="en-US" altLang="ja-JP" sz="1200" dirty="0" smtClean="0">
              <a:solidFill>
                <a:schemeClr val="tx1">
                  <a:lumMod val="65000"/>
                  <a:lumOff val="35000"/>
                </a:schemeClr>
              </a:solidFill>
              <a:latin typeface="メイリオ"/>
              <a:ea typeface="メイリオ"/>
            </a:endParaRPr>
          </a:p>
          <a:p>
            <a:pPr marL="0" lvl="0" indent="0" eaLnBrk="1" hangingPunct="1">
              <a:spcBef>
                <a:spcPct val="0"/>
              </a:spcBef>
              <a:buNone/>
            </a:pPr>
            <a:r>
              <a:rPr lang="ja-JP" altLang="en-US" sz="1200" dirty="0">
                <a:solidFill>
                  <a:schemeClr val="tx1">
                    <a:lumMod val="65000"/>
                    <a:lumOff val="35000"/>
                  </a:schemeClr>
                </a:solidFill>
                <a:latin typeface="メイリオ"/>
                <a:ea typeface="メイリオ"/>
              </a:rPr>
              <a:t>　</a:t>
            </a:r>
            <a:r>
              <a:rPr lang="ja-JP" altLang="en-US" sz="1200" dirty="0" smtClean="0">
                <a:solidFill>
                  <a:schemeClr val="tx1">
                    <a:lumMod val="65000"/>
                    <a:lumOff val="35000"/>
                  </a:schemeClr>
                </a:solidFill>
                <a:latin typeface="メイリオ"/>
                <a:ea typeface="メイリオ"/>
              </a:rPr>
              <a:t>　　された</a:t>
            </a:r>
            <a:r>
              <a:rPr lang="ja-JP" altLang="en-US" sz="1200" dirty="0">
                <a:solidFill>
                  <a:schemeClr val="tx1">
                    <a:lumMod val="65000"/>
                    <a:lumOff val="35000"/>
                  </a:schemeClr>
                </a:solidFill>
                <a:latin typeface="メイリオ"/>
                <a:ea typeface="メイリオ"/>
              </a:rPr>
              <a:t>場合における、</a:t>
            </a:r>
            <a:r>
              <a:rPr lang="ja-JP" altLang="en-US" sz="1200" dirty="0" smtClean="0">
                <a:solidFill>
                  <a:schemeClr val="tx1">
                    <a:lumMod val="65000"/>
                    <a:lumOff val="35000"/>
                  </a:schemeClr>
                </a:solidFill>
                <a:latin typeface="メイリオ"/>
                <a:ea typeface="メイリオ"/>
              </a:rPr>
              <a:t>当該ページの掲載予定時刻から</a:t>
            </a:r>
            <a:r>
              <a:rPr lang="en-US" altLang="ja-JP" sz="1200" dirty="0" smtClean="0">
                <a:solidFill>
                  <a:schemeClr val="tx1">
                    <a:lumMod val="65000"/>
                    <a:lumOff val="35000"/>
                  </a:schemeClr>
                </a:solidFill>
                <a:latin typeface="メイリオ"/>
                <a:ea typeface="メイリオ"/>
              </a:rPr>
              <a:t>12</a:t>
            </a:r>
            <a:r>
              <a:rPr lang="ja-JP" altLang="en-US" sz="1200" dirty="0" smtClean="0">
                <a:solidFill>
                  <a:schemeClr val="tx1">
                    <a:lumMod val="65000"/>
                    <a:lumOff val="35000"/>
                  </a:schemeClr>
                </a:solidFill>
                <a:latin typeface="メイリオ"/>
                <a:ea typeface="メイリオ"/>
              </a:rPr>
              <a:t>時間</a:t>
            </a:r>
          </a:p>
          <a:p>
            <a:pPr marL="0" lvl="0" indent="0" eaLnBrk="1" hangingPunct="1">
              <a:spcBef>
                <a:spcPct val="0"/>
              </a:spcBef>
              <a:buNone/>
            </a:pPr>
            <a:r>
              <a:rPr lang="ja-JP" altLang="en-US" sz="1200" dirty="0" smtClean="0">
                <a:solidFill>
                  <a:schemeClr val="tx1">
                    <a:lumMod val="65000"/>
                    <a:lumOff val="35000"/>
                  </a:schemeClr>
                </a:solidFill>
                <a:latin typeface="メイリオ"/>
                <a:ea typeface="メイリオ"/>
              </a:rPr>
              <a:t>　　</a:t>
            </a:r>
            <a:r>
              <a:rPr lang="ja-JP" altLang="en-US" sz="1200" dirty="0">
                <a:solidFill>
                  <a:schemeClr val="tx1">
                    <a:lumMod val="65000"/>
                    <a:lumOff val="35000"/>
                  </a:schemeClr>
                </a:solidFill>
                <a:latin typeface="メイリオ"/>
                <a:ea typeface="メイリオ"/>
              </a:rPr>
              <a:t>②特集・タイアップ広告ページの掲載開始日が営業日以外の場合における、</a:t>
            </a:r>
            <a:r>
              <a:rPr lang="ja-JP" altLang="en-US" sz="1200" dirty="0" smtClean="0">
                <a:solidFill>
                  <a:schemeClr val="tx1">
                    <a:lumMod val="65000"/>
                    <a:lumOff val="35000"/>
                  </a:schemeClr>
                </a:solidFill>
                <a:latin typeface="メイリオ"/>
                <a:ea typeface="メイリオ"/>
              </a:rPr>
              <a:t>当該掲載</a:t>
            </a:r>
            <a:r>
              <a:rPr lang="ja-JP" altLang="en-US" sz="1200" dirty="0">
                <a:solidFill>
                  <a:schemeClr val="tx1">
                    <a:lumMod val="65000"/>
                    <a:lumOff val="35000"/>
                  </a:schemeClr>
                </a:solidFill>
                <a:latin typeface="メイリオ"/>
                <a:ea typeface="メイリオ"/>
              </a:rPr>
              <a:t>開始時間から翌営業日正午まで</a:t>
            </a:r>
          </a:p>
          <a:p>
            <a:pPr marL="0" lvl="0" indent="0" eaLnBrk="1" hangingPunct="1">
              <a:spcBef>
                <a:spcPct val="0"/>
              </a:spcBef>
              <a:buNone/>
            </a:pPr>
            <a:r>
              <a:rPr lang="ja-JP" altLang="en-US" sz="1200" dirty="0" smtClean="0">
                <a:solidFill>
                  <a:schemeClr val="tx1">
                    <a:lumMod val="65000"/>
                    <a:lumOff val="35000"/>
                  </a:schemeClr>
                </a:solidFill>
                <a:latin typeface="メイリオ"/>
                <a:ea typeface="メイリオ"/>
              </a:rPr>
              <a:t>　　</a:t>
            </a:r>
            <a:r>
              <a:rPr lang="ja-JP" altLang="en-US" sz="1200" dirty="0">
                <a:solidFill>
                  <a:schemeClr val="tx1">
                    <a:lumMod val="65000"/>
                    <a:lumOff val="35000"/>
                  </a:schemeClr>
                </a:solidFill>
                <a:latin typeface="メイリオ"/>
                <a:ea typeface="メイリオ"/>
              </a:rPr>
              <a:t>③特集・タイアップ広告ページの総掲載予定時間</a:t>
            </a:r>
            <a:r>
              <a:rPr lang="ja-JP" altLang="en-US" sz="1200" dirty="0" smtClean="0">
                <a:solidFill>
                  <a:schemeClr val="tx1">
                    <a:lumMod val="65000"/>
                    <a:lumOff val="35000"/>
                  </a:schemeClr>
                </a:solidFill>
                <a:latin typeface="メイリオ"/>
                <a:ea typeface="メイリオ"/>
              </a:rPr>
              <a:t>が</a:t>
            </a:r>
            <a:r>
              <a:rPr lang="en-US" altLang="ja-JP" sz="1200" dirty="0" smtClean="0">
                <a:solidFill>
                  <a:schemeClr val="tx1">
                    <a:lumMod val="65000"/>
                    <a:lumOff val="35000"/>
                  </a:schemeClr>
                </a:solidFill>
                <a:latin typeface="メイリオ"/>
                <a:ea typeface="メイリオ"/>
              </a:rPr>
              <a:t>12</a:t>
            </a:r>
            <a:r>
              <a:rPr lang="ja-JP" altLang="en-US" sz="1200" dirty="0" smtClean="0">
                <a:solidFill>
                  <a:schemeClr val="tx1">
                    <a:lumMod val="65000"/>
                    <a:lumOff val="35000"/>
                  </a:schemeClr>
                </a:solidFill>
                <a:latin typeface="メイリオ"/>
                <a:ea typeface="メイリオ"/>
              </a:rPr>
              <a:t>時間</a:t>
            </a:r>
            <a:r>
              <a:rPr lang="ja-JP" altLang="en-US" sz="1200" dirty="0">
                <a:solidFill>
                  <a:schemeClr val="tx1">
                    <a:lumMod val="65000"/>
                    <a:lumOff val="35000"/>
                  </a:schemeClr>
                </a:solidFill>
                <a:latin typeface="メイリオ"/>
                <a:ea typeface="メイリオ"/>
              </a:rPr>
              <a:t>未満の場合における、総掲載予定時間</a:t>
            </a:r>
            <a:r>
              <a:rPr lang="ja-JP" altLang="en-US" sz="1200" dirty="0" smtClean="0">
                <a:solidFill>
                  <a:schemeClr val="tx1">
                    <a:lumMod val="65000"/>
                    <a:lumOff val="35000"/>
                  </a:schemeClr>
                </a:solidFill>
                <a:latin typeface="メイリオ"/>
                <a:ea typeface="メイリオ"/>
              </a:rPr>
              <a:t>の</a:t>
            </a:r>
            <a:r>
              <a:rPr lang="en-US" altLang="ja-JP" sz="1200" dirty="0" smtClean="0">
                <a:solidFill>
                  <a:schemeClr val="tx1">
                    <a:lumMod val="65000"/>
                    <a:lumOff val="35000"/>
                  </a:schemeClr>
                </a:solidFill>
                <a:latin typeface="メイリオ"/>
                <a:ea typeface="メイリオ"/>
              </a:rPr>
              <a:t>10</a:t>
            </a:r>
            <a:r>
              <a:rPr lang="en-US" altLang="ja-JP" sz="1200" dirty="0">
                <a:solidFill>
                  <a:schemeClr val="tx1">
                    <a:lumMod val="65000"/>
                    <a:lumOff val="35000"/>
                  </a:schemeClr>
                </a:solidFill>
                <a:latin typeface="メイリオ"/>
                <a:ea typeface="メイリオ"/>
              </a:rPr>
              <a:t>%</a:t>
            </a:r>
            <a:r>
              <a:rPr lang="ja-JP" altLang="en-US" sz="1200" dirty="0">
                <a:solidFill>
                  <a:schemeClr val="tx1">
                    <a:lumMod val="65000"/>
                    <a:lumOff val="35000"/>
                  </a:schemeClr>
                </a:solidFill>
                <a:latin typeface="メイリオ"/>
                <a:ea typeface="メイリオ"/>
              </a:rPr>
              <a:t>にあたる時間まで</a:t>
            </a:r>
          </a:p>
        </p:txBody>
      </p:sp>
    </p:spTree>
    <p:extLst>
      <p:ext uri="{BB962C8B-B14F-4D97-AF65-F5344CB8AC3E}">
        <p14:creationId xmlns:p14="http://schemas.microsoft.com/office/powerpoint/2010/main" val="3493372327"/>
      </p:ext>
    </p:extLst>
  </p:cSld>
  <p:clrMapOvr>
    <a:masterClrMapping/>
  </p:clrMapOvr>
  <p:timing>
    <p:tnLst>
      <p:par>
        <p:cTn id="1" dur="indefinite" restart="never" nodeType="tmRoot"/>
      </p:par>
    </p:tnLst>
  </p:timing>
</p:sld>
</file>

<file path=ppt/theme/theme1.xml><?xml version="1.0" encoding="utf-8"?>
<a:theme xmlns:a="http://schemas.openxmlformats.org/drawingml/2006/main" name="2_【社外秘】MSCテンプレート_2013">
  <a:themeElements>
    <a:clrScheme name="MSC2013">
      <a:dk1>
        <a:sysClr val="windowText" lastClr="000000"/>
      </a:dk1>
      <a:lt1>
        <a:srgbClr val="FFFFFF"/>
      </a:lt1>
      <a:dk2>
        <a:srgbClr val="FAFAFC"/>
      </a:dk2>
      <a:lt2>
        <a:srgbClr val="E4E4EC"/>
      </a:lt2>
      <a:accent1>
        <a:srgbClr val="FAFAFC"/>
      </a:accent1>
      <a:accent2>
        <a:srgbClr val="E4E4EC"/>
      </a:accent2>
      <a:accent3>
        <a:srgbClr val="687080"/>
      </a:accent3>
      <a:accent4>
        <a:srgbClr val="454958"/>
      </a:accent4>
      <a:accent5>
        <a:srgbClr val="D00216"/>
      </a:accent5>
      <a:accent6>
        <a:srgbClr val="000000"/>
      </a:accent6>
      <a:hlink>
        <a:srgbClr val="0E5C58"/>
      </a:hlink>
      <a:folHlink>
        <a:srgbClr val="424868"/>
      </a:folHlink>
    </a:clrScheme>
    <a:fontScheme name="MSC2013">
      <a:majorFont>
        <a:latin typeface="メイリオ"/>
        <a:ea typeface="メイリオ"/>
        <a:cs typeface=""/>
      </a:majorFont>
      <a:minorFont>
        <a:latin typeface="メイリオ"/>
        <a:ea typeface="メイリオ"/>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5"/>
        </a:solidFill>
        <a:ln w="3175" algn="ctr">
          <a:solidFill>
            <a:srgbClr val="292929"/>
          </a:solidFill>
          <a:prstDash val="solid"/>
          <a:miter lim="800000"/>
          <a:headEnd/>
          <a:tailEnd/>
        </a:ln>
      </a:spPr>
      <a:bodyPr lIns="0" tIns="0" rIns="0" bIns="0" anchor="ctr"/>
      <a:lstStyle>
        <a:defPPr marL="0" marR="0" indent="0" algn="ctr" defTabSz="914400" eaLnBrk="1" fontAlgn="auto" latinLnBrk="0" hangingPunct="1">
          <a:lnSpc>
            <a:spcPct val="100000"/>
          </a:lnSpc>
          <a:spcBef>
            <a:spcPts val="0"/>
          </a:spcBef>
          <a:spcAft>
            <a:spcPts val="0"/>
          </a:spcAft>
          <a:buClrTx/>
          <a:buSzTx/>
          <a:buFontTx/>
          <a:buNone/>
          <a:tabLst/>
          <a:defRPr kumimoji="0" sz="1200" b="1" i="0" u="none" strike="noStrike" kern="0" cap="none" spc="0" normalizeH="0" baseline="0" noProof="0" dirty="0" smtClean="0">
            <a:ln>
              <a:noFill/>
            </a:ln>
            <a:solidFill>
              <a:schemeClr val="bg1"/>
            </a:solidFill>
            <a:effectLst/>
            <a:uLnTx/>
            <a:uFillTx/>
            <a:latin typeface="+mn-ea"/>
            <a:cs typeface="Verdana" pitchFamily="34" charset="0"/>
          </a:defRPr>
        </a:defPPr>
      </a:lstStyle>
    </a:spDef>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【社外秘】MSCテンプレート_2013</Template>
  <TotalTime>45098</TotalTime>
  <Words>2676</Words>
  <Application>Microsoft Office PowerPoint</Application>
  <PresentationFormat>A4 210 x 297 mm</PresentationFormat>
  <Paragraphs>243</Paragraphs>
  <Slides>10</Slides>
  <Notes>8</Notes>
  <HiddenSlides>0</HiddenSlides>
  <MMClips>0</MMClips>
  <ScaleCrop>false</ScaleCrop>
  <HeadingPairs>
    <vt:vector size="6" baseType="variant">
      <vt:variant>
        <vt:lpstr>使用されているフォント</vt:lpstr>
      </vt:variant>
      <vt:variant>
        <vt:i4>7</vt:i4>
      </vt:variant>
      <vt:variant>
        <vt:lpstr>テーマ</vt:lpstr>
      </vt:variant>
      <vt:variant>
        <vt:i4>1</vt:i4>
      </vt:variant>
      <vt:variant>
        <vt:lpstr>スライド タイトル</vt:lpstr>
      </vt:variant>
      <vt:variant>
        <vt:i4>10</vt:i4>
      </vt:variant>
    </vt:vector>
  </HeadingPairs>
  <TitlesOfParts>
    <vt:vector size="18" baseType="lpstr">
      <vt:lpstr>Meiryo UI</vt:lpstr>
      <vt:lpstr>ＭＳ Ｐゴシック</vt:lpstr>
      <vt:lpstr>メイリオ</vt:lpstr>
      <vt:lpstr>Arial</vt:lpstr>
      <vt:lpstr>Calibri</vt:lpstr>
      <vt:lpstr>Verdana</vt:lpstr>
      <vt:lpstr>Wingdings</vt:lpstr>
      <vt:lpstr>2_【社外秘】MSCテンプレート_2013</vt:lpstr>
      <vt:lpstr>PowerPoint プレゼンテーション</vt:lpstr>
      <vt:lpstr>スポーツナビ　タイアップ</vt:lpstr>
      <vt:lpstr>スポーツナビ　タイアップ</vt:lpstr>
      <vt:lpstr>全体構造</vt:lpstr>
      <vt:lpstr>実施フロー</vt:lpstr>
      <vt:lpstr>販売制限</vt:lpstr>
      <vt:lpstr>協賛費のお申し込み方法</vt:lpstr>
      <vt:lpstr>注意事項</vt:lpstr>
      <vt:lpstr>免責事項</vt:lpstr>
      <vt:lpstr>特集・タイアップ広告の事前提案可否について</vt:lpstr>
    </vt:vector>
  </TitlesOfParts>
  <Company>Yahoo! JAPAN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Yahoo! JAPAN セールスシート</dc:title>
  <dc:creator>akumazaw</dc:creator>
  <cp:lastModifiedBy>渡辺 美聡</cp:lastModifiedBy>
  <cp:revision>999</cp:revision>
  <dcterms:created xsi:type="dcterms:W3CDTF">2013-09-17T05:48:50Z</dcterms:created>
  <dcterms:modified xsi:type="dcterms:W3CDTF">2021-02-17T01:21:33Z</dcterms:modified>
</cp:coreProperties>
</file>