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3"/>
  </p:notesMasterIdLst>
  <p:handoutMasterIdLst>
    <p:handoutMasterId r:id="rId14"/>
  </p:handoutMasterIdLst>
  <p:sldIdLst>
    <p:sldId id="746" r:id="rId2"/>
    <p:sldId id="728" r:id="rId3"/>
    <p:sldId id="727" r:id="rId4"/>
    <p:sldId id="729" r:id="rId5"/>
    <p:sldId id="730" r:id="rId6"/>
    <p:sldId id="731" r:id="rId7"/>
    <p:sldId id="745" r:id="rId8"/>
    <p:sldId id="747" r:id="rId9"/>
    <p:sldId id="748" r:id="rId10"/>
    <p:sldId id="749" r:id="rId11"/>
    <p:sldId id="750" r:id="rId12"/>
  </p:sldIdLst>
  <p:sldSz cx="12192000" cy="6858000"/>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FFE9EA"/>
    <a:srgbClr val="F5F5F9"/>
    <a:srgbClr val="E4E4EC"/>
    <a:srgbClr val="FFCCD1"/>
    <a:srgbClr val="7F7F7F"/>
    <a:srgbClr val="003399"/>
    <a:srgbClr val="FAFAFB"/>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F876A2-4F4B-47BF-A4FD-BF8A7FFB28A1}" v="41" dt="2021-02-10T02:47:15.285"/>
    <p1510:client id="{24CC9F33-23F3-452A-9A69-66755C27C7BC}" v="23" dt="2020-10-05T03:18:25.217"/>
    <p1510:client id="{4707F79A-71C3-45C1-B606-7E65FDB0C3F0}" v="49" dt="2021-02-10T01:29:12.999"/>
    <p1510:client id="{7CA7F79C-84F6-476D-B8A6-699422EA7B24}" v="206" dt="2020-06-23T01:15:54.452"/>
    <p1510:client id="{C817D3FA-33B3-4AA2-90F2-400E71E5B725}" v="16" dt="2021-02-10T08:00:54.468"/>
    <p1510:client id="{FA19EAFE-512D-4D32-A08E-00C7A2EC4103}" v="16" dt="2020-09-17T04:13:34.528"/>
    <p1510:client id="{FB591AEA-AB11-4387-B684-B068FD424C79}" v="125" dt="2020-09-24T02:11:11.655"/>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00" autoAdjust="0"/>
    <p:restoredTop sz="95032" autoAdjust="0"/>
  </p:normalViewPr>
  <p:slideViewPr>
    <p:cSldViewPr>
      <p:cViewPr varScale="1">
        <p:scale>
          <a:sx n="59" d="100"/>
          <a:sy n="59" d="100"/>
        </p:scale>
        <p:origin x="57" y="192"/>
      </p:cViewPr>
      <p:guideLst>
        <p:guide orient="horz" pos="845"/>
        <p:guide pos="384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presProps" Target="presProps.xml"/><Relationship Id="rId23"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五十嵐圭輔" userId="3LfdoFKC8JXU3K3AF2drcqKYccr1SthGTtYKGv5KDrw=" providerId="None" clId="Web-{4707F79A-71C3-45C1-B606-7E65FDB0C3F0}"/>
    <pc:docChg chg="modSld">
      <pc:chgData name="五十嵐圭輔" userId="3LfdoFKC8JXU3K3AF2drcqKYccr1SthGTtYKGv5KDrw=" providerId="None" clId="Web-{4707F79A-71C3-45C1-B606-7E65FDB0C3F0}" dt="2021-02-10T01:29:10.921" v="36" actId="20577"/>
      <pc:docMkLst>
        <pc:docMk/>
      </pc:docMkLst>
      <pc:sldChg chg="addSp delSp modSp">
        <pc:chgData name="五十嵐圭輔" userId="3LfdoFKC8JXU3K3AF2drcqKYccr1SthGTtYKGv5KDrw=" providerId="None" clId="Web-{4707F79A-71C3-45C1-B606-7E65FDB0C3F0}" dt="2021-02-10T01:05:50.758" v="14" actId="1076"/>
        <pc:sldMkLst>
          <pc:docMk/>
          <pc:sldMk cId="1655965642" sldId="727"/>
        </pc:sldMkLst>
        <pc:spChg chg="add del mod">
          <ac:chgData name="五十嵐圭輔" userId="3LfdoFKC8JXU3K3AF2drcqKYccr1SthGTtYKGv5KDrw=" providerId="None" clId="Web-{4707F79A-71C3-45C1-B606-7E65FDB0C3F0}" dt="2021-02-10T01:05:21.009" v="4"/>
          <ac:spMkLst>
            <pc:docMk/>
            <pc:sldMk cId="1655965642" sldId="727"/>
            <ac:spMk id="2" creationId="{8BF88901-41CD-4F94-82A4-8CA5E4FA9F64}"/>
          </ac:spMkLst>
        </pc:spChg>
        <pc:spChg chg="mod">
          <ac:chgData name="五十嵐圭輔" userId="3LfdoFKC8JXU3K3AF2drcqKYccr1SthGTtYKGv5KDrw=" providerId="None" clId="Web-{4707F79A-71C3-45C1-B606-7E65FDB0C3F0}" dt="2021-02-10T01:05:50.743" v="13" actId="1076"/>
          <ac:spMkLst>
            <pc:docMk/>
            <pc:sldMk cId="1655965642" sldId="727"/>
            <ac:spMk id="23" creationId="{00000000-0000-0000-0000-000000000000}"/>
          </ac:spMkLst>
        </pc:spChg>
        <pc:spChg chg="mod">
          <ac:chgData name="五十嵐圭輔" userId="3LfdoFKC8JXU3K3AF2drcqKYccr1SthGTtYKGv5KDrw=" providerId="None" clId="Web-{4707F79A-71C3-45C1-B606-7E65FDB0C3F0}" dt="2021-02-10T01:05:50.758" v="14" actId="1076"/>
          <ac:spMkLst>
            <pc:docMk/>
            <pc:sldMk cId="1655965642" sldId="727"/>
            <ac:spMk id="24" creationId="{00000000-0000-0000-0000-000000000000}"/>
          </ac:spMkLst>
        </pc:spChg>
      </pc:sldChg>
      <pc:sldChg chg="modSp">
        <pc:chgData name="五十嵐圭輔" userId="3LfdoFKC8JXU3K3AF2drcqKYccr1SthGTtYKGv5KDrw=" providerId="None" clId="Web-{4707F79A-71C3-45C1-B606-7E65FDB0C3F0}" dt="2021-02-10T01:28:45.437" v="30"/>
        <pc:sldMkLst>
          <pc:docMk/>
          <pc:sldMk cId="2326627647" sldId="729"/>
        </pc:sldMkLst>
        <pc:graphicFrameChg chg="mod modGraphic">
          <ac:chgData name="五十嵐圭輔" userId="3LfdoFKC8JXU3K3AF2drcqKYccr1SthGTtYKGv5KDrw=" providerId="None" clId="Web-{4707F79A-71C3-45C1-B606-7E65FDB0C3F0}" dt="2021-02-10T01:28:45.437" v="30"/>
          <ac:graphicFrameMkLst>
            <pc:docMk/>
            <pc:sldMk cId="2326627647" sldId="729"/>
            <ac:graphicFrameMk id="8" creationId="{00000000-0000-0000-0000-000000000000}"/>
          </ac:graphicFrameMkLst>
        </pc:graphicFrameChg>
      </pc:sldChg>
      <pc:sldChg chg="modSp">
        <pc:chgData name="五十嵐圭輔" userId="3LfdoFKC8JXU3K3AF2drcqKYccr1SthGTtYKGv5KDrw=" providerId="None" clId="Web-{4707F79A-71C3-45C1-B606-7E65FDB0C3F0}" dt="2021-02-10T01:29:10.921" v="36" actId="20577"/>
        <pc:sldMkLst>
          <pc:docMk/>
          <pc:sldMk cId="832014766" sldId="731"/>
        </pc:sldMkLst>
        <pc:spChg chg="mod">
          <ac:chgData name="五十嵐圭輔" userId="3LfdoFKC8JXU3K3AF2drcqKYccr1SthGTtYKGv5KDrw=" providerId="None" clId="Web-{4707F79A-71C3-45C1-B606-7E65FDB0C3F0}" dt="2021-02-10T01:29:10.921" v="36" actId="20577"/>
          <ac:spMkLst>
            <pc:docMk/>
            <pc:sldMk cId="832014766" sldId="731"/>
            <ac:spMk id="4" creationId="{00000000-0000-0000-0000-000000000000}"/>
          </ac:spMkLst>
        </pc:spChg>
      </pc:sldChg>
    </pc:docChg>
  </pc:docChgLst>
  <pc:docChgLst>
    <pc:chgData name="smiyazak" userId="fzgxfhLGUM4XWADjrFiAltUgLhdVdaSdGq4h9WOKtRk=" providerId="None" clId="Web-{24CC9F33-23F3-452A-9A69-66755C27C7BC}"/>
    <pc:docChg chg="modSld">
      <pc:chgData name="smiyazak" userId="fzgxfhLGUM4XWADjrFiAltUgLhdVdaSdGq4h9WOKtRk=" providerId="None" clId="Web-{24CC9F33-23F3-452A-9A69-66755C27C7BC}" dt="2020-10-05T03:18:22.639" v="7"/>
      <pc:docMkLst>
        <pc:docMk/>
      </pc:docMkLst>
      <pc:sldChg chg="modSp">
        <pc:chgData name="smiyazak" userId="fzgxfhLGUM4XWADjrFiAltUgLhdVdaSdGq4h9WOKtRk=" providerId="None" clId="Web-{24CC9F33-23F3-452A-9A69-66755C27C7BC}" dt="2020-10-05T03:18:01.529" v="1"/>
        <pc:sldMkLst>
          <pc:docMk/>
          <pc:sldMk cId="4277606802" sldId="733"/>
        </pc:sldMkLst>
        <pc:graphicFrameChg chg="mod modGraphic">
          <ac:chgData name="smiyazak" userId="fzgxfhLGUM4XWADjrFiAltUgLhdVdaSdGq4h9WOKtRk=" providerId="None" clId="Web-{24CC9F33-23F3-452A-9A69-66755C27C7BC}" dt="2020-10-05T03:18:01.529" v="1"/>
          <ac:graphicFrameMkLst>
            <pc:docMk/>
            <pc:sldMk cId="4277606802" sldId="733"/>
            <ac:graphicFrameMk id="15" creationId="{5C4374D8-C7AA-A044-9BC8-03321DB933E1}"/>
          </ac:graphicFrameMkLst>
        </pc:graphicFrameChg>
      </pc:sldChg>
      <pc:sldChg chg="modSp">
        <pc:chgData name="smiyazak" userId="fzgxfhLGUM4XWADjrFiAltUgLhdVdaSdGq4h9WOKtRk=" providerId="None" clId="Web-{24CC9F33-23F3-452A-9A69-66755C27C7BC}" dt="2020-10-05T03:18:10.014" v="4"/>
        <pc:sldMkLst>
          <pc:docMk/>
          <pc:sldMk cId="1574332077" sldId="734"/>
        </pc:sldMkLst>
        <pc:graphicFrameChg chg="mod modGraphic">
          <ac:chgData name="smiyazak" userId="fzgxfhLGUM4XWADjrFiAltUgLhdVdaSdGq4h9WOKtRk=" providerId="None" clId="Web-{24CC9F33-23F3-452A-9A69-66755C27C7BC}" dt="2020-10-05T03:18:10.014" v="4"/>
          <ac:graphicFrameMkLst>
            <pc:docMk/>
            <pc:sldMk cId="1574332077" sldId="734"/>
            <ac:graphicFrameMk id="15" creationId="{5C4374D8-C7AA-A044-9BC8-03321DB933E1}"/>
          </ac:graphicFrameMkLst>
        </pc:graphicFrameChg>
      </pc:sldChg>
      <pc:sldChg chg="modSp">
        <pc:chgData name="smiyazak" userId="fzgxfhLGUM4XWADjrFiAltUgLhdVdaSdGq4h9WOKtRk=" providerId="None" clId="Web-{24CC9F33-23F3-452A-9A69-66755C27C7BC}" dt="2020-10-05T03:18:22.639" v="7"/>
        <pc:sldMkLst>
          <pc:docMk/>
          <pc:sldMk cId="3532094771" sldId="736"/>
        </pc:sldMkLst>
        <pc:graphicFrameChg chg="mod modGraphic">
          <ac:chgData name="smiyazak" userId="fzgxfhLGUM4XWADjrFiAltUgLhdVdaSdGq4h9WOKtRk=" providerId="None" clId="Web-{24CC9F33-23F3-452A-9A69-66755C27C7BC}" dt="2020-10-05T03:18:22.639" v="7"/>
          <ac:graphicFrameMkLst>
            <pc:docMk/>
            <pc:sldMk cId="3532094771" sldId="736"/>
            <ac:graphicFrameMk id="15" creationId="{5C4374D8-C7AA-A044-9BC8-03321DB933E1}"/>
          </ac:graphicFrameMkLst>
        </pc:graphicFrameChg>
      </pc:sldChg>
    </pc:docChg>
  </pc:docChgLst>
  <pc:docChgLst>
    <pc:chgData name="smiyazak" userId="fzgxfhLGUM4XWADjrFiAltUgLhdVdaSdGq4h9WOKtRk=" providerId="None" clId="Web-{FA19EAFE-512D-4D32-A08E-00C7A2EC4103}"/>
    <pc:docChg chg="modSld">
      <pc:chgData name="smiyazak" userId="fzgxfhLGUM4XWADjrFiAltUgLhdVdaSdGq4h9WOKtRk=" providerId="None" clId="Web-{FA19EAFE-512D-4D32-A08E-00C7A2EC4103}" dt="2020-09-17T04:13:26.122" v="12" actId="20577"/>
      <pc:docMkLst>
        <pc:docMk/>
      </pc:docMkLst>
      <pc:sldChg chg="modSp">
        <pc:chgData name="smiyazak" userId="fzgxfhLGUM4XWADjrFiAltUgLhdVdaSdGq4h9WOKtRk=" providerId="None" clId="Web-{FA19EAFE-512D-4D32-A08E-00C7A2EC4103}" dt="2020-09-17T04:13:12.794" v="2" actId="20577"/>
        <pc:sldMkLst>
          <pc:docMk/>
          <pc:sldMk cId="4277606802" sldId="733"/>
        </pc:sldMkLst>
        <pc:spChg chg="mod">
          <ac:chgData name="smiyazak" userId="fzgxfhLGUM4XWADjrFiAltUgLhdVdaSdGq4h9WOKtRk=" providerId="None" clId="Web-{FA19EAFE-512D-4D32-A08E-00C7A2EC4103}" dt="2020-09-17T04:13:12.794" v="2" actId="20577"/>
          <ac:spMkLst>
            <pc:docMk/>
            <pc:sldMk cId="4277606802" sldId="733"/>
            <ac:spMk id="5" creationId="{80B0730C-3B9E-4841-8DAD-6780CB507DD0}"/>
          </ac:spMkLst>
        </pc:spChg>
      </pc:sldChg>
      <pc:sldChg chg="modSp">
        <pc:chgData name="smiyazak" userId="fzgxfhLGUM4XWADjrFiAltUgLhdVdaSdGq4h9WOKtRk=" providerId="None" clId="Web-{FA19EAFE-512D-4D32-A08E-00C7A2EC4103}" dt="2020-09-17T04:13:17.044" v="7" actId="20577"/>
        <pc:sldMkLst>
          <pc:docMk/>
          <pc:sldMk cId="1574332077" sldId="734"/>
        </pc:sldMkLst>
        <pc:spChg chg="mod">
          <ac:chgData name="smiyazak" userId="fzgxfhLGUM4XWADjrFiAltUgLhdVdaSdGq4h9WOKtRk=" providerId="None" clId="Web-{FA19EAFE-512D-4D32-A08E-00C7A2EC4103}" dt="2020-09-17T04:13:17.044" v="7" actId="20577"/>
          <ac:spMkLst>
            <pc:docMk/>
            <pc:sldMk cId="1574332077" sldId="734"/>
            <ac:spMk id="5" creationId="{80B0730C-3B9E-4841-8DAD-6780CB507DD0}"/>
          </ac:spMkLst>
        </pc:spChg>
      </pc:sldChg>
      <pc:sldChg chg="modSp">
        <pc:chgData name="smiyazak" userId="fzgxfhLGUM4XWADjrFiAltUgLhdVdaSdGq4h9WOKtRk=" providerId="None" clId="Web-{FA19EAFE-512D-4D32-A08E-00C7A2EC4103}" dt="2020-09-17T04:13:24.934" v="10" actId="20577"/>
        <pc:sldMkLst>
          <pc:docMk/>
          <pc:sldMk cId="3532094771" sldId="736"/>
        </pc:sldMkLst>
        <pc:spChg chg="mod">
          <ac:chgData name="smiyazak" userId="fzgxfhLGUM4XWADjrFiAltUgLhdVdaSdGq4h9WOKtRk=" providerId="None" clId="Web-{FA19EAFE-512D-4D32-A08E-00C7A2EC4103}" dt="2020-09-17T04:13:24.934" v="10" actId="20577"/>
          <ac:spMkLst>
            <pc:docMk/>
            <pc:sldMk cId="3532094771" sldId="736"/>
            <ac:spMk id="5" creationId="{80B0730C-3B9E-4841-8DAD-6780CB507DD0}"/>
          </ac:spMkLst>
        </pc:spChg>
      </pc:sldChg>
    </pc:docChg>
  </pc:docChgLst>
  <pc:docChgLst>
    <pc:chgData name="mhiguchi" userId="NbHeIkdE0LhaLYNyBMZYozbDZdIty0KAIZWEN4inVbk=" providerId="None" clId="Web-{FB591AEA-AB11-4387-B684-B068FD424C79}"/>
    <pc:docChg chg="modSld">
      <pc:chgData name="mhiguchi" userId="NbHeIkdE0LhaLYNyBMZYozbDZdIty0KAIZWEN4inVbk=" providerId="None" clId="Web-{FB591AEA-AB11-4387-B684-B068FD424C79}" dt="2020-09-24T02:10:59.780" v="72"/>
      <pc:docMkLst>
        <pc:docMk/>
      </pc:docMkLst>
      <pc:sldChg chg="modSp">
        <pc:chgData name="mhiguchi" userId="NbHeIkdE0LhaLYNyBMZYozbDZdIty0KAIZWEN4inVbk=" providerId="None" clId="Web-{FB591AEA-AB11-4387-B684-B068FD424C79}" dt="2020-09-24T02:10:59.780" v="72"/>
        <pc:sldMkLst>
          <pc:docMk/>
          <pc:sldMk cId="4082721140" sldId="725"/>
        </pc:sldMkLst>
        <pc:spChg chg="mod">
          <ac:chgData name="mhiguchi" userId="NbHeIkdE0LhaLYNyBMZYozbDZdIty0KAIZWEN4inVbk=" providerId="None" clId="Web-{FB591AEA-AB11-4387-B684-B068FD424C79}" dt="2020-09-24T02:10:53.389" v="59" actId="20577"/>
          <ac:spMkLst>
            <pc:docMk/>
            <pc:sldMk cId="4082721140" sldId="725"/>
            <ac:spMk id="3" creationId="{00000000-0000-0000-0000-000000000000}"/>
          </ac:spMkLst>
        </pc:spChg>
        <pc:graphicFrameChg chg="mod modGraphic">
          <ac:chgData name="mhiguchi" userId="NbHeIkdE0LhaLYNyBMZYozbDZdIty0KAIZWEN4inVbk=" providerId="None" clId="Web-{FB591AEA-AB11-4387-B684-B068FD424C79}" dt="2020-09-24T02:10:59.780" v="72"/>
          <ac:graphicFrameMkLst>
            <pc:docMk/>
            <pc:sldMk cId="4082721140" sldId="725"/>
            <ac:graphicFrameMk id="5" creationId="{5C4374D8-C7AA-A044-9BC8-03321DB933E1}"/>
          </ac:graphicFrameMkLst>
        </pc:graphicFrameChg>
      </pc:sldChg>
      <pc:sldChg chg="modSp">
        <pc:chgData name="mhiguchi" userId="NbHeIkdE0LhaLYNyBMZYozbDZdIty0KAIZWEN4inVbk=" providerId="None" clId="Web-{FB591AEA-AB11-4387-B684-B068FD424C79}" dt="2020-09-24T02:10:26.982" v="12"/>
        <pc:sldMkLst>
          <pc:docMk/>
          <pc:sldMk cId="2664336359" sldId="744"/>
        </pc:sldMkLst>
        <pc:spChg chg="mod">
          <ac:chgData name="mhiguchi" userId="NbHeIkdE0LhaLYNyBMZYozbDZdIty0KAIZWEN4inVbk=" providerId="None" clId="Web-{FB591AEA-AB11-4387-B684-B068FD424C79}" dt="2020-09-24T02:10:19.201" v="8" actId="20577"/>
          <ac:spMkLst>
            <pc:docMk/>
            <pc:sldMk cId="2664336359" sldId="744"/>
            <ac:spMk id="3" creationId="{00000000-0000-0000-0000-000000000000}"/>
          </ac:spMkLst>
        </pc:spChg>
        <pc:graphicFrameChg chg="mod modGraphic">
          <ac:chgData name="mhiguchi" userId="NbHeIkdE0LhaLYNyBMZYozbDZdIty0KAIZWEN4inVbk=" providerId="None" clId="Web-{FB591AEA-AB11-4387-B684-B068FD424C79}" dt="2020-09-24T02:10:26.982" v="12"/>
          <ac:graphicFrameMkLst>
            <pc:docMk/>
            <pc:sldMk cId="2664336359" sldId="744"/>
            <ac:graphicFrameMk id="5" creationId="{5C4374D8-C7AA-A044-9BC8-03321DB933E1}"/>
          </ac:graphicFrameMkLst>
        </pc:graphicFrameChg>
      </pc:sldChg>
      <pc:sldChg chg="modSp">
        <pc:chgData name="mhiguchi" userId="NbHeIkdE0LhaLYNyBMZYozbDZdIty0KAIZWEN4inVbk=" providerId="None" clId="Web-{FB591AEA-AB11-4387-B684-B068FD424C79}" dt="2020-09-24T02:10:44.467" v="38"/>
        <pc:sldMkLst>
          <pc:docMk/>
          <pc:sldMk cId="112280498" sldId="745"/>
        </pc:sldMkLst>
        <pc:spChg chg="mod">
          <ac:chgData name="mhiguchi" userId="NbHeIkdE0LhaLYNyBMZYozbDZdIty0KAIZWEN4inVbk=" providerId="None" clId="Web-{FB591AEA-AB11-4387-B684-B068FD424C79}" dt="2020-09-24T02:10:38.701" v="26" actId="20577"/>
          <ac:spMkLst>
            <pc:docMk/>
            <pc:sldMk cId="112280498" sldId="745"/>
            <ac:spMk id="3" creationId="{00000000-0000-0000-0000-000000000000}"/>
          </ac:spMkLst>
        </pc:spChg>
        <pc:graphicFrameChg chg="mod modGraphic">
          <ac:chgData name="mhiguchi" userId="NbHeIkdE0LhaLYNyBMZYozbDZdIty0KAIZWEN4inVbk=" providerId="None" clId="Web-{FB591AEA-AB11-4387-B684-B068FD424C79}" dt="2020-09-24T02:10:44.467" v="38"/>
          <ac:graphicFrameMkLst>
            <pc:docMk/>
            <pc:sldMk cId="112280498" sldId="745"/>
            <ac:graphicFrameMk id="5" creationId="{5C4374D8-C7AA-A044-9BC8-03321DB933E1}"/>
          </ac:graphicFrameMkLst>
        </pc:graphicFrameChg>
      </pc:sldChg>
    </pc:docChg>
  </pc:docChgLst>
  <pc:docChgLst>
    <pc:chgData name="五十嵐圭輔" userId="3LfdoFKC8JXU3K3AF2drcqKYccr1SthGTtYKGv5KDrw=" providerId="None" clId="Web-{C817D3FA-33B3-4AA2-90F2-400E71E5B725}"/>
    <pc:docChg chg="modSld">
      <pc:chgData name="五十嵐圭輔" userId="3LfdoFKC8JXU3K3AF2drcqKYccr1SthGTtYKGv5KDrw=" providerId="None" clId="Web-{C817D3FA-33B3-4AA2-90F2-400E71E5B725}" dt="2021-02-10T08:00:52.937" v="8" actId="20577"/>
      <pc:docMkLst>
        <pc:docMk/>
      </pc:docMkLst>
      <pc:sldChg chg="modSp">
        <pc:chgData name="五十嵐圭輔" userId="3LfdoFKC8JXU3K3AF2drcqKYccr1SthGTtYKGv5KDrw=" providerId="None" clId="Web-{C817D3FA-33B3-4AA2-90F2-400E71E5B725}" dt="2021-02-10T08:00:52.937" v="8" actId="20577"/>
        <pc:sldMkLst>
          <pc:docMk/>
          <pc:sldMk cId="832014766" sldId="731"/>
        </pc:sldMkLst>
        <pc:spChg chg="mod">
          <ac:chgData name="五十嵐圭輔" userId="3LfdoFKC8JXU3K3AF2drcqKYccr1SthGTtYKGv5KDrw=" providerId="None" clId="Web-{C817D3FA-33B3-4AA2-90F2-400E71E5B725}" dt="2021-02-10T08:00:52.937" v="8" actId="20577"/>
          <ac:spMkLst>
            <pc:docMk/>
            <pc:sldMk cId="832014766" sldId="731"/>
            <ac:spMk id="4" creationId="{00000000-0000-0000-0000-000000000000}"/>
          </ac:spMkLst>
        </pc:spChg>
      </pc:sldChg>
    </pc:docChg>
  </pc:docChgLst>
  <pc:docChgLst>
    <pc:chgData name="五十嵐圭輔" userId="3LfdoFKC8JXU3K3AF2drcqKYccr1SthGTtYKGv5KDrw=" providerId="None" clId="Web-{0BF876A2-4F4B-47BF-A4FD-BF8A7FFB28A1}"/>
    <pc:docChg chg="modSld">
      <pc:chgData name="五十嵐圭輔" userId="3LfdoFKC8JXU3K3AF2drcqKYccr1SthGTtYKGv5KDrw=" providerId="None" clId="Web-{0BF876A2-4F4B-47BF-A4FD-BF8A7FFB28A1}" dt="2021-02-10T02:47:15.285" v="25"/>
      <pc:docMkLst>
        <pc:docMk/>
      </pc:docMkLst>
      <pc:sldChg chg="addSp delSp modSp">
        <pc:chgData name="五十嵐圭輔" userId="3LfdoFKC8JXU3K3AF2drcqKYccr1SthGTtYKGv5KDrw=" providerId="None" clId="Web-{0BF876A2-4F4B-47BF-A4FD-BF8A7FFB28A1}" dt="2021-02-10T02:47:15.285" v="25"/>
        <pc:sldMkLst>
          <pc:docMk/>
          <pc:sldMk cId="2728861199" sldId="739"/>
        </pc:sldMkLst>
        <pc:spChg chg="mod">
          <ac:chgData name="五十嵐圭輔" userId="3LfdoFKC8JXU3K3AF2drcqKYccr1SthGTtYKGv5KDrw=" providerId="None" clId="Web-{0BF876A2-4F4B-47BF-A4FD-BF8A7FFB28A1}" dt="2021-02-10T02:34:33.822" v="4" actId="20577"/>
          <ac:spMkLst>
            <pc:docMk/>
            <pc:sldMk cId="2728861199" sldId="739"/>
            <ac:spMk id="9" creationId="{00000000-0000-0000-0000-000000000000}"/>
          </ac:spMkLst>
        </pc:spChg>
        <pc:spChg chg="mod">
          <ac:chgData name="五十嵐圭輔" userId="3LfdoFKC8JXU3K3AF2drcqKYccr1SthGTtYKGv5KDrw=" providerId="None" clId="Web-{0BF876A2-4F4B-47BF-A4FD-BF8A7FFB28A1}" dt="2021-02-10T02:43:03.037" v="15" actId="20577"/>
          <ac:spMkLst>
            <pc:docMk/>
            <pc:sldMk cId="2728861199" sldId="739"/>
            <ac:spMk id="10" creationId="{00000000-0000-0000-0000-000000000000}"/>
          </ac:spMkLst>
        </pc:spChg>
        <pc:spChg chg="mod">
          <ac:chgData name="五十嵐圭輔" userId="3LfdoFKC8JXU3K3AF2drcqKYccr1SthGTtYKGv5KDrw=" providerId="None" clId="Web-{0BF876A2-4F4B-47BF-A4FD-BF8A7FFB28A1}" dt="2021-02-10T02:34:38.384" v="5" actId="20577"/>
          <ac:spMkLst>
            <pc:docMk/>
            <pc:sldMk cId="2728861199" sldId="739"/>
            <ac:spMk id="12" creationId="{00000000-0000-0000-0000-000000000000}"/>
          </ac:spMkLst>
        </pc:spChg>
        <pc:graphicFrameChg chg="del">
          <ac:chgData name="五十嵐圭輔" userId="3LfdoFKC8JXU3K3AF2drcqKYccr1SthGTtYKGv5KDrw=" providerId="None" clId="Web-{0BF876A2-4F4B-47BF-A4FD-BF8A7FFB28A1}" dt="2021-02-10T02:42:57.927" v="14"/>
          <ac:graphicFrameMkLst>
            <pc:docMk/>
            <pc:sldMk cId="2728861199" sldId="739"/>
            <ac:graphicFrameMk id="11" creationId="{00000000-0000-0000-0000-000000000000}"/>
          </ac:graphicFrameMkLst>
        </pc:graphicFrameChg>
        <pc:picChg chg="add del mod">
          <ac:chgData name="五十嵐圭輔" userId="3LfdoFKC8JXU3K3AF2drcqKYccr1SthGTtYKGv5KDrw=" providerId="None" clId="Web-{0BF876A2-4F4B-47BF-A4FD-BF8A7FFB28A1}" dt="2021-02-10T02:46:56.972" v="20"/>
          <ac:picMkLst>
            <pc:docMk/>
            <pc:sldMk cId="2728861199" sldId="739"/>
            <ac:picMk id="19" creationId="{87C05734-78FE-4B33-92F9-C7B1E0E86F78}"/>
          </ac:picMkLst>
        </pc:picChg>
        <pc:picChg chg="add del mod">
          <ac:chgData name="五十嵐圭輔" userId="3LfdoFKC8JXU3K3AF2drcqKYccr1SthGTtYKGv5KDrw=" providerId="None" clId="Web-{0BF876A2-4F4B-47BF-A4FD-BF8A7FFB28A1}" dt="2021-02-10T02:47:15.285" v="25"/>
          <ac:picMkLst>
            <pc:docMk/>
            <pc:sldMk cId="2728861199" sldId="739"/>
            <ac:picMk id="20" creationId="{09E177DB-AD7A-4700-B451-605D22E624EF}"/>
          </ac:picMkLst>
        </pc:picChg>
      </pc:sldChg>
      <pc:sldChg chg="addSp delSp modSp">
        <pc:chgData name="五十嵐圭輔" userId="3LfdoFKC8JXU3K3AF2drcqKYccr1SthGTtYKGv5KDrw=" providerId="None" clId="Web-{0BF876A2-4F4B-47BF-A4FD-BF8A7FFB28A1}" dt="2021-02-10T02:43:08.630" v="18" actId="20577"/>
        <pc:sldMkLst>
          <pc:docMk/>
          <pc:sldMk cId="1206714436" sldId="740"/>
        </pc:sldMkLst>
        <pc:spChg chg="mod">
          <ac:chgData name="五十嵐圭輔" userId="3LfdoFKC8JXU3K3AF2drcqKYccr1SthGTtYKGv5KDrw=" providerId="None" clId="Web-{0BF876A2-4F4B-47BF-A4FD-BF8A7FFB28A1}" dt="2021-02-10T02:35:03.134" v="10" actId="20577"/>
          <ac:spMkLst>
            <pc:docMk/>
            <pc:sldMk cId="1206714436" sldId="740"/>
            <ac:spMk id="6" creationId="{00000000-0000-0000-0000-000000000000}"/>
          </ac:spMkLst>
        </pc:spChg>
        <pc:spChg chg="mod">
          <ac:chgData name="五十嵐圭輔" userId="3LfdoFKC8JXU3K3AF2drcqKYccr1SthGTtYKGv5KDrw=" providerId="None" clId="Web-{0BF876A2-4F4B-47BF-A4FD-BF8A7FFB28A1}" dt="2021-02-10T02:43:08.630" v="18" actId="20577"/>
          <ac:spMkLst>
            <pc:docMk/>
            <pc:sldMk cId="1206714436" sldId="740"/>
            <ac:spMk id="7" creationId="{00000000-0000-0000-0000-000000000000}"/>
          </ac:spMkLst>
        </pc:spChg>
        <pc:spChg chg="del">
          <ac:chgData name="五十嵐圭輔" userId="3LfdoFKC8JXU3K3AF2drcqKYccr1SthGTtYKGv5KDrw=" providerId="None" clId="Web-{0BF876A2-4F4B-47BF-A4FD-BF8A7FFB28A1}" dt="2021-02-10T02:35:13.056" v="11"/>
          <ac:spMkLst>
            <pc:docMk/>
            <pc:sldMk cId="1206714436" sldId="740"/>
            <ac:spMk id="10" creationId="{00000000-0000-0000-0000-000000000000}"/>
          </ac:spMkLst>
        </pc:spChg>
        <pc:spChg chg="add">
          <ac:chgData name="五十嵐圭輔" userId="3LfdoFKC8JXU3K3AF2drcqKYccr1SthGTtYKGv5KDrw=" providerId="None" clId="Web-{0BF876A2-4F4B-47BF-A4FD-BF8A7FFB28A1}" dt="2021-02-10T02:35:13.650" v="12"/>
          <ac:spMkLst>
            <pc:docMk/>
            <pc:sldMk cId="1206714436" sldId="740"/>
            <ac:spMk id="14" creationId="{CC8DF467-F469-4C94-B90A-E08EA8FDA88E}"/>
          </ac:spMkLst>
        </pc:spChg>
        <pc:graphicFrameChg chg="del">
          <ac:chgData name="五十嵐圭輔" userId="3LfdoFKC8JXU3K3AF2drcqKYccr1SthGTtYKGv5KDrw=" providerId="None" clId="Web-{0BF876A2-4F4B-47BF-A4FD-BF8A7FFB28A1}" dt="2021-02-10T02:42:52.584" v="13"/>
          <ac:graphicFrameMkLst>
            <pc:docMk/>
            <pc:sldMk cId="1206714436" sldId="740"/>
            <ac:graphicFrameMk id="9"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2021/7/30</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2021/7/30</a:t>
            </a:fld>
            <a:endParaRPr kumimoji="1" lang="ja-JP" altLang="en-US" dirty="0"/>
          </a:p>
        </p:txBody>
      </p:sp>
      <p:sp>
        <p:nvSpPr>
          <p:cNvPr id="4" name="スライド イメージ プレースホルダ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2642550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381000" y="685800"/>
            <a:ext cx="6096000" cy="3429000"/>
          </a:xfrm>
        </p:spPr>
      </p:sp>
      <p:sp>
        <p:nvSpPr>
          <p:cNvPr id="3" name="ノート プレースホルダー 2"/>
          <p:cNvSpPr>
            <a:spLocks noGrp="1"/>
          </p:cNvSpPr>
          <p:nvPr>
            <p:ph type="body" idx="1"/>
          </p:nvPr>
        </p:nvSpPr>
        <p:spPr/>
        <p:txBody>
          <a:bodyPr/>
          <a:lstStyle/>
          <a:p>
            <a:endParaRPr kumimoji="1" lang="en-US" altLang="ja-JP" dirty="0"/>
          </a:p>
        </p:txBody>
      </p:sp>
    </p:spTree>
    <p:extLst>
      <p:ext uri="{BB962C8B-B14F-4D97-AF65-F5344CB8AC3E}">
        <p14:creationId xmlns:p14="http://schemas.microsoft.com/office/powerpoint/2010/main" val="12314980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hyperlink" Target="https://marketing.yahoo.co.jp/service/yahooads/"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914400" y="3212980"/>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969017" y="1730067"/>
            <a:ext cx="434384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3436822" y="4581128"/>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8" name="スライド番号プレースホルダ 10"/>
          <p:cNvSpPr txBox="1">
            <a:spLocks/>
          </p:cNvSpPr>
          <p:nvPr userDrawn="1"/>
        </p:nvSpPr>
        <p:spPr>
          <a:xfrm>
            <a:off x="9277716" y="6520266"/>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616524" y="291972"/>
            <a:ext cx="9837401" cy="432048"/>
          </a:xfrm>
        </p:spPr>
        <p:txBody>
          <a:bodyPr>
            <a:normAutofit/>
          </a:bodyPr>
          <a:lstStyle>
            <a:lvl1pPr algn="l">
              <a:defRPr sz="3446"/>
            </a:lvl1pPr>
          </a:lstStyle>
          <a:p>
            <a:r>
              <a:rPr kumimoji="1" lang="ja-JP" altLang="en-US"/>
              <a:t>テキストテキストテキスト　</a:t>
            </a:r>
            <a:r>
              <a:rPr lang="ja-JP" altLang="en-US" sz="1477">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354"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1" y="-11862"/>
            <a:ext cx="58809"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4" y="-11861"/>
            <a:ext cx="25455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215"/>
          </a:p>
        </p:txBody>
      </p:sp>
      <p:sp>
        <p:nvSpPr>
          <p:cNvPr id="7"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867114" y="2703416"/>
            <a:ext cx="10457777" cy="1143000"/>
          </a:xfrm>
        </p:spPr>
        <p:txBody>
          <a:bodyPr>
            <a:normAutofit/>
          </a:bodyPr>
          <a:lstStyle>
            <a:lvl1pPr>
              <a:defRPr sz="4923"/>
            </a:lvl1pPr>
          </a:lstStyle>
          <a:p>
            <a:r>
              <a:rPr kumimoji="1" lang="ja-JP" altLang="en-US" dirty="0">
                <a:solidFill>
                  <a:schemeClr val="tx1"/>
                </a:solidFill>
              </a:rPr>
              <a:t>クリックして中表紙タイトルを入力</a:t>
            </a:r>
          </a:p>
        </p:txBody>
      </p:sp>
      <p:sp>
        <p:nvSpPr>
          <p:cNvPr id="5" name="スライド番号プレースホルダ 10"/>
          <p:cNvSpPr txBox="1">
            <a:spLocks/>
          </p:cNvSpPr>
          <p:nvPr userDrawn="1"/>
        </p:nvSpPr>
        <p:spPr>
          <a:xfrm>
            <a:off x="9347200" y="6453343"/>
            <a:ext cx="2844800" cy="365125"/>
          </a:xfrm>
          <a:prstGeom prst="rect">
            <a:avLst/>
          </a:prstGeom>
        </p:spPr>
        <p:txBody>
          <a:bodyPr vert="horz" lIns="112542" tIns="56271" rIns="112542" bIns="56271"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z="1723" smtClean="0"/>
              <a:pPr/>
              <a:t>‹#›</a:t>
            </a:fld>
            <a:endParaRPr lang="ja-JP" altLang="en-US" sz="1723" dirty="0"/>
          </a:p>
        </p:txBody>
      </p:sp>
      <p:sp>
        <p:nvSpPr>
          <p:cNvPr id="7"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442035"/>
            <a:ext cx="4343842" cy="943646"/>
          </a:xfrm>
          <a:prstGeom prst="rect">
            <a:avLst/>
          </a:prstGeom>
          <a:noFill/>
          <a:ln w="9525">
            <a:noFill/>
            <a:miter lim="800000"/>
            <a:headEnd/>
            <a:tailEnd/>
          </a:ln>
          <a:effectLst/>
        </p:spPr>
      </p:pic>
      <p:sp>
        <p:nvSpPr>
          <p:cNvPr id="10" name="タイトル 1"/>
          <p:cNvSpPr>
            <a:spLocks noGrp="1"/>
          </p:cNvSpPr>
          <p:nvPr>
            <p:ph type="ctrTitle"/>
          </p:nvPr>
        </p:nvSpPr>
        <p:spPr>
          <a:xfrm>
            <a:off x="914400" y="2996959"/>
            <a:ext cx="10363200" cy="819523"/>
          </a:xfrm>
        </p:spPr>
        <p:txBody>
          <a:bodyPr>
            <a:normAutofit/>
          </a:bodyPr>
          <a:lstStyle>
            <a:lvl1pPr>
              <a:defRPr sz="5908"/>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828800" y="3861048"/>
            <a:ext cx="8534400" cy="288032"/>
          </a:xfrm>
        </p:spPr>
        <p:txBody>
          <a:bodyPr>
            <a:normAutofit/>
          </a:bodyPr>
          <a:lstStyle>
            <a:lvl1pPr marL="0" indent="0" algn="ctr">
              <a:buNone/>
              <a:defRPr sz="1723">
                <a:solidFill>
                  <a:srgbClr val="687080"/>
                </a:solidFill>
              </a:defRPr>
            </a:lvl1pPr>
            <a:lvl2pPr marL="562737" indent="0" algn="ctr">
              <a:buNone/>
              <a:defRPr>
                <a:solidFill>
                  <a:schemeClr val="tx1">
                    <a:tint val="75000"/>
                  </a:schemeClr>
                </a:solidFill>
              </a:defRPr>
            </a:lvl2pPr>
            <a:lvl3pPr marL="1125472" indent="0" algn="ctr">
              <a:buNone/>
              <a:defRPr>
                <a:solidFill>
                  <a:schemeClr val="tx1">
                    <a:tint val="75000"/>
                  </a:schemeClr>
                </a:solidFill>
              </a:defRPr>
            </a:lvl3pPr>
            <a:lvl4pPr marL="1688207" indent="0" algn="ctr">
              <a:buNone/>
              <a:defRPr>
                <a:solidFill>
                  <a:schemeClr val="tx1">
                    <a:tint val="75000"/>
                  </a:schemeClr>
                </a:solidFill>
              </a:defRPr>
            </a:lvl4pPr>
            <a:lvl5pPr marL="2250944" indent="0" algn="ctr">
              <a:buNone/>
              <a:defRPr>
                <a:solidFill>
                  <a:schemeClr val="tx1">
                    <a:tint val="75000"/>
                  </a:schemeClr>
                </a:solidFill>
              </a:defRPr>
            </a:lvl5pPr>
            <a:lvl6pPr marL="2813679" indent="0" algn="ctr">
              <a:buNone/>
              <a:defRPr>
                <a:solidFill>
                  <a:schemeClr val="tx1">
                    <a:tint val="75000"/>
                  </a:schemeClr>
                </a:solidFill>
              </a:defRPr>
            </a:lvl6pPr>
            <a:lvl7pPr marL="3376415" indent="0" algn="ctr">
              <a:buNone/>
              <a:defRPr>
                <a:solidFill>
                  <a:schemeClr val="tx1">
                    <a:tint val="75000"/>
                  </a:schemeClr>
                </a:solidFill>
              </a:defRPr>
            </a:lvl7pPr>
            <a:lvl8pPr marL="3939151" indent="0" algn="ctr">
              <a:buNone/>
              <a:defRPr>
                <a:solidFill>
                  <a:schemeClr val="tx1">
                    <a:tint val="75000"/>
                  </a:schemeClr>
                </a:solidFill>
              </a:defRPr>
            </a:lvl8pPr>
            <a:lvl9pPr marL="4501886"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22" y="4654078"/>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8"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340768"/>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924949"/>
            <a:ext cx="10363200" cy="1323579"/>
          </a:xfrm>
        </p:spPr>
        <p:txBody>
          <a:bodyPr>
            <a:normAutofit/>
          </a:bodyPr>
          <a:lstStyle>
            <a:lvl1pPr>
              <a:defRPr sz="5417"/>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3436822" y="4509120"/>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5"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967789" y="1124744"/>
            <a:ext cx="434384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914400" y="2708927"/>
            <a:ext cx="10363200" cy="1323579"/>
          </a:xfrm>
        </p:spPr>
        <p:txBody>
          <a:bodyPr>
            <a:normAutofit/>
          </a:bodyPr>
          <a:lstStyle>
            <a:lvl1pPr>
              <a:defRPr sz="5417"/>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828800" y="4221088"/>
            <a:ext cx="8534400" cy="288032"/>
          </a:xfrm>
        </p:spPr>
        <p:txBody>
          <a:bodyPr>
            <a:normAutofit/>
          </a:bodyPr>
          <a:lstStyle>
            <a:lvl1pPr marL="0" indent="0" algn="ctr">
              <a:buNone/>
              <a:defRPr sz="1723">
                <a:solidFill>
                  <a:srgbClr val="687080"/>
                </a:solidFill>
              </a:defRPr>
            </a:lvl1pPr>
            <a:lvl2pPr marL="562737" indent="0" algn="ctr">
              <a:buNone/>
              <a:defRPr>
                <a:solidFill>
                  <a:schemeClr val="tx1">
                    <a:tint val="75000"/>
                  </a:schemeClr>
                </a:solidFill>
              </a:defRPr>
            </a:lvl2pPr>
            <a:lvl3pPr marL="1125472" indent="0" algn="ctr">
              <a:buNone/>
              <a:defRPr>
                <a:solidFill>
                  <a:schemeClr val="tx1">
                    <a:tint val="75000"/>
                  </a:schemeClr>
                </a:solidFill>
              </a:defRPr>
            </a:lvl3pPr>
            <a:lvl4pPr marL="1688207" indent="0" algn="ctr">
              <a:buNone/>
              <a:defRPr>
                <a:solidFill>
                  <a:schemeClr val="tx1">
                    <a:tint val="75000"/>
                  </a:schemeClr>
                </a:solidFill>
              </a:defRPr>
            </a:lvl4pPr>
            <a:lvl5pPr marL="2250944" indent="0" algn="ctr">
              <a:buNone/>
              <a:defRPr>
                <a:solidFill>
                  <a:schemeClr val="tx1">
                    <a:tint val="75000"/>
                  </a:schemeClr>
                </a:solidFill>
              </a:defRPr>
            </a:lvl5pPr>
            <a:lvl6pPr marL="2813679" indent="0" algn="ctr">
              <a:buNone/>
              <a:defRPr>
                <a:solidFill>
                  <a:schemeClr val="tx1">
                    <a:tint val="75000"/>
                  </a:schemeClr>
                </a:solidFill>
              </a:defRPr>
            </a:lvl6pPr>
            <a:lvl7pPr marL="3376415" indent="0" algn="ctr">
              <a:buNone/>
              <a:defRPr>
                <a:solidFill>
                  <a:schemeClr val="tx1">
                    <a:tint val="75000"/>
                  </a:schemeClr>
                </a:solidFill>
              </a:defRPr>
            </a:lvl7pPr>
            <a:lvl8pPr marL="3939151" indent="0" algn="ctr">
              <a:buNone/>
              <a:defRPr>
                <a:solidFill>
                  <a:schemeClr val="tx1">
                    <a:tint val="75000"/>
                  </a:schemeClr>
                </a:solidFill>
              </a:defRPr>
            </a:lvl8pPr>
            <a:lvl9pPr marL="4501886"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3436822" y="4798094"/>
            <a:ext cx="5306795" cy="719138"/>
          </a:xfrm>
        </p:spPr>
        <p:txBody>
          <a:bodyPr>
            <a:noAutofit/>
          </a:bodyPr>
          <a:lstStyle>
            <a:lvl1pPr marL="0" marR="0" indent="0" algn="ctr" defTabSz="1125472" rtl="0" eaLnBrk="1" fontAlgn="auto" latinLnBrk="0" hangingPunct="1">
              <a:lnSpc>
                <a:spcPts val="3077"/>
              </a:lnSpc>
              <a:spcBef>
                <a:spcPct val="0"/>
              </a:spcBef>
              <a:spcAft>
                <a:spcPts val="0"/>
              </a:spcAft>
              <a:buClrTx/>
              <a:buSzTx/>
              <a:buFontTx/>
              <a:buNone/>
              <a:tabLst/>
              <a:defRPr sz="2215">
                <a:solidFill>
                  <a:schemeClr val="accent4"/>
                </a:solidFill>
              </a:defRPr>
            </a:lvl1pPr>
            <a:lvl2pPr>
              <a:defRPr sz="2215"/>
            </a:lvl2pPr>
            <a:lvl3pPr>
              <a:defRPr sz="2215"/>
            </a:lvl3pPr>
            <a:lvl4pPr>
              <a:defRPr sz="2215"/>
            </a:lvl4pPr>
            <a:lvl5pPr>
              <a:defRPr sz="2215"/>
            </a:lvl5pPr>
          </a:lstStyle>
          <a:p>
            <a:pPr marL="0" marR="0" lvl="0" indent="0" algn="ctr" defTabSz="1125472" rtl="0" eaLnBrk="1" fontAlgn="auto" latinLnBrk="0" hangingPunct="1">
              <a:lnSpc>
                <a:spcPts val="3077"/>
              </a:lnSpc>
              <a:spcBef>
                <a:spcPct val="0"/>
              </a:spcBef>
              <a:spcAft>
                <a:spcPts val="0"/>
              </a:spcAft>
              <a:buClrTx/>
              <a:buSzTx/>
              <a:buFontTx/>
              <a:buNone/>
              <a:tabLst/>
              <a:defRPr/>
            </a:pPr>
            <a:r>
              <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2215"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2215"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
        <p:nvSpPr>
          <p:cNvPr id="6"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8241" y="1916832"/>
            <a:ext cx="9144000" cy="2387600"/>
          </a:xfrm>
        </p:spPr>
        <p:txBody>
          <a:bodyPr anchor="b"/>
          <a:lstStyle>
            <a:lvl1pPr algn="ctr">
              <a:defRPr sz="6000">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solidFill>
                  <a:srgbClr val="212121"/>
                </a:solidFill>
                <a:latin typeface="メイリオ" panose="020B0604030504040204" pitchFamily="50" charset="-128"/>
                <a:ea typeface="メイリオ" panose="020B0604030504040204" pitchFamily="50" charset="-128"/>
              </a:defRPr>
            </a:lvl1pPr>
            <a:lvl2pPr marL="457223" indent="0" algn="ctr">
              <a:buNone/>
              <a:defRPr sz="2000"/>
            </a:lvl2pPr>
            <a:lvl3pPr marL="914446" indent="0" algn="ctr">
              <a:buNone/>
              <a:defRPr sz="1801"/>
            </a:lvl3pPr>
            <a:lvl4pPr marL="1371669" indent="0" algn="ctr">
              <a:buNone/>
              <a:defRPr sz="1600"/>
            </a:lvl4pPr>
            <a:lvl5pPr marL="1828891" indent="0" algn="ctr">
              <a:buNone/>
              <a:defRPr sz="1600"/>
            </a:lvl5pPr>
            <a:lvl6pPr marL="2286114" indent="0" algn="ctr">
              <a:buNone/>
              <a:defRPr sz="1600"/>
            </a:lvl6pPr>
            <a:lvl7pPr marL="2743338" indent="0" algn="ctr">
              <a:buNone/>
              <a:defRPr sz="1600"/>
            </a:lvl7pPr>
            <a:lvl8pPr marL="3200560" indent="0" algn="ctr">
              <a:buNone/>
              <a:defRPr sz="1600"/>
            </a:lvl8pPr>
            <a:lvl9pPr marL="3657783"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2021/7/30</a:t>
            </a:fld>
            <a:endParaRPr lang="ja-JP" altLang="en-US"/>
          </a:p>
        </p:txBody>
      </p:sp>
      <p:sp>
        <p:nvSpPr>
          <p:cNvPr id="7" name="スライド番号プレースホルダー 5"/>
          <p:cNvSpPr>
            <a:spLocks noGrp="1"/>
          </p:cNvSpPr>
          <p:nvPr>
            <p:ph type="sldNum" sz="quarter" idx="12"/>
          </p:nvPr>
        </p:nvSpPr>
        <p:spPr>
          <a:xfrm>
            <a:off x="9374082" y="6552840"/>
            <a:ext cx="2743200" cy="365125"/>
          </a:xfrm>
          <a:prstGeom prst="rect">
            <a:avLst/>
          </a:prstGeom>
        </p:spPr>
        <p:txBody>
          <a:bodyPr/>
          <a:lstStyle>
            <a:lvl1pPr algn="r">
              <a:defRPr sz="1001">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4038601" y="6552840"/>
            <a:ext cx="4114800" cy="365125"/>
          </a:xfrm>
          <a:prstGeom prst="rect">
            <a:avLst/>
          </a:prstGeom>
        </p:spPr>
        <p:txBody>
          <a:bodyPr vert="horz" lIns="91440" tIns="45720" rIns="91440" bIns="45720" rtlCol="0" anchor="ctr"/>
          <a:lstStyle>
            <a:lvl1pPr algn="ctr">
              <a:defRPr sz="80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1790652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コンテンツページ_汎用（黒）">
    <p:spTree>
      <p:nvGrpSpPr>
        <p:cNvPr id="1" name=""/>
        <p:cNvGrpSpPr/>
        <p:nvPr/>
      </p:nvGrpSpPr>
      <p:grpSpPr>
        <a:xfrm>
          <a:off x="0" y="0"/>
          <a:ext cx="0" cy="0"/>
          <a:chOff x="0" y="0"/>
          <a:chExt cx="0" cy="0"/>
        </a:xfrm>
      </p:grpSpPr>
      <p:sp>
        <p:nvSpPr>
          <p:cNvPr id="18" name="テキスト プレースホルダー 17"/>
          <p:cNvSpPr>
            <a:spLocks noGrp="1"/>
          </p:cNvSpPr>
          <p:nvPr>
            <p:ph type="body" sz="quarter" idx="12" hasCustomPrompt="1"/>
          </p:nvPr>
        </p:nvSpPr>
        <p:spPr>
          <a:xfrm>
            <a:off x="319913" y="1196752"/>
            <a:ext cx="11521280" cy="609749"/>
          </a:xfrm>
          <a:prstGeom prst="rect">
            <a:avLst/>
          </a:prstGeom>
        </p:spPr>
        <p:txBody>
          <a:bodyPr>
            <a:normAutofit/>
          </a:bodyPr>
          <a:lstStyle>
            <a:lvl1pPr marL="0" indent="0">
              <a:buFont typeface="+mj-lt"/>
              <a:buNone/>
              <a:defRPr sz="2000"/>
            </a:lvl1pPr>
          </a:lstStyle>
          <a:p>
            <a:pPr lvl="0"/>
            <a:r>
              <a:rPr kumimoji="1" lang="ja-JP" altLang="en-US"/>
              <a:t>説明文</a:t>
            </a:r>
            <a:r>
              <a:rPr kumimoji="1" lang="en-US" altLang="ja-JP" dirty="0"/>
              <a:t>(20pt)</a:t>
            </a:r>
          </a:p>
        </p:txBody>
      </p:sp>
      <p:sp>
        <p:nvSpPr>
          <p:cNvPr id="16" name="テキスト プレースホルダー 15"/>
          <p:cNvSpPr>
            <a:spLocks noGrp="1"/>
          </p:cNvSpPr>
          <p:nvPr>
            <p:ph type="body" sz="quarter" idx="11" hasCustomPrompt="1"/>
          </p:nvPr>
        </p:nvSpPr>
        <p:spPr>
          <a:xfrm>
            <a:off x="334963" y="130175"/>
            <a:ext cx="9759950" cy="814388"/>
          </a:xfrm>
          <a:prstGeom prst="rect">
            <a:avLst/>
          </a:prstGeom>
        </p:spPr>
        <p:txBody>
          <a:bodyPr anchor="ctr"/>
          <a:lstStyle>
            <a:lvl1pPr marL="0" indent="0">
              <a:buNone/>
              <a:defRPr sz="2800">
                <a:latin typeface="+mj-ea"/>
                <a:ea typeface="+mj-ea"/>
              </a:defRPr>
            </a:lvl1pPr>
            <a:lvl2pPr>
              <a:defRPr sz="3200">
                <a:latin typeface="+mj-ea"/>
                <a:ea typeface="+mj-ea"/>
              </a:defRPr>
            </a:lvl2pPr>
            <a:lvl3pPr>
              <a:defRPr sz="3200">
                <a:latin typeface="+mj-ea"/>
                <a:ea typeface="+mj-ea"/>
              </a:defRPr>
            </a:lvl3pPr>
            <a:lvl4pPr>
              <a:defRPr sz="3200">
                <a:latin typeface="+mj-ea"/>
                <a:ea typeface="+mj-ea"/>
              </a:defRPr>
            </a:lvl4pPr>
            <a:lvl5pPr>
              <a:defRPr sz="3200">
                <a:latin typeface="+mj-ea"/>
                <a:ea typeface="+mj-ea"/>
              </a:defRPr>
            </a:lvl5pPr>
          </a:lstStyle>
          <a:p>
            <a:pPr lvl="0"/>
            <a:r>
              <a:rPr kumimoji="1" lang="ja-JP" altLang="en-US"/>
              <a:t>タイトル</a:t>
            </a:r>
            <a:r>
              <a:rPr kumimoji="1" lang="en-US" altLang="ja-JP" dirty="0"/>
              <a:t>(28pt)</a:t>
            </a:r>
          </a:p>
        </p:txBody>
      </p:sp>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a:extLst>
              <a:ext uri="{FF2B5EF4-FFF2-40B4-BE49-F238E27FC236}">
                <a16:creationId xmlns:a16="http://schemas.microsoft.com/office/drawing/2014/main" id="{197AC3E9-BF37-6D4A-B69C-4E17A345C09B}"/>
              </a:ext>
            </a:extLst>
          </p:cNvPr>
          <p:cNvSpPr/>
          <p:nvPr userDrawn="1"/>
        </p:nvSpPr>
        <p:spPr>
          <a:xfrm>
            <a:off x="0" y="-1"/>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a:extLst>
              <a:ext uri="{FF2B5EF4-FFF2-40B4-BE49-F238E27FC236}">
                <a16:creationId xmlns:a16="http://schemas.microsoft.com/office/drawing/2014/main" id="{34BAEFCC-D685-134C-B3D2-5C61218641ED}"/>
              </a:ext>
            </a:extLst>
          </p:cNvPr>
          <p:cNvSpPr/>
          <p:nvPr userDrawn="1"/>
        </p:nvSpPr>
        <p:spPr>
          <a:xfrm>
            <a:off x="0" y="0"/>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7">
            <a:extLst>
              <a:ext uri="{FF2B5EF4-FFF2-40B4-BE49-F238E27FC236}">
                <a16:creationId xmlns:a16="http://schemas.microsoft.com/office/drawing/2014/main" id="{27B795C4-F04F-BF4C-A95F-871F054AF31C}"/>
              </a:ext>
            </a:extLst>
          </p:cNvPr>
          <p:cNvSpPr>
            <a:spLocks noGrp="1"/>
          </p:cNvSpPr>
          <p:nvPr>
            <p:ph type="body" sz="quarter" idx="13" hasCustomPrompt="1"/>
          </p:nvPr>
        </p:nvSpPr>
        <p:spPr>
          <a:xfrm>
            <a:off x="319913" y="2005639"/>
            <a:ext cx="11521280" cy="271233"/>
          </a:xfrm>
          <a:prstGeom prst="rect">
            <a:avLst/>
          </a:prstGeom>
        </p:spPr>
        <p:txBody>
          <a:bodyPr/>
          <a:lstStyle>
            <a:lvl1pPr marL="0" indent="0">
              <a:buFont typeface="+mj-lt"/>
              <a:buNone/>
              <a:defRPr sz="900">
                <a:solidFill>
                  <a:schemeClr val="accent2"/>
                </a:solidFill>
                <a:latin typeface="+mn-lt"/>
              </a:defRPr>
            </a:lvl1pPr>
          </a:lstStyle>
          <a:p>
            <a:pPr lvl="0"/>
            <a:r>
              <a:rPr kumimoji="1" lang="ja-JP" altLang="en-US"/>
              <a:t>注釈（</a:t>
            </a:r>
            <a:r>
              <a:rPr kumimoji="1" lang="en-US" altLang="ja-JP" dirty="0"/>
              <a:t>9pt</a:t>
            </a:r>
            <a:r>
              <a:rPr kumimoji="1" lang="ja-JP" altLang="en-US"/>
              <a:t>）</a:t>
            </a:r>
            <a:endParaRPr kumimoji="1" lang="ja-JP" altLang="en-US" dirty="0"/>
          </a:p>
        </p:txBody>
      </p:sp>
      <p:sp>
        <p:nvSpPr>
          <p:cNvPr id="13" name="スライド番号プレースホルダー 2">
            <a:extLst>
              <a:ext uri="{FF2B5EF4-FFF2-40B4-BE49-F238E27FC236}">
                <a16:creationId xmlns:a16="http://schemas.microsoft.com/office/drawing/2014/main" id="{19DA63E3-B037-B048-9C77-255C705E15A1}"/>
              </a:ext>
            </a:extLst>
          </p:cNvPr>
          <p:cNvSpPr>
            <a:spLocks noGrp="1"/>
          </p:cNvSpPr>
          <p:nvPr>
            <p:ph type="sldNum" sz="quarter" idx="4"/>
          </p:nvPr>
        </p:nvSpPr>
        <p:spPr>
          <a:xfrm>
            <a:off x="10992544" y="6525344"/>
            <a:ext cx="1033522" cy="365125"/>
          </a:xfrm>
          <a:prstGeom prst="rect">
            <a:avLst/>
          </a:prstGeom>
        </p:spPr>
        <p:txBody>
          <a:bodyPr/>
          <a:lstStyle>
            <a:lvl1pPr algn="r">
              <a:defRPr sz="1400">
                <a:solidFill>
                  <a:schemeClr val="accent2"/>
                </a:solidFill>
              </a:defRPr>
            </a:lvl1pPr>
          </a:lstStyle>
          <a:p>
            <a:fld id="{F9BD7636-22E7-4304-ABE2-16A3D163D5E1}" type="slidenum">
              <a:rPr lang="ja-JP" altLang="en-US" smtClean="0"/>
              <a:pPr/>
              <a:t>‹#›</a:t>
            </a:fld>
            <a:endParaRPr lang="ja-JP" altLang="en-US"/>
          </a:p>
        </p:txBody>
      </p:sp>
    </p:spTree>
    <p:extLst>
      <p:ext uri="{BB962C8B-B14F-4D97-AF65-F5344CB8AC3E}">
        <p14:creationId xmlns:p14="http://schemas.microsoft.com/office/powerpoint/2010/main" val="35020905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最終ページ_汎用">
    <p:spTree>
      <p:nvGrpSpPr>
        <p:cNvPr id="1" name=""/>
        <p:cNvGrpSpPr/>
        <p:nvPr/>
      </p:nvGrpSpPr>
      <p:grpSpPr>
        <a:xfrm>
          <a:off x="0" y="0"/>
          <a:ext cx="0" cy="0"/>
          <a:chOff x="0" y="0"/>
          <a:chExt cx="0" cy="0"/>
        </a:xfrm>
      </p:grpSpPr>
      <p:sp>
        <p:nvSpPr>
          <p:cNvPr id="7" name="サブタイトル 2">
            <a:extLst>
              <a:ext uri="{FF2B5EF4-FFF2-40B4-BE49-F238E27FC236}">
                <a16:creationId xmlns:a16="http://schemas.microsoft.com/office/drawing/2014/main" id="{298635B8-5D4F-5A47-90C9-E655C730FEC2}"/>
              </a:ext>
            </a:extLst>
          </p:cNvPr>
          <p:cNvSpPr txBox="1">
            <a:spLocks/>
          </p:cNvSpPr>
          <p:nvPr userDrawn="1"/>
        </p:nvSpPr>
        <p:spPr>
          <a:xfrm>
            <a:off x="334963" y="129600"/>
            <a:ext cx="9759296" cy="815027"/>
          </a:xfrm>
          <a:prstGeom prst="rect">
            <a:avLst/>
          </a:prstGeom>
        </p:spPr>
        <p:txBody>
          <a:bodyPr vert="horz" lIns="91440" tIns="45720" rIns="91440" bIns="45720" rtlCol="0" anchor="ctr">
            <a:no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l">
              <a:lnSpc>
                <a:spcPct val="150000"/>
              </a:lnSpc>
            </a:pPr>
            <a:endParaRPr lang="ja-JP" altLang="en-US" sz="2800" dirty="0">
              <a:solidFill>
                <a:srgbClr val="21212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4" name="図 3">
            <a:extLst>
              <a:ext uri="{FF2B5EF4-FFF2-40B4-BE49-F238E27FC236}">
                <a16:creationId xmlns:a16="http://schemas.microsoft.com/office/drawing/2014/main" id="{333916FC-89BF-F045-94E9-FD9D5D9AE516}"/>
              </a:ext>
            </a:extLst>
          </p:cNvPr>
          <p:cNvPicPr>
            <a:picLocks noChangeAspect="1"/>
          </p:cNvPicPr>
          <p:nvPr userDrawn="1"/>
        </p:nvPicPr>
        <p:blipFill>
          <a:blip r:embed="rId2"/>
          <a:stretch>
            <a:fillRect/>
          </a:stretch>
        </p:blipFill>
        <p:spPr>
          <a:xfrm>
            <a:off x="3788849" y="2852936"/>
            <a:ext cx="4683415" cy="923491"/>
          </a:xfrm>
          <a:prstGeom prst="rect">
            <a:avLst/>
          </a:prstGeom>
        </p:spPr>
      </p:pic>
      <p:sp>
        <p:nvSpPr>
          <p:cNvPr id="6" name="テキスト プレースホルダー 7">
            <a:hlinkClick r:id="rId3"/>
            <a:extLst>
              <a:ext uri="{FF2B5EF4-FFF2-40B4-BE49-F238E27FC236}">
                <a16:creationId xmlns:a16="http://schemas.microsoft.com/office/drawing/2014/main" id="{A745E689-5F7E-584E-9AD3-014C038D895A}"/>
              </a:ext>
            </a:extLst>
          </p:cNvPr>
          <p:cNvSpPr txBox="1">
            <a:spLocks/>
          </p:cNvSpPr>
          <p:nvPr userDrawn="1"/>
        </p:nvSpPr>
        <p:spPr>
          <a:xfrm>
            <a:off x="7106683" y="609329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200" dirty="0">
                <a:solidFill>
                  <a:schemeClr val="accent2"/>
                </a:solidFill>
              </a:rPr>
              <a:t>https://</a:t>
            </a:r>
            <a:r>
              <a:rPr lang="en-US" altLang="ja-JP" sz="1200" dirty="0" err="1">
                <a:solidFill>
                  <a:schemeClr val="accent2"/>
                </a:solidFill>
              </a:rPr>
              <a:t>marketing.yahoo.co.jp</a:t>
            </a:r>
            <a:r>
              <a:rPr lang="en-US" altLang="ja-JP" sz="1200" dirty="0">
                <a:solidFill>
                  <a:schemeClr val="accent2"/>
                </a:solidFill>
              </a:rPr>
              <a:t>/service/</a:t>
            </a:r>
            <a:r>
              <a:rPr lang="en-US" altLang="ja-JP" sz="1200" dirty="0" err="1">
                <a:solidFill>
                  <a:schemeClr val="accent2"/>
                </a:solidFill>
              </a:rPr>
              <a:t>yahooads</a:t>
            </a:r>
            <a:r>
              <a:rPr lang="en-US" altLang="ja-JP" sz="1200" dirty="0">
                <a:solidFill>
                  <a:schemeClr val="accent2"/>
                </a:solidFill>
              </a:rPr>
              <a:t>/</a:t>
            </a:r>
            <a:endParaRPr lang="ja-JP" altLang="en-US" sz="1200" dirty="0">
              <a:solidFill>
                <a:schemeClr val="accent2"/>
              </a:solidFill>
            </a:endParaRPr>
          </a:p>
        </p:txBody>
      </p:sp>
      <p:sp>
        <p:nvSpPr>
          <p:cNvPr id="8" name="テキスト プレースホルダー 7">
            <a:extLst>
              <a:ext uri="{FF2B5EF4-FFF2-40B4-BE49-F238E27FC236}">
                <a16:creationId xmlns:a16="http://schemas.microsoft.com/office/drawing/2014/main" id="{82D6296F-FC05-B641-BD06-ABC79AA04466}"/>
              </a:ext>
            </a:extLst>
          </p:cNvPr>
          <p:cNvSpPr txBox="1">
            <a:spLocks/>
          </p:cNvSpPr>
          <p:nvPr userDrawn="1"/>
        </p:nvSpPr>
        <p:spPr>
          <a:xfrm>
            <a:off x="7104112" y="5748036"/>
            <a:ext cx="4896544" cy="576064"/>
          </a:xfrm>
          <a:prstGeom prst="rect">
            <a:avLst/>
          </a:prstGeom>
        </p:spPr>
        <p:txBody>
          <a:bodyPr vert="horz" lIns="91440" tIns="45720" rIns="91440" bIns="45720" rtlCol="0">
            <a:noAutofit/>
          </a:bodyPr>
          <a:lstStyle>
            <a:lvl1pPr marL="0" indent="0" algn="ctr" defTabSz="914423" rtl="0" eaLnBrk="1" latinLnBrk="0" hangingPunct="1">
              <a:spcBef>
                <a:spcPct val="20000"/>
              </a:spcBef>
              <a:buFontTx/>
              <a:buNone/>
              <a:defRPr kumimoji="1" sz="1400" kern="1200">
                <a:solidFill>
                  <a:schemeClr val="tx2">
                    <a:lumMod val="60000"/>
                    <a:lumOff val="40000"/>
                  </a:schemeClr>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2800" kern="1200">
                <a:solidFill>
                  <a:schemeClr val="accent6"/>
                </a:solidFill>
                <a:latin typeface="+mn-lt"/>
                <a:ea typeface="+mn-ea"/>
                <a:cs typeface="+mn-cs"/>
              </a:defRPr>
            </a:lvl2pPr>
            <a:lvl3pPr marL="1143028" indent="-228606" algn="l" defTabSz="914423" rtl="0" eaLnBrk="1" latinLnBrk="0" hangingPunct="1">
              <a:spcBef>
                <a:spcPct val="20000"/>
              </a:spcBef>
              <a:buFont typeface="Arial" pitchFamily="34" charset="0"/>
              <a:buChar char="•"/>
              <a:defRPr kumimoji="1" sz="2400" kern="1200">
                <a:solidFill>
                  <a:schemeClr val="accent6"/>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4pPr>
            <a:lvl5pPr marL="2057452" indent="-228606" algn="l" defTabSz="914423" rtl="0" eaLnBrk="1" latinLnBrk="0" hangingPunct="1">
              <a:spcBef>
                <a:spcPct val="20000"/>
              </a:spcBef>
              <a:buFont typeface="Arial" pitchFamily="34" charset="0"/>
              <a:buChar char="»"/>
              <a:defRPr kumimoji="1" sz="2000" kern="1200">
                <a:solidFill>
                  <a:schemeClr val="accent6"/>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r"/>
            <a:r>
              <a:rPr lang="en-US" altLang="ja-JP" sz="1600" dirty="0">
                <a:solidFill>
                  <a:schemeClr val="tx1"/>
                </a:solidFill>
              </a:rPr>
              <a:t>Yahoo!</a:t>
            </a:r>
            <a:r>
              <a:rPr lang="ja-JP" altLang="en-US" sz="1600">
                <a:solidFill>
                  <a:schemeClr val="tx1"/>
                </a:solidFill>
              </a:rPr>
              <a:t>広告　ウェブサイト</a:t>
            </a:r>
            <a:endParaRPr lang="ja-JP" altLang="en-US" sz="1600" dirty="0">
              <a:solidFill>
                <a:schemeClr val="tx1"/>
              </a:solidFill>
            </a:endParaRPr>
          </a:p>
        </p:txBody>
      </p:sp>
      <p:sp>
        <p:nvSpPr>
          <p:cNvPr id="10" name="テキスト ボックス 9">
            <a:extLst>
              <a:ext uri="{FF2B5EF4-FFF2-40B4-BE49-F238E27FC236}">
                <a16:creationId xmlns:a16="http://schemas.microsoft.com/office/drawing/2014/main" id="{41F18511-780C-D345-8B72-6AD06E98F479}"/>
              </a:ext>
            </a:extLst>
          </p:cNvPr>
          <p:cNvSpPr txBox="1"/>
          <p:nvPr userDrawn="1"/>
        </p:nvSpPr>
        <p:spPr>
          <a:xfrm>
            <a:off x="9142054" y="6538793"/>
            <a:ext cx="2847254" cy="33855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 altLang="ja-JP" sz="800" dirty="0">
                <a:solidFill>
                  <a:schemeClr val="accent2"/>
                </a:solidFill>
              </a:rPr>
              <a:t>© 2021 Yahoo Japan Corporation All rights reserved.</a:t>
            </a:r>
          </a:p>
          <a:p>
            <a:pPr algn="r"/>
            <a:endParaRPr kumimoji="1" lang="ja-JP" altLang="en-US" sz="800">
              <a:solidFill>
                <a:schemeClr val="accent2"/>
              </a:solidFill>
            </a:endParaRPr>
          </a:p>
        </p:txBody>
      </p:sp>
    </p:spTree>
    <p:extLst>
      <p:ext uri="{BB962C8B-B14F-4D97-AF65-F5344CB8AC3E}">
        <p14:creationId xmlns:p14="http://schemas.microsoft.com/office/powerpoint/2010/main" val="2219703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609600" y="1600206"/>
            <a:ext cx="109728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1"/>
          <p:cNvSpPr>
            <a:spLocks noGrp="1"/>
          </p:cNvSpPr>
          <p:nvPr>
            <p:ph type="ftr" sz="quarter" idx="3"/>
          </p:nvPr>
        </p:nvSpPr>
        <p:spPr>
          <a:xfrm>
            <a:off x="3171367" y="6641976"/>
            <a:ext cx="5583390" cy="216024"/>
          </a:xfrm>
          <a:prstGeom prst="rect">
            <a:avLst/>
          </a:prstGeom>
        </p:spPr>
        <p:txBody>
          <a:bodyPr/>
          <a:lstStyle>
            <a:lvl1pPr>
              <a:defRPr sz="985">
                <a:latin typeface="+mj-lt"/>
              </a:defRPr>
            </a:lvl1p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9" name="フローチャート: 処理 8">
            <a:extLst>
              <a:ext uri="{FF2B5EF4-FFF2-40B4-BE49-F238E27FC236}">
                <a16:creationId xmlns:a16="http://schemas.microsoft.com/office/drawing/2014/main" id="{27DB8BE3-7363-3F40-AFE7-EDB0A37997FD}"/>
              </a:ext>
            </a:extLst>
          </p:cNvPr>
          <p:cNvSpPr/>
          <p:nvPr userDrawn="1"/>
        </p:nvSpPr>
        <p:spPr>
          <a:xfrm>
            <a:off x="10583493" y="301745"/>
            <a:ext cx="1352415" cy="407963"/>
          </a:xfrm>
          <a:prstGeom prst="flowChartProcess">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000" dirty="0">
                <a:solidFill>
                  <a:srgbClr val="454958"/>
                </a:solidFill>
                <a:latin typeface="メイリオ" pitchFamily="50" charset="-128"/>
                <a:ea typeface="メイリオ" pitchFamily="50" charset="-128"/>
                <a:cs typeface="メイリオ" pitchFamily="50" charset="-128"/>
              </a:rPr>
              <a:t>広告主・代理店</a:t>
            </a:r>
            <a:endParaRPr kumimoji="1" lang="en-US" altLang="ja-JP" sz="1000" dirty="0">
              <a:solidFill>
                <a:srgbClr val="454958"/>
              </a:solidFill>
              <a:latin typeface="メイリオ" pitchFamily="50" charset="-128"/>
              <a:ea typeface="メイリオ" pitchFamily="50" charset="-128"/>
              <a:cs typeface="メイリオ" pitchFamily="50" charset="-128"/>
            </a:endParaRPr>
          </a:p>
          <a:p>
            <a:pPr algn="ctr"/>
            <a:r>
              <a:rPr kumimoji="1" lang="ja-JP" altLang="en-US" sz="1000" dirty="0">
                <a:solidFill>
                  <a:srgbClr val="454958"/>
                </a:solidFill>
                <a:latin typeface="メイリオ" pitchFamily="50" charset="-128"/>
                <a:ea typeface="メイリオ" pitchFamily="50" charset="-128"/>
                <a:cs typeface="メイリオ" pitchFamily="50" charset="-128"/>
              </a:rPr>
              <a:t>限定</a:t>
            </a: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hf sldNum="0" hdr="0" dt="0"/>
  <p:txStyles>
    <p:titleStyle>
      <a:lvl1pPr algn="ctr" defTabSz="1125472" rtl="0" eaLnBrk="1" latinLnBrk="0" hangingPunct="1">
        <a:spcBef>
          <a:spcPct val="0"/>
        </a:spcBef>
        <a:buNone/>
        <a:defRPr kumimoji="1" sz="5417" kern="1200">
          <a:solidFill>
            <a:schemeClr val="tx1"/>
          </a:solidFill>
          <a:latin typeface="メイリオ"/>
          <a:ea typeface="メイリオ"/>
          <a:cs typeface="+mj-cs"/>
        </a:defRPr>
      </a:lvl1pPr>
    </p:titleStyle>
    <p:bodyStyle>
      <a:lvl1pPr marL="422051" indent="-422051" algn="l" defTabSz="1125472" rtl="0" eaLnBrk="1" latinLnBrk="0" hangingPunct="1">
        <a:spcBef>
          <a:spcPct val="20000"/>
        </a:spcBef>
        <a:buFont typeface="Arial" pitchFamily="34" charset="0"/>
        <a:buChar char="•"/>
        <a:defRPr kumimoji="1" sz="3939" kern="1200">
          <a:solidFill>
            <a:schemeClr val="tx1"/>
          </a:solidFill>
          <a:latin typeface="メイリオ"/>
          <a:ea typeface="メイリオ"/>
          <a:cs typeface="+mn-cs"/>
        </a:defRPr>
      </a:lvl1pPr>
      <a:lvl2pPr marL="914446" indent="-351710" algn="l" defTabSz="1125472" rtl="0" eaLnBrk="1" latinLnBrk="0" hangingPunct="1">
        <a:spcBef>
          <a:spcPct val="20000"/>
        </a:spcBef>
        <a:buFont typeface="Arial" pitchFamily="34" charset="0"/>
        <a:buChar char="–"/>
        <a:defRPr kumimoji="1" sz="3446" kern="1200">
          <a:solidFill>
            <a:schemeClr val="tx1"/>
          </a:solidFill>
          <a:latin typeface="メイリオ"/>
          <a:ea typeface="メイリオ"/>
          <a:cs typeface="+mn-cs"/>
        </a:defRPr>
      </a:lvl2pPr>
      <a:lvl3pPr marL="1406839" indent="-281368" algn="l" defTabSz="1125472" rtl="0" eaLnBrk="1" latinLnBrk="0" hangingPunct="1">
        <a:spcBef>
          <a:spcPct val="20000"/>
        </a:spcBef>
        <a:buFont typeface="Arial" pitchFamily="34" charset="0"/>
        <a:buChar char="•"/>
        <a:defRPr kumimoji="1" sz="2954" kern="1200">
          <a:solidFill>
            <a:schemeClr val="tx1"/>
          </a:solidFill>
          <a:latin typeface="メイリオ"/>
          <a:ea typeface="メイリオ"/>
          <a:cs typeface="+mn-cs"/>
        </a:defRPr>
      </a:lvl3pPr>
      <a:lvl4pPr marL="1969575" indent="-281368" algn="l" defTabSz="1125472"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4pPr>
      <a:lvl5pPr marL="2532312" indent="-281368" algn="l" defTabSz="1125472" rtl="0" eaLnBrk="1" latinLnBrk="0" hangingPunct="1">
        <a:spcBef>
          <a:spcPct val="20000"/>
        </a:spcBef>
        <a:buFont typeface="Arial" pitchFamily="34" charset="0"/>
        <a:buChar char="»"/>
        <a:defRPr kumimoji="1" sz="2462" kern="1200">
          <a:solidFill>
            <a:schemeClr val="tx1"/>
          </a:solidFill>
          <a:latin typeface="メイリオ"/>
          <a:ea typeface="メイリオ"/>
          <a:cs typeface="+mn-cs"/>
        </a:defRPr>
      </a:lvl5pPr>
      <a:lvl6pPr marL="3095047"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6pPr>
      <a:lvl7pPr marL="3657783"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7pPr>
      <a:lvl8pPr marL="4220519"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8pPr>
      <a:lvl9pPr marL="4783254" indent="-281368" algn="l" defTabSz="1125472" rtl="0" eaLnBrk="1" latinLnBrk="0" hangingPunct="1">
        <a:spcBef>
          <a:spcPct val="20000"/>
        </a:spcBef>
        <a:buFont typeface="Arial" pitchFamily="34" charset="0"/>
        <a:buChar char="•"/>
        <a:defRPr kumimoji="1" sz="2462" kern="1200">
          <a:solidFill>
            <a:schemeClr val="tx1"/>
          </a:solidFill>
          <a:latin typeface="+mn-lt"/>
          <a:ea typeface="+mn-ea"/>
          <a:cs typeface="+mn-cs"/>
        </a:defRPr>
      </a:lvl9pPr>
    </p:bodyStyle>
    <p:otherStyle>
      <a:defPPr>
        <a:defRPr lang="ja-JP"/>
      </a:defPPr>
      <a:lvl1pPr marL="0" algn="l" defTabSz="1125472" rtl="0" eaLnBrk="1" latinLnBrk="0" hangingPunct="1">
        <a:defRPr kumimoji="1" sz="2215" kern="1200">
          <a:solidFill>
            <a:schemeClr val="tx1"/>
          </a:solidFill>
          <a:latin typeface="+mn-lt"/>
          <a:ea typeface="+mn-ea"/>
          <a:cs typeface="+mn-cs"/>
        </a:defRPr>
      </a:lvl1pPr>
      <a:lvl2pPr marL="562737" algn="l" defTabSz="1125472" rtl="0" eaLnBrk="1" latinLnBrk="0" hangingPunct="1">
        <a:defRPr kumimoji="1" sz="2215" kern="1200">
          <a:solidFill>
            <a:schemeClr val="tx1"/>
          </a:solidFill>
          <a:latin typeface="+mn-lt"/>
          <a:ea typeface="+mn-ea"/>
          <a:cs typeface="+mn-cs"/>
        </a:defRPr>
      </a:lvl2pPr>
      <a:lvl3pPr marL="1125472" algn="l" defTabSz="1125472" rtl="0" eaLnBrk="1" latinLnBrk="0" hangingPunct="1">
        <a:defRPr kumimoji="1" sz="2215" kern="1200">
          <a:solidFill>
            <a:schemeClr val="tx1"/>
          </a:solidFill>
          <a:latin typeface="+mn-lt"/>
          <a:ea typeface="+mn-ea"/>
          <a:cs typeface="+mn-cs"/>
        </a:defRPr>
      </a:lvl3pPr>
      <a:lvl4pPr marL="1688207" algn="l" defTabSz="1125472" rtl="0" eaLnBrk="1" latinLnBrk="0" hangingPunct="1">
        <a:defRPr kumimoji="1" sz="2215" kern="1200">
          <a:solidFill>
            <a:schemeClr val="tx1"/>
          </a:solidFill>
          <a:latin typeface="+mn-lt"/>
          <a:ea typeface="+mn-ea"/>
          <a:cs typeface="+mn-cs"/>
        </a:defRPr>
      </a:lvl4pPr>
      <a:lvl5pPr marL="2250944" algn="l" defTabSz="1125472" rtl="0" eaLnBrk="1" latinLnBrk="0" hangingPunct="1">
        <a:defRPr kumimoji="1" sz="2215" kern="1200">
          <a:solidFill>
            <a:schemeClr val="tx1"/>
          </a:solidFill>
          <a:latin typeface="+mn-lt"/>
          <a:ea typeface="+mn-ea"/>
          <a:cs typeface="+mn-cs"/>
        </a:defRPr>
      </a:lvl5pPr>
      <a:lvl6pPr marL="2813679" algn="l" defTabSz="1125472" rtl="0" eaLnBrk="1" latinLnBrk="0" hangingPunct="1">
        <a:defRPr kumimoji="1" sz="2215" kern="1200">
          <a:solidFill>
            <a:schemeClr val="tx1"/>
          </a:solidFill>
          <a:latin typeface="+mn-lt"/>
          <a:ea typeface="+mn-ea"/>
          <a:cs typeface="+mn-cs"/>
        </a:defRPr>
      </a:lvl6pPr>
      <a:lvl7pPr marL="3376415" algn="l" defTabSz="1125472" rtl="0" eaLnBrk="1" latinLnBrk="0" hangingPunct="1">
        <a:defRPr kumimoji="1" sz="2215" kern="1200">
          <a:solidFill>
            <a:schemeClr val="tx1"/>
          </a:solidFill>
          <a:latin typeface="+mn-lt"/>
          <a:ea typeface="+mn-ea"/>
          <a:cs typeface="+mn-cs"/>
        </a:defRPr>
      </a:lvl7pPr>
      <a:lvl8pPr marL="3939151" algn="l" defTabSz="1125472" rtl="0" eaLnBrk="1" latinLnBrk="0" hangingPunct="1">
        <a:defRPr kumimoji="1" sz="2215" kern="1200">
          <a:solidFill>
            <a:schemeClr val="tx1"/>
          </a:solidFill>
          <a:latin typeface="+mn-lt"/>
          <a:ea typeface="+mn-ea"/>
          <a:cs typeface="+mn-cs"/>
        </a:defRPr>
      </a:lvl8pPr>
      <a:lvl9pPr marL="4501886" algn="l" defTabSz="1125472" rtl="0" eaLnBrk="1" latinLnBrk="0" hangingPunct="1">
        <a:defRPr kumimoji="1" sz="22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9795B6C2-3926-E349-8345-F50B05F897C8}"/>
              </a:ext>
            </a:extLst>
          </p:cNvPr>
          <p:cNvPicPr>
            <a:picLocks noChangeAspect="1"/>
          </p:cNvPicPr>
          <p:nvPr/>
        </p:nvPicPr>
        <p:blipFill>
          <a:blip r:embed="rId3"/>
          <a:stretch>
            <a:fillRect/>
          </a:stretch>
        </p:blipFill>
        <p:spPr>
          <a:xfrm>
            <a:off x="551384" y="332656"/>
            <a:ext cx="2935868" cy="578905"/>
          </a:xfrm>
          <a:prstGeom prst="rect">
            <a:avLst/>
          </a:prstGeom>
        </p:spPr>
      </p:pic>
      <p:sp>
        <p:nvSpPr>
          <p:cNvPr id="14" name="テキスト ボックス 13">
            <a:extLst>
              <a:ext uri="{FF2B5EF4-FFF2-40B4-BE49-F238E27FC236}">
                <a16:creationId xmlns:a16="http://schemas.microsoft.com/office/drawing/2014/main" id="{ABB9CC9C-09B1-BB47-BD44-20EA92154E94}"/>
              </a:ext>
            </a:extLst>
          </p:cNvPr>
          <p:cNvSpPr txBox="1"/>
          <p:nvPr/>
        </p:nvSpPr>
        <p:spPr>
          <a:xfrm>
            <a:off x="9575781" y="5754940"/>
            <a:ext cx="2522058" cy="698396"/>
          </a:xfrm>
          <a:prstGeom prst="rect">
            <a:avLst/>
          </a:prstGeom>
          <a:noFill/>
        </p:spPr>
        <p:txBody>
          <a:bodyPr wrap="square" rtlCol="0">
            <a:spAutoFit/>
          </a:bodyPr>
          <a:lstStyle/>
          <a:p>
            <a:pPr algn="r"/>
            <a:r>
              <a:rPr lang="ja-JP" altLang="en-US" sz="1969" dirty="0"/>
              <a:t>ヤフー株式会社</a:t>
            </a:r>
            <a:endParaRPr lang="en-US" altLang="ja-JP" sz="1969" dirty="0"/>
          </a:p>
          <a:p>
            <a:pPr algn="r"/>
            <a:r>
              <a:rPr lang="en-US" altLang="ja-JP" sz="1969" dirty="0">
                <a:cs typeface="メイリオ" pitchFamily="50" charset="-128"/>
              </a:rPr>
              <a:t>2021</a:t>
            </a:r>
            <a:r>
              <a:rPr lang="ja-JP" altLang="en-US" sz="1969" dirty="0" smtClean="0">
                <a:cs typeface="メイリオ" pitchFamily="50" charset="-128"/>
              </a:rPr>
              <a:t>年</a:t>
            </a:r>
            <a:r>
              <a:rPr lang="en-US" altLang="ja-JP" sz="1969" dirty="0" smtClean="0">
                <a:cs typeface="メイリオ" pitchFamily="50" charset="-128"/>
              </a:rPr>
              <a:t>8</a:t>
            </a:r>
            <a:r>
              <a:rPr lang="ja-JP" altLang="en-US" sz="1969" dirty="0" smtClean="0">
                <a:cs typeface="メイリオ" pitchFamily="50" charset="-128"/>
              </a:rPr>
              <a:t>月</a:t>
            </a:r>
            <a:r>
              <a:rPr lang="en-US" altLang="ja-JP" sz="1969" dirty="0">
                <a:cs typeface="メイリオ" pitchFamily="50" charset="-128"/>
              </a:rPr>
              <a:t>4</a:t>
            </a:r>
            <a:r>
              <a:rPr lang="ja-JP" altLang="en-US" sz="1969" dirty="0" smtClean="0">
                <a:cs typeface="メイリオ" pitchFamily="50" charset="-128"/>
              </a:rPr>
              <a:t>日</a:t>
            </a:r>
            <a:endParaRPr lang="ja-JP" altLang="en-US" sz="1969" dirty="0">
              <a:cs typeface="メイリオ" pitchFamily="50" charset="-128"/>
            </a:endParaRPr>
          </a:p>
        </p:txBody>
      </p:sp>
      <p:sp>
        <p:nvSpPr>
          <p:cNvPr id="26" name="タイトル 1">
            <a:extLst>
              <a:ext uri="{FF2B5EF4-FFF2-40B4-BE49-F238E27FC236}">
                <a16:creationId xmlns:a16="http://schemas.microsoft.com/office/drawing/2014/main" id="{02AD875C-056B-0745-9310-853D4B598303}"/>
              </a:ext>
            </a:extLst>
          </p:cNvPr>
          <p:cNvSpPr txBox="1">
            <a:spLocks/>
          </p:cNvSpPr>
          <p:nvPr/>
        </p:nvSpPr>
        <p:spPr>
          <a:xfrm>
            <a:off x="695400" y="1916832"/>
            <a:ext cx="10397986" cy="1851712"/>
          </a:xfrm>
          <a:prstGeom prst="rect">
            <a:avLst/>
          </a:prstGeom>
        </p:spPr>
        <p:txBody>
          <a:bodyPr vert="horz" lIns="112542" tIns="56271" rIns="112542" bIns="56271" rtlCol="0" anchor="ctr">
            <a:noAutofit/>
          </a:bodyPr>
          <a:lstStyle>
            <a:lvl1pPr algn="l" defTabSz="914423" rtl="0" eaLnBrk="1" latinLnBrk="0" hangingPunct="1">
              <a:lnSpc>
                <a:spcPts val="5800"/>
              </a:lnSpc>
              <a:spcBef>
                <a:spcPct val="0"/>
              </a:spcBef>
              <a:buNone/>
              <a:defRPr kumimoji="1" sz="4401" kern="1200">
                <a:solidFill>
                  <a:schemeClr val="tx1"/>
                </a:solidFill>
                <a:latin typeface="+mj-lt"/>
                <a:ea typeface="+mj-ea"/>
                <a:cs typeface="+mj-cs"/>
              </a:defRPr>
            </a:lvl1pPr>
          </a:lstStyle>
          <a:p>
            <a:r>
              <a:rPr lang="en-US" altLang="ja-JP" sz="3939"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939"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3939"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3939"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9" name="フッター プレースホルダー 1">
            <a:extLst>
              <a:ext uri="{FF2B5EF4-FFF2-40B4-BE49-F238E27FC236}">
                <a16:creationId xmlns:a16="http://schemas.microsoft.com/office/drawing/2014/main" id="{A2147ACC-F80E-4D43-B3E0-CA7E2B4A14CE}"/>
              </a:ext>
            </a:extLst>
          </p:cNvPr>
          <p:cNvSpPr txBox="1">
            <a:spLocks/>
          </p:cNvSpPr>
          <p:nvPr/>
        </p:nvSpPr>
        <p:spPr>
          <a:xfrm>
            <a:off x="8423653" y="6448576"/>
            <a:ext cx="3721019" cy="430059"/>
          </a:xfrm>
          <a:prstGeom prst="rect">
            <a:avLst/>
          </a:prstGeom>
        </p:spPr>
        <p:txBody>
          <a:bodyPr vert="horz" lIns="112542" tIns="56271" rIns="112542" bIns="56271" rtlCol="0" anchor="ctr"/>
          <a:lstStyle>
            <a:defPPr>
              <a:defRPr lang="ja-JP"/>
            </a:defPPr>
            <a:lvl1pPr marL="0" marR="0" indent="0" algn="r" defTabSz="914400" rtl="0" eaLnBrk="1" fontAlgn="auto" latinLnBrk="0" hangingPunct="1">
              <a:lnSpc>
                <a:spcPct val="100000"/>
              </a:lnSpc>
              <a:spcBef>
                <a:spcPts val="0"/>
              </a:spcBef>
              <a:spcAft>
                <a:spcPts val="0"/>
              </a:spcAft>
              <a:buClrTx/>
              <a:buSzTx/>
              <a:buFontTx/>
              <a:buNone/>
              <a:tabLst/>
              <a:defRPr kumimoji="1" lang="en-US" altLang="ja-JP" sz="800" b="0" i="0" kern="1200" baseline="0">
                <a:solidFill>
                  <a:schemeClr val="tx2"/>
                </a:solidFill>
                <a:effectLst/>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r>
              <a:rPr lang="en" altLang="ja-JP" sz="985">
                <a:solidFill>
                  <a:srgbClr val="212121"/>
                </a:solidFill>
                <a:latin typeface="メイリオ"/>
                <a:ea typeface="メイリオ"/>
              </a:rPr>
              <a:t>© 2021 Yahoo Japan Corporation All rights reserved.</a:t>
            </a:r>
            <a:endParaRPr lang="en" altLang="ja-JP" sz="985" dirty="0">
              <a:solidFill>
                <a:srgbClr val="212121"/>
              </a:solidFill>
              <a:latin typeface="メイリオ"/>
              <a:ea typeface="メイリオ"/>
            </a:endParaRPr>
          </a:p>
        </p:txBody>
      </p:sp>
      <p:sp>
        <p:nvSpPr>
          <p:cNvPr id="31" name="正方形/長方形 30">
            <a:extLst>
              <a:ext uri="{FF2B5EF4-FFF2-40B4-BE49-F238E27FC236}">
                <a16:creationId xmlns:a16="http://schemas.microsoft.com/office/drawing/2014/main" id="{B7574BD0-4B92-7244-9281-9B7E8451C8AB}"/>
              </a:ext>
            </a:extLst>
          </p:cNvPr>
          <p:cNvSpPr/>
          <p:nvPr/>
        </p:nvSpPr>
        <p:spPr>
          <a:xfrm>
            <a:off x="-19141" y="-27384"/>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defRPr/>
            </a:pPr>
            <a:endParaRPr kumimoji="0" lang="ja-JP" altLang="en-US" sz="2215" kern="0" dirty="0">
              <a:solidFill>
                <a:srgbClr val="000000"/>
              </a:solidFill>
              <a:latin typeface="メイリオ"/>
              <a:ea typeface="メイリオ"/>
            </a:endParaRPr>
          </a:p>
        </p:txBody>
      </p:sp>
      <p:pic>
        <p:nvPicPr>
          <p:cNvPr id="9" name="図 8"/>
          <p:cNvPicPr>
            <a:picLocks noChangeAspect="1"/>
          </p:cNvPicPr>
          <p:nvPr/>
        </p:nvPicPr>
        <p:blipFill>
          <a:blip r:embed="rId4"/>
          <a:stretch>
            <a:fillRect/>
          </a:stretch>
        </p:blipFill>
        <p:spPr>
          <a:xfrm>
            <a:off x="702229" y="3842576"/>
            <a:ext cx="4385659" cy="364678"/>
          </a:xfrm>
          <a:prstGeom prst="rect">
            <a:avLst/>
          </a:prstGeom>
        </p:spPr>
      </p:pic>
      <p:sp>
        <p:nvSpPr>
          <p:cNvPr id="10" name="テキスト プレースホルダー 4">
            <a:extLst>
              <a:ext uri="{FF2B5EF4-FFF2-40B4-BE49-F238E27FC236}">
                <a16:creationId xmlns:a16="http://schemas.microsoft.com/office/drawing/2014/main" id="{8D6EB350-A61F-774C-9F9D-145FC8530B33}"/>
              </a:ext>
            </a:extLst>
          </p:cNvPr>
          <p:cNvSpPr txBox="1">
            <a:spLocks/>
          </p:cNvSpPr>
          <p:nvPr/>
        </p:nvSpPr>
        <p:spPr>
          <a:xfrm>
            <a:off x="946229" y="3902178"/>
            <a:ext cx="4501699" cy="443126"/>
          </a:xfrm>
          <a:prstGeom prst="rect">
            <a:avLst/>
          </a:prstGeom>
        </p:spPr>
        <p:txBody>
          <a:bodyPr vert="horz" lIns="0" tIns="56271" rIns="0" bIns="56271" rtlCol="0">
            <a:normAutofit fontScale="77500" lnSpcReduction="20000"/>
          </a:bodyPr>
          <a:lstStyle>
            <a:lvl1pPr marL="0" indent="0" algn="ctr" defTabSz="914423" rtl="0" eaLnBrk="1" latinLnBrk="0" hangingPunct="1">
              <a:spcBef>
                <a:spcPct val="20000"/>
              </a:spcBef>
              <a:buFont typeface="Arial" pitchFamily="34" charset="0"/>
              <a:buNone/>
              <a:defRPr kumimoji="1" sz="1400" kern="120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algn="l"/>
            <a:r>
              <a:rPr lang="en-US" altLang="ja-JP" sz="1723" b="1"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723" b="1" dirty="0">
                <a:latin typeface="メイリオ" panose="020B0604030504040204" pitchFamily="50" charset="-128"/>
                <a:ea typeface="メイリオ" panose="020B0604030504040204" pitchFamily="50" charset="-128"/>
                <a:cs typeface="メイリオ" panose="020B0604030504040204" pitchFamily="50" charset="-128"/>
              </a:rPr>
              <a:t>タイアップ（</a:t>
            </a:r>
            <a:r>
              <a:rPr lang="en-US" altLang="ja-JP" sz="1723" b="1" dirty="0" smtClean="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1723" b="1"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z="1723" b="1"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1723" b="1" dirty="0">
                <a:latin typeface="メイリオ" panose="020B0604030504040204" pitchFamily="50" charset="-128"/>
                <a:ea typeface="メイリオ" panose="020B0604030504040204" pitchFamily="50" charset="-128"/>
                <a:cs typeface="メイリオ" panose="020B0604030504040204" pitchFamily="50" charset="-128"/>
              </a:rPr>
              <a:t>2022</a:t>
            </a:r>
            <a:r>
              <a:rPr lang="ja-JP" altLang="en-US" sz="1723" b="1" dirty="0" smtClean="0">
                <a:latin typeface="メイリオ" panose="020B0604030504040204" pitchFamily="50" charset="-128"/>
                <a:ea typeface="メイリオ" panose="020B0604030504040204" pitchFamily="50" charset="-128"/>
                <a:cs typeface="メイリオ" panose="020B0604030504040204" pitchFamily="50" charset="-128"/>
              </a:rPr>
              <a:t>年３月）</a:t>
            </a:r>
            <a:endParaRPr lang="en-US" altLang="ja-JP" sz="1723"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75348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smtClean="0"/>
              <a:t>免責事項</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10</a:t>
            </a:fld>
            <a:endParaRPr lang="ja-JP" altLang="en-US"/>
          </a:p>
        </p:txBody>
      </p:sp>
      <p:sp>
        <p:nvSpPr>
          <p:cNvPr id="7" name="Rectangle 46"/>
          <p:cNvSpPr>
            <a:spLocks noChangeArrowheads="1"/>
          </p:cNvSpPr>
          <p:nvPr/>
        </p:nvSpPr>
        <p:spPr bwMode="auto">
          <a:xfrm>
            <a:off x="387048" y="1237445"/>
            <a:ext cx="11469592" cy="3847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marL="266700" indent="-266700" eaLnBrk="1" hangingPunct="1">
              <a:spcBef>
                <a:spcPct val="0"/>
              </a:spcBef>
              <a:buFontTx/>
              <a:buNone/>
              <a:tabLst>
                <a:tab pos="266700" algn="l"/>
              </a:tabLst>
            </a:pPr>
            <a:r>
              <a:rPr lang="ja-JP" altLang="en-US" sz="1200" dirty="0" smtClean="0">
                <a:solidFill>
                  <a:schemeClr val="tx1">
                    <a:lumMod val="65000"/>
                    <a:lumOff val="35000"/>
                  </a:schemeClr>
                </a:solidFill>
                <a:latin typeface="+mn-ea"/>
                <a:ea typeface="+mn-ea"/>
              </a:rPr>
              <a:t>・申込者・広告主様の</a:t>
            </a:r>
            <a:r>
              <a:rPr lang="ja-JP" altLang="en-US" sz="1200" dirty="0">
                <a:solidFill>
                  <a:schemeClr val="tx1">
                    <a:lumMod val="65000"/>
                    <a:lumOff val="35000"/>
                  </a:schemeClr>
                </a:solidFill>
                <a:latin typeface="+mn-ea"/>
                <a:ea typeface="+mn-ea"/>
              </a:rPr>
              <a:t>故意または過失によって、ヤフー</a:t>
            </a:r>
            <a:r>
              <a:rPr lang="ja-JP" altLang="en-US" sz="1200" dirty="0" smtClean="0">
                <a:solidFill>
                  <a:schemeClr val="tx1">
                    <a:lumMod val="65000"/>
                    <a:lumOff val="35000"/>
                  </a:schemeClr>
                </a:solidFill>
                <a:latin typeface="+mn-ea"/>
                <a:ea typeface="+mn-ea"/>
              </a:rPr>
              <a:t>と申込者間</a:t>
            </a:r>
            <a:r>
              <a:rPr lang="ja-JP" altLang="en-US" sz="1200" dirty="0">
                <a:solidFill>
                  <a:schemeClr val="tx1">
                    <a:lumMod val="65000"/>
                    <a:lumOff val="35000"/>
                  </a:schemeClr>
                </a:solidFill>
                <a:latin typeface="+mn-ea"/>
                <a:ea typeface="+mn-ea"/>
              </a:rPr>
              <a:t>の広告掲載契約に定める掲載開始日までに企画ページの掲載を開始できなかった場合、ヤフー</a:t>
            </a:r>
            <a:r>
              <a:rPr lang="ja-JP" altLang="en-US" sz="1200" dirty="0" smtClean="0">
                <a:solidFill>
                  <a:schemeClr val="tx1">
                    <a:lumMod val="65000"/>
                    <a:lumOff val="35000"/>
                  </a:schemeClr>
                </a:solidFill>
                <a:latin typeface="+mn-ea"/>
                <a:ea typeface="+mn-ea"/>
              </a:rPr>
              <a:t>は</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広告</a:t>
            </a:r>
            <a:r>
              <a:rPr lang="ja-JP" altLang="en-US" sz="1200" dirty="0">
                <a:solidFill>
                  <a:schemeClr val="tx1">
                    <a:lumMod val="65000"/>
                    <a:lumOff val="35000"/>
                  </a:schemeClr>
                </a:solidFill>
                <a:latin typeface="+mn-ea"/>
                <a:ea typeface="+mn-ea"/>
              </a:rPr>
              <a:t>掲載契約に基づく企画ページの掲載を履行する義務を免れるものとします。また、その場合、当該企画ページの掲載を行うことができなかった期間の</a:t>
            </a:r>
            <a:r>
              <a:rPr lang="ja-JP" altLang="en-US" sz="1200" dirty="0" smtClean="0">
                <a:solidFill>
                  <a:schemeClr val="tx1">
                    <a:lumMod val="65000"/>
                    <a:lumOff val="35000"/>
                  </a:schemeClr>
                </a:solidFill>
                <a:latin typeface="+mn-ea"/>
                <a:ea typeface="+mn-ea"/>
              </a:rPr>
              <a:t>広告料金</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a:t>
            </a:r>
            <a:r>
              <a:rPr lang="ja-JP" altLang="en-US" sz="1200" dirty="0">
                <a:solidFill>
                  <a:schemeClr val="tx1">
                    <a:lumMod val="65000"/>
                    <a:lumOff val="35000"/>
                  </a:schemeClr>
                </a:solidFill>
                <a:latin typeface="+mn-ea"/>
                <a:ea typeface="+mn-ea"/>
              </a:rPr>
              <a:t>広告掲載費、制作費その他広告掲載契約に</a:t>
            </a:r>
            <a:r>
              <a:rPr lang="ja-JP" altLang="en-US" sz="1200" dirty="0" smtClean="0">
                <a:solidFill>
                  <a:schemeClr val="tx1">
                    <a:lumMod val="65000"/>
                    <a:lumOff val="35000"/>
                  </a:schemeClr>
                </a:solidFill>
                <a:latin typeface="+mn-ea"/>
                <a:ea typeface="+mn-ea"/>
              </a:rPr>
              <a:t>基づき申込者</a:t>
            </a:r>
            <a:r>
              <a:rPr lang="ja-JP" altLang="en-US" sz="1200" dirty="0">
                <a:solidFill>
                  <a:schemeClr val="tx1">
                    <a:lumMod val="65000"/>
                    <a:lumOff val="35000"/>
                  </a:schemeClr>
                </a:solidFill>
                <a:latin typeface="+mn-ea"/>
                <a:ea typeface="+mn-ea"/>
              </a:rPr>
              <a:t>およびヤフー間で事前に合意した金額をいいます）は何ら減免されません</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が定めるサポート環境（</a:t>
            </a:r>
            <a:r>
              <a:rPr lang="en-US" altLang="ja-JP" sz="1200" dirty="0">
                <a:solidFill>
                  <a:schemeClr val="tx1">
                    <a:lumMod val="65000"/>
                    <a:lumOff val="35000"/>
                  </a:schemeClr>
                </a:solidFill>
                <a:latin typeface="+mn-ea"/>
                <a:ea typeface="+mn-ea"/>
              </a:rPr>
              <a:t>OS/</a:t>
            </a:r>
            <a:r>
              <a:rPr lang="ja-JP" altLang="en-US" sz="1200" dirty="0">
                <a:solidFill>
                  <a:schemeClr val="tx1">
                    <a:lumMod val="65000"/>
                    <a:lumOff val="35000"/>
                  </a:schemeClr>
                </a:solidFill>
                <a:latin typeface="+mn-ea"/>
                <a:ea typeface="+mn-ea"/>
              </a:rPr>
              <a:t>ブラウザー）以外では、企画ページの非表示や表示崩れを起こす場合があり、ヤフーは当該非表示または表示崩れに関して</a:t>
            </a:r>
            <a:r>
              <a:rPr lang="ja-JP" altLang="en-US" sz="1200" dirty="0" smtClean="0">
                <a:solidFill>
                  <a:schemeClr val="tx1">
                    <a:lumMod val="65000"/>
                    <a:lumOff val="35000"/>
                  </a:schemeClr>
                </a:solidFill>
                <a:latin typeface="+mn-ea"/>
                <a:ea typeface="+mn-ea"/>
              </a:rPr>
              <a:t>一切</a:t>
            </a:r>
            <a:endParaRPr lang="en-US" altLang="ja-JP" sz="1200" dirty="0" smtClean="0">
              <a:solidFill>
                <a:schemeClr val="tx1">
                  <a:lumMod val="65000"/>
                  <a:lumOff val="35000"/>
                </a:schemeClr>
              </a:solidFill>
              <a:latin typeface="+mn-ea"/>
              <a:ea typeface="+mn-ea"/>
            </a:endParaRPr>
          </a:p>
          <a:p>
            <a:pPr marL="266700" indent="-266700"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の</a:t>
            </a:r>
            <a:r>
              <a:rPr lang="ja-JP" altLang="en-US" sz="1200" dirty="0">
                <a:solidFill>
                  <a:schemeClr val="tx1">
                    <a:lumMod val="65000"/>
                    <a:lumOff val="35000"/>
                  </a:schemeClr>
                </a:solidFill>
                <a:latin typeface="+mn-ea"/>
                <a:ea typeface="+mn-ea"/>
              </a:rPr>
              <a:t>責任を負いません。</a:t>
            </a:r>
            <a:endParaRPr lang="ja-JP" altLang="en-US" sz="1200" dirty="0" smtClean="0">
              <a:solidFill>
                <a:schemeClr val="tx1">
                  <a:lumMod val="65000"/>
                  <a:lumOff val="35000"/>
                </a:schemeClr>
              </a:solidFill>
              <a:latin typeface="+mn-ea"/>
              <a:ea typeface="+mn-ea"/>
            </a:endParaRPr>
          </a:p>
          <a:p>
            <a:pPr marL="266700" indent="-266700" eaLnBrk="1" hangingPunct="1">
              <a:spcBef>
                <a:spcPct val="0"/>
              </a:spcBef>
              <a:buFontTx/>
              <a:buNone/>
              <a:tabLst>
                <a:tab pos="266700" algn="l"/>
              </a:tabLst>
            </a:pP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・停電</a:t>
            </a:r>
            <a:r>
              <a:rPr lang="ja-JP" altLang="en-US" sz="1200" dirty="0">
                <a:solidFill>
                  <a:schemeClr val="tx1">
                    <a:lumMod val="65000"/>
                    <a:lumOff val="35000"/>
                  </a:schemeClr>
                </a:solidFill>
                <a:latin typeface="+mn-ea"/>
                <a:ea typeface="+mn-ea"/>
              </a:rPr>
              <a:t>・通信回線の事故・天災等の不可抗力、通信事業者の不履行、インターネットインフラその他サーバー等</a:t>
            </a:r>
            <a:r>
              <a:rPr lang="ja-JP" altLang="en-US" sz="1200" dirty="0" smtClean="0">
                <a:solidFill>
                  <a:schemeClr val="tx1">
                    <a:lumMod val="65000"/>
                    <a:lumOff val="35000"/>
                  </a:schemeClr>
                </a:solidFill>
                <a:latin typeface="+mn-ea"/>
                <a:ea typeface="+mn-ea"/>
              </a:rPr>
              <a:t>のシステム上</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不具合</a:t>
            </a:r>
            <a:r>
              <a:rPr lang="ja-JP" altLang="en-US" sz="1200" dirty="0">
                <a:solidFill>
                  <a:schemeClr val="tx1">
                    <a:lumMod val="65000"/>
                    <a:lumOff val="35000"/>
                  </a:schemeClr>
                </a:solidFill>
                <a:latin typeface="+mn-ea"/>
                <a:ea typeface="+mn-ea"/>
              </a:rPr>
              <a:t>、緊急メンテナンスの発生</a:t>
            </a:r>
            <a:r>
              <a:rPr lang="ja-JP" altLang="en-US" sz="1200" dirty="0" smtClean="0">
                <a:solidFill>
                  <a:schemeClr val="tx1">
                    <a:lumMod val="65000"/>
                    <a:lumOff val="35000"/>
                  </a:schemeClr>
                </a:solidFill>
                <a:latin typeface="+mn-ea"/>
                <a:ea typeface="+mn-ea"/>
              </a:rPr>
              <a:t>など</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ヤフーの</a:t>
            </a:r>
            <a:r>
              <a:rPr lang="ja-JP" altLang="en-US" sz="1200" dirty="0">
                <a:solidFill>
                  <a:schemeClr val="tx1">
                    <a:lumMod val="65000"/>
                    <a:lumOff val="35000"/>
                  </a:schemeClr>
                </a:solidFill>
                <a:latin typeface="+mn-ea"/>
                <a:ea typeface="+mn-ea"/>
              </a:rPr>
              <a:t>責に帰すべき事由以外の原因により、特集・タイアップ広告ページ</a:t>
            </a:r>
            <a:r>
              <a:rPr lang="ja-JP" altLang="en-US" sz="1200" dirty="0" smtClean="0">
                <a:solidFill>
                  <a:schemeClr val="tx1">
                    <a:lumMod val="65000"/>
                    <a:lumOff val="35000"/>
                  </a:schemeClr>
                </a:solidFill>
                <a:latin typeface="+mn-ea"/>
                <a:ea typeface="+mn-ea"/>
              </a:rPr>
              <a:t>の全部また</a:t>
            </a:r>
            <a:r>
              <a:rPr lang="ja-JP" altLang="en-US" sz="1200" dirty="0">
                <a:solidFill>
                  <a:schemeClr val="tx1">
                    <a:lumMod val="65000"/>
                    <a:lumOff val="35000"/>
                  </a:schemeClr>
                </a:solidFill>
                <a:latin typeface="+mn-ea"/>
                <a:ea typeface="+mn-ea"/>
              </a:rPr>
              <a:t>は一部</a:t>
            </a:r>
            <a:r>
              <a:rPr lang="ja-JP" altLang="en-US" sz="1200" dirty="0" smtClean="0">
                <a:solidFill>
                  <a:schemeClr val="tx1">
                    <a:lumMod val="65000"/>
                    <a:lumOff val="35000"/>
                  </a:schemeClr>
                </a:solidFill>
                <a:latin typeface="+mn-ea"/>
                <a:ea typeface="+mn-ea"/>
              </a:rPr>
              <a:t>を掲載できなかった場合、ヤフーは</a:t>
            </a:r>
            <a:r>
              <a:rPr lang="ja-JP" altLang="en-US" sz="1200" dirty="0">
                <a:solidFill>
                  <a:schemeClr val="tx1">
                    <a:lumMod val="65000"/>
                    <a:lumOff val="35000"/>
                  </a:schemeClr>
                </a:solidFill>
                <a:latin typeface="+mn-ea"/>
                <a:ea typeface="+mn-ea"/>
              </a:rPr>
              <a:t>その責を問われないものとし</a:t>
            </a:r>
            <a:r>
              <a:rPr lang="ja-JP" altLang="en-US" sz="1200" dirty="0" smtClean="0">
                <a:solidFill>
                  <a:schemeClr val="tx1">
                    <a:lumMod val="65000"/>
                    <a:lumOff val="35000"/>
                  </a:schemeClr>
                </a:solidFill>
                <a:latin typeface="+mn-ea"/>
                <a:ea typeface="+mn-ea"/>
              </a:rPr>
              <a:t>、</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履行に</a:t>
            </a:r>
            <a:r>
              <a:rPr lang="ja-JP" altLang="en-US" sz="1200" dirty="0" smtClean="0">
                <a:solidFill>
                  <a:schemeClr val="tx1">
                    <a:lumMod val="65000"/>
                    <a:lumOff val="35000"/>
                  </a:schemeClr>
                </a:solidFill>
                <a:latin typeface="+mn-ea"/>
                <a:ea typeface="+mn-ea"/>
              </a:rPr>
              <a:t>ついて</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原因の</a:t>
            </a:r>
            <a:r>
              <a:rPr lang="ja-JP" altLang="en-US" sz="1200" dirty="0" smtClean="0">
                <a:solidFill>
                  <a:schemeClr val="tx1">
                    <a:lumMod val="65000"/>
                    <a:lumOff val="35000"/>
                  </a:schemeClr>
                </a:solidFill>
                <a:latin typeface="+mn-ea"/>
                <a:ea typeface="+mn-ea"/>
              </a:rPr>
              <a:t>影響</a:t>
            </a:r>
            <a:r>
              <a:rPr lang="ja-JP" altLang="en-US" sz="1200" dirty="0">
                <a:solidFill>
                  <a:schemeClr val="tx1">
                    <a:lumMod val="65000"/>
                    <a:lumOff val="35000"/>
                  </a:schemeClr>
                </a:solidFill>
                <a:latin typeface="+mn-ea"/>
                <a:ea typeface="+mn-ea"/>
              </a:rPr>
              <a:t>とみなされる範囲まで</a:t>
            </a:r>
            <a:r>
              <a:rPr lang="ja-JP" altLang="en-US" sz="1200" dirty="0" smtClean="0">
                <a:solidFill>
                  <a:schemeClr val="tx1">
                    <a:lumMod val="65000"/>
                    <a:lumOff val="35000"/>
                  </a:schemeClr>
                </a:solidFill>
                <a:latin typeface="+mn-ea"/>
                <a:ea typeface="+mn-ea"/>
              </a:rPr>
              <a:t>義務を</a:t>
            </a:r>
            <a:r>
              <a:rPr lang="ja-JP" altLang="en-US" sz="1200" dirty="0">
                <a:solidFill>
                  <a:schemeClr val="tx1">
                    <a:lumMod val="65000"/>
                    <a:lumOff val="35000"/>
                  </a:schemeClr>
                </a:solidFill>
                <a:latin typeface="+mn-ea"/>
                <a:ea typeface="+mn-ea"/>
              </a:rPr>
              <a:t>免除される</a:t>
            </a:r>
            <a:r>
              <a:rPr lang="ja-JP" altLang="en-US" sz="1200" dirty="0" smtClean="0">
                <a:solidFill>
                  <a:schemeClr val="tx1">
                    <a:lumMod val="65000"/>
                    <a:lumOff val="35000"/>
                  </a:schemeClr>
                </a:solidFill>
                <a:latin typeface="+mn-ea"/>
                <a:ea typeface="+mn-ea"/>
              </a:rPr>
              <a:t>ものと</a:t>
            </a:r>
            <a:r>
              <a:rPr lang="ja-JP" altLang="en-US" sz="1200" dirty="0">
                <a:solidFill>
                  <a:schemeClr val="tx1">
                    <a:lumMod val="65000"/>
                    <a:lumOff val="35000"/>
                  </a:schemeClr>
                </a:solidFill>
                <a:latin typeface="+mn-ea"/>
                <a:ea typeface="+mn-ea"/>
              </a:rPr>
              <a:t>します</a:t>
            </a:r>
            <a:r>
              <a:rPr lang="ja-JP" altLang="en-US" sz="1200" dirty="0" smtClean="0">
                <a:solidFill>
                  <a:schemeClr val="tx1">
                    <a:lumMod val="65000"/>
                    <a:lumOff val="35000"/>
                  </a:schemeClr>
                </a:solidFill>
                <a:latin typeface="+mn-ea"/>
                <a:ea typeface="+mn-ea"/>
              </a:rPr>
              <a:t>。ただし、ヤフーの</a:t>
            </a:r>
            <a:r>
              <a:rPr lang="ja-JP" altLang="en-US" sz="1200" dirty="0">
                <a:solidFill>
                  <a:schemeClr val="tx1">
                    <a:lumMod val="65000"/>
                    <a:lumOff val="35000"/>
                  </a:schemeClr>
                </a:solidFill>
                <a:latin typeface="+mn-ea"/>
                <a:ea typeface="+mn-ea"/>
              </a:rPr>
              <a:t>故意また</a:t>
            </a:r>
            <a:r>
              <a:rPr lang="ja-JP" altLang="en-US" sz="1200" dirty="0" smtClean="0">
                <a:solidFill>
                  <a:schemeClr val="tx1">
                    <a:lumMod val="65000"/>
                    <a:lumOff val="35000"/>
                  </a:schemeClr>
                </a:solidFill>
                <a:latin typeface="+mn-ea"/>
                <a:ea typeface="+mn-ea"/>
              </a:rPr>
              <a:t>は重過失による</a:t>
            </a:r>
            <a:r>
              <a:rPr lang="ja-JP" altLang="en-US" sz="1200" dirty="0">
                <a:solidFill>
                  <a:schemeClr val="tx1">
                    <a:lumMod val="65000"/>
                    <a:lumOff val="35000"/>
                  </a:schemeClr>
                </a:solidFill>
                <a:latin typeface="+mn-ea"/>
                <a:ea typeface="+mn-ea"/>
              </a:rPr>
              <a:t>場合はこの</a:t>
            </a:r>
            <a:r>
              <a:rPr lang="ja-JP" altLang="en-US" sz="1200" dirty="0" smtClean="0">
                <a:solidFill>
                  <a:schemeClr val="tx1">
                    <a:lumMod val="65000"/>
                    <a:lumOff val="35000"/>
                  </a:schemeClr>
                </a:solidFill>
                <a:latin typeface="+mn-ea"/>
                <a:ea typeface="+mn-ea"/>
              </a:rPr>
              <a:t>限り</a:t>
            </a:r>
            <a:r>
              <a:rPr lang="ja-JP" altLang="en-US" sz="1200" dirty="0">
                <a:solidFill>
                  <a:schemeClr val="tx1">
                    <a:lumMod val="65000"/>
                    <a:lumOff val="35000"/>
                  </a:schemeClr>
                </a:solidFill>
                <a:latin typeface="+mn-ea"/>
                <a:ea typeface="+mn-ea"/>
              </a:rPr>
              <a:t>では</a:t>
            </a:r>
            <a:r>
              <a:rPr lang="ja-JP" altLang="en-US" sz="1200" dirty="0" smtClean="0">
                <a:solidFill>
                  <a:schemeClr val="tx1">
                    <a:lumMod val="65000"/>
                    <a:lumOff val="35000"/>
                  </a:schemeClr>
                </a:solidFill>
                <a:latin typeface="+mn-ea"/>
                <a:ea typeface="+mn-ea"/>
              </a:rPr>
              <a:t>ありま</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せん。</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　なお</a:t>
            </a:r>
            <a:r>
              <a:rPr lang="ja-JP" altLang="en-US" sz="1200" dirty="0">
                <a:solidFill>
                  <a:schemeClr val="tx1">
                    <a:lumMod val="65000"/>
                    <a:lumOff val="35000"/>
                  </a:schemeClr>
                </a:solidFill>
                <a:latin typeface="+mn-ea"/>
                <a:ea typeface="+mn-ea"/>
              </a:rPr>
              <a:t>、この場合</a:t>
            </a:r>
            <a:r>
              <a:rPr lang="ja-JP" altLang="en-US" sz="1200" dirty="0" smtClean="0">
                <a:solidFill>
                  <a:schemeClr val="tx1">
                    <a:lumMod val="65000"/>
                    <a:lumOff val="35000"/>
                  </a:schemeClr>
                </a:solidFill>
                <a:latin typeface="+mn-ea"/>
                <a:ea typeface="+mn-ea"/>
              </a:rPr>
              <a:t>、ヤフーが掲載</a:t>
            </a:r>
            <a:r>
              <a:rPr lang="ja-JP" altLang="en-US" sz="1200" dirty="0">
                <a:solidFill>
                  <a:schemeClr val="tx1">
                    <a:lumMod val="65000"/>
                    <a:lumOff val="35000"/>
                  </a:schemeClr>
                </a:solidFill>
                <a:latin typeface="+mn-ea"/>
                <a:ea typeface="+mn-ea"/>
              </a:rPr>
              <a:t>を行わなかった部分に</a:t>
            </a:r>
            <a:r>
              <a:rPr lang="ja-JP" altLang="en-US" sz="1200" dirty="0" smtClean="0">
                <a:solidFill>
                  <a:schemeClr val="tx1">
                    <a:lumMod val="65000"/>
                    <a:lumOff val="35000"/>
                  </a:schemeClr>
                </a:solidFill>
                <a:latin typeface="+mn-ea"/>
                <a:ea typeface="+mn-ea"/>
              </a:rPr>
              <a:t>ついては、協賛料金への申込者</a:t>
            </a:r>
            <a:r>
              <a:rPr lang="ja-JP" altLang="en-US" sz="1200" dirty="0">
                <a:solidFill>
                  <a:schemeClr val="tx1">
                    <a:lumMod val="65000"/>
                    <a:lumOff val="35000"/>
                  </a:schemeClr>
                </a:solidFill>
                <a:latin typeface="+mn-ea"/>
                <a:ea typeface="+mn-ea"/>
              </a:rPr>
              <a:t>の</a:t>
            </a:r>
            <a:r>
              <a:rPr lang="ja-JP" altLang="en-US" sz="1200" dirty="0" smtClean="0">
                <a:solidFill>
                  <a:schemeClr val="tx1">
                    <a:lumMod val="65000"/>
                    <a:lumOff val="35000"/>
                  </a:schemeClr>
                </a:solidFill>
                <a:latin typeface="+mn-ea"/>
                <a:ea typeface="+mn-ea"/>
              </a:rPr>
              <a:t>支払債務</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生じないもの</a:t>
            </a:r>
            <a:r>
              <a:rPr lang="ja-JP" altLang="en-US" sz="1200" dirty="0">
                <a:solidFill>
                  <a:schemeClr val="tx1">
                    <a:lumMod val="65000"/>
                    <a:lumOff val="35000"/>
                  </a:schemeClr>
                </a:solidFill>
                <a:latin typeface="+mn-ea"/>
                <a:ea typeface="+mn-ea"/>
              </a:rPr>
              <a:t>とします。</a:t>
            </a:r>
          </a:p>
          <a:p>
            <a:pPr eaLnBrk="1" hangingPunct="1">
              <a:spcBef>
                <a:spcPct val="0"/>
              </a:spcBef>
              <a:buFontTx/>
              <a:buNone/>
            </a:pPr>
            <a:endParaRPr lang="ja-JP" altLang="en-US" sz="1200" dirty="0">
              <a:solidFill>
                <a:schemeClr val="tx1">
                  <a:lumMod val="65000"/>
                  <a:lumOff val="35000"/>
                </a:schemeClr>
              </a:solidFill>
              <a:latin typeface="+mn-ea"/>
              <a:ea typeface="+mn-ea"/>
            </a:endParaRPr>
          </a:p>
          <a:p>
            <a:pPr eaLnBrk="1" hangingPunct="1">
              <a:spcBef>
                <a:spcPct val="0"/>
              </a:spcBef>
              <a:buFontTx/>
              <a:buNone/>
            </a:pPr>
            <a:r>
              <a:rPr lang="ja-JP" altLang="en-US" sz="1200" dirty="0" smtClean="0">
                <a:solidFill>
                  <a:schemeClr val="tx1">
                    <a:lumMod val="65000"/>
                    <a:lumOff val="35000"/>
                  </a:schemeClr>
                </a:solidFill>
                <a:latin typeface="+mn-ea"/>
                <a:ea typeface="+mn-ea"/>
              </a:rPr>
              <a:t>・</a:t>
            </a:r>
            <a:r>
              <a:rPr lang="ja-JP" altLang="en-US" sz="1200" dirty="0">
                <a:solidFill>
                  <a:schemeClr val="tx1">
                    <a:lumMod val="65000"/>
                    <a:lumOff val="35000"/>
                  </a:schemeClr>
                </a:solidFill>
                <a:latin typeface="+mn-ea"/>
                <a:ea typeface="+mn-ea"/>
              </a:rPr>
              <a:t>企画</a:t>
            </a:r>
            <a:r>
              <a:rPr lang="ja-JP" altLang="en-US" sz="1200" dirty="0" smtClean="0">
                <a:solidFill>
                  <a:schemeClr val="tx1">
                    <a:lumMod val="65000"/>
                    <a:lumOff val="35000"/>
                  </a:schemeClr>
                </a:solidFill>
                <a:latin typeface="+mn-ea"/>
                <a:ea typeface="+mn-ea"/>
              </a:rPr>
              <a:t>ページ掲載中に、当該サイト</a:t>
            </a:r>
            <a:r>
              <a:rPr lang="ja-JP" altLang="en-US" sz="1200" dirty="0">
                <a:solidFill>
                  <a:schemeClr val="tx1">
                    <a:lumMod val="65000"/>
                    <a:lumOff val="35000"/>
                  </a:schemeClr>
                </a:solidFill>
                <a:latin typeface="+mn-ea"/>
                <a:ea typeface="+mn-ea"/>
              </a:rPr>
              <a:t>からのリンクがデッドリンクとなった場合</a:t>
            </a:r>
            <a:r>
              <a:rPr lang="ja-JP" altLang="en-US" sz="1200" dirty="0" smtClean="0">
                <a:solidFill>
                  <a:schemeClr val="tx1">
                    <a:lumMod val="65000"/>
                    <a:lumOff val="35000"/>
                  </a:schemeClr>
                </a:solidFill>
                <a:latin typeface="+mn-ea"/>
                <a:ea typeface="+mn-ea"/>
              </a:rPr>
              <a:t>や、リンク先</a:t>
            </a:r>
            <a:r>
              <a:rPr lang="ja-JP" altLang="en-US" sz="1200" dirty="0">
                <a:solidFill>
                  <a:schemeClr val="tx1">
                    <a:lumMod val="65000"/>
                    <a:lumOff val="35000"/>
                  </a:schemeClr>
                </a:solidFill>
                <a:latin typeface="+mn-ea"/>
                <a:ea typeface="+mn-ea"/>
              </a:rPr>
              <a:t>のサイトに</a:t>
            </a:r>
            <a:r>
              <a:rPr lang="ja-JP" altLang="en-US" sz="1200" dirty="0" smtClean="0">
                <a:solidFill>
                  <a:schemeClr val="tx1">
                    <a:lumMod val="65000"/>
                    <a:lumOff val="35000"/>
                  </a:schemeClr>
                </a:solidFill>
                <a:latin typeface="+mn-ea"/>
                <a:ea typeface="+mn-ea"/>
              </a:rPr>
              <a:t>不具合が発生した</a:t>
            </a:r>
            <a:r>
              <a:rPr lang="ja-JP" altLang="en-US" sz="1200" dirty="0">
                <a:solidFill>
                  <a:schemeClr val="tx1">
                    <a:lumMod val="65000"/>
                    <a:lumOff val="35000"/>
                  </a:schemeClr>
                </a:solidFill>
                <a:latin typeface="+mn-ea"/>
                <a:ea typeface="+mn-ea"/>
              </a:rPr>
              <a:t>場合</a:t>
            </a:r>
            <a:r>
              <a:rPr lang="ja-JP" altLang="en-US" sz="1200" dirty="0" smtClean="0">
                <a:solidFill>
                  <a:schemeClr val="tx1">
                    <a:lumMod val="65000"/>
                    <a:lumOff val="35000"/>
                  </a:schemeClr>
                </a:solidFill>
                <a:latin typeface="+mn-ea"/>
                <a:ea typeface="+mn-ea"/>
              </a:rPr>
              <a:t>、ヤフー</a:t>
            </a:r>
            <a:r>
              <a:rPr lang="ja-JP" altLang="en-US" sz="1200" dirty="0">
                <a:solidFill>
                  <a:schemeClr val="tx1">
                    <a:lumMod val="65000"/>
                    <a:lumOff val="35000"/>
                  </a:schemeClr>
                </a:solidFill>
                <a:latin typeface="+mn-ea"/>
                <a:ea typeface="+mn-ea"/>
              </a:rPr>
              <a:t>は</a:t>
            </a:r>
            <a:r>
              <a:rPr lang="ja-JP" altLang="en-US" sz="1200" dirty="0" smtClean="0">
                <a:solidFill>
                  <a:schemeClr val="tx1">
                    <a:lumMod val="65000"/>
                    <a:lumOff val="35000"/>
                  </a:schemeClr>
                </a:solidFill>
                <a:latin typeface="+mn-ea"/>
                <a:ea typeface="+mn-ea"/>
              </a:rPr>
              <a:t>当該</a:t>
            </a:r>
            <a:r>
              <a:rPr lang="ja-JP" altLang="en-US" sz="1200" dirty="0">
                <a:solidFill>
                  <a:schemeClr val="tx1">
                    <a:lumMod val="65000"/>
                    <a:lumOff val="35000"/>
                  </a:schemeClr>
                </a:solidFill>
                <a:latin typeface="+mn-ea"/>
                <a:ea typeface="+mn-ea"/>
              </a:rPr>
              <a:t>企画</a:t>
            </a:r>
            <a:r>
              <a:rPr lang="ja-JP" altLang="en-US" sz="1200" dirty="0" smtClean="0">
                <a:solidFill>
                  <a:schemeClr val="tx1">
                    <a:lumMod val="65000"/>
                    <a:lumOff val="35000"/>
                  </a:schemeClr>
                </a:solidFill>
                <a:latin typeface="+mn-ea"/>
                <a:ea typeface="+mn-ea"/>
              </a:rPr>
              <a:t>ページの</a:t>
            </a:r>
            <a:r>
              <a:rPr lang="ja-JP" altLang="en-US" sz="1200" dirty="0">
                <a:solidFill>
                  <a:schemeClr val="tx1">
                    <a:lumMod val="65000"/>
                    <a:lumOff val="35000"/>
                  </a:schemeClr>
                </a:solidFill>
                <a:latin typeface="+mn-ea"/>
                <a:ea typeface="+mn-ea"/>
              </a:rPr>
              <a:t>掲載を</a:t>
            </a:r>
            <a:r>
              <a:rPr lang="ja-JP" altLang="en-US" sz="1200" dirty="0" smtClean="0">
                <a:solidFill>
                  <a:schemeClr val="tx1">
                    <a:lumMod val="65000"/>
                    <a:lumOff val="35000"/>
                  </a:schemeClr>
                </a:solidFill>
                <a:latin typeface="+mn-ea"/>
                <a:ea typeface="+mn-ea"/>
              </a:rPr>
              <a:t>停止</a:t>
            </a:r>
            <a:endParaRPr lang="en-US" altLang="ja-JP" sz="1200" dirty="0" smtClean="0">
              <a:solidFill>
                <a:schemeClr val="tx1">
                  <a:lumMod val="65000"/>
                  <a:lumOff val="35000"/>
                </a:schemeClr>
              </a:solidFill>
              <a:latin typeface="+mn-ea"/>
              <a:ea typeface="+mn-ea"/>
            </a:endParaRPr>
          </a:p>
          <a:p>
            <a:pPr eaLnBrk="1" hangingPunct="1">
              <a:spcBef>
                <a:spcPct val="0"/>
              </a:spcBef>
              <a:buFontTx/>
              <a:buNone/>
            </a:pPr>
            <a:r>
              <a:rPr lang="ja-JP" altLang="en-US" sz="1200" dirty="0">
                <a:solidFill>
                  <a:schemeClr val="tx1">
                    <a:lumMod val="65000"/>
                    <a:lumOff val="35000"/>
                  </a:schemeClr>
                </a:solidFill>
                <a:latin typeface="+mn-ea"/>
                <a:ea typeface="+mn-ea"/>
              </a:rPr>
              <a:t>　</a:t>
            </a:r>
            <a:r>
              <a:rPr lang="ja-JP" altLang="en-US" sz="1200" dirty="0" smtClean="0">
                <a:solidFill>
                  <a:schemeClr val="tx1">
                    <a:lumMod val="65000"/>
                    <a:lumOff val="35000"/>
                  </a:schemeClr>
                </a:solidFill>
                <a:latin typeface="+mn-ea"/>
                <a:ea typeface="+mn-ea"/>
              </a:rPr>
              <a:t>する</a:t>
            </a:r>
            <a:r>
              <a:rPr lang="ja-JP" altLang="en-US" sz="1200" dirty="0">
                <a:solidFill>
                  <a:schemeClr val="tx1">
                    <a:lumMod val="65000"/>
                    <a:lumOff val="35000"/>
                  </a:schemeClr>
                </a:solidFill>
                <a:latin typeface="+mn-ea"/>
                <a:ea typeface="+mn-ea"/>
              </a:rPr>
              <a:t>ことができるものとし、この</a:t>
            </a:r>
            <a:r>
              <a:rPr lang="ja-JP" altLang="en-US" sz="1200" dirty="0" smtClean="0">
                <a:solidFill>
                  <a:schemeClr val="tx1">
                    <a:lumMod val="65000"/>
                    <a:lumOff val="35000"/>
                  </a:schemeClr>
                </a:solidFill>
                <a:latin typeface="+mn-ea"/>
                <a:ea typeface="+mn-ea"/>
              </a:rPr>
              <a:t>場合、</a:t>
            </a:r>
            <a:r>
              <a:rPr lang="ja-JP" altLang="en-US" sz="1200" dirty="0">
                <a:solidFill>
                  <a:schemeClr val="tx1">
                    <a:lumMod val="65000"/>
                    <a:lumOff val="35000"/>
                  </a:schemeClr>
                </a:solidFill>
                <a:latin typeface="+mn-ea"/>
                <a:ea typeface="+mn-ea"/>
              </a:rPr>
              <a:t>ヤフー</a:t>
            </a:r>
            <a:r>
              <a:rPr lang="ja-JP" altLang="en-US" sz="1200" dirty="0" smtClean="0">
                <a:solidFill>
                  <a:schemeClr val="tx1">
                    <a:lumMod val="65000"/>
                    <a:lumOff val="35000"/>
                  </a:schemeClr>
                </a:solidFill>
                <a:latin typeface="+mn-ea"/>
                <a:ea typeface="+mn-ea"/>
              </a:rPr>
              <a:t>は企画ページの不掲載</a:t>
            </a:r>
            <a:r>
              <a:rPr lang="ja-JP" altLang="en-US" sz="1200" dirty="0">
                <a:solidFill>
                  <a:schemeClr val="tx1">
                    <a:lumMod val="65000"/>
                    <a:lumOff val="35000"/>
                  </a:schemeClr>
                </a:solidFill>
                <a:latin typeface="+mn-ea"/>
                <a:ea typeface="+mn-ea"/>
              </a:rPr>
              <a:t>の責を負わないものとします。</a:t>
            </a:r>
          </a:p>
          <a:p>
            <a:pPr eaLnBrk="1" hangingPunct="1">
              <a:spcBef>
                <a:spcPct val="0"/>
              </a:spcBef>
              <a:buFontTx/>
              <a:buNone/>
            </a:pPr>
            <a:endParaRPr lang="en-US" altLang="ja-JP" sz="1600" dirty="0" smtClean="0">
              <a:solidFill>
                <a:schemeClr val="tx1">
                  <a:lumMod val="65000"/>
                  <a:lumOff val="35000"/>
                </a:schemeClr>
              </a:solidFill>
              <a:latin typeface="+mn-ea"/>
              <a:ea typeface="+mn-ea"/>
            </a:endParaRP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・以下</a:t>
            </a:r>
            <a:r>
              <a:rPr lang="ja-JP" altLang="en-US" sz="1200" dirty="0">
                <a:solidFill>
                  <a:schemeClr val="tx1">
                    <a:lumMod val="65000"/>
                    <a:lumOff val="35000"/>
                  </a:schemeClr>
                </a:solidFill>
                <a:latin typeface="メイリオ"/>
                <a:ea typeface="メイリオ"/>
              </a:rPr>
              <a:t>①～③</a:t>
            </a:r>
            <a:r>
              <a:rPr lang="ja-JP" altLang="en-US" sz="1200" dirty="0" smtClean="0">
                <a:solidFill>
                  <a:schemeClr val="tx1">
                    <a:lumMod val="65000"/>
                    <a:lumOff val="35000"/>
                  </a:schemeClr>
                </a:solidFill>
                <a:latin typeface="メイリオ"/>
                <a:ea typeface="メイリオ"/>
              </a:rPr>
              <a:t>を</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ページの掲載</a:t>
            </a:r>
            <a:r>
              <a:rPr lang="ja-JP" altLang="en-US" sz="1200" dirty="0">
                <a:solidFill>
                  <a:schemeClr val="tx1">
                    <a:lumMod val="65000"/>
                    <a:lumOff val="35000"/>
                  </a:schemeClr>
                </a:solidFill>
                <a:latin typeface="メイリオ"/>
                <a:ea typeface="メイリオ"/>
              </a:rPr>
              <a:t>調整時間とし</a:t>
            </a:r>
            <a:r>
              <a:rPr lang="ja-JP" altLang="en-US" sz="1200" dirty="0" smtClean="0">
                <a:solidFill>
                  <a:schemeClr val="tx1">
                    <a:lumMod val="65000"/>
                    <a:lumOff val="35000"/>
                  </a:schemeClr>
                </a:solidFill>
                <a:latin typeface="メイリオ"/>
                <a:ea typeface="メイリオ"/>
              </a:rPr>
              <a:t>、ヤフーは当該掲載</a:t>
            </a:r>
            <a:r>
              <a:rPr lang="ja-JP" altLang="en-US" sz="1200" dirty="0">
                <a:solidFill>
                  <a:schemeClr val="tx1">
                    <a:lumMod val="65000"/>
                    <a:lumOff val="35000"/>
                  </a:schemeClr>
                </a:solidFill>
                <a:latin typeface="メイリオ"/>
                <a:ea typeface="メイリオ"/>
              </a:rPr>
              <a:t>調整時間内の不具合</a:t>
            </a:r>
            <a:r>
              <a:rPr lang="ja-JP" altLang="en-US" sz="1200" dirty="0" smtClean="0">
                <a:solidFill>
                  <a:schemeClr val="tx1">
                    <a:lumMod val="65000"/>
                    <a:lumOff val="35000"/>
                  </a:schemeClr>
                </a:solidFill>
                <a:latin typeface="メイリオ"/>
                <a:ea typeface="メイリオ"/>
              </a:rPr>
              <a:t>、不完全掲載</a:t>
            </a:r>
            <a:r>
              <a:rPr lang="ja-JP" altLang="en-US" sz="1200" dirty="0">
                <a:solidFill>
                  <a:schemeClr val="tx1">
                    <a:lumMod val="65000"/>
                    <a:lumOff val="35000"/>
                  </a:schemeClr>
                </a:solidFill>
                <a:latin typeface="メイリオ"/>
                <a:ea typeface="メイリオ"/>
              </a:rPr>
              <a:t>または未掲載</a:t>
            </a:r>
            <a:r>
              <a:rPr lang="ja-JP" altLang="en-US" sz="1200" dirty="0" smtClean="0">
                <a:solidFill>
                  <a:schemeClr val="tx1">
                    <a:lumMod val="65000"/>
                    <a:lumOff val="35000"/>
                  </a:schemeClr>
                </a:solidFill>
                <a:latin typeface="メイリオ"/>
                <a:ea typeface="メイリオ"/>
              </a:rPr>
              <a:t>について</a:t>
            </a:r>
            <a:r>
              <a:rPr lang="ja-JP" altLang="en-US" sz="1200" dirty="0">
                <a:solidFill>
                  <a:schemeClr val="tx1">
                    <a:lumMod val="65000"/>
                    <a:lumOff val="35000"/>
                  </a:schemeClr>
                </a:solidFill>
                <a:latin typeface="メイリオ"/>
                <a:ea typeface="メイリオ"/>
              </a:rPr>
              <a:t>免責されるものとします。</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①</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ページ掲載</a:t>
            </a:r>
            <a:r>
              <a:rPr lang="ja-JP" altLang="en-US" sz="1200" dirty="0">
                <a:solidFill>
                  <a:schemeClr val="tx1">
                    <a:lumMod val="65000"/>
                    <a:lumOff val="35000"/>
                  </a:schemeClr>
                </a:solidFill>
                <a:latin typeface="メイリオ"/>
                <a:ea typeface="メイリオ"/>
              </a:rPr>
              <a:t>の初日の</a:t>
            </a:r>
            <a:r>
              <a:rPr lang="ja-JP" altLang="en-US" sz="1200" dirty="0" smtClean="0">
                <a:solidFill>
                  <a:schemeClr val="tx1">
                    <a:lumMod val="65000"/>
                    <a:lumOff val="35000"/>
                  </a:schemeClr>
                </a:solidFill>
                <a:latin typeface="メイリオ"/>
                <a:ea typeface="メイリオ"/>
              </a:rPr>
              <a:t>午前</a:t>
            </a:r>
            <a:r>
              <a:rPr lang="en-US" altLang="ja-JP" sz="1200" dirty="0" smtClean="0">
                <a:solidFill>
                  <a:schemeClr val="tx1">
                    <a:lumMod val="65000"/>
                    <a:lumOff val="35000"/>
                  </a:schemeClr>
                </a:solidFill>
                <a:latin typeface="メイリオ"/>
                <a:ea typeface="メイリオ"/>
              </a:rPr>
              <a:t>0</a:t>
            </a:r>
            <a:r>
              <a:rPr lang="ja-JP" altLang="en-US" sz="1200" dirty="0" smtClean="0">
                <a:solidFill>
                  <a:schemeClr val="tx1">
                    <a:lumMod val="65000"/>
                    <a:lumOff val="35000"/>
                  </a:schemeClr>
                </a:solidFill>
                <a:latin typeface="メイリオ"/>
                <a:ea typeface="メイリオ"/>
              </a:rPr>
              <a:t>時から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a:t>
            </a:r>
            <a:r>
              <a:rPr lang="ja-JP" altLang="en-US" sz="1200" dirty="0" smtClean="0">
                <a:solidFill>
                  <a:schemeClr val="tx1">
                    <a:lumMod val="65000"/>
                    <a:lumOff val="35000"/>
                  </a:schemeClr>
                </a:solidFill>
                <a:latin typeface="メイリオ"/>
                <a:ea typeface="メイリオ"/>
              </a:rPr>
              <a:t>および</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の内容が変更もしくは</a:t>
            </a:r>
            <a:r>
              <a:rPr lang="ja-JP" altLang="en-US" sz="1200" dirty="0" smtClean="0">
                <a:solidFill>
                  <a:schemeClr val="tx1">
                    <a:lumMod val="65000"/>
                    <a:lumOff val="35000"/>
                  </a:schemeClr>
                </a:solidFill>
                <a:latin typeface="メイリオ"/>
                <a:ea typeface="メイリオ"/>
              </a:rPr>
              <a:t>追加された</a:t>
            </a:r>
            <a:r>
              <a:rPr lang="ja-JP" altLang="en-US" sz="1200" dirty="0">
                <a:solidFill>
                  <a:schemeClr val="tx1">
                    <a:lumMod val="65000"/>
                    <a:lumOff val="35000"/>
                  </a:schemeClr>
                </a:solidFill>
                <a:latin typeface="メイリオ"/>
                <a:ea typeface="メイリオ"/>
              </a:rPr>
              <a:t>場合における、</a:t>
            </a:r>
            <a:r>
              <a:rPr lang="ja-JP" altLang="en-US" sz="1200" dirty="0" smtClean="0">
                <a:solidFill>
                  <a:schemeClr val="tx1">
                    <a:lumMod val="65000"/>
                    <a:lumOff val="35000"/>
                  </a:schemeClr>
                </a:solidFill>
                <a:latin typeface="メイリオ"/>
                <a:ea typeface="メイリオ"/>
              </a:rPr>
              <a:t>当該企画ページの掲載予定時刻から</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②</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の掲載開始日が営業日以外の場合における、</a:t>
            </a:r>
            <a:r>
              <a:rPr lang="ja-JP" altLang="en-US" sz="1200" dirty="0" smtClean="0">
                <a:solidFill>
                  <a:schemeClr val="tx1">
                    <a:lumMod val="65000"/>
                    <a:lumOff val="35000"/>
                  </a:schemeClr>
                </a:solidFill>
                <a:latin typeface="メイリオ"/>
                <a:ea typeface="メイリオ"/>
              </a:rPr>
              <a:t>当該掲載</a:t>
            </a:r>
            <a:r>
              <a:rPr lang="ja-JP" altLang="en-US" sz="1200" dirty="0">
                <a:solidFill>
                  <a:schemeClr val="tx1">
                    <a:lumMod val="65000"/>
                    <a:lumOff val="35000"/>
                  </a:schemeClr>
                </a:solidFill>
                <a:latin typeface="メイリオ"/>
                <a:ea typeface="メイリオ"/>
              </a:rPr>
              <a:t>開始時間から翌営業日正午まで</a:t>
            </a:r>
          </a:p>
          <a:p>
            <a:pPr marL="0" lvl="0" indent="0" eaLnBrk="1" hangingPunct="1">
              <a:spcBef>
                <a:spcPct val="0"/>
              </a:spcBef>
              <a:buNone/>
            </a:pPr>
            <a:r>
              <a:rPr lang="ja-JP" altLang="en-US" sz="1200" dirty="0" smtClean="0">
                <a:solidFill>
                  <a:schemeClr val="tx1">
                    <a:lumMod val="65000"/>
                    <a:lumOff val="35000"/>
                  </a:schemeClr>
                </a:solidFill>
                <a:latin typeface="メイリオ"/>
                <a:ea typeface="メイリオ"/>
              </a:rPr>
              <a:t>　　③</a:t>
            </a:r>
            <a:r>
              <a:rPr lang="ja-JP" altLang="en-US" sz="1200" dirty="0">
                <a:solidFill>
                  <a:schemeClr val="tx1">
                    <a:lumMod val="65000"/>
                    <a:lumOff val="35000"/>
                  </a:schemeClr>
                </a:solidFill>
                <a:latin typeface="メイリオ"/>
                <a:ea typeface="メイリオ"/>
              </a:rPr>
              <a:t>企画</a:t>
            </a:r>
            <a:r>
              <a:rPr lang="ja-JP" altLang="en-US" sz="1200" dirty="0" smtClean="0">
                <a:solidFill>
                  <a:schemeClr val="tx1">
                    <a:lumMod val="65000"/>
                    <a:lumOff val="35000"/>
                  </a:schemeClr>
                </a:solidFill>
                <a:latin typeface="メイリオ"/>
                <a:ea typeface="メイリオ"/>
              </a:rPr>
              <a:t>ページ</a:t>
            </a:r>
            <a:r>
              <a:rPr lang="ja-JP" altLang="en-US" sz="1200" dirty="0">
                <a:solidFill>
                  <a:schemeClr val="tx1">
                    <a:lumMod val="65000"/>
                    <a:lumOff val="35000"/>
                  </a:schemeClr>
                </a:solidFill>
                <a:latin typeface="メイリオ"/>
                <a:ea typeface="メイリオ"/>
              </a:rPr>
              <a:t>の総掲載予定時間</a:t>
            </a:r>
            <a:r>
              <a:rPr lang="ja-JP" altLang="en-US" sz="1200" dirty="0" smtClean="0">
                <a:solidFill>
                  <a:schemeClr val="tx1">
                    <a:lumMod val="65000"/>
                    <a:lumOff val="35000"/>
                  </a:schemeClr>
                </a:solidFill>
                <a:latin typeface="メイリオ"/>
                <a:ea typeface="メイリオ"/>
              </a:rPr>
              <a:t>が</a:t>
            </a:r>
            <a:r>
              <a:rPr lang="en-US" altLang="ja-JP" sz="1200" dirty="0" smtClean="0">
                <a:solidFill>
                  <a:schemeClr val="tx1">
                    <a:lumMod val="65000"/>
                    <a:lumOff val="35000"/>
                  </a:schemeClr>
                </a:solidFill>
                <a:latin typeface="メイリオ"/>
                <a:ea typeface="メイリオ"/>
              </a:rPr>
              <a:t>12</a:t>
            </a:r>
            <a:r>
              <a:rPr lang="ja-JP" altLang="en-US" sz="1200" dirty="0" smtClean="0">
                <a:solidFill>
                  <a:schemeClr val="tx1">
                    <a:lumMod val="65000"/>
                    <a:lumOff val="35000"/>
                  </a:schemeClr>
                </a:solidFill>
                <a:latin typeface="メイリオ"/>
                <a:ea typeface="メイリオ"/>
              </a:rPr>
              <a:t>時間</a:t>
            </a:r>
            <a:r>
              <a:rPr lang="ja-JP" altLang="en-US" sz="1200" dirty="0">
                <a:solidFill>
                  <a:schemeClr val="tx1">
                    <a:lumMod val="65000"/>
                    <a:lumOff val="35000"/>
                  </a:schemeClr>
                </a:solidFill>
                <a:latin typeface="メイリオ"/>
                <a:ea typeface="メイリオ"/>
              </a:rPr>
              <a:t>未満の場合における、総掲載予定時間</a:t>
            </a:r>
            <a:r>
              <a:rPr lang="ja-JP" altLang="en-US" sz="1200" dirty="0" smtClean="0">
                <a:solidFill>
                  <a:schemeClr val="tx1">
                    <a:lumMod val="65000"/>
                    <a:lumOff val="35000"/>
                  </a:schemeClr>
                </a:solidFill>
                <a:latin typeface="メイリオ"/>
                <a:ea typeface="メイリオ"/>
              </a:rPr>
              <a:t>の</a:t>
            </a:r>
            <a:r>
              <a:rPr lang="en-US" altLang="ja-JP" sz="1200" dirty="0" smtClean="0">
                <a:solidFill>
                  <a:schemeClr val="tx1">
                    <a:lumMod val="65000"/>
                    <a:lumOff val="35000"/>
                  </a:schemeClr>
                </a:solidFill>
                <a:latin typeface="メイリオ"/>
                <a:ea typeface="メイリオ"/>
              </a:rPr>
              <a:t>10</a:t>
            </a:r>
            <a:r>
              <a:rPr lang="en-US" altLang="ja-JP" sz="1200" dirty="0">
                <a:solidFill>
                  <a:schemeClr val="tx1">
                    <a:lumMod val="65000"/>
                    <a:lumOff val="35000"/>
                  </a:schemeClr>
                </a:solidFill>
                <a:latin typeface="メイリオ"/>
                <a:ea typeface="メイリオ"/>
              </a:rPr>
              <a:t>%</a:t>
            </a:r>
            <a:r>
              <a:rPr lang="ja-JP" altLang="en-US" sz="1200" dirty="0">
                <a:solidFill>
                  <a:schemeClr val="tx1">
                    <a:lumMod val="65000"/>
                    <a:lumOff val="35000"/>
                  </a:schemeClr>
                </a:solidFill>
                <a:latin typeface="メイリオ"/>
                <a:ea typeface="メイリオ"/>
              </a:rPr>
              <a:t>にあたる時間まで</a:t>
            </a:r>
          </a:p>
        </p:txBody>
      </p:sp>
    </p:spTree>
    <p:extLst>
      <p:ext uri="{BB962C8B-B14F-4D97-AF65-F5344CB8AC3E}">
        <p14:creationId xmlns:p14="http://schemas.microsoft.com/office/powerpoint/2010/main" val="1678776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B7574BD0-4B92-7244-9281-9B7E8451C8AB}"/>
              </a:ext>
            </a:extLst>
          </p:cNvPr>
          <p:cNvSpPr/>
          <p:nvPr/>
        </p:nvSpPr>
        <p:spPr>
          <a:xfrm>
            <a:off x="-19141" y="-27384"/>
            <a:ext cx="12211141" cy="56270"/>
          </a:xfrm>
          <a:prstGeom prst="rect">
            <a:avLst/>
          </a:prstGeom>
          <a:solidFill>
            <a:srgbClr val="C9002C"/>
          </a:solidFill>
          <a:ln w="9525" cap="flat" cmpd="sng" algn="ctr">
            <a:noFill/>
            <a:prstDash val="solid"/>
          </a:ln>
          <a:effectLst/>
        </p:spPr>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defRPr/>
            </a:pPr>
            <a:endParaRPr kumimoji="0" lang="ja-JP" altLang="en-US" sz="2215" kern="0" dirty="0">
              <a:solidFill>
                <a:srgbClr val="000000"/>
              </a:solidFill>
              <a:latin typeface="メイリオ"/>
              <a:ea typeface="メイリオ"/>
            </a:endParaRPr>
          </a:p>
        </p:txBody>
      </p:sp>
    </p:spTree>
    <p:extLst>
      <p:ext uri="{BB962C8B-B14F-4D97-AF65-F5344CB8AC3E}">
        <p14:creationId xmlns:p14="http://schemas.microsoft.com/office/powerpoint/2010/main" val="3011168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a:xfrm>
            <a:off x="3304305" y="7328510"/>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14" name="タイトル 2"/>
          <p:cNvSpPr>
            <a:spLocks noGrp="1"/>
          </p:cNvSpPr>
          <p:nvPr>
            <p:ph type="title"/>
          </p:nvPr>
        </p:nvSpPr>
        <p:spPr>
          <a:xfrm>
            <a:off x="467259" y="187878"/>
            <a:ext cx="9837401" cy="531751"/>
          </a:xfrm>
        </p:spPr>
        <p:txBody>
          <a:bodyPr>
            <a:normAutofit/>
          </a:bodyPr>
          <a:lstStyle/>
          <a:p>
            <a:r>
              <a:rPr lang="en-US" altLang="ja-JP" sz="2462" dirty="0" err="1">
                <a:latin typeface="メイリオ" panose="020B0604030504040204" pitchFamily="50" charset="-128"/>
                <a:ea typeface="メイリオ" panose="020B0604030504040204" pitchFamily="50" charset="-128"/>
                <a:cs typeface="メイリオ" panose="020B0604030504040204" pitchFamily="50" charset="-128"/>
              </a:rPr>
              <a:t>carview</a:t>
            </a:r>
            <a:r>
              <a:rPr lang="en-US" altLang="ja-JP" sz="2462"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62"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62" dirty="0"/>
              <a:t>とは</a:t>
            </a:r>
          </a:p>
        </p:txBody>
      </p:sp>
      <p:sp>
        <p:nvSpPr>
          <p:cNvPr id="5" name="コンテンツ プレースホルダー 2"/>
          <p:cNvSpPr>
            <a:spLocks noGrp="1"/>
          </p:cNvSpPr>
          <p:nvPr/>
        </p:nvSpPr>
        <p:spPr>
          <a:xfrm>
            <a:off x="423991" y="939987"/>
            <a:ext cx="8805882" cy="5418668"/>
          </a:xfrm>
          <a:prstGeom prst="rect">
            <a:avLst/>
          </a:prstGeom>
        </p:spPr>
        <p:txBody>
          <a:bodyPr vert="horz" lIns="112542" tIns="56271" rIns="112542" bIns="56271" rtlCol="0">
            <a:normAutofit fontScale="92500" lnSpcReduction="20000"/>
          </a:bodyPr>
          <a:lstStyle>
            <a:lvl1pPr marL="0" indent="0" algn="l" defTabSz="914400" rtl="0" eaLnBrk="1" latinLnBrk="0" hangingPunct="1">
              <a:lnSpc>
                <a:spcPct val="120000"/>
              </a:lnSpc>
              <a:spcBef>
                <a:spcPts val="0"/>
              </a:spcBef>
              <a:buFontTx/>
              <a:buNone/>
              <a:defRPr kumimoji="1" sz="2800" b="1" kern="1200">
                <a:solidFill>
                  <a:schemeClr val="tx1"/>
                </a:solidFill>
                <a:latin typeface="+mn-lt"/>
                <a:ea typeface="+mn-ea"/>
                <a:cs typeface="+mn-cs"/>
              </a:defRPr>
            </a:lvl1pPr>
            <a:lvl2pPr marL="457200" indent="0" algn="l" defTabSz="914400" rtl="0" eaLnBrk="1" latinLnBrk="0" hangingPunct="1">
              <a:lnSpc>
                <a:spcPct val="120000"/>
              </a:lnSpc>
              <a:spcBef>
                <a:spcPts val="0"/>
              </a:spcBef>
              <a:buFontTx/>
              <a:buNone/>
              <a:defRPr kumimoji="1" sz="2400" kern="1200">
                <a:solidFill>
                  <a:schemeClr val="tx1"/>
                </a:solidFill>
                <a:latin typeface="+mn-lt"/>
                <a:ea typeface="+mn-ea"/>
                <a:cs typeface="+mn-cs"/>
              </a:defRPr>
            </a:lvl2pPr>
            <a:lvl3pPr marL="914400" indent="0" algn="l" defTabSz="914400" rtl="0" eaLnBrk="1" latinLnBrk="0" hangingPunct="1">
              <a:lnSpc>
                <a:spcPct val="120000"/>
              </a:lnSpc>
              <a:spcBef>
                <a:spcPts val="0"/>
              </a:spcBef>
              <a:buFontTx/>
              <a:buNone/>
              <a:defRPr kumimoji="1" sz="2000" kern="1200">
                <a:solidFill>
                  <a:schemeClr val="tx1"/>
                </a:solidFill>
                <a:latin typeface="+mn-lt"/>
                <a:ea typeface="+mn-ea"/>
                <a:cs typeface="+mn-cs"/>
              </a:defRPr>
            </a:lvl3pPr>
            <a:lvl4pPr marL="13716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4pPr>
            <a:lvl5pPr marL="1828800" indent="0" algn="l" defTabSz="914400" rtl="0" eaLnBrk="1" latinLnBrk="0" hangingPunct="1">
              <a:lnSpc>
                <a:spcPct val="120000"/>
              </a:lnSpc>
              <a:spcBef>
                <a:spcPts val="0"/>
              </a:spcBef>
              <a:buFontTx/>
              <a:buNone/>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r>
              <a:rPr lang="ja-JP" altLang="en-US" sz="2400" dirty="0"/>
              <a:t>クルマの今がわかる日本最大級の自動車情報サイトです</a:t>
            </a:r>
          </a:p>
          <a:p>
            <a:r>
              <a:rPr lang="ja-JP" altLang="en-US" sz="2400" dirty="0"/>
              <a:t>自動車情報サイトとして最大級のユーザー数を</a:t>
            </a:r>
          </a:p>
          <a:p>
            <a:r>
              <a:rPr lang="ja-JP" altLang="en-US" sz="2400" dirty="0"/>
              <a:t>誇り、最新の自動車関連ニュースを</a:t>
            </a:r>
          </a:p>
          <a:p>
            <a:r>
              <a:rPr lang="ja-JP" altLang="en-US" sz="2400" dirty="0"/>
              <a:t>スピーディーかつ大量に紹介しています。</a:t>
            </a:r>
          </a:p>
          <a:p>
            <a:r>
              <a:rPr lang="ja-JP" altLang="en-US" sz="2400" dirty="0"/>
              <a:t>試乗レビューやコラムなどの編集記事も</a:t>
            </a:r>
          </a:p>
          <a:p>
            <a:r>
              <a:rPr lang="ja-JP" altLang="en-US" sz="2400" dirty="0"/>
              <a:t>充実しています。</a:t>
            </a:r>
          </a:p>
          <a:p>
            <a:endParaRPr lang="ja-JP" altLang="en-US" sz="2400" dirty="0"/>
          </a:p>
          <a:p>
            <a:r>
              <a:rPr lang="ja-JP" altLang="en-US" sz="2400" dirty="0"/>
              <a:t>クルマ、バイクの購入に必要となる</a:t>
            </a:r>
          </a:p>
          <a:p>
            <a:r>
              <a:rPr lang="ja-JP" altLang="en-US" sz="2400" dirty="0"/>
              <a:t>新車カタログ・中古車情報を掲載しています。</a:t>
            </a:r>
          </a:p>
          <a:p>
            <a:endParaRPr lang="ja-JP" altLang="en-US" sz="2400" dirty="0"/>
          </a:p>
          <a:p>
            <a:r>
              <a:rPr lang="ja-JP" altLang="en-US" sz="2400" dirty="0"/>
              <a:t>また、日本最大級の</a:t>
            </a:r>
          </a:p>
          <a:p>
            <a:r>
              <a:rPr lang="ja-JP" altLang="en-US" sz="2400" dirty="0"/>
              <a:t>カー</a:t>
            </a:r>
            <a:r>
              <a:rPr lang="en-US" altLang="ja-JP" sz="2400" dirty="0"/>
              <a:t>SNS</a:t>
            </a:r>
            <a:r>
              <a:rPr lang="ja-JP" altLang="en-US" sz="2400" dirty="0"/>
              <a:t>サイト「みんカラ」との</a:t>
            </a:r>
          </a:p>
          <a:p>
            <a:r>
              <a:rPr lang="ja-JP" altLang="en-US" sz="2400" dirty="0"/>
              <a:t>相互誘導により、ユーザーの</a:t>
            </a:r>
          </a:p>
          <a:p>
            <a:r>
              <a:rPr lang="ja-JP" altLang="en-US" sz="2400" dirty="0"/>
              <a:t>レビュー、口コミ情報が</a:t>
            </a:r>
          </a:p>
          <a:p>
            <a:r>
              <a:rPr lang="ja-JP" altLang="en-US" sz="2400" dirty="0"/>
              <a:t>充実しています。</a:t>
            </a:r>
          </a:p>
          <a:p>
            <a:endParaRPr lang="ja-JP" altLang="en-US" sz="3446" dirty="0"/>
          </a:p>
        </p:txBody>
      </p:sp>
      <p:grpSp>
        <p:nvGrpSpPr>
          <p:cNvPr id="3" name="グループ化 2"/>
          <p:cNvGrpSpPr/>
          <p:nvPr/>
        </p:nvGrpSpPr>
        <p:grpSpPr>
          <a:xfrm>
            <a:off x="6677527" y="2702581"/>
            <a:ext cx="1636398" cy="3092287"/>
            <a:chOff x="4055475" y="1834054"/>
            <a:chExt cx="2016280" cy="3775429"/>
          </a:xfrm>
        </p:grpSpPr>
        <p:pic>
          <p:nvPicPr>
            <p:cNvPr id="7" name="図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55475" y="1834054"/>
              <a:ext cx="2016280" cy="3775429"/>
            </a:xfrm>
            <a:prstGeom prst="rect">
              <a:avLst/>
            </a:prstGeom>
          </p:spPr>
        </p:pic>
        <p:pic>
          <p:nvPicPr>
            <p:cNvPr id="8" name="図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25735" y="2372131"/>
              <a:ext cx="1740568" cy="2625119"/>
            </a:xfrm>
            <a:prstGeom prst="rect">
              <a:avLst/>
            </a:prstGeom>
            <a:effectLst/>
          </p:spPr>
        </p:pic>
      </p:grpSp>
      <p:grpSp>
        <p:nvGrpSpPr>
          <p:cNvPr id="4" name="グループ化 3"/>
          <p:cNvGrpSpPr/>
          <p:nvPr/>
        </p:nvGrpSpPr>
        <p:grpSpPr>
          <a:xfrm>
            <a:off x="8577506" y="3143296"/>
            <a:ext cx="3454309" cy="2262561"/>
            <a:chOff x="6186248" y="2237875"/>
            <a:chExt cx="4627493" cy="2967789"/>
          </a:xfrm>
        </p:grpSpPr>
        <p:pic>
          <p:nvPicPr>
            <p:cNvPr id="6" name="図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86248" y="2237875"/>
              <a:ext cx="4627493" cy="2967789"/>
            </a:xfrm>
            <a:prstGeom prst="rect">
              <a:avLst/>
            </a:prstGeom>
          </p:spPr>
        </p:pic>
        <p:pic>
          <p:nvPicPr>
            <p:cNvPr id="9" name="図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55019" y="2622884"/>
              <a:ext cx="3645824" cy="1970255"/>
            </a:xfrm>
            <a:prstGeom prst="rect">
              <a:avLst/>
            </a:prstGeom>
          </p:spPr>
        </p:pic>
      </p:grpSp>
    </p:spTree>
    <p:extLst>
      <p:ext uri="{BB962C8B-B14F-4D97-AF65-F5344CB8AC3E}">
        <p14:creationId xmlns:p14="http://schemas.microsoft.com/office/powerpoint/2010/main" val="40918293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07368" y="178501"/>
            <a:ext cx="9837401" cy="531751"/>
          </a:xfrm>
        </p:spPr>
        <p:txBody>
          <a:bodyPr>
            <a:noAutofit/>
          </a:bodyPr>
          <a:lstStyle/>
          <a:p>
            <a:r>
              <a:rPr lang="en-US" altLang="ja-JP" sz="2462" dirty="0" err="1"/>
              <a:t>carview</a:t>
            </a:r>
            <a:r>
              <a:rPr lang="en-US" altLang="ja-JP" sz="2462" dirty="0"/>
              <a:t>!</a:t>
            </a:r>
            <a:r>
              <a:rPr lang="ja-JP" altLang="en-US" sz="2462" dirty="0"/>
              <a:t> タイアップページ構成・誘導について</a:t>
            </a:r>
          </a:p>
        </p:txBody>
      </p:sp>
      <p:sp>
        <p:nvSpPr>
          <p:cNvPr id="13" name="フッター プレースホルダー 1"/>
          <p:cNvSpPr>
            <a:spLocks noGrp="1"/>
          </p:cNvSpPr>
          <p:nvPr>
            <p:ph type="ftr" sz="quarter" idx="3"/>
          </p:nvPr>
        </p:nvSpPr>
        <p:spPr>
          <a:xfrm>
            <a:off x="3431704" y="6527257"/>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23" name="Text Box 20"/>
          <p:cNvSpPr txBox="1">
            <a:spLocks noChangeArrowheads="1"/>
          </p:cNvSpPr>
          <p:nvPr/>
        </p:nvSpPr>
        <p:spPr bwMode="auto">
          <a:xfrm>
            <a:off x="263352" y="5669032"/>
            <a:ext cx="5472608" cy="883082"/>
          </a:xfrm>
          <a:prstGeom prst="rect">
            <a:avLst/>
          </a:prstGeom>
          <a:noFill/>
          <a:ln w="9525">
            <a:noFill/>
            <a:miter lim="800000"/>
            <a:headEnd/>
            <a:tailEnd/>
          </a:ln>
        </p:spPr>
        <p:txBody>
          <a:bodyPr wrap="square" lIns="112542" tIns="56271" rIns="112542" bIns="56271"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50000"/>
              </a:spcBef>
            </a:pPr>
            <a:r>
              <a:rPr lang="en-US" altLang="ja-JP" sz="1000" dirty="0">
                <a:solidFill>
                  <a:srgbClr val="000000"/>
                </a:solidFill>
                <a:latin typeface="メイリオ"/>
                <a:ea typeface="メイリオ"/>
                <a:cs typeface="Verdana"/>
              </a:rPr>
              <a:t>※</a:t>
            </a:r>
            <a:r>
              <a:rPr lang="ja-JP" altLang="en-US" sz="1000" dirty="0">
                <a:solidFill>
                  <a:srgbClr val="000000"/>
                </a:solidFill>
                <a:latin typeface="メイリオ"/>
                <a:ea typeface="メイリオ"/>
                <a:cs typeface="Verdana"/>
              </a:rPr>
              <a:t>　　　　枠内のスペースのいずれかで誘導を展開します。</a:t>
            </a:r>
            <a:r>
              <a:rPr lang="ja-JP" altLang="en-US" sz="1000" dirty="0">
                <a:latin typeface="メイリオ"/>
                <a:ea typeface="メイリオ"/>
                <a:cs typeface="Verdana" pitchFamily="34" charset="0"/>
              </a:rPr>
              <a:t/>
            </a:r>
            <a:br>
              <a:rPr lang="ja-JP" altLang="en-US" sz="1000" dirty="0">
                <a:latin typeface="メイリオ"/>
                <a:ea typeface="メイリオ"/>
                <a:cs typeface="Verdana" pitchFamily="34" charset="0"/>
              </a:rPr>
            </a:br>
            <a:r>
              <a:rPr lang="en-US" altLang="ja-JP" sz="1000" dirty="0">
                <a:solidFill>
                  <a:srgbClr val="000000"/>
                </a:solidFill>
                <a:latin typeface="メイリオ"/>
                <a:ea typeface="メイリオ"/>
                <a:cs typeface="Verdana"/>
              </a:rPr>
              <a:t>※</a:t>
            </a:r>
            <a:r>
              <a:rPr lang="ja-JP" altLang="en-US" sz="1000" dirty="0">
                <a:solidFill>
                  <a:srgbClr val="000000"/>
                </a:solidFill>
                <a:latin typeface="メイリオ"/>
                <a:ea typeface="メイリオ"/>
                <a:cs typeface="Verdana"/>
              </a:rPr>
              <a:t>誘導は常時掲載ではありません。　　　　　　　　　　　　　　　　　　　　　　　　　　　　　　　　　　　　　　　　　</a:t>
            </a:r>
            <a:r>
              <a:rPr lang="en-US" altLang="ja-JP" sz="1000" dirty="0">
                <a:latin typeface="メイリオ"/>
                <a:ea typeface="メイリオ"/>
                <a:cs typeface="Verdana"/>
              </a:rPr>
              <a:t>※</a:t>
            </a:r>
            <a:r>
              <a:rPr lang="ja-JP" altLang="en-US" sz="1000" dirty="0">
                <a:latin typeface="メイリオ"/>
                <a:ea typeface="メイリオ"/>
                <a:cs typeface="Verdana"/>
              </a:rPr>
              <a:t>誘導枠の位置は変更になる可能性があります。また位置の指定はできません。</a:t>
            </a:r>
            <a:r>
              <a:rPr lang="en-US" altLang="ja-JP" sz="1000" dirty="0">
                <a:latin typeface="メイリオ"/>
                <a:ea typeface="メイリオ"/>
                <a:cs typeface="Verdana" pitchFamily="34" charset="0"/>
              </a:rPr>
              <a:t/>
            </a:r>
            <a:br>
              <a:rPr lang="en-US" altLang="ja-JP" sz="1000" dirty="0">
                <a:latin typeface="メイリオ"/>
                <a:ea typeface="メイリオ"/>
                <a:cs typeface="Verdana" pitchFamily="34" charset="0"/>
              </a:rPr>
            </a:br>
            <a:r>
              <a:rPr lang="en-US" altLang="ja-JP" sz="1000" dirty="0">
                <a:latin typeface="メイリオ"/>
                <a:ea typeface="メイリオ"/>
                <a:cs typeface="Verdana"/>
              </a:rPr>
              <a:t>※</a:t>
            </a:r>
            <a:r>
              <a:rPr lang="ja-JP" altLang="en-US" sz="1000" dirty="0"/>
              <a:t>他の特別企画誘導と、並列で掲載します。</a:t>
            </a:r>
            <a:r>
              <a:rPr lang="ja-JP" altLang="en-US" sz="1000" dirty="0">
                <a:ea typeface="+mn-lt"/>
                <a:cs typeface="+mn-lt"/>
              </a:rPr>
              <a:t/>
            </a:r>
            <a:br>
              <a:rPr lang="ja-JP" altLang="en-US" sz="1000" dirty="0">
                <a:ea typeface="+mn-lt"/>
                <a:cs typeface="+mn-lt"/>
              </a:rPr>
            </a:br>
            <a:r>
              <a:rPr lang="en-US" sz="1000" dirty="0">
                <a:solidFill>
                  <a:srgbClr val="1D1C1D"/>
                </a:solidFill>
                <a:ea typeface="+mn-lt"/>
                <a:cs typeface="+mn-lt"/>
              </a:rPr>
              <a:t>※SP</a:t>
            </a:r>
            <a:r>
              <a:rPr lang="ja-JP" altLang="en-US" sz="1000" dirty="0">
                <a:solidFill>
                  <a:srgbClr val="1D1C1D"/>
                </a:solidFill>
                <a:ea typeface="+mn-lt"/>
                <a:cs typeface="+mn-lt"/>
              </a:rPr>
              <a:t>はスマートフォンの略称です</a:t>
            </a:r>
            <a:endParaRPr lang="ja-JP" altLang="en-US" sz="1000" dirty="0">
              <a:ea typeface="+mn-lt"/>
              <a:cs typeface="+mn-lt"/>
            </a:endParaRPr>
          </a:p>
        </p:txBody>
      </p:sp>
      <p:pic>
        <p:nvPicPr>
          <p:cNvPr id="2" name="図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6975" y="925805"/>
            <a:ext cx="7632848" cy="4519019"/>
          </a:xfrm>
          <a:prstGeom prst="rect">
            <a:avLst/>
          </a:prstGeom>
        </p:spPr>
      </p:pic>
    </p:spTree>
    <p:extLst>
      <p:ext uri="{BB962C8B-B14F-4D97-AF65-F5344CB8AC3E}">
        <p14:creationId xmlns:p14="http://schemas.microsoft.com/office/powerpoint/2010/main" val="1655965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2"/>
          <p:cNvSpPr>
            <a:spLocks noGrp="1"/>
          </p:cNvSpPr>
          <p:nvPr>
            <p:ph type="title"/>
          </p:nvPr>
        </p:nvSpPr>
        <p:spPr>
          <a:xfrm>
            <a:off x="479376" y="229921"/>
            <a:ext cx="9837401" cy="531751"/>
          </a:xfrm>
        </p:spPr>
        <p:txBody>
          <a:bodyPr>
            <a:normAutofit/>
          </a:bodyPr>
          <a:lstStyle/>
          <a:p>
            <a:r>
              <a:rPr lang="ja-JP" altLang="en-US" sz="2708" dirty="0"/>
              <a:t>スペック詳細</a:t>
            </a:r>
          </a:p>
        </p:txBody>
      </p:sp>
      <p:sp>
        <p:nvSpPr>
          <p:cNvPr id="5" name="フッター プレースホルダー 1"/>
          <p:cNvSpPr>
            <a:spLocks noGrp="1"/>
          </p:cNvSpPr>
          <p:nvPr>
            <p:ph type="ftr" sz="quarter" idx="3"/>
          </p:nvPr>
        </p:nvSpPr>
        <p:spPr>
          <a:xfrm>
            <a:off x="3392930" y="6618473"/>
            <a:ext cx="6231461" cy="239527"/>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7" name="正方形/長方形 6"/>
          <p:cNvSpPr/>
          <p:nvPr/>
        </p:nvSpPr>
        <p:spPr>
          <a:xfrm>
            <a:off x="9079379" y="4364834"/>
            <a:ext cx="446899" cy="433196"/>
          </a:xfrm>
          <a:prstGeom prst="rect">
            <a:avLst/>
          </a:prstGeom>
        </p:spPr>
        <p:txBody>
          <a:bodyPr wrap="square">
            <a:spAutoFit/>
          </a:bodyPr>
          <a:lstStyle/>
          <a:p>
            <a:r>
              <a:rPr lang="ja-JP" altLang="en-US" sz="2215" dirty="0">
                <a:solidFill>
                  <a:srgbClr val="FF0000"/>
                </a:solidFill>
              </a:rPr>
              <a:t>★</a:t>
            </a:r>
            <a:endParaRPr lang="ja-JP" altLang="en-US" sz="2215" dirty="0"/>
          </a:p>
        </p:txBody>
      </p:sp>
      <p:graphicFrame>
        <p:nvGraphicFramePr>
          <p:cNvPr id="8" name="表 7"/>
          <p:cNvGraphicFramePr>
            <a:graphicFrameLocks noGrp="1"/>
          </p:cNvGraphicFramePr>
          <p:nvPr>
            <p:extLst>
              <p:ext uri="{D42A27DB-BD31-4B8C-83A1-F6EECF244321}">
                <p14:modId xmlns:p14="http://schemas.microsoft.com/office/powerpoint/2010/main" val="1342206943"/>
              </p:ext>
            </p:extLst>
          </p:nvPr>
        </p:nvGraphicFramePr>
        <p:xfrm>
          <a:off x="767408" y="881245"/>
          <a:ext cx="10823356" cy="5619277"/>
        </p:xfrm>
        <a:graphic>
          <a:graphicData uri="http://schemas.openxmlformats.org/drawingml/2006/table">
            <a:tbl>
              <a:tblPr firstRow="1" bandRow="1"/>
              <a:tblGrid>
                <a:gridCol w="1596889">
                  <a:extLst>
                    <a:ext uri="{9D8B030D-6E8A-4147-A177-3AD203B41FA5}">
                      <a16:colId xmlns:a16="http://schemas.microsoft.com/office/drawing/2014/main" val="20000"/>
                    </a:ext>
                  </a:extLst>
                </a:gridCol>
                <a:gridCol w="9226467">
                  <a:extLst>
                    <a:ext uri="{9D8B030D-6E8A-4147-A177-3AD203B41FA5}">
                      <a16:colId xmlns:a16="http://schemas.microsoft.com/office/drawing/2014/main" val="20001"/>
                    </a:ext>
                  </a:extLst>
                </a:gridCol>
              </a:tblGrid>
              <a:tr h="417271">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タイアップへの</a:t>
                      </a:r>
                      <a:endParaRPr kumimoji="1" lang="en-US" altLang="ja-JP" sz="12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誘導枠</a:t>
                      </a:r>
                      <a:endParaRPr kumimoji="1" lang="en-US" altLang="ja-JP" sz="12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新着記事枠・ピックアップ枠</a:t>
                      </a:r>
                      <a:r>
                        <a:rPr kumimoji="1" lang="en-US" altLang="ja-JP"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r>
                        <a:rPr kumimoji="1" lang="ja-JP" altLang="en-US"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詳細は</a:t>
                      </a:r>
                      <a:r>
                        <a:rPr kumimoji="1" lang="en-US" altLang="ja-JP" sz="1400" b="0" i="0" u="none" strike="noStrike" kern="1200" cap="none" spc="0" normalizeH="0" baseline="0" noProof="0" dirty="0" smtClean="0">
                          <a:ln>
                            <a:noFill/>
                          </a:ln>
                          <a:solidFill>
                            <a:schemeClr val="accent3">
                              <a:lumMod val="75000"/>
                            </a:schemeClr>
                          </a:solidFill>
                          <a:effectLst/>
                          <a:uLnTx/>
                          <a:uFillTx/>
                          <a:latin typeface="メイリオ"/>
                          <a:ea typeface="メイリオ"/>
                          <a:cs typeface="+mn-cs"/>
                        </a:rPr>
                        <a:t>P</a:t>
                      </a:r>
                      <a:r>
                        <a:rPr kumimoji="1" lang="ja-JP" altLang="en-US" sz="1400" b="0" i="0" u="none" strike="noStrike" kern="1200" cap="none" spc="0" normalizeH="0" baseline="0" noProof="0" dirty="0" smtClean="0">
                          <a:ln>
                            <a:noFill/>
                          </a:ln>
                          <a:solidFill>
                            <a:schemeClr val="accent3">
                              <a:lumMod val="75000"/>
                            </a:schemeClr>
                          </a:solidFill>
                          <a:effectLst/>
                          <a:uLnTx/>
                          <a:uFillTx/>
                          <a:latin typeface="メイリオ"/>
                          <a:ea typeface="メイリオ"/>
                          <a:cs typeface="+mn-cs"/>
                        </a:rPr>
                        <a:t>３参照</a:t>
                      </a:r>
                      <a:r>
                        <a:rPr kumimoji="1" lang="en-US" altLang="ja-JP"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rPr>
                        <a:t>)</a:t>
                      </a:r>
                      <a:endParaRPr kumimoji="1" lang="ja-JP" altLang="en-US" sz="1400" b="0" i="0" u="none" strike="noStrike" kern="1200" cap="none" spc="0" normalizeH="0" baseline="0" noProof="0" dirty="0">
                        <a:ln>
                          <a:noFill/>
                        </a:ln>
                        <a:solidFill>
                          <a:schemeClr val="accent3">
                            <a:lumMod val="75000"/>
                          </a:schemeClr>
                        </a:solidFill>
                        <a:effectLst/>
                        <a:uLnTx/>
                        <a:uFillTx/>
                        <a:latin typeface="メイリオ"/>
                        <a:ea typeface="メイリオ"/>
                        <a:cs typeface="+mn-cs"/>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2"/>
                  </a:ext>
                </a:extLst>
              </a:tr>
              <a:tr h="162088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タイアップ</a:t>
                      </a:r>
                      <a:endParaRPr kumimoji="1" lang="en-US" altLang="ja-JP" sz="12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ページ</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indent="0">
                        <a:buNone/>
                      </a:pPr>
                      <a:r>
                        <a:rPr lang="ja-JP" altLang="en-US" sz="1400" dirty="0">
                          <a:solidFill>
                            <a:schemeClr val="accent3">
                              <a:lumMod val="75000"/>
                            </a:schemeClr>
                          </a:solidFill>
                          <a:latin typeface="メイリオ"/>
                          <a:ea typeface="メイリオ"/>
                          <a:cs typeface="メイリオ" panose="020B0604030504040204" pitchFamily="50" charset="-128"/>
                        </a:rPr>
                        <a:t>・掲載場所：</a:t>
                      </a:r>
                      <a:r>
                        <a:rPr lang="en-US" altLang="ja-JP" sz="1400" dirty="0" err="1">
                          <a:solidFill>
                            <a:schemeClr val="accent3">
                              <a:lumMod val="75000"/>
                            </a:schemeClr>
                          </a:solidFill>
                          <a:latin typeface="メイリオ"/>
                          <a:ea typeface="メイリオ"/>
                          <a:cs typeface="メイリオ" panose="020B0604030504040204" pitchFamily="50" charset="-128"/>
                        </a:rPr>
                        <a:t>carview</a:t>
                      </a:r>
                      <a:r>
                        <a:rPr lang="en-US" altLang="ja-JP" sz="1400" dirty="0">
                          <a:solidFill>
                            <a:schemeClr val="accent3">
                              <a:lumMod val="75000"/>
                            </a:schemeClr>
                          </a:solidFill>
                          <a:latin typeface="メイリオ"/>
                          <a:ea typeface="メイリオ"/>
                          <a:cs typeface="メイリオ" panose="020B0604030504040204" pitchFamily="50" charset="-128"/>
                        </a:rPr>
                        <a:t>!</a:t>
                      </a:r>
                      <a:r>
                        <a:rPr lang="ja-JP" altLang="en-US" sz="1400" dirty="0">
                          <a:solidFill>
                            <a:schemeClr val="accent3">
                              <a:lumMod val="75000"/>
                            </a:schemeClr>
                          </a:solidFill>
                          <a:latin typeface="メイリオ"/>
                          <a:ea typeface="メイリオ"/>
                          <a:cs typeface="メイリオ" panose="020B0604030504040204" pitchFamily="50" charset="-128"/>
                        </a:rPr>
                        <a:t>内 特設ページ</a:t>
                      </a:r>
                      <a:endParaRPr lang="en-US" altLang="ja-JP" sz="14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400" dirty="0">
                          <a:solidFill>
                            <a:schemeClr val="accent3">
                              <a:lumMod val="75000"/>
                            </a:schemeClr>
                          </a:solidFill>
                          <a:latin typeface="メイリオ"/>
                          <a:ea typeface="メイリオ"/>
                          <a:cs typeface="メイリオ" panose="020B0604030504040204" pitchFamily="50" charset="-128"/>
                        </a:rPr>
                        <a:t>・デバイス：</a:t>
                      </a:r>
                      <a:r>
                        <a:rPr lang="en-US" altLang="ja-JP" sz="1400" dirty="0">
                          <a:solidFill>
                            <a:schemeClr val="accent3">
                              <a:lumMod val="75000"/>
                            </a:schemeClr>
                          </a:solidFill>
                          <a:latin typeface="メイリオ"/>
                          <a:ea typeface="メイリオ"/>
                          <a:cs typeface="メイリオ" panose="020B0604030504040204" pitchFamily="50" charset="-128"/>
                        </a:rPr>
                        <a:t>PC</a:t>
                      </a:r>
                      <a:r>
                        <a:rPr lang="ja-JP" altLang="en-US" sz="1400" dirty="0" err="1">
                          <a:solidFill>
                            <a:schemeClr val="accent3">
                              <a:lumMod val="75000"/>
                            </a:schemeClr>
                          </a:solidFill>
                          <a:latin typeface="メイリオ"/>
                          <a:ea typeface="メイリオ"/>
                          <a:cs typeface="メイリオ" panose="020B0604030504040204" pitchFamily="50" charset="-128"/>
                        </a:rPr>
                        <a:t>、</a:t>
                      </a:r>
                      <a:r>
                        <a:rPr lang="ja-JP" altLang="en-US" sz="1400" dirty="0">
                          <a:solidFill>
                            <a:schemeClr val="accent3">
                              <a:lumMod val="75000"/>
                            </a:schemeClr>
                          </a:solidFill>
                          <a:latin typeface="メイリオ"/>
                          <a:ea typeface="メイリオ"/>
                          <a:cs typeface="メイリオ" panose="020B0604030504040204" pitchFamily="50" charset="-128"/>
                        </a:rPr>
                        <a:t>スマートフォン</a:t>
                      </a:r>
                      <a:endParaRPr lang="en-US" altLang="ja-JP" sz="1400" dirty="0">
                        <a:solidFill>
                          <a:schemeClr val="accent3">
                            <a:lumMod val="75000"/>
                          </a:schemeClr>
                        </a:solidFill>
                        <a:latin typeface="メイリオ"/>
                        <a:ea typeface="メイリオ"/>
                        <a:cs typeface="メイリオ" panose="020B0604030504040204" pitchFamily="50" charset="-128"/>
                      </a:endParaRPr>
                    </a:p>
                    <a:p>
                      <a:pPr marL="0" indent="0">
                        <a:buNone/>
                      </a:pPr>
                      <a:r>
                        <a:rPr lang="ja-JP" altLang="en-US" sz="1400" dirty="0">
                          <a:solidFill>
                            <a:schemeClr val="accent3">
                              <a:lumMod val="75000"/>
                            </a:schemeClr>
                          </a:solidFill>
                          <a:latin typeface="メイリオ"/>
                          <a:ea typeface="メイリオ"/>
                          <a:cs typeface="メイリオ" panose="020B0604030504040204" pitchFamily="50" charset="-128"/>
                        </a:rPr>
                        <a:t>・ページ数：</a:t>
                      </a:r>
                      <a:r>
                        <a:rPr lang="en-US" altLang="ja-JP" sz="1400" dirty="0">
                          <a:solidFill>
                            <a:schemeClr val="accent3">
                              <a:lumMod val="75000"/>
                            </a:schemeClr>
                          </a:solidFill>
                          <a:latin typeface="メイリオ"/>
                          <a:ea typeface="メイリオ"/>
                          <a:cs typeface="メイリオ" panose="020B0604030504040204" pitchFamily="50" charset="-128"/>
                        </a:rPr>
                        <a:t>1</a:t>
                      </a:r>
                      <a:r>
                        <a:rPr lang="ja-JP" altLang="en-US" sz="1400" dirty="0">
                          <a:solidFill>
                            <a:schemeClr val="accent3">
                              <a:lumMod val="75000"/>
                            </a:schemeClr>
                          </a:solidFill>
                          <a:latin typeface="メイリオ"/>
                          <a:ea typeface="メイリオ"/>
                          <a:cs typeface="メイリオ" panose="020B0604030504040204" pitchFamily="50" charset="-128"/>
                        </a:rPr>
                        <a:t>ページ</a:t>
                      </a:r>
                      <a:endParaRPr lang="en-US" altLang="ja-JP" sz="1400" dirty="0">
                        <a:solidFill>
                          <a:schemeClr val="accent3">
                            <a:lumMod val="75000"/>
                          </a:schemeClr>
                        </a:solidFill>
                        <a:latin typeface="メイリオ"/>
                        <a:ea typeface="メイリオ"/>
                        <a:cs typeface="メイリオ" panose="020B0604030504040204" pitchFamily="50" charset="-128"/>
                      </a:endParaRPr>
                    </a:p>
                    <a:p>
                      <a:pPr algn="l" fontAlgn="ctr"/>
                      <a:r>
                        <a:rPr lang="ja-JP" altLang="en-US" sz="1400" dirty="0">
                          <a:solidFill>
                            <a:schemeClr val="accent3">
                              <a:lumMod val="75000"/>
                            </a:schemeClr>
                          </a:solidFill>
                          <a:latin typeface="メイリオ"/>
                          <a:ea typeface="メイリオ"/>
                          <a:cs typeface="メイリオ" panose="020B0604030504040204" pitchFamily="50" charset="-128"/>
                        </a:rPr>
                        <a:t>・想定</a:t>
                      </a:r>
                      <a:r>
                        <a:rPr lang="en-US" altLang="ja-JP" sz="1400" dirty="0">
                          <a:solidFill>
                            <a:schemeClr val="accent3">
                              <a:lumMod val="75000"/>
                            </a:schemeClr>
                          </a:solidFill>
                          <a:latin typeface="メイリオ"/>
                          <a:ea typeface="メイリオ"/>
                          <a:cs typeface="メイリオ" panose="020B0604030504040204" pitchFamily="50" charset="-128"/>
                        </a:rPr>
                        <a:t>PV</a:t>
                      </a:r>
                      <a:r>
                        <a:rPr lang="ja-JP" altLang="en-US" sz="1400" dirty="0">
                          <a:solidFill>
                            <a:schemeClr val="accent3">
                              <a:lumMod val="75000"/>
                            </a:schemeClr>
                          </a:solidFill>
                          <a:latin typeface="メイリオ"/>
                          <a:ea typeface="メイリオ"/>
                          <a:cs typeface="メイリオ" panose="020B0604030504040204" pitchFamily="50" charset="-128"/>
                        </a:rPr>
                        <a:t>：</a:t>
                      </a:r>
                      <a:r>
                        <a:rPr kumimoji="1" lang="ja-JP" altLang="en-US" sz="1400" b="0" i="0" u="none" strike="noStrike" kern="1200" dirty="0">
                          <a:solidFill>
                            <a:schemeClr val="accent3">
                              <a:lumMod val="75000"/>
                            </a:schemeClr>
                          </a:solidFill>
                          <a:effectLst/>
                          <a:latin typeface="+mn-ea"/>
                          <a:ea typeface="メイリオ"/>
                          <a:cs typeface="+mn-cs"/>
                        </a:rPr>
                        <a:t>想定</a:t>
                      </a:r>
                      <a:r>
                        <a:rPr kumimoji="1" lang="en-US" altLang="ja-JP" sz="1400" b="0" i="0" u="none" strike="noStrike" kern="1200" dirty="0">
                          <a:solidFill>
                            <a:schemeClr val="accent3">
                              <a:lumMod val="75000"/>
                            </a:schemeClr>
                          </a:solidFill>
                          <a:effectLst/>
                          <a:latin typeface="+mn-ea"/>
                          <a:ea typeface="メイリオ"/>
                          <a:cs typeface="+mn-cs"/>
                        </a:rPr>
                        <a:t>UB</a:t>
                      </a:r>
                      <a:r>
                        <a:rPr kumimoji="1" lang="ja-JP" altLang="en-US" sz="1400" b="0" i="0" u="none" strike="noStrike" kern="1200" dirty="0">
                          <a:solidFill>
                            <a:schemeClr val="accent3">
                              <a:lumMod val="75000"/>
                            </a:schemeClr>
                          </a:solidFill>
                          <a:effectLst/>
                          <a:latin typeface="+mn-ea"/>
                          <a:ea typeface="メイリオ"/>
                          <a:cs typeface="+mn-cs"/>
                        </a:rPr>
                        <a:t>：</a:t>
                      </a:r>
                      <a:r>
                        <a:rPr kumimoji="1" lang="en-US" altLang="ja-JP" sz="1400" b="0" i="0" u="none" strike="noStrike" kern="1200" dirty="0">
                          <a:solidFill>
                            <a:schemeClr val="accent3">
                              <a:lumMod val="75000"/>
                            </a:schemeClr>
                          </a:solidFill>
                          <a:effectLst/>
                          <a:latin typeface="+mn-ea"/>
                          <a:ea typeface="メイリオ"/>
                          <a:cs typeface="+mn-cs"/>
                        </a:rPr>
                        <a:t>40,000UB</a:t>
                      </a:r>
                      <a:r>
                        <a:rPr kumimoji="1" lang="ja-JP" altLang="en-US" sz="1400" b="0" i="0" u="none" strike="noStrike" kern="1200" dirty="0">
                          <a:solidFill>
                            <a:schemeClr val="accent3">
                              <a:lumMod val="75000"/>
                            </a:schemeClr>
                          </a:solidFill>
                          <a:effectLst/>
                          <a:latin typeface="+mn-ea"/>
                          <a:ea typeface="メイリオ"/>
                          <a:cs typeface="+mn-cs"/>
                        </a:rPr>
                        <a:t>　想定</a:t>
                      </a:r>
                      <a:r>
                        <a:rPr kumimoji="1" lang="en-US" altLang="ja-JP" sz="1400" b="0" i="0" u="none" strike="noStrike" kern="1200" dirty="0">
                          <a:solidFill>
                            <a:schemeClr val="accent3">
                              <a:lumMod val="75000"/>
                            </a:schemeClr>
                          </a:solidFill>
                          <a:effectLst/>
                          <a:latin typeface="+mn-ea"/>
                          <a:ea typeface="メイリオ"/>
                          <a:cs typeface="+mn-cs"/>
                        </a:rPr>
                        <a:t>PV</a:t>
                      </a:r>
                      <a:r>
                        <a:rPr kumimoji="1" lang="ja-JP" altLang="en-US" sz="1400" b="0" i="0" u="none" strike="noStrike" kern="1200" dirty="0">
                          <a:solidFill>
                            <a:schemeClr val="accent3">
                              <a:lumMod val="75000"/>
                            </a:schemeClr>
                          </a:solidFill>
                          <a:effectLst/>
                          <a:latin typeface="+mn-ea"/>
                          <a:ea typeface="メイリオ"/>
                          <a:cs typeface="+mn-cs"/>
                        </a:rPr>
                        <a:t>： </a:t>
                      </a:r>
                      <a:r>
                        <a:rPr kumimoji="1" lang="en-US" altLang="ja-JP" sz="1400" b="0" i="0" u="none" strike="noStrike" kern="1200" dirty="0">
                          <a:solidFill>
                            <a:schemeClr val="accent3">
                              <a:lumMod val="75000"/>
                            </a:schemeClr>
                          </a:solidFill>
                          <a:effectLst/>
                          <a:latin typeface="+mn-ea"/>
                          <a:ea typeface="メイリオ"/>
                          <a:cs typeface="+mn-cs"/>
                        </a:rPr>
                        <a:t>42,000PV</a:t>
                      </a:r>
                      <a:r>
                        <a:rPr kumimoji="1" lang="ja-JP" altLang="en-US" sz="1400" b="0" i="0" u="none" strike="noStrike" kern="1200" dirty="0">
                          <a:solidFill>
                            <a:schemeClr val="accent3">
                              <a:lumMod val="75000"/>
                            </a:schemeClr>
                          </a:solidFill>
                          <a:effectLst/>
                          <a:latin typeface="+mn-ea"/>
                          <a:ea typeface="メイリオ"/>
                          <a:cs typeface="+mn-cs"/>
                        </a:rPr>
                        <a:t>　想定</a:t>
                      </a:r>
                      <a:r>
                        <a:rPr kumimoji="1" lang="en-US" altLang="ja-JP" sz="1400" b="0" i="0" u="none" strike="noStrike" kern="1200" dirty="0">
                          <a:solidFill>
                            <a:schemeClr val="accent3">
                              <a:lumMod val="75000"/>
                            </a:schemeClr>
                          </a:solidFill>
                          <a:effectLst/>
                          <a:latin typeface="+mn-ea"/>
                          <a:ea typeface="メイリオ"/>
                          <a:cs typeface="+mn-cs"/>
                        </a:rPr>
                        <a:t>CT</a:t>
                      </a:r>
                      <a:r>
                        <a:rPr kumimoji="1" lang="ja-JP" altLang="en-US" sz="1400" b="0" i="0" u="none" strike="noStrike" kern="1200" dirty="0">
                          <a:solidFill>
                            <a:schemeClr val="accent3">
                              <a:lumMod val="75000"/>
                            </a:schemeClr>
                          </a:solidFill>
                          <a:effectLst/>
                          <a:latin typeface="+mn-ea"/>
                          <a:ea typeface="メイリオ"/>
                          <a:cs typeface="+mn-cs"/>
                        </a:rPr>
                        <a:t>： </a:t>
                      </a:r>
                      <a:r>
                        <a:rPr kumimoji="1" lang="en-US" altLang="ja-JP" sz="1400" b="0" i="0" u="none" strike="noStrike" kern="1200" dirty="0">
                          <a:solidFill>
                            <a:schemeClr val="accent3">
                              <a:lumMod val="75000"/>
                            </a:schemeClr>
                          </a:solidFill>
                          <a:effectLst/>
                          <a:latin typeface="+mn-ea"/>
                          <a:ea typeface="メイリオ"/>
                          <a:cs typeface="+mn-cs"/>
                        </a:rPr>
                        <a:t>3,300</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accent3">
                              <a:lumMod val="75000"/>
                            </a:schemeClr>
                          </a:solidFill>
                          <a:latin typeface="メイリオ"/>
                          <a:ea typeface="メイリオ"/>
                          <a:cs typeface="メイリオ" panose="020B0604030504040204" pitchFamily="50" charset="-128"/>
                        </a:rPr>
                        <a:t>・更新：内容や回数などにより可否を判断させていただきます。また、別途費用が発生します。</a:t>
                      </a:r>
                      <a:endParaRPr lang="en-US" altLang="ja-JP" sz="1400" dirty="0">
                        <a:solidFill>
                          <a:schemeClr val="accent3">
                            <a:lumMod val="75000"/>
                          </a:schemeClr>
                        </a:solidFill>
                        <a:latin typeface="メイリオ"/>
                        <a:ea typeface="メイリオ"/>
                        <a:cs typeface="メイリオ" panose="020B0604030504040204" pitchFamily="50" charset="-128"/>
                      </a:endParaRPr>
                    </a:p>
                    <a:p>
                      <a:pPr marL="0" marR="0" indent="0" defTabSz="914400" eaLnBrk="1" fontAlgn="auto" latinLnBrk="0" hangingPunct="1">
                        <a:lnSpc>
                          <a:spcPct val="100000"/>
                        </a:lnSpc>
                        <a:spcBef>
                          <a:spcPts val="0"/>
                        </a:spcBef>
                        <a:spcAft>
                          <a:spcPts val="0"/>
                        </a:spcAft>
                        <a:buClrTx/>
                        <a:buSzTx/>
                        <a:buFontTx/>
                        <a:buNone/>
                        <a:tabLst/>
                      </a:pPr>
                      <a:r>
                        <a:rPr kumimoji="0" lang="ja-JP" altLang="en-US" sz="1400" kern="0" dirty="0">
                          <a:solidFill>
                            <a:schemeClr val="accent3">
                              <a:lumMod val="75000"/>
                            </a:schemeClr>
                          </a:solidFill>
                          <a:latin typeface="+mn-ea"/>
                          <a:cs typeface="Verdana" pitchFamily="34" charset="0"/>
                        </a:rPr>
                        <a:t>・二次利用：可</a:t>
                      </a:r>
                      <a:endParaRPr kumimoji="0" lang="en-US" altLang="ja-JP" sz="14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900" kern="0" dirty="0">
                          <a:solidFill>
                            <a:schemeClr val="accent3">
                              <a:lumMod val="75000"/>
                            </a:schemeClr>
                          </a:solidFill>
                          <a:latin typeface="+mn-ea"/>
                          <a:cs typeface="Verdana" pitchFamily="34" charset="0"/>
                        </a:rPr>
                        <a:t>※</a:t>
                      </a:r>
                      <a:r>
                        <a:rPr kumimoji="0" lang="ja-JP" altLang="en-US" sz="900" kern="0" dirty="0">
                          <a:solidFill>
                            <a:schemeClr val="accent3">
                              <a:lumMod val="75000"/>
                            </a:schemeClr>
                          </a:solidFill>
                          <a:latin typeface="+mn-ea"/>
                          <a:cs typeface="Verdana" pitchFamily="34" charset="0"/>
                        </a:rPr>
                        <a:t>内容によっては不可とさせていただく場合があります</a:t>
                      </a:r>
                      <a:endParaRPr kumimoji="0" lang="en-US" altLang="ja-JP" sz="900" kern="0" dirty="0">
                        <a:solidFill>
                          <a:schemeClr val="accent3">
                            <a:lumMod val="75000"/>
                          </a:schemeClr>
                        </a:solidFill>
                        <a:latin typeface="+mn-ea"/>
                        <a:cs typeface="Verdana" pitchFamily="34" charset="0"/>
                      </a:endParaRPr>
                    </a:p>
                    <a:p>
                      <a:pPr marL="0" marR="0" indent="0" defTabSz="914400" eaLnBrk="1" fontAlgn="auto" latinLnBrk="0" hangingPunct="1">
                        <a:lnSpc>
                          <a:spcPct val="100000"/>
                        </a:lnSpc>
                        <a:spcBef>
                          <a:spcPts val="0"/>
                        </a:spcBef>
                        <a:spcAft>
                          <a:spcPts val="0"/>
                        </a:spcAft>
                        <a:buClrTx/>
                        <a:buSzTx/>
                        <a:buFontTx/>
                        <a:buNone/>
                        <a:tabLst/>
                      </a:pPr>
                      <a:r>
                        <a:rPr kumimoji="0" lang="en-US" altLang="ja-JP" sz="900" i="0" u="none" strike="noStrike" kern="0" cap="none" spc="0" normalizeH="0" baseline="0" noProof="0" dirty="0">
                          <a:ln>
                            <a:noFill/>
                          </a:ln>
                          <a:solidFill>
                            <a:schemeClr val="accent3">
                              <a:lumMod val="75000"/>
                            </a:schemeClr>
                          </a:solidFill>
                          <a:effectLst/>
                          <a:uLnTx/>
                          <a:uFillTx/>
                          <a:latin typeface="+mn-ea"/>
                          <a:cs typeface="Verdana" pitchFamily="34" charset="0"/>
                        </a:rPr>
                        <a:t>※</a:t>
                      </a:r>
                      <a:r>
                        <a:rPr kumimoji="0" lang="ja-JP" altLang="en-US" sz="900" i="0" u="none" strike="noStrike" kern="0" cap="none" spc="0" normalizeH="0" baseline="0" noProof="0" dirty="0">
                          <a:ln>
                            <a:noFill/>
                          </a:ln>
                          <a:solidFill>
                            <a:schemeClr val="accent3">
                              <a:lumMod val="75000"/>
                            </a:schemeClr>
                          </a:solidFill>
                          <a:effectLst/>
                          <a:uLnTx/>
                          <a:uFillTx/>
                          <a:latin typeface="+mn-ea"/>
                          <a:cs typeface="Verdana" pitchFamily="34" charset="0"/>
                        </a:rPr>
                        <a:t>利用費や条件を定めた契約を締結させていただきます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3"/>
                  </a:ext>
                </a:extLst>
              </a:tr>
              <a:tr h="711176">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契約分類</a:t>
                      </a:r>
                      <a:endParaRPr kumimoji="1" lang="en-US" altLang="ja-JP" sz="12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en-US" altLang="ja-JP" sz="1000" b="0" i="0" dirty="0">
                          <a:solidFill>
                            <a:schemeClr val="bg1"/>
                          </a:solidFill>
                          <a:latin typeface="メイリオ"/>
                          <a:ea typeface="メイリオ"/>
                          <a:cs typeface="Meiryo UI" pitchFamily="50" charset="-128"/>
                        </a:rPr>
                        <a:t>※</a:t>
                      </a:r>
                      <a:r>
                        <a:rPr kumimoji="1" lang="ja-JP" altLang="en-US" sz="1000" b="0" i="0" dirty="0">
                          <a:solidFill>
                            <a:schemeClr val="bg1"/>
                          </a:solidFill>
                          <a:latin typeface="メイリオ"/>
                          <a:ea typeface="メイリオ"/>
                          <a:cs typeface="Meiryo UI" pitchFamily="50" charset="-128"/>
                        </a:rPr>
                        <a:t>お申し込み時に選択</a:t>
                      </a:r>
                      <a:endParaRPr kumimoji="1" lang="en-US" altLang="ja-JP" sz="10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accent3">
                              <a:lumMod val="75000"/>
                            </a:schemeClr>
                          </a:solidFill>
                          <a:latin typeface="メイリオ"/>
                          <a:ea typeface="メイリオ"/>
                          <a:cs typeface="メイリオ" panose="020B0604030504040204" pitchFamily="50" charset="-128"/>
                        </a:rPr>
                        <a:t>①契約分類：制作</a:t>
                      </a:r>
                      <a:r>
                        <a:rPr lang="en-US" altLang="ja-JP" sz="1400" dirty="0">
                          <a:solidFill>
                            <a:schemeClr val="accent3">
                              <a:lumMod val="75000"/>
                            </a:schemeClr>
                          </a:solidFill>
                          <a:latin typeface="メイリオ"/>
                          <a:ea typeface="メイリオ"/>
                          <a:cs typeface="メイリオ" panose="020B0604030504040204" pitchFamily="50" charset="-128"/>
                        </a:rPr>
                        <a:t>+</a:t>
                      </a:r>
                      <a:r>
                        <a:rPr lang="ja-JP" altLang="en-US" sz="1400" dirty="0">
                          <a:solidFill>
                            <a:schemeClr val="accent3">
                              <a:lumMod val="75000"/>
                            </a:schemeClr>
                          </a:solidFill>
                          <a:latin typeface="メイリオ"/>
                          <a:ea typeface="メイリオ"/>
                          <a:cs typeface="メイリオ" panose="020B0604030504040204" pitchFamily="50" charset="-128"/>
                        </a:rPr>
                        <a:t>掲載</a:t>
                      </a:r>
                      <a:endParaRPr lang="en-US" altLang="ja-JP" sz="1400" dirty="0">
                        <a:solidFill>
                          <a:schemeClr val="accent3">
                            <a:lumMod val="75000"/>
                          </a:schemeClr>
                        </a:solidFill>
                        <a:latin typeface="メイリオ"/>
                        <a:ea typeface="メイリオ"/>
                        <a:cs typeface="メイリオ"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accent3">
                              <a:lumMod val="75000"/>
                            </a:schemeClr>
                          </a:solidFill>
                          <a:latin typeface="メイリオ"/>
                          <a:ea typeface="メイリオ"/>
                          <a:cs typeface="メイリオ" panose="020B0604030504040204" pitchFamily="50" charset="-128"/>
                        </a:rPr>
                        <a:t>②契約サービス：</a:t>
                      </a:r>
                      <a:r>
                        <a:rPr lang="en-US" altLang="ja-JP" sz="1400" dirty="0">
                          <a:solidFill>
                            <a:schemeClr val="accent3">
                              <a:lumMod val="75000"/>
                            </a:schemeClr>
                          </a:solidFill>
                        </a:rPr>
                        <a:t>【</a:t>
                      </a:r>
                      <a:r>
                        <a:rPr lang="ja-JP" altLang="en-US" sz="1400" dirty="0">
                          <a:solidFill>
                            <a:schemeClr val="accent3">
                              <a:lumMod val="75000"/>
                            </a:schemeClr>
                          </a:solidFill>
                        </a:rPr>
                        <a:t>制作</a:t>
                      </a:r>
                      <a:r>
                        <a:rPr lang="en-US" altLang="ja-JP" sz="1400" dirty="0">
                          <a:solidFill>
                            <a:schemeClr val="accent3">
                              <a:lumMod val="75000"/>
                            </a:schemeClr>
                          </a:solidFill>
                        </a:rPr>
                        <a:t>+</a:t>
                      </a:r>
                      <a:r>
                        <a:rPr lang="ja-JP" altLang="en-US" sz="1400" dirty="0">
                          <a:solidFill>
                            <a:schemeClr val="accent3">
                              <a:lumMod val="75000"/>
                            </a:schemeClr>
                          </a:solidFill>
                        </a:rPr>
                        <a:t>掲載</a:t>
                      </a:r>
                      <a:r>
                        <a:rPr lang="en-US" altLang="ja-JP" sz="1400" dirty="0">
                          <a:solidFill>
                            <a:schemeClr val="accent3">
                              <a:lumMod val="75000"/>
                            </a:schemeClr>
                          </a:solidFill>
                        </a:rPr>
                        <a:t>】</a:t>
                      </a:r>
                      <a:r>
                        <a:rPr lang="en-US" altLang="ja-JP" sz="1400" dirty="0" err="1">
                          <a:solidFill>
                            <a:schemeClr val="accent3">
                              <a:lumMod val="75000"/>
                            </a:schemeClr>
                          </a:solidFill>
                        </a:rPr>
                        <a:t>carview</a:t>
                      </a:r>
                      <a:r>
                        <a:rPr lang="en-US" altLang="ja-JP" sz="1400" dirty="0">
                          <a:solidFill>
                            <a:schemeClr val="accent3">
                              <a:lumMod val="75000"/>
                            </a:schemeClr>
                          </a:solidFill>
                        </a:rPr>
                        <a:t>!</a:t>
                      </a:r>
                      <a:r>
                        <a:rPr lang="ja-JP" altLang="en-US" sz="1400" dirty="0">
                          <a:solidFill>
                            <a:schemeClr val="accent3">
                              <a:lumMod val="75000"/>
                            </a:schemeClr>
                          </a:solidFill>
                        </a:rPr>
                        <a:t>　タイアップ</a:t>
                      </a:r>
                      <a:endParaRPr kumimoji="1" lang="en-US" altLang="ja-JP" sz="1400" b="0" i="0" kern="1200" dirty="0">
                        <a:solidFill>
                          <a:schemeClr val="accent3">
                            <a:lumMod val="75000"/>
                          </a:schemeClr>
                        </a:solidFill>
                        <a:effectLst/>
                        <a:latin typeface="+mj-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400" dirty="0">
                          <a:solidFill>
                            <a:schemeClr val="accent3">
                              <a:lumMod val="75000"/>
                            </a:schemeClr>
                          </a:solidFill>
                          <a:latin typeface="メイリオ"/>
                          <a:ea typeface="メイリオ"/>
                          <a:cs typeface="メイリオ" panose="020B0604030504040204" pitchFamily="50" charset="-128"/>
                        </a:rPr>
                        <a:t>③契約サービス詳細：</a:t>
                      </a:r>
                      <a:r>
                        <a:rPr kumimoji="1" lang="en-US" altLang="ja-JP" sz="1400" b="0" i="0" kern="1200" dirty="0" err="1">
                          <a:solidFill>
                            <a:schemeClr val="accent3">
                              <a:lumMod val="75000"/>
                            </a:schemeClr>
                          </a:solidFill>
                          <a:effectLst/>
                          <a:latin typeface="+mj-lt"/>
                          <a:ea typeface="+mn-ea"/>
                          <a:cs typeface="+mn-cs"/>
                        </a:rPr>
                        <a:t>carview</a:t>
                      </a:r>
                      <a:r>
                        <a:rPr kumimoji="1" lang="en-US" altLang="ja-JP" sz="1400" b="0" i="0" kern="1200" dirty="0">
                          <a:solidFill>
                            <a:schemeClr val="accent3">
                              <a:lumMod val="75000"/>
                            </a:schemeClr>
                          </a:solidFill>
                          <a:effectLst/>
                          <a:latin typeface="+mj-lt"/>
                          <a:ea typeface="+mn-ea"/>
                          <a:cs typeface="+mn-cs"/>
                        </a:rPr>
                        <a:t>!</a:t>
                      </a:r>
                      <a:r>
                        <a:rPr kumimoji="1" lang="ja-JP" altLang="en-US" sz="1400" b="0" i="0" kern="1200" dirty="0">
                          <a:solidFill>
                            <a:schemeClr val="accent3">
                              <a:lumMod val="75000"/>
                            </a:schemeClr>
                          </a:solidFill>
                          <a:effectLst/>
                          <a:latin typeface="+mj-lt"/>
                          <a:ea typeface="+mn-ea"/>
                          <a:cs typeface="+mn-cs"/>
                        </a:rPr>
                        <a:t>　タイアップ　制作・掲載費</a:t>
                      </a:r>
                      <a:endParaRPr lang="en-US" altLang="ja-JP" sz="1400" dirty="0">
                        <a:solidFill>
                          <a:schemeClr val="accent3">
                            <a:lumMod val="75000"/>
                          </a:schemeClr>
                        </a:solidFill>
                        <a:latin typeface="+mj-lt"/>
                        <a:ea typeface="メイリオ"/>
                        <a:cs typeface="メイリオ" panose="020B0604030504040204"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247624747"/>
                  </a:ext>
                </a:extLst>
              </a:tr>
              <a:tr h="599160">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dirty="0">
                          <a:solidFill>
                            <a:schemeClr val="bg1"/>
                          </a:solidFill>
                          <a:latin typeface="メイリオ"/>
                          <a:ea typeface="メイリオ"/>
                        </a:rPr>
                        <a:t>掲載期間</a:t>
                      </a:r>
                      <a:endParaRPr kumimoji="1" lang="ja-JP" altLang="en-US" sz="12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r>
                        <a:rPr lang="en-US" altLang="ja-JP" sz="1400" dirty="0">
                          <a:solidFill>
                            <a:schemeClr val="accent3">
                              <a:lumMod val="75000"/>
                            </a:schemeClr>
                          </a:solidFill>
                          <a:latin typeface="メイリオ"/>
                          <a:ea typeface="メイリオ"/>
                          <a:cs typeface="Meiryo UI" panose="020B0604030504040204" pitchFamily="50" charset="-128"/>
                        </a:rPr>
                        <a:t>1</a:t>
                      </a:r>
                      <a:r>
                        <a:rPr lang="ja-JP" altLang="en-US" sz="1400" dirty="0">
                          <a:solidFill>
                            <a:schemeClr val="accent3">
                              <a:lumMod val="75000"/>
                            </a:schemeClr>
                          </a:solidFill>
                          <a:latin typeface="メイリオ"/>
                          <a:ea typeface="メイリオ"/>
                          <a:cs typeface="Meiryo UI" panose="020B0604030504040204" pitchFamily="50" charset="-128"/>
                        </a:rPr>
                        <a:t>か月間（平日掲載開始）</a:t>
                      </a:r>
                      <a:endParaRPr lang="en-US" altLang="ja-JP" sz="1400" dirty="0">
                        <a:solidFill>
                          <a:schemeClr val="accent3">
                            <a:lumMod val="75000"/>
                          </a:schemeClr>
                        </a:solidFill>
                        <a:latin typeface="メイリオ"/>
                        <a:ea typeface="メイリオ"/>
                        <a:cs typeface="Meiryo UI" panose="020B0604030504040204" pitchFamily="50" charset="-128"/>
                      </a:endParaRPr>
                    </a:p>
                    <a:p>
                      <a:r>
                        <a:rPr lang="en-US" altLang="ja-JP" sz="1100" dirty="0">
                          <a:solidFill>
                            <a:schemeClr val="accent3">
                              <a:lumMod val="75000"/>
                            </a:schemeClr>
                          </a:solidFill>
                          <a:latin typeface="メイリオ"/>
                          <a:ea typeface="メイリオ"/>
                          <a:cs typeface="Meiryo UI" panose="020B0604030504040204" pitchFamily="50" charset="-128"/>
                        </a:rPr>
                        <a:t>※</a:t>
                      </a:r>
                      <a:r>
                        <a:rPr lang="ja-JP" altLang="en-US" sz="1100" dirty="0">
                          <a:solidFill>
                            <a:schemeClr val="accent3">
                              <a:lumMod val="75000"/>
                            </a:schemeClr>
                          </a:solidFill>
                          <a:latin typeface="メイリオ"/>
                          <a:ea typeface="メイリオ"/>
                          <a:cs typeface="Meiryo UI" panose="020B0604030504040204" pitchFamily="50" charset="-128"/>
                        </a:rPr>
                        <a:t>タイアップページは、掲載開始日の前営業日までにアップします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5"/>
                  </a:ext>
                </a:extLst>
              </a:tr>
              <a:tr h="502714">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料金</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400" b="0" u="none" strike="noStrike" kern="1200" cap="none" spc="0" normalizeH="0" baseline="0" noProof="0" dirty="0">
                          <a:ln>
                            <a:noFill/>
                          </a:ln>
                          <a:solidFill>
                            <a:schemeClr val="accent3">
                              <a:lumMod val="75000"/>
                            </a:schemeClr>
                          </a:solidFill>
                          <a:effectLst/>
                          <a:uLnTx/>
                          <a:uFillTx/>
                          <a:latin typeface="+mn-lt"/>
                          <a:ea typeface="+mn-ea"/>
                        </a:rPr>
                        <a:t>300</a:t>
                      </a:r>
                      <a:r>
                        <a:rPr kumimoji="1" lang="ja-JP" altLang="en-US" sz="1400" b="0" u="none" strike="noStrike" kern="1200" cap="none" spc="0" normalizeH="0" baseline="0" noProof="0" dirty="0">
                          <a:ln>
                            <a:noFill/>
                          </a:ln>
                          <a:solidFill>
                            <a:schemeClr val="accent3">
                              <a:lumMod val="75000"/>
                            </a:schemeClr>
                          </a:solidFill>
                          <a:effectLst/>
                          <a:uLnTx/>
                          <a:uFillTx/>
                          <a:latin typeface="+mn-lt"/>
                          <a:ea typeface="+mn-ea"/>
                        </a:rPr>
                        <a:t>万円（グロス）／ 事前見積もり：必要</a:t>
                      </a:r>
                      <a:endParaRPr kumimoji="1" lang="en-US" altLang="ja-JP" sz="1400" b="0" u="none" strike="noStrike" kern="1200" cap="none" spc="0" normalizeH="0" baseline="0" noProof="0" dirty="0">
                        <a:ln>
                          <a:noFill/>
                        </a:ln>
                        <a:solidFill>
                          <a:schemeClr val="accent3">
                            <a:lumMod val="75000"/>
                          </a:schemeClr>
                        </a:solidFill>
                        <a:effectLst/>
                        <a:uLnTx/>
                        <a:uFillTx/>
                        <a:latin typeface="+mn-lt"/>
                        <a:ea typeface="+mn-ea"/>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100" b="0" u="none" strike="noStrike" kern="1200" cap="none" spc="0" normalizeH="0" baseline="0" noProof="0" dirty="0">
                          <a:ln>
                            <a:noFill/>
                          </a:ln>
                          <a:solidFill>
                            <a:schemeClr val="accent3">
                              <a:lumMod val="75000"/>
                            </a:schemeClr>
                          </a:solidFill>
                          <a:effectLst/>
                          <a:uLnTx/>
                          <a:uFillTx/>
                          <a:latin typeface="メイリオ"/>
                          <a:ea typeface="メイリオ"/>
                        </a:rPr>
                        <a:t>企画内容によって、別途費用が発生する場合があります</a:t>
                      </a:r>
                      <a:endPar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10006"/>
                  </a:ext>
                </a:extLst>
              </a:tr>
              <a:tr h="627203">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お申し込み</a:t>
                      </a:r>
                      <a:endParaRPr kumimoji="1" lang="en-US" altLang="ja-JP" sz="1200" b="0" i="0" dirty="0">
                        <a:solidFill>
                          <a:schemeClr val="bg1"/>
                        </a:solidFill>
                        <a:latin typeface="メイリオ"/>
                        <a:ea typeface="メイリオ"/>
                        <a:cs typeface="Meiryo UI" pitchFamily="50" charset="-128"/>
                      </a:endParaRPr>
                    </a:p>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期限</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ja-JP" altLang="en-US" sz="1400" b="0" u="none" strike="noStrike" kern="1200" cap="none" spc="0" normalizeH="0" baseline="0" noProof="0" dirty="0">
                          <a:ln>
                            <a:noFill/>
                          </a:ln>
                          <a:solidFill>
                            <a:schemeClr val="accent3">
                              <a:lumMod val="75000"/>
                            </a:schemeClr>
                          </a:solidFill>
                          <a:effectLst/>
                          <a:uLnTx/>
                          <a:uFillTx/>
                          <a:latin typeface="メイリオ"/>
                          <a:ea typeface="メイリオ"/>
                        </a:rPr>
                        <a:t>原則として、掲載開始の</a:t>
                      </a:r>
                      <a:r>
                        <a:rPr kumimoji="1" lang="en-US" altLang="ja-JP" sz="1400" b="0" u="none" strike="noStrike" kern="1200" cap="none" spc="0" normalizeH="0" baseline="0" noProof="0" dirty="0">
                          <a:ln>
                            <a:noFill/>
                          </a:ln>
                          <a:solidFill>
                            <a:schemeClr val="accent3">
                              <a:lumMod val="75000"/>
                            </a:schemeClr>
                          </a:solidFill>
                          <a:effectLst/>
                          <a:uLnTx/>
                          <a:uFillTx/>
                          <a:latin typeface="メイリオ"/>
                          <a:ea typeface="メイリオ"/>
                        </a:rPr>
                        <a:t>2</a:t>
                      </a:r>
                      <a:r>
                        <a:rPr kumimoji="1" lang="ja-JP" altLang="en-US" sz="1400" b="0" u="none" strike="noStrike" kern="1200" cap="none" spc="0" normalizeH="0" baseline="0" noProof="0" dirty="0">
                          <a:ln>
                            <a:noFill/>
                          </a:ln>
                          <a:solidFill>
                            <a:schemeClr val="accent3">
                              <a:lumMod val="75000"/>
                            </a:schemeClr>
                          </a:solidFill>
                          <a:effectLst/>
                          <a:uLnTx/>
                          <a:uFillTx/>
                          <a:latin typeface="メイリオ"/>
                          <a:ea typeface="メイリオ"/>
                        </a:rPr>
                        <a:t>か月前までにお申し込みください</a:t>
                      </a:r>
                      <a:endParaRPr kumimoji="1" lang="en-US" altLang="ja-JP" sz="14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100" b="0" u="none" strike="noStrike" kern="1200" cap="none" spc="0" normalizeH="0" baseline="0" noProof="0" dirty="0">
                          <a:ln>
                            <a:noFill/>
                          </a:ln>
                          <a:solidFill>
                            <a:schemeClr val="accent3">
                              <a:lumMod val="75000"/>
                            </a:schemeClr>
                          </a:solidFill>
                          <a:effectLst/>
                          <a:uLnTx/>
                          <a:uFillTx/>
                          <a:latin typeface="メイリオ"/>
                          <a:ea typeface="メイリオ"/>
                        </a:rPr>
                        <a:t>所定の方法によるお申し込み契約の成立後はキャンセルは不可となります</a:t>
                      </a:r>
                      <a:endPar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endParaRPr>
                    </a:p>
                    <a:p>
                      <a:pPr marL="179388" marR="0" lvl="0" indent="-179388" algn="l" defTabSz="914400" rtl="0" eaLnBrk="1" fontAlgn="ctr" latinLnBrk="0" hangingPunct="1">
                        <a:lnSpc>
                          <a:spcPct val="100000"/>
                        </a:lnSpc>
                        <a:spcBef>
                          <a:spcPts val="0"/>
                        </a:spcBef>
                        <a:spcAft>
                          <a:spcPts val="0"/>
                        </a:spcAft>
                        <a:buClr>
                          <a:srgbClr val="687080"/>
                        </a:buClr>
                        <a:buSzTx/>
                        <a:buFont typeface="Wingdings" pitchFamily="2" charset="2"/>
                        <a:buNone/>
                        <a:tabLst/>
                        <a:defRPr/>
                      </a:pPr>
                      <a:r>
                        <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rPr>
                        <a:t>※</a:t>
                      </a:r>
                      <a:r>
                        <a:rPr kumimoji="1" lang="ja-JP" altLang="en-US" sz="1100" b="0" u="none" strike="noStrike" kern="1200" cap="none" spc="0" normalizeH="0" baseline="0" noProof="0" dirty="0">
                          <a:ln>
                            <a:noFill/>
                          </a:ln>
                          <a:solidFill>
                            <a:schemeClr val="accent3">
                              <a:lumMod val="75000"/>
                            </a:schemeClr>
                          </a:solidFill>
                          <a:effectLst/>
                          <a:uLnTx/>
                          <a:uFillTx/>
                          <a:latin typeface="メイリオ"/>
                          <a:ea typeface="メイリオ"/>
                        </a:rPr>
                        <a:t>お申し込み時に掲載期間が未決定の場合は、別途、掲載開始日の</a:t>
                      </a:r>
                      <a:r>
                        <a:rPr kumimoji="1" lang="en-US" altLang="ja-JP" sz="1100" b="0" u="none" strike="noStrike" kern="1200" cap="none" spc="0" normalizeH="0" baseline="0" noProof="0" dirty="0">
                          <a:ln>
                            <a:noFill/>
                          </a:ln>
                          <a:solidFill>
                            <a:schemeClr val="accent3">
                              <a:lumMod val="75000"/>
                            </a:schemeClr>
                          </a:solidFill>
                          <a:effectLst/>
                          <a:uLnTx/>
                          <a:uFillTx/>
                          <a:latin typeface="メイリオ"/>
                          <a:ea typeface="メイリオ"/>
                        </a:rPr>
                        <a:t>5</a:t>
                      </a:r>
                      <a:r>
                        <a:rPr kumimoji="1" lang="ja-JP" altLang="en-US" sz="1100" b="0" u="none" strike="noStrike" kern="1200" cap="none" spc="0" normalizeH="0" baseline="0" noProof="0" dirty="0">
                          <a:ln>
                            <a:noFill/>
                          </a:ln>
                          <a:solidFill>
                            <a:schemeClr val="accent3">
                              <a:lumMod val="75000"/>
                            </a:schemeClr>
                          </a:solidFill>
                          <a:effectLst/>
                          <a:uLnTx/>
                          <a:uFillTx/>
                          <a:latin typeface="メイリオ"/>
                          <a:ea typeface="メイリオ"/>
                        </a:rPr>
                        <a:t>営業日前までに掲載期間のご連絡をメールでいただきます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7"/>
                  </a:ext>
                </a:extLst>
              </a:tr>
              <a:tr h="291312">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dirty="0">
                          <a:solidFill>
                            <a:schemeClr val="bg1"/>
                          </a:solidFill>
                          <a:latin typeface="+mn-lt"/>
                          <a:ea typeface="+mn-ea"/>
                        </a:rPr>
                        <a:t>有効期限</a:t>
                      </a:r>
                      <a:endParaRPr kumimoji="1" lang="ja-JP" altLang="en-US" sz="1200" b="0" i="0" dirty="0">
                        <a:solidFill>
                          <a:schemeClr val="bg1"/>
                        </a:solidFill>
                        <a:latin typeface="メイリオ"/>
                        <a:ea typeface="メイリオ"/>
                        <a:cs typeface="Meiryo UI" pitchFamily="50" charset="-128"/>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lvl1pPr marL="0" algn="l" defTabSz="914400" rtl="0" eaLnBrk="1" latinLnBrk="0" hangingPunct="1">
                        <a:defRPr kumimoji="1" sz="1800" kern="1200">
                          <a:solidFill>
                            <a:schemeClr val="dk1"/>
                          </a:solidFill>
                          <a:latin typeface="メイリオ"/>
                          <a:ea typeface="メイリオ"/>
                        </a:defRPr>
                      </a:lvl1pPr>
                      <a:lvl2pPr marL="457200" algn="l" defTabSz="914400" rtl="0" eaLnBrk="1" latinLnBrk="0" hangingPunct="1">
                        <a:defRPr kumimoji="1" sz="1800" kern="1200">
                          <a:solidFill>
                            <a:schemeClr val="dk1"/>
                          </a:solidFill>
                          <a:latin typeface="メイリオ"/>
                          <a:ea typeface="メイリオ"/>
                        </a:defRPr>
                      </a:lvl2pPr>
                      <a:lvl3pPr marL="914400" algn="l" defTabSz="914400" rtl="0" eaLnBrk="1" latinLnBrk="0" hangingPunct="1">
                        <a:defRPr kumimoji="1" sz="1800" kern="1200">
                          <a:solidFill>
                            <a:schemeClr val="dk1"/>
                          </a:solidFill>
                          <a:latin typeface="メイリオ"/>
                          <a:ea typeface="メイリオ"/>
                        </a:defRPr>
                      </a:lvl3pPr>
                      <a:lvl4pPr marL="1371600" algn="l" defTabSz="914400" rtl="0" eaLnBrk="1" latinLnBrk="0" hangingPunct="1">
                        <a:defRPr kumimoji="1" sz="1800" kern="1200">
                          <a:solidFill>
                            <a:schemeClr val="dk1"/>
                          </a:solidFill>
                          <a:latin typeface="メイリオ"/>
                          <a:ea typeface="メイリオ"/>
                        </a:defRPr>
                      </a:lvl4pPr>
                      <a:lvl5pPr marL="1828800" algn="l" defTabSz="914400" rtl="0" eaLnBrk="1" latinLnBrk="0" hangingPunct="1">
                        <a:defRPr kumimoji="1" sz="1800" kern="1200">
                          <a:solidFill>
                            <a:schemeClr val="dk1"/>
                          </a:solidFill>
                          <a:latin typeface="メイリオ"/>
                          <a:ea typeface="メイリオ"/>
                        </a:defRPr>
                      </a:lvl5pPr>
                      <a:lvl6pPr marL="2286000" algn="l" defTabSz="914400" rtl="0" eaLnBrk="1" latinLnBrk="0" hangingPunct="1">
                        <a:defRPr kumimoji="1" sz="1800" kern="1200">
                          <a:solidFill>
                            <a:schemeClr val="dk1"/>
                          </a:solidFill>
                          <a:latin typeface="メイリオ"/>
                          <a:ea typeface="メイリオ"/>
                        </a:defRPr>
                      </a:lvl6pPr>
                      <a:lvl7pPr marL="2743200" algn="l" defTabSz="914400" rtl="0" eaLnBrk="1" latinLnBrk="0" hangingPunct="1">
                        <a:defRPr kumimoji="1" sz="1800" kern="1200">
                          <a:solidFill>
                            <a:schemeClr val="dk1"/>
                          </a:solidFill>
                          <a:latin typeface="メイリオ"/>
                          <a:ea typeface="メイリオ"/>
                        </a:defRPr>
                      </a:lvl7pPr>
                      <a:lvl8pPr marL="3200400" algn="l" defTabSz="914400" rtl="0" eaLnBrk="1" latinLnBrk="0" hangingPunct="1">
                        <a:defRPr kumimoji="1" sz="1800" kern="1200">
                          <a:solidFill>
                            <a:schemeClr val="dk1"/>
                          </a:solidFill>
                          <a:latin typeface="メイリオ"/>
                          <a:ea typeface="メイリオ"/>
                        </a:defRPr>
                      </a:lvl8pPr>
                      <a:lvl9pPr marL="3657600" algn="l" defTabSz="914400" rtl="0" eaLnBrk="1" latinLnBrk="0" hangingPunct="1">
                        <a:defRPr kumimoji="1" sz="1800" kern="1200">
                          <a:solidFill>
                            <a:schemeClr val="dk1"/>
                          </a:solidFill>
                          <a:latin typeface="メイリオ"/>
                          <a:ea typeface="メイリオ"/>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smtClean="0">
                          <a:solidFill>
                            <a:schemeClr val="accent3">
                              <a:lumMod val="75000"/>
                            </a:schemeClr>
                          </a:solidFill>
                          <a:latin typeface="メイリオ"/>
                          <a:ea typeface="メイリオ"/>
                          <a:cs typeface="Meiryo UI" panose="020B0604030504040204" pitchFamily="50" charset="-128"/>
                        </a:rPr>
                        <a:t>2022</a:t>
                      </a:r>
                      <a:r>
                        <a:rPr lang="ja-JP" altLang="en-US" sz="1400" dirty="0" smtClean="0">
                          <a:solidFill>
                            <a:schemeClr val="accent3">
                              <a:lumMod val="75000"/>
                            </a:schemeClr>
                          </a:solidFill>
                          <a:latin typeface="メイリオ"/>
                          <a:ea typeface="メイリオ"/>
                          <a:cs typeface="Meiryo UI" panose="020B0604030504040204" pitchFamily="50" charset="-128"/>
                        </a:rPr>
                        <a:t>年</a:t>
                      </a:r>
                      <a:r>
                        <a:rPr lang="en-US" altLang="ja-JP" sz="1400" dirty="0" smtClean="0">
                          <a:solidFill>
                            <a:schemeClr val="accent3">
                              <a:lumMod val="75000"/>
                            </a:schemeClr>
                          </a:solidFill>
                          <a:latin typeface="メイリオ"/>
                          <a:ea typeface="メイリオ"/>
                          <a:cs typeface="Meiryo UI" panose="020B0604030504040204" pitchFamily="50" charset="-128"/>
                        </a:rPr>
                        <a:t>3</a:t>
                      </a:r>
                      <a:r>
                        <a:rPr lang="ja-JP" altLang="en-US" sz="1400" dirty="0" smtClean="0">
                          <a:solidFill>
                            <a:schemeClr val="accent3">
                              <a:lumMod val="75000"/>
                            </a:schemeClr>
                          </a:solidFill>
                          <a:latin typeface="メイリオ"/>
                          <a:ea typeface="メイリオ"/>
                          <a:cs typeface="Meiryo UI" panose="020B0604030504040204" pitchFamily="50" charset="-128"/>
                        </a:rPr>
                        <a:t>月</a:t>
                      </a:r>
                      <a:r>
                        <a:rPr lang="en-US" altLang="ja-JP" sz="1400" dirty="0" smtClean="0">
                          <a:solidFill>
                            <a:schemeClr val="accent3">
                              <a:lumMod val="75000"/>
                            </a:schemeClr>
                          </a:solidFill>
                          <a:latin typeface="メイリオ"/>
                          <a:ea typeface="メイリオ"/>
                          <a:cs typeface="Meiryo UI" panose="020B0604030504040204" pitchFamily="50" charset="-128"/>
                        </a:rPr>
                        <a:t>31</a:t>
                      </a:r>
                      <a:r>
                        <a:rPr lang="ja-JP" altLang="en-US" sz="1400" dirty="0" smtClean="0">
                          <a:solidFill>
                            <a:schemeClr val="accent3">
                              <a:lumMod val="75000"/>
                            </a:schemeClr>
                          </a:solidFill>
                          <a:latin typeface="メイリオ"/>
                          <a:ea typeface="メイリオ"/>
                          <a:cs typeface="Meiryo UI" panose="020B0604030504040204" pitchFamily="50" charset="-128"/>
                        </a:rPr>
                        <a:t>日</a:t>
                      </a:r>
                      <a:r>
                        <a:rPr lang="en-US" altLang="ja-JP" sz="1400" dirty="0" smtClean="0">
                          <a:solidFill>
                            <a:schemeClr val="accent3">
                              <a:lumMod val="75000"/>
                            </a:schemeClr>
                          </a:solidFill>
                          <a:latin typeface="メイリオ"/>
                          <a:ea typeface="メイリオ"/>
                          <a:cs typeface="Meiryo UI" panose="020B0604030504040204" pitchFamily="50" charset="-128"/>
                        </a:rPr>
                        <a:t>(</a:t>
                      </a:r>
                      <a:r>
                        <a:rPr lang="ja-JP" altLang="en-US" sz="1400" dirty="0" smtClean="0">
                          <a:solidFill>
                            <a:schemeClr val="accent3">
                              <a:lumMod val="75000"/>
                            </a:schemeClr>
                          </a:solidFill>
                          <a:latin typeface="メイリオ"/>
                          <a:ea typeface="メイリオ"/>
                          <a:cs typeface="Meiryo UI" panose="020B0604030504040204" pitchFamily="50" charset="-128"/>
                        </a:rPr>
                        <a:t>木</a:t>
                      </a:r>
                      <a:r>
                        <a:rPr lang="en-US" altLang="ja-JP" sz="1400" dirty="0" smtClean="0">
                          <a:solidFill>
                            <a:schemeClr val="accent3">
                              <a:lumMod val="75000"/>
                            </a:schemeClr>
                          </a:solidFill>
                          <a:latin typeface="メイリオ"/>
                          <a:ea typeface="メイリオ"/>
                          <a:cs typeface="Meiryo UI" panose="020B0604030504040204" pitchFamily="50" charset="-128"/>
                        </a:rPr>
                        <a:t>)</a:t>
                      </a:r>
                      <a:r>
                        <a:rPr lang="ja-JP" altLang="en-US" sz="1400" dirty="0">
                          <a:solidFill>
                            <a:schemeClr val="accent3">
                              <a:lumMod val="75000"/>
                            </a:schemeClr>
                          </a:solidFill>
                          <a:latin typeface="メイリオ"/>
                          <a:ea typeface="メイリオ"/>
                          <a:cs typeface="Meiryo UI" panose="020B0604030504040204" pitchFamily="50" charset="-128"/>
                        </a:rPr>
                        <a:t>掲載終了分</a:t>
                      </a:r>
                      <a:endParaRPr lang="ja-JP" altLang="en-US" sz="1400" dirty="0">
                        <a:solidFill>
                          <a:schemeClr val="accent3">
                            <a:lumMod val="75000"/>
                          </a:schemeClr>
                        </a:solidFill>
                        <a:latin typeface="メイリオ"/>
                        <a:ea typeface="メイリオ"/>
                        <a:cs typeface="Verdana" pitchFamily="34" charset="0"/>
                      </a:endParaRP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F5F5F9"/>
                    </a:solidFill>
                  </a:tcPr>
                </a:tc>
                <a:extLst>
                  <a:ext uri="{0D108BD9-81ED-4DB2-BD59-A6C34878D82A}">
                    <a16:rowId xmlns:a16="http://schemas.microsoft.com/office/drawing/2014/main" val="3752225600"/>
                  </a:ext>
                </a:extLst>
              </a:tr>
              <a:tr h="45925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レポート項目</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400" dirty="0">
                          <a:solidFill>
                            <a:schemeClr val="accent3">
                              <a:lumMod val="75000"/>
                            </a:schemeClr>
                          </a:solidFill>
                          <a:latin typeface="メイリオ"/>
                          <a:ea typeface="メイリオ"/>
                          <a:cs typeface="Verdana"/>
                        </a:rPr>
                        <a:t>PV</a:t>
                      </a:r>
                      <a:r>
                        <a:rPr lang="ja-JP" altLang="en-US" sz="1400" dirty="0" err="1">
                          <a:solidFill>
                            <a:schemeClr val="accent3">
                              <a:lumMod val="75000"/>
                            </a:schemeClr>
                          </a:solidFill>
                          <a:latin typeface="メイリオ"/>
                          <a:ea typeface="メイリオ"/>
                          <a:cs typeface="Verdana"/>
                        </a:rPr>
                        <a:t>、</a:t>
                      </a:r>
                      <a:r>
                        <a:rPr lang="ja-JP" altLang="en-US" sz="1400" dirty="0">
                          <a:solidFill>
                            <a:schemeClr val="accent3">
                              <a:lumMod val="75000"/>
                            </a:schemeClr>
                          </a:solidFill>
                          <a:latin typeface="メイリオ"/>
                          <a:ea typeface="メイリオ"/>
                          <a:cs typeface="Verdana"/>
                        </a:rPr>
                        <a:t>ユニークブラウザ数、ページ内リンクのクリック数</a:t>
                      </a:r>
                      <a:endParaRPr lang="en-US" altLang="ja-JP" sz="1400" dirty="0">
                        <a:solidFill>
                          <a:schemeClr val="accent3">
                            <a:lumMod val="75000"/>
                          </a:schemeClr>
                        </a:solidFill>
                        <a:latin typeface="メイリオ"/>
                        <a:ea typeface="メイリオ"/>
                        <a:cs typeface="Verdan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100" dirty="0">
                          <a:solidFill>
                            <a:schemeClr val="accent3">
                              <a:lumMod val="75000"/>
                            </a:schemeClr>
                          </a:solidFill>
                          <a:latin typeface="メイリオ"/>
                          <a:ea typeface="メイリオ"/>
                          <a:cs typeface="Verdana" pitchFamily="34" charset="0"/>
                        </a:rPr>
                        <a:t>※</a:t>
                      </a:r>
                      <a:r>
                        <a:rPr lang="ja-JP" altLang="en-US" sz="1100" dirty="0">
                          <a:solidFill>
                            <a:schemeClr val="accent3">
                              <a:lumMod val="75000"/>
                            </a:schemeClr>
                          </a:solidFill>
                          <a:latin typeface="メイリオ"/>
                          <a:ea typeface="メイリオ"/>
                          <a:cs typeface="Verdana" pitchFamily="34" charset="0"/>
                        </a:rPr>
                        <a:t>掲載終了から</a:t>
                      </a:r>
                      <a:r>
                        <a:rPr lang="en-US" altLang="ja-JP" sz="1100" dirty="0">
                          <a:solidFill>
                            <a:schemeClr val="accent3">
                              <a:lumMod val="75000"/>
                            </a:schemeClr>
                          </a:solidFill>
                          <a:latin typeface="メイリオ"/>
                          <a:ea typeface="メイリオ"/>
                          <a:cs typeface="Verdana" pitchFamily="34" charset="0"/>
                        </a:rPr>
                        <a:t>2</a:t>
                      </a:r>
                      <a:r>
                        <a:rPr lang="ja-JP" altLang="en-US" sz="1100" dirty="0">
                          <a:solidFill>
                            <a:schemeClr val="accent3">
                              <a:lumMod val="75000"/>
                            </a:schemeClr>
                          </a:solidFill>
                          <a:latin typeface="メイリオ"/>
                          <a:ea typeface="メイリオ"/>
                          <a:cs typeface="Verdana" pitchFamily="34" charset="0"/>
                        </a:rPr>
                        <a:t>週間程度でご提出いたします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120150108"/>
                  </a:ext>
                </a:extLst>
              </a:tr>
              <a:tr h="282387">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kumimoji="1" lang="ja-JP" altLang="en-US" sz="1200" b="0" i="0" dirty="0">
                          <a:solidFill>
                            <a:schemeClr val="bg1"/>
                          </a:solidFill>
                          <a:latin typeface="メイリオ"/>
                          <a:ea typeface="メイリオ"/>
                          <a:cs typeface="Meiryo UI" pitchFamily="50" charset="-128"/>
                        </a:rPr>
                        <a:t>備考</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200" dirty="0" err="1">
                          <a:solidFill>
                            <a:schemeClr val="accent3">
                              <a:lumMod val="75000"/>
                            </a:schemeClr>
                          </a:solidFill>
                          <a:latin typeface="+mn-lt"/>
                          <a:ea typeface="+mn-ea"/>
                          <a:cs typeface="Verdana"/>
                        </a:rPr>
                        <a:t>carview</a:t>
                      </a:r>
                      <a:r>
                        <a:rPr lang="en-US" altLang="ja-JP" sz="1200" dirty="0">
                          <a:solidFill>
                            <a:schemeClr val="accent3">
                              <a:lumMod val="75000"/>
                            </a:schemeClr>
                          </a:solidFill>
                          <a:latin typeface="+mn-lt"/>
                          <a:ea typeface="+mn-ea"/>
                          <a:cs typeface="Verdana"/>
                        </a:rPr>
                        <a:t>! </a:t>
                      </a:r>
                      <a:r>
                        <a:rPr lang="ja-JP" altLang="en-US" sz="1200" dirty="0">
                          <a:solidFill>
                            <a:schemeClr val="accent3">
                              <a:lumMod val="75000"/>
                            </a:schemeClr>
                          </a:solidFill>
                          <a:latin typeface="+mn-lt"/>
                          <a:ea typeface="+mn-ea"/>
                          <a:cs typeface="Verdana"/>
                        </a:rPr>
                        <a:t>の編成方針と合致しないものについてはお断りさせていただく場合があります。</a:t>
                      </a:r>
                    </a:p>
                  </a:txBody>
                  <a:tcPr marL="44308" marR="44308" marT="44308" marB="44308"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4709290"/>
                  </a:ext>
                </a:extLst>
              </a:tr>
            </a:tbl>
          </a:graphicData>
        </a:graphic>
      </p:graphicFrame>
    </p:spTree>
    <p:extLst>
      <p:ext uri="{BB962C8B-B14F-4D97-AF65-F5344CB8AC3E}">
        <p14:creationId xmlns:p14="http://schemas.microsoft.com/office/powerpoint/2010/main" val="2326627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38" name="タイトル 2"/>
          <p:cNvSpPr>
            <a:spLocks noGrp="1"/>
          </p:cNvSpPr>
          <p:nvPr>
            <p:ph type="title"/>
          </p:nvPr>
        </p:nvSpPr>
        <p:spPr>
          <a:xfrm>
            <a:off x="479376" y="166999"/>
            <a:ext cx="9837401" cy="531751"/>
          </a:xfrm>
        </p:spPr>
        <p:txBody>
          <a:bodyPr>
            <a:normAutofit/>
          </a:bodyPr>
          <a:lstStyle/>
          <a:p>
            <a:r>
              <a:rPr lang="ja-JP" altLang="en-US" sz="2708" dirty="0"/>
              <a:t>実施フロー</a:t>
            </a:r>
          </a:p>
        </p:txBody>
      </p:sp>
      <p:sp>
        <p:nvSpPr>
          <p:cNvPr id="39" name="テキスト ボックス 38"/>
          <p:cNvSpPr txBox="1"/>
          <p:nvPr/>
        </p:nvSpPr>
        <p:spPr>
          <a:xfrm>
            <a:off x="1221619" y="6029034"/>
            <a:ext cx="10800316" cy="600164"/>
          </a:xfrm>
          <a:prstGeom prst="rect">
            <a:avLst/>
          </a:prstGeom>
          <a:noFill/>
        </p:spPr>
        <p:txBody>
          <a:bodyPr wrap="square">
            <a:spAutoFit/>
          </a:bodyPr>
          <a:lstStyle/>
          <a:p>
            <a:pPr>
              <a:defRPr/>
            </a:pP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各工程で弊社内確認を行い、指摘事項は広告主様側で特別な理由がない限り修正いたします。</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薬機法など、法的な規制がかかる商品、プロモーションでは、制作期間が増加する場合があります。</a:t>
            </a: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
            </a:r>
            <a:b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br>
            <a:r>
              <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100" kern="0" dirty="0">
                <a:solidFill>
                  <a:schemeClr val="tx1">
                    <a:lumMod val="65000"/>
                    <a:lumOff val="35000"/>
                  </a:schemeClr>
                </a:solidFill>
                <a:latin typeface="メイリオ" panose="020B0604030504040204" pitchFamily="50" charset="-128"/>
                <a:ea typeface="メイリオ" panose="020B0604030504040204" pitchFamily="50" charset="-128"/>
              </a:rPr>
              <a:t>企画や取材等の内容によって、制作期間が変動します。　</a:t>
            </a:r>
            <a:endParaRPr kumimoji="0" lang="en-US" altLang="ja-JP" sz="1100"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40" name="ホームベース 39"/>
          <p:cNvSpPr/>
          <p:nvPr/>
        </p:nvSpPr>
        <p:spPr>
          <a:xfrm>
            <a:off x="8669045"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1" name="ホームベース 40"/>
          <p:cNvSpPr/>
          <p:nvPr/>
        </p:nvSpPr>
        <p:spPr>
          <a:xfrm>
            <a:off x="7218881"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3" name="ホームベース 42"/>
          <p:cNvSpPr/>
          <p:nvPr/>
        </p:nvSpPr>
        <p:spPr>
          <a:xfrm>
            <a:off x="5735960"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4" name="ホームベース 43"/>
          <p:cNvSpPr/>
          <p:nvPr/>
        </p:nvSpPr>
        <p:spPr>
          <a:xfrm>
            <a:off x="4173996"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5" name="ホームベース 44"/>
          <p:cNvSpPr/>
          <p:nvPr/>
        </p:nvSpPr>
        <p:spPr>
          <a:xfrm>
            <a:off x="2681249"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6" name="ホームベース 45"/>
          <p:cNvSpPr/>
          <p:nvPr/>
        </p:nvSpPr>
        <p:spPr>
          <a:xfrm>
            <a:off x="1131820" y="943726"/>
            <a:ext cx="2047665" cy="1042130"/>
          </a:xfrm>
          <a:prstGeom prst="homePlate">
            <a:avLst/>
          </a:prstGeom>
          <a:solidFill>
            <a:schemeClr val="accent5">
              <a:lumMod val="60000"/>
              <a:lumOff val="4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12542" tIns="56271" rIns="112542" bIns="56271" numCol="1" spcCol="0" rtlCol="0" fromWordArt="0" anchor="ctr" anchorCtr="0" forceAA="0" compatLnSpc="1">
            <a:prstTxWarp prst="textNoShape">
              <a:avLst/>
            </a:prstTxWarp>
            <a:noAutofit/>
          </a:bodyPr>
          <a:lstStyle/>
          <a:p>
            <a:pPr algn="ctr"/>
            <a:endParaRPr lang="ja-JP" altLang="en-US" sz="2215" dirty="0">
              <a:solidFill>
                <a:schemeClr val="bg1"/>
              </a:solidFill>
            </a:endParaRPr>
          </a:p>
        </p:txBody>
      </p:sp>
      <p:sp>
        <p:nvSpPr>
          <p:cNvPr id="47" name="テキスト ボックス 46"/>
          <p:cNvSpPr txBox="1"/>
          <p:nvPr/>
        </p:nvSpPr>
        <p:spPr>
          <a:xfrm>
            <a:off x="762044" y="1022475"/>
            <a:ext cx="2310844" cy="887744"/>
          </a:xfrm>
          <a:prstGeom prst="rect">
            <a:avLst/>
          </a:prstGeom>
          <a:noFill/>
        </p:spPr>
        <p:txBody>
          <a:bodyPr wrap="square" rtlCol="0">
            <a:spAutoFit/>
          </a:bodyPr>
          <a:lstStyle/>
          <a:p>
            <a:pPr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➊お申し込み</a:t>
            </a: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オリエン</a:t>
            </a:r>
            <a:endParaRPr kumimoji="0" lang="en-US" altLang="ja-JP" sz="1723" b="1" kern="0" dirty="0">
              <a:solidFill>
                <a:schemeClr val="bg1"/>
              </a:solidFill>
              <a:latin typeface="メイリオ" panose="020B0604030504040204" pitchFamily="50" charset="-128"/>
              <a:ea typeface="メイリオ" panose="020B0604030504040204" pitchFamily="50" charset="-128"/>
            </a:endParaRP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　テーション</a:t>
            </a:r>
          </a:p>
        </p:txBody>
      </p:sp>
      <p:sp>
        <p:nvSpPr>
          <p:cNvPr id="48" name="正方形/長方形 47"/>
          <p:cNvSpPr/>
          <p:nvPr/>
        </p:nvSpPr>
        <p:spPr>
          <a:xfrm>
            <a:off x="2927633" y="1266363"/>
            <a:ext cx="1614331"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❷企画案</a:t>
            </a:r>
          </a:p>
        </p:txBody>
      </p:sp>
      <p:sp>
        <p:nvSpPr>
          <p:cNvPr id="49" name="正方形/長方形 48"/>
          <p:cNvSpPr/>
          <p:nvPr/>
        </p:nvSpPr>
        <p:spPr>
          <a:xfrm>
            <a:off x="4603226" y="1275388"/>
            <a:ext cx="1346549"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❸構成案</a:t>
            </a:r>
            <a:endParaRPr kumimoji="0" lang="en-US" altLang="ja-JP" sz="1723" b="1" kern="0" dirty="0">
              <a:solidFill>
                <a:schemeClr val="bg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6307281" y="1153129"/>
            <a:ext cx="1346550" cy="622606"/>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❺テスト</a:t>
            </a:r>
          </a:p>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　アップ</a:t>
            </a:r>
          </a:p>
        </p:txBody>
      </p:sp>
      <p:sp>
        <p:nvSpPr>
          <p:cNvPr id="51" name="正方形/長方形 50"/>
          <p:cNvSpPr/>
          <p:nvPr/>
        </p:nvSpPr>
        <p:spPr>
          <a:xfrm>
            <a:off x="7527698" y="1267611"/>
            <a:ext cx="1688271"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❻公開準備</a:t>
            </a:r>
          </a:p>
        </p:txBody>
      </p:sp>
      <p:sp>
        <p:nvSpPr>
          <p:cNvPr id="52" name="正方形/長方形 51"/>
          <p:cNvSpPr/>
          <p:nvPr/>
        </p:nvSpPr>
        <p:spPr>
          <a:xfrm>
            <a:off x="9201636" y="1266991"/>
            <a:ext cx="1346549" cy="357470"/>
          </a:xfrm>
          <a:prstGeom prst="rect">
            <a:avLst/>
          </a:prstGeom>
          <a:noFill/>
        </p:spPr>
        <p:txBody>
          <a:bodyPr wrap="square">
            <a:spAutoFit/>
          </a:bodyPr>
          <a:lstStyle/>
          <a:p>
            <a:pPr lvl="0" algn="ctr">
              <a:defRPr/>
            </a:pPr>
            <a:r>
              <a:rPr kumimoji="0" lang="ja-JP" altLang="en-US" sz="1723" b="1" kern="0" dirty="0">
                <a:solidFill>
                  <a:schemeClr val="bg1"/>
                </a:solidFill>
                <a:latin typeface="メイリオ" panose="020B0604030504040204" pitchFamily="50" charset="-128"/>
                <a:ea typeface="メイリオ" panose="020B0604030504040204" pitchFamily="50" charset="-128"/>
              </a:rPr>
              <a:t>掲載開始</a:t>
            </a:r>
          </a:p>
        </p:txBody>
      </p:sp>
      <p:sp>
        <p:nvSpPr>
          <p:cNvPr id="53" name="テキスト ボックス 52"/>
          <p:cNvSpPr txBox="1"/>
          <p:nvPr/>
        </p:nvSpPr>
        <p:spPr>
          <a:xfrm>
            <a:off x="1221619" y="2110150"/>
            <a:ext cx="9786081" cy="3767122"/>
          </a:xfrm>
          <a:prstGeom prst="rect">
            <a:avLst/>
          </a:prstGeom>
          <a:noFill/>
        </p:spPr>
        <p:txBody>
          <a:bodyPr wrap="square" anchor="t">
            <a:spAutoFit/>
          </a:bodyPr>
          <a:lstStyle/>
          <a:p>
            <a:pPr>
              <a:defRPr/>
            </a:pP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❶</a:t>
            </a:r>
            <a:r>
              <a:rPr kumimoji="0" lang="ja-JP" altLang="en-US" sz="738"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オリエンテーション実施</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事前にヒアリングシートを記入いただいた上で</a:t>
            </a:r>
            <a:r>
              <a:rPr lang="ja-JP" altLang="en-US" sz="1354" dirty="0">
                <a:solidFill>
                  <a:schemeClr val="tx1">
                    <a:lumMod val="65000"/>
                    <a:lumOff val="35000"/>
                  </a:schemeClr>
                </a:solidFill>
                <a:latin typeface="メイリオ" panose="020B0604030504040204" pitchFamily="50" charset="-128"/>
                <a:ea typeface="メイリオ" panose="020B0604030504040204" pitchFamily="50" charset="-128"/>
              </a:rPr>
              <a:t>オリエンテーションを実施。</a:t>
            </a:r>
            <a:r>
              <a:rPr lang="ja-JP" altLang="en-US" sz="1354" b="1" dirty="0">
                <a:solidFill>
                  <a:schemeClr val="tx1">
                    <a:lumMod val="65000"/>
                    <a:lumOff val="35000"/>
                  </a:schemeClr>
                </a:solidFill>
                <a:latin typeface="メイリオ" panose="020B0604030504040204" pitchFamily="50" charset="-128"/>
                <a:ea typeface="メイリオ" panose="020B0604030504040204" pitchFamily="50" charset="-128"/>
              </a:rPr>
              <a:t>ターゲットや訴求ポイントなど企画目的を明確に</a:t>
            </a:r>
            <a:r>
              <a:rPr lang="ja-JP" altLang="en-US" sz="1354" dirty="0">
                <a:solidFill>
                  <a:schemeClr val="tx1">
                    <a:lumMod val="65000"/>
                    <a:lumOff val="35000"/>
                  </a:schemeClr>
                </a:solidFill>
                <a:latin typeface="メイリオ" panose="020B0604030504040204" pitchFamily="50" charset="-128"/>
                <a:ea typeface="メイリオ" panose="020B0604030504040204" pitchFamily="50" charset="-128"/>
              </a:rPr>
              <a:t>します。</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制作・掲載内容が固まり次第、代理店様より、所定の手続きにて正式にお申し込みいただきます。</a:t>
            </a: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❷</a:t>
            </a:r>
            <a:r>
              <a:rPr kumimoji="0" lang="ja-JP" altLang="en-US" sz="738" b="1"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企画案のご提出</a:t>
            </a:r>
            <a:r>
              <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①をもとに企画案をご提出し、広告主様と協議の上、企画の方向性を確定させます。</a:t>
            </a: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a:defRPr/>
            </a:pPr>
            <a:r>
              <a:rPr kumimoji="0" lang="ja-JP" altLang="en-US" sz="1723" b="1" kern="0" dirty="0">
                <a:solidFill>
                  <a:schemeClr val="tx1">
                    <a:lumMod val="65000"/>
                    <a:lumOff val="35000"/>
                  </a:schemeClr>
                </a:solidFill>
                <a:latin typeface="メイリオ"/>
                <a:ea typeface="メイリオ"/>
              </a:rPr>
              <a:t>❸ </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構成案のご提出</a:t>
            </a:r>
            <a:r>
              <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723" b="1" kern="0" dirty="0">
                <a:solidFill>
                  <a:schemeClr val="tx1">
                    <a:lumMod val="65000"/>
                    <a:lumOff val="35000"/>
                  </a:schemeClr>
                </a:solidFill>
                <a:latin typeface="メイリオ" panose="020B0604030504040204" pitchFamily="50" charset="-128"/>
                <a:ea typeface="メイリオ" panose="020B0604030504040204" pitchFamily="50" charset="-128"/>
              </a:rPr>
              <a:t>ご確認</a:t>
            </a:r>
            <a:endParaRPr kumimoji="0" lang="en-US" altLang="ja-JP" sz="1723" b="1"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②で確定した方向性にしたがって、コンテンツ概要とページ体裁をご提出し、全体構成を確定させます。</a:t>
            </a:r>
          </a:p>
          <a:p>
            <a:pPr lvl="0">
              <a:defRPr/>
            </a:pPr>
            <a:endParaRPr kumimoji="0" lang="en-US" altLang="ja-JP" sz="1108" b="1" kern="0" dirty="0">
              <a:solidFill>
                <a:schemeClr val="tx1">
                  <a:lumMod val="65000"/>
                  <a:lumOff val="35000"/>
                </a:schemeClr>
              </a:solidFill>
              <a:latin typeface="メイリオ"/>
              <a:ea typeface="メイリオ"/>
            </a:endParaRPr>
          </a:p>
          <a:p>
            <a:pPr lvl="0">
              <a:defRPr/>
            </a:pPr>
            <a:r>
              <a:rPr kumimoji="0" lang="ja-JP" altLang="en-US" sz="1723" b="1" kern="0" dirty="0">
                <a:solidFill>
                  <a:schemeClr val="tx1">
                    <a:lumMod val="65000"/>
                    <a:lumOff val="35000"/>
                  </a:schemeClr>
                </a:solidFill>
                <a:latin typeface="メイリオ"/>
                <a:ea typeface="メイリオ"/>
              </a:rPr>
              <a:t>❹</a:t>
            </a:r>
            <a:r>
              <a:rPr kumimoji="0" lang="ja-JP" altLang="en-US" sz="738" b="1" kern="0" dirty="0">
                <a:solidFill>
                  <a:schemeClr val="tx1">
                    <a:lumMod val="65000"/>
                    <a:lumOff val="35000"/>
                  </a:schemeClr>
                </a:solidFill>
                <a:latin typeface="メイリオ"/>
                <a:ea typeface="メイリオ"/>
              </a:rPr>
              <a:t>　</a:t>
            </a:r>
            <a:r>
              <a:rPr kumimoji="0" lang="ja-JP" altLang="en-US" sz="1723" b="1" kern="0" dirty="0">
                <a:solidFill>
                  <a:schemeClr val="tx1">
                    <a:lumMod val="65000"/>
                    <a:lumOff val="35000"/>
                  </a:schemeClr>
                </a:solidFill>
                <a:latin typeface="メイリオ"/>
                <a:ea typeface="メイリオ"/>
              </a:rPr>
              <a:t>校正のご提出</a:t>
            </a:r>
            <a:r>
              <a:rPr kumimoji="0" lang="en-US" altLang="ja-JP" sz="1723" b="1" kern="0" dirty="0">
                <a:solidFill>
                  <a:schemeClr val="tx1">
                    <a:lumMod val="65000"/>
                    <a:lumOff val="35000"/>
                  </a:schemeClr>
                </a:solidFill>
                <a:latin typeface="メイリオ"/>
                <a:ea typeface="メイリオ"/>
              </a:rPr>
              <a:t>/</a:t>
            </a:r>
            <a:r>
              <a:rPr kumimoji="0" lang="ja-JP" altLang="en-US" sz="1723" b="1" kern="0" dirty="0">
                <a:solidFill>
                  <a:schemeClr val="tx1">
                    <a:lumMod val="65000"/>
                    <a:lumOff val="35000"/>
                  </a:schemeClr>
                </a:solidFill>
                <a:latin typeface="メイリオ"/>
                <a:ea typeface="メイリオ"/>
              </a:rPr>
              <a:t>ご確認</a:t>
            </a:r>
            <a:endParaRPr kumimoji="0" lang="en-US" altLang="ja-JP" sz="1723" b="1" kern="0" dirty="0">
              <a:solidFill>
                <a:schemeClr val="tx1">
                  <a:lumMod val="65000"/>
                  <a:lumOff val="35000"/>
                </a:schemeClr>
              </a:solidFill>
              <a:latin typeface="メイリオ"/>
              <a:ea typeface="メイリオ"/>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デザイン・原稿の作成を行います。広告主様に確認いただき、適宜修正を加えながら確定させます。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ご確認は初校、再校の</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2</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回までとなります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a:t>
            </a:r>
            <a:r>
              <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rPr>
              <a:t>※</a:t>
            </a: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再校の段階では初校でのご指摘事項の反映確認のみとなります。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endParaRPr kumimoji="0" lang="ja-JP" altLang="en-US" sz="1108" kern="0" dirty="0">
              <a:solidFill>
                <a:schemeClr val="tx1">
                  <a:lumMod val="65000"/>
                  <a:lumOff val="35000"/>
                </a:schemeClr>
              </a:solidFill>
              <a:latin typeface="メイリオ" panose="020B0604030504040204" pitchFamily="50" charset="-128"/>
              <a:ea typeface="メイリオ" panose="020B0604030504040204" pitchFamily="50" charset="-128"/>
            </a:endParaRPr>
          </a:p>
          <a:p>
            <a:pPr lvl="0">
              <a:defRPr/>
            </a:pPr>
            <a:r>
              <a:rPr kumimoji="0" lang="ja-JP" altLang="en-US" sz="1723" b="1" kern="0" dirty="0">
                <a:solidFill>
                  <a:schemeClr val="tx1">
                    <a:lumMod val="65000"/>
                    <a:lumOff val="35000"/>
                  </a:schemeClr>
                </a:solidFill>
                <a:latin typeface="メイリオ"/>
                <a:ea typeface="メイリオ"/>
              </a:rPr>
              <a:t>❺</a:t>
            </a:r>
            <a:r>
              <a:rPr kumimoji="0" lang="ja-JP" altLang="en-US" sz="738" b="1" kern="0" dirty="0">
                <a:solidFill>
                  <a:schemeClr val="tx1">
                    <a:lumMod val="65000"/>
                    <a:lumOff val="35000"/>
                  </a:schemeClr>
                </a:solidFill>
                <a:latin typeface="メイリオ"/>
                <a:ea typeface="メイリオ"/>
              </a:rPr>
              <a:t>　</a:t>
            </a:r>
            <a:r>
              <a:rPr kumimoji="0" lang="ja-JP" altLang="en-US" sz="1723" b="1" kern="0" dirty="0">
                <a:solidFill>
                  <a:schemeClr val="tx1">
                    <a:lumMod val="65000"/>
                    <a:lumOff val="35000"/>
                  </a:schemeClr>
                </a:solidFill>
                <a:latin typeface="メイリオ"/>
                <a:ea typeface="メイリオ"/>
              </a:rPr>
              <a:t>弊社内チェック</a:t>
            </a:r>
            <a:r>
              <a:rPr kumimoji="0" lang="en-US" altLang="ja-JP" sz="1723" b="1" kern="0" dirty="0">
                <a:solidFill>
                  <a:schemeClr val="tx1">
                    <a:lumMod val="65000"/>
                    <a:lumOff val="35000"/>
                  </a:schemeClr>
                </a:solidFill>
                <a:latin typeface="メイリオ"/>
                <a:ea typeface="メイリオ"/>
              </a:rPr>
              <a:t>/</a:t>
            </a:r>
            <a:r>
              <a:rPr kumimoji="0" lang="ja-JP" altLang="en-US" sz="1723" b="1" kern="0" dirty="0">
                <a:solidFill>
                  <a:schemeClr val="tx1">
                    <a:lumMod val="65000"/>
                    <a:lumOff val="35000"/>
                  </a:schemeClr>
                </a:solidFill>
                <a:latin typeface="メイリオ"/>
                <a:ea typeface="メイリオ"/>
              </a:rPr>
              <a:t>本番環境へのファイルアップ</a:t>
            </a:r>
            <a:endParaRPr kumimoji="0" lang="en-US" altLang="ja-JP" sz="1723" b="1" kern="0" dirty="0">
              <a:solidFill>
                <a:schemeClr val="tx1">
                  <a:lumMod val="65000"/>
                  <a:lumOff val="35000"/>
                </a:schemeClr>
              </a:solidFill>
              <a:latin typeface="メイリオ"/>
              <a:ea typeface="メイリオ"/>
            </a:endParaRPr>
          </a:p>
          <a:p>
            <a:pPr lvl="0">
              <a:defRPr/>
            </a:pPr>
            <a:r>
              <a:rPr kumimoji="0" lang="ja-JP" altLang="en-US" sz="1354" kern="0" dirty="0">
                <a:solidFill>
                  <a:schemeClr val="tx1">
                    <a:lumMod val="65000"/>
                    <a:lumOff val="35000"/>
                  </a:schemeClr>
                </a:solidFill>
                <a:latin typeface="メイリオ" panose="020B0604030504040204" pitchFamily="50" charset="-128"/>
                <a:ea typeface="メイリオ" panose="020B0604030504040204" pitchFamily="50" charset="-128"/>
              </a:rPr>
              <a:t>　　弊社において最終確認を行った上で、本番公開を行います。</a:t>
            </a:r>
            <a:endParaRPr kumimoji="0" lang="en-US" altLang="ja-JP" sz="1354" kern="0" dirty="0">
              <a:solidFill>
                <a:schemeClr val="tx1">
                  <a:lumMod val="65000"/>
                  <a:lumOff val="3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6246054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479376" y="260648"/>
            <a:ext cx="9837401" cy="531751"/>
          </a:xfrm>
        </p:spPr>
        <p:txBody>
          <a:bodyPr>
            <a:normAutofit/>
          </a:bodyPr>
          <a:lstStyle/>
          <a:p>
            <a:r>
              <a:rPr lang="ja-JP" altLang="en-US" sz="2708" dirty="0"/>
              <a:t>販売制限</a:t>
            </a:r>
          </a:p>
        </p:txBody>
      </p:sp>
      <p:sp>
        <p:nvSpPr>
          <p:cNvPr id="5" name="フッター プレースホルダー 1"/>
          <p:cNvSpPr>
            <a:spLocks noGrp="1"/>
          </p:cNvSpPr>
          <p:nvPr>
            <p:ph type="ftr" sz="quarter" idx="3"/>
          </p:nvPr>
        </p:nvSpPr>
        <p:spPr>
          <a:xfrm>
            <a:off x="3304305" y="7328510"/>
            <a:ext cx="5583390" cy="265876"/>
          </a:xfrm>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4" name="Text Box 1031"/>
          <p:cNvSpPr txBox="1">
            <a:spLocks noChangeArrowheads="1"/>
          </p:cNvSpPr>
          <p:nvPr/>
        </p:nvSpPr>
        <p:spPr bwMode="auto">
          <a:xfrm>
            <a:off x="423985" y="980728"/>
            <a:ext cx="11344030" cy="1363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2542" tIns="56271" rIns="112542" bIns="56271"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spcBef>
                <a:spcPct val="0"/>
              </a:spcBef>
            </a:pPr>
            <a:r>
              <a:rPr lang="ja-JP" altLang="en-US" sz="2215" b="1" dirty="0">
                <a:solidFill>
                  <a:srgbClr val="FF0000"/>
                </a:solidFill>
                <a:ea typeface="+mn-lt"/>
                <a:cs typeface="+mn-lt"/>
              </a:rPr>
              <a:t>本タイアップは車関連のプロモーションに限定させていただきます。</a:t>
            </a:r>
            <a:r>
              <a:rPr lang="ja-JP" altLang="en-US" sz="1969" dirty="0">
                <a:ea typeface="+mn-lt"/>
                <a:cs typeface="+mn-lt"/>
              </a:rPr>
              <a:t/>
            </a:r>
            <a:br>
              <a:rPr lang="ja-JP" altLang="en-US" sz="1969" dirty="0">
                <a:ea typeface="+mn-lt"/>
                <a:cs typeface="+mn-lt"/>
              </a:rPr>
            </a:br>
            <a:r>
              <a:rPr lang="ja-JP" altLang="en-US" sz="1969" dirty="0">
                <a:ea typeface="+mn-lt"/>
                <a:cs typeface="+mn-lt"/>
              </a:rPr>
              <a:t>プロモーション内容や取り上げるテーマ等によっては、実施いただけない場合がありますので、必ず事前に掲載可否を弊社にお問い合わせください。</a:t>
            </a:r>
            <a:br>
              <a:rPr lang="ja-JP" altLang="en-US" sz="1969" dirty="0">
                <a:ea typeface="+mn-lt"/>
                <a:cs typeface="+mn-lt"/>
              </a:rPr>
            </a:br>
            <a:r>
              <a:rPr lang="ja-JP" altLang="en-US" sz="1969" dirty="0">
                <a:ea typeface="+mn-lt"/>
                <a:cs typeface="+mn-lt"/>
              </a:rPr>
              <a:t>また、広告主様のサイトが弊社の広告掲載基準を満たすことが、実施の条件となります</a:t>
            </a:r>
            <a:r>
              <a:rPr lang="ja-JP" altLang="en-US" sz="1969" dirty="0" smtClean="0">
                <a:ea typeface="+mn-lt"/>
                <a:cs typeface="+mn-lt"/>
              </a:rPr>
              <a:t>。</a:t>
            </a:r>
            <a:endParaRPr lang="ja-JP" altLang="en-US" sz="2215" dirty="0">
              <a:ea typeface="+mn-lt"/>
              <a:cs typeface="+mn-lt"/>
            </a:endParaRPr>
          </a:p>
        </p:txBody>
      </p:sp>
    </p:spTree>
    <p:extLst>
      <p:ext uri="{BB962C8B-B14F-4D97-AF65-F5344CB8AC3E}">
        <p14:creationId xmlns:p14="http://schemas.microsoft.com/office/powerpoint/2010/main" val="832014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3"/>
          </p:nvPr>
        </p:nvSpPr>
        <p:spPr/>
        <p:txBody>
          <a:bodyPr/>
          <a:lstStyle/>
          <a:p>
            <a:r>
              <a:rPr lang="en-US" altLang="ja-JP">
                <a:solidFill>
                  <a:prstClr val="black"/>
                </a:solidFill>
              </a:rPr>
              <a:t>Copyright</a:t>
            </a:r>
            <a:r>
              <a:rPr lang="ja-JP" altLang="en-US">
                <a:solidFill>
                  <a:prstClr val="black"/>
                </a:solidFill>
              </a:rPr>
              <a:t>（</a:t>
            </a:r>
            <a:r>
              <a:rPr lang="en-US" altLang="ja-JP">
                <a:solidFill>
                  <a:prstClr val="black"/>
                </a:solidFill>
              </a:rPr>
              <a:t>C</a:t>
            </a:r>
            <a:r>
              <a:rPr lang="ja-JP" altLang="en-US">
                <a:solidFill>
                  <a:prstClr val="black"/>
                </a:solidFill>
              </a:rPr>
              <a:t>）</a:t>
            </a:r>
            <a:r>
              <a:rPr lang="en-US" altLang="ja-JP">
                <a:solidFill>
                  <a:prstClr val="black"/>
                </a:solidFill>
              </a:rPr>
              <a:t>2021 Yahoo Japan Corporation. All Rights Reserved. </a:t>
            </a:r>
            <a:r>
              <a:rPr lang="ja-JP" altLang="en-US">
                <a:solidFill>
                  <a:prstClr val="black"/>
                </a:solidFill>
              </a:rPr>
              <a:t>無断引用・転載禁止</a:t>
            </a:r>
            <a:endParaRPr lang="ja-JP" altLang="en-US" dirty="0">
              <a:solidFill>
                <a:prstClr val="black"/>
              </a:solidFill>
            </a:endParaRPr>
          </a:p>
        </p:txBody>
      </p:sp>
      <p:sp>
        <p:nvSpPr>
          <p:cNvPr id="7" name="正方形/長方形 6"/>
          <p:cNvSpPr/>
          <p:nvPr/>
        </p:nvSpPr>
        <p:spPr>
          <a:xfrm>
            <a:off x="767408" y="2548027"/>
            <a:ext cx="10723653" cy="4069447"/>
          </a:xfrm>
          <a:prstGeom prst="rect">
            <a:avLst/>
          </a:prstGeom>
        </p:spPr>
        <p:txBody>
          <a:bodyPr wrap="square">
            <a:spAutoFit/>
          </a:bodyPr>
          <a:lstStyle/>
          <a:p>
            <a:r>
              <a:rPr lang="ja-JP" altLang="en-US" sz="1969" u="sng" dirty="0">
                <a:solidFill>
                  <a:schemeClr val="tx1">
                    <a:lumMod val="65000"/>
                    <a:lumOff val="35000"/>
                  </a:schemeClr>
                </a:solidFill>
              </a:rPr>
              <a:t>▼ご連絡いただきたい項目</a:t>
            </a:r>
            <a:endParaRPr lang="en-US" altLang="ja-JP" sz="1969" u="sng" dirty="0">
              <a:solidFill>
                <a:schemeClr val="tx1">
                  <a:lumMod val="65000"/>
                  <a:lumOff val="35000"/>
                </a:schemeClr>
              </a:solidFill>
            </a:endParaRPr>
          </a:p>
          <a:p>
            <a:endParaRPr lang="en-US" altLang="ja-JP" sz="1477"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商品名：</a:t>
            </a:r>
          </a:p>
          <a:p>
            <a:pPr marL="211027" indent="-211027">
              <a:buFont typeface="Arial" panose="020B0604020202020204" pitchFamily="34" charset="0"/>
              <a:buChar char="•"/>
            </a:pPr>
            <a:r>
              <a:rPr lang="ja-JP" altLang="en-US" sz="1723" dirty="0">
                <a:solidFill>
                  <a:schemeClr val="tx1">
                    <a:lumMod val="65000"/>
                    <a:lumOff val="35000"/>
                  </a:schemeClr>
                </a:solidFill>
              </a:rPr>
              <a:t>広告主：</a:t>
            </a:r>
            <a:endParaRPr lang="en-US" altLang="ja-JP"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リンク先</a:t>
            </a:r>
            <a:r>
              <a:rPr lang="en-US" altLang="ja-JP" sz="1723" dirty="0">
                <a:solidFill>
                  <a:schemeClr val="tx1">
                    <a:lumMod val="65000"/>
                    <a:lumOff val="35000"/>
                  </a:schemeClr>
                </a:solidFill>
              </a:rPr>
              <a:t>URL:</a:t>
            </a:r>
            <a:endParaRPr lang="ja-JP" altLang="en-US"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ヤフー営業担当者：</a:t>
            </a:r>
          </a:p>
          <a:p>
            <a:pPr marL="211027" indent="-211027">
              <a:buFont typeface="Arial" panose="020B0604020202020204" pitchFamily="34" charset="0"/>
              <a:buChar char="•"/>
            </a:pPr>
            <a:r>
              <a:rPr lang="ja-JP" altLang="en-US" sz="1723" dirty="0">
                <a:solidFill>
                  <a:schemeClr val="tx1">
                    <a:lumMod val="65000"/>
                    <a:lumOff val="35000"/>
                  </a:schemeClr>
                </a:solidFill>
              </a:rPr>
              <a:t>代理店：</a:t>
            </a:r>
            <a:endParaRPr lang="en-US" altLang="ja-JP"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予約型対応アカウント</a:t>
            </a:r>
            <a:r>
              <a:rPr lang="en-US" altLang="ja-JP" sz="1723" dirty="0">
                <a:solidFill>
                  <a:schemeClr val="tx1">
                    <a:lumMod val="65000"/>
                    <a:lumOff val="35000"/>
                  </a:schemeClr>
                </a:solidFill>
              </a:rPr>
              <a:t>ID</a:t>
            </a:r>
            <a:r>
              <a:rPr lang="ja-JP" altLang="en-US" sz="1723" dirty="0">
                <a:solidFill>
                  <a:schemeClr val="tx1">
                    <a:lumMod val="65000"/>
                    <a:lumOff val="35000"/>
                  </a:schemeClr>
                </a:solidFill>
              </a:rPr>
              <a:t>（用意があれば）：</a:t>
            </a:r>
          </a:p>
          <a:p>
            <a:pPr marL="211027" indent="-211027">
              <a:buFont typeface="Arial" panose="020B0604020202020204" pitchFamily="34" charset="0"/>
              <a:buChar char="•"/>
            </a:pPr>
            <a:r>
              <a:rPr lang="ja-JP" altLang="en-US" sz="1723" dirty="0">
                <a:solidFill>
                  <a:schemeClr val="tx1">
                    <a:lumMod val="65000"/>
                    <a:lumOff val="35000"/>
                  </a:schemeClr>
                </a:solidFill>
              </a:rPr>
              <a:t>掲載期間：</a:t>
            </a:r>
          </a:p>
          <a:p>
            <a:pPr marL="211027" indent="-211027">
              <a:buFont typeface="Arial" panose="020B0604020202020204" pitchFamily="34" charset="0"/>
              <a:buChar char="•"/>
            </a:pPr>
            <a:r>
              <a:rPr lang="ja-JP" altLang="en-US" sz="1723" dirty="0">
                <a:solidFill>
                  <a:schemeClr val="tx1">
                    <a:lumMod val="65000"/>
                    <a:lumOff val="35000"/>
                  </a:schemeClr>
                </a:solidFill>
              </a:rPr>
              <a:t>プロモーション商品・内容：</a:t>
            </a:r>
            <a:endParaRPr lang="en-US" altLang="ja-JP"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特集・タイアップ広告で実現したいこと（コンテンツイメージなど）</a:t>
            </a:r>
            <a:endParaRPr lang="en-US" altLang="ja-JP" sz="1723" dirty="0">
              <a:solidFill>
                <a:schemeClr val="tx1">
                  <a:lumMod val="65000"/>
                  <a:lumOff val="35000"/>
                </a:schemeClr>
              </a:solidFill>
            </a:endParaRPr>
          </a:p>
          <a:p>
            <a:pPr marL="211027" indent="-211027">
              <a:buFont typeface="Arial" panose="020B0604020202020204" pitchFamily="34" charset="0"/>
              <a:buChar char="•"/>
            </a:pPr>
            <a:r>
              <a:rPr lang="ja-JP" altLang="en-US" sz="1723" dirty="0">
                <a:solidFill>
                  <a:schemeClr val="tx1">
                    <a:lumMod val="65000"/>
                    <a:lumOff val="35000"/>
                  </a:schemeClr>
                </a:solidFill>
              </a:rPr>
              <a:t>懸念点：</a:t>
            </a:r>
          </a:p>
          <a:p>
            <a:pPr marL="211027" indent="-211027">
              <a:buFont typeface="Arial" panose="020B0604020202020204" pitchFamily="34" charset="0"/>
              <a:buChar char="•"/>
            </a:pPr>
            <a:r>
              <a:rPr lang="ja-JP" altLang="en-US" sz="1723" dirty="0">
                <a:solidFill>
                  <a:schemeClr val="tx1">
                    <a:lumMod val="65000"/>
                    <a:lumOff val="35000"/>
                  </a:schemeClr>
                </a:solidFill>
              </a:rPr>
              <a:t>備考：</a:t>
            </a:r>
            <a:endParaRPr lang="en-US" altLang="ja-JP" sz="1723" dirty="0">
              <a:solidFill>
                <a:schemeClr val="tx1">
                  <a:lumMod val="65000"/>
                  <a:lumOff val="35000"/>
                </a:schemeClr>
              </a:solidFill>
            </a:endParaRPr>
          </a:p>
          <a:p>
            <a:pPr marL="211027" indent="-211027">
              <a:buFont typeface="Arial" panose="020B0604020202020204" pitchFamily="34" charset="0"/>
              <a:buChar char="•"/>
            </a:pPr>
            <a:endParaRPr lang="en-US" altLang="ja-JP" sz="1723" dirty="0">
              <a:solidFill>
                <a:schemeClr val="tx1">
                  <a:lumMod val="65000"/>
                  <a:lumOff val="35000"/>
                </a:schemeClr>
              </a:solidFill>
            </a:endParaRPr>
          </a:p>
          <a:p>
            <a:endParaRPr lang="en-US" altLang="ja-JP" sz="1723" dirty="0">
              <a:solidFill>
                <a:schemeClr val="tx1">
                  <a:lumMod val="65000"/>
                  <a:lumOff val="35000"/>
                </a:schemeClr>
              </a:solidFill>
            </a:endParaRPr>
          </a:p>
        </p:txBody>
      </p:sp>
      <p:sp>
        <p:nvSpPr>
          <p:cNvPr id="8" name="タイトル 2">
            <a:extLst>
              <a:ext uri="{FF2B5EF4-FFF2-40B4-BE49-F238E27FC236}">
                <a16:creationId xmlns:a16="http://schemas.microsoft.com/office/drawing/2014/main" id="{C4FF6972-02FD-BB43-9ED5-3B3FD26EB20F}"/>
              </a:ext>
            </a:extLst>
          </p:cNvPr>
          <p:cNvSpPr>
            <a:spLocks noGrp="1"/>
          </p:cNvSpPr>
          <p:nvPr>
            <p:ph type="title"/>
          </p:nvPr>
        </p:nvSpPr>
        <p:spPr>
          <a:xfrm>
            <a:off x="695400" y="253836"/>
            <a:ext cx="9837401" cy="531751"/>
          </a:xfrm>
        </p:spPr>
        <p:txBody>
          <a:bodyPr>
            <a:normAutofit fontScale="90000"/>
          </a:bodyPr>
          <a:lstStyle/>
          <a:p>
            <a:r>
              <a:rPr lang="ja-JP" altLang="en-US" sz="2954" dirty="0">
                <a:latin typeface="メイリオ" panose="020B0604030504040204" pitchFamily="50" charset="-128"/>
                <a:ea typeface="メイリオ" panose="020B0604030504040204" pitchFamily="50" charset="-128"/>
                <a:cs typeface="メイリオ" panose="020B0604030504040204" pitchFamily="50" charset="-128"/>
              </a:rPr>
              <a:t>タイアップ広告の事前提案可否について</a:t>
            </a:r>
          </a:p>
        </p:txBody>
      </p:sp>
      <p:sp>
        <p:nvSpPr>
          <p:cNvPr id="9" name="正方形/長方形 8"/>
          <p:cNvSpPr/>
          <p:nvPr/>
        </p:nvSpPr>
        <p:spPr>
          <a:xfrm>
            <a:off x="623392" y="1041657"/>
            <a:ext cx="11346924" cy="1250299"/>
          </a:xfrm>
          <a:prstGeom prst="rect">
            <a:avLst/>
          </a:prstGeom>
        </p:spPr>
        <p:txBody>
          <a:bodyPr wrap="square" lIns="112542" tIns="56271" rIns="112542" bIns="56271" anchor="t">
            <a:spAutoFit/>
          </a:bodyPr>
          <a:lstStyle/>
          <a:p>
            <a:r>
              <a:rPr lang="ja-JP" altLang="en-US" sz="2462" u="sng" dirty="0">
                <a:solidFill>
                  <a:schemeClr val="tx1">
                    <a:lumMod val="65000"/>
                    <a:lumOff val="35000"/>
                  </a:schemeClr>
                </a:solidFill>
              </a:rPr>
              <a:t>特集・タイアップ広告</a:t>
            </a:r>
            <a:r>
              <a:rPr lang="ja-JP" altLang="en-US" sz="2462" dirty="0">
                <a:solidFill>
                  <a:schemeClr val="tx1">
                    <a:lumMod val="65000"/>
                    <a:lumOff val="35000"/>
                  </a:schemeClr>
                </a:solidFill>
              </a:rPr>
              <a:t>への掲載をご希望の場合は、</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弊社担当営業または</a:t>
            </a:r>
            <a:r>
              <a:rPr lang="en-US" altLang="ja-JP" sz="2462" dirty="0">
                <a:solidFill>
                  <a:schemeClr val="tx1">
                    <a:lumMod val="65000"/>
                    <a:lumOff val="35000"/>
                  </a:schemeClr>
                </a:solidFill>
              </a:rPr>
              <a:t>Yahoo!</a:t>
            </a:r>
            <a:r>
              <a:rPr lang="ja-JP" altLang="en-US" sz="2462" dirty="0">
                <a:solidFill>
                  <a:schemeClr val="tx1">
                    <a:lumMod val="65000"/>
                    <a:lumOff val="35000"/>
                  </a:schemeClr>
                </a:solidFill>
              </a:rPr>
              <a:t>広告パートナーサポート宛に</a:t>
            </a:r>
            <a:endParaRPr lang="en-US" altLang="ja-JP" sz="2462" dirty="0">
              <a:solidFill>
                <a:schemeClr val="tx1">
                  <a:lumMod val="65000"/>
                  <a:lumOff val="35000"/>
                </a:schemeClr>
              </a:solidFill>
            </a:endParaRPr>
          </a:p>
          <a:p>
            <a:r>
              <a:rPr lang="ja-JP" altLang="en-US" sz="2462" dirty="0">
                <a:solidFill>
                  <a:schemeClr val="tx1">
                    <a:lumMod val="65000"/>
                    <a:lumOff val="35000"/>
                  </a:schemeClr>
                </a:solidFill>
              </a:rPr>
              <a:t>以下の項目をご連絡ください。回答まで最大5営業日いただきます</a:t>
            </a:r>
            <a:r>
              <a:rPr lang="ja-JP" altLang="en-US" sz="2462" dirty="0" smtClean="0">
                <a:solidFill>
                  <a:schemeClr val="tx1">
                    <a:lumMod val="65000"/>
                    <a:lumOff val="35000"/>
                  </a:schemeClr>
                </a:solidFill>
              </a:rPr>
              <a:t>。</a:t>
            </a:r>
            <a:endParaRPr lang="ja-JP" altLang="en-US" sz="2462" dirty="0">
              <a:solidFill>
                <a:schemeClr val="tx1">
                  <a:lumMod val="65000"/>
                  <a:lumOff val="35000"/>
                </a:schemeClr>
              </a:solidFill>
            </a:endParaRPr>
          </a:p>
        </p:txBody>
      </p:sp>
    </p:spTree>
    <p:extLst>
      <p:ext uri="{BB962C8B-B14F-4D97-AF65-F5344CB8AC3E}">
        <p14:creationId xmlns:p14="http://schemas.microsoft.com/office/powerpoint/2010/main" val="5292346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lstStyle/>
          <a:p>
            <a:r>
              <a:rPr lang="ja-JP" altLang="en-US" dirty="0"/>
              <a:t>お申し込み方法</a:t>
            </a:r>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8</a:t>
            </a:fld>
            <a:endParaRPr lang="ja-JP" altLang="en-US"/>
          </a:p>
        </p:txBody>
      </p:sp>
      <p:sp>
        <p:nvSpPr>
          <p:cNvPr id="36" name="タイトル 2"/>
          <p:cNvSpPr txBox="1">
            <a:spLocks/>
          </p:cNvSpPr>
          <p:nvPr/>
        </p:nvSpPr>
        <p:spPr>
          <a:xfrm>
            <a:off x="1048446" y="2960287"/>
            <a:ext cx="798662"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ヤフー</a:t>
            </a:r>
            <a:endPar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cxnSp>
        <p:nvCxnSpPr>
          <p:cNvPr id="37" name="直線コネクタ 36"/>
          <p:cNvCxnSpPr/>
          <p:nvPr/>
        </p:nvCxnSpPr>
        <p:spPr>
          <a:xfrm flipH="1">
            <a:off x="6871390" y="2665222"/>
            <a:ext cx="1" cy="2871194"/>
          </a:xfrm>
          <a:prstGeom prst="line">
            <a:avLst/>
          </a:prstGeom>
          <a:noFill/>
          <a:ln w="34925" cap="flat" cmpd="sng" algn="ctr">
            <a:solidFill>
              <a:srgbClr val="D00216">
                <a:lumMod val="60000"/>
                <a:lumOff val="40000"/>
              </a:srgbClr>
            </a:solidFill>
            <a:prstDash val="sysDash"/>
          </a:ln>
          <a:effectLst/>
        </p:spPr>
      </p:cxnSp>
      <p:sp>
        <p:nvSpPr>
          <p:cNvPr id="38" name="タイトル 2"/>
          <p:cNvSpPr txBox="1">
            <a:spLocks/>
          </p:cNvSpPr>
          <p:nvPr/>
        </p:nvSpPr>
        <p:spPr>
          <a:xfrm>
            <a:off x="976438" y="4197978"/>
            <a:ext cx="942678" cy="432048"/>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代理店様</a:t>
            </a:r>
            <a:endPar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sp>
        <p:nvSpPr>
          <p:cNvPr id="39" name="ホームベース 38"/>
          <p:cNvSpPr/>
          <p:nvPr/>
        </p:nvSpPr>
        <p:spPr bwMode="auto">
          <a:xfrm>
            <a:off x="2199916"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申し込みフォーム</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smtClean="0">
                <a:solidFill>
                  <a:prstClr val="black">
                    <a:lumMod val="65000"/>
                    <a:lumOff val="35000"/>
                  </a:prstClr>
                </a:solidFill>
                <a:cs typeface="Verdana" pitchFamily="34" charset="0"/>
              </a:rPr>
              <a:t>ご</a:t>
            </a:r>
            <a:r>
              <a:rPr kumimoji="0" lang="ja-JP" altLang="en-US" sz="1200" kern="0" dirty="0">
                <a:solidFill>
                  <a:prstClr val="black">
                    <a:lumMod val="65000"/>
                    <a:lumOff val="35000"/>
                  </a:prstClr>
                </a:solidFill>
                <a:cs typeface="Verdana" pitchFamily="34" charset="0"/>
              </a:rPr>
              <a:t>連絡</a:t>
            </a:r>
            <a:endParaRPr kumimoji="0" lang="ja-JP" altLang="en-US" sz="1200" kern="0" dirty="0" smtClean="0">
              <a:solidFill>
                <a:prstClr val="black">
                  <a:lumMod val="65000"/>
                  <a:lumOff val="35000"/>
                </a:prstClr>
              </a:solidFill>
              <a:cs typeface="Verdana" pitchFamily="34" charset="0"/>
            </a:endParaRPr>
          </a:p>
        </p:txBody>
      </p:sp>
      <p:sp>
        <p:nvSpPr>
          <p:cNvPr id="40" name="ホームベース 39"/>
          <p:cNvSpPr/>
          <p:nvPr/>
        </p:nvSpPr>
        <p:spPr bwMode="auto">
          <a:xfrm>
            <a:off x="3280035" y="4083694"/>
            <a:ext cx="158417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申し込みフォーム</a:t>
            </a:r>
            <a:endParaRPr kumimoji="0" lang="en-US" altLang="ja-JP" sz="1200" b="0" i="0" u="none" strike="noStrike" kern="0" cap="none" spc="0" normalizeH="0" baseline="0" noProof="0" dirty="0" smtClean="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確認・申し込み</a:t>
            </a:r>
          </a:p>
        </p:txBody>
      </p:sp>
      <p:sp>
        <p:nvSpPr>
          <p:cNvPr id="41" name="ホームベース 40"/>
          <p:cNvSpPr/>
          <p:nvPr/>
        </p:nvSpPr>
        <p:spPr bwMode="auto">
          <a:xfrm>
            <a:off x="4466390"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a:solidFill>
                  <a:prstClr val="black">
                    <a:lumMod val="65000"/>
                    <a:lumOff val="35000"/>
                  </a:prstClr>
                </a:solidFill>
                <a:cs typeface="Verdana" pitchFamily="34" charset="0"/>
              </a:rPr>
              <a:t>申し込み</a:t>
            </a:r>
            <a:r>
              <a:rPr kumimoji="0" lang="ja-JP" altLang="en-US" sz="1200" kern="0" dirty="0" smtClean="0">
                <a:solidFill>
                  <a:prstClr val="black">
                    <a:lumMod val="65000"/>
                    <a:lumOff val="35000"/>
                  </a:prstClr>
                </a:solidFill>
                <a:cs typeface="Verdana" pitchFamily="34" charset="0"/>
              </a:rPr>
              <a:t>内容</a:t>
            </a:r>
            <a:endParaRPr kumimoji="0" lang="en-US" altLang="ja-JP" sz="1200" kern="0" dirty="0">
              <a:solidFill>
                <a:prstClr val="black">
                  <a:lumMod val="65000"/>
                  <a:lumOff val="35000"/>
                </a:prstClr>
              </a:solidFill>
              <a:cs typeface="Verdana" pitchFamily="34" charset="0"/>
            </a:endParaRPr>
          </a:p>
          <a:p>
            <a:pPr algn="ctr"/>
            <a:r>
              <a:rPr kumimoji="0" lang="ja-JP" altLang="en-US" sz="1200" kern="0" dirty="0" smtClean="0">
                <a:solidFill>
                  <a:prstClr val="black">
                    <a:lumMod val="65000"/>
                    <a:lumOff val="35000"/>
                  </a:prstClr>
                </a:solidFill>
                <a:cs typeface="Verdana" pitchFamily="34" charset="0"/>
              </a:rPr>
              <a:t>確認・承認</a:t>
            </a:r>
            <a:endParaRPr kumimoji="0" lang="ja-JP" altLang="en-US" sz="1200" kern="0" dirty="0">
              <a:solidFill>
                <a:prstClr val="black">
                  <a:lumMod val="65000"/>
                  <a:lumOff val="35000"/>
                </a:prstClr>
              </a:solidFill>
              <a:cs typeface="Verdana" pitchFamily="34" charset="0"/>
            </a:endParaRPr>
          </a:p>
        </p:txBody>
      </p:sp>
      <p:sp>
        <p:nvSpPr>
          <p:cNvPr id="42" name="山形 41"/>
          <p:cNvSpPr/>
          <p:nvPr/>
        </p:nvSpPr>
        <p:spPr bwMode="auto">
          <a:xfrm>
            <a:off x="5917294" y="2797481"/>
            <a:ext cx="946281" cy="674306"/>
          </a:xfrm>
          <a:prstGeom prst="chevron">
            <a:avLst>
              <a:gd name="adj" fmla="val 25836"/>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承認メール</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送信</a:t>
            </a:r>
            <a:endParaRPr kumimoji="0" lang="ja-JP" altLang="en-US" sz="1200" kern="0" dirty="0" smtClean="0">
              <a:solidFill>
                <a:prstClr val="black">
                  <a:lumMod val="65000"/>
                  <a:lumOff val="35000"/>
                </a:prstClr>
              </a:solidFill>
              <a:cs typeface="Verdana" pitchFamily="34" charset="0"/>
            </a:endParaRPr>
          </a:p>
        </p:txBody>
      </p:sp>
      <p:sp>
        <p:nvSpPr>
          <p:cNvPr id="43" name="山形 42"/>
          <p:cNvSpPr/>
          <p:nvPr/>
        </p:nvSpPr>
        <p:spPr bwMode="auto">
          <a:xfrm>
            <a:off x="5917294" y="4076665"/>
            <a:ext cx="946281" cy="674306"/>
          </a:xfrm>
          <a:prstGeom prst="chevron">
            <a:avLst>
              <a:gd name="adj" fmla="val 25836"/>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承認メール</a:t>
            </a:r>
            <a:endParaRPr kumimoji="0" lang="en-US" altLang="ja-JP" sz="1200" b="0" i="0" u="none" strike="noStrike" kern="0" cap="none" spc="0" normalizeH="0" baseline="0" noProof="0" dirty="0" smtClean="0">
              <a:ln>
                <a:noFill/>
              </a:ln>
              <a:solidFill>
                <a:prstClr val="black">
                  <a:lumMod val="65000"/>
                  <a:lumOff val="35000"/>
                </a:prstClr>
              </a:solidFill>
              <a:effectLst/>
              <a:uLnTx/>
              <a:uFillTx/>
              <a:cs typeface="Verdana"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受信</a:t>
            </a:r>
          </a:p>
        </p:txBody>
      </p:sp>
      <p:sp>
        <p:nvSpPr>
          <p:cNvPr id="44" name="タイトル 2"/>
          <p:cNvSpPr txBox="1">
            <a:spLocks/>
          </p:cNvSpPr>
          <p:nvPr/>
        </p:nvSpPr>
        <p:spPr>
          <a:xfrm>
            <a:off x="5727728" y="5549136"/>
            <a:ext cx="2228605" cy="611907"/>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smtClean="0">
                <a:ln>
                  <a:noFill/>
                </a:ln>
                <a:solidFill>
                  <a:prstClr val="black"/>
                </a:solidFill>
                <a:effectLst/>
                <a:uLnTx/>
                <a:uFillTx/>
                <a:latin typeface="メイリオ"/>
                <a:ea typeface="メイリオ"/>
                <a:cs typeface="+mj-cs"/>
              </a:rPr>
              <a:t>※</a:t>
            </a:r>
            <a:r>
              <a:rPr kumimoji="1" lang="ja-JP" altLang="en-US" sz="1100" b="0" i="0" u="none" strike="noStrike" kern="1200" cap="none" spc="0" normalizeH="0" baseline="0" noProof="0" dirty="0" smtClean="0">
                <a:ln>
                  <a:noFill/>
                </a:ln>
                <a:solidFill>
                  <a:prstClr val="black"/>
                </a:solidFill>
                <a:effectLst/>
                <a:uLnTx/>
                <a:uFillTx/>
                <a:latin typeface="メイリオ"/>
                <a:ea typeface="メイリオ"/>
                <a:cs typeface="+mj-cs"/>
              </a:rPr>
              <a:t>これ以降のキャンセルは</a:t>
            </a:r>
            <a:endParaRPr kumimoji="1" lang="en-US" altLang="ja-JP" sz="1100" b="0" i="0" u="none" strike="noStrike" kern="1200" cap="none" spc="0" normalizeH="0" baseline="0" noProof="0" dirty="0" smtClean="0">
              <a:ln>
                <a:noFill/>
              </a:ln>
              <a:solidFill>
                <a:prstClr val="black"/>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solidFill>
                <a:effectLst/>
                <a:uLnTx/>
                <a:uFillTx/>
                <a:latin typeface="メイリオ"/>
                <a:ea typeface="メイリオ"/>
                <a:cs typeface="+mj-cs"/>
              </a:rPr>
              <a:t>不可となります</a:t>
            </a:r>
            <a:endParaRPr kumimoji="1" lang="ja-JP" altLang="en-US" sz="1100" b="0" i="0" u="none" strike="noStrike" kern="1200" cap="none" spc="0" normalizeH="0" baseline="0" noProof="0" dirty="0">
              <a:ln>
                <a:noFill/>
              </a:ln>
              <a:solidFill>
                <a:prstClr val="black"/>
              </a:solidFill>
              <a:effectLst/>
              <a:uLnTx/>
              <a:uFillTx/>
              <a:latin typeface="メイリオ"/>
              <a:ea typeface="メイリオ"/>
              <a:cs typeface="+mj-cs"/>
            </a:endParaRPr>
          </a:p>
        </p:txBody>
      </p:sp>
      <p:sp>
        <p:nvSpPr>
          <p:cNvPr id="45" name="テキスト ボックス 44"/>
          <p:cNvSpPr txBox="1"/>
          <p:nvPr/>
        </p:nvSpPr>
        <p:spPr>
          <a:xfrm>
            <a:off x="5759487" y="5167084"/>
            <a:ext cx="1107996" cy="369332"/>
          </a:xfrm>
          <a:prstGeom prst="rect">
            <a:avLst/>
          </a:prstGeom>
          <a:solidFill>
            <a:srgbClr val="D00216">
              <a:lumMod val="60000"/>
              <a:lumOff val="40000"/>
            </a:srgb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800" b="1" i="0" u="none" strike="noStrike" kern="0" cap="none" spc="0" normalizeH="0" baseline="0" noProof="0" dirty="0" smtClean="0">
                <a:ln>
                  <a:noFill/>
                </a:ln>
                <a:solidFill>
                  <a:srgbClr val="FFFFFF"/>
                </a:solidFill>
                <a:effectLst/>
                <a:uLnTx/>
                <a:uFillTx/>
              </a:rPr>
              <a:t>契約成立</a:t>
            </a:r>
          </a:p>
        </p:txBody>
      </p:sp>
      <p:sp>
        <p:nvSpPr>
          <p:cNvPr id="46" name="ホームベース 45"/>
          <p:cNvSpPr/>
          <p:nvPr/>
        </p:nvSpPr>
        <p:spPr bwMode="auto">
          <a:xfrm>
            <a:off x="6892311" y="2811171"/>
            <a:ext cx="1584176"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制作・掲載準備</a:t>
            </a:r>
            <a:endParaRPr kumimoji="0" lang="ja-JP" altLang="en-US" sz="1200" kern="0" dirty="0">
              <a:solidFill>
                <a:prstClr val="black">
                  <a:lumMod val="65000"/>
                  <a:lumOff val="35000"/>
                </a:prstClr>
              </a:solidFill>
              <a:cs typeface="Verdana" pitchFamily="34" charset="0"/>
            </a:endParaRPr>
          </a:p>
        </p:txBody>
      </p:sp>
      <p:sp>
        <p:nvSpPr>
          <p:cNvPr id="47" name="ホームベース 46"/>
          <p:cNvSpPr/>
          <p:nvPr/>
        </p:nvSpPr>
        <p:spPr bwMode="auto">
          <a:xfrm>
            <a:off x="8400256" y="2811171"/>
            <a:ext cx="873790" cy="660616"/>
          </a:xfrm>
          <a:prstGeom prst="homePlate">
            <a:avLst>
              <a:gd name="adj" fmla="val 0"/>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納品・掲載</a:t>
            </a:r>
            <a:endParaRPr kumimoji="0" lang="ja-JP" altLang="en-US" sz="1200" kern="0" dirty="0">
              <a:solidFill>
                <a:prstClr val="black">
                  <a:lumMod val="65000"/>
                  <a:lumOff val="35000"/>
                </a:prstClr>
              </a:solidFill>
              <a:cs typeface="Verdana" pitchFamily="34" charset="0"/>
            </a:endParaRPr>
          </a:p>
        </p:txBody>
      </p:sp>
      <p:sp>
        <p:nvSpPr>
          <p:cNvPr id="48" name="ホームベース 47"/>
          <p:cNvSpPr/>
          <p:nvPr/>
        </p:nvSpPr>
        <p:spPr bwMode="auto">
          <a:xfrm>
            <a:off x="9355319" y="2811171"/>
            <a:ext cx="909492" cy="660616"/>
          </a:xfrm>
          <a:prstGeom prst="homePlate">
            <a:avLst>
              <a:gd name="adj" fmla="val 24277"/>
            </a:avLst>
          </a:prstGeom>
          <a:solidFill>
            <a:srgbClr val="FFE9EA"/>
          </a:solidFill>
          <a:ln w="3175" algn="ctr">
            <a:solidFill>
              <a:srgbClr val="292929"/>
            </a:solidFill>
            <a:prstDash val="solid"/>
            <a:miter lim="800000"/>
            <a:headEnd/>
            <a:tailEnd/>
          </a:ln>
        </p:spPr>
        <p:txBody>
          <a:bodyPr lIns="0" tIns="0" rIns="0" bIns="0" rtlCol="0" anchor="ctr"/>
          <a:lstStyle/>
          <a:p>
            <a:pPr algn="ctr"/>
            <a:r>
              <a:rPr kumimoji="0" lang="ja-JP" altLang="en-US" sz="1200" kern="0" dirty="0" smtClean="0">
                <a:solidFill>
                  <a:prstClr val="black">
                    <a:lumMod val="65000"/>
                    <a:lumOff val="35000"/>
                  </a:prstClr>
                </a:solidFill>
                <a:cs typeface="Verdana" pitchFamily="34" charset="0"/>
              </a:rPr>
              <a:t>請求書</a:t>
            </a:r>
            <a:endParaRPr kumimoji="0" lang="en-US" altLang="ja-JP" sz="1200" kern="0" dirty="0" smtClean="0">
              <a:solidFill>
                <a:prstClr val="black">
                  <a:lumMod val="65000"/>
                  <a:lumOff val="35000"/>
                </a:prstClr>
              </a:solidFill>
              <a:cs typeface="Verdana" pitchFamily="34" charset="0"/>
            </a:endParaRPr>
          </a:p>
          <a:p>
            <a:pPr algn="ctr"/>
            <a:r>
              <a:rPr kumimoji="0" lang="ja-JP" altLang="en-US" sz="1200" kern="0" dirty="0">
                <a:solidFill>
                  <a:prstClr val="black">
                    <a:lumMod val="65000"/>
                    <a:lumOff val="35000"/>
                  </a:prstClr>
                </a:solidFill>
                <a:cs typeface="Verdana" pitchFamily="34" charset="0"/>
              </a:rPr>
              <a:t>発行</a:t>
            </a:r>
          </a:p>
        </p:txBody>
      </p:sp>
      <p:sp>
        <p:nvSpPr>
          <p:cNvPr id="49" name="ホームベース 48"/>
          <p:cNvSpPr/>
          <p:nvPr/>
        </p:nvSpPr>
        <p:spPr bwMode="auto">
          <a:xfrm>
            <a:off x="6892310" y="4083694"/>
            <a:ext cx="2381735"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確認・検収</a:t>
            </a:r>
          </a:p>
        </p:txBody>
      </p:sp>
      <p:sp>
        <p:nvSpPr>
          <p:cNvPr id="50" name="ホームベース 49"/>
          <p:cNvSpPr/>
          <p:nvPr/>
        </p:nvSpPr>
        <p:spPr bwMode="auto">
          <a:xfrm>
            <a:off x="9690441" y="4083694"/>
            <a:ext cx="718386" cy="660616"/>
          </a:xfrm>
          <a:prstGeom prst="homePlate">
            <a:avLst>
              <a:gd name="adj" fmla="val 24277"/>
            </a:avLst>
          </a:prstGeom>
          <a:solidFill>
            <a:srgbClr val="FFFFFF"/>
          </a:solidFill>
          <a:ln w="3175" algn="ctr">
            <a:solidFill>
              <a:srgbClr val="292929"/>
            </a:solidFill>
            <a:prstDash val="solid"/>
            <a:miter lim="800000"/>
            <a:headEnd/>
            <a:tailEnd/>
          </a:ln>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200" b="0" i="0" u="none" strike="noStrike" kern="0" cap="none" spc="0" normalizeH="0" baseline="0" noProof="0" dirty="0" smtClean="0">
                <a:ln>
                  <a:noFill/>
                </a:ln>
                <a:solidFill>
                  <a:prstClr val="black">
                    <a:lumMod val="65000"/>
                    <a:lumOff val="35000"/>
                  </a:prstClr>
                </a:solidFill>
                <a:effectLst/>
                <a:uLnTx/>
                <a:uFillTx/>
                <a:cs typeface="Verdana" pitchFamily="34" charset="0"/>
              </a:rPr>
              <a:t>お支払い</a:t>
            </a:r>
          </a:p>
        </p:txBody>
      </p:sp>
      <p:sp>
        <p:nvSpPr>
          <p:cNvPr id="51" name="タイトル 2"/>
          <p:cNvSpPr txBox="1">
            <a:spLocks/>
          </p:cNvSpPr>
          <p:nvPr/>
        </p:nvSpPr>
        <p:spPr>
          <a:xfrm>
            <a:off x="3261378" y="4782623"/>
            <a:ext cx="2081147" cy="1140172"/>
          </a:xfrm>
          <a:prstGeom prst="rect">
            <a:avLst/>
          </a:prstGeom>
        </p:spPr>
        <p:txBody>
          <a:bodyPr vert="horz" lIns="91440" tIns="45720" rIns="91440" bIns="45720" rtlCol="0" anchor="ctr">
            <a:normAutofit fontScale="97500"/>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a:t>
            </a: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以下をセットで確認</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いただきます</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・フォームに記載の</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　</a:t>
            </a: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申し込み内容</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・商品資料</a:t>
            </a:r>
            <a:endParaRPr kumimoji="1" lang="en-US" altLang="ja-JP"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1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・該当する約款</a:t>
            </a:r>
            <a:endParaRPr kumimoji="1" lang="ja-JP" altLang="en-US" sz="11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endParaRPr>
          </a:p>
        </p:txBody>
      </p:sp>
      <p:cxnSp>
        <p:nvCxnSpPr>
          <p:cNvPr id="52" name="直線コネクタ 51"/>
          <p:cNvCxnSpPr/>
          <p:nvPr/>
        </p:nvCxnSpPr>
        <p:spPr>
          <a:xfrm>
            <a:off x="1943063" y="2811171"/>
            <a:ext cx="0" cy="660616"/>
          </a:xfrm>
          <a:prstGeom prst="line">
            <a:avLst/>
          </a:prstGeom>
          <a:noFill/>
          <a:ln w="76200" cap="flat" cmpd="sng" algn="ctr">
            <a:solidFill>
              <a:srgbClr val="D00216">
                <a:lumMod val="20000"/>
                <a:lumOff val="80000"/>
              </a:srgbClr>
            </a:solidFill>
            <a:prstDash val="solid"/>
          </a:ln>
          <a:effectLst/>
        </p:spPr>
      </p:cxnSp>
      <p:cxnSp>
        <p:nvCxnSpPr>
          <p:cNvPr id="53" name="直線コネクタ 52"/>
          <p:cNvCxnSpPr/>
          <p:nvPr/>
        </p:nvCxnSpPr>
        <p:spPr>
          <a:xfrm>
            <a:off x="1943063" y="4090355"/>
            <a:ext cx="0" cy="660616"/>
          </a:xfrm>
          <a:prstGeom prst="line">
            <a:avLst/>
          </a:prstGeom>
          <a:noFill/>
          <a:ln w="76200" cap="flat" cmpd="sng" algn="ctr">
            <a:solidFill>
              <a:sysClr val="windowText" lastClr="000000">
                <a:lumMod val="50000"/>
                <a:lumOff val="50000"/>
              </a:sysClr>
            </a:solidFill>
            <a:prstDash val="solid"/>
          </a:ln>
          <a:effectLst/>
        </p:spPr>
      </p:cxnSp>
      <p:sp>
        <p:nvSpPr>
          <p:cNvPr id="54" name="タイトル 2"/>
          <p:cNvSpPr txBox="1">
            <a:spLocks/>
          </p:cNvSpPr>
          <p:nvPr/>
        </p:nvSpPr>
        <p:spPr>
          <a:xfrm>
            <a:off x="407624" y="1364022"/>
            <a:ext cx="11449016" cy="990549"/>
          </a:xfrm>
          <a:prstGeom prst="rect">
            <a:avLst/>
          </a:prstGeom>
        </p:spPr>
        <p:txBody>
          <a:bodyPr vert="horz" lIns="91440" tIns="45720" rIns="91440" bIns="45720" rtlCol="0" anchor="t">
            <a:noAutofit/>
          </a:bodyPr>
          <a:lstStyle>
            <a:lvl1pPr algn="l" defTabSz="914400" rtl="0" eaLnBrk="1" latinLnBrk="0" hangingPunct="1">
              <a:spcBef>
                <a:spcPct val="0"/>
              </a:spcBef>
              <a:buNone/>
              <a:defRPr kumimoji="1" sz="2800" kern="1200">
                <a:solidFill>
                  <a:schemeClr val="tx1"/>
                </a:solidFill>
                <a:latin typeface="メイリオ"/>
                <a:ea typeface="メイリオ"/>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特集・タイアップ広告</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のうち、広告</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配信を</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伴わない商品や協賛スペック（タイアップページの制作・掲載など）につきましては、広告管理ツールからは予約購入いただけません。専用のフォームでお申し込みいただきます。</a:t>
            </a:r>
            <a:endParaRPr kumimoji="1" lang="en-US" altLang="ja-JP"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以下がお申し込みのフローとなり、商品ごとに定める支払条件にしたがってお支払いいただきます。</a:t>
            </a:r>
            <a:endParaRPr kumimoji="1" lang="en-US" altLang="ja-JP"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詳細は</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、お申し込みのマニュアル資料「</a:t>
            </a:r>
            <a:r>
              <a:rPr kumimoji="1" lang="en-US" altLang="ja-JP"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Yahoo!</a:t>
            </a:r>
            <a:r>
              <a:rPr kumimoji="1" lang="ja-JP" altLang="en-US" sz="14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j-cs"/>
              </a:rPr>
              <a:t>広告ディスプレイ広告（予約型）広告関連サービスのお申込について」</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をご参照ください</a:t>
            </a:r>
            <a:r>
              <a:rPr kumimoji="1" lang="ja-JP" altLang="en-US"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rPr>
              <a:t>。</a:t>
            </a:r>
            <a:endParaRPr kumimoji="1" lang="en-US" altLang="ja-JP" sz="14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lvl="0">
              <a:defRPr/>
            </a:pPr>
            <a:r>
              <a:rPr lang="ja-JP" altLang="en-US" sz="1400" dirty="0"/>
              <a:t>本商品のお支払い条件はクリエイティブ制作委託約款の第</a:t>
            </a:r>
            <a:r>
              <a:rPr lang="en-US" altLang="ja-JP" sz="1400" dirty="0"/>
              <a:t>9</a:t>
            </a:r>
            <a:r>
              <a:rPr lang="ja-JP" altLang="en-US" sz="1400" dirty="0"/>
              <a:t>条</a:t>
            </a:r>
            <a:r>
              <a:rPr lang="en-US" altLang="ja-JP" sz="1400" dirty="0"/>
              <a:t>(2)</a:t>
            </a:r>
            <a:r>
              <a:rPr lang="ja-JP" altLang="en-US" sz="1400" dirty="0"/>
              <a:t>支払条件</a:t>
            </a:r>
            <a:r>
              <a:rPr lang="en-US" altLang="ja-JP" sz="1400" dirty="0"/>
              <a:t>2</a:t>
            </a:r>
            <a:r>
              <a:rPr lang="ja-JP" altLang="en-US" sz="1400" dirty="0"/>
              <a:t>に該当します。</a:t>
            </a:r>
            <a:endParaRPr kumimoji="1" lang="en-US" altLang="ja-JP" sz="900" b="0" i="0" u="none" strike="noStrike" kern="1200" cap="none" spc="0" normalizeH="0" baseline="0" noProof="0" dirty="0" smtClean="0">
              <a:ln>
                <a:noFill/>
              </a:ln>
              <a:solidFill>
                <a:prstClr val="black">
                  <a:lumMod val="65000"/>
                  <a:lumOff val="35000"/>
                </a:prstClr>
              </a:solidFill>
              <a:effectLst/>
              <a:uLnTx/>
              <a:uFillTx/>
              <a:latin typeface="メイリオ"/>
              <a:ea typeface="メイリオ"/>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1" lang="ja-JP" altLang="en-US" sz="1200" b="0" i="0" u="none" strike="noStrike" kern="1200" cap="none" spc="0" normalizeH="0" baseline="0" noProof="0" dirty="0">
              <a:ln>
                <a:noFill/>
              </a:ln>
              <a:solidFill>
                <a:srgbClr val="FF0000"/>
              </a:solidFill>
              <a:effectLst/>
              <a:uLnTx/>
              <a:uFillTx/>
              <a:latin typeface="メイリオ"/>
              <a:ea typeface="メイリオ"/>
              <a:cs typeface="+mj-cs"/>
            </a:endParaRPr>
          </a:p>
        </p:txBody>
      </p:sp>
    </p:spTree>
    <p:extLst>
      <p:ext uri="{BB962C8B-B14F-4D97-AF65-F5344CB8AC3E}">
        <p14:creationId xmlns:p14="http://schemas.microsoft.com/office/powerpoint/2010/main" val="3753680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プレースホルダー 2"/>
          <p:cNvSpPr>
            <a:spLocks noGrp="1"/>
          </p:cNvSpPr>
          <p:nvPr>
            <p:ph type="body" sz="quarter" idx="11"/>
          </p:nvPr>
        </p:nvSpPr>
        <p:spPr/>
        <p:txBody>
          <a:bodyPr>
            <a:normAutofit/>
          </a:bodyPr>
          <a:lstStyle/>
          <a:p>
            <a:r>
              <a:rPr lang="ja-JP" altLang="en-US" dirty="0" smtClean="0"/>
              <a:t>注意事項</a:t>
            </a:r>
            <a:endParaRPr lang="ja-JP" altLang="en-US" dirty="0"/>
          </a:p>
        </p:txBody>
      </p:sp>
      <p:sp>
        <p:nvSpPr>
          <p:cNvPr id="5" name="スライド番号プレースホルダー 4"/>
          <p:cNvSpPr>
            <a:spLocks noGrp="1"/>
          </p:cNvSpPr>
          <p:nvPr>
            <p:ph type="sldNum" sz="quarter" idx="4"/>
          </p:nvPr>
        </p:nvSpPr>
        <p:spPr/>
        <p:txBody>
          <a:bodyPr/>
          <a:lstStyle/>
          <a:p>
            <a:fld id="{F9BD7636-22E7-4304-ABE2-16A3D163D5E1}" type="slidenum">
              <a:rPr lang="ja-JP" altLang="en-US" smtClean="0"/>
              <a:pPr/>
              <a:t>9</a:t>
            </a:fld>
            <a:endParaRPr lang="ja-JP" altLang="en-US"/>
          </a:p>
        </p:txBody>
      </p:sp>
      <p:sp>
        <p:nvSpPr>
          <p:cNvPr id="6" name="Rectangle 46"/>
          <p:cNvSpPr>
            <a:spLocks noChangeArrowheads="1"/>
          </p:cNvSpPr>
          <p:nvPr/>
        </p:nvSpPr>
        <p:spPr bwMode="auto">
          <a:xfrm>
            <a:off x="241048" y="1253019"/>
            <a:ext cx="11687600" cy="4570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91440" tIns="45720" rIns="91440" bIns="45720" anchor="t">
            <a:spAutoFit/>
          </a:bodyPr>
          <a:lstStyle>
            <a:lvl1pPr marL="457200" indent="-457200"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編集・制作</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・企画内容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申込者・広告</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主様とヤフーと</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の間で協議の上決定し、最終的な編集権</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帰属します。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申込者・広告</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主様より提供</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いただく製品画像等の素材については第三者の権利を侵害するものではないこと、および記載内容</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に係わる財産権</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全ての権利処理が</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完了</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　して</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いること、情報の正確性に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ついてヤフーに</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対して保証いただくものとします。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・企画ページ上</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に</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は「</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提供：○○」の</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スポンサークレジットの掲載が</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必須となります。</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indent="0" eaLnBrk="1" hangingPunct="1">
              <a:spcBef>
                <a:spcPct val="0"/>
              </a:spcBef>
              <a:buNone/>
              <a:defRPr/>
            </a:pPr>
            <a:r>
              <a:rPr lang="ja-JP" altLang="en-US" sz="1200" dirty="0" smtClean="0">
                <a:solidFill>
                  <a:schemeClr val="tx1">
                    <a:lumMod val="65000"/>
                    <a:lumOff val="35000"/>
                  </a:schemeClr>
                </a:solidFill>
                <a:latin typeface="メイリオ"/>
                <a:ea typeface="メイリオ"/>
              </a:rPr>
              <a:t>　・原則として掲載終了後はアーカイブ保存せず、企画ページは削除いたします。</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defRPr/>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・企画ページから</a:t>
            </a:r>
            <a:r>
              <a:rPr lang="ja-JP" altLang="en-US" sz="1200" dirty="0">
                <a:solidFill>
                  <a:schemeClr val="tx1">
                    <a:lumMod val="65000"/>
                    <a:lumOff val="35000"/>
                  </a:schemeClr>
                </a:solidFill>
                <a:latin typeface="メイリオ"/>
                <a:ea typeface="メイリオ"/>
              </a:rPr>
              <a:t>広告主様</a:t>
            </a:r>
            <a:r>
              <a:rPr lang="ja-JP" altLang="en-US" sz="1200" dirty="0" smtClean="0">
                <a:solidFill>
                  <a:schemeClr val="tx1">
                    <a:lumMod val="65000"/>
                    <a:lumOff val="35000"/>
                  </a:schemeClr>
                </a:solidFill>
                <a:latin typeface="メイリオ"/>
                <a:ea typeface="メイリオ"/>
              </a:rPr>
              <a:t>サイト</a:t>
            </a:r>
            <a:r>
              <a:rPr lang="ja-JP" altLang="en-US" sz="1200" dirty="0">
                <a:solidFill>
                  <a:schemeClr val="tx1">
                    <a:lumMod val="65000"/>
                    <a:lumOff val="35000"/>
                  </a:schemeClr>
                </a:solidFill>
                <a:latin typeface="メイリオ"/>
                <a:ea typeface="メイリオ"/>
              </a:rPr>
              <a:t>へ誘導するバナーやテキストリンクに、効果計測用</a:t>
            </a:r>
            <a:r>
              <a:rPr lang="en-US" altLang="ja-JP" sz="1200" dirty="0">
                <a:solidFill>
                  <a:schemeClr val="tx1">
                    <a:lumMod val="65000"/>
                    <a:lumOff val="35000"/>
                  </a:schemeClr>
                </a:solidFill>
                <a:latin typeface="メイリオ"/>
                <a:ea typeface="メイリオ"/>
              </a:rPr>
              <a:t>URL</a:t>
            </a:r>
            <a:r>
              <a:rPr lang="ja-JP" altLang="en-US" sz="1200" dirty="0">
                <a:solidFill>
                  <a:schemeClr val="tx1">
                    <a:lumMod val="65000"/>
                    <a:lumOff val="35000"/>
                  </a:schemeClr>
                </a:solidFill>
                <a:latin typeface="メイリオ"/>
                <a:ea typeface="メイリオ"/>
              </a:rPr>
              <a:t>を設定する</a:t>
            </a:r>
            <a:r>
              <a:rPr lang="ja-JP" altLang="en-US" sz="1200" dirty="0" smtClean="0">
                <a:solidFill>
                  <a:schemeClr val="tx1">
                    <a:lumMod val="65000"/>
                    <a:lumOff val="35000"/>
                  </a:schemeClr>
                </a:solidFill>
                <a:latin typeface="メイリオ"/>
                <a:ea typeface="メイリオ"/>
              </a:rPr>
              <a:t>ことはできませ</a:t>
            </a:r>
            <a:r>
              <a:rPr lang="ja-JP" altLang="en-US" sz="1200" dirty="0">
                <a:solidFill>
                  <a:schemeClr val="tx1">
                    <a:lumMod val="65000"/>
                    <a:lumOff val="35000"/>
                  </a:schemeClr>
                </a:solidFill>
                <a:latin typeface="メイリオ"/>
                <a:ea typeface="メイリオ"/>
              </a:rPr>
              <a:t>ん</a:t>
            </a:r>
            <a:r>
              <a:rPr lang="ja-JP" altLang="en-US" sz="1200" dirty="0" smtClean="0">
                <a:solidFill>
                  <a:schemeClr val="tx1">
                    <a:lumMod val="65000"/>
                    <a:lumOff val="35000"/>
                  </a:schemeClr>
                </a:solidFill>
                <a:latin typeface="メイリオ"/>
                <a:ea typeface="メイリオ"/>
              </a:rPr>
              <a:t>。</a:t>
            </a:r>
            <a:endParaRPr lang="en-US" altLang="ja-JP" sz="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災害情報告知モジュールの掲載</a:t>
            </a:r>
            <a:endParaRPr lang="en-US" altLang="ja-JP" sz="1600" dirty="0">
              <a:solidFill>
                <a:schemeClr val="tx1">
                  <a:lumMod val="65000"/>
                  <a:lumOff val="35000"/>
                </a:schemeClr>
              </a:solidFill>
              <a:latin typeface="メイリオ"/>
              <a:ea typeface="メイリオ"/>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・地震、津波、その他有事が発生した際</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、ヤフーを</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利用するお客様に対して速やかに災害情報をお伝えするために、</a:t>
            </a:r>
            <a:endParaRPr lang="en-US" altLang="ja-JP"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企画ページについても</a:t>
            </a: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、ページ上部に災害情報告知モジュールの掲載を行います</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a:t>
            </a:r>
            <a:endParaRPr lang="en-US" altLang="ja-JP" sz="1200" dirty="0" smtClean="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1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a:t>
            </a:r>
            <a:r>
              <a:rPr lang="ja-JP" altLang="en-US" sz="1000" dirty="0">
                <a:solidFill>
                  <a:schemeClr val="tx1">
                    <a:lumMod val="65000"/>
                    <a:lumOff val="35000"/>
                  </a:schemeClr>
                </a:solidFill>
                <a:latin typeface="メイリオ"/>
                <a:ea typeface="メイリオ"/>
              </a:rPr>
              <a:t>掲載方法（場所、内容、タイミングと期間など）は</a:t>
            </a:r>
            <a:r>
              <a:rPr lang="ja-JP" altLang="en-US" sz="1000" dirty="0" smtClean="0">
                <a:solidFill>
                  <a:schemeClr val="tx1">
                    <a:lumMod val="65000"/>
                    <a:lumOff val="35000"/>
                  </a:schemeClr>
                </a:solidFill>
                <a:latin typeface="メイリオ"/>
                <a:ea typeface="メイリオ"/>
              </a:rPr>
              <a:t>、ヤフーの</a:t>
            </a:r>
            <a:r>
              <a:rPr lang="ja-JP" altLang="en-US" sz="1000" dirty="0">
                <a:solidFill>
                  <a:schemeClr val="tx1">
                    <a:lumMod val="65000"/>
                    <a:lumOff val="35000"/>
                  </a:schemeClr>
                </a:solidFill>
                <a:latin typeface="メイリオ"/>
                <a:ea typeface="メイリオ"/>
              </a:rPr>
              <a:t>統一運用ルール</a:t>
            </a:r>
            <a:r>
              <a:rPr lang="ja-JP" altLang="en-US" sz="1000" dirty="0" smtClean="0">
                <a:solidFill>
                  <a:schemeClr val="tx1">
                    <a:lumMod val="65000"/>
                    <a:lumOff val="35000"/>
                  </a:schemeClr>
                </a:solidFill>
                <a:latin typeface="メイリオ"/>
                <a:ea typeface="メイリオ"/>
              </a:rPr>
              <a:t>にしたがいます。</a:t>
            </a:r>
            <a:endParaRPr lang="en-US" altLang="ja-JP" sz="1000" dirty="0">
              <a:solidFill>
                <a:schemeClr val="tx1">
                  <a:lumMod val="65000"/>
                  <a:lumOff val="35000"/>
                </a:schemeClr>
              </a:solidFill>
              <a:latin typeface="メイリオ"/>
              <a:ea typeface="メイリオ"/>
            </a:endParaRPr>
          </a:p>
          <a:p>
            <a:pPr eaLnBrk="1" hangingPunct="1">
              <a:spcBef>
                <a:spcPct val="0"/>
              </a:spcBef>
              <a:buFontTx/>
              <a:buNone/>
            </a:pPr>
            <a:endParaRPr lang="en-US" altLang="ja-JP" sz="1600" dirty="0">
              <a:solidFill>
                <a:schemeClr val="tx1">
                  <a:lumMod val="65000"/>
                  <a:lumOff val="35000"/>
                </a:schemeClr>
              </a:solidFill>
              <a:latin typeface="メイリオ" panose="020B0604030504040204" pitchFamily="50" charset="-128"/>
              <a:ea typeface="メイリオ" panose="020B0604030504040204" pitchFamily="50" charset="-128"/>
            </a:endParaRPr>
          </a:p>
          <a:p>
            <a:pPr eaLnBrk="1" hangingPunct="1">
              <a:spcBef>
                <a:spcPct val="0"/>
              </a:spcBef>
              <a:buFontTx/>
              <a:buNone/>
            </a:pPr>
            <a:r>
              <a:rPr lang="ja-JP" altLang="en-US" sz="1600" dirty="0" smtClean="0">
                <a:solidFill>
                  <a:schemeClr val="tx1">
                    <a:lumMod val="65000"/>
                    <a:lumOff val="35000"/>
                  </a:schemeClr>
                </a:solidFill>
                <a:latin typeface="メイリオ"/>
                <a:ea typeface="メイリオ"/>
              </a:rPr>
              <a:t>■</a:t>
            </a:r>
            <a:r>
              <a:rPr lang="ja-JP" altLang="en-US" sz="600" dirty="0">
                <a:solidFill>
                  <a:schemeClr val="tx1">
                    <a:lumMod val="65000"/>
                    <a:lumOff val="35000"/>
                  </a:schemeClr>
                </a:solidFill>
                <a:latin typeface="メイリオ"/>
                <a:ea typeface="メイリオ"/>
              </a:rPr>
              <a:t>　</a:t>
            </a:r>
            <a:r>
              <a:rPr lang="ja-JP" altLang="en-US" sz="1600" dirty="0">
                <a:solidFill>
                  <a:schemeClr val="tx1">
                    <a:lumMod val="65000"/>
                    <a:lumOff val="35000"/>
                  </a:schemeClr>
                </a:solidFill>
                <a:latin typeface="メイリオ"/>
                <a:ea typeface="メイリオ"/>
              </a:rPr>
              <a:t>誘導広告</a:t>
            </a:r>
          </a:p>
          <a:p>
            <a:pPr eaLnBrk="1" hangingPunct="1">
              <a:spcBef>
                <a:spcPct val="0"/>
              </a:spcBef>
              <a:buFontTx/>
              <a:buNone/>
            </a:pPr>
            <a:r>
              <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rPr>
              <a:t>　</a:t>
            </a:r>
            <a:r>
              <a:rPr lang="ja-JP" altLang="en-US" sz="1200" dirty="0" smtClean="0">
                <a:solidFill>
                  <a:schemeClr val="tx1">
                    <a:lumMod val="65000"/>
                    <a:lumOff val="35000"/>
                  </a:schemeClr>
                </a:solidFill>
                <a:latin typeface="メイリオ" panose="020B0604030504040204" pitchFamily="50" charset="-128"/>
                <a:ea typeface="メイリオ" panose="020B0604030504040204" pitchFamily="50" charset="-128"/>
              </a:rPr>
              <a:t>・誘導広告を申込者・広告主様で制作する場合は、ヤフーが提示するガイドラインを遵守してください。</a:t>
            </a:r>
            <a:endParaRPr lang="ja-JP" altLang="en-US" sz="1200" dirty="0">
              <a:solidFill>
                <a:schemeClr val="tx1">
                  <a:lumMod val="65000"/>
                  <a:lumOff val="35000"/>
                </a:schemeClr>
              </a:solidFill>
              <a:latin typeface="メイリオ" panose="020B0604030504040204" pitchFamily="50" charset="-128"/>
              <a:ea typeface="メイリオ" panose="020B0604030504040204" pitchFamily="50" charset="-128"/>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・企画ページに効果計測用</a:t>
            </a:r>
            <a:r>
              <a:rPr lang="en-US" altLang="ja-JP" sz="1200" dirty="0" smtClean="0">
                <a:solidFill>
                  <a:schemeClr val="tx1">
                    <a:lumMod val="65000"/>
                    <a:lumOff val="35000"/>
                  </a:schemeClr>
                </a:solidFill>
                <a:latin typeface="メイリオ"/>
                <a:ea typeface="メイリオ"/>
              </a:rPr>
              <a:t>URL</a:t>
            </a:r>
            <a:r>
              <a:rPr lang="ja-JP" altLang="en-US" sz="1200" dirty="0" smtClean="0">
                <a:solidFill>
                  <a:schemeClr val="tx1">
                    <a:lumMod val="65000"/>
                    <a:lumOff val="35000"/>
                  </a:schemeClr>
                </a:solidFill>
                <a:latin typeface="メイリオ"/>
                <a:ea typeface="メイリオ"/>
              </a:rPr>
              <a:t>を設定することはできません。</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600" dirty="0" smtClean="0">
                <a:solidFill>
                  <a:schemeClr val="tx1">
                    <a:lumMod val="65000"/>
                    <a:lumOff val="35000"/>
                  </a:schemeClr>
                </a:solidFill>
                <a:latin typeface="メイリオ"/>
                <a:ea typeface="メイリオ"/>
              </a:rPr>
              <a:t>■ 効果</a:t>
            </a:r>
            <a:r>
              <a:rPr lang="ja-JP" altLang="en-US" sz="1600" dirty="0">
                <a:solidFill>
                  <a:schemeClr val="tx1">
                    <a:lumMod val="65000"/>
                    <a:lumOff val="35000"/>
                  </a:schemeClr>
                </a:solidFill>
                <a:latin typeface="メイリオ"/>
                <a:ea typeface="メイリオ"/>
              </a:rPr>
              <a:t>検証レポート</a:t>
            </a:r>
            <a:endParaRPr lang="en-US" altLang="ja-JP" sz="1600" dirty="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・レポートには、ヤフーの管理するお客様の個人情報</a:t>
            </a:r>
            <a:r>
              <a:rPr lang="en-US" altLang="ja-JP" sz="1200" dirty="0">
                <a:solidFill>
                  <a:schemeClr val="tx1">
                    <a:lumMod val="65000"/>
                    <a:lumOff val="35000"/>
                  </a:schemeClr>
                </a:solidFill>
                <a:latin typeface="メイリオ"/>
                <a:ea typeface="メイリオ"/>
              </a:rPr>
              <a:t>*1</a:t>
            </a:r>
            <a:r>
              <a:rPr lang="ja-JP" altLang="en-US" sz="1200" dirty="0">
                <a:solidFill>
                  <a:schemeClr val="tx1">
                    <a:lumMod val="65000"/>
                    <a:lumOff val="35000"/>
                  </a:schemeClr>
                </a:solidFill>
                <a:latin typeface="メイリオ"/>
                <a:ea typeface="メイリオ"/>
              </a:rPr>
              <a:t>（個人情報の保護に関する法律に定める個人情報。以下同じ。）</a:t>
            </a:r>
            <a:r>
              <a:rPr lang="ja-JP" altLang="en-US" sz="1200" dirty="0" smtClean="0">
                <a:solidFill>
                  <a:schemeClr val="tx1">
                    <a:lumMod val="65000"/>
                    <a:lumOff val="35000"/>
                  </a:schemeClr>
                </a:solidFill>
                <a:latin typeface="メイリオ"/>
                <a:ea typeface="メイリオ"/>
              </a:rPr>
              <a:t>が含まれる場合があります。</a:t>
            </a:r>
            <a:r>
              <a:rPr lang="ja-JP" altLang="en-US" sz="1200" dirty="0">
                <a:solidFill>
                  <a:schemeClr val="tx1">
                    <a:lumMod val="65000"/>
                    <a:lumOff val="35000"/>
                  </a:schemeClr>
                </a:solidFill>
                <a:latin typeface="メイリオ"/>
                <a:ea typeface="メイリオ"/>
              </a:rPr>
              <a:t>個人情報の</a:t>
            </a:r>
            <a:r>
              <a:rPr lang="ja-JP" altLang="en-US" sz="1200" dirty="0" smtClean="0">
                <a:solidFill>
                  <a:schemeClr val="tx1">
                    <a:lumMod val="65000"/>
                    <a:lumOff val="35000"/>
                  </a:schemeClr>
                </a:solidFill>
                <a:latin typeface="メイリオ"/>
                <a:ea typeface="メイリオ"/>
              </a:rPr>
              <a:t>保護</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に</a:t>
            </a:r>
            <a:r>
              <a:rPr lang="ja-JP" altLang="en-US" sz="1200" dirty="0">
                <a:solidFill>
                  <a:schemeClr val="tx1">
                    <a:lumMod val="65000"/>
                    <a:lumOff val="35000"/>
                  </a:schemeClr>
                </a:solidFill>
                <a:latin typeface="メイリオ"/>
                <a:ea typeface="メイリオ"/>
              </a:rPr>
              <a:t>関する法律その他の関係法令・ガイドラインを遵守するとともに、善良な管理者</a:t>
            </a:r>
            <a:r>
              <a:rPr lang="ja-JP" altLang="en-US" sz="1200" dirty="0" smtClean="0">
                <a:solidFill>
                  <a:schemeClr val="tx1">
                    <a:lumMod val="65000"/>
                    <a:lumOff val="35000"/>
                  </a:schemeClr>
                </a:solidFill>
                <a:latin typeface="メイリオ"/>
                <a:ea typeface="メイリオ"/>
              </a:rPr>
              <a:t>の注意をもって</a:t>
            </a:r>
            <a:r>
              <a:rPr lang="ja-JP" altLang="en-US" sz="1200" dirty="0">
                <a:solidFill>
                  <a:schemeClr val="tx1">
                    <a:lumMod val="65000"/>
                    <a:lumOff val="35000"/>
                  </a:schemeClr>
                </a:solidFill>
                <a:latin typeface="メイリオ"/>
                <a:ea typeface="メイリオ"/>
              </a:rPr>
              <a:t>適切に取り扱い、不正アクセスおよび不正利用の防止に努めて</a:t>
            </a:r>
            <a:r>
              <a:rPr lang="ja-JP" altLang="en-US" sz="1200" dirty="0" err="1" smtClean="0">
                <a:solidFill>
                  <a:schemeClr val="tx1">
                    <a:lumMod val="65000"/>
                    <a:lumOff val="35000"/>
                  </a:schemeClr>
                </a:solidFill>
                <a:latin typeface="メイリオ"/>
                <a:ea typeface="メイリオ"/>
              </a:rPr>
              <a:t>い</a:t>
            </a:r>
            <a:r>
              <a:rPr lang="ja-JP" altLang="en-US" sz="1200" dirty="0" smtClean="0">
                <a:solidFill>
                  <a:schemeClr val="tx1">
                    <a:lumMod val="65000"/>
                    <a:lumOff val="35000"/>
                  </a:schemeClr>
                </a:solidFill>
                <a:latin typeface="メイリオ"/>
                <a:ea typeface="メイリオ"/>
              </a:rPr>
              <a:t>　　</a:t>
            </a:r>
            <a:endParaRPr lang="en-US" altLang="ja-JP" sz="1200" dirty="0" smtClean="0">
              <a:solidFill>
                <a:schemeClr val="tx1">
                  <a:lumMod val="65000"/>
                  <a:lumOff val="35000"/>
                </a:schemeClr>
              </a:solidFill>
              <a:latin typeface="メイリオ"/>
              <a:ea typeface="メイリオ"/>
            </a:endParaRPr>
          </a:p>
          <a:p>
            <a:pPr marL="0" lvl="0" indent="0" eaLnBrk="1" hangingPunct="1">
              <a:spcBef>
                <a:spcPct val="0"/>
              </a:spcBef>
              <a:buNone/>
            </a:pPr>
            <a:r>
              <a:rPr lang="ja-JP" altLang="en-US" sz="1200" dirty="0">
                <a:solidFill>
                  <a:schemeClr val="tx1">
                    <a:lumMod val="65000"/>
                    <a:lumOff val="35000"/>
                  </a:schemeClr>
                </a:solidFill>
                <a:latin typeface="メイリオ"/>
                <a:ea typeface="メイリオ"/>
              </a:rPr>
              <a:t>　</a:t>
            </a:r>
            <a:r>
              <a:rPr lang="ja-JP" altLang="en-US" sz="1200" dirty="0" smtClean="0">
                <a:solidFill>
                  <a:schemeClr val="tx1">
                    <a:lumMod val="65000"/>
                    <a:lumOff val="35000"/>
                  </a:schemeClr>
                </a:solidFill>
                <a:latin typeface="メイリオ"/>
                <a:ea typeface="メイリオ"/>
              </a:rPr>
              <a:t>　ただ</a:t>
            </a:r>
            <a:r>
              <a:rPr lang="ja-JP" altLang="en-US" sz="1200" dirty="0">
                <a:solidFill>
                  <a:schemeClr val="tx1">
                    <a:lumMod val="65000"/>
                    <a:lumOff val="35000"/>
                  </a:schemeClr>
                </a:solidFill>
                <a:latin typeface="メイリオ"/>
                <a:ea typeface="メイリオ"/>
              </a:rPr>
              <a:t>くようにお願いいたします。</a:t>
            </a:r>
            <a:br>
              <a:rPr lang="ja-JP" altLang="en-US" sz="1200" dirty="0">
                <a:solidFill>
                  <a:schemeClr val="tx1">
                    <a:lumMod val="65000"/>
                    <a:lumOff val="35000"/>
                  </a:schemeClr>
                </a:solidFill>
                <a:latin typeface="メイリオ"/>
                <a:ea typeface="メイリオ"/>
              </a:rPr>
            </a:br>
            <a:r>
              <a:rPr lang="ja-JP" altLang="en-US" sz="1200" dirty="0">
                <a:solidFill>
                  <a:schemeClr val="tx1">
                    <a:lumMod val="65000"/>
                    <a:lumOff val="35000"/>
                  </a:schemeClr>
                </a:solidFill>
                <a:latin typeface="メイリオ"/>
                <a:ea typeface="メイリオ"/>
              </a:rPr>
              <a:t>　　</a:t>
            </a:r>
            <a:r>
              <a:rPr lang="en-US" altLang="ja-JP" sz="1000" dirty="0">
                <a:solidFill>
                  <a:schemeClr val="tx1">
                    <a:lumMod val="65000"/>
                    <a:lumOff val="35000"/>
                  </a:schemeClr>
                </a:solidFill>
                <a:latin typeface="メイリオ"/>
                <a:ea typeface="メイリオ"/>
              </a:rPr>
              <a:t>*1</a:t>
            </a:r>
            <a:r>
              <a:rPr lang="en-US" altLang="ja-JP" sz="1000" dirty="0" smtClean="0">
                <a:solidFill>
                  <a:schemeClr val="tx1">
                    <a:lumMod val="65000"/>
                    <a:lumOff val="35000"/>
                  </a:schemeClr>
                </a:solidFill>
                <a:latin typeface="メイリオ"/>
                <a:ea typeface="メイリオ"/>
              </a:rPr>
              <a:t>.</a:t>
            </a:r>
            <a:r>
              <a:rPr lang="ja-JP" altLang="en-US" sz="1000" dirty="0" smtClean="0">
                <a:solidFill>
                  <a:schemeClr val="tx1">
                    <a:lumMod val="65000"/>
                    <a:lumOff val="35000"/>
                  </a:schemeClr>
                </a:solidFill>
                <a:latin typeface="メイリオ"/>
                <a:ea typeface="メイリオ"/>
              </a:rPr>
              <a:t>例：ユーザーアンケートを実施し自由回答を含む場合、ヤフー</a:t>
            </a:r>
            <a:r>
              <a:rPr lang="ja-JP" altLang="en-US" sz="1000" dirty="0">
                <a:solidFill>
                  <a:schemeClr val="tx1">
                    <a:lumMod val="65000"/>
                    <a:lumOff val="35000"/>
                  </a:schemeClr>
                </a:solidFill>
                <a:latin typeface="メイリオ"/>
                <a:ea typeface="メイリオ"/>
              </a:rPr>
              <a:t>において特定の個人を識別することができる情報に</a:t>
            </a:r>
            <a:r>
              <a:rPr lang="ja-JP" altLang="en-US" sz="1000" dirty="0" smtClean="0">
                <a:solidFill>
                  <a:schemeClr val="tx1">
                    <a:lumMod val="65000"/>
                    <a:lumOff val="35000"/>
                  </a:schemeClr>
                </a:solidFill>
                <a:latin typeface="メイリオ"/>
                <a:ea typeface="メイリオ"/>
              </a:rPr>
              <a:t>該当</a:t>
            </a:r>
            <a:endParaRPr lang="en-US" altLang="ja-JP" sz="1000" dirty="0">
              <a:solidFill>
                <a:schemeClr val="tx1">
                  <a:lumMod val="65000"/>
                  <a:lumOff val="35000"/>
                </a:schemeClr>
              </a:solidFill>
              <a:latin typeface="メイリオ"/>
              <a:ea typeface="メイリオ"/>
            </a:endParaRPr>
          </a:p>
        </p:txBody>
      </p:sp>
    </p:spTree>
    <p:extLst>
      <p:ext uri="{BB962C8B-B14F-4D97-AF65-F5344CB8AC3E}">
        <p14:creationId xmlns:p14="http://schemas.microsoft.com/office/powerpoint/2010/main" val="3175210936"/>
      </p:ext>
    </p:extLst>
  </p:cSld>
  <p:clrMapOvr>
    <a:masterClrMapping/>
  </p:clrMapOvr>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45162</TotalTime>
  <Words>2251</Words>
  <Application>Microsoft Office PowerPoint</Application>
  <PresentationFormat>ワイド画面</PresentationFormat>
  <Paragraphs>194</Paragraphs>
  <Slides>11</Slides>
  <Notes>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11</vt:i4>
      </vt:variant>
    </vt:vector>
  </HeadingPairs>
  <TitlesOfParts>
    <vt:vector size="19" baseType="lpstr">
      <vt:lpstr>Meiryo UI</vt:lpstr>
      <vt:lpstr>ＭＳ Ｐゴシック</vt:lpstr>
      <vt:lpstr>メイリオ</vt:lpstr>
      <vt:lpstr>Arial</vt:lpstr>
      <vt:lpstr>Calibri</vt:lpstr>
      <vt:lpstr>Verdana</vt:lpstr>
      <vt:lpstr>Wingdings</vt:lpstr>
      <vt:lpstr>2_【社外秘】MSCテンプレート_2013</vt:lpstr>
      <vt:lpstr>PowerPoint プレゼンテーション</vt:lpstr>
      <vt:lpstr>carview! とは</vt:lpstr>
      <vt:lpstr>carview! タイアップページ構成・誘導について</vt:lpstr>
      <vt:lpstr>スペック詳細</vt:lpstr>
      <vt:lpstr>実施フロー</vt:lpstr>
      <vt:lpstr>販売制限</vt:lpstr>
      <vt:lpstr>タイアップ広告の事前提案可否について</vt:lpstr>
      <vt:lpstr>PowerPoint プレゼンテーション</vt:lpstr>
      <vt:lpstr>PowerPoint プレゼンテーション</vt:lpstr>
      <vt:lpstr>PowerPoint プレゼンテーション</vt:lpstr>
      <vt:lpstr>PowerPoint プレゼンテーション</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五十嵐 圭輔</cp:lastModifiedBy>
  <cp:revision>1047</cp:revision>
  <dcterms:created xsi:type="dcterms:W3CDTF">2013-09-17T05:48:50Z</dcterms:created>
  <dcterms:modified xsi:type="dcterms:W3CDTF">2021-07-30T04:30:36Z</dcterms:modified>
</cp:coreProperties>
</file>