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4"/>
  </p:notesMasterIdLst>
  <p:handoutMasterIdLst>
    <p:handoutMasterId r:id="rId15"/>
  </p:handoutMasterIdLst>
  <p:sldIdLst>
    <p:sldId id="678" r:id="rId2"/>
    <p:sldId id="728" r:id="rId3"/>
    <p:sldId id="739" r:id="rId4"/>
    <p:sldId id="740" r:id="rId5"/>
    <p:sldId id="727" r:id="rId6"/>
    <p:sldId id="729" r:id="rId7"/>
    <p:sldId id="730" r:id="rId8"/>
    <p:sldId id="731" r:id="rId9"/>
    <p:sldId id="736" r:id="rId10"/>
    <p:sldId id="723" r:id="rId11"/>
    <p:sldId id="733" r:id="rId12"/>
    <p:sldId id="745" r:id="rId13"/>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5"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FFE9EA"/>
    <a:srgbClr val="F5F5F9"/>
    <a:srgbClr val="E4E4EC"/>
    <a:srgbClr val="FFCCD1"/>
    <a:srgbClr val="7F7F7F"/>
    <a:srgbClr val="003399"/>
    <a:srgbClr val="FAFAFB"/>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F876A2-4F4B-47BF-A4FD-BF8A7FFB28A1}" v="41" dt="2021-02-10T02:47:15.285"/>
    <p1510:client id="{24CC9F33-23F3-452A-9A69-66755C27C7BC}" v="23" dt="2020-10-05T03:18:25.217"/>
    <p1510:client id="{4707F79A-71C3-45C1-B606-7E65FDB0C3F0}" v="49" dt="2021-02-10T01:29:12.999"/>
    <p1510:client id="{7CA7F79C-84F6-476D-B8A6-699422EA7B24}" v="206" dt="2020-06-23T01:15:54.452"/>
    <p1510:client id="{C817D3FA-33B3-4AA2-90F2-400E71E5B725}" v="16" dt="2021-02-10T08:00:54.468"/>
    <p1510:client id="{FA19EAFE-512D-4D32-A08E-00C7A2EC4103}" v="16" dt="2020-09-17T04:13:34.528"/>
    <p1510:client id="{FB591AEA-AB11-4387-B684-B068FD424C79}" v="125" dt="2020-09-24T02:11:11.655"/>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00" autoAdjust="0"/>
    <p:restoredTop sz="95032" autoAdjust="0"/>
  </p:normalViewPr>
  <p:slideViewPr>
    <p:cSldViewPr>
      <p:cViewPr varScale="1">
        <p:scale>
          <a:sx n="102" d="100"/>
          <a:sy n="102" d="100"/>
        </p:scale>
        <p:origin x="800" y="48"/>
      </p:cViewPr>
      <p:guideLst>
        <p:guide orient="horz" pos="845"/>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五十嵐圭輔" userId="3LfdoFKC8JXU3K3AF2drcqKYccr1SthGTtYKGv5KDrw=" providerId="None" clId="Web-{4707F79A-71C3-45C1-B606-7E65FDB0C3F0}"/>
    <pc:docChg chg="modSld">
      <pc:chgData name="五十嵐圭輔" userId="3LfdoFKC8JXU3K3AF2drcqKYccr1SthGTtYKGv5KDrw=" providerId="None" clId="Web-{4707F79A-71C3-45C1-B606-7E65FDB0C3F0}" dt="2021-02-10T01:29:10.921" v="36" actId="20577"/>
      <pc:docMkLst>
        <pc:docMk/>
      </pc:docMkLst>
      <pc:sldChg chg="addSp delSp modSp">
        <pc:chgData name="五十嵐圭輔" userId="3LfdoFKC8JXU3K3AF2drcqKYccr1SthGTtYKGv5KDrw=" providerId="None" clId="Web-{4707F79A-71C3-45C1-B606-7E65FDB0C3F0}" dt="2021-02-10T01:05:50.758" v="14" actId="1076"/>
        <pc:sldMkLst>
          <pc:docMk/>
          <pc:sldMk cId="1655965642" sldId="727"/>
        </pc:sldMkLst>
        <pc:spChg chg="add del mod">
          <ac:chgData name="五十嵐圭輔" userId="3LfdoFKC8JXU3K3AF2drcqKYccr1SthGTtYKGv5KDrw=" providerId="None" clId="Web-{4707F79A-71C3-45C1-B606-7E65FDB0C3F0}" dt="2021-02-10T01:05:21.009" v="4"/>
          <ac:spMkLst>
            <pc:docMk/>
            <pc:sldMk cId="1655965642" sldId="727"/>
            <ac:spMk id="2" creationId="{8BF88901-41CD-4F94-82A4-8CA5E4FA9F64}"/>
          </ac:spMkLst>
        </pc:spChg>
        <pc:spChg chg="mod">
          <ac:chgData name="五十嵐圭輔" userId="3LfdoFKC8JXU3K3AF2drcqKYccr1SthGTtYKGv5KDrw=" providerId="None" clId="Web-{4707F79A-71C3-45C1-B606-7E65FDB0C3F0}" dt="2021-02-10T01:05:50.743" v="13" actId="1076"/>
          <ac:spMkLst>
            <pc:docMk/>
            <pc:sldMk cId="1655965642" sldId="727"/>
            <ac:spMk id="23" creationId="{00000000-0000-0000-0000-000000000000}"/>
          </ac:spMkLst>
        </pc:spChg>
        <pc:spChg chg="mod">
          <ac:chgData name="五十嵐圭輔" userId="3LfdoFKC8JXU3K3AF2drcqKYccr1SthGTtYKGv5KDrw=" providerId="None" clId="Web-{4707F79A-71C3-45C1-B606-7E65FDB0C3F0}" dt="2021-02-10T01:05:50.758" v="14" actId="1076"/>
          <ac:spMkLst>
            <pc:docMk/>
            <pc:sldMk cId="1655965642" sldId="727"/>
            <ac:spMk id="24" creationId="{00000000-0000-0000-0000-000000000000}"/>
          </ac:spMkLst>
        </pc:spChg>
      </pc:sldChg>
      <pc:sldChg chg="modSp">
        <pc:chgData name="五十嵐圭輔" userId="3LfdoFKC8JXU3K3AF2drcqKYccr1SthGTtYKGv5KDrw=" providerId="None" clId="Web-{4707F79A-71C3-45C1-B606-7E65FDB0C3F0}" dt="2021-02-10T01:28:45.437" v="30"/>
        <pc:sldMkLst>
          <pc:docMk/>
          <pc:sldMk cId="2326627647" sldId="729"/>
        </pc:sldMkLst>
        <pc:graphicFrameChg chg="mod modGraphic">
          <ac:chgData name="五十嵐圭輔" userId="3LfdoFKC8JXU3K3AF2drcqKYccr1SthGTtYKGv5KDrw=" providerId="None" clId="Web-{4707F79A-71C3-45C1-B606-7E65FDB0C3F0}" dt="2021-02-10T01:28:45.437" v="30"/>
          <ac:graphicFrameMkLst>
            <pc:docMk/>
            <pc:sldMk cId="2326627647" sldId="729"/>
            <ac:graphicFrameMk id="8" creationId="{00000000-0000-0000-0000-000000000000}"/>
          </ac:graphicFrameMkLst>
        </pc:graphicFrameChg>
      </pc:sldChg>
      <pc:sldChg chg="modSp">
        <pc:chgData name="五十嵐圭輔" userId="3LfdoFKC8JXU3K3AF2drcqKYccr1SthGTtYKGv5KDrw=" providerId="None" clId="Web-{4707F79A-71C3-45C1-B606-7E65FDB0C3F0}" dt="2021-02-10T01:29:10.921" v="36" actId="20577"/>
        <pc:sldMkLst>
          <pc:docMk/>
          <pc:sldMk cId="832014766" sldId="731"/>
        </pc:sldMkLst>
        <pc:spChg chg="mod">
          <ac:chgData name="五十嵐圭輔" userId="3LfdoFKC8JXU3K3AF2drcqKYccr1SthGTtYKGv5KDrw=" providerId="None" clId="Web-{4707F79A-71C3-45C1-B606-7E65FDB0C3F0}" dt="2021-02-10T01:29:10.921" v="36" actId="20577"/>
          <ac:spMkLst>
            <pc:docMk/>
            <pc:sldMk cId="832014766" sldId="731"/>
            <ac:spMk id="4" creationId="{00000000-0000-0000-0000-000000000000}"/>
          </ac:spMkLst>
        </pc:spChg>
      </pc:sldChg>
    </pc:docChg>
  </pc:docChgLst>
  <pc:docChgLst>
    <pc:chgData name="smiyazak" userId="fzgxfhLGUM4XWADjrFiAltUgLhdVdaSdGq4h9WOKtRk=" providerId="None" clId="Web-{24CC9F33-23F3-452A-9A69-66755C27C7BC}"/>
    <pc:docChg chg="modSld">
      <pc:chgData name="smiyazak" userId="fzgxfhLGUM4XWADjrFiAltUgLhdVdaSdGq4h9WOKtRk=" providerId="None" clId="Web-{24CC9F33-23F3-452A-9A69-66755C27C7BC}" dt="2020-10-05T03:18:22.639" v="7"/>
      <pc:docMkLst>
        <pc:docMk/>
      </pc:docMkLst>
      <pc:sldChg chg="modSp">
        <pc:chgData name="smiyazak" userId="fzgxfhLGUM4XWADjrFiAltUgLhdVdaSdGq4h9WOKtRk=" providerId="None" clId="Web-{24CC9F33-23F3-452A-9A69-66755C27C7BC}" dt="2020-10-05T03:18:01.529" v="1"/>
        <pc:sldMkLst>
          <pc:docMk/>
          <pc:sldMk cId="4277606802" sldId="733"/>
        </pc:sldMkLst>
        <pc:graphicFrameChg chg="mod modGraphic">
          <ac:chgData name="smiyazak" userId="fzgxfhLGUM4XWADjrFiAltUgLhdVdaSdGq4h9WOKtRk=" providerId="None" clId="Web-{24CC9F33-23F3-452A-9A69-66755C27C7BC}" dt="2020-10-05T03:18:01.529" v="1"/>
          <ac:graphicFrameMkLst>
            <pc:docMk/>
            <pc:sldMk cId="4277606802" sldId="733"/>
            <ac:graphicFrameMk id="15" creationId="{5C4374D8-C7AA-A044-9BC8-03321DB933E1}"/>
          </ac:graphicFrameMkLst>
        </pc:graphicFrameChg>
      </pc:sldChg>
      <pc:sldChg chg="modSp">
        <pc:chgData name="smiyazak" userId="fzgxfhLGUM4XWADjrFiAltUgLhdVdaSdGq4h9WOKtRk=" providerId="None" clId="Web-{24CC9F33-23F3-452A-9A69-66755C27C7BC}" dt="2020-10-05T03:18:10.014" v="4"/>
        <pc:sldMkLst>
          <pc:docMk/>
          <pc:sldMk cId="1574332077" sldId="734"/>
        </pc:sldMkLst>
        <pc:graphicFrameChg chg="mod modGraphic">
          <ac:chgData name="smiyazak" userId="fzgxfhLGUM4XWADjrFiAltUgLhdVdaSdGq4h9WOKtRk=" providerId="None" clId="Web-{24CC9F33-23F3-452A-9A69-66755C27C7BC}" dt="2020-10-05T03:18:10.014" v="4"/>
          <ac:graphicFrameMkLst>
            <pc:docMk/>
            <pc:sldMk cId="1574332077" sldId="734"/>
            <ac:graphicFrameMk id="15" creationId="{5C4374D8-C7AA-A044-9BC8-03321DB933E1}"/>
          </ac:graphicFrameMkLst>
        </pc:graphicFrameChg>
      </pc:sldChg>
      <pc:sldChg chg="modSp">
        <pc:chgData name="smiyazak" userId="fzgxfhLGUM4XWADjrFiAltUgLhdVdaSdGq4h9WOKtRk=" providerId="None" clId="Web-{24CC9F33-23F3-452A-9A69-66755C27C7BC}" dt="2020-10-05T03:18:22.639" v="7"/>
        <pc:sldMkLst>
          <pc:docMk/>
          <pc:sldMk cId="3532094771" sldId="736"/>
        </pc:sldMkLst>
        <pc:graphicFrameChg chg="mod modGraphic">
          <ac:chgData name="smiyazak" userId="fzgxfhLGUM4XWADjrFiAltUgLhdVdaSdGq4h9WOKtRk=" providerId="None" clId="Web-{24CC9F33-23F3-452A-9A69-66755C27C7BC}" dt="2020-10-05T03:18:22.639" v="7"/>
          <ac:graphicFrameMkLst>
            <pc:docMk/>
            <pc:sldMk cId="3532094771" sldId="736"/>
            <ac:graphicFrameMk id="15" creationId="{5C4374D8-C7AA-A044-9BC8-03321DB933E1}"/>
          </ac:graphicFrameMkLst>
        </pc:graphicFrameChg>
      </pc:sldChg>
    </pc:docChg>
  </pc:docChgLst>
  <pc:docChgLst>
    <pc:chgData name="smiyazak" userId="fzgxfhLGUM4XWADjrFiAltUgLhdVdaSdGq4h9WOKtRk=" providerId="None" clId="Web-{FA19EAFE-512D-4D32-A08E-00C7A2EC4103}"/>
    <pc:docChg chg="modSld">
      <pc:chgData name="smiyazak" userId="fzgxfhLGUM4XWADjrFiAltUgLhdVdaSdGq4h9WOKtRk=" providerId="None" clId="Web-{FA19EAFE-512D-4D32-A08E-00C7A2EC4103}" dt="2020-09-17T04:13:26.122" v="12" actId="20577"/>
      <pc:docMkLst>
        <pc:docMk/>
      </pc:docMkLst>
      <pc:sldChg chg="modSp">
        <pc:chgData name="smiyazak" userId="fzgxfhLGUM4XWADjrFiAltUgLhdVdaSdGq4h9WOKtRk=" providerId="None" clId="Web-{FA19EAFE-512D-4D32-A08E-00C7A2EC4103}" dt="2020-09-17T04:13:12.794" v="2" actId="20577"/>
        <pc:sldMkLst>
          <pc:docMk/>
          <pc:sldMk cId="4277606802" sldId="733"/>
        </pc:sldMkLst>
        <pc:spChg chg="mod">
          <ac:chgData name="smiyazak" userId="fzgxfhLGUM4XWADjrFiAltUgLhdVdaSdGq4h9WOKtRk=" providerId="None" clId="Web-{FA19EAFE-512D-4D32-A08E-00C7A2EC4103}" dt="2020-09-17T04:13:12.794" v="2" actId="20577"/>
          <ac:spMkLst>
            <pc:docMk/>
            <pc:sldMk cId="4277606802" sldId="733"/>
            <ac:spMk id="5" creationId="{80B0730C-3B9E-4841-8DAD-6780CB507DD0}"/>
          </ac:spMkLst>
        </pc:spChg>
      </pc:sldChg>
      <pc:sldChg chg="modSp">
        <pc:chgData name="smiyazak" userId="fzgxfhLGUM4XWADjrFiAltUgLhdVdaSdGq4h9WOKtRk=" providerId="None" clId="Web-{FA19EAFE-512D-4D32-A08E-00C7A2EC4103}" dt="2020-09-17T04:13:17.044" v="7" actId="20577"/>
        <pc:sldMkLst>
          <pc:docMk/>
          <pc:sldMk cId="1574332077" sldId="734"/>
        </pc:sldMkLst>
        <pc:spChg chg="mod">
          <ac:chgData name="smiyazak" userId="fzgxfhLGUM4XWADjrFiAltUgLhdVdaSdGq4h9WOKtRk=" providerId="None" clId="Web-{FA19EAFE-512D-4D32-A08E-00C7A2EC4103}" dt="2020-09-17T04:13:17.044" v="7" actId="20577"/>
          <ac:spMkLst>
            <pc:docMk/>
            <pc:sldMk cId="1574332077" sldId="734"/>
            <ac:spMk id="5" creationId="{80B0730C-3B9E-4841-8DAD-6780CB507DD0}"/>
          </ac:spMkLst>
        </pc:spChg>
      </pc:sldChg>
      <pc:sldChg chg="modSp">
        <pc:chgData name="smiyazak" userId="fzgxfhLGUM4XWADjrFiAltUgLhdVdaSdGq4h9WOKtRk=" providerId="None" clId="Web-{FA19EAFE-512D-4D32-A08E-00C7A2EC4103}" dt="2020-09-17T04:13:24.934" v="10" actId="20577"/>
        <pc:sldMkLst>
          <pc:docMk/>
          <pc:sldMk cId="3532094771" sldId="736"/>
        </pc:sldMkLst>
        <pc:spChg chg="mod">
          <ac:chgData name="smiyazak" userId="fzgxfhLGUM4XWADjrFiAltUgLhdVdaSdGq4h9WOKtRk=" providerId="None" clId="Web-{FA19EAFE-512D-4D32-A08E-00C7A2EC4103}" dt="2020-09-17T04:13:24.934" v="10" actId="20577"/>
          <ac:spMkLst>
            <pc:docMk/>
            <pc:sldMk cId="3532094771" sldId="736"/>
            <ac:spMk id="5" creationId="{80B0730C-3B9E-4841-8DAD-6780CB507DD0}"/>
          </ac:spMkLst>
        </pc:spChg>
      </pc:sldChg>
    </pc:docChg>
  </pc:docChgLst>
  <pc:docChgLst>
    <pc:chgData name="mhiguchi" userId="NbHeIkdE0LhaLYNyBMZYozbDZdIty0KAIZWEN4inVbk=" providerId="None" clId="Web-{FB591AEA-AB11-4387-B684-B068FD424C79}"/>
    <pc:docChg chg="modSld">
      <pc:chgData name="mhiguchi" userId="NbHeIkdE0LhaLYNyBMZYozbDZdIty0KAIZWEN4inVbk=" providerId="None" clId="Web-{FB591AEA-AB11-4387-B684-B068FD424C79}" dt="2020-09-24T02:10:59.780" v="72"/>
      <pc:docMkLst>
        <pc:docMk/>
      </pc:docMkLst>
      <pc:sldChg chg="modSp">
        <pc:chgData name="mhiguchi" userId="NbHeIkdE0LhaLYNyBMZYozbDZdIty0KAIZWEN4inVbk=" providerId="None" clId="Web-{FB591AEA-AB11-4387-B684-B068FD424C79}" dt="2020-09-24T02:10:59.780" v="72"/>
        <pc:sldMkLst>
          <pc:docMk/>
          <pc:sldMk cId="4082721140" sldId="725"/>
        </pc:sldMkLst>
        <pc:spChg chg="mod">
          <ac:chgData name="mhiguchi" userId="NbHeIkdE0LhaLYNyBMZYozbDZdIty0KAIZWEN4inVbk=" providerId="None" clId="Web-{FB591AEA-AB11-4387-B684-B068FD424C79}" dt="2020-09-24T02:10:53.389" v="59" actId="20577"/>
          <ac:spMkLst>
            <pc:docMk/>
            <pc:sldMk cId="4082721140" sldId="725"/>
            <ac:spMk id="3" creationId="{00000000-0000-0000-0000-000000000000}"/>
          </ac:spMkLst>
        </pc:spChg>
        <pc:graphicFrameChg chg="mod modGraphic">
          <ac:chgData name="mhiguchi" userId="NbHeIkdE0LhaLYNyBMZYozbDZdIty0KAIZWEN4inVbk=" providerId="None" clId="Web-{FB591AEA-AB11-4387-B684-B068FD424C79}" dt="2020-09-24T02:10:59.780" v="72"/>
          <ac:graphicFrameMkLst>
            <pc:docMk/>
            <pc:sldMk cId="4082721140" sldId="725"/>
            <ac:graphicFrameMk id="5" creationId="{5C4374D8-C7AA-A044-9BC8-03321DB933E1}"/>
          </ac:graphicFrameMkLst>
        </pc:graphicFrameChg>
      </pc:sldChg>
      <pc:sldChg chg="modSp">
        <pc:chgData name="mhiguchi" userId="NbHeIkdE0LhaLYNyBMZYozbDZdIty0KAIZWEN4inVbk=" providerId="None" clId="Web-{FB591AEA-AB11-4387-B684-B068FD424C79}" dt="2020-09-24T02:10:26.982" v="12"/>
        <pc:sldMkLst>
          <pc:docMk/>
          <pc:sldMk cId="2664336359" sldId="744"/>
        </pc:sldMkLst>
        <pc:spChg chg="mod">
          <ac:chgData name="mhiguchi" userId="NbHeIkdE0LhaLYNyBMZYozbDZdIty0KAIZWEN4inVbk=" providerId="None" clId="Web-{FB591AEA-AB11-4387-B684-B068FD424C79}" dt="2020-09-24T02:10:19.201" v="8" actId="20577"/>
          <ac:spMkLst>
            <pc:docMk/>
            <pc:sldMk cId="2664336359" sldId="744"/>
            <ac:spMk id="3" creationId="{00000000-0000-0000-0000-000000000000}"/>
          </ac:spMkLst>
        </pc:spChg>
        <pc:graphicFrameChg chg="mod modGraphic">
          <ac:chgData name="mhiguchi" userId="NbHeIkdE0LhaLYNyBMZYozbDZdIty0KAIZWEN4inVbk=" providerId="None" clId="Web-{FB591AEA-AB11-4387-B684-B068FD424C79}" dt="2020-09-24T02:10:26.982" v="12"/>
          <ac:graphicFrameMkLst>
            <pc:docMk/>
            <pc:sldMk cId="2664336359" sldId="744"/>
            <ac:graphicFrameMk id="5" creationId="{5C4374D8-C7AA-A044-9BC8-03321DB933E1}"/>
          </ac:graphicFrameMkLst>
        </pc:graphicFrameChg>
      </pc:sldChg>
      <pc:sldChg chg="modSp">
        <pc:chgData name="mhiguchi" userId="NbHeIkdE0LhaLYNyBMZYozbDZdIty0KAIZWEN4inVbk=" providerId="None" clId="Web-{FB591AEA-AB11-4387-B684-B068FD424C79}" dt="2020-09-24T02:10:44.467" v="38"/>
        <pc:sldMkLst>
          <pc:docMk/>
          <pc:sldMk cId="112280498" sldId="745"/>
        </pc:sldMkLst>
        <pc:spChg chg="mod">
          <ac:chgData name="mhiguchi" userId="NbHeIkdE0LhaLYNyBMZYozbDZdIty0KAIZWEN4inVbk=" providerId="None" clId="Web-{FB591AEA-AB11-4387-B684-B068FD424C79}" dt="2020-09-24T02:10:38.701" v="26" actId="20577"/>
          <ac:spMkLst>
            <pc:docMk/>
            <pc:sldMk cId="112280498" sldId="745"/>
            <ac:spMk id="3" creationId="{00000000-0000-0000-0000-000000000000}"/>
          </ac:spMkLst>
        </pc:spChg>
        <pc:graphicFrameChg chg="mod modGraphic">
          <ac:chgData name="mhiguchi" userId="NbHeIkdE0LhaLYNyBMZYozbDZdIty0KAIZWEN4inVbk=" providerId="None" clId="Web-{FB591AEA-AB11-4387-B684-B068FD424C79}" dt="2020-09-24T02:10:44.467" v="38"/>
          <ac:graphicFrameMkLst>
            <pc:docMk/>
            <pc:sldMk cId="112280498" sldId="745"/>
            <ac:graphicFrameMk id="5" creationId="{5C4374D8-C7AA-A044-9BC8-03321DB933E1}"/>
          </ac:graphicFrameMkLst>
        </pc:graphicFrameChg>
      </pc:sldChg>
    </pc:docChg>
  </pc:docChgLst>
  <pc:docChgLst>
    <pc:chgData name="五十嵐圭輔" userId="3LfdoFKC8JXU3K3AF2drcqKYccr1SthGTtYKGv5KDrw=" providerId="None" clId="Web-{C817D3FA-33B3-4AA2-90F2-400E71E5B725}"/>
    <pc:docChg chg="modSld">
      <pc:chgData name="五十嵐圭輔" userId="3LfdoFKC8JXU3K3AF2drcqKYccr1SthGTtYKGv5KDrw=" providerId="None" clId="Web-{C817D3FA-33B3-4AA2-90F2-400E71E5B725}" dt="2021-02-10T08:00:52.937" v="8" actId="20577"/>
      <pc:docMkLst>
        <pc:docMk/>
      </pc:docMkLst>
      <pc:sldChg chg="modSp">
        <pc:chgData name="五十嵐圭輔" userId="3LfdoFKC8JXU3K3AF2drcqKYccr1SthGTtYKGv5KDrw=" providerId="None" clId="Web-{C817D3FA-33B3-4AA2-90F2-400E71E5B725}" dt="2021-02-10T08:00:52.937" v="8" actId="20577"/>
        <pc:sldMkLst>
          <pc:docMk/>
          <pc:sldMk cId="832014766" sldId="731"/>
        </pc:sldMkLst>
        <pc:spChg chg="mod">
          <ac:chgData name="五十嵐圭輔" userId="3LfdoFKC8JXU3K3AF2drcqKYccr1SthGTtYKGv5KDrw=" providerId="None" clId="Web-{C817D3FA-33B3-4AA2-90F2-400E71E5B725}" dt="2021-02-10T08:00:52.937" v="8" actId="20577"/>
          <ac:spMkLst>
            <pc:docMk/>
            <pc:sldMk cId="832014766" sldId="731"/>
            <ac:spMk id="4" creationId="{00000000-0000-0000-0000-000000000000}"/>
          </ac:spMkLst>
        </pc:spChg>
      </pc:sldChg>
    </pc:docChg>
  </pc:docChgLst>
  <pc:docChgLst>
    <pc:chgData name="五十嵐圭輔" userId="3LfdoFKC8JXU3K3AF2drcqKYccr1SthGTtYKGv5KDrw=" providerId="None" clId="Web-{0BF876A2-4F4B-47BF-A4FD-BF8A7FFB28A1}"/>
    <pc:docChg chg="modSld">
      <pc:chgData name="五十嵐圭輔" userId="3LfdoFKC8JXU3K3AF2drcqKYccr1SthGTtYKGv5KDrw=" providerId="None" clId="Web-{0BF876A2-4F4B-47BF-A4FD-BF8A7FFB28A1}" dt="2021-02-10T02:47:15.285" v="25"/>
      <pc:docMkLst>
        <pc:docMk/>
      </pc:docMkLst>
      <pc:sldChg chg="addSp delSp modSp">
        <pc:chgData name="五十嵐圭輔" userId="3LfdoFKC8JXU3K3AF2drcqKYccr1SthGTtYKGv5KDrw=" providerId="None" clId="Web-{0BF876A2-4F4B-47BF-A4FD-BF8A7FFB28A1}" dt="2021-02-10T02:47:15.285" v="25"/>
        <pc:sldMkLst>
          <pc:docMk/>
          <pc:sldMk cId="2728861199" sldId="739"/>
        </pc:sldMkLst>
        <pc:spChg chg="mod">
          <ac:chgData name="五十嵐圭輔" userId="3LfdoFKC8JXU3K3AF2drcqKYccr1SthGTtYKGv5KDrw=" providerId="None" clId="Web-{0BF876A2-4F4B-47BF-A4FD-BF8A7FFB28A1}" dt="2021-02-10T02:34:33.822" v="4" actId="20577"/>
          <ac:spMkLst>
            <pc:docMk/>
            <pc:sldMk cId="2728861199" sldId="739"/>
            <ac:spMk id="9" creationId="{00000000-0000-0000-0000-000000000000}"/>
          </ac:spMkLst>
        </pc:spChg>
        <pc:spChg chg="mod">
          <ac:chgData name="五十嵐圭輔" userId="3LfdoFKC8JXU3K3AF2drcqKYccr1SthGTtYKGv5KDrw=" providerId="None" clId="Web-{0BF876A2-4F4B-47BF-A4FD-BF8A7FFB28A1}" dt="2021-02-10T02:43:03.037" v="15" actId="20577"/>
          <ac:spMkLst>
            <pc:docMk/>
            <pc:sldMk cId="2728861199" sldId="739"/>
            <ac:spMk id="10" creationId="{00000000-0000-0000-0000-000000000000}"/>
          </ac:spMkLst>
        </pc:spChg>
        <pc:spChg chg="mod">
          <ac:chgData name="五十嵐圭輔" userId="3LfdoFKC8JXU3K3AF2drcqKYccr1SthGTtYKGv5KDrw=" providerId="None" clId="Web-{0BF876A2-4F4B-47BF-A4FD-BF8A7FFB28A1}" dt="2021-02-10T02:34:38.384" v="5" actId="20577"/>
          <ac:spMkLst>
            <pc:docMk/>
            <pc:sldMk cId="2728861199" sldId="739"/>
            <ac:spMk id="12" creationId="{00000000-0000-0000-0000-000000000000}"/>
          </ac:spMkLst>
        </pc:spChg>
        <pc:graphicFrameChg chg="del">
          <ac:chgData name="五十嵐圭輔" userId="3LfdoFKC8JXU3K3AF2drcqKYccr1SthGTtYKGv5KDrw=" providerId="None" clId="Web-{0BF876A2-4F4B-47BF-A4FD-BF8A7FFB28A1}" dt="2021-02-10T02:42:57.927" v="14"/>
          <ac:graphicFrameMkLst>
            <pc:docMk/>
            <pc:sldMk cId="2728861199" sldId="739"/>
            <ac:graphicFrameMk id="11" creationId="{00000000-0000-0000-0000-000000000000}"/>
          </ac:graphicFrameMkLst>
        </pc:graphicFrameChg>
        <pc:picChg chg="add del mod">
          <ac:chgData name="五十嵐圭輔" userId="3LfdoFKC8JXU3K3AF2drcqKYccr1SthGTtYKGv5KDrw=" providerId="None" clId="Web-{0BF876A2-4F4B-47BF-A4FD-BF8A7FFB28A1}" dt="2021-02-10T02:46:56.972" v="20"/>
          <ac:picMkLst>
            <pc:docMk/>
            <pc:sldMk cId="2728861199" sldId="739"/>
            <ac:picMk id="19" creationId="{87C05734-78FE-4B33-92F9-C7B1E0E86F78}"/>
          </ac:picMkLst>
        </pc:picChg>
        <pc:picChg chg="add del mod">
          <ac:chgData name="五十嵐圭輔" userId="3LfdoFKC8JXU3K3AF2drcqKYccr1SthGTtYKGv5KDrw=" providerId="None" clId="Web-{0BF876A2-4F4B-47BF-A4FD-BF8A7FFB28A1}" dt="2021-02-10T02:47:15.285" v="25"/>
          <ac:picMkLst>
            <pc:docMk/>
            <pc:sldMk cId="2728861199" sldId="739"/>
            <ac:picMk id="20" creationId="{09E177DB-AD7A-4700-B451-605D22E624EF}"/>
          </ac:picMkLst>
        </pc:picChg>
      </pc:sldChg>
      <pc:sldChg chg="addSp delSp modSp">
        <pc:chgData name="五十嵐圭輔" userId="3LfdoFKC8JXU3K3AF2drcqKYccr1SthGTtYKGv5KDrw=" providerId="None" clId="Web-{0BF876A2-4F4B-47BF-A4FD-BF8A7FFB28A1}" dt="2021-02-10T02:43:08.630" v="18" actId="20577"/>
        <pc:sldMkLst>
          <pc:docMk/>
          <pc:sldMk cId="1206714436" sldId="740"/>
        </pc:sldMkLst>
        <pc:spChg chg="mod">
          <ac:chgData name="五十嵐圭輔" userId="3LfdoFKC8JXU3K3AF2drcqKYccr1SthGTtYKGv5KDrw=" providerId="None" clId="Web-{0BF876A2-4F4B-47BF-A4FD-BF8A7FFB28A1}" dt="2021-02-10T02:35:03.134" v="10" actId="20577"/>
          <ac:spMkLst>
            <pc:docMk/>
            <pc:sldMk cId="1206714436" sldId="740"/>
            <ac:spMk id="6" creationId="{00000000-0000-0000-0000-000000000000}"/>
          </ac:spMkLst>
        </pc:spChg>
        <pc:spChg chg="mod">
          <ac:chgData name="五十嵐圭輔" userId="3LfdoFKC8JXU3K3AF2drcqKYccr1SthGTtYKGv5KDrw=" providerId="None" clId="Web-{0BF876A2-4F4B-47BF-A4FD-BF8A7FFB28A1}" dt="2021-02-10T02:43:08.630" v="18" actId="20577"/>
          <ac:spMkLst>
            <pc:docMk/>
            <pc:sldMk cId="1206714436" sldId="740"/>
            <ac:spMk id="7" creationId="{00000000-0000-0000-0000-000000000000}"/>
          </ac:spMkLst>
        </pc:spChg>
        <pc:spChg chg="del">
          <ac:chgData name="五十嵐圭輔" userId="3LfdoFKC8JXU3K3AF2drcqKYccr1SthGTtYKGv5KDrw=" providerId="None" clId="Web-{0BF876A2-4F4B-47BF-A4FD-BF8A7FFB28A1}" dt="2021-02-10T02:35:13.056" v="11"/>
          <ac:spMkLst>
            <pc:docMk/>
            <pc:sldMk cId="1206714436" sldId="740"/>
            <ac:spMk id="10" creationId="{00000000-0000-0000-0000-000000000000}"/>
          </ac:spMkLst>
        </pc:spChg>
        <pc:spChg chg="add">
          <ac:chgData name="五十嵐圭輔" userId="3LfdoFKC8JXU3K3AF2drcqKYccr1SthGTtYKGv5KDrw=" providerId="None" clId="Web-{0BF876A2-4F4B-47BF-A4FD-BF8A7FFB28A1}" dt="2021-02-10T02:35:13.650" v="12"/>
          <ac:spMkLst>
            <pc:docMk/>
            <pc:sldMk cId="1206714436" sldId="740"/>
            <ac:spMk id="14" creationId="{CC8DF467-F469-4C94-B90A-E08EA8FDA88E}"/>
          </ac:spMkLst>
        </pc:spChg>
        <pc:graphicFrameChg chg="del">
          <ac:chgData name="五十嵐圭輔" userId="3LfdoFKC8JXU3K3AF2drcqKYccr1SthGTtYKGv5KDrw=" providerId="None" clId="Web-{0BF876A2-4F4B-47BF-A4FD-BF8A7FFB28A1}" dt="2021-02-10T02:42:52.584" v="13"/>
          <ac:graphicFrameMkLst>
            <pc:docMk/>
            <pc:sldMk cId="1206714436" sldId="740"/>
            <ac:graphicFrameMk id="9" creationId="{00000000-0000-0000-0000-000000000000}"/>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kigarash\Downloads\&#12475;&#12540;&#12523;&#12473;&#12471;&#12540;&#12488;&#12487;&#12540;&#12479;.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sers\kigarash\Downloads\&#12475;&#12540;&#12523;&#12473;&#12471;&#12540;&#12488;&#12487;&#12540;&#12479;.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Users\kigarash\Downloads\&#12475;&#12540;&#12523;&#12473;&#12471;&#12540;&#12488;&#12487;&#12540;&#1247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[セールスシートデータ.xlsx]属性!$J$4:$J$9</c:f>
              <c:strCache>
                <c:ptCount val="6"/>
                <c:pt idx="0">
                  <c:v>10代</c:v>
                </c:pt>
                <c:pt idx="1">
                  <c:v>20代</c:v>
                </c:pt>
                <c:pt idx="2">
                  <c:v>30代</c:v>
                </c:pt>
                <c:pt idx="3">
                  <c:v>40代</c:v>
                </c:pt>
                <c:pt idx="4">
                  <c:v>50代</c:v>
                </c:pt>
                <c:pt idx="5">
                  <c:v>60歳以上</c:v>
                </c:pt>
              </c:strCache>
            </c:strRef>
          </c:cat>
          <c:val>
            <c:numRef>
              <c:f>[セールスシートデータ.xlsx]属性!$K$4:$K$9</c:f>
              <c:numCache>
                <c:formatCode>0.0%</c:formatCode>
                <c:ptCount val="6"/>
                <c:pt idx="0">
                  <c:v>3.393333468316764E-3</c:v>
                </c:pt>
                <c:pt idx="1">
                  <c:v>2.7412385129725329E-2</c:v>
                </c:pt>
                <c:pt idx="2">
                  <c:v>9.801971807960573E-2</c:v>
                </c:pt>
                <c:pt idx="3">
                  <c:v>0.27179538711623147</c:v>
                </c:pt>
                <c:pt idx="4">
                  <c:v>0.3401874919853588</c:v>
                </c:pt>
                <c:pt idx="5">
                  <c:v>0.25899670815407405</c:v>
                </c:pt>
              </c:numCache>
            </c:numRef>
          </c:val>
          <c:extLst>
            <c:ext xmlns:c16="http://schemas.microsoft.com/office/drawing/2014/chart" uri="{C3380CC4-5D6E-409C-BE32-E72D297353CC}">
              <c16:uniqueId val="{00000000-18D0-4280-989F-63C814A91B71}"/>
            </c:ext>
          </c:extLst>
        </c:ser>
        <c:dLbls>
          <c:dLblPos val="inEnd"/>
          <c:showLegendKey val="0"/>
          <c:showVal val="1"/>
          <c:showCatName val="0"/>
          <c:showSerName val="0"/>
          <c:showPercent val="0"/>
          <c:showBubbleSize val="0"/>
        </c:dLbls>
        <c:gapWidth val="100"/>
        <c:overlap val="-24"/>
        <c:axId val="244912120"/>
        <c:axId val="244912776"/>
      </c:barChart>
      <c:catAx>
        <c:axId val="244912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ja-JP"/>
          </a:p>
        </c:txPr>
        <c:crossAx val="244912776"/>
        <c:crossesAt val="0"/>
        <c:auto val="1"/>
        <c:lblAlgn val="ctr"/>
        <c:lblOffset val="100"/>
        <c:noMultiLvlLbl val="0"/>
      </c:catAx>
      <c:valAx>
        <c:axId val="244912776"/>
        <c:scaling>
          <c:orientation val="minMax"/>
        </c:scaling>
        <c:delete val="0"/>
        <c:axPos val="l"/>
        <c:majorGridlines>
          <c:spPr>
            <a:ln w="9525" cap="flat" cmpd="sng" algn="ctr">
              <a:solidFill>
                <a:schemeClr val="tx1">
                  <a:lumMod val="15000"/>
                  <a:lumOff val="85000"/>
                </a:schemeClr>
              </a:solidFill>
              <a:round/>
            </a:ln>
            <a:effectLst>
              <a:outerShdw sx="1000" sy="1000" algn="ctr" rotWithShape="0">
                <a:srgbClr val="000000">
                  <a:alpha val="27000"/>
                </a:srgbClr>
              </a:outerShdw>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ja-JP"/>
          </a:p>
        </c:txPr>
        <c:crossAx val="2449121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stacked"/>
        <c:varyColors val="0"/>
        <c:dLbls>
          <c:dLblPos val="ctr"/>
          <c:showLegendKey val="0"/>
          <c:showVal val="1"/>
          <c:showCatName val="0"/>
          <c:showSerName val="0"/>
          <c:showPercent val="0"/>
          <c:showBubbleSize val="0"/>
        </c:dLbls>
        <c:gapWidth val="150"/>
        <c:overlap val="100"/>
        <c:axId val="570514192"/>
        <c:axId val="570516160"/>
      </c:barChart>
      <c:catAx>
        <c:axId val="570514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ja-JP"/>
          </a:p>
        </c:txPr>
        <c:crossAx val="570516160"/>
        <c:crosses val="autoZero"/>
        <c:auto val="1"/>
        <c:lblAlgn val="ctr"/>
        <c:lblOffset val="100"/>
        <c:noMultiLvlLbl val="0"/>
      </c:catAx>
      <c:valAx>
        <c:axId val="57051616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ja-JP"/>
          </a:p>
        </c:txPr>
        <c:crossAx val="5705141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spPr>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9525" cap="flat" cmpd="sng" algn="ctr">
              <a:solidFill>
                <a:schemeClr val="accent3">
                  <a:shade val="95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50000"/>
                        <a:lumOff val="50000"/>
                      </a:schemeClr>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[セールスシートデータ.xlsx]属性!$J$12:$J$17</c:f>
              <c:strCache>
                <c:ptCount val="6"/>
                <c:pt idx="0">
                  <c:v>10代</c:v>
                </c:pt>
                <c:pt idx="1">
                  <c:v>20代</c:v>
                </c:pt>
                <c:pt idx="2">
                  <c:v>30代</c:v>
                </c:pt>
                <c:pt idx="3">
                  <c:v>40代</c:v>
                </c:pt>
                <c:pt idx="4">
                  <c:v>50代</c:v>
                </c:pt>
                <c:pt idx="5">
                  <c:v>60歳以上</c:v>
                </c:pt>
              </c:strCache>
            </c:strRef>
          </c:cat>
          <c:val>
            <c:numRef>
              <c:f>[セールスシートデータ.xlsx]属性!$K$12:$K$17</c:f>
              <c:numCache>
                <c:formatCode>0.0%</c:formatCode>
                <c:ptCount val="6"/>
                <c:pt idx="0">
                  <c:v>8.8754724188162427E-3</c:v>
                </c:pt>
                <c:pt idx="1">
                  <c:v>8.0992055035740057E-2</c:v>
                </c:pt>
                <c:pt idx="2">
                  <c:v>0.22025220533624093</c:v>
                </c:pt>
                <c:pt idx="3">
                  <c:v>0.34980472860527073</c:v>
                </c:pt>
                <c:pt idx="4">
                  <c:v>0.2397141058237951</c:v>
                </c:pt>
                <c:pt idx="5">
                  <c:v>0.10006923253539708</c:v>
                </c:pt>
              </c:numCache>
            </c:numRef>
          </c:val>
          <c:extLst>
            <c:ext xmlns:c16="http://schemas.microsoft.com/office/drawing/2014/chart" uri="{C3380CC4-5D6E-409C-BE32-E72D297353CC}">
              <c16:uniqueId val="{00000000-108B-47E0-B535-F8B6C61096DF}"/>
            </c:ext>
          </c:extLst>
        </c:ser>
        <c:dLbls>
          <c:dLblPos val="ctr"/>
          <c:showLegendKey val="0"/>
          <c:showVal val="1"/>
          <c:showCatName val="0"/>
          <c:showSerName val="0"/>
          <c:showPercent val="0"/>
          <c:showBubbleSize val="0"/>
        </c:dLbls>
        <c:gapWidth val="150"/>
        <c:overlap val="100"/>
        <c:axId val="570514192"/>
        <c:axId val="570516160"/>
      </c:barChart>
      <c:catAx>
        <c:axId val="570514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ja-JP"/>
          </a:p>
        </c:txPr>
        <c:crossAx val="570516160"/>
        <c:crosses val="autoZero"/>
        <c:auto val="1"/>
        <c:lblAlgn val="ctr"/>
        <c:lblOffset val="100"/>
        <c:noMultiLvlLbl val="0"/>
      </c:catAx>
      <c:valAx>
        <c:axId val="57051616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50000"/>
                    <a:lumOff val="50000"/>
                  </a:schemeClr>
                </a:solidFill>
                <a:latin typeface="+mn-lt"/>
                <a:ea typeface="+mn-ea"/>
                <a:cs typeface="+mn-cs"/>
              </a:defRPr>
            </a:pPr>
            <a:endParaRPr lang="ja-JP"/>
          </a:p>
        </c:txPr>
        <c:crossAx val="5705141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colors3.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301">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2021/2/17</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2021/2/17</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406624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51454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231498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4080583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023039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3006034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8"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2021/2/17</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9"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0" y="4532392"/>
            <a:ext cx="9906000" cy="2758035"/>
          </a:xfrm>
          <a:prstGeom prst="rect">
            <a:avLst/>
          </a:prstGeom>
        </p:spPr>
      </p:pic>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20</a:t>
            </a:r>
            <a:r>
              <a:rPr lang="en-US" altLang="ja-JP" sz="650" dirty="0">
                <a:solidFill>
                  <a:schemeClr val="tx1"/>
                </a:solidFill>
                <a:latin typeface="メイリオ" panose="020B0604030504040204" pitchFamily="50" charset="-128"/>
                <a:ea typeface="メイリオ" panose="020B0604030504040204" pitchFamily="50" charset="-128"/>
              </a:rPr>
              <a:t>21</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2FD3422-EC4A-A646-AA70-7DF8C3883804}"/>
              </a:ext>
            </a:extLst>
          </p:cNvPr>
          <p:cNvSpPr/>
          <p:nvPr/>
        </p:nvSpPr>
        <p:spPr>
          <a:xfrm>
            <a:off x="389495" y="3944283"/>
            <a:ext cx="3569960" cy="60529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a:solidFill>
                  <a:srgbClr val="454958"/>
                </a:solidFill>
                <a:latin typeface="メイリオ" pitchFamily="50" charset="-128"/>
                <a:ea typeface="メイリオ" pitchFamily="50" charset="-128"/>
                <a:cs typeface="メイリオ" pitchFamily="50" charset="-128"/>
              </a:rPr>
              <a:t>2021</a:t>
            </a:r>
            <a:r>
              <a:rPr lang="ja-JP" altLang="en-US" sz="1625" dirty="0">
                <a:solidFill>
                  <a:srgbClr val="454958"/>
                </a:solidFill>
                <a:latin typeface="メイリオ" pitchFamily="50" charset="-128"/>
                <a:ea typeface="メイリオ" pitchFamily="50" charset="-128"/>
                <a:cs typeface="メイリオ" pitchFamily="50" charset="-128"/>
              </a:rPr>
              <a:t>年</a:t>
            </a:r>
            <a:r>
              <a:rPr lang="en-US" altLang="ja-JP" sz="1625" dirty="0">
                <a:solidFill>
                  <a:srgbClr val="454958"/>
                </a:solidFill>
                <a:latin typeface="メイリオ" pitchFamily="50" charset="-128"/>
                <a:ea typeface="メイリオ" pitchFamily="50" charset="-128"/>
                <a:cs typeface="メイリオ" pitchFamily="50" charset="-128"/>
              </a:rPr>
              <a:t>2</a:t>
            </a:r>
            <a:r>
              <a:rPr lang="ja-JP" altLang="en-US" sz="1625" dirty="0">
                <a:solidFill>
                  <a:srgbClr val="454958"/>
                </a:solidFill>
                <a:latin typeface="メイリオ" pitchFamily="50" charset="-128"/>
                <a:ea typeface="メイリオ" pitchFamily="50" charset="-128"/>
                <a:cs typeface="メイリオ" pitchFamily="50" charset="-128"/>
              </a:rPr>
              <a:t>月</a:t>
            </a:r>
            <a:endParaRPr lang="en-US" altLang="ja-JP" sz="1625" dirty="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200" dirty="0">
                <a:solidFill>
                  <a:srgbClr val="454958"/>
                </a:solidFill>
                <a:latin typeface="メイリオ" pitchFamily="50" charset="-128"/>
                <a:ea typeface="メイリオ" pitchFamily="50" charset="-128"/>
                <a:cs typeface="メイリオ" pitchFamily="50" charset="-128"/>
              </a:rPr>
              <a:t>更新日：</a:t>
            </a:r>
            <a:r>
              <a:rPr lang="en-US" altLang="ja-JP" sz="1200" dirty="0">
                <a:solidFill>
                  <a:srgbClr val="454958"/>
                </a:solidFill>
                <a:latin typeface="メイリオ" pitchFamily="50" charset="-128"/>
                <a:ea typeface="メイリオ" pitchFamily="50" charset="-128"/>
                <a:cs typeface="メイリオ" pitchFamily="50" charset="-128"/>
              </a:rPr>
              <a:t>2021</a:t>
            </a:r>
            <a:r>
              <a:rPr lang="ja-JP" altLang="en-US" sz="1200" dirty="0">
                <a:solidFill>
                  <a:srgbClr val="454958"/>
                </a:solidFill>
                <a:latin typeface="メイリオ" pitchFamily="50" charset="-128"/>
                <a:ea typeface="メイリオ" pitchFamily="50" charset="-128"/>
                <a:cs typeface="メイリオ" pitchFamily="50" charset="-128"/>
              </a:rPr>
              <a:t>年</a:t>
            </a:r>
            <a:r>
              <a:rPr lang="en-US" altLang="ja-JP" sz="1200" dirty="0">
                <a:solidFill>
                  <a:srgbClr val="454958"/>
                </a:solidFill>
                <a:latin typeface="メイリオ" pitchFamily="50" charset="-128"/>
                <a:ea typeface="メイリオ" pitchFamily="50" charset="-128"/>
                <a:cs typeface="メイリオ" pitchFamily="50" charset="-128"/>
              </a:rPr>
              <a:t>2</a:t>
            </a:r>
            <a:r>
              <a:rPr lang="ja-JP" altLang="en-US" sz="1200" dirty="0">
                <a:solidFill>
                  <a:srgbClr val="454958"/>
                </a:solidFill>
                <a:latin typeface="メイリオ" pitchFamily="50" charset="-128"/>
                <a:ea typeface="メイリオ" pitchFamily="50" charset="-128"/>
                <a:cs typeface="メイリオ" pitchFamily="50" charset="-128"/>
              </a:rPr>
              <a:t>月</a:t>
            </a:r>
            <a:r>
              <a:rPr lang="en-US" altLang="ja-JP" sz="1200" dirty="0">
                <a:solidFill>
                  <a:srgbClr val="454958"/>
                </a:solidFill>
                <a:latin typeface="メイリオ" pitchFamily="50" charset="-128"/>
                <a:ea typeface="メイリオ" pitchFamily="50" charset="-128"/>
                <a:cs typeface="メイリオ" pitchFamily="50" charset="-128"/>
              </a:rPr>
              <a:t>17</a:t>
            </a:r>
            <a:r>
              <a:rPr lang="ja-JP" altLang="en-US" sz="1200" dirty="0">
                <a:solidFill>
                  <a:srgbClr val="454958"/>
                </a:solidFill>
                <a:latin typeface="メイリオ" pitchFamily="50" charset="-128"/>
                <a:ea typeface="メイリオ" pitchFamily="50" charset="-128"/>
                <a:cs typeface="メイリオ" pitchFamily="50" charset="-128"/>
              </a:rPr>
              <a:t>日</a:t>
            </a:r>
            <a:endParaRPr lang="en-US" altLang="ja-JP" sz="1200" dirty="0">
              <a:solidFill>
                <a:srgbClr val="454958"/>
              </a:solidFill>
              <a:latin typeface="メイリオ" pitchFamily="50" charset="-128"/>
              <a:ea typeface="メイリオ" pitchFamily="50" charset="-128"/>
              <a:cs typeface="メイリオ" pitchFamily="50" charset="-128"/>
            </a:endParaRPr>
          </a:p>
        </p:txBody>
      </p:sp>
      <p:sp>
        <p:nvSpPr>
          <p:cNvPr id="9" name="正方形/長方形 8">
            <a:extLst>
              <a:ext uri="{FF2B5EF4-FFF2-40B4-BE49-F238E27FC236}">
                <a16:creationId xmlns:a16="http://schemas.microsoft.com/office/drawing/2014/main" id="{1743E5D1-7053-1E45-ABCD-B20FA969A2F6}"/>
              </a:ext>
            </a:extLst>
          </p:cNvPr>
          <p:cNvSpPr/>
          <p:nvPr/>
        </p:nvSpPr>
        <p:spPr>
          <a:xfrm>
            <a:off x="394954" y="2095621"/>
            <a:ext cx="9022542" cy="104259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特集・タイアップ広告</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a:extLst>
              <a:ext uri="{FF2B5EF4-FFF2-40B4-BE49-F238E27FC236}">
                <a16:creationId xmlns:a16="http://schemas.microsoft.com/office/drawing/2014/main" id="{8EE68EAC-0CA1-1045-A7ED-C36237BAF05C}"/>
              </a:ext>
            </a:extLst>
          </p:cNvPr>
          <p:cNvSpPr txBox="1"/>
          <p:nvPr/>
        </p:nvSpPr>
        <p:spPr>
          <a:xfrm>
            <a:off x="416496" y="3140968"/>
            <a:ext cx="5112568" cy="369332"/>
          </a:xfrm>
          <a:prstGeom prst="rect">
            <a:avLst/>
          </a:prstGeom>
          <a:noFill/>
        </p:spPr>
        <p:txBody>
          <a:bodyPr wrap="square" rtlCol="0">
            <a:spAutoFit/>
          </a:bodyPr>
          <a:lstStyle/>
          <a:p>
            <a:r>
              <a:rPr lang="en-US" altLang="ja-JP" dirty="0" err="1">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タイアップ</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8251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a:t>注意事項</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6" name="Rectangle 46"/>
          <p:cNvSpPr>
            <a:spLocks noChangeArrowheads="1"/>
          </p:cNvSpPr>
          <p:nvPr/>
        </p:nvSpPr>
        <p:spPr bwMode="auto">
          <a:xfrm>
            <a:off x="241048" y="1253019"/>
            <a:ext cx="9423904" cy="4570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編集・制作</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・企画内容は広告主様とヤフーとの間で協議の上決定し、最終的な編集権はヤフーに帰属します。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・広告主様より提供いただく製品画像等の素材については第三者の権利を侵害するものではないこと、および記載内容に係わる</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財産権全ての権利処理が完了していること、情報の正確性についてヤフーに対して保証いただくものとします。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・ページ上には「提供：○○」のスポンサークレジットの掲載が必須となります。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・ヤフーが定めるサポート環境（</a:t>
            </a:r>
            <a:r>
              <a:rPr lang="en-US" altLang="ja-JP" sz="1200" dirty="0">
                <a:solidFill>
                  <a:schemeClr val="tx1">
                    <a:lumMod val="65000"/>
                    <a:lumOff val="35000"/>
                  </a:schemeClr>
                </a:solidFill>
                <a:latin typeface="メイリオ"/>
                <a:ea typeface="メイリオ"/>
              </a:rPr>
              <a:t>OS/</a:t>
            </a:r>
            <a:r>
              <a:rPr lang="ja-JP" altLang="en-US" sz="1200" dirty="0">
                <a:solidFill>
                  <a:schemeClr val="tx1">
                    <a:lumMod val="65000"/>
                    <a:lumOff val="35000"/>
                  </a:schemeClr>
                </a:solidFill>
                <a:latin typeface="メイリオ"/>
                <a:ea typeface="メイリオ"/>
              </a:rPr>
              <a:t>ブラウザー）に準じ、それ以外ではページの非表示や表示崩れを起こす場合があります。</a:t>
            </a:r>
            <a:endParaRPr lang="en-US" altLang="ja-JP" sz="1200" dirty="0">
              <a:solidFill>
                <a:schemeClr val="tx1">
                  <a:lumMod val="65000"/>
                  <a:lumOff val="35000"/>
                </a:schemeClr>
              </a:solidFill>
              <a:latin typeface="メイリオ"/>
              <a:ea typeface="メイリオ"/>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・原則として掲載終了後はアーカイブ保存せず、ページは削除いたします。</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defRPr/>
            </a:pPr>
            <a:r>
              <a:rPr lang="ja-JP" altLang="en-US" sz="1200" dirty="0">
                <a:solidFill>
                  <a:schemeClr val="tx1">
                    <a:lumMod val="65000"/>
                    <a:lumOff val="35000"/>
                  </a:schemeClr>
                </a:solidFill>
                <a:latin typeface="メイリオ"/>
                <a:ea typeface="メイリオ"/>
              </a:rPr>
              <a:t>　・ページから広告主様サイトへ誘導するバナーやテキストリンクに、効果計測用</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を設定することは不可となります。</a:t>
            </a:r>
            <a:endParaRPr lang="en-US" altLang="ja-JP" sz="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災害情報告知モジュールの掲載</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・地震、津波、その他有事が発生した際、ヤフーを利用するお客様に対して速やかに災害情報をお伝えするために、</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特集・タイアップ広告ページにおきましても、ページ上部に災害情報告知モジュールの掲載を行います。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a:t>
            </a:r>
            <a:r>
              <a:rPr lang="ja-JP" altLang="en-US" sz="1000" dirty="0">
                <a:solidFill>
                  <a:schemeClr val="tx1">
                    <a:lumMod val="65000"/>
                    <a:lumOff val="35000"/>
                  </a:schemeClr>
                </a:solidFill>
                <a:latin typeface="メイリオ"/>
                <a:ea typeface="メイリオ"/>
              </a:rPr>
              <a:t>掲載方法（場所、内容、タイミングと期間など）は、ヤフーの統一運用ルールにしたがいます</a:t>
            </a:r>
            <a:endParaRPr lang="en-US" altLang="ja-JP" sz="10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誘導枠について</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・リンク先への効果計測用</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の設定は不可となります。</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a:solidFill>
                  <a:schemeClr val="tx1">
                    <a:lumMod val="65000"/>
                    <a:lumOff val="35000"/>
                  </a:schemeClr>
                </a:solidFill>
                <a:latin typeface="メイリオ"/>
                <a:ea typeface="メイリオ"/>
              </a:rPr>
              <a:t>■ 効果検証レポート</a:t>
            </a: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・レポートには、ヤフーの管理するお客様の個人情報</a:t>
            </a:r>
            <a:r>
              <a:rPr lang="en-US" altLang="ja-JP" sz="1200" dirty="0">
                <a:solidFill>
                  <a:schemeClr val="tx1">
                    <a:lumMod val="65000"/>
                    <a:lumOff val="35000"/>
                  </a:schemeClr>
                </a:solidFill>
                <a:latin typeface="メイリオ"/>
                <a:ea typeface="メイリオ"/>
              </a:rPr>
              <a:t>*1</a:t>
            </a:r>
            <a:r>
              <a:rPr lang="ja-JP" altLang="en-US" sz="1200" dirty="0">
                <a:solidFill>
                  <a:schemeClr val="tx1">
                    <a:lumMod val="65000"/>
                    <a:lumOff val="35000"/>
                  </a:schemeClr>
                </a:solidFill>
                <a:latin typeface="メイリオ"/>
                <a:ea typeface="メイリオ"/>
              </a:rPr>
              <a:t>（個人情報の保護に関する法律に定める個人情報。以下同じ。）が</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含まれる場合があります。個人情報の保護に関する法律その他の関係法令・ガイドラインを遵守するとともに、善良な管理者の</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注意をもって適切に取り扱い、不正アクセスおよび不正利用の防止に努めていただくようにお願いいたします。</a:t>
            </a:r>
            <a:br>
              <a:rPr lang="ja-JP" altLang="en-US" sz="1200" dirty="0">
                <a:solidFill>
                  <a:schemeClr val="tx1">
                    <a:lumMod val="65000"/>
                    <a:lumOff val="35000"/>
                  </a:schemeClr>
                </a:solidFill>
                <a:latin typeface="メイリオ"/>
                <a:ea typeface="メイリオ"/>
              </a:rPr>
            </a:br>
            <a:r>
              <a:rPr lang="ja-JP" altLang="en-US" sz="12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*1.</a:t>
            </a:r>
            <a:r>
              <a:rPr lang="ja-JP" altLang="en-US" sz="1000" dirty="0">
                <a:solidFill>
                  <a:schemeClr val="tx1">
                    <a:lumMod val="65000"/>
                    <a:lumOff val="35000"/>
                  </a:schemeClr>
                </a:solidFill>
                <a:latin typeface="メイリオ"/>
                <a:ea typeface="メイリオ"/>
              </a:rPr>
              <a:t>例：ユーザーアンケートを実施し自由回答を含む場合、ヤフーにおいて特定の個人を識別することができる情報に該当</a:t>
            </a:r>
            <a:endParaRPr lang="en-US" altLang="ja-JP" sz="100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20176244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a:t>免責事項</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8" name="Rectangle 46"/>
          <p:cNvSpPr>
            <a:spLocks noChangeArrowheads="1"/>
          </p:cNvSpPr>
          <p:nvPr/>
        </p:nvSpPr>
        <p:spPr bwMode="auto">
          <a:xfrm>
            <a:off x="238050" y="1237445"/>
            <a:ext cx="939547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a:solidFill>
                  <a:schemeClr val="tx1">
                    <a:lumMod val="65000"/>
                    <a:lumOff val="35000"/>
                  </a:schemeClr>
                </a:solidFill>
                <a:latin typeface="+mn-ea"/>
                <a:ea typeface="+mn-ea"/>
              </a:rPr>
              <a:t>■ 免責事項</a:t>
            </a:r>
          </a:p>
          <a:p>
            <a:pPr eaLnBrk="1" hangingPunct="1">
              <a:spcBef>
                <a:spcPct val="0"/>
              </a:spcBef>
              <a:buFontTx/>
              <a:buNone/>
            </a:pPr>
            <a:r>
              <a:rPr lang="ja-JP" altLang="en-US" sz="1200" dirty="0">
                <a:solidFill>
                  <a:schemeClr val="tx1">
                    <a:lumMod val="65000"/>
                    <a:lumOff val="35000"/>
                  </a:schemeClr>
                </a:solidFill>
                <a:latin typeface="+mn-ea"/>
                <a:ea typeface="+mn-ea"/>
              </a:rPr>
              <a:t>　・申込者の故意または過失によって、期日までに特集・タイアップ広告ページの掲載を開始できなかった場合、ヤフーは広告掲載</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契約に基づく誘導枠およびページ掲載の債務を履行する義務を免れるものとします。</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ただし、ヤフーは当該特集・タイアップ広告ページの掲載を行うことができなかった期間の協賛料金を申込者に対して請求する</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ことができるものとします。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・停電・通信回線の事故・天災等の不可抗力、通信事業者の不履行、インターネットインフラその他サーバー等のシステム上の不具</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合、緊急メンテナンスの発生などヤフーの責に帰すべき事由以外の原因により、特集・タイアップ広告ページの全部または一部を</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掲載できなかった場合、ヤフーはその責を問われないものとし、当該履行については、当該原因の影響とみなされる範囲まで義務</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を免除されるものとします。ただし、ヤフーの故意または重過失による場合はこの限りではありません。</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なお、この場合、ヤフーが掲載を行わなかった部分については、協賛料金への申込者の支払債務は生じないものとします。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・特集・タイアップ広告ページ掲載中に、当該サイトからのリンクがデッドリンクとなった場合や、リンク先のサイトに不具合が</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発生した場合、ヤフーは当該特集・タイアップ広告ページの掲載を停止することができるものとし、この場合、ヤフーは特集・</a:t>
            </a:r>
            <a:endParaRPr lang="en-US" altLang="ja-JP"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タイアップ広告ページ不掲載の責を負わないものとします。</a:t>
            </a:r>
          </a:p>
          <a:p>
            <a:pPr eaLnBrk="1" hangingPunct="1">
              <a:spcBef>
                <a:spcPct val="0"/>
              </a:spcBef>
              <a:buFontTx/>
              <a:buNone/>
            </a:pPr>
            <a:endParaRPr lang="en-US" altLang="ja-JP" sz="1600" dirty="0">
              <a:solidFill>
                <a:schemeClr val="tx1">
                  <a:lumMod val="65000"/>
                  <a:lumOff val="35000"/>
                </a:schemeClr>
              </a:solidFill>
              <a:latin typeface="+mn-ea"/>
              <a:ea typeface="+mn-ea"/>
            </a:endParaRPr>
          </a:p>
          <a:p>
            <a:pPr eaLnBrk="1" hangingPunct="1">
              <a:spcBef>
                <a:spcPct val="0"/>
              </a:spcBef>
              <a:buFontTx/>
              <a:buNone/>
            </a:pPr>
            <a:r>
              <a:rPr lang="ja-JP" altLang="en-US" sz="1600" dirty="0">
                <a:solidFill>
                  <a:schemeClr val="tx1">
                    <a:lumMod val="65000"/>
                    <a:lumOff val="35000"/>
                  </a:schemeClr>
                </a:solidFill>
                <a:latin typeface="+mn-ea"/>
                <a:ea typeface="+mn-ea"/>
              </a:rPr>
              <a:t>■ 免責期間</a:t>
            </a:r>
            <a:endParaRPr lang="en-US" altLang="ja-JP" sz="1600" dirty="0">
              <a:solidFill>
                <a:schemeClr val="tx1">
                  <a:lumMod val="65000"/>
                  <a:lumOff val="35000"/>
                </a:schemeClr>
              </a:solidFill>
              <a:latin typeface="+mn-ea"/>
              <a:ea typeface="+mn-ea"/>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・本商品につきましては、以下①～③を特集・タイアップ広告ページの掲載調整時間とし、ヤフーは当該掲載調整時間内の不具合、</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不完全掲載または未掲載について免責されるものとします。</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①特集・タイアップ広告ページ掲載の初日の午前</a:t>
            </a:r>
            <a:r>
              <a:rPr lang="en-US" altLang="ja-JP" sz="1200" dirty="0">
                <a:solidFill>
                  <a:schemeClr val="tx1">
                    <a:lumMod val="65000"/>
                    <a:lumOff val="35000"/>
                  </a:schemeClr>
                </a:solidFill>
                <a:latin typeface="メイリオ"/>
                <a:ea typeface="メイリオ"/>
              </a:rPr>
              <a:t>0</a:t>
            </a:r>
            <a:r>
              <a:rPr lang="ja-JP" altLang="en-US" sz="1200" dirty="0">
                <a:solidFill>
                  <a:schemeClr val="tx1">
                    <a:lumMod val="65000"/>
                    <a:lumOff val="35000"/>
                  </a:schemeClr>
                </a:solidFill>
                <a:latin typeface="メイリオ"/>
                <a:ea typeface="メイリオ"/>
              </a:rPr>
              <a:t>時から</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時間、および特集・タイアップ広告ページの内容が変更もしくは追加</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された場合における、当該ページの掲載予定時刻から</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②特集・タイアップ広告ページの掲載開始日が営業日以外の場合における、当該掲載開始時間から翌営業日正午まで</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③特集・タイアップ広告ページの総掲載予定時間が</a:t>
            </a:r>
            <a:r>
              <a:rPr lang="en-US" altLang="ja-JP" sz="1200" dirty="0">
                <a:solidFill>
                  <a:schemeClr val="tx1">
                    <a:lumMod val="65000"/>
                    <a:lumOff val="35000"/>
                  </a:schemeClr>
                </a:solidFill>
                <a:latin typeface="メイリオ"/>
                <a:ea typeface="メイリオ"/>
              </a:rPr>
              <a:t>12</a:t>
            </a:r>
            <a:r>
              <a:rPr lang="ja-JP" altLang="en-US" sz="1200" dirty="0">
                <a:solidFill>
                  <a:schemeClr val="tx1">
                    <a:lumMod val="65000"/>
                    <a:lumOff val="35000"/>
                  </a:schemeClr>
                </a:solidFill>
                <a:latin typeface="メイリオ"/>
                <a:ea typeface="メイリオ"/>
              </a:rPr>
              <a:t>時間未満の場合における、総掲載予定時間の</a:t>
            </a:r>
            <a:r>
              <a:rPr lang="en-US" altLang="ja-JP" sz="1200" dirty="0">
                <a:solidFill>
                  <a:schemeClr val="tx1">
                    <a:lumMod val="65000"/>
                    <a:lumOff val="35000"/>
                  </a:schemeClr>
                </a:solidFill>
                <a:latin typeface="メイリオ"/>
                <a:ea typeface="メイリオ"/>
              </a:rPr>
              <a:t>10%</a:t>
            </a:r>
            <a:r>
              <a:rPr lang="ja-JP" altLang="en-US" sz="1200" dirty="0">
                <a:solidFill>
                  <a:schemeClr val="tx1">
                    <a:lumMod val="65000"/>
                    <a:lumOff val="35000"/>
                  </a:schemeClr>
                </a:solidFill>
                <a:latin typeface="メイリオ"/>
                <a:ea typeface="メイリオ"/>
              </a:rPr>
              <a:t>にあたる時間まで</a:t>
            </a:r>
          </a:p>
        </p:txBody>
      </p:sp>
    </p:spTree>
    <p:extLst>
      <p:ext uri="{BB962C8B-B14F-4D97-AF65-F5344CB8AC3E}">
        <p14:creationId xmlns:p14="http://schemas.microsoft.com/office/powerpoint/2010/main" val="3493372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sp>
        <p:nvSpPr>
          <p:cNvPr id="7" name="正方形/長方形 6"/>
          <p:cNvSpPr/>
          <p:nvPr/>
        </p:nvSpPr>
        <p:spPr>
          <a:xfrm>
            <a:off x="632520" y="2348880"/>
            <a:ext cx="8712968" cy="3323987"/>
          </a:xfrm>
          <a:prstGeom prst="rect">
            <a:avLst/>
          </a:prstGeom>
        </p:spPr>
        <p:txBody>
          <a:bodyPr wrap="square">
            <a:spAutoFit/>
          </a:bodyPr>
          <a:lstStyle/>
          <a:p>
            <a:r>
              <a:rPr lang="ja-JP" altLang="en-US" sz="1600" u="sng" dirty="0">
                <a:solidFill>
                  <a:schemeClr val="tx1">
                    <a:lumMod val="65000"/>
                    <a:lumOff val="35000"/>
                  </a:schemeClr>
                </a:solidFill>
              </a:rPr>
              <a:t>▼ご連絡いただきたい項目</a:t>
            </a:r>
            <a:endParaRPr lang="en-US" altLang="ja-JP" sz="1600" u="sng" dirty="0">
              <a:solidFill>
                <a:schemeClr val="tx1">
                  <a:lumMod val="65000"/>
                  <a:lumOff val="35000"/>
                </a:schemeClr>
              </a:solidFill>
            </a:endParaRPr>
          </a:p>
          <a:p>
            <a:endParaRPr lang="en-US" altLang="ja-JP" sz="12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商品名：</a:t>
            </a:r>
          </a:p>
          <a:p>
            <a:pPr marL="171450" indent="-171450">
              <a:buFont typeface="Arial" panose="020B0604020202020204" pitchFamily="34" charset="0"/>
              <a:buChar char="•"/>
            </a:pPr>
            <a:r>
              <a:rPr lang="ja-JP" altLang="en-US" sz="1400" dirty="0">
                <a:solidFill>
                  <a:schemeClr val="tx1">
                    <a:lumMod val="65000"/>
                    <a:lumOff val="35000"/>
                  </a:schemeClr>
                </a:solidFill>
              </a:rPr>
              <a:t>広告主</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smtClean="0">
                <a:solidFill>
                  <a:schemeClr val="tx1">
                    <a:lumMod val="65000"/>
                    <a:lumOff val="35000"/>
                  </a:schemeClr>
                </a:solidFill>
              </a:rPr>
              <a:t>リンク先</a:t>
            </a:r>
            <a:r>
              <a:rPr lang="en-US" altLang="ja-JP" sz="1400" dirty="0">
                <a:solidFill>
                  <a:schemeClr val="tx1">
                    <a:lumMod val="65000"/>
                    <a:lumOff val="35000"/>
                  </a:schemeClr>
                </a:solidFill>
              </a:rPr>
              <a:t>URL:</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ヤフー営業担当者：</a:t>
            </a:r>
          </a:p>
          <a:p>
            <a:pPr marL="171450" indent="-171450">
              <a:buFont typeface="Arial" panose="020B0604020202020204" pitchFamily="34" charset="0"/>
              <a:buChar char="•"/>
            </a:pPr>
            <a:r>
              <a:rPr lang="ja-JP" altLang="en-US" sz="1400" dirty="0">
                <a:solidFill>
                  <a:schemeClr val="tx1">
                    <a:lumMod val="65000"/>
                    <a:lumOff val="35000"/>
                  </a:schemeClr>
                </a:solidFill>
              </a:rPr>
              <a:t>代理店</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予約型対応アカウント</a:t>
            </a:r>
            <a:r>
              <a:rPr lang="en-US" altLang="ja-JP" sz="1400" dirty="0">
                <a:solidFill>
                  <a:schemeClr val="tx1">
                    <a:lumMod val="65000"/>
                    <a:lumOff val="35000"/>
                  </a:schemeClr>
                </a:solidFill>
              </a:rPr>
              <a:t>ID</a:t>
            </a:r>
            <a:r>
              <a:rPr lang="ja-JP" altLang="en-US" sz="1400" dirty="0">
                <a:solidFill>
                  <a:schemeClr val="tx1">
                    <a:lumMod val="65000"/>
                    <a:lumOff val="35000"/>
                  </a:schemeClr>
                </a:solidFill>
              </a:rPr>
              <a:t>（用意があれば）</a:t>
            </a:r>
            <a:r>
              <a:rPr lang="ja-JP" altLang="en-US" sz="1400" dirty="0" smtClean="0">
                <a:solidFill>
                  <a:schemeClr val="tx1">
                    <a:lumMod val="65000"/>
                    <a:lumOff val="35000"/>
                  </a:schemeClr>
                </a:solidFill>
              </a:rPr>
              <a:t>：</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掲載期間：</a:t>
            </a:r>
          </a:p>
          <a:p>
            <a:pPr marL="171450" indent="-171450">
              <a:buFont typeface="Arial" panose="020B0604020202020204" pitchFamily="34" charset="0"/>
              <a:buChar char="•"/>
            </a:pPr>
            <a:r>
              <a:rPr lang="ja-JP" altLang="en-US" sz="1400" dirty="0" smtClean="0">
                <a:solidFill>
                  <a:schemeClr val="tx1">
                    <a:lumMod val="65000"/>
                    <a:lumOff val="35000"/>
                  </a:schemeClr>
                </a:solidFill>
              </a:rPr>
              <a:t>プロモーション商品・内容：</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特集・タイアップ広告で実現したいこと（コンテンツイメージなど</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smtClean="0">
                <a:solidFill>
                  <a:schemeClr val="tx1">
                    <a:lumMod val="65000"/>
                    <a:lumOff val="35000"/>
                  </a:schemeClr>
                </a:solidFill>
              </a:rPr>
              <a:t>懸念点</a:t>
            </a:r>
            <a:r>
              <a:rPr lang="ja-JP" altLang="en-US" sz="1400" dirty="0">
                <a:solidFill>
                  <a:schemeClr val="tx1">
                    <a:lumMod val="65000"/>
                    <a:lumOff val="35000"/>
                  </a:schemeClr>
                </a:solidFill>
              </a:rPr>
              <a:t>：</a:t>
            </a:r>
          </a:p>
          <a:p>
            <a:pPr marL="171450" indent="-171450">
              <a:buFont typeface="Arial" panose="020B0604020202020204" pitchFamily="34" charset="0"/>
              <a:buChar char="•"/>
            </a:pPr>
            <a:r>
              <a:rPr lang="ja-JP" altLang="en-US" sz="1400" dirty="0">
                <a:solidFill>
                  <a:schemeClr val="tx1">
                    <a:lumMod val="65000"/>
                    <a:lumOff val="35000"/>
                  </a:schemeClr>
                </a:solidFill>
              </a:rPr>
              <a:t>備考</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endParaRPr lang="en-US" altLang="ja-JP" sz="1400" dirty="0">
              <a:solidFill>
                <a:schemeClr val="tx1">
                  <a:lumMod val="65000"/>
                  <a:lumOff val="35000"/>
                </a:schemeClr>
              </a:solidFill>
            </a:endParaRPr>
          </a:p>
          <a:p>
            <a:endParaRPr lang="en-US" altLang="ja-JP" sz="1400" dirty="0" smtClean="0">
              <a:solidFill>
                <a:schemeClr val="tx1">
                  <a:lumMod val="65000"/>
                  <a:lumOff val="35000"/>
                </a:schemeClr>
              </a:solidFill>
            </a:endParaRPr>
          </a:p>
        </p:txBody>
      </p:sp>
      <p:sp>
        <p:nvSpPr>
          <p:cNvPr id="8" name="タイトル 2">
            <a:extLst>
              <a:ext uri="{FF2B5EF4-FFF2-40B4-BE49-F238E27FC236}">
                <a16:creationId xmlns:a16="http://schemas.microsoft.com/office/drawing/2014/main" id="{C4FF6972-02FD-BB43-9ED5-3B3FD26EB20F}"/>
              </a:ext>
            </a:extLst>
          </p:cNvPr>
          <p:cNvSpPr>
            <a:spLocks noGrp="1"/>
          </p:cNvSpPr>
          <p:nvPr>
            <p:ph type="title"/>
          </p:nvPr>
        </p:nvSpPr>
        <p:spPr>
          <a:xfrm>
            <a:off x="500926" y="291972"/>
            <a:ext cx="7992888" cy="432048"/>
          </a:xfrm>
        </p:spPr>
        <p:txBody>
          <a:bodyPr>
            <a:normAutofit fontScale="90000"/>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タイアップ広告の事前提案可否について</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486795" y="1070136"/>
            <a:ext cx="9219376" cy="1631216"/>
          </a:xfrm>
          <a:prstGeom prst="rect">
            <a:avLst/>
          </a:prstGeom>
        </p:spPr>
        <p:txBody>
          <a:bodyPr wrap="square" lIns="91440" tIns="45720" rIns="91440" bIns="45720" anchor="t">
            <a:spAutoFit/>
          </a:bodyPr>
          <a:lstStyle/>
          <a:p>
            <a:r>
              <a:rPr lang="ja-JP" altLang="en-US" sz="2000" u="sng" dirty="0" smtClean="0">
                <a:solidFill>
                  <a:schemeClr val="tx1">
                    <a:lumMod val="65000"/>
                    <a:lumOff val="35000"/>
                  </a:schemeClr>
                </a:solidFill>
              </a:rPr>
              <a:t>特集・タイアップ広告</a:t>
            </a:r>
            <a:r>
              <a:rPr lang="ja-JP" altLang="en-US" sz="2000" dirty="0" smtClean="0">
                <a:solidFill>
                  <a:schemeClr val="tx1">
                    <a:lumMod val="65000"/>
                    <a:lumOff val="35000"/>
                  </a:schemeClr>
                </a:solidFill>
              </a:rPr>
              <a:t>へ</a:t>
            </a:r>
            <a:r>
              <a:rPr lang="ja-JP" altLang="en-US" sz="2000" dirty="0">
                <a:solidFill>
                  <a:schemeClr val="tx1">
                    <a:lumMod val="65000"/>
                    <a:lumOff val="35000"/>
                  </a:schemeClr>
                </a:solidFill>
              </a:rPr>
              <a:t>の掲載をご希望の場合は、</a:t>
            </a:r>
            <a:endParaRPr lang="en-US" altLang="ja-JP" sz="2000" dirty="0">
              <a:solidFill>
                <a:schemeClr val="tx1">
                  <a:lumMod val="65000"/>
                  <a:lumOff val="35000"/>
                </a:schemeClr>
              </a:solidFill>
            </a:endParaRPr>
          </a:p>
          <a:p>
            <a:r>
              <a:rPr lang="ja-JP" altLang="en-US" sz="2000" dirty="0">
                <a:solidFill>
                  <a:schemeClr val="tx1">
                    <a:lumMod val="65000"/>
                    <a:lumOff val="35000"/>
                  </a:schemeClr>
                </a:solidFill>
              </a:rPr>
              <a:t>弊社担当営業または</a:t>
            </a:r>
            <a:r>
              <a:rPr lang="en-US" altLang="ja-JP" sz="2000" dirty="0">
                <a:solidFill>
                  <a:schemeClr val="tx1">
                    <a:lumMod val="65000"/>
                    <a:lumOff val="35000"/>
                  </a:schemeClr>
                </a:solidFill>
              </a:rPr>
              <a:t>Yahoo!</a:t>
            </a:r>
            <a:r>
              <a:rPr lang="ja-JP" altLang="en-US" sz="2000" dirty="0">
                <a:solidFill>
                  <a:schemeClr val="tx1">
                    <a:lumMod val="65000"/>
                    <a:lumOff val="35000"/>
                  </a:schemeClr>
                </a:solidFill>
              </a:rPr>
              <a:t>広告パートナーサポート宛に</a:t>
            </a:r>
            <a:endParaRPr lang="en-US" altLang="ja-JP" sz="2000" dirty="0">
              <a:solidFill>
                <a:schemeClr val="tx1">
                  <a:lumMod val="65000"/>
                  <a:lumOff val="35000"/>
                </a:schemeClr>
              </a:solidFill>
            </a:endParaRPr>
          </a:p>
          <a:p>
            <a:r>
              <a:rPr lang="ja-JP" altLang="en-US" sz="2000" dirty="0">
                <a:solidFill>
                  <a:schemeClr val="tx1">
                    <a:lumMod val="65000"/>
                    <a:lumOff val="35000"/>
                  </a:schemeClr>
                </a:solidFill>
              </a:rPr>
              <a:t>以下の項目をご連絡ください。回答まで最大5営業日いただきます。</a:t>
            </a:r>
            <a:endParaRPr lang="en-US" altLang="ja-JP" sz="2000" dirty="0">
              <a:solidFill>
                <a:schemeClr val="tx1">
                  <a:lumMod val="65000"/>
                  <a:lumOff val="35000"/>
                </a:schemeClr>
              </a:solidFill>
            </a:endParaRPr>
          </a:p>
          <a:p>
            <a:pPr algn="ctr"/>
            <a:endParaRPr lang="ja-JP" altLang="en-US" sz="2000" b="1" dirty="0">
              <a:solidFill>
                <a:schemeClr val="tx1">
                  <a:lumMod val="65000"/>
                  <a:lumOff val="35000"/>
                </a:schemeClr>
              </a:solidFill>
            </a:endParaRPr>
          </a:p>
          <a:p>
            <a:endParaRPr lang="ja-JP" altLang="en-US" sz="2000" dirty="0">
              <a:solidFill>
                <a:schemeClr val="tx1">
                  <a:lumMod val="65000"/>
                  <a:lumOff val="35000"/>
                </a:schemeClr>
              </a:solidFill>
            </a:endParaRPr>
          </a:p>
        </p:txBody>
      </p:sp>
    </p:spTree>
    <p:extLst>
      <p:ext uri="{BB962C8B-B14F-4D97-AF65-F5344CB8AC3E}">
        <p14:creationId xmlns:p14="http://schemas.microsoft.com/office/powerpoint/2010/main" val="529234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88504" y="260648"/>
            <a:ext cx="7992888" cy="432048"/>
          </a:xfrm>
        </p:spPr>
        <p:txBody>
          <a:bodyPr>
            <a:normAutofit/>
          </a:bodyPr>
          <a:lstStyle/>
          <a:p>
            <a:r>
              <a:rPr lang="en-US" altLang="ja-JP" sz="2000" dirty="0" err="1">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000" dirty="0"/>
              <a:t>とは</a:t>
            </a:r>
          </a:p>
        </p:txBody>
      </p:sp>
      <p:sp>
        <p:nvSpPr>
          <p:cNvPr id="5" name="コンテンツ プレースホルダー 2"/>
          <p:cNvSpPr>
            <a:spLocks noGrp="1"/>
          </p:cNvSpPr>
          <p:nvPr/>
        </p:nvSpPr>
        <p:spPr>
          <a:xfrm>
            <a:off x="344488" y="1406677"/>
            <a:ext cx="7154779" cy="4402668"/>
          </a:xfrm>
          <a:prstGeom prst="rect">
            <a:avLst/>
          </a:prstGeom>
        </p:spPr>
        <p:txBody>
          <a:bodyPr vert="horz" lIns="91440" tIns="45720" rIns="91440" bIns="45720" rtlCol="0">
            <a:normAutofit fontScale="62500" lnSpcReduction="20000"/>
          </a:bodyPr>
          <a:lstStyle>
            <a:lvl1pPr marL="0" indent="0" algn="l" defTabSz="914400" rtl="0" eaLnBrk="1" latinLnBrk="0" hangingPunct="1">
              <a:lnSpc>
                <a:spcPct val="120000"/>
              </a:lnSpc>
              <a:spcBef>
                <a:spcPts val="0"/>
              </a:spcBef>
              <a:buFontTx/>
              <a:buNone/>
              <a:defRPr kumimoji="1" sz="2800" b="1" kern="1200">
                <a:solidFill>
                  <a:schemeClr val="tx1"/>
                </a:solidFill>
                <a:latin typeface="+mn-lt"/>
                <a:ea typeface="+mn-ea"/>
                <a:cs typeface="+mn-cs"/>
              </a:defRPr>
            </a:lvl1pPr>
            <a:lvl2pPr marL="457200" indent="0" algn="l" defTabSz="914400" rtl="0" eaLnBrk="1" latinLnBrk="0" hangingPunct="1">
              <a:lnSpc>
                <a:spcPct val="120000"/>
              </a:lnSpc>
              <a:spcBef>
                <a:spcPts val="0"/>
              </a:spcBef>
              <a:buFontTx/>
              <a:buNone/>
              <a:defRPr kumimoji="1" sz="2400" kern="1200">
                <a:solidFill>
                  <a:schemeClr val="tx1"/>
                </a:solidFill>
                <a:latin typeface="+mn-lt"/>
                <a:ea typeface="+mn-ea"/>
                <a:cs typeface="+mn-cs"/>
              </a:defRPr>
            </a:lvl2pPr>
            <a:lvl3pPr marL="914400" indent="0" algn="l" defTabSz="914400" rtl="0" eaLnBrk="1" latinLnBrk="0" hangingPunct="1">
              <a:lnSpc>
                <a:spcPct val="120000"/>
              </a:lnSpc>
              <a:spcBef>
                <a:spcPts val="0"/>
              </a:spcBef>
              <a:buFontTx/>
              <a:buNone/>
              <a:defRPr kumimoji="1" sz="2000" kern="1200">
                <a:solidFill>
                  <a:schemeClr val="tx1"/>
                </a:solidFill>
                <a:latin typeface="+mn-lt"/>
                <a:ea typeface="+mn-ea"/>
                <a:cs typeface="+mn-cs"/>
              </a:defRPr>
            </a:lvl3pPr>
            <a:lvl4pPr marL="1371600" indent="0" algn="l" defTabSz="914400" rtl="0" eaLnBrk="1" latinLnBrk="0" hangingPunct="1">
              <a:lnSpc>
                <a:spcPct val="120000"/>
              </a:lnSpc>
              <a:spcBef>
                <a:spcPts val="0"/>
              </a:spcBef>
              <a:buFontTx/>
              <a:buNone/>
              <a:defRPr kumimoji="1" sz="1800" kern="1200">
                <a:solidFill>
                  <a:schemeClr val="tx1"/>
                </a:solidFill>
                <a:latin typeface="+mn-lt"/>
                <a:ea typeface="+mn-ea"/>
                <a:cs typeface="+mn-cs"/>
              </a:defRPr>
            </a:lvl4pPr>
            <a:lvl5pPr marL="1828800" indent="0" algn="l" defTabSz="914400" rtl="0" eaLnBrk="1" latinLnBrk="0" hangingPunct="1">
              <a:lnSpc>
                <a:spcPct val="120000"/>
              </a:lnSpc>
              <a:spcBef>
                <a:spcPts val="0"/>
              </a:spcBef>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3300" b="1" dirty="0"/>
              <a:t>クルマの今がわかる日本最大級の自動車情報サイトです</a:t>
            </a:r>
          </a:p>
          <a:p>
            <a:pPr marL="0" indent="0">
              <a:buNone/>
            </a:pPr>
            <a:r>
              <a:rPr lang="ja-JP" altLang="en-US" dirty="0"/>
              <a:t>自動車情報サイトとして最大級のユーザー数を</a:t>
            </a:r>
          </a:p>
          <a:p>
            <a:pPr marL="0" indent="0">
              <a:buNone/>
            </a:pPr>
            <a:r>
              <a:rPr lang="ja-JP" altLang="en-US" dirty="0"/>
              <a:t>誇り、最新の自動車関連ニュースを</a:t>
            </a:r>
          </a:p>
          <a:p>
            <a:pPr marL="0" indent="0">
              <a:buNone/>
            </a:pPr>
            <a:r>
              <a:rPr lang="ja-JP" altLang="en-US" dirty="0"/>
              <a:t>スピーディーかつ大量に紹介しています。</a:t>
            </a:r>
          </a:p>
          <a:p>
            <a:pPr marL="0" indent="0">
              <a:buNone/>
            </a:pPr>
            <a:r>
              <a:rPr lang="ja-JP" altLang="en-US" dirty="0"/>
              <a:t>試乗レビューやコラムなどの編集記事も</a:t>
            </a:r>
          </a:p>
          <a:p>
            <a:pPr marL="0" indent="0">
              <a:buNone/>
            </a:pPr>
            <a:r>
              <a:rPr lang="ja-JP" altLang="en-US" dirty="0"/>
              <a:t>充実しています。</a:t>
            </a:r>
          </a:p>
          <a:p>
            <a:pPr marL="0" indent="0">
              <a:buNone/>
            </a:pPr>
            <a:endParaRPr lang="ja-JP" altLang="en-US" dirty="0"/>
          </a:p>
          <a:p>
            <a:pPr marL="0" indent="0">
              <a:buNone/>
            </a:pPr>
            <a:r>
              <a:rPr lang="ja-JP" altLang="en-US" dirty="0"/>
              <a:t>クルマ、バイクの購入に必要となる</a:t>
            </a:r>
          </a:p>
          <a:p>
            <a:pPr marL="0" indent="0">
              <a:buNone/>
            </a:pPr>
            <a:r>
              <a:rPr lang="ja-JP" altLang="en-US" dirty="0"/>
              <a:t>新車カタログ・中古車情報を掲載しています。</a:t>
            </a:r>
          </a:p>
          <a:p>
            <a:pPr marL="0" indent="0">
              <a:buNone/>
            </a:pPr>
            <a:endParaRPr lang="ja-JP" altLang="en-US" dirty="0"/>
          </a:p>
          <a:p>
            <a:pPr marL="0" indent="0">
              <a:buNone/>
            </a:pPr>
            <a:r>
              <a:rPr lang="ja-JP" altLang="en-US" dirty="0"/>
              <a:t>また、日本最大級の</a:t>
            </a:r>
          </a:p>
          <a:p>
            <a:pPr marL="0" indent="0">
              <a:buNone/>
            </a:pPr>
            <a:r>
              <a:rPr lang="ja-JP" altLang="en-US" dirty="0"/>
              <a:t>カー</a:t>
            </a:r>
            <a:r>
              <a:rPr lang="en-US" altLang="ja-JP" dirty="0"/>
              <a:t>SNS</a:t>
            </a:r>
            <a:r>
              <a:rPr lang="ja-JP" altLang="en-US" dirty="0"/>
              <a:t>サイト「みんカラ」との</a:t>
            </a:r>
          </a:p>
          <a:p>
            <a:pPr marL="0" indent="0">
              <a:buNone/>
            </a:pPr>
            <a:r>
              <a:rPr lang="ja-JP" altLang="en-US" dirty="0"/>
              <a:t>相互誘導により、ユーザーの</a:t>
            </a:r>
          </a:p>
          <a:p>
            <a:pPr marL="0" indent="0">
              <a:buNone/>
            </a:pPr>
            <a:r>
              <a:rPr lang="ja-JP" altLang="en-US" dirty="0"/>
              <a:t>レビュー、口コミ情報が</a:t>
            </a:r>
          </a:p>
          <a:p>
            <a:pPr marL="0" indent="0">
              <a:buNone/>
            </a:pPr>
            <a:r>
              <a:rPr lang="ja-JP" altLang="en-US" dirty="0"/>
              <a:t>充実しています。</a:t>
            </a:r>
          </a:p>
          <a:p>
            <a:pPr marL="0" indent="0">
              <a:buNone/>
            </a:pPr>
            <a:endParaRPr kumimoji="1" lang="ja-JP" altLang="en-US" dirty="0"/>
          </a:p>
        </p:txBody>
      </p:sp>
      <p:grpSp>
        <p:nvGrpSpPr>
          <p:cNvPr id="3" name="グループ化 2"/>
          <p:cNvGrpSpPr/>
          <p:nvPr/>
        </p:nvGrpSpPr>
        <p:grpSpPr>
          <a:xfrm>
            <a:off x="5425485" y="2838779"/>
            <a:ext cx="1329573" cy="2512483"/>
            <a:chOff x="4055475" y="1834054"/>
            <a:chExt cx="2016280" cy="3775429"/>
          </a:xfrm>
        </p:grpSpPr>
        <p:pic>
          <p:nvPicPr>
            <p:cNvPr id="7" name="図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55475" y="1834054"/>
              <a:ext cx="2016280" cy="3775429"/>
            </a:xfrm>
            <a:prstGeom prst="rect">
              <a:avLst/>
            </a:prstGeom>
          </p:spPr>
        </p:pic>
        <p:pic>
          <p:nvPicPr>
            <p:cNvPr id="8" name="図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25735" y="2372131"/>
              <a:ext cx="1740568" cy="2625119"/>
            </a:xfrm>
            <a:prstGeom prst="rect">
              <a:avLst/>
            </a:prstGeom>
            <a:effectLst/>
          </p:spPr>
        </p:pic>
      </p:grpSp>
      <p:grpSp>
        <p:nvGrpSpPr>
          <p:cNvPr id="4" name="グループ化 3"/>
          <p:cNvGrpSpPr/>
          <p:nvPr/>
        </p:nvGrpSpPr>
        <p:grpSpPr>
          <a:xfrm>
            <a:off x="6969224" y="3196860"/>
            <a:ext cx="2806626" cy="1838331"/>
            <a:chOff x="6186248" y="2237875"/>
            <a:chExt cx="4627493" cy="2967789"/>
          </a:xfrm>
        </p:grpSpPr>
        <p:pic>
          <p:nvPicPr>
            <p:cNvPr id="6" name="図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86248" y="2237875"/>
              <a:ext cx="4627493" cy="2967789"/>
            </a:xfrm>
            <a:prstGeom prst="rect">
              <a:avLst/>
            </a:prstGeom>
          </p:spPr>
        </p:pic>
        <p:pic>
          <p:nvPicPr>
            <p:cNvPr id="9" name="図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55019" y="2622884"/>
              <a:ext cx="3645824" cy="1970255"/>
            </a:xfrm>
            <a:prstGeom prst="rect">
              <a:avLst/>
            </a:prstGeom>
          </p:spPr>
        </p:pic>
      </p:grpSp>
    </p:spTree>
    <p:extLst>
      <p:ext uri="{BB962C8B-B14F-4D97-AF65-F5344CB8AC3E}">
        <p14:creationId xmlns:p14="http://schemas.microsoft.com/office/powerpoint/2010/main" val="4091829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2000" dirty="0"/>
              <a:t>メディアデータ </a:t>
            </a:r>
            <a:r>
              <a:rPr lang="en-US" altLang="ja-JP" sz="2000" dirty="0" err="1"/>
              <a:t>carview</a:t>
            </a:r>
            <a:r>
              <a:rPr lang="en-US" altLang="ja-JP" sz="2000" dirty="0"/>
              <a:t>! PC</a:t>
            </a:r>
            <a:r>
              <a:rPr lang="ja-JP" altLang="en-US" sz="2000" dirty="0"/>
              <a:t>全体</a:t>
            </a:r>
            <a:endParaRPr kumimoji="1" lang="ja-JP" altLang="en-US" sz="2000" dirty="0"/>
          </a:p>
        </p:txBody>
      </p:sp>
      <p:sp>
        <p:nvSpPr>
          <p:cNvPr id="3" name="フッター プレースホルダー 2"/>
          <p:cNvSpPr>
            <a:spLocks noGrp="1"/>
          </p:cNvSpPr>
          <p:nvPr>
            <p:ph type="ftr" sz="quarter" idx="3"/>
          </p:nvPr>
        </p:nvSpPr>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grpSp>
        <p:nvGrpSpPr>
          <p:cNvPr id="4" name="グループ化 3"/>
          <p:cNvGrpSpPr/>
          <p:nvPr/>
        </p:nvGrpSpPr>
        <p:grpSpPr>
          <a:xfrm>
            <a:off x="611745" y="4629410"/>
            <a:ext cx="1871252" cy="1152981"/>
            <a:chOff x="556830" y="2677198"/>
            <a:chExt cx="4627493" cy="2967789"/>
          </a:xfrm>
        </p:grpSpPr>
        <p:pic>
          <p:nvPicPr>
            <p:cNvPr id="17" name="図 1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6830" y="2677198"/>
              <a:ext cx="4627493" cy="2967789"/>
            </a:xfrm>
            <a:prstGeom prst="rect">
              <a:avLst/>
            </a:prstGeom>
          </p:spPr>
        </p:pic>
        <p:pic>
          <p:nvPicPr>
            <p:cNvPr id="18" name="図 1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66800" y="2921625"/>
              <a:ext cx="3578113" cy="2296100"/>
            </a:xfrm>
            <a:prstGeom prst="rect">
              <a:avLst/>
            </a:prstGeom>
          </p:spPr>
        </p:pic>
      </p:grpSp>
      <p:grpSp>
        <p:nvGrpSpPr>
          <p:cNvPr id="5" name="グループ化 4"/>
          <p:cNvGrpSpPr/>
          <p:nvPr/>
        </p:nvGrpSpPr>
        <p:grpSpPr>
          <a:xfrm>
            <a:off x="2638570" y="4015225"/>
            <a:ext cx="1884407" cy="1321466"/>
            <a:chOff x="564852" y="2326106"/>
            <a:chExt cx="4627493" cy="2967789"/>
          </a:xfrm>
        </p:grpSpPr>
        <p:pic>
          <p:nvPicPr>
            <p:cNvPr id="15" name="図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64852" y="2326106"/>
              <a:ext cx="4627493" cy="2967789"/>
            </a:xfrm>
            <a:prstGeom prst="rect">
              <a:avLst/>
            </a:prstGeom>
          </p:spPr>
        </p:pic>
        <p:pic>
          <p:nvPicPr>
            <p:cNvPr id="16" name="図 1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443789" y="2554705"/>
              <a:ext cx="2855495" cy="2303839"/>
            </a:xfrm>
            <a:prstGeom prst="rect">
              <a:avLst/>
            </a:prstGeom>
          </p:spPr>
        </p:pic>
      </p:grpSp>
      <p:grpSp>
        <p:nvGrpSpPr>
          <p:cNvPr id="6" name="グループ化 5"/>
          <p:cNvGrpSpPr/>
          <p:nvPr/>
        </p:nvGrpSpPr>
        <p:grpSpPr>
          <a:xfrm>
            <a:off x="241284" y="2679109"/>
            <a:ext cx="2980039" cy="2066279"/>
            <a:chOff x="7398788" y="2614864"/>
            <a:chExt cx="4627493" cy="2967789"/>
          </a:xfrm>
        </p:grpSpPr>
        <p:pic>
          <p:nvPicPr>
            <p:cNvPr id="13" name="図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398788" y="2614864"/>
              <a:ext cx="4627493" cy="2967789"/>
            </a:xfrm>
            <a:prstGeom prst="rect">
              <a:avLst/>
            </a:prstGeom>
          </p:spPr>
        </p:pic>
        <p:pic>
          <p:nvPicPr>
            <p:cNvPr id="14" name="図 1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867559" y="2999873"/>
              <a:ext cx="3645824" cy="1970255"/>
            </a:xfrm>
            <a:prstGeom prst="rect">
              <a:avLst/>
            </a:prstGeom>
          </p:spPr>
        </p:pic>
      </p:grpSp>
      <p:sp>
        <p:nvSpPr>
          <p:cNvPr id="7" name="テキスト ボックス 14"/>
          <p:cNvSpPr txBox="1"/>
          <p:nvPr/>
        </p:nvSpPr>
        <p:spPr>
          <a:xfrm>
            <a:off x="272480" y="1070566"/>
            <a:ext cx="9322254" cy="1089529"/>
          </a:xfrm>
          <a:prstGeom prst="rect">
            <a:avLst/>
          </a:prstGeom>
          <a:solidFill>
            <a:srgbClr val="568898">
              <a:alpha val="10196"/>
            </a:srgbClr>
          </a:solidFill>
          <a:ln w="19050">
            <a:noFill/>
          </a:ln>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ts val="1200"/>
              </a:spcBef>
              <a:spcAft>
                <a:spcPts val="1200"/>
              </a:spcAft>
            </a:pPr>
            <a:r>
              <a:rPr kumimoji="1" lang="en-US" altLang="ja-JP" dirty="0" err="1">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carview</a:t>
            </a:r>
            <a:r>
              <a:rPr kumimoji="1" lang="en-US" altLang="ja-JP"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dirty="0" err="1">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には</a:t>
            </a:r>
            <a:r>
              <a:rPr kumimoji="1" lang="ja-JP" altLang="en-US"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多数の自動車好きが集まっています。ページビュー数に対してのユニークブラウザ数よりコアなファンが何度も訪問している様子が伺えます。</a:t>
            </a:r>
            <a:r>
              <a:rPr lang="en-US" altLang="ja-JP"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来訪ユーザーは圧倒的に男性が多く、</a:t>
            </a:r>
            <a:r>
              <a:rPr lang="en-US" altLang="ja-JP"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40</a:t>
            </a:r>
            <a:r>
              <a:rPr lang="ja-JP" altLang="en-US"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rPr>
              <a:t>代以上のユーザーが多数を占めます。</a:t>
            </a:r>
            <a:endParaRPr kumimoji="1" lang="en-US" altLang="ja-JP" dirty="0">
              <a:solidFill>
                <a:srgbClr val="595959"/>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角丸四角形 7"/>
          <p:cNvSpPr/>
          <p:nvPr/>
        </p:nvSpPr>
        <p:spPr>
          <a:xfrm>
            <a:off x="4389835" y="2277981"/>
            <a:ext cx="2914467" cy="343883"/>
          </a:xfrm>
          <a:prstGeom prst="roundRect">
            <a:avLst>
              <a:gd name="adj" fmla="val 50000"/>
            </a:avLst>
          </a:prstGeom>
          <a:solidFill>
            <a:srgbClr val="56889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b="1" dirty="0">
                <a:latin typeface="メイリオ"/>
                <a:ea typeface="メイリオ"/>
                <a:cs typeface="メイリオ"/>
              </a:rPr>
              <a:t>月間平均</a:t>
            </a:r>
            <a:r>
              <a:rPr lang="en-US" altLang="ja-JP" b="1" dirty="0">
                <a:latin typeface="メイリオ"/>
                <a:ea typeface="メイリオ"/>
                <a:cs typeface="メイリオ"/>
              </a:rPr>
              <a:t>PV</a:t>
            </a:r>
            <a:r>
              <a:rPr lang="ja-JP" altLang="en-US" b="1" dirty="0">
                <a:latin typeface="メイリオ"/>
                <a:ea typeface="メイリオ"/>
                <a:cs typeface="メイリオ"/>
              </a:rPr>
              <a:t>数・</a:t>
            </a:r>
            <a:r>
              <a:rPr lang="en-US" altLang="ja-JP" b="1" dirty="0">
                <a:latin typeface="メイリオ"/>
                <a:ea typeface="メイリオ"/>
                <a:cs typeface="メイリオ"/>
              </a:rPr>
              <a:t>UB</a:t>
            </a:r>
            <a:r>
              <a:rPr lang="ja-JP" altLang="en-US" b="1" dirty="0">
                <a:latin typeface="メイリオ"/>
                <a:ea typeface="メイリオ"/>
                <a:cs typeface="メイリオ"/>
              </a:rPr>
              <a:t>数</a:t>
            </a:r>
          </a:p>
        </p:txBody>
      </p:sp>
      <p:sp>
        <p:nvSpPr>
          <p:cNvPr id="9" name="テキスト ボックス 16"/>
          <p:cNvSpPr txBox="1"/>
          <p:nvPr/>
        </p:nvSpPr>
        <p:spPr>
          <a:xfrm>
            <a:off x="4516130" y="2825868"/>
            <a:ext cx="3749238" cy="400110"/>
          </a:xfrm>
          <a:prstGeom prst="rect">
            <a:avLst/>
          </a:prstGeom>
          <a:noFill/>
        </p:spPr>
        <p:txBody>
          <a:bodyPr wrap="square" lIns="91440" tIns="45720" rIns="91440" bIns="45720"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000" dirty="0">
                <a:latin typeface="メイリオ"/>
                <a:ea typeface="メイリオ"/>
                <a:cs typeface="メイリオ" panose="020B0604030504040204" pitchFamily="50" charset="-128"/>
              </a:rPr>
              <a:t>1</a:t>
            </a:r>
            <a:r>
              <a:rPr lang="ja-JP" altLang="en-US" sz="2000">
                <a:latin typeface="メイリオ"/>
                <a:ea typeface="メイリオ"/>
                <a:cs typeface="メイリオ" panose="020B0604030504040204" pitchFamily="50" charset="-128"/>
              </a:rPr>
              <a:t>億</a:t>
            </a:r>
            <a:r>
              <a:rPr lang="en-US" altLang="ja-JP" sz="2000" dirty="0">
                <a:latin typeface="メイリオ"/>
                <a:ea typeface="メイリオ"/>
                <a:cs typeface="メイリオ" panose="020B0604030504040204" pitchFamily="50" charset="-128"/>
              </a:rPr>
              <a:t>1000</a:t>
            </a:r>
            <a:r>
              <a:rPr lang="ja-JP" altLang="en-US" sz="2000">
                <a:latin typeface="メイリオ"/>
                <a:ea typeface="メイリオ"/>
                <a:cs typeface="メイリオ" panose="020B0604030504040204" pitchFamily="50" charset="-128"/>
              </a:rPr>
              <a:t>万</a:t>
            </a:r>
            <a:r>
              <a:rPr lang="en-US" altLang="ja-JP" sz="2000" dirty="0">
                <a:latin typeface="メイリオ"/>
                <a:ea typeface="メイリオ"/>
                <a:cs typeface="メイリオ" panose="020B0604030504040204" pitchFamily="50" charset="-128"/>
              </a:rPr>
              <a:t>PV/440</a:t>
            </a:r>
            <a:r>
              <a:rPr lang="ja-JP" altLang="en-US" sz="2000">
                <a:latin typeface="メイリオ"/>
                <a:ea typeface="メイリオ"/>
                <a:cs typeface="メイリオ" panose="020B0604030504040204" pitchFamily="50" charset="-128"/>
              </a:rPr>
              <a:t>万</a:t>
            </a:r>
            <a:r>
              <a:rPr kumimoji="1" lang="en-US" altLang="ja-JP" sz="2000" dirty="0">
                <a:latin typeface="メイリオ"/>
                <a:ea typeface="メイリオ"/>
                <a:cs typeface="メイリオ" panose="020B0604030504040204" pitchFamily="50" charset="-128"/>
              </a:rPr>
              <a:t>UB</a:t>
            </a:r>
            <a:endParaRPr kumimoji="1" lang="ja-JP" altLang="en-US" sz="2000" dirty="0">
              <a:latin typeface="メイリオ"/>
              <a:ea typeface="メイリオ"/>
              <a:cs typeface="メイリオ" panose="020B0604030504040204" pitchFamily="50" charset="-128"/>
            </a:endParaRPr>
          </a:p>
        </p:txBody>
      </p:sp>
      <p:sp>
        <p:nvSpPr>
          <p:cNvPr id="10" name="角丸四角形 9"/>
          <p:cNvSpPr/>
          <p:nvPr/>
        </p:nvSpPr>
        <p:spPr>
          <a:xfrm>
            <a:off x="4441801" y="3395486"/>
            <a:ext cx="2914467" cy="343883"/>
          </a:xfrm>
          <a:prstGeom prst="roundRect">
            <a:avLst>
              <a:gd name="adj" fmla="val 50000"/>
            </a:avLst>
          </a:prstGeom>
          <a:solidFill>
            <a:srgbClr val="568898"/>
          </a:solid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b="1" dirty="0">
                <a:latin typeface="メイリオ"/>
                <a:ea typeface="メイリオ"/>
                <a:cs typeface="メイリオ"/>
              </a:rPr>
              <a:t>【PC</a:t>
            </a:r>
            <a:r>
              <a:rPr lang="ja-JP" altLang="en-US" b="1" dirty="0">
                <a:latin typeface="メイリオ"/>
                <a:ea typeface="メイリオ"/>
                <a:cs typeface="メイリオ"/>
              </a:rPr>
              <a:t>全体</a:t>
            </a:r>
            <a:r>
              <a:rPr lang="en-US" altLang="ja-JP" b="1" dirty="0">
                <a:latin typeface="メイリオ"/>
                <a:ea typeface="メイリオ"/>
                <a:cs typeface="メイリオ"/>
              </a:rPr>
              <a:t>】</a:t>
            </a:r>
            <a:r>
              <a:rPr lang="ja-JP" altLang="en-US" b="1" dirty="0">
                <a:latin typeface="メイリオ"/>
                <a:ea typeface="メイリオ"/>
                <a:cs typeface="メイリオ"/>
              </a:rPr>
              <a:t>年代分布</a:t>
            </a:r>
          </a:p>
        </p:txBody>
      </p:sp>
      <p:sp>
        <p:nvSpPr>
          <p:cNvPr id="12" name="テキスト ボックス 20"/>
          <p:cNvSpPr txBox="1"/>
          <p:nvPr/>
        </p:nvSpPr>
        <p:spPr>
          <a:xfrm>
            <a:off x="344488" y="6215515"/>
            <a:ext cx="2985550" cy="295466"/>
          </a:xfrm>
          <a:prstGeom prst="rect">
            <a:avLst/>
          </a:prstGeom>
          <a:noFill/>
        </p:spPr>
        <p:txBody>
          <a:bodyPr wrap="square" lIns="91440" tIns="45720" rIns="91440" bIns="45720"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ts val="1200"/>
              </a:spcBef>
              <a:spcAft>
                <a:spcPts val="1200"/>
              </a:spcAft>
            </a:pPr>
            <a:r>
              <a:rPr kumimoji="1" lang="en-US" altLang="ja-JP" sz="1100" dirty="0">
                <a:solidFill>
                  <a:srgbClr val="595959"/>
                </a:solidFill>
                <a:latin typeface="メイリオ"/>
                <a:ea typeface="メイリオ"/>
                <a:cs typeface="メイリオ" panose="020B0604030504040204" pitchFamily="50" charset="-128"/>
              </a:rPr>
              <a:t>※</a:t>
            </a:r>
            <a:r>
              <a:rPr lang="en-US" altLang="ja-JP" sz="1100" dirty="0">
                <a:solidFill>
                  <a:srgbClr val="595959"/>
                </a:solidFill>
                <a:latin typeface="メイリオ"/>
                <a:ea typeface="メイリオ"/>
                <a:cs typeface="メイリオ" panose="020B0604030504040204" pitchFamily="50" charset="-128"/>
              </a:rPr>
              <a:t>2020</a:t>
            </a:r>
            <a:r>
              <a:rPr kumimoji="1" lang="ja-JP" altLang="en-US" sz="1100" dirty="0">
                <a:solidFill>
                  <a:srgbClr val="595959"/>
                </a:solidFill>
                <a:latin typeface="メイリオ"/>
                <a:ea typeface="メイリオ"/>
                <a:cs typeface="メイリオ" panose="020B0604030504040204" pitchFamily="50" charset="-128"/>
              </a:rPr>
              <a:t>年</a:t>
            </a:r>
            <a:r>
              <a:rPr kumimoji="1" lang="en-US" altLang="ja-JP" sz="1100" dirty="0">
                <a:solidFill>
                  <a:srgbClr val="595959"/>
                </a:solidFill>
                <a:latin typeface="メイリオ"/>
                <a:ea typeface="メイリオ"/>
                <a:cs typeface="メイリオ" panose="020B0604030504040204" pitchFamily="50" charset="-128"/>
              </a:rPr>
              <a:t>10</a:t>
            </a:r>
            <a:r>
              <a:rPr lang="ja-JP" altLang="en-US" sz="1100" dirty="0">
                <a:solidFill>
                  <a:srgbClr val="595959"/>
                </a:solidFill>
                <a:latin typeface="メイリオ"/>
                <a:ea typeface="メイリオ"/>
                <a:cs typeface="メイリオ" panose="020B0604030504040204" pitchFamily="50" charset="-128"/>
              </a:rPr>
              <a:t>月～</a:t>
            </a:r>
            <a:r>
              <a:rPr lang="en-US" altLang="ja-JP" sz="1100" dirty="0">
                <a:solidFill>
                  <a:srgbClr val="595959"/>
                </a:solidFill>
                <a:latin typeface="メイリオ"/>
                <a:ea typeface="メイリオ"/>
                <a:cs typeface="メイリオ" panose="020B0604030504040204" pitchFamily="50" charset="-128"/>
              </a:rPr>
              <a:t>12</a:t>
            </a:r>
            <a:r>
              <a:rPr lang="ja-JP" altLang="en-US" sz="1100" dirty="0">
                <a:solidFill>
                  <a:srgbClr val="595959"/>
                </a:solidFill>
                <a:latin typeface="メイリオ"/>
                <a:ea typeface="メイリオ"/>
                <a:cs typeface="メイリオ" panose="020B0604030504040204" pitchFamily="50" charset="-128"/>
              </a:rPr>
              <a:t>月平均　ヤフー調べ</a:t>
            </a:r>
            <a:endParaRPr kumimoji="1" lang="ja-JP" altLang="en-US" sz="1100" dirty="0">
              <a:solidFill>
                <a:srgbClr val="595959"/>
              </a:solidFill>
              <a:latin typeface="メイリオ"/>
              <a:ea typeface="メイリオ"/>
              <a:cs typeface="メイリオ" panose="020B0604030504040204" pitchFamily="50" charset="-128"/>
            </a:endParaRPr>
          </a:p>
        </p:txBody>
      </p:sp>
      <p:graphicFrame>
        <p:nvGraphicFramePr>
          <p:cNvPr id="19" name="グラフ 18"/>
          <p:cNvGraphicFramePr>
            <a:graphicFrameLocks/>
          </p:cNvGraphicFramePr>
          <p:nvPr>
            <p:extLst>
              <p:ext uri="{D42A27DB-BD31-4B8C-83A1-F6EECF244321}">
                <p14:modId xmlns:p14="http://schemas.microsoft.com/office/powerpoint/2010/main" val="2659645151"/>
              </p:ext>
            </p:extLst>
          </p:nvPr>
        </p:nvGraphicFramePr>
        <p:xfrm>
          <a:off x="4574601" y="3906407"/>
          <a:ext cx="4507708" cy="2276493"/>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2728861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2000" dirty="0"/>
              <a:t>メディアデータ </a:t>
            </a:r>
            <a:r>
              <a:rPr lang="en-US" altLang="ja-JP" sz="2000" dirty="0" err="1"/>
              <a:t>carview</a:t>
            </a:r>
            <a:r>
              <a:rPr lang="en-US" altLang="ja-JP" sz="2000" dirty="0"/>
              <a:t>! SP</a:t>
            </a:r>
            <a:r>
              <a:rPr lang="ja-JP" altLang="en-US" sz="2000" dirty="0"/>
              <a:t>全体</a:t>
            </a:r>
            <a:endParaRPr kumimoji="1" lang="ja-JP" altLang="en-US" sz="2000" dirty="0"/>
          </a:p>
        </p:txBody>
      </p:sp>
      <p:sp>
        <p:nvSpPr>
          <p:cNvPr id="3" name="フッター プレースホルダー 2"/>
          <p:cNvSpPr>
            <a:spLocks noGrp="1"/>
          </p:cNvSpPr>
          <p:nvPr>
            <p:ph type="ftr" sz="quarter" idx="3"/>
          </p:nvPr>
        </p:nvSpPr>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sp>
        <p:nvSpPr>
          <p:cNvPr id="4" name="テキスト ボックス 14"/>
          <p:cNvSpPr txBox="1"/>
          <p:nvPr/>
        </p:nvSpPr>
        <p:spPr>
          <a:xfrm>
            <a:off x="416496" y="877687"/>
            <a:ext cx="9289031" cy="1200329"/>
          </a:xfrm>
          <a:prstGeom prst="rect">
            <a:avLst/>
          </a:prstGeom>
          <a:solidFill>
            <a:srgbClr val="568898">
              <a:alpha val="10196"/>
            </a:srgbClr>
          </a:solidFill>
          <a:ln w="19050">
            <a:noFill/>
          </a:ln>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err="1"/>
              <a:t>carview</a:t>
            </a:r>
            <a:r>
              <a:rPr lang="en-US" altLang="ja-JP" dirty="0"/>
              <a:t>!</a:t>
            </a:r>
            <a:r>
              <a:rPr lang="ja-JP" altLang="en-US" dirty="0"/>
              <a:t>スマートフォンは</a:t>
            </a:r>
            <a:r>
              <a:rPr lang="en-US" altLang="ja-JP" dirty="0"/>
              <a:t>PC</a:t>
            </a:r>
            <a:r>
              <a:rPr lang="ja-JP" altLang="en-US" dirty="0"/>
              <a:t>に比べページビュー数が劣るものの、ユニークブラウザ数では</a:t>
            </a:r>
            <a:r>
              <a:rPr lang="en-US" altLang="ja-JP" dirty="0"/>
              <a:t>PC</a:t>
            </a:r>
            <a:r>
              <a:rPr lang="ja-JP" altLang="en-US" dirty="0"/>
              <a:t>以上です。コアなファンだけでなく、ライトユーザーの流入も多数あることが伺えます。年代のボリュームゾーンは</a:t>
            </a:r>
            <a:r>
              <a:rPr lang="en-US" altLang="ja-JP" dirty="0"/>
              <a:t>PC</a:t>
            </a:r>
            <a:r>
              <a:rPr lang="ja-JP" altLang="en-US" dirty="0"/>
              <a:t>が</a:t>
            </a:r>
            <a:r>
              <a:rPr lang="en-US" altLang="ja-JP" dirty="0"/>
              <a:t>50</a:t>
            </a:r>
            <a:r>
              <a:rPr lang="ja-JP" altLang="en-US" dirty="0"/>
              <a:t>代に対し、スマートフォンは</a:t>
            </a:r>
            <a:r>
              <a:rPr lang="en-US" altLang="ja-JP" dirty="0"/>
              <a:t>40</a:t>
            </a:r>
            <a:r>
              <a:rPr lang="ja-JP" altLang="en-US" dirty="0"/>
              <a:t>代と子育て世代になります。</a:t>
            </a:r>
            <a:endParaRPr lang="en-US" altLang="ja-JP" dirty="0"/>
          </a:p>
        </p:txBody>
      </p:sp>
      <p:sp>
        <p:nvSpPr>
          <p:cNvPr id="5" name="角丸四角形 4"/>
          <p:cNvSpPr/>
          <p:nvPr/>
        </p:nvSpPr>
        <p:spPr>
          <a:xfrm>
            <a:off x="4016896" y="2292643"/>
            <a:ext cx="3599414" cy="467923"/>
          </a:xfrm>
          <a:prstGeom prst="roundRect">
            <a:avLst>
              <a:gd name="adj" fmla="val 50000"/>
            </a:avLst>
          </a:prstGeom>
          <a:solidFill>
            <a:srgbClr val="56889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b="1" dirty="0">
                <a:latin typeface="メイリオ"/>
                <a:ea typeface="メイリオ"/>
                <a:cs typeface="メイリオ"/>
              </a:rPr>
              <a:t>月間平均</a:t>
            </a:r>
            <a:r>
              <a:rPr lang="en-US" altLang="ja-JP" b="1" dirty="0">
                <a:latin typeface="メイリオ"/>
                <a:ea typeface="メイリオ"/>
                <a:cs typeface="メイリオ"/>
              </a:rPr>
              <a:t>PV</a:t>
            </a:r>
            <a:r>
              <a:rPr lang="ja-JP" altLang="en-US" b="1" dirty="0">
                <a:latin typeface="メイリオ"/>
                <a:ea typeface="メイリオ"/>
                <a:cs typeface="メイリオ"/>
              </a:rPr>
              <a:t>数・</a:t>
            </a:r>
            <a:r>
              <a:rPr lang="en-US" altLang="ja-JP" b="1" dirty="0">
                <a:latin typeface="メイリオ"/>
                <a:ea typeface="メイリオ"/>
                <a:cs typeface="メイリオ"/>
              </a:rPr>
              <a:t>UB</a:t>
            </a:r>
            <a:r>
              <a:rPr lang="ja-JP" altLang="en-US" b="1" dirty="0">
                <a:latin typeface="メイリオ"/>
                <a:ea typeface="メイリオ"/>
                <a:cs typeface="メイリオ"/>
              </a:rPr>
              <a:t>数</a:t>
            </a:r>
          </a:p>
        </p:txBody>
      </p:sp>
      <p:sp>
        <p:nvSpPr>
          <p:cNvPr id="6" name="テキスト ボックス 16"/>
          <p:cNvSpPr txBox="1"/>
          <p:nvPr/>
        </p:nvSpPr>
        <p:spPr>
          <a:xfrm>
            <a:off x="4143191" y="2837665"/>
            <a:ext cx="2611612" cy="400110"/>
          </a:xfrm>
          <a:prstGeom prst="rect">
            <a:avLst/>
          </a:prstGeom>
          <a:noFill/>
        </p:spPr>
        <p:txBody>
          <a:bodyPr wrap="none" lIns="91440" tIns="45720" rIns="91440" bIns="45720"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000" dirty="0">
                <a:latin typeface="メイリオ"/>
                <a:ea typeface="メイリオ"/>
                <a:cs typeface="メイリオ" panose="020B0604030504040204" pitchFamily="50" charset="-128"/>
              </a:rPr>
              <a:t>5100</a:t>
            </a:r>
            <a:r>
              <a:rPr lang="ja-JP" altLang="en-US" sz="2000">
                <a:latin typeface="メイリオ"/>
                <a:ea typeface="メイリオ"/>
                <a:cs typeface="メイリオ" panose="020B0604030504040204" pitchFamily="50" charset="-128"/>
              </a:rPr>
              <a:t>万</a:t>
            </a:r>
            <a:r>
              <a:rPr lang="en-US" altLang="ja-JP" sz="2000" dirty="0">
                <a:latin typeface="メイリオ"/>
                <a:ea typeface="メイリオ"/>
                <a:cs typeface="メイリオ" panose="020B0604030504040204" pitchFamily="50" charset="-128"/>
              </a:rPr>
              <a:t>PV/690</a:t>
            </a:r>
            <a:r>
              <a:rPr lang="ja-JP" altLang="en-US" sz="2000">
                <a:latin typeface="メイリオ"/>
                <a:ea typeface="メイリオ"/>
                <a:cs typeface="メイリオ" panose="020B0604030504040204" pitchFamily="50" charset="-128"/>
              </a:rPr>
              <a:t>万</a:t>
            </a:r>
            <a:r>
              <a:rPr kumimoji="1" lang="en-US" altLang="ja-JP" sz="2000" dirty="0">
                <a:latin typeface="メイリオ"/>
                <a:ea typeface="メイリオ"/>
                <a:cs typeface="メイリオ" panose="020B0604030504040204" pitchFamily="50" charset="-128"/>
              </a:rPr>
              <a:t>UB</a:t>
            </a:r>
            <a:endParaRPr kumimoji="1" lang="ja-JP" altLang="en-US" sz="2000" dirty="0">
              <a:latin typeface="メイリオ"/>
              <a:ea typeface="メイリオ"/>
              <a:cs typeface="メイリオ" panose="020B0604030504040204" pitchFamily="50" charset="-128"/>
            </a:endParaRPr>
          </a:p>
        </p:txBody>
      </p:sp>
      <p:sp>
        <p:nvSpPr>
          <p:cNvPr id="7" name="角丸四角形 6"/>
          <p:cNvSpPr/>
          <p:nvPr/>
        </p:nvSpPr>
        <p:spPr>
          <a:xfrm>
            <a:off x="4016896" y="3422625"/>
            <a:ext cx="3599414" cy="467923"/>
          </a:xfrm>
          <a:prstGeom prst="roundRect">
            <a:avLst>
              <a:gd name="adj" fmla="val 50000"/>
            </a:avLst>
          </a:prstGeom>
          <a:solidFill>
            <a:srgbClr val="568898"/>
          </a:solid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b="1" dirty="0">
                <a:latin typeface="メイリオ"/>
                <a:ea typeface="メイリオ"/>
                <a:cs typeface="メイリオ"/>
              </a:rPr>
              <a:t>【SP</a:t>
            </a:r>
            <a:r>
              <a:rPr lang="ja-JP" altLang="en-US" b="1" dirty="0">
                <a:latin typeface="メイリオ"/>
                <a:ea typeface="メイリオ"/>
                <a:cs typeface="メイリオ"/>
              </a:rPr>
              <a:t>全体</a:t>
            </a:r>
            <a:r>
              <a:rPr lang="en-US" altLang="ja-JP" b="1" dirty="0">
                <a:latin typeface="メイリオ"/>
                <a:ea typeface="メイリオ"/>
                <a:cs typeface="メイリオ"/>
              </a:rPr>
              <a:t>】</a:t>
            </a:r>
            <a:r>
              <a:rPr lang="ja-JP" altLang="en-US" b="1" dirty="0">
                <a:latin typeface="メイリオ"/>
                <a:ea typeface="メイリオ"/>
                <a:cs typeface="メイリオ"/>
              </a:rPr>
              <a:t>年代分布</a:t>
            </a:r>
          </a:p>
        </p:txBody>
      </p:sp>
      <p:grpSp>
        <p:nvGrpSpPr>
          <p:cNvPr id="8" name="グループ化 7"/>
          <p:cNvGrpSpPr/>
          <p:nvPr/>
        </p:nvGrpSpPr>
        <p:grpSpPr>
          <a:xfrm>
            <a:off x="1136576" y="2313956"/>
            <a:ext cx="2016280" cy="3775429"/>
            <a:chOff x="1770836" y="2403744"/>
            <a:chExt cx="2016280" cy="3775429"/>
          </a:xfrm>
        </p:grpSpPr>
        <p:pic>
          <p:nvPicPr>
            <p:cNvPr id="11" name="図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70836" y="2403744"/>
              <a:ext cx="2016280" cy="3775429"/>
            </a:xfrm>
            <a:prstGeom prst="rect">
              <a:avLst/>
            </a:prstGeom>
          </p:spPr>
        </p:pic>
        <p:pic>
          <p:nvPicPr>
            <p:cNvPr id="12" name="図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41096" y="2941821"/>
              <a:ext cx="1740568" cy="2625119"/>
            </a:xfrm>
            <a:prstGeom prst="rect">
              <a:avLst/>
            </a:prstGeom>
            <a:effectLst/>
          </p:spPr>
        </p:pic>
      </p:grpSp>
      <p:sp>
        <p:nvSpPr>
          <p:cNvPr id="14" name="テキスト ボックス 20">
            <a:extLst>
              <a:ext uri="{FF2B5EF4-FFF2-40B4-BE49-F238E27FC236}">
                <a16:creationId xmlns:a16="http://schemas.microsoft.com/office/drawing/2014/main" id="{CC8DF467-F469-4C94-B90A-E08EA8FDA88E}"/>
              </a:ext>
            </a:extLst>
          </p:cNvPr>
          <p:cNvSpPr txBox="1"/>
          <p:nvPr/>
        </p:nvSpPr>
        <p:spPr>
          <a:xfrm>
            <a:off x="344488" y="6307979"/>
            <a:ext cx="2992136" cy="295466"/>
          </a:xfrm>
          <a:prstGeom prst="rect">
            <a:avLst/>
          </a:prstGeom>
          <a:noFill/>
        </p:spPr>
        <p:txBody>
          <a:bodyPr wrap="square" lIns="91440" tIns="45720" rIns="91440" bIns="45720"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ts val="1200"/>
              </a:spcBef>
              <a:spcAft>
                <a:spcPts val="1200"/>
              </a:spcAft>
            </a:pPr>
            <a:r>
              <a:rPr kumimoji="1" lang="en-US" altLang="ja-JP" sz="1100" dirty="0">
                <a:solidFill>
                  <a:srgbClr val="595959"/>
                </a:solidFill>
                <a:latin typeface="メイリオ"/>
                <a:ea typeface="メイリオ"/>
                <a:cs typeface="メイリオ" panose="020B0604030504040204" pitchFamily="50" charset="-128"/>
              </a:rPr>
              <a:t>※</a:t>
            </a:r>
            <a:r>
              <a:rPr lang="en-US" altLang="ja-JP" sz="1100" dirty="0">
                <a:solidFill>
                  <a:srgbClr val="595959"/>
                </a:solidFill>
                <a:latin typeface="メイリオ"/>
                <a:ea typeface="メイリオ"/>
                <a:cs typeface="メイリオ" panose="020B0604030504040204" pitchFamily="50" charset="-128"/>
              </a:rPr>
              <a:t>2020</a:t>
            </a:r>
            <a:r>
              <a:rPr kumimoji="1" lang="ja-JP" altLang="en-US" sz="1100">
                <a:solidFill>
                  <a:srgbClr val="595959"/>
                </a:solidFill>
                <a:latin typeface="メイリオ"/>
                <a:ea typeface="メイリオ"/>
                <a:cs typeface="メイリオ" panose="020B0604030504040204" pitchFamily="50" charset="-128"/>
              </a:rPr>
              <a:t>年</a:t>
            </a:r>
            <a:r>
              <a:rPr kumimoji="1" lang="en-US" altLang="ja-JP" sz="1100" dirty="0">
                <a:solidFill>
                  <a:srgbClr val="595959"/>
                </a:solidFill>
                <a:latin typeface="メイリオ"/>
                <a:ea typeface="メイリオ"/>
                <a:cs typeface="メイリオ" panose="020B0604030504040204" pitchFamily="50" charset="-128"/>
              </a:rPr>
              <a:t>10</a:t>
            </a:r>
            <a:r>
              <a:rPr lang="ja-JP" altLang="en-US" sz="1100">
                <a:solidFill>
                  <a:srgbClr val="595959"/>
                </a:solidFill>
                <a:latin typeface="メイリオ"/>
                <a:ea typeface="メイリオ"/>
                <a:cs typeface="メイリオ" panose="020B0604030504040204" pitchFamily="50" charset="-128"/>
              </a:rPr>
              <a:t>月～</a:t>
            </a:r>
            <a:r>
              <a:rPr lang="en-US" altLang="ja-JP" sz="1100" dirty="0">
                <a:solidFill>
                  <a:srgbClr val="595959"/>
                </a:solidFill>
                <a:latin typeface="メイリオ"/>
                <a:ea typeface="メイリオ"/>
                <a:cs typeface="メイリオ" panose="020B0604030504040204" pitchFamily="50" charset="-128"/>
              </a:rPr>
              <a:t>12</a:t>
            </a:r>
            <a:r>
              <a:rPr lang="ja-JP" altLang="en-US" sz="1100">
                <a:solidFill>
                  <a:srgbClr val="595959"/>
                </a:solidFill>
                <a:latin typeface="メイリオ"/>
                <a:ea typeface="メイリオ"/>
                <a:cs typeface="メイリオ" panose="020B0604030504040204" pitchFamily="50" charset="-128"/>
              </a:rPr>
              <a:t>月平均　ヤフー調べ</a:t>
            </a:r>
            <a:endParaRPr kumimoji="1" lang="ja-JP" altLang="en-US" sz="1100">
              <a:solidFill>
                <a:srgbClr val="595959"/>
              </a:solidFill>
              <a:latin typeface="メイリオ"/>
              <a:ea typeface="メイリオ"/>
              <a:cs typeface="メイリオ" panose="020B0604030504040204" pitchFamily="50" charset="-128"/>
            </a:endParaRPr>
          </a:p>
        </p:txBody>
      </p:sp>
      <p:graphicFrame>
        <p:nvGraphicFramePr>
          <p:cNvPr id="15" name="グラフ 14"/>
          <p:cNvGraphicFramePr>
            <a:graphicFrameLocks/>
          </p:cNvGraphicFramePr>
          <p:nvPr>
            <p:extLst>
              <p:ext uri="{D42A27DB-BD31-4B8C-83A1-F6EECF244321}">
                <p14:modId xmlns:p14="http://schemas.microsoft.com/office/powerpoint/2010/main" val="3570289505"/>
              </p:ext>
            </p:extLst>
          </p:nvPr>
        </p:nvGraphicFramePr>
        <p:xfrm>
          <a:off x="4032105" y="4005064"/>
          <a:ext cx="4572000" cy="243125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グラフ 15"/>
          <p:cNvGraphicFramePr>
            <a:graphicFrameLocks/>
          </p:cNvGraphicFramePr>
          <p:nvPr>
            <p:extLst>
              <p:ext uri="{D42A27DB-BD31-4B8C-83A1-F6EECF244321}">
                <p14:modId xmlns:p14="http://schemas.microsoft.com/office/powerpoint/2010/main" val="181157573"/>
              </p:ext>
            </p:extLst>
          </p:nvPr>
        </p:nvGraphicFramePr>
        <p:xfrm>
          <a:off x="4048609" y="4005064"/>
          <a:ext cx="4572000" cy="243125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206714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1280592" y="1322258"/>
            <a:ext cx="1296144" cy="1629965"/>
            <a:chOff x="664552" y="1267571"/>
            <a:chExt cx="2035626" cy="2296801"/>
          </a:xfrm>
        </p:grpSpPr>
        <p:pic>
          <p:nvPicPr>
            <p:cNvPr id="27" name="図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4552" y="1267571"/>
              <a:ext cx="2035626" cy="2296801"/>
            </a:xfrm>
            <a:prstGeom prst="rect">
              <a:avLst/>
            </a:prstGeom>
          </p:spPr>
        </p:pic>
        <p:sp>
          <p:nvSpPr>
            <p:cNvPr id="28" name="正方形/長方形 27"/>
            <p:cNvSpPr/>
            <p:nvPr/>
          </p:nvSpPr>
          <p:spPr>
            <a:xfrm>
              <a:off x="687596" y="2774002"/>
              <a:ext cx="391455" cy="338554"/>
            </a:xfrm>
            <a:prstGeom prst="rect">
              <a:avLst/>
            </a:prstGeom>
            <a:ln>
              <a:noFill/>
            </a:ln>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1600" b="1" dirty="0">
                  <a:solidFill>
                    <a:prstClr val="black"/>
                  </a:solidFill>
                  <a:latin typeface="メイリオ"/>
                  <a:ea typeface="メイリオ"/>
                </a:rPr>
                <a:t>①</a:t>
              </a:r>
            </a:p>
          </p:txBody>
        </p:sp>
        <p:sp>
          <p:nvSpPr>
            <p:cNvPr id="29" name="正方形/長方形 28"/>
            <p:cNvSpPr/>
            <p:nvPr/>
          </p:nvSpPr>
          <p:spPr>
            <a:xfrm>
              <a:off x="687596" y="1596776"/>
              <a:ext cx="1355853" cy="792088"/>
            </a:xfrm>
            <a:prstGeom prst="rect">
              <a:avLst/>
            </a:prstGeom>
            <a:solidFill>
              <a:srgbClr val="E4E4EC"/>
            </a:solidFill>
            <a:ln w="12700" cap="flat" cmpd="sng" algn="ctr">
              <a:noFill/>
              <a:prstDash val="solid"/>
              <a:miter lim="800000"/>
            </a:ln>
            <a:effectLst/>
          </p:spPr>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Segoe UI"/>
                <a:ea typeface="メイリオ"/>
                <a:cs typeface="+mn-cs"/>
              </a:endParaRPr>
            </a:p>
          </p:txBody>
        </p:sp>
        <p:sp>
          <p:nvSpPr>
            <p:cNvPr id="30" name="正方形/長方形 29"/>
            <p:cNvSpPr/>
            <p:nvPr/>
          </p:nvSpPr>
          <p:spPr>
            <a:xfrm>
              <a:off x="692943" y="2774002"/>
              <a:ext cx="1320800" cy="758895"/>
            </a:xfrm>
            <a:prstGeom prst="rect">
              <a:avLst/>
            </a:prstGeom>
            <a:solidFill>
              <a:srgbClr val="E4E4EC"/>
            </a:solidFill>
            <a:ln w="12700" cap="flat" cmpd="sng" algn="ctr">
              <a:noFill/>
              <a:prstDash val="solid"/>
              <a:miter lim="800000"/>
            </a:ln>
            <a:effectLst/>
          </p:spPr>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Segoe UI"/>
                  <a:ea typeface="メイリオ"/>
                  <a:cs typeface="+mn-cs"/>
                </a:rPr>
                <a:t>①</a:t>
              </a:r>
            </a:p>
          </p:txBody>
        </p:sp>
        <p:sp>
          <p:nvSpPr>
            <p:cNvPr id="31" name="正方形/長方形 30"/>
            <p:cNvSpPr/>
            <p:nvPr/>
          </p:nvSpPr>
          <p:spPr>
            <a:xfrm>
              <a:off x="2054615" y="2122027"/>
              <a:ext cx="629053" cy="218018"/>
            </a:xfrm>
            <a:prstGeom prst="rect">
              <a:avLst/>
            </a:prstGeom>
            <a:solidFill>
              <a:srgbClr val="E4E4EC"/>
            </a:solidFill>
            <a:ln w="12700" cap="flat" cmpd="sng" algn="ctr">
              <a:noFill/>
              <a:prstDash val="solid"/>
              <a:miter lim="800000"/>
            </a:ln>
            <a:effectLst/>
          </p:spPr>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Segoe UI"/>
                <a:ea typeface="メイリオ"/>
                <a:cs typeface="+mn-cs"/>
              </a:endParaRPr>
            </a:p>
          </p:txBody>
        </p:sp>
        <p:sp>
          <p:nvSpPr>
            <p:cNvPr id="32" name="正方形/長方形 31"/>
            <p:cNvSpPr/>
            <p:nvPr/>
          </p:nvSpPr>
          <p:spPr>
            <a:xfrm>
              <a:off x="2047980" y="3090598"/>
              <a:ext cx="616086" cy="461693"/>
            </a:xfrm>
            <a:prstGeom prst="rect">
              <a:avLst/>
            </a:prstGeom>
            <a:solidFill>
              <a:srgbClr val="E4E4EC"/>
            </a:solidFill>
            <a:ln w="12700" cap="flat" cmpd="sng" algn="ctr">
              <a:noFill/>
              <a:prstDash val="solid"/>
              <a:miter lim="800000"/>
            </a:ln>
            <a:effectLst/>
          </p:spPr>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Segoe UI"/>
                <a:ea typeface="メイリオ"/>
                <a:cs typeface="+mn-cs"/>
              </a:endParaRPr>
            </a:p>
          </p:txBody>
        </p:sp>
        <p:sp>
          <p:nvSpPr>
            <p:cNvPr id="33" name="正方形/長方形 32"/>
            <p:cNvSpPr/>
            <p:nvPr/>
          </p:nvSpPr>
          <p:spPr>
            <a:xfrm>
              <a:off x="2068118" y="2576251"/>
              <a:ext cx="601451" cy="372446"/>
            </a:xfrm>
            <a:prstGeom prst="rect">
              <a:avLst/>
            </a:prstGeom>
            <a:solidFill>
              <a:srgbClr val="E4E4EC"/>
            </a:solidFill>
            <a:ln w="12700" cap="flat" cmpd="sng" algn="ctr">
              <a:noFill/>
              <a:prstDash val="solid"/>
              <a:miter lim="800000"/>
            </a:ln>
            <a:effectLst/>
          </p:spPr>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Segoe UI"/>
                <a:ea typeface="メイリオ"/>
                <a:cs typeface="+mn-cs"/>
              </a:endParaRPr>
            </a:p>
          </p:txBody>
        </p:sp>
        <p:sp>
          <p:nvSpPr>
            <p:cNvPr id="35" name="正方形/長方形 34"/>
            <p:cNvSpPr/>
            <p:nvPr/>
          </p:nvSpPr>
          <p:spPr>
            <a:xfrm>
              <a:off x="883323" y="1493431"/>
              <a:ext cx="799042" cy="103345"/>
            </a:xfrm>
            <a:prstGeom prst="rect">
              <a:avLst/>
            </a:prstGeom>
            <a:solidFill>
              <a:sysClr val="window" lastClr="FFFFFF"/>
            </a:solidFill>
            <a:ln w="12700" cap="flat" cmpd="sng" algn="ctr">
              <a:noFill/>
              <a:prstDash val="solid"/>
              <a:miter lim="800000"/>
            </a:ln>
            <a:effectLst/>
          </p:spPr>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Segoe UI"/>
                <a:ea typeface="メイリオ"/>
                <a:cs typeface="+mn-cs"/>
              </a:endParaRPr>
            </a:p>
          </p:txBody>
        </p:sp>
      </p:grpSp>
      <p:sp>
        <p:nvSpPr>
          <p:cNvPr id="14" name="タイトル 2"/>
          <p:cNvSpPr>
            <a:spLocks noGrp="1"/>
          </p:cNvSpPr>
          <p:nvPr>
            <p:ph type="title"/>
          </p:nvPr>
        </p:nvSpPr>
        <p:spPr>
          <a:xfrm>
            <a:off x="488504" y="260648"/>
            <a:ext cx="7992888" cy="432048"/>
          </a:xfrm>
        </p:spPr>
        <p:txBody>
          <a:bodyPr>
            <a:noAutofit/>
          </a:bodyPr>
          <a:lstStyle/>
          <a:p>
            <a:r>
              <a:rPr lang="en-US" altLang="ja-JP" sz="2000" dirty="0" err="1"/>
              <a:t>carview</a:t>
            </a:r>
            <a:r>
              <a:rPr lang="en-US" altLang="ja-JP" sz="2000" dirty="0"/>
              <a:t>!</a:t>
            </a:r>
            <a:r>
              <a:rPr lang="ja-JP" altLang="en-US" sz="2000" dirty="0"/>
              <a:t> </a:t>
            </a:r>
            <a:r>
              <a:rPr lang="ja-JP" altLang="en-US" sz="2000" dirty="0" smtClean="0"/>
              <a:t>タイアップページ構成・誘導</a:t>
            </a:r>
            <a:r>
              <a:rPr lang="ja-JP" altLang="en-US" sz="2000" dirty="0"/>
              <a:t>について</a:t>
            </a:r>
            <a:endParaRPr kumimoji="1" lang="ja-JP" altLang="en-US" sz="2000" dirty="0"/>
          </a:p>
        </p:txBody>
      </p:sp>
      <p:sp>
        <p:nvSpPr>
          <p:cNvPr id="13"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18" name="Text Box 46"/>
          <p:cNvSpPr txBox="1">
            <a:spLocks noChangeArrowheads="1"/>
          </p:cNvSpPr>
          <p:nvPr/>
        </p:nvSpPr>
        <p:spPr bwMode="auto">
          <a:xfrm>
            <a:off x="4099846" y="980729"/>
            <a:ext cx="1789258" cy="246221"/>
          </a:xfrm>
          <a:prstGeom prst="rect">
            <a:avLst/>
          </a:prstGeom>
          <a:noFill/>
          <a:ln w="9525">
            <a:noFill/>
            <a:miter lim="800000"/>
            <a:headEnd/>
            <a:tailEnd/>
          </a:ln>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50000"/>
              </a:spcBef>
            </a:pPr>
            <a:r>
              <a:rPr lang="en-US" altLang="ja-JP" sz="1000" dirty="0">
                <a:solidFill>
                  <a:prstClr val="black"/>
                </a:solidFill>
                <a:latin typeface="メイリオ"/>
                <a:ea typeface="メイリオ"/>
              </a:rPr>
              <a:t>PC</a:t>
            </a:r>
            <a:r>
              <a:rPr lang="ja-JP" altLang="en-US" sz="1000" dirty="0">
                <a:solidFill>
                  <a:prstClr val="black"/>
                </a:solidFill>
                <a:latin typeface="メイリオ"/>
                <a:ea typeface="メイリオ"/>
              </a:rPr>
              <a:t>版タイアップページ</a:t>
            </a:r>
          </a:p>
        </p:txBody>
      </p:sp>
      <p:sp>
        <p:nvSpPr>
          <p:cNvPr id="19" name="Text Box 15"/>
          <p:cNvSpPr txBox="1">
            <a:spLocks noChangeArrowheads="1"/>
          </p:cNvSpPr>
          <p:nvPr/>
        </p:nvSpPr>
        <p:spPr bwMode="auto">
          <a:xfrm>
            <a:off x="919267" y="3114428"/>
            <a:ext cx="2058328" cy="400110"/>
          </a:xfrm>
          <a:prstGeom prst="rect">
            <a:avLst/>
          </a:prstGeom>
          <a:noFill/>
          <a:ln w="19050" cap="rnd">
            <a:solidFill>
              <a:sysClr val="window" lastClr="FFFFFF">
                <a:lumMod val="50000"/>
              </a:sysClr>
            </a:solidFill>
            <a:prstDash val="sysDot"/>
            <a:miter lim="800000"/>
            <a:headEnd/>
            <a:tailEnd/>
          </a:ln>
          <a:effec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a:ea typeface="メイリオ"/>
                <a:cs typeface="+mn-cs"/>
              </a:rPr>
              <a:t>①新着記事枠</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a:ea typeface="メイリオ"/>
                <a:cs typeface="+mn-cs"/>
              </a:rPr>
              <a:t>掲載面</a:t>
            </a:r>
            <a:r>
              <a:rPr kumimoji="1" lang="en-US" altLang="ja-JP" sz="1000" b="0" i="0" u="none" strike="noStrike" kern="1200" cap="none" spc="0" normalizeH="0" baseline="0" noProof="0" dirty="0">
                <a:ln>
                  <a:noFill/>
                </a:ln>
                <a:solidFill>
                  <a:prstClr val="black"/>
                </a:solidFill>
                <a:effectLst/>
                <a:uLnTx/>
                <a:uFillTx/>
                <a:latin typeface="メイリオ"/>
                <a:ea typeface="メイリオ"/>
                <a:cs typeface="+mn-cs"/>
              </a:rPr>
              <a:t>:</a:t>
            </a:r>
            <a:r>
              <a:rPr kumimoji="1" lang="en-US" altLang="ja-JP" sz="1000" b="0" i="0" u="none" strike="noStrike" kern="1200" cap="none" spc="0" normalizeH="0" baseline="0" noProof="0" dirty="0" err="1">
                <a:ln>
                  <a:noFill/>
                </a:ln>
                <a:solidFill>
                  <a:prstClr val="black"/>
                </a:solidFill>
                <a:effectLst/>
                <a:uLnTx/>
                <a:uFillTx/>
                <a:latin typeface="メイリオ"/>
                <a:ea typeface="メイリオ"/>
                <a:cs typeface="+mn-cs"/>
              </a:rPr>
              <a:t>cariview</a:t>
            </a:r>
            <a:r>
              <a:rPr kumimoji="1" lang="en-US" altLang="ja-JP" sz="1000" b="0" i="0" u="none" strike="noStrike" kern="1200" cap="none" spc="0" normalizeH="0" baseline="0" noProof="0" dirty="0">
                <a:ln>
                  <a:noFill/>
                </a:ln>
                <a:solidFill>
                  <a:prstClr val="black"/>
                </a:solidFill>
                <a:effectLst/>
                <a:uLnTx/>
                <a:uFillTx/>
                <a:latin typeface="メイリオ"/>
                <a:ea typeface="メイリオ"/>
                <a:cs typeface="+mn-cs"/>
              </a:rPr>
              <a:t>!</a:t>
            </a:r>
            <a:r>
              <a:rPr kumimoji="1" lang="ja-JP" altLang="en-US" sz="1000" b="0" i="0" u="none" strike="noStrike" kern="1200" cap="none" spc="0" normalizeH="0" baseline="0" noProof="0" dirty="0">
                <a:ln>
                  <a:noFill/>
                </a:ln>
                <a:solidFill>
                  <a:prstClr val="black"/>
                </a:solidFill>
                <a:effectLst/>
                <a:uLnTx/>
                <a:uFillTx/>
                <a:latin typeface="メイリオ"/>
                <a:ea typeface="メイリオ"/>
                <a:cs typeface="+mn-cs"/>
              </a:rPr>
              <a:t> トップページ</a:t>
            </a:r>
            <a:endParaRPr kumimoji="1" lang="en-US" altLang="ja-JP" sz="1000" b="0" i="0" u="none" strike="noStrike" kern="1200" cap="none" spc="0" normalizeH="0" baseline="0" noProof="0" dirty="0">
              <a:ln>
                <a:noFill/>
              </a:ln>
              <a:solidFill>
                <a:prstClr val="black"/>
              </a:solidFill>
              <a:effectLst/>
              <a:uLnTx/>
              <a:uFillTx/>
              <a:latin typeface="メイリオ"/>
              <a:ea typeface="メイリオ"/>
              <a:cs typeface="+mn-cs"/>
            </a:endParaRPr>
          </a:p>
        </p:txBody>
      </p:sp>
      <p:sp>
        <p:nvSpPr>
          <p:cNvPr id="20" name="Text Box 15"/>
          <p:cNvSpPr txBox="1">
            <a:spLocks noChangeArrowheads="1"/>
          </p:cNvSpPr>
          <p:nvPr/>
        </p:nvSpPr>
        <p:spPr bwMode="auto">
          <a:xfrm>
            <a:off x="6987142" y="3122176"/>
            <a:ext cx="2016224" cy="400110"/>
          </a:xfrm>
          <a:prstGeom prst="rect">
            <a:avLst/>
          </a:prstGeom>
          <a:noFill/>
          <a:ln w="19050" cap="rnd">
            <a:solidFill>
              <a:sysClr val="window" lastClr="FFFFFF">
                <a:lumMod val="50000"/>
              </a:sysClr>
            </a:solidFill>
            <a:prstDash val="sysDot"/>
            <a:miter lim="800000"/>
            <a:headEnd/>
            <a:tailEnd/>
          </a:ln>
          <a:effec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a:ea typeface="メイリオ"/>
                <a:cs typeface="+mn-cs"/>
              </a:rPr>
              <a:t>②ピックアップ枠</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メイリオ"/>
                <a:ea typeface="メイリオ"/>
                <a:cs typeface="+mn-cs"/>
              </a:rPr>
              <a:t>掲載面：</a:t>
            </a:r>
            <a:r>
              <a:rPr kumimoji="1" lang="en-US" altLang="ja-JP" sz="1000" b="0" i="0" u="none" strike="noStrike" kern="1200" cap="none" spc="0" normalizeH="0" baseline="0" noProof="0" dirty="0" err="1">
                <a:ln>
                  <a:noFill/>
                </a:ln>
                <a:solidFill>
                  <a:prstClr val="black"/>
                </a:solidFill>
                <a:effectLst/>
                <a:uLnTx/>
                <a:uFillTx/>
                <a:latin typeface="メイリオ"/>
                <a:ea typeface="メイリオ"/>
                <a:cs typeface="+mn-cs"/>
              </a:rPr>
              <a:t>carview</a:t>
            </a:r>
            <a:r>
              <a:rPr kumimoji="1" lang="en-US" altLang="ja-JP" sz="1000" b="0" i="0" u="none" strike="noStrike" kern="1200" cap="none" spc="0" normalizeH="0" baseline="0" noProof="0" dirty="0">
                <a:ln>
                  <a:noFill/>
                </a:ln>
                <a:solidFill>
                  <a:prstClr val="black"/>
                </a:solidFill>
                <a:effectLst/>
                <a:uLnTx/>
                <a:uFillTx/>
                <a:latin typeface="メイリオ"/>
                <a:ea typeface="メイリオ"/>
                <a:cs typeface="+mn-cs"/>
              </a:rPr>
              <a:t>!</a:t>
            </a:r>
            <a:r>
              <a:rPr kumimoji="1" lang="ja-JP" altLang="en-US" sz="1000" b="0" i="0" u="none" strike="noStrike" kern="1200" cap="none" spc="0" normalizeH="0" baseline="0" noProof="0" dirty="0">
                <a:ln>
                  <a:noFill/>
                </a:ln>
                <a:solidFill>
                  <a:prstClr val="black"/>
                </a:solidFill>
                <a:effectLst/>
                <a:uLnTx/>
                <a:uFillTx/>
                <a:latin typeface="メイリオ"/>
                <a:ea typeface="メイリオ"/>
                <a:cs typeface="+mn-cs"/>
              </a:rPr>
              <a:t> 中面ページ</a:t>
            </a:r>
          </a:p>
        </p:txBody>
      </p:sp>
      <p:sp>
        <p:nvSpPr>
          <p:cNvPr id="21" name="Text Box 46"/>
          <p:cNvSpPr txBox="1">
            <a:spLocks noChangeArrowheads="1"/>
          </p:cNvSpPr>
          <p:nvPr/>
        </p:nvSpPr>
        <p:spPr bwMode="auto">
          <a:xfrm>
            <a:off x="7100625" y="1009195"/>
            <a:ext cx="1789258" cy="246221"/>
          </a:xfrm>
          <a:prstGeom prst="rect">
            <a:avLst/>
          </a:prstGeom>
          <a:noFill/>
          <a:ln w="9525">
            <a:noFill/>
            <a:miter lim="800000"/>
            <a:headEnd/>
            <a:tailEnd/>
          </a:ln>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50000"/>
              </a:spcBef>
            </a:pPr>
            <a:r>
              <a:rPr lang="en-US" altLang="ja-JP" sz="1000" dirty="0" err="1">
                <a:solidFill>
                  <a:prstClr val="black"/>
                </a:solidFill>
                <a:latin typeface="メイリオ"/>
                <a:ea typeface="メイリオ"/>
              </a:rPr>
              <a:t>carview</a:t>
            </a:r>
            <a:r>
              <a:rPr lang="en-US" altLang="ja-JP" sz="1000" dirty="0">
                <a:solidFill>
                  <a:prstClr val="black"/>
                </a:solidFill>
                <a:latin typeface="メイリオ"/>
                <a:ea typeface="メイリオ"/>
              </a:rPr>
              <a:t>!</a:t>
            </a:r>
            <a:r>
              <a:rPr lang="ja-JP" altLang="en-US" sz="1000" dirty="0">
                <a:solidFill>
                  <a:prstClr val="black"/>
                </a:solidFill>
                <a:latin typeface="メイリオ"/>
                <a:ea typeface="メイリオ"/>
              </a:rPr>
              <a:t> </a:t>
            </a:r>
            <a:r>
              <a:rPr lang="en-US" altLang="ja-JP" sz="1000" dirty="0">
                <a:solidFill>
                  <a:prstClr val="black"/>
                </a:solidFill>
                <a:latin typeface="メイリオ"/>
                <a:ea typeface="メイリオ"/>
              </a:rPr>
              <a:t>PC</a:t>
            </a:r>
            <a:r>
              <a:rPr lang="ja-JP" altLang="en-US" sz="1000" dirty="0">
                <a:solidFill>
                  <a:prstClr val="black"/>
                </a:solidFill>
                <a:latin typeface="メイリオ"/>
                <a:ea typeface="メイリオ"/>
              </a:rPr>
              <a:t>中面ページ</a:t>
            </a:r>
          </a:p>
        </p:txBody>
      </p:sp>
      <p:sp>
        <p:nvSpPr>
          <p:cNvPr id="22" name="Text Box 46"/>
          <p:cNvSpPr txBox="1">
            <a:spLocks noChangeArrowheads="1"/>
          </p:cNvSpPr>
          <p:nvPr/>
        </p:nvSpPr>
        <p:spPr bwMode="auto">
          <a:xfrm>
            <a:off x="950456" y="969457"/>
            <a:ext cx="1789258" cy="246221"/>
          </a:xfrm>
          <a:prstGeom prst="rect">
            <a:avLst/>
          </a:prstGeom>
          <a:noFill/>
          <a:ln w="9525">
            <a:noFill/>
            <a:miter lim="800000"/>
            <a:headEnd/>
            <a:tailEnd/>
          </a:ln>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50000"/>
              </a:spcBef>
            </a:pPr>
            <a:r>
              <a:rPr lang="en-US" altLang="ja-JP" sz="1000" dirty="0" err="1">
                <a:solidFill>
                  <a:prstClr val="black"/>
                </a:solidFill>
                <a:latin typeface="メイリオ"/>
                <a:ea typeface="メイリオ"/>
              </a:rPr>
              <a:t>carview</a:t>
            </a:r>
            <a:r>
              <a:rPr lang="en-US" altLang="ja-JP" sz="1000" dirty="0">
                <a:solidFill>
                  <a:prstClr val="black"/>
                </a:solidFill>
                <a:latin typeface="メイリオ"/>
                <a:ea typeface="メイリオ"/>
              </a:rPr>
              <a:t>! PC</a:t>
            </a:r>
            <a:r>
              <a:rPr lang="ja-JP" altLang="en-US" sz="1000" dirty="0">
                <a:solidFill>
                  <a:prstClr val="black"/>
                </a:solidFill>
                <a:latin typeface="メイリオ"/>
                <a:ea typeface="メイリオ"/>
              </a:rPr>
              <a:t>トップページ</a:t>
            </a:r>
          </a:p>
        </p:txBody>
      </p:sp>
      <p:sp>
        <p:nvSpPr>
          <p:cNvPr id="23" name="Text Box 20"/>
          <p:cNvSpPr txBox="1">
            <a:spLocks noChangeArrowheads="1"/>
          </p:cNvSpPr>
          <p:nvPr/>
        </p:nvSpPr>
        <p:spPr bwMode="auto">
          <a:xfrm>
            <a:off x="272480" y="5881342"/>
            <a:ext cx="4338374" cy="784830"/>
          </a:xfrm>
          <a:prstGeom prst="rect">
            <a:avLst/>
          </a:prstGeom>
          <a:noFill/>
          <a:ln w="9525">
            <a:noFill/>
            <a:miter lim="800000"/>
            <a:headEnd/>
            <a:tailEnd/>
          </a:ln>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50000"/>
              </a:spcBef>
            </a:pPr>
            <a:r>
              <a:rPr lang="en-US" altLang="ja-JP" sz="900" dirty="0">
                <a:solidFill>
                  <a:srgbClr val="000000"/>
                </a:solidFill>
                <a:latin typeface="メイリオ"/>
                <a:ea typeface="メイリオ"/>
                <a:cs typeface="Verdana"/>
              </a:rPr>
              <a:t>※</a:t>
            </a:r>
            <a:r>
              <a:rPr lang="ja-JP" altLang="en-US" sz="900">
                <a:solidFill>
                  <a:srgbClr val="000000"/>
                </a:solidFill>
                <a:latin typeface="メイリオ"/>
                <a:ea typeface="メイリオ"/>
                <a:cs typeface="Verdana"/>
              </a:rPr>
              <a:t>　　　　枠内のスペースのいずれかで誘導を展開します。</a:t>
            </a:r>
            <a:r>
              <a:rPr lang="ja-JP" altLang="en-US" sz="900" dirty="0">
                <a:latin typeface="メイリオ"/>
                <a:ea typeface="メイリオ"/>
                <a:cs typeface="Verdana" pitchFamily="34" charset="0"/>
              </a:rPr>
              <a:t/>
            </a:r>
            <a:br>
              <a:rPr lang="ja-JP" altLang="en-US" sz="900" dirty="0">
                <a:latin typeface="メイリオ"/>
                <a:ea typeface="メイリオ"/>
                <a:cs typeface="Verdana" pitchFamily="34" charset="0"/>
              </a:rPr>
            </a:br>
            <a:r>
              <a:rPr lang="en-US" altLang="ja-JP" sz="900" dirty="0">
                <a:solidFill>
                  <a:srgbClr val="000000"/>
                </a:solidFill>
                <a:latin typeface="メイリオ"/>
                <a:ea typeface="メイリオ"/>
                <a:cs typeface="Verdana"/>
              </a:rPr>
              <a:t>※</a:t>
            </a:r>
            <a:r>
              <a:rPr lang="ja-JP" altLang="en-US" sz="900">
                <a:solidFill>
                  <a:srgbClr val="000000"/>
                </a:solidFill>
                <a:latin typeface="メイリオ"/>
                <a:ea typeface="メイリオ"/>
                <a:cs typeface="Verdana"/>
              </a:rPr>
              <a:t>誘導は常時掲載ではありません。　　　　　　　　　　　　　　　　　　　　　　　　　　　　　　　　　　　　　　　　　</a:t>
            </a:r>
            <a:r>
              <a:rPr lang="en-US" altLang="ja-JP" sz="900" dirty="0">
                <a:latin typeface="メイリオ"/>
                <a:ea typeface="メイリオ"/>
                <a:cs typeface="Verdana"/>
              </a:rPr>
              <a:t>※</a:t>
            </a:r>
            <a:r>
              <a:rPr lang="ja-JP" altLang="en-US" sz="900">
                <a:latin typeface="メイリオ"/>
                <a:ea typeface="メイリオ"/>
                <a:cs typeface="Verdana"/>
              </a:rPr>
              <a:t>誘導枠の位置は変更になる可能性があります。また位置の指定はできません。</a:t>
            </a:r>
            <a:r>
              <a:rPr lang="en-US" altLang="ja-JP" sz="900" dirty="0">
                <a:latin typeface="メイリオ"/>
                <a:ea typeface="メイリオ"/>
                <a:cs typeface="Verdana" pitchFamily="34" charset="0"/>
              </a:rPr>
              <a:t/>
            </a:r>
            <a:br>
              <a:rPr lang="en-US" altLang="ja-JP" sz="900" dirty="0">
                <a:latin typeface="メイリオ"/>
                <a:ea typeface="メイリオ"/>
                <a:cs typeface="Verdana" pitchFamily="34" charset="0"/>
              </a:rPr>
            </a:br>
            <a:r>
              <a:rPr lang="en-US" altLang="ja-JP" sz="900" dirty="0">
                <a:latin typeface="メイリオ"/>
                <a:ea typeface="メイリオ"/>
                <a:cs typeface="Verdana"/>
              </a:rPr>
              <a:t>※</a:t>
            </a:r>
            <a:r>
              <a:rPr lang="ja-JP" altLang="en-US" sz="900"/>
              <a:t>他の特別企画誘導と、並列で掲載します。</a:t>
            </a:r>
            <a:r>
              <a:rPr lang="ja-JP" altLang="en-US" sz="900" dirty="0">
                <a:ea typeface="+mn-lt"/>
                <a:cs typeface="+mn-lt"/>
              </a:rPr>
              <a:t/>
            </a:r>
            <a:br>
              <a:rPr lang="ja-JP" altLang="en-US" sz="900" dirty="0">
                <a:ea typeface="+mn-lt"/>
                <a:cs typeface="+mn-lt"/>
              </a:rPr>
            </a:br>
            <a:r>
              <a:rPr lang="en-US" sz="900" dirty="0">
                <a:solidFill>
                  <a:srgbClr val="1D1C1D"/>
                </a:solidFill>
                <a:ea typeface="+mn-lt"/>
                <a:cs typeface="+mn-lt"/>
              </a:rPr>
              <a:t>※SP</a:t>
            </a:r>
            <a:r>
              <a:rPr lang="ja-JP" sz="900">
                <a:solidFill>
                  <a:srgbClr val="1D1C1D"/>
                </a:solidFill>
                <a:ea typeface="+mn-lt"/>
                <a:cs typeface="+mn-lt"/>
              </a:rPr>
              <a:t>はスマートフォンの略称です</a:t>
            </a:r>
            <a:endParaRPr lang="ja-JP" altLang="en-US" sz="900" dirty="0">
              <a:ea typeface="+mn-lt"/>
              <a:cs typeface="+mn-lt"/>
            </a:endParaRPr>
          </a:p>
        </p:txBody>
      </p:sp>
      <p:sp>
        <p:nvSpPr>
          <p:cNvPr id="24" name="Rectangle 20"/>
          <p:cNvSpPr>
            <a:spLocks noChangeArrowheads="1"/>
          </p:cNvSpPr>
          <p:nvPr/>
        </p:nvSpPr>
        <p:spPr bwMode="auto">
          <a:xfrm>
            <a:off x="560512" y="5881342"/>
            <a:ext cx="263952" cy="126468"/>
          </a:xfrm>
          <a:prstGeom prst="rect">
            <a:avLst/>
          </a:prstGeom>
          <a:solidFill>
            <a:srgbClr val="E4E4EC">
              <a:alpha val="60000"/>
            </a:srgbClr>
          </a:solidFill>
          <a:ln w="9525">
            <a:solidFill>
              <a:srgbClr val="000000"/>
            </a:solidFill>
            <a:miter lim="800000"/>
            <a:headEnd/>
            <a:tailEnd/>
          </a:ln>
          <a:effectLst/>
        </p:spPr>
        <p:txBody>
          <a:bodyPr wrap="none"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メイリオ"/>
              <a:ea typeface="メイリオ"/>
              <a:cs typeface="Meiryo UI" panose="020B0604030504040204" pitchFamily="50" charset="-128"/>
            </a:endParaRPr>
          </a:p>
        </p:txBody>
      </p:sp>
      <p:pic>
        <p:nvPicPr>
          <p:cNvPr id="25" name="図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0626" y="1278609"/>
            <a:ext cx="1503550" cy="1718343"/>
          </a:xfrm>
          <a:prstGeom prst="rect">
            <a:avLst/>
          </a:prstGeom>
        </p:spPr>
      </p:pic>
      <p:cxnSp>
        <p:nvCxnSpPr>
          <p:cNvPr id="26" name="AutoShape 630"/>
          <p:cNvCxnSpPr>
            <a:cxnSpLocks noChangeShapeType="1"/>
            <a:endCxn id="39" idx="3"/>
          </p:cNvCxnSpPr>
          <p:nvPr/>
        </p:nvCxnSpPr>
        <p:spPr bwMode="auto">
          <a:xfrm rot="10800000">
            <a:off x="5690424" y="2239095"/>
            <a:ext cx="2411181" cy="167259"/>
          </a:xfrm>
          <a:prstGeom prst="bentConnector3">
            <a:avLst>
              <a:gd name="adj1" fmla="val 50000"/>
            </a:avLst>
          </a:prstGeom>
          <a:noFill/>
          <a:ln w="28575">
            <a:solidFill>
              <a:srgbClr val="000000"/>
            </a:solidFill>
            <a:miter lim="800000"/>
            <a:headEnd/>
            <a:tailEnd type="triangle" w="med" len="med"/>
          </a:ln>
          <a:effectLst/>
        </p:spPr>
      </p:cxnSp>
      <p:cxnSp>
        <p:nvCxnSpPr>
          <p:cNvPr id="34" name="AutoShape 630"/>
          <p:cNvCxnSpPr>
            <a:cxnSpLocks noChangeShapeType="1"/>
            <a:endCxn id="40" idx="1"/>
          </p:cNvCxnSpPr>
          <p:nvPr/>
        </p:nvCxnSpPr>
        <p:spPr bwMode="auto">
          <a:xfrm flipV="1">
            <a:off x="2216696" y="2321497"/>
            <a:ext cx="1802883" cy="329149"/>
          </a:xfrm>
          <a:prstGeom prst="bentConnector3">
            <a:avLst>
              <a:gd name="adj1" fmla="val 50000"/>
            </a:avLst>
          </a:prstGeom>
          <a:noFill/>
          <a:ln w="28575">
            <a:solidFill>
              <a:srgbClr val="000000"/>
            </a:solidFill>
            <a:miter lim="800000"/>
            <a:headEnd/>
            <a:tailEnd type="triangle" w="med" len="med"/>
          </a:ln>
          <a:effectLst/>
        </p:spPr>
      </p:cxnSp>
      <p:grpSp>
        <p:nvGrpSpPr>
          <p:cNvPr id="36" name="グループ化 35"/>
          <p:cNvGrpSpPr/>
          <p:nvPr/>
        </p:nvGrpSpPr>
        <p:grpSpPr>
          <a:xfrm>
            <a:off x="3986938" y="1273465"/>
            <a:ext cx="1703485" cy="1931257"/>
            <a:chOff x="3744540" y="1178986"/>
            <a:chExt cx="2090755" cy="2389435"/>
          </a:xfrm>
        </p:grpSpPr>
        <p:grpSp>
          <p:nvGrpSpPr>
            <p:cNvPr id="37" name="グループ化 36"/>
            <p:cNvGrpSpPr/>
            <p:nvPr/>
          </p:nvGrpSpPr>
          <p:grpSpPr>
            <a:xfrm>
              <a:off x="3744540" y="1178986"/>
              <a:ext cx="2090755" cy="2389435"/>
              <a:chOff x="3744540" y="1178986"/>
              <a:chExt cx="2090755" cy="2389435"/>
            </a:xfrm>
          </p:grpSpPr>
          <p:pic>
            <p:nvPicPr>
              <p:cNvPr id="39" name="図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4540" y="1178986"/>
                <a:ext cx="2090755" cy="2389435"/>
              </a:xfrm>
              <a:prstGeom prst="rect">
                <a:avLst/>
              </a:prstGeom>
            </p:spPr>
          </p:pic>
          <p:sp>
            <p:nvSpPr>
              <p:cNvPr id="40" name="正方形/長方形 39"/>
              <p:cNvSpPr/>
              <p:nvPr/>
            </p:nvSpPr>
            <p:spPr>
              <a:xfrm>
                <a:off x="3784601" y="1412776"/>
                <a:ext cx="2000250" cy="2125761"/>
              </a:xfrm>
              <a:prstGeom prst="rect">
                <a:avLst/>
              </a:prstGeom>
              <a:solidFill>
                <a:sysClr val="window" lastClr="FFFFFF"/>
              </a:solidFill>
              <a:ln w="12700" cap="flat" cmpd="sng" algn="ctr">
                <a:noFill/>
                <a:prstDash val="solid"/>
                <a:miter lim="800000"/>
              </a:ln>
              <a:effectLst/>
            </p:spPr>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Segoe UI"/>
                  <a:ea typeface="メイリオ"/>
                  <a:cs typeface="+mn-cs"/>
                </a:endParaRPr>
              </a:p>
            </p:txBody>
          </p:sp>
        </p:grpSp>
        <p:sp>
          <p:nvSpPr>
            <p:cNvPr id="38" name="正方形/長方形 37"/>
            <p:cNvSpPr/>
            <p:nvPr/>
          </p:nvSpPr>
          <p:spPr>
            <a:xfrm>
              <a:off x="4108697" y="3063965"/>
              <a:ext cx="1370146" cy="379448"/>
            </a:xfrm>
            <a:prstGeom prst="rect">
              <a:avLst/>
            </a:prstGeom>
            <a:solidFill>
              <a:srgbClr val="C00000"/>
            </a:solidFill>
            <a:ln w="12700" cap="flat" cmpd="sng" algn="ctr">
              <a:noFill/>
              <a:prstDash val="solid"/>
              <a:miter lim="800000"/>
            </a:ln>
            <a:effectLst/>
          </p:spPr>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ysClr val="window" lastClr="FFFFFF"/>
                  </a:solidFill>
                  <a:effectLst/>
                  <a:uLnTx/>
                  <a:uFillTx/>
                  <a:latin typeface="Segoe UI"/>
                  <a:ea typeface="メイリオ"/>
                  <a:cs typeface="+mn-cs"/>
                </a:rPr>
                <a:t>バナー</a:t>
              </a:r>
            </a:p>
          </p:txBody>
        </p:sp>
      </p:grpSp>
      <p:pic>
        <p:nvPicPr>
          <p:cNvPr id="56" name="図 5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04928" y="3811555"/>
            <a:ext cx="1034227" cy="1936562"/>
          </a:xfrm>
          <a:prstGeom prst="rect">
            <a:avLst/>
          </a:prstGeom>
        </p:spPr>
      </p:pic>
      <p:sp>
        <p:nvSpPr>
          <p:cNvPr id="57" name="Text Box 46"/>
          <p:cNvSpPr txBox="1">
            <a:spLocks noChangeArrowheads="1"/>
          </p:cNvSpPr>
          <p:nvPr/>
        </p:nvSpPr>
        <p:spPr bwMode="auto">
          <a:xfrm>
            <a:off x="4063798" y="3587566"/>
            <a:ext cx="1789258" cy="246221"/>
          </a:xfrm>
          <a:prstGeom prst="rect">
            <a:avLst/>
          </a:prstGeom>
          <a:noFill/>
          <a:ln w="9525">
            <a:noFill/>
            <a:miter lim="800000"/>
            <a:headEnd/>
            <a:tailEnd/>
          </a:ln>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50000"/>
              </a:spcBef>
            </a:pPr>
            <a:r>
              <a:rPr lang="en-US" altLang="ja-JP" sz="1000" dirty="0">
                <a:solidFill>
                  <a:prstClr val="black"/>
                </a:solidFill>
                <a:latin typeface="メイリオ"/>
                <a:ea typeface="メイリオ"/>
              </a:rPr>
              <a:t>SP</a:t>
            </a:r>
            <a:r>
              <a:rPr lang="ja-JP" altLang="en-US" sz="1000" dirty="0">
                <a:solidFill>
                  <a:prstClr val="black"/>
                </a:solidFill>
                <a:latin typeface="メイリオ"/>
                <a:ea typeface="メイリオ"/>
              </a:rPr>
              <a:t>版タイアップページ</a:t>
            </a:r>
          </a:p>
        </p:txBody>
      </p:sp>
      <p:sp>
        <p:nvSpPr>
          <p:cNvPr id="58" name="正方形/長方形 57"/>
          <p:cNvSpPr/>
          <p:nvPr/>
        </p:nvSpPr>
        <p:spPr>
          <a:xfrm>
            <a:off x="4463061" y="5161060"/>
            <a:ext cx="717963" cy="205675"/>
          </a:xfrm>
          <a:prstGeom prst="rect">
            <a:avLst/>
          </a:prstGeom>
          <a:solidFill>
            <a:srgbClr val="C00000"/>
          </a:solidFill>
          <a:ln w="12700" cap="flat" cmpd="sng" algn="ctr">
            <a:noFill/>
            <a:prstDash val="solid"/>
            <a:miter lim="800000"/>
          </a:ln>
          <a:effectLst/>
        </p:spPr>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ysClr val="window" lastClr="FFFFFF"/>
                </a:solidFill>
                <a:effectLst/>
                <a:uLnTx/>
                <a:uFillTx/>
                <a:latin typeface="Segoe UI"/>
                <a:ea typeface="メイリオ"/>
                <a:cs typeface="+mn-cs"/>
              </a:rPr>
              <a:t>バナー</a:t>
            </a:r>
          </a:p>
        </p:txBody>
      </p:sp>
      <p:sp>
        <p:nvSpPr>
          <p:cNvPr id="59" name="Text Box 46"/>
          <p:cNvSpPr txBox="1">
            <a:spLocks noChangeArrowheads="1"/>
          </p:cNvSpPr>
          <p:nvPr/>
        </p:nvSpPr>
        <p:spPr bwMode="auto">
          <a:xfrm>
            <a:off x="7075974" y="3599966"/>
            <a:ext cx="1789258" cy="246221"/>
          </a:xfrm>
          <a:prstGeom prst="rect">
            <a:avLst/>
          </a:prstGeom>
          <a:noFill/>
          <a:ln w="9525">
            <a:noFill/>
            <a:miter lim="800000"/>
            <a:headEnd/>
            <a:tailEnd/>
          </a:ln>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50000"/>
              </a:spcBef>
            </a:pPr>
            <a:r>
              <a:rPr lang="en-US" altLang="ja-JP" sz="1000" dirty="0" err="1">
                <a:solidFill>
                  <a:prstClr val="black"/>
                </a:solidFill>
                <a:latin typeface="メイリオ"/>
                <a:ea typeface="メイリオ"/>
              </a:rPr>
              <a:t>carview</a:t>
            </a:r>
            <a:r>
              <a:rPr lang="en-US" altLang="ja-JP" sz="1000" dirty="0">
                <a:solidFill>
                  <a:prstClr val="black"/>
                </a:solidFill>
                <a:latin typeface="メイリオ"/>
                <a:ea typeface="メイリオ"/>
              </a:rPr>
              <a:t>!</a:t>
            </a:r>
            <a:r>
              <a:rPr lang="ja-JP" altLang="en-US" sz="1000" dirty="0">
                <a:solidFill>
                  <a:prstClr val="black"/>
                </a:solidFill>
                <a:latin typeface="メイリオ"/>
                <a:ea typeface="メイリオ"/>
              </a:rPr>
              <a:t> </a:t>
            </a:r>
            <a:r>
              <a:rPr lang="en-US" altLang="ja-JP" sz="1000" dirty="0">
                <a:solidFill>
                  <a:prstClr val="black"/>
                </a:solidFill>
                <a:latin typeface="メイリオ"/>
                <a:ea typeface="メイリオ"/>
              </a:rPr>
              <a:t>SP</a:t>
            </a:r>
            <a:r>
              <a:rPr lang="ja-JP" altLang="en-US" sz="1000" dirty="0">
                <a:solidFill>
                  <a:prstClr val="black"/>
                </a:solidFill>
                <a:latin typeface="メイリオ"/>
                <a:ea typeface="メイリオ"/>
              </a:rPr>
              <a:t>中面ページ</a:t>
            </a:r>
          </a:p>
        </p:txBody>
      </p:sp>
      <p:sp>
        <p:nvSpPr>
          <p:cNvPr id="60" name="Text Box 46"/>
          <p:cNvSpPr txBox="1">
            <a:spLocks noChangeArrowheads="1"/>
          </p:cNvSpPr>
          <p:nvPr/>
        </p:nvSpPr>
        <p:spPr bwMode="auto">
          <a:xfrm>
            <a:off x="1084991" y="3629592"/>
            <a:ext cx="1789258" cy="246221"/>
          </a:xfrm>
          <a:prstGeom prst="rect">
            <a:avLst/>
          </a:prstGeom>
          <a:noFill/>
          <a:ln w="9525">
            <a:noFill/>
            <a:miter lim="800000"/>
            <a:headEnd/>
            <a:tailEnd/>
          </a:ln>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50000"/>
              </a:spcBef>
            </a:pPr>
            <a:r>
              <a:rPr lang="en-US" altLang="ja-JP" sz="1000" dirty="0" err="1">
                <a:solidFill>
                  <a:prstClr val="black"/>
                </a:solidFill>
                <a:latin typeface="メイリオ"/>
                <a:ea typeface="メイリオ"/>
              </a:rPr>
              <a:t>carview</a:t>
            </a:r>
            <a:r>
              <a:rPr lang="en-US" altLang="ja-JP" sz="1000" dirty="0">
                <a:solidFill>
                  <a:prstClr val="black"/>
                </a:solidFill>
                <a:latin typeface="メイリオ"/>
                <a:ea typeface="メイリオ"/>
              </a:rPr>
              <a:t>! SP</a:t>
            </a:r>
            <a:r>
              <a:rPr lang="ja-JP" altLang="en-US" sz="1000" dirty="0">
                <a:solidFill>
                  <a:prstClr val="black"/>
                </a:solidFill>
                <a:latin typeface="メイリオ"/>
                <a:ea typeface="メイリオ"/>
              </a:rPr>
              <a:t>トップページ</a:t>
            </a:r>
          </a:p>
        </p:txBody>
      </p:sp>
      <p:cxnSp>
        <p:nvCxnSpPr>
          <p:cNvPr id="61" name="AutoShape 630"/>
          <p:cNvCxnSpPr>
            <a:cxnSpLocks noChangeShapeType="1"/>
            <a:stCxn id="70" idx="1"/>
            <a:endCxn id="56" idx="3"/>
          </p:cNvCxnSpPr>
          <p:nvPr/>
        </p:nvCxnSpPr>
        <p:spPr bwMode="auto">
          <a:xfrm rot="10800000">
            <a:off x="5339155" y="4779837"/>
            <a:ext cx="2134126" cy="630931"/>
          </a:xfrm>
          <a:prstGeom prst="bentConnector3">
            <a:avLst>
              <a:gd name="adj1" fmla="val 50000"/>
            </a:avLst>
          </a:prstGeom>
          <a:noFill/>
          <a:ln w="28575">
            <a:solidFill>
              <a:srgbClr val="000000"/>
            </a:solidFill>
            <a:miter lim="800000"/>
            <a:headEnd/>
            <a:tailEnd type="triangle" w="med" len="med"/>
          </a:ln>
          <a:effectLst/>
        </p:spPr>
      </p:cxnSp>
      <p:cxnSp>
        <p:nvCxnSpPr>
          <p:cNvPr id="62" name="AutoShape 630"/>
          <p:cNvCxnSpPr>
            <a:cxnSpLocks noChangeShapeType="1"/>
            <a:stCxn id="67" idx="3"/>
            <a:endCxn id="56" idx="1"/>
          </p:cNvCxnSpPr>
          <p:nvPr/>
        </p:nvCxnSpPr>
        <p:spPr bwMode="auto">
          <a:xfrm flipV="1">
            <a:off x="2246906" y="4779836"/>
            <a:ext cx="2058022" cy="658479"/>
          </a:xfrm>
          <a:prstGeom prst="bentConnector3">
            <a:avLst>
              <a:gd name="adj1" fmla="val 50000"/>
            </a:avLst>
          </a:prstGeom>
          <a:noFill/>
          <a:ln w="28575">
            <a:solidFill>
              <a:srgbClr val="000000"/>
            </a:solidFill>
            <a:miter lim="800000"/>
            <a:headEnd/>
            <a:tailEnd type="triangle" w="med" len="med"/>
          </a:ln>
          <a:effectLst/>
        </p:spPr>
      </p:cxnSp>
      <p:pic>
        <p:nvPicPr>
          <p:cNvPr id="66" name="図 6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390501" y="3949603"/>
            <a:ext cx="898203" cy="1354667"/>
          </a:xfrm>
          <a:prstGeom prst="rect">
            <a:avLst/>
          </a:prstGeom>
          <a:effectLst/>
        </p:spPr>
      </p:pic>
      <p:sp>
        <p:nvSpPr>
          <p:cNvPr id="67" name="正方形/長方形 66"/>
          <p:cNvSpPr/>
          <p:nvPr/>
        </p:nvSpPr>
        <p:spPr>
          <a:xfrm>
            <a:off x="1390502" y="5128513"/>
            <a:ext cx="856404" cy="619604"/>
          </a:xfrm>
          <a:prstGeom prst="rect">
            <a:avLst/>
          </a:prstGeom>
          <a:solidFill>
            <a:srgbClr val="E4E4EC"/>
          </a:solidFill>
          <a:ln w="3175" cap="flat" cmpd="sng" algn="ctr">
            <a:solidFill>
              <a:schemeClr val="tx1"/>
            </a:solidFill>
            <a:prstDash val="solid"/>
            <a:miter lim="800000"/>
          </a:ln>
          <a:effectLst/>
        </p:spPr>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Segoe UI"/>
                <a:ea typeface="メイリオ"/>
                <a:cs typeface="+mn-cs"/>
              </a:rPr>
              <a:t>①</a:t>
            </a:r>
          </a:p>
        </p:txBody>
      </p:sp>
      <p:pic>
        <p:nvPicPr>
          <p:cNvPr id="69" name="図 6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473280" y="3861960"/>
            <a:ext cx="898203" cy="1354667"/>
          </a:xfrm>
          <a:prstGeom prst="rect">
            <a:avLst/>
          </a:prstGeom>
          <a:effectLst/>
        </p:spPr>
      </p:pic>
      <p:sp>
        <p:nvSpPr>
          <p:cNvPr id="70" name="正方形/長方形 69"/>
          <p:cNvSpPr/>
          <p:nvPr/>
        </p:nvSpPr>
        <p:spPr>
          <a:xfrm>
            <a:off x="7473281" y="5161060"/>
            <a:ext cx="856404" cy="499413"/>
          </a:xfrm>
          <a:prstGeom prst="rect">
            <a:avLst/>
          </a:prstGeom>
          <a:solidFill>
            <a:srgbClr val="E4E4EC"/>
          </a:solidFill>
          <a:ln w="3175" cap="flat" cmpd="sng" algn="ctr">
            <a:solidFill>
              <a:schemeClr val="tx1"/>
            </a:solidFill>
            <a:prstDash val="solid"/>
            <a:miter lim="800000"/>
          </a:ln>
          <a:effectLst/>
        </p:spPr>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Segoe UI"/>
                <a:ea typeface="メイリオ"/>
                <a:cs typeface="+mn-cs"/>
              </a:rPr>
              <a:t>②</a:t>
            </a:r>
          </a:p>
        </p:txBody>
      </p:sp>
      <p:sp>
        <p:nvSpPr>
          <p:cNvPr id="71" name="正方形/長方形 70"/>
          <p:cNvSpPr/>
          <p:nvPr/>
        </p:nvSpPr>
        <p:spPr>
          <a:xfrm>
            <a:off x="7473281" y="4273114"/>
            <a:ext cx="856404" cy="740062"/>
          </a:xfrm>
          <a:prstGeom prst="rect">
            <a:avLst/>
          </a:prstGeom>
          <a:solidFill>
            <a:srgbClr val="E4E4EC"/>
          </a:solidFill>
          <a:ln w="3175" cap="flat" cmpd="sng" algn="ctr">
            <a:solidFill>
              <a:schemeClr val="tx1"/>
            </a:solidFill>
            <a:prstDash val="solid"/>
            <a:miter lim="800000"/>
          </a:ln>
          <a:effectLst/>
        </p:spPr>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Segoe UI"/>
              <a:ea typeface="メイリオ"/>
              <a:cs typeface="+mn-cs"/>
            </a:endParaRPr>
          </a:p>
        </p:txBody>
      </p:sp>
      <p:sp>
        <p:nvSpPr>
          <p:cNvPr id="72" name="フローチャート: せん孔テープ 71"/>
          <p:cNvSpPr/>
          <p:nvPr/>
        </p:nvSpPr>
        <p:spPr bwMode="auto">
          <a:xfrm>
            <a:off x="7355379" y="4929260"/>
            <a:ext cx="1152128" cy="287367"/>
          </a:xfrm>
          <a:prstGeom prst="flowChartPunchedTape">
            <a:avLst/>
          </a:prstGeom>
          <a:solidFill>
            <a:schemeClr val="bg2"/>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74" name="正方形/長方形 73"/>
          <p:cNvSpPr/>
          <p:nvPr/>
        </p:nvSpPr>
        <p:spPr>
          <a:xfrm>
            <a:off x="6765417" y="5784221"/>
            <a:ext cx="2410371" cy="261610"/>
          </a:xfrm>
          <a:prstGeom prst="rect">
            <a:avLst/>
          </a:prstGeom>
        </p:spPr>
        <p:txBody>
          <a:bodyPr wrap="square">
            <a:spAutoFit/>
          </a:bodyPr>
          <a:lstStyle/>
          <a:p>
            <a:pPr lvl="0">
              <a:defRPr/>
            </a:pPr>
            <a:r>
              <a:rPr lang="en-US" altLang="ja-JP" sz="1050" dirty="0">
                <a:solidFill>
                  <a:prstClr val="black"/>
                </a:solidFill>
              </a:rPr>
              <a:t>※</a:t>
            </a:r>
            <a:r>
              <a:rPr lang="ja-JP" altLang="en-US" sz="1050" dirty="0">
                <a:solidFill>
                  <a:prstClr val="black"/>
                </a:solidFill>
              </a:rPr>
              <a:t>ページ下部に誘導枠がございます</a:t>
            </a:r>
          </a:p>
        </p:txBody>
      </p:sp>
    </p:spTree>
    <p:extLst>
      <p:ext uri="{BB962C8B-B14F-4D97-AF65-F5344CB8AC3E}">
        <p14:creationId xmlns:p14="http://schemas.microsoft.com/office/powerpoint/2010/main" val="1655965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88504" y="260648"/>
            <a:ext cx="7992888" cy="432048"/>
          </a:xfrm>
        </p:spPr>
        <p:txBody>
          <a:bodyPr>
            <a:normAutofit/>
          </a:bodyPr>
          <a:lstStyle/>
          <a:p>
            <a:r>
              <a:rPr kumimoji="1" lang="ja-JP" altLang="en-US" sz="2200" dirty="0"/>
              <a:t>スペック詳細</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7" name="正方形/長方形 6"/>
          <p:cNvSpPr/>
          <p:nvPr/>
        </p:nvSpPr>
        <p:spPr>
          <a:xfrm>
            <a:off x="7304988" y="4757512"/>
            <a:ext cx="415498" cy="369332"/>
          </a:xfrm>
          <a:prstGeom prst="rect">
            <a:avLst/>
          </a:prstGeom>
        </p:spPr>
        <p:txBody>
          <a:bodyPr wrap="none">
            <a:spAutoFit/>
          </a:bodyPr>
          <a:lstStyle/>
          <a:p>
            <a:r>
              <a:rPr lang="ja-JP" altLang="en-US" dirty="0">
                <a:solidFill>
                  <a:srgbClr val="FF0000"/>
                </a:solidFill>
              </a:rPr>
              <a:t>★</a:t>
            </a:r>
            <a:endParaRPr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2648280052"/>
              </p:ext>
            </p:extLst>
          </p:nvPr>
        </p:nvGraphicFramePr>
        <p:xfrm>
          <a:off x="416496" y="1074829"/>
          <a:ext cx="9217024" cy="5254512"/>
        </p:xfrm>
        <a:graphic>
          <a:graphicData uri="http://schemas.openxmlformats.org/drawingml/2006/table">
            <a:tbl>
              <a:tblPr firstRow="1" bandRow="1"/>
              <a:tblGrid>
                <a:gridCol w="1359889">
                  <a:extLst>
                    <a:ext uri="{9D8B030D-6E8A-4147-A177-3AD203B41FA5}">
                      <a16:colId xmlns:a16="http://schemas.microsoft.com/office/drawing/2014/main" val="20000"/>
                    </a:ext>
                  </a:extLst>
                </a:gridCol>
                <a:gridCol w="7857135">
                  <a:extLst>
                    <a:ext uri="{9D8B030D-6E8A-4147-A177-3AD203B41FA5}">
                      <a16:colId xmlns:a16="http://schemas.microsoft.com/office/drawing/2014/main" val="20001"/>
                    </a:ext>
                  </a:extLst>
                </a:gridCol>
              </a:tblGrid>
              <a:tr h="44776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タイアップへの</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誘導枠</a:t>
                      </a:r>
                      <a:endParaRPr kumimoji="1" lang="en-US" altLang="ja-JP" sz="10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新着記事枠・ピックアップ枠</a:t>
                      </a:r>
                      <a:r>
                        <a:rPr kumimoji="1" lang="en-US" altLang="ja-JP" sz="12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a:t>
                      </a:r>
                      <a:r>
                        <a:rPr kumimoji="1" lang="ja-JP" altLang="en-US" sz="12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詳細は</a:t>
                      </a:r>
                      <a:r>
                        <a:rPr kumimoji="1" lang="en-US" altLang="ja-JP" sz="1200" b="0" i="0" u="none" strike="noStrike" kern="1200" cap="none" spc="0" normalizeH="0" baseline="0" noProof="0" dirty="0" smtClean="0">
                          <a:ln>
                            <a:noFill/>
                          </a:ln>
                          <a:solidFill>
                            <a:schemeClr val="accent3">
                              <a:lumMod val="75000"/>
                            </a:schemeClr>
                          </a:solidFill>
                          <a:effectLst/>
                          <a:uLnTx/>
                          <a:uFillTx/>
                          <a:latin typeface="メイリオ"/>
                          <a:ea typeface="メイリオ"/>
                          <a:cs typeface="+mn-cs"/>
                        </a:rPr>
                        <a:t>P5</a:t>
                      </a:r>
                      <a:r>
                        <a:rPr kumimoji="1" lang="ja-JP" altLang="en-US" sz="1200" b="0" i="0" u="none" strike="noStrike" kern="1200" cap="none" spc="0" normalizeH="0" baseline="0" noProof="0" dirty="0" smtClean="0">
                          <a:ln>
                            <a:noFill/>
                          </a:ln>
                          <a:solidFill>
                            <a:schemeClr val="accent3">
                              <a:lumMod val="75000"/>
                            </a:schemeClr>
                          </a:solidFill>
                          <a:effectLst/>
                          <a:uLnTx/>
                          <a:uFillTx/>
                          <a:latin typeface="メイリオ"/>
                          <a:ea typeface="メイリオ"/>
                          <a:cs typeface="+mn-cs"/>
                        </a:rPr>
                        <a:t>参照</a:t>
                      </a:r>
                      <a:r>
                        <a:rPr kumimoji="1" lang="en-US" altLang="ja-JP" sz="12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a:t>
                      </a:r>
                      <a:endParaRPr kumimoji="1" lang="ja-JP" altLang="en-US" sz="1200" b="0" i="0" u="none" strike="noStrike" kern="1200" cap="none" spc="0" normalizeH="0" baseline="0" noProof="0" dirty="0">
                        <a:ln>
                          <a:noFill/>
                        </a:ln>
                        <a:solidFill>
                          <a:schemeClr val="accent3">
                            <a:lumMod val="75000"/>
                          </a:schemeClr>
                        </a:solidFill>
                        <a:effectLst/>
                        <a:uLnTx/>
                        <a:uFillTx/>
                        <a:latin typeface="メイリオ"/>
                        <a:ea typeface="メイリオ"/>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2"/>
                  </a:ext>
                </a:extLst>
              </a:tr>
              <a:tr h="125833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タイアップ</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ページ</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200">
                          <a:solidFill>
                            <a:schemeClr val="accent3">
                              <a:lumMod val="75000"/>
                            </a:schemeClr>
                          </a:solidFill>
                          <a:latin typeface="メイリオ"/>
                          <a:ea typeface="メイリオ"/>
                          <a:cs typeface="メイリオ" panose="020B0604030504040204" pitchFamily="50" charset="-128"/>
                        </a:rPr>
                        <a:t>・掲載場所：</a:t>
                      </a:r>
                      <a:r>
                        <a:rPr lang="en-US" altLang="ja-JP" sz="1200" dirty="0" err="1">
                          <a:solidFill>
                            <a:schemeClr val="accent3">
                              <a:lumMod val="75000"/>
                            </a:schemeClr>
                          </a:solidFill>
                          <a:latin typeface="メイリオ"/>
                          <a:ea typeface="メイリオ"/>
                          <a:cs typeface="メイリオ" panose="020B0604030504040204" pitchFamily="50" charset="-128"/>
                        </a:rPr>
                        <a:t>carview</a:t>
                      </a:r>
                      <a:r>
                        <a:rPr lang="en-US" altLang="ja-JP" sz="1200" dirty="0">
                          <a:solidFill>
                            <a:schemeClr val="accent3">
                              <a:lumMod val="75000"/>
                            </a:schemeClr>
                          </a:solidFill>
                          <a:latin typeface="メイリオ"/>
                          <a:ea typeface="メイリオ"/>
                          <a:cs typeface="メイリオ" panose="020B0604030504040204" pitchFamily="50" charset="-128"/>
                        </a:rPr>
                        <a:t>!</a:t>
                      </a:r>
                      <a:r>
                        <a:rPr lang="ja-JP" altLang="en-US" sz="1200">
                          <a:solidFill>
                            <a:schemeClr val="accent3">
                              <a:lumMod val="75000"/>
                            </a:schemeClr>
                          </a:solidFill>
                          <a:latin typeface="メイリオ"/>
                          <a:ea typeface="メイリオ"/>
                          <a:cs typeface="メイリオ" panose="020B0604030504040204" pitchFamily="50" charset="-128"/>
                        </a:rPr>
                        <a:t>内 特設ページ</a:t>
                      </a:r>
                      <a:endParaRPr lang="en-US" altLang="ja-JP" sz="1200" dirty="0">
                        <a:solidFill>
                          <a:schemeClr val="accent3">
                            <a:lumMod val="75000"/>
                          </a:schemeClr>
                        </a:solidFill>
                        <a:latin typeface="メイリオ"/>
                        <a:ea typeface="メイリオ"/>
                        <a:cs typeface="メイリオ" panose="020B0604030504040204" pitchFamily="50" charset="-128"/>
                      </a:endParaRPr>
                    </a:p>
                    <a:p>
                      <a:pPr marL="0" indent="0">
                        <a:buNone/>
                      </a:pPr>
                      <a:r>
                        <a:rPr lang="ja-JP" altLang="en-US" sz="1200">
                          <a:solidFill>
                            <a:schemeClr val="accent3">
                              <a:lumMod val="75000"/>
                            </a:schemeClr>
                          </a:solidFill>
                          <a:latin typeface="メイリオ"/>
                          <a:ea typeface="メイリオ"/>
                          <a:cs typeface="メイリオ" panose="020B0604030504040204" pitchFamily="50" charset="-128"/>
                        </a:rPr>
                        <a:t>・デバイス：</a:t>
                      </a:r>
                      <a:r>
                        <a:rPr lang="en-US" altLang="ja-JP" sz="1200" dirty="0">
                          <a:solidFill>
                            <a:schemeClr val="accent3">
                              <a:lumMod val="75000"/>
                            </a:schemeClr>
                          </a:solidFill>
                          <a:latin typeface="メイリオ"/>
                          <a:ea typeface="メイリオ"/>
                          <a:cs typeface="メイリオ" panose="020B0604030504040204" pitchFamily="50" charset="-128"/>
                        </a:rPr>
                        <a:t>PC</a:t>
                      </a:r>
                      <a:r>
                        <a:rPr lang="ja-JP" altLang="en-US" sz="1200">
                          <a:solidFill>
                            <a:schemeClr val="accent3">
                              <a:lumMod val="75000"/>
                            </a:schemeClr>
                          </a:solidFill>
                          <a:latin typeface="メイリオ"/>
                          <a:ea typeface="メイリオ"/>
                          <a:cs typeface="メイリオ" panose="020B0604030504040204" pitchFamily="50" charset="-128"/>
                        </a:rPr>
                        <a:t>、スマートフォン</a:t>
                      </a:r>
                      <a:endParaRPr lang="en-US" altLang="ja-JP" sz="1200" dirty="0">
                        <a:solidFill>
                          <a:schemeClr val="accent3">
                            <a:lumMod val="75000"/>
                          </a:schemeClr>
                        </a:solidFill>
                        <a:latin typeface="メイリオ"/>
                        <a:ea typeface="メイリオ"/>
                        <a:cs typeface="メイリオ" panose="020B0604030504040204" pitchFamily="50" charset="-128"/>
                      </a:endParaRPr>
                    </a:p>
                    <a:p>
                      <a:pPr marL="0" indent="0">
                        <a:buNone/>
                      </a:pPr>
                      <a:r>
                        <a:rPr lang="ja-JP" altLang="en-US" sz="1200">
                          <a:solidFill>
                            <a:schemeClr val="accent3">
                              <a:lumMod val="75000"/>
                            </a:schemeClr>
                          </a:solidFill>
                          <a:latin typeface="メイリオ"/>
                          <a:ea typeface="メイリオ"/>
                          <a:cs typeface="メイリオ" panose="020B0604030504040204" pitchFamily="50" charset="-128"/>
                        </a:rPr>
                        <a:t>・ページ数：</a:t>
                      </a:r>
                      <a:r>
                        <a:rPr lang="en-US" altLang="ja-JP" sz="1200" dirty="0">
                          <a:solidFill>
                            <a:schemeClr val="accent3">
                              <a:lumMod val="75000"/>
                            </a:schemeClr>
                          </a:solidFill>
                          <a:latin typeface="メイリオ"/>
                          <a:ea typeface="メイリオ"/>
                          <a:cs typeface="メイリオ" panose="020B0604030504040204" pitchFamily="50" charset="-128"/>
                        </a:rPr>
                        <a:t>1</a:t>
                      </a:r>
                      <a:r>
                        <a:rPr lang="ja-JP" altLang="en-US" sz="1200">
                          <a:solidFill>
                            <a:schemeClr val="accent3">
                              <a:lumMod val="75000"/>
                            </a:schemeClr>
                          </a:solidFill>
                          <a:latin typeface="メイリオ"/>
                          <a:ea typeface="メイリオ"/>
                          <a:cs typeface="メイリオ" panose="020B0604030504040204" pitchFamily="50" charset="-128"/>
                        </a:rPr>
                        <a:t>ページ</a:t>
                      </a:r>
                      <a:endParaRPr lang="en-US" altLang="ja-JP" sz="1200">
                        <a:solidFill>
                          <a:schemeClr val="accent3">
                            <a:lumMod val="75000"/>
                          </a:schemeClr>
                        </a:solidFill>
                        <a:latin typeface="メイリオ"/>
                        <a:ea typeface="メイリオ"/>
                        <a:cs typeface="メイリオ" panose="020B0604030504040204" pitchFamily="50" charset="-128"/>
                      </a:endParaRPr>
                    </a:p>
                    <a:p>
                      <a:pPr algn="l" fontAlgn="ctr"/>
                      <a:r>
                        <a:rPr lang="ja-JP" altLang="en-US" sz="1200">
                          <a:solidFill>
                            <a:schemeClr val="accent3">
                              <a:lumMod val="75000"/>
                            </a:schemeClr>
                          </a:solidFill>
                          <a:latin typeface="メイリオ"/>
                          <a:ea typeface="メイリオ"/>
                          <a:cs typeface="メイリオ" panose="020B0604030504040204" pitchFamily="50" charset="-128"/>
                        </a:rPr>
                        <a:t>・想定</a:t>
                      </a:r>
                      <a:r>
                        <a:rPr lang="en-US" altLang="ja-JP" sz="1200" dirty="0">
                          <a:solidFill>
                            <a:schemeClr val="accent3">
                              <a:lumMod val="75000"/>
                            </a:schemeClr>
                          </a:solidFill>
                          <a:latin typeface="メイリオ"/>
                          <a:ea typeface="メイリオ"/>
                          <a:cs typeface="メイリオ" panose="020B0604030504040204" pitchFamily="50" charset="-128"/>
                        </a:rPr>
                        <a:t>PV</a:t>
                      </a:r>
                      <a:r>
                        <a:rPr lang="ja-JP" altLang="en-US" sz="1200">
                          <a:solidFill>
                            <a:schemeClr val="accent3">
                              <a:lumMod val="75000"/>
                            </a:schemeClr>
                          </a:solidFill>
                          <a:latin typeface="メイリオ"/>
                          <a:ea typeface="メイリオ"/>
                          <a:cs typeface="メイリオ" panose="020B0604030504040204" pitchFamily="50" charset="-128"/>
                        </a:rPr>
                        <a:t>：</a:t>
                      </a:r>
                      <a:r>
                        <a:rPr kumimoji="1" lang="ja-JP" altLang="en-US" sz="1200" b="0" i="0" u="none" strike="noStrike" kern="1200">
                          <a:solidFill>
                            <a:schemeClr val="accent3">
                              <a:lumMod val="75000"/>
                            </a:schemeClr>
                          </a:solidFill>
                          <a:effectLst/>
                          <a:latin typeface="+mn-ea"/>
                          <a:ea typeface="メイリオ"/>
                          <a:cs typeface="+mn-cs"/>
                        </a:rPr>
                        <a:t>想定</a:t>
                      </a:r>
                      <a:r>
                        <a:rPr kumimoji="1" lang="en-US" altLang="ja-JP" sz="1200" b="0" i="0" u="none" strike="noStrike" kern="1200" dirty="0">
                          <a:solidFill>
                            <a:schemeClr val="accent3">
                              <a:lumMod val="75000"/>
                            </a:schemeClr>
                          </a:solidFill>
                          <a:effectLst/>
                          <a:latin typeface="+mn-ea"/>
                          <a:ea typeface="メイリオ"/>
                          <a:cs typeface="+mn-cs"/>
                        </a:rPr>
                        <a:t>UB</a:t>
                      </a:r>
                      <a:r>
                        <a:rPr kumimoji="1" lang="ja-JP" altLang="en-US" sz="1200" b="0" i="0" u="none" strike="noStrike" kern="1200">
                          <a:solidFill>
                            <a:schemeClr val="accent3">
                              <a:lumMod val="75000"/>
                            </a:schemeClr>
                          </a:solidFill>
                          <a:effectLst/>
                          <a:latin typeface="+mn-ea"/>
                          <a:ea typeface="メイリオ"/>
                          <a:cs typeface="+mn-cs"/>
                        </a:rPr>
                        <a:t>：</a:t>
                      </a:r>
                      <a:r>
                        <a:rPr kumimoji="1" lang="en-US" altLang="ja-JP" sz="1200" b="0" i="0" u="none" strike="noStrike" kern="1200" dirty="0">
                          <a:solidFill>
                            <a:schemeClr val="accent3">
                              <a:lumMod val="75000"/>
                            </a:schemeClr>
                          </a:solidFill>
                          <a:effectLst/>
                          <a:latin typeface="+mn-ea"/>
                          <a:ea typeface="メイリオ"/>
                          <a:cs typeface="+mn-cs"/>
                        </a:rPr>
                        <a:t>40,000UB</a:t>
                      </a:r>
                      <a:r>
                        <a:rPr kumimoji="1" lang="ja-JP" altLang="en-US" sz="1200" b="0" i="0" u="none" strike="noStrike" kern="1200">
                          <a:solidFill>
                            <a:schemeClr val="accent3">
                              <a:lumMod val="75000"/>
                            </a:schemeClr>
                          </a:solidFill>
                          <a:effectLst/>
                          <a:latin typeface="+mn-ea"/>
                          <a:ea typeface="メイリオ"/>
                          <a:cs typeface="+mn-cs"/>
                        </a:rPr>
                        <a:t>　想定</a:t>
                      </a:r>
                      <a:r>
                        <a:rPr kumimoji="1" lang="en-US" altLang="ja-JP" sz="1200" b="0" i="0" u="none" strike="noStrike" kern="1200" dirty="0">
                          <a:solidFill>
                            <a:schemeClr val="accent3">
                              <a:lumMod val="75000"/>
                            </a:schemeClr>
                          </a:solidFill>
                          <a:effectLst/>
                          <a:latin typeface="+mn-ea"/>
                          <a:ea typeface="メイリオ"/>
                          <a:cs typeface="+mn-cs"/>
                        </a:rPr>
                        <a:t>PV</a:t>
                      </a:r>
                      <a:r>
                        <a:rPr kumimoji="1" lang="ja-JP" altLang="en-US" sz="1200" b="0" i="0" u="none" strike="noStrike" kern="1200">
                          <a:solidFill>
                            <a:schemeClr val="accent3">
                              <a:lumMod val="75000"/>
                            </a:schemeClr>
                          </a:solidFill>
                          <a:effectLst/>
                          <a:latin typeface="+mn-ea"/>
                          <a:ea typeface="メイリオ"/>
                          <a:cs typeface="+mn-cs"/>
                        </a:rPr>
                        <a:t>： </a:t>
                      </a:r>
                      <a:r>
                        <a:rPr kumimoji="1" lang="en-US" altLang="ja-JP" sz="1200" b="0" i="0" u="none" strike="noStrike" kern="1200" dirty="0">
                          <a:solidFill>
                            <a:schemeClr val="accent3">
                              <a:lumMod val="75000"/>
                            </a:schemeClr>
                          </a:solidFill>
                          <a:effectLst/>
                          <a:latin typeface="+mn-ea"/>
                          <a:ea typeface="メイリオ"/>
                          <a:cs typeface="+mn-cs"/>
                        </a:rPr>
                        <a:t>42,000PV</a:t>
                      </a:r>
                      <a:r>
                        <a:rPr kumimoji="1" lang="ja-JP" altLang="en-US" sz="1200" b="0" i="0" u="none" strike="noStrike" kern="1200">
                          <a:solidFill>
                            <a:schemeClr val="accent3">
                              <a:lumMod val="75000"/>
                            </a:schemeClr>
                          </a:solidFill>
                          <a:effectLst/>
                          <a:latin typeface="+mn-ea"/>
                          <a:ea typeface="メイリオ"/>
                          <a:cs typeface="+mn-cs"/>
                        </a:rPr>
                        <a:t>　想定</a:t>
                      </a:r>
                      <a:r>
                        <a:rPr kumimoji="1" lang="en-US" altLang="ja-JP" sz="1200" b="0" i="0" u="none" strike="noStrike" kern="1200" dirty="0">
                          <a:solidFill>
                            <a:schemeClr val="accent3">
                              <a:lumMod val="75000"/>
                            </a:schemeClr>
                          </a:solidFill>
                          <a:effectLst/>
                          <a:latin typeface="+mn-ea"/>
                          <a:ea typeface="メイリオ"/>
                          <a:cs typeface="+mn-cs"/>
                        </a:rPr>
                        <a:t>CT</a:t>
                      </a:r>
                      <a:r>
                        <a:rPr kumimoji="1" lang="ja-JP" altLang="en-US" sz="1200" b="0" i="0" u="none" strike="noStrike" kern="1200">
                          <a:solidFill>
                            <a:schemeClr val="accent3">
                              <a:lumMod val="75000"/>
                            </a:schemeClr>
                          </a:solidFill>
                          <a:effectLst/>
                          <a:latin typeface="+mn-ea"/>
                          <a:ea typeface="メイリオ"/>
                          <a:cs typeface="+mn-cs"/>
                        </a:rPr>
                        <a:t>： </a:t>
                      </a:r>
                      <a:r>
                        <a:rPr kumimoji="1" lang="en-US" altLang="ja-JP" sz="1200" b="0" i="0" u="none" strike="noStrike" kern="1200" dirty="0">
                          <a:solidFill>
                            <a:schemeClr val="accent3">
                              <a:lumMod val="75000"/>
                            </a:schemeClr>
                          </a:solidFill>
                          <a:effectLst/>
                          <a:latin typeface="+mn-ea"/>
                          <a:ea typeface="メイリオ"/>
                          <a:cs typeface="+mn-cs"/>
                        </a:rPr>
                        <a:t>3,300</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accent3">
                              <a:lumMod val="75000"/>
                            </a:schemeClr>
                          </a:solidFill>
                          <a:latin typeface="メイリオ"/>
                          <a:ea typeface="メイリオ"/>
                          <a:cs typeface="メイリオ" panose="020B0604030504040204" pitchFamily="50" charset="-128"/>
                        </a:rPr>
                        <a:t>・更新：内容や回数などにより可否を判断させていただきます。また、別途費用が発生します。</a:t>
                      </a:r>
                      <a:endParaRPr lang="en-US" altLang="ja-JP" sz="1200" dirty="0">
                        <a:solidFill>
                          <a:schemeClr val="accent3">
                            <a:lumMod val="75000"/>
                          </a:schemeClr>
                        </a:solidFill>
                        <a:latin typeface="メイリオ"/>
                        <a:ea typeface="メイリオ"/>
                        <a:cs typeface="メイリオ" panose="020B0604030504040204" pitchFamily="50" charset="-128"/>
                      </a:endParaRPr>
                    </a:p>
                    <a:p>
                      <a:pPr marL="0" marR="0" indent="0" defTabSz="914400" eaLnBrk="1" fontAlgn="auto" latinLnBrk="0" hangingPunct="1">
                        <a:lnSpc>
                          <a:spcPct val="100000"/>
                        </a:lnSpc>
                        <a:spcBef>
                          <a:spcPts val="0"/>
                        </a:spcBef>
                        <a:spcAft>
                          <a:spcPts val="0"/>
                        </a:spcAft>
                        <a:buClrTx/>
                        <a:buSzTx/>
                        <a:buFontTx/>
                        <a:buNone/>
                        <a:tabLst/>
                      </a:pPr>
                      <a:r>
                        <a:rPr kumimoji="0" lang="ja-JP" altLang="en-US" sz="1200" kern="0" dirty="0">
                          <a:solidFill>
                            <a:schemeClr val="accent3">
                              <a:lumMod val="75000"/>
                            </a:schemeClr>
                          </a:solidFill>
                          <a:latin typeface="+mn-ea"/>
                          <a:cs typeface="Verdana" pitchFamily="34" charset="0"/>
                        </a:rPr>
                        <a:t>・二次利用：可</a:t>
                      </a:r>
                      <a:endParaRPr kumimoji="0" lang="en-US" altLang="ja-JP" sz="1200" kern="0" dirty="0">
                        <a:solidFill>
                          <a:schemeClr val="accent3">
                            <a:lumMod val="75000"/>
                          </a:schemeClr>
                        </a:solidFill>
                        <a:latin typeface="+mn-ea"/>
                        <a:cs typeface="Verdana" pitchFamily="34" charset="0"/>
                      </a:endParaRPr>
                    </a:p>
                    <a:p>
                      <a:pPr marL="0" marR="0" indent="0" defTabSz="914400" eaLnBrk="1" fontAlgn="auto" latinLnBrk="0" hangingPunct="1">
                        <a:lnSpc>
                          <a:spcPct val="100000"/>
                        </a:lnSpc>
                        <a:spcBef>
                          <a:spcPts val="0"/>
                        </a:spcBef>
                        <a:spcAft>
                          <a:spcPts val="0"/>
                        </a:spcAft>
                        <a:buClrTx/>
                        <a:buSzTx/>
                        <a:buFontTx/>
                        <a:buNone/>
                        <a:tabLst/>
                      </a:pPr>
                      <a:r>
                        <a:rPr kumimoji="0" lang="en-US" altLang="ja-JP" sz="800" kern="0" dirty="0">
                          <a:solidFill>
                            <a:schemeClr val="accent3">
                              <a:lumMod val="75000"/>
                            </a:schemeClr>
                          </a:solidFill>
                          <a:latin typeface="+mn-ea"/>
                          <a:cs typeface="Verdana" pitchFamily="34" charset="0"/>
                        </a:rPr>
                        <a:t>※</a:t>
                      </a:r>
                      <a:r>
                        <a:rPr kumimoji="0" lang="ja-JP" altLang="en-US" sz="800" kern="0" dirty="0">
                          <a:solidFill>
                            <a:schemeClr val="accent3">
                              <a:lumMod val="75000"/>
                            </a:schemeClr>
                          </a:solidFill>
                          <a:latin typeface="+mn-ea"/>
                          <a:cs typeface="Verdana" pitchFamily="34" charset="0"/>
                        </a:rPr>
                        <a:t>内容によっては不可とさせていただく場合があります</a:t>
                      </a:r>
                      <a:endParaRPr kumimoji="0" lang="en-US" altLang="ja-JP" sz="800" kern="0" dirty="0">
                        <a:solidFill>
                          <a:schemeClr val="accent3">
                            <a:lumMod val="75000"/>
                          </a:schemeClr>
                        </a:solidFill>
                        <a:latin typeface="+mn-ea"/>
                        <a:cs typeface="Verdana" pitchFamily="34" charset="0"/>
                      </a:endParaRPr>
                    </a:p>
                    <a:p>
                      <a:pPr marL="0" marR="0" indent="0" defTabSz="914400" eaLnBrk="1" fontAlgn="auto" latinLnBrk="0" hangingPunct="1">
                        <a:lnSpc>
                          <a:spcPct val="100000"/>
                        </a:lnSpc>
                        <a:spcBef>
                          <a:spcPts val="0"/>
                        </a:spcBef>
                        <a:spcAft>
                          <a:spcPts val="0"/>
                        </a:spcAft>
                        <a:buClrTx/>
                        <a:buSzTx/>
                        <a:buFontTx/>
                        <a:buNone/>
                        <a:tabLst/>
                      </a:pPr>
                      <a:r>
                        <a:rPr kumimoji="0" lang="en-US" altLang="ja-JP" sz="800" i="0" u="none" strike="noStrike" kern="0" cap="none" spc="0" normalizeH="0" baseline="0" noProof="0" dirty="0">
                          <a:ln>
                            <a:noFill/>
                          </a:ln>
                          <a:solidFill>
                            <a:schemeClr val="accent3">
                              <a:lumMod val="75000"/>
                            </a:schemeClr>
                          </a:solidFill>
                          <a:effectLst/>
                          <a:uLnTx/>
                          <a:uFillTx/>
                          <a:latin typeface="+mn-ea"/>
                          <a:cs typeface="Verdana" pitchFamily="34" charset="0"/>
                        </a:rPr>
                        <a:t>※</a:t>
                      </a:r>
                      <a:r>
                        <a:rPr kumimoji="0" lang="ja-JP" altLang="en-US" sz="800" i="0" u="none" strike="noStrike" kern="0" cap="none" spc="0" normalizeH="0" baseline="0" noProof="0" dirty="0">
                          <a:ln>
                            <a:noFill/>
                          </a:ln>
                          <a:solidFill>
                            <a:schemeClr val="accent3">
                              <a:lumMod val="75000"/>
                            </a:schemeClr>
                          </a:solidFill>
                          <a:effectLst/>
                          <a:uLnTx/>
                          <a:uFillTx/>
                          <a:latin typeface="+mn-ea"/>
                          <a:cs typeface="Verdana" pitchFamily="34" charset="0"/>
                        </a:rPr>
                        <a:t>利用費や条件を定めた契約を締結させていただきます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54220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契約分類</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800" b="0" i="0" dirty="0">
                          <a:solidFill>
                            <a:schemeClr val="bg1"/>
                          </a:solidFill>
                          <a:latin typeface="メイリオ"/>
                          <a:ea typeface="メイリオ"/>
                          <a:cs typeface="Meiryo UI" pitchFamily="50" charset="-128"/>
                        </a:rPr>
                        <a:t>※</a:t>
                      </a:r>
                      <a:r>
                        <a:rPr kumimoji="1" lang="ja-JP" altLang="en-US" sz="800" b="0" i="0" dirty="0">
                          <a:solidFill>
                            <a:schemeClr val="bg1"/>
                          </a:solidFill>
                          <a:latin typeface="メイリオ"/>
                          <a:ea typeface="メイリオ"/>
                          <a:cs typeface="Meiryo UI" pitchFamily="50" charset="-128"/>
                        </a:rPr>
                        <a:t>お申し込み時に選択</a:t>
                      </a:r>
                      <a:endParaRPr kumimoji="1" lang="en-US" altLang="ja-JP" sz="8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accent3">
                              <a:lumMod val="75000"/>
                            </a:schemeClr>
                          </a:solidFill>
                          <a:latin typeface="メイリオ"/>
                          <a:ea typeface="メイリオ"/>
                          <a:cs typeface="メイリオ" panose="020B0604030504040204" pitchFamily="50" charset="-128"/>
                        </a:rPr>
                        <a:t>①契約分類：制作</a:t>
                      </a:r>
                      <a:r>
                        <a:rPr lang="en-US" altLang="ja-JP" sz="1200" dirty="0">
                          <a:solidFill>
                            <a:schemeClr val="accent3">
                              <a:lumMod val="75000"/>
                            </a:schemeClr>
                          </a:solidFill>
                          <a:latin typeface="メイリオ"/>
                          <a:ea typeface="メイリオ"/>
                          <a:cs typeface="メイリオ" panose="020B0604030504040204" pitchFamily="50" charset="-128"/>
                        </a:rPr>
                        <a:t>+</a:t>
                      </a:r>
                      <a:r>
                        <a:rPr lang="ja-JP" altLang="en-US" sz="1200" dirty="0">
                          <a:solidFill>
                            <a:schemeClr val="accent3">
                              <a:lumMod val="75000"/>
                            </a:schemeClr>
                          </a:solidFill>
                          <a:latin typeface="メイリオ"/>
                          <a:ea typeface="メイリオ"/>
                          <a:cs typeface="メイリオ" panose="020B0604030504040204" pitchFamily="50" charset="-128"/>
                        </a:rPr>
                        <a:t>掲載</a:t>
                      </a:r>
                      <a:endParaRPr lang="en-US" altLang="ja-JP" sz="1200" dirty="0">
                        <a:solidFill>
                          <a:schemeClr val="accent3">
                            <a:lumMod val="7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schemeClr val="accent3">
                              <a:lumMod val="75000"/>
                            </a:schemeClr>
                          </a:solidFill>
                          <a:latin typeface="メイリオ"/>
                          <a:ea typeface="メイリオ"/>
                          <a:cs typeface="メイリオ" panose="020B0604030504040204" pitchFamily="50" charset="-128"/>
                        </a:rPr>
                        <a:t>②契約サービス：</a:t>
                      </a:r>
                      <a:r>
                        <a:rPr lang="en-US" altLang="ja-JP" sz="1200" dirty="0">
                          <a:solidFill>
                            <a:schemeClr val="accent3">
                              <a:lumMod val="75000"/>
                            </a:schemeClr>
                          </a:solidFill>
                        </a:rPr>
                        <a:t>【</a:t>
                      </a:r>
                      <a:r>
                        <a:rPr lang="ja-JP" altLang="en-US" sz="1200">
                          <a:solidFill>
                            <a:schemeClr val="accent3">
                              <a:lumMod val="75000"/>
                            </a:schemeClr>
                          </a:solidFill>
                        </a:rPr>
                        <a:t>制作</a:t>
                      </a:r>
                      <a:r>
                        <a:rPr lang="en-US" altLang="ja-JP" sz="1200" dirty="0">
                          <a:solidFill>
                            <a:schemeClr val="accent3">
                              <a:lumMod val="75000"/>
                            </a:schemeClr>
                          </a:solidFill>
                        </a:rPr>
                        <a:t>+</a:t>
                      </a:r>
                      <a:r>
                        <a:rPr lang="ja-JP" altLang="en-US" sz="1200">
                          <a:solidFill>
                            <a:schemeClr val="accent3">
                              <a:lumMod val="75000"/>
                            </a:schemeClr>
                          </a:solidFill>
                        </a:rPr>
                        <a:t>掲載</a:t>
                      </a:r>
                      <a:r>
                        <a:rPr lang="en-US" altLang="ja-JP" sz="1200" dirty="0">
                          <a:solidFill>
                            <a:schemeClr val="accent3">
                              <a:lumMod val="75000"/>
                            </a:schemeClr>
                          </a:solidFill>
                        </a:rPr>
                        <a:t>】</a:t>
                      </a:r>
                      <a:r>
                        <a:rPr lang="en-US" altLang="ja-JP" sz="1200" dirty="0" err="1">
                          <a:solidFill>
                            <a:schemeClr val="accent3">
                              <a:lumMod val="75000"/>
                            </a:schemeClr>
                          </a:solidFill>
                        </a:rPr>
                        <a:t>carview</a:t>
                      </a:r>
                      <a:r>
                        <a:rPr lang="en-US" altLang="ja-JP" sz="1200" dirty="0">
                          <a:solidFill>
                            <a:schemeClr val="accent3">
                              <a:lumMod val="75000"/>
                            </a:schemeClr>
                          </a:solidFill>
                        </a:rPr>
                        <a:t>!</a:t>
                      </a:r>
                      <a:r>
                        <a:rPr lang="ja-JP" altLang="en-US" sz="1200">
                          <a:solidFill>
                            <a:schemeClr val="accent3">
                              <a:lumMod val="75000"/>
                            </a:schemeClr>
                          </a:solidFill>
                        </a:rPr>
                        <a:t>　タイアップ</a:t>
                      </a:r>
                      <a:endParaRPr kumimoji="1" lang="en-US" altLang="ja-JP" sz="1200" b="0" i="0" kern="1200">
                        <a:solidFill>
                          <a:schemeClr val="accent3">
                            <a:lumMod val="75000"/>
                          </a:schemeClr>
                        </a:solidFill>
                        <a:effectLst/>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schemeClr val="accent3">
                              <a:lumMod val="75000"/>
                            </a:schemeClr>
                          </a:solidFill>
                          <a:latin typeface="メイリオ"/>
                          <a:ea typeface="メイリオ"/>
                          <a:cs typeface="メイリオ" panose="020B0604030504040204" pitchFamily="50" charset="-128"/>
                        </a:rPr>
                        <a:t>③契約サービス詳細：</a:t>
                      </a:r>
                      <a:r>
                        <a:rPr kumimoji="1" lang="en-US" altLang="ja-JP" sz="1200" b="0" i="0" kern="1200" dirty="0" err="1">
                          <a:solidFill>
                            <a:schemeClr val="accent3">
                              <a:lumMod val="75000"/>
                            </a:schemeClr>
                          </a:solidFill>
                          <a:effectLst/>
                          <a:latin typeface="+mj-lt"/>
                          <a:ea typeface="+mn-ea"/>
                          <a:cs typeface="+mn-cs"/>
                        </a:rPr>
                        <a:t>carview</a:t>
                      </a:r>
                      <a:r>
                        <a:rPr kumimoji="1" lang="en-US" altLang="ja-JP" sz="1200" b="0" i="0" kern="1200" dirty="0">
                          <a:solidFill>
                            <a:schemeClr val="accent3">
                              <a:lumMod val="75000"/>
                            </a:schemeClr>
                          </a:solidFill>
                          <a:effectLst/>
                          <a:latin typeface="+mj-lt"/>
                          <a:ea typeface="+mn-ea"/>
                          <a:cs typeface="+mn-cs"/>
                        </a:rPr>
                        <a:t>!</a:t>
                      </a:r>
                      <a:r>
                        <a:rPr kumimoji="1" lang="ja-JP" altLang="en-US" sz="1200" b="0" i="0" kern="1200">
                          <a:solidFill>
                            <a:schemeClr val="accent3">
                              <a:lumMod val="75000"/>
                            </a:schemeClr>
                          </a:solidFill>
                          <a:effectLst/>
                          <a:latin typeface="+mj-lt"/>
                          <a:ea typeface="+mn-ea"/>
                          <a:cs typeface="+mn-cs"/>
                        </a:rPr>
                        <a:t>　タイアップ　制作・掲載費</a:t>
                      </a:r>
                      <a:endParaRPr lang="en-US" altLang="ja-JP" sz="1200">
                        <a:solidFill>
                          <a:schemeClr val="accent3">
                            <a:lumMod val="75000"/>
                          </a:schemeClr>
                        </a:solidFill>
                        <a:latin typeface="+mj-lt"/>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649267">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メイリオ"/>
                          <a:ea typeface="メイリオ"/>
                        </a:rPr>
                        <a:t>掲載期間</a:t>
                      </a:r>
                      <a:endParaRPr kumimoji="1" lang="ja-JP" altLang="en-US" sz="10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200" dirty="0">
                          <a:solidFill>
                            <a:schemeClr val="accent3">
                              <a:lumMod val="75000"/>
                            </a:schemeClr>
                          </a:solidFill>
                          <a:latin typeface="メイリオ"/>
                          <a:ea typeface="メイリオ"/>
                          <a:cs typeface="Meiryo UI" panose="020B0604030504040204" pitchFamily="50" charset="-128"/>
                        </a:rPr>
                        <a:t>1</a:t>
                      </a:r>
                      <a:r>
                        <a:rPr lang="ja-JP" altLang="en-US" sz="1200" dirty="0">
                          <a:solidFill>
                            <a:schemeClr val="accent3">
                              <a:lumMod val="75000"/>
                            </a:schemeClr>
                          </a:solidFill>
                          <a:latin typeface="メイリオ"/>
                          <a:ea typeface="メイリオ"/>
                          <a:cs typeface="Meiryo UI" panose="020B0604030504040204" pitchFamily="50" charset="-128"/>
                        </a:rPr>
                        <a:t>か月間（平日掲載開始）</a:t>
                      </a:r>
                      <a:endParaRPr lang="en-US" altLang="ja-JP" sz="1200" dirty="0">
                        <a:solidFill>
                          <a:schemeClr val="accent3">
                            <a:lumMod val="75000"/>
                          </a:schemeClr>
                        </a:solidFill>
                        <a:latin typeface="メイリオ"/>
                        <a:ea typeface="メイリオ"/>
                        <a:cs typeface="Meiryo UI" panose="020B0604030504040204" pitchFamily="50" charset="-128"/>
                      </a:endParaRPr>
                    </a:p>
                    <a:p>
                      <a:r>
                        <a:rPr lang="en-US" altLang="ja-JP" sz="1000" dirty="0">
                          <a:solidFill>
                            <a:schemeClr val="accent3">
                              <a:lumMod val="75000"/>
                            </a:schemeClr>
                          </a:solidFill>
                          <a:latin typeface="メイリオ"/>
                          <a:ea typeface="メイリオ"/>
                          <a:cs typeface="Meiryo UI" panose="020B0604030504040204" pitchFamily="50" charset="-128"/>
                        </a:rPr>
                        <a:t>※</a:t>
                      </a:r>
                      <a:r>
                        <a:rPr lang="ja-JP" altLang="en-US" sz="1000" dirty="0">
                          <a:solidFill>
                            <a:schemeClr val="accent3">
                              <a:lumMod val="75000"/>
                            </a:schemeClr>
                          </a:solidFill>
                          <a:latin typeface="メイリオ"/>
                          <a:ea typeface="メイリオ"/>
                          <a:cs typeface="Meiryo UI" panose="020B0604030504040204" pitchFamily="50" charset="-128"/>
                        </a:rPr>
                        <a:t>タイアップページは、掲載開始日の前営業日までにアップします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54475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料金</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b="0" u="none" strike="noStrike" kern="1200" cap="none" spc="0" normalizeH="0" baseline="0" noProof="0" dirty="0">
                          <a:ln>
                            <a:noFill/>
                          </a:ln>
                          <a:solidFill>
                            <a:schemeClr val="accent3">
                              <a:lumMod val="75000"/>
                            </a:schemeClr>
                          </a:solidFill>
                          <a:effectLst/>
                          <a:uLnTx/>
                          <a:uFillTx/>
                          <a:latin typeface="+mn-lt"/>
                          <a:ea typeface="+mn-ea"/>
                        </a:rPr>
                        <a:t>300</a:t>
                      </a:r>
                      <a:r>
                        <a:rPr kumimoji="1" lang="ja-JP" altLang="en-US" sz="1200" b="0" u="none" strike="noStrike" kern="1200" cap="none" spc="0" normalizeH="0" baseline="0" noProof="0" dirty="0">
                          <a:ln>
                            <a:noFill/>
                          </a:ln>
                          <a:solidFill>
                            <a:schemeClr val="accent3">
                              <a:lumMod val="75000"/>
                            </a:schemeClr>
                          </a:solidFill>
                          <a:effectLst/>
                          <a:uLnTx/>
                          <a:uFillTx/>
                          <a:latin typeface="+mn-lt"/>
                          <a:ea typeface="+mn-ea"/>
                        </a:rPr>
                        <a:t>万円（グロス）／ 事前見積もり：必要</a:t>
                      </a:r>
                      <a:endParaRPr kumimoji="1" lang="en-US" altLang="ja-JP" sz="1200" b="0" u="none" strike="noStrike" kern="1200" cap="none" spc="0" normalizeH="0" baseline="0" noProof="0" dirty="0">
                        <a:ln>
                          <a:noFill/>
                        </a:ln>
                        <a:solidFill>
                          <a:schemeClr val="accent3">
                            <a:lumMod val="7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企画内容によって、別途費用が発生する場合があります</a:t>
                      </a:r>
                      <a:endPar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41725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お申し込み</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期限</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a:ln>
                            <a:noFill/>
                          </a:ln>
                          <a:solidFill>
                            <a:schemeClr val="accent3">
                              <a:lumMod val="75000"/>
                            </a:schemeClr>
                          </a:solidFill>
                          <a:effectLst/>
                          <a:uLnTx/>
                          <a:uFillTx/>
                          <a:latin typeface="メイリオ"/>
                          <a:ea typeface="メイリオ"/>
                        </a:rPr>
                        <a:t>原則として、掲載開始の</a:t>
                      </a:r>
                      <a:r>
                        <a:rPr kumimoji="1" lang="en-US" altLang="ja-JP" sz="1200" b="0" u="none" strike="noStrike" kern="1200" cap="none" spc="0" normalizeH="0" baseline="0" noProof="0" dirty="0">
                          <a:ln>
                            <a:noFill/>
                          </a:ln>
                          <a:solidFill>
                            <a:schemeClr val="accent3">
                              <a:lumMod val="75000"/>
                            </a:schemeClr>
                          </a:solidFill>
                          <a:effectLst/>
                          <a:uLnTx/>
                          <a:uFillTx/>
                          <a:latin typeface="メイリオ"/>
                          <a:ea typeface="メイリオ"/>
                        </a:rPr>
                        <a:t>2</a:t>
                      </a:r>
                      <a:r>
                        <a:rPr kumimoji="1" lang="ja-JP" altLang="en-US" sz="1200" b="0" u="none" strike="noStrike" kern="1200" cap="none" spc="0" normalizeH="0" baseline="0" noProof="0" dirty="0">
                          <a:ln>
                            <a:noFill/>
                          </a:ln>
                          <a:solidFill>
                            <a:schemeClr val="accent3">
                              <a:lumMod val="75000"/>
                            </a:schemeClr>
                          </a:solidFill>
                          <a:effectLst/>
                          <a:uLnTx/>
                          <a:uFillTx/>
                          <a:latin typeface="メイリオ"/>
                          <a:ea typeface="メイリオ"/>
                        </a:rPr>
                        <a:t>か月前までにお申し込みください</a:t>
                      </a:r>
                      <a:endParaRPr kumimoji="1" lang="en-US" altLang="ja-JP" sz="1200" b="0" u="none" strike="noStrike" kern="1200" cap="none" spc="0" normalizeH="0" baseline="0" noProof="0" dirty="0">
                        <a:ln>
                          <a:noFill/>
                        </a:ln>
                        <a:solidFill>
                          <a:schemeClr val="accent3">
                            <a:lumMod val="7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所定の方法によるお申し込み契約の成立後はキャンセルは不可となります</a:t>
                      </a:r>
                      <a:endPar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お申し込み時に掲載期間が未決定の場合は、別途、掲載開始日の</a:t>
                      </a:r>
                      <a:r>
                        <a:rPr kumimoji="1" lang="en-US" altLang="ja-JP" sz="1000" b="0" u="none" strike="noStrike" kern="1200" cap="none" spc="0" normalizeH="0" baseline="0" noProof="0" dirty="0">
                          <a:ln>
                            <a:noFill/>
                          </a:ln>
                          <a:solidFill>
                            <a:schemeClr val="accent3">
                              <a:lumMod val="75000"/>
                            </a:schemeClr>
                          </a:solidFill>
                          <a:effectLst/>
                          <a:uLnTx/>
                          <a:uFillTx/>
                          <a:latin typeface="メイリオ"/>
                          <a:ea typeface="メイリオ"/>
                        </a:rPr>
                        <a:t>5</a:t>
                      </a:r>
                      <a:r>
                        <a:rPr kumimoji="1" lang="ja-JP" altLang="en-US" sz="1000" b="0" u="none" strike="noStrike" kern="1200" cap="none" spc="0" normalizeH="0" baseline="0" noProof="0" dirty="0">
                          <a:ln>
                            <a:noFill/>
                          </a:ln>
                          <a:solidFill>
                            <a:schemeClr val="accent3">
                              <a:lumMod val="75000"/>
                            </a:schemeClr>
                          </a:solidFill>
                          <a:effectLst/>
                          <a:uLnTx/>
                          <a:uFillTx/>
                          <a:latin typeface="メイリオ"/>
                          <a:ea typeface="メイリオ"/>
                        </a:rPr>
                        <a:t>営業日前までに掲載期間のご連絡をメールでいただきます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306003">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mn-lt"/>
                          <a:ea typeface="+mn-ea"/>
                        </a:rPr>
                        <a:t>有効期限</a:t>
                      </a:r>
                      <a:endParaRPr kumimoji="1" lang="ja-JP" altLang="en-US" sz="10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smtClean="0">
                          <a:solidFill>
                            <a:schemeClr val="accent3">
                              <a:lumMod val="75000"/>
                            </a:schemeClr>
                          </a:solidFill>
                          <a:latin typeface="メイリオ"/>
                          <a:ea typeface="メイリオ"/>
                          <a:cs typeface="Meiryo UI" panose="020B0604030504040204" pitchFamily="50" charset="-128"/>
                        </a:rPr>
                        <a:t>2021</a:t>
                      </a:r>
                      <a:r>
                        <a:rPr lang="ja-JP" altLang="en-US" sz="1200" dirty="0" smtClean="0">
                          <a:solidFill>
                            <a:schemeClr val="accent3">
                              <a:lumMod val="75000"/>
                            </a:schemeClr>
                          </a:solidFill>
                          <a:latin typeface="メイリオ"/>
                          <a:ea typeface="メイリオ"/>
                          <a:cs typeface="Meiryo UI" panose="020B0604030504040204" pitchFamily="50" charset="-128"/>
                        </a:rPr>
                        <a:t>年</a:t>
                      </a:r>
                      <a:r>
                        <a:rPr lang="en-US" altLang="ja-JP" sz="1200" dirty="0" smtClean="0">
                          <a:solidFill>
                            <a:schemeClr val="accent3">
                              <a:lumMod val="75000"/>
                            </a:schemeClr>
                          </a:solidFill>
                          <a:latin typeface="メイリオ"/>
                          <a:ea typeface="メイリオ"/>
                          <a:cs typeface="Meiryo UI" panose="020B0604030504040204" pitchFamily="50" charset="-128"/>
                        </a:rPr>
                        <a:t>6</a:t>
                      </a:r>
                      <a:r>
                        <a:rPr lang="ja-JP" altLang="en-US" sz="1200" dirty="0" smtClean="0">
                          <a:solidFill>
                            <a:schemeClr val="accent3">
                              <a:lumMod val="75000"/>
                            </a:schemeClr>
                          </a:solidFill>
                          <a:latin typeface="メイリオ"/>
                          <a:ea typeface="メイリオ"/>
                          <a:cs typeface="Meiryo UI" panose="020B0604030504040204" pitchFamily="50" charset="-128"/>
                        </a:rPr>
                        <a:t>月</a:t>
                      </a:r>
                      <a:r>
                        <a:rPr lang="en-US" altLang="ja-JP" sz="1200" dirty="0">
                          <a:solidFill>
                            <a:schemeClr val="accent3">
                              <a:lumMod val="75000"/>
                            </a:schemeClr>
                          </a:solidFill>
                          <a:latin typeface="メイリオ"/>
                          <a:ea typeface="メイリオ"/>
                          <a:cs typeface="Meiryo UI" panose="020B0604030504040204" pitchFamily="50" charset="-128"/>
                        </a:rPr>
                        <a:t>30</a:t>
                      </a:r>
                      <a:r>
                        <a:rPr lang="ja-JP" altLang="en-US" sz="1200" dirty="0">
                          <a:solidFill>
                            <a:schemeClr val="accent3">
                              <a:lumMod val="75000"/>
                            </a:schemeClr>
                          </a:solidFill>
                          <a:latin typeface="メイリオ"/>
                          <a:ea typeface="メイリオ"/>
                          <a:cs typeface="Meiryo UI" panose="020B0604030504040204" pitchFamily="50" charset="-128"/>
                        </a:rPr>
                        <a:t>日</a:t>
                      </a:r>
                      <a:r>
                        <a:rPr lang="en-US" altLang="ja-JP" sz="1200" dirty="0" smtClean="0">
                          <a:solidFill>
                            <a:schemeClr val="accent3">
                              <a:lumMod val="75000"/>
                            </a:schemeClr>
                          </a:solidFill>
                          <a:latin typeface="メイリオ"/>
                          <a:ea typeface="メイリオ"/>
                          <a:cs typeface="Meiryo UI" panose="020B0604030504040204" pitchFamily="50" charset="-128"/>
                        </a:rPr>
                        <a:t>(</a:t>
                      </a:r>
                      <a:r>
                        <a:rPr lang="ja-JP" altLang="en-US" sz="1200" dirty="0">
                          <a:solidFill>
                            <a:schemeClr val="accent3">
                              <a:lumMod val="75000"/>
                            </a:schemeClr>
                          </a:solidFill>
                          <a:latin typeface="メイリオ"/>
                          <a:ea typeface="メイリオ"/>
                          <a:cs typeface="Meiryo UI" panose="020B0604030504040204" pitchFamily="50" charset="-128"/>
                        </a:rPr>
                        <a:t>水</a:t>
                      </a:r>
                      <a:r>
                        <a:rPr lang="en-US" altLang="ja-JP" sz="1200" dirty="0" smtClean="0">
                          <a:solidFill>
                            <a:schemeClr val="accent3">
                              <a:lumMod val="75000"/>
                            </a:schemeClr>
                          </a:solidFill>
                          <a:latin typeface="メイリオ"/>
                          <a:ea typeface="メイリオ"/>
                          <a:cs typeface="Meiryo UI" panose="020B0604030504040204" pitchFamily="50" charset="-128"/>
                        </a:rPr>
                        <a:t>)</a:t>
                      </a:r>
                      <a:r>
                        <a:rPr lang="ja-JP" altLang="en-US" sz="1200" dirty="0">
                          <a:solidFill>
                            <a:schemeClr val="accent3">
                              <a:lumMod val="75000"/>
                            </a:schemeClr>
                          </a:solidFill>
                          <a:latin typeface="メイリオ"/>
                          <a:ea typeface="メイリオ"/>
                          <a:cs typeface="Meiryo UI" panose="020B0604030504040204" pitchFamily="50" charset="-128"/>
                        </a:rPr>
                        <a:t>掲載終了分</a:t>
                      </a:r>
                      <a:endParaRPr lang="ja-JP" altLang="en-US" sz="1200" dirty="0">
                        <a:solidFill>
                          <a:schemeClr val="accent3">
                            <a:lumMod val="75000"/>
                          </a:schemeClr>
                        </a:solidFill>
                        <a:latin typeface="メイリオ"/>
                        <a:ea typeface="メイリオ"/>
                        <a:cs typeface="Verdana" pitchFamily="34"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39175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レポート項目</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accent3">
                              <a:lumMod val="75000"/>
                            </a:schemeClr>
                          </a:solidFill>
                          <a:latin typeface="メイリオ"/>
                          <a:ea typeface="メイリオ"/>
                          <a:cs typeface="Verdana"/>
                        </a:rPr>
                        <a:t>PV</a:t>
                      </a:r>
                      <a:r>
                        <a:rPr lang="ja-JP" altLang="en-US" sz="1200">
                          <a:solidFill>
                            <a:schemeClr val="accent3">
                              <a:lumMod val="75000"/>
                            </a:schemeClr>
                          </a:solidFill>
                          <a:latin typeface="メイリオ"/>
                          <a:ea typeface="メイリオ"/>
                          <a:cs typeface="Verdana"/>
                        </a:rPr>
                        <a:t>、ユニークブラウザ数、ページ内リンクのクリック数</a:t>
                      </a:r>
                      <a:endParaRPr lang="en-US" altLang="ja-JP" sz="1200">
                        <a:solidFill>
                          <a:schemeClr val="accent3">
                            <a:lumMod val="75000"/>
                          </a:schemeClr>
                        </a:solidFill>
                        <a:latin typeface="メイリオ"/>
                        <a:ea typeface="メイリオ"/>
                        <a:cs typeface="Verdan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accent3">
                              <a:lumMod val="75000"/>
                            </a:schemeClr>
                          </a:solidFill>
                          <a:latin typeface="メイリオ"/>
                          <a:ea typeface="メイリオ"/>
                          <a:cs typeface="Verdana" pitchFamily="34" charset="0"/>
                        </a:rPr>
                        <a:t>※</a:t>
                      </a:r>
                      <a:r>
                        <a:rPr lang="ja-JP" altLang="en-US" sz="1000" dirty="0">
                          <a:solidFill>
                            <a:schemeClr val="accent3">
                              <a:lumMod val="75000"/>
                            </a:schemeClr>
                          </a:solidFill>
                          <a:latin typeface="メイリオ"/>
                          <a:ea typeface="メイリオ"/>
                          <a:cs typeface="Verdana" pitchFamily="34" charset="0"/>
                        </a:rPr>
                        <a:t>掲載終了から</a:t>
                      </a:r>
                      <a:r>
                        <a:rPr lang="en-US" altLang="ja-JP" sz="1000" dirty="0">
                          <a:solidFill>
                            <a:schemeClr val="accent3">
                              <a:lumMod val="75000"/>
                            </a:schemeClr>
                          </a:solidFill>
                          <a:latin typeface="メイリオ"/>
                          <a:ea typeface="メイリオ"/>
                          <a:cs typeface="Verdana" pitchFamily="34" charset="0"/>
                        </a:rPr>
                        <a:t>2</a:t>
                      </a:r>
                      <a:r>
                        <a:rPr lang="ja-JP" altLang="en-US" sz="1000" dirty="0">
                          <a:solidFill>
                            <a:schemeClr val="accent3">
                              <a:lumMod val="75000"/>
                            </a:schemeClr>
                          </a:solidFill>
                          <a:latin typeface="メイリオ"/>
                          <a:ea typeface="メイリオ"/>
                          <a:cs typeface="Verdana" pitchFamily="34" charset="0"/>
                        </a:rPr>
                        <a:t>週間程度でご提出いたします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3060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備考</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err="1">
                          <a:solidFill>
                            <a:schemeClr val="accent3">
                              <a:lumMod val="75000"/>
                            </a:schemeClr>
                          </a:solidFill>
                          <a:latin typeface="+mn-lt"/>
                          <a:ea typeface="+mn-ea"/>
                          <a:cs typeface="Verdana"/>
                        </a:rPr>
                        <a:t>carview</a:t>
                      </a:r>
                      <a:r>
                        <a:rPr lang="en-US" altLang="ja-JP" sz="1100" dirty="0">
                          <a:solidFill>
                            <a:schemeClr val="accent3">
                              <a:lumMod val="75000"/>
                            </a:schemeClr>
                          </a:solidFill>
                          <a:latin typeface="+mn-lt"/>
                          <a:ea typeface="+mn-ea"/>
                          <a:cs typeface="Verdana"/>
                        </a:rPr>
                        <a:t>! </a:t>
                      </a:r>
                      <a:r>
                        <a:rPr lang="ja-JP" altLang="en-US" sz="1100" dirty="0">
                          <a:solidFill>
                            <a:schemeClr val="accent3">
                              <a:lumMod val="75000"/>
                            </a:schemeClr>
                          </a:solidFill>
                          <a:latin typeface="+mn-lt"/>
                          <a:ea typeface="+mn-ea"/>
                          <a:cs typeface="Verdana"/>
                        </a:rPr>
                        <a:t>の編成方針と合致しないものについてはお断りさせていただく場合があります。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2326627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sp>
        <p:nvSpPr>
          <p:cNvPr id="38" name="タイトル 2"/>
          <p:cNvSpPr>
            <a:spLocks noGrp="1"/>
          </p:cNvSpPr>
          <p:nvPr>
            <p:ph type="title"/>
          </p:nvPr>
        </p:nvSpPr>
        <p:spPr>
          <a:xfrm>
            <a:off x="472210" y="282027"/>
            <a:ext cx="7992888" cy="432048"/>
          </a:xfrm>
        </p:spPr>
        <p:txBody>
          <a:bodyPr>
            <a:normAutofit/>
          </a:bodyPr>
          <a:lstStyle/>
          <a:p>
            <a:r>
              <a:rPr kumimoji="1" lang="ja-JP" altLang="en-US" sz="2200" dirty="0"/>
              <a:t>実施フロー</a:t>
            </a:r>
          </a:p>
        </p:txBody>
      </p:sp>
      <p:sp>
        <p:nvSpPr>
          <p:cNvPr id="39" name="テキスト ボックス 38"/>
          <p:cNvSpPr txBox="1"/>
          <p:nvPr/>
        </p:nvSpPr>
        <p:spPr>
          <a:xfrm>
            <a:off x="1152508" y="5467290"/>
            <a:ext cx="8775257" cy="553998"/>
          </a:xfrm>
          <a:prstGeom prst="rect">
            <a:avLst/>
          </a:prstGeom>
          <a:noFill/>
        </p:spPr>
        <p:txBody>
          <a:bodyPr wrap="square">
            <a:spAutoFit/>
          </a:bodyPr>
          <a:lstStyle/>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各工程で弊社内確認を行い、指摘事項は広告主様側で特別な理由がない限り修正いたします。</a:t>
            </a:r>
            <a:endPar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薬機法など、法的な規制がかかる商品、プロモーションでは、制作期間が増加する場合があります。</a:t>
            </a: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
            </a:r>
            <a:b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br>
            <a:r>
              <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企画や取材等の内容</a:t>
            </a:r>
            <a:r>
              <a:rPr kumimoji="0" lang="ja-JP" altLang="en-US"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によって、制作期間が変動します</a:t>
            </a:r>
            <a:r>
              <a:rPr kumimoji="0" lang="ja-JP" altLang="en-US" sz="1000" kern="0" noProof="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p:txBody>
      </p:sp>
      <p:sp>
        <p:nvSpPr>
          <p:cNvPr id="40" name="ホームベース 39"/>
          <p:cNvSpPr/>
          <p:nvPr/>
        </p:nvSpPr>
        <p:spPr>
          <a:xfrm>
            <a:off x="7200979" y="109903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1" name="ホームベース 40"/>
          <p:cNvSpPr/>
          <p:nvPr/>
        </p:nvSpPr>
        <p:spPr>
          <a:xfrm>
            <a:off x="6022721" y="109903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3" name="ホームベース 42"/>
          <p:cNvSpPr/>
          <p:nvPr/>
        </p:nvSpPr>
        <p:spPr>
          <a:xfrm>
            <a:off x="4817849" y="109903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4" name="ホームベース 43"/>
          <p:cNvSpPr/>
          <p:nvPr/>
        </p:nvSpPr>
        <p:spPr>
          <a:xfrm>
            <a:off x="3548753" y="109903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5" name="ホームベース 44"/>
          <p:cNvSpPr/>
          <p:nvPr/>
        </p:nvSpPr>
        <p:spPr>
          <a:xfrm>
            <a:off x="2335895" y="109903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6" name="ホームベース 45"/>
          <p:cNvSpPr/>
          <p:nvPr/>
        </p:nvSpPr>
        <p:spPr>
          <a:xfrm>
            <a:off x="1076985" y="109903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7" name="テキスト ボックス 46"/>
          <p:cNvSpPr txBox="1"/>
          <p:nvPr/>
        </p:nvSpPr>
        <p:spPr>
          <a:xfrm>
            <a:off x="776536" y="1163028"/>
            <a:ext cx="1877561" cy="738664"/>
          </a:xfrm>
          <a:prstGeom prst="rect">
            <a:avLst/>
          </a:prstGeom>
          <a:noFill/>
        </p:spPr>
        <p:txBody>
          <a:bodyPr wrap="square" rtlCol="0">
            <a:spAutoFit/>
          </a:bodyPr>
          <a:lstStyle/>
          <a:p>
            <a:pPr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➊お申し込み</a:t>
            </a: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オリエン</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テーション</a:t>
            </a:r>
          </a:p>
        </p:txBody>
      </p:sp>
      <p:sp>
        <p:nvSpPr>
          <p:cNvPr id="48" name="正方形/長方形 47"/>
          <p:cNvSpPr/>
          <p:nvPr/>
        </p:nvSpPr>
        <p:spPr>
          <a:xfrm>
            <a:off x="2536082" y="1361181"/>
            <a:ext cx="1311644"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❷企画案</a:t>
            </a:r>
          </a:p>
        </p:txBody>
      </p:sp>
      <p:sp>
        <p:nvSpPr>
          <p:cNvPr id="49" name="正方形/長方形 48"/>
          <p:cNvSpPr/>
          <p:nvPr/>
        </p:nvSpPr>
        <p:spPr>
          <a:xfrm>
            <a:off x="3897497" y="1368514"/>
            <a:ext cx="1094071"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❸構成案</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5282047" y="1269182"/>
            <a:ext cx="1094072" cy="523220"/>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❺テスト</a:t>
            </a: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アップ</a:t>
            </a:r>
          </a:p>
        </p:txBody>
      </p:sp>
      <p:sp>
        <p:nvSpPr>
          <p:cNvPr id="51" name="正方形/長方形 50"/>
          <p:cNvSpPr/>
          <p:nvPr/>
        </p:nvSpPr>
        <p:spPr>
          <a:xfrm>
            <a:off x="6273636" y="1362195"/>
            <a:ext cx="1371720"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❻公開準備</a:t>
            </a:r>
          </a:p>
        </p:txBody>
      </p:sp>
      <p:sp>
        <p:nvSpPr>
          <p:cNvPr id="52" name="正方形/長方形 51"/>
          <p:cNvSpPr/>
          <p:nvPr/>
        </p:nvSpPr>
        <p:spPr>
          <a:xfrm>
            <a:off x="7633705" y="1361692"/>
            <a:ext cx="1094071"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掲載開始</a:t>
            </a:r>
          </a:p>
        </p:txBody>
      </p:sp>
      <p:sp>
        <p:nvSpPr>
          <p:cNvPr id="53" name="テキスト ボックス 52"/>
          <p:cNvSpPr txBox="1"/>
          <p:nvPr/>
        </p:nvSpPr>
        <p:spPr>
          <a:xfrm>
            <a:off x="992560" y="2204525"/>
            <a:ext cx="7951191" cy="3077766"/>
          </a:xfrm>
          <a:prstGeom prst="rect">
            <a:avLst/>
          </a:prstGeom>
          <a:noFill/>
        </p:spPr>
        <p:txBody>
          <a:bodyPr wrap="square" anchor="t">
            <a:spAutoFit/>
          </a:bodyPr>
          <a:lstStyle/>
          <a:p>
            <a:pPr>
              <a:defRPr/>
            </a:pPr>
            <a:r>
              <a:rPr kumimoji="0" lang="ja-JP" altLang="en-US" sz="14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❶</a:t>
            </a:r>
            <a:r>
              <a:rPr kumimoji="0" lang="ja-JP" altLang="en-US" sz="6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オリエンテーション実施</a:t>
            </a:r>
            <a:endParaRPr kumimoji="0" lang="en-US" altLang="ja-JP" sz="14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a:p>
            <a:pPr>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事前にヒアリングシートを記入いただいた上で</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オリエンテーションを実施。</a:t>
            </a:r>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ターゲットや訴求ポイントなど企画目的を明確に</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します。</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制作・掲載内容が固まり次第、代理店様より、所定の手続きにて正式にお申し込みいただきます。</a:t>
            </a: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❷</a:t>
            </a:r>
            <a:r>
              <a:rPr kumimoji="0" lang="ja-JP" altLang="en-US" sz="600"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企画案のご提出</a:t>
            </a:r>
            <a:r>
              <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①をもとに企画案をご提出し、広告主様と協議の上、企画の方向性を確定させます。</a:t>
            </a: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400" b="1" kern="0" dirty="0">
                <a:solidFill>
                  <a:schemeClr val="tx1">
                    <a:lumMod val="65000"/>
                    <a:lumOff val="35000"/>
                  </a:schemeClr>
                </a:solidFill>
                <a:latin typeface="メイリオ"/>
                <a:ea typeface="メイリオ"/>
              </a:rPr>
              <a:t>❸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構成案のご提出</a:t>
            </a:r>
            <a:r>
              <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②で確定した方向性にしたがって、コンテンツ概要とページ体裁をご提出し、全体構成を確定させます。</a:t>
            </a:r>
          </a:p>
          <a:p>
            <a:pPr lvl="0">
              <a:defRPr/>
            </a:pPr>
            <a:endParaRPr kumimoji="0" lang="en-US" altLang="ja-JP" sz="900" b="1" kern="0" dirty="0">
              <a:solidFill>
                <a:schemeClr val="tx1">
                  <a:lumMod val="65000"/>
                  <a:lumOff val="35000"/>
                </a:schemeClr>
              </a:solidFill>
              <a:latin typeface="メイリオ"/>
              <a:ea typeface="メイリオ"/>
            </a:endParaRPr>
          </a:p>
          <a:p>
            <a:pPr lvl="0">
              <a:defRPr/>
            </a:pPr>
            <a:r>
              <a:rPr kumimoji="0" lang="ja-JP" altLang="en-US" sz="1400" b="1" kern="0" dirty="0">
                <a:solidFill>
                  <a:schemeClr val="tx1">
                    <a:lumMod val="65000"/>
                    <a:lumOff val="35000"/>
                  </a:schemeClr>
                </a:solidFill>
                <a:latin typeface="メイリオ"/>
                <a:ea typeface="メイリオ"/>
              </a:rPr>
              <a:t>❹</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校正のご提出</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ご確認</a:t>
            </a:r>
            <a:endParaRPr kumimoji="0"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デザイン・原稿の作成を行います。広告主様に確認いただき、適宜修正を加えながら確定させます。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ご確認は初校、再校の</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2</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回までとなります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再校の段階では初校でのご指摘事項の反映確認のみとなります。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a:ea typeface="メイリオ"/>
              </a:rPr>
              <a:t>❺</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弊社内チェック</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本番環境へのファイルアップ</a:t>
            </a:r>
            <a:endParaRPr kumimoji="0"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弊社において最終確認を行った上で、本番公開を行います。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24605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a:t>販売制限</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344488" y="1124744"/>
            <a:ext cx="9217024"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0"/>
              </a:spcBef>
            </a:pPr>
            <a:r>
              <a:rPr lang="ja-JP" b="1">
                <a:solidFill>
                  <a:srgbClr val="FF0000"/>
                </a:solidFill>
                <a:ea typeface="+mn-lt"/>
                <a:cs typeface="+mn-lt"/>
              </a:rPr>
              <a:t>本タイアップは車関連のプロモーションに限定させていただきます</a:t>
            </a:r>
            <a:r>
              <a:rPr lang="ja-JP" altLang="en-US" b="1">
                <a:solidFill>
                  <a:srgbClr val="FF0000"/>
                </a:solidFill>
                <a:ea typeface="+mn-lt"/>
                <a:cs typeface="+mn-lt"/>
              </a:rPr>
              <a:t>。</a:t>
            </a:r>
            <a:r>
              <a:rPr lang="ja-JP" sz="1600" dirty="0">
                <a:ea typeface="+mn-lt"/>
                <a:cs typeface="+mn-lt"/>
              </a:rPr>
              <a:t/>
            </a:r>
            <a:br>
              <a:rPr lang="ja-JP" sz="1600" dirty="0">
                <a:ea typeface="+mn-lt"/>
                <a:cs typeface="+mn-lt"/>
              </a:rPr>
            </a:br>
            <a:r>
              <a:rPr lang="ja-JP" sz="1600">
                <a:ea typeface="+mn-lt"/>
                <a:cs typeface="+mn-lt"/>
              </a:rPr>
              <a:t>プロモーション内容や取り上げるテーマ等によっては、実施いただけない場合がありますので、必ず事前に掲載可否を弊社にお問い合わせください。</a:t>
            </a:r>
            <a:r>
              <a:rPr lang="ja-JP" sz="1600" dirty="0">
                <a:ea typeface="+mn-lt"/>
                <a:cs typeface="+mn-lt"/>
              </a:rPr>
              <a:t/>
            </a:r>
            <a:br>
              <a:rPr lang="ja-JP" sz="1600" dirty="0">
                <a:ea typeface="+mn-lt"/>
                <a:cs typeface="+mn-lt"/>
              </a:rPr>
            </a:br>
            <a:r>
              <a:rPr lang="ja-JP" sz="1600">
                <a:ea typeface="+mn-lt"/>
                <a:cs typeface="+mn-lt"/>
              </a:rPr>
              <a:t>また、広告主様のサイトが弊社の広告掲載基準を満たすことが、実施の条件となります。</a:t>
            </a:r>
            <a:endParaRPr lang="ja-JP">
              <a:ea typeface="+mn-lt"/>
              <a:cs typeface="+mn-lt"/>
            </a:endParaRPr>
          </a:p>
          <a:p>
            <a:pPr eaLnBrk="1" hangingPunct="1">
              <a:spcBef>
                <a:spcPct val="0"/>
              </a:spcBef>
              <a:buFontTx/>
              <a:buNone/>
            </a:pPr>
            <a:endParaRPr lang="en-US" altLang="zh-TW" sz="120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32014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Autofit/>
          </a:bodyPr>
          <a:lstStyle/>
          <a:p>
            <a:r>
              <a:rPr lang="en-US" altLang="ja-JP" sz="2000" dirty="0" err="1"/>
              <a:t>carview</a:t>
            </a:r>
            <a:r>
              <a:rPr lang="en-US" altLang="ja-JP" sz="2000" dirty="0"/>
              <a:t>!</a:t>
            </a:r>
            <a:r>
              <a:rPr lang="ja-JP" altLang="en-US" sz="2000" dirty="0"/>
              <a:t>　タイアップ　</a:t>
            </a:r>
            <a:r>
              <a:rPr kumimoji="1" lang="ja-JP" altLang="en-US" sz="2000" dirty="0"/>
              <a:t>制作・掲載のお申し込み方法</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4" name="タイトル 2"/>
          <p:cNvSpPr txBox="1">
            <a:spLocks/>
          </p:cNvSpPr>
          <p:nvPr/>
        </p:nvSpPr>
        <p:spPr>
          <a:xfrm>
            <a:off x="313967" y="3343350"/>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a:solidFill>
                  <a:schemeClr val="tx1">
                    <a:lumMod val="65000"/>
                    <a:lumOff val="35000"/>
                  </a:schemeClr>
                </a:solidFill>
                <a:latin typeface="+mj-lt"/>
              </a:rPr>
              <a:t>ヤフー</a:t>
            </a:r>
          </a:p>
        </p:txBody>
      </p:sp>
      <p:cxnSp>
        <p:nvCxnSpPr>
          <p:cNvPr id="29" name="直線コネクタ 28"/>
          <p:cNvCxnSpPr/>
          <p:nvPr/>
        </p:nvCxnSpPr>
        <p:spPr>
          <a:xfrm>
            <a:off x="6537176" y="661018"/>
            <a:ext cx="91440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flipH="1">
            <a:off x="6136911" y="3048285"/>
            <a:ext cx="1" cy="2871194"/>
          </a:xfrm>
          <a:prstGeom prst="line">
            <a:avLst/>
          </a:prstGeom>
          <a:noFill/>
          <a:ln w="34925" cap="flat" cmpd="sng" algn="ctr">
            <a:solidFill>
              <a:schemeClr val="accent5">
                <a:lumMod val="60000"/>
                <a:lumOff val="40000"/>
              </a:schemeClr>
            </a:solidFill>
            <a:prstDash val="sysDash"/>
          </a:ln>
          <a:effectLst/>
        </p:spPr>
      </p:cxnSp>
      <p:sp>
        <p:nvSpPr>
          <p:cNvPr id="70" name="タイトル 2"/>
          <p:cNvSpPr txBox="1">
            <a:spLocks/>
          </p:cNvSpPr>
          <p:nvPr/>
        </p:nvSpPr>
        <p:spPr>
          <a:xfrm>
            <a:off x="241959" y="4581041"/>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a:solidFill>
                  <a:schemeClr val="tx1">
                    <a:lumMod val="65000"/>
                    <a:lumOff val="35000"/>
                  </a:schemeClr>
                </a:solidFill>
                <a:latin typeface="+mj-lt"/>
              </a:rPr>
              <a:t>代理店様</a:t>
            </a:r>
          </a:p>
        </p:txBody>
      </p:sp>
      <p:sp>
        <p:nvSpPr>
          <p:cNvPr id="71" name="ホームベース 70"/>
          <p:cNvSpPr/>
          <p:nvPr/>
        </p:nvSpPr>
        <p:spPr bwMode="auto">
          <a:xfrm>
            <a:off x="1465437" y="3194234"/>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a:solidFill>
                  <a:schemeClr val="tx1">
                    <a:lumMod val="65000"/>
                    <a:lumOff val="35000"/>
                  </a:schemeClr>
                </a:solidFill>
                <a:latin typeface="+mn-ea"/>
                <a:cs typeface="Verdana" pitchFamily="34" charset="0"/>
              </a:rPr>
              <a:t>申し込みフォーム</a:t>
            </a:r>
            <a:endParaRPr kumimoji="0" lang="en-US" altLang="ja-JP" sz="1200" kern="0" dirty="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rPr>
              <a:t>ご連絡</a:t>
            </a:r>
          </a:p>
        </p:txBody>
      </p:sp>
      <p:sp>
        <p:nvSpPr>
          <p:cNvPr id="73" name="ホームベース 72"/>
          <p:cNvSpPr/>
          <p:nvPr/>
        </p:nvSpPr>
        <p:spPr bwMode="auto">
          <a:xfrm>
            <a:off x="2545556" y="4466757"/>
            <a:ext cx="158417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a:solidFill>
                  <a:schemeClr val="tx1">
                    <a:lumMod val="65000"/>
                    <a:lumOff val="35000"/>
                  </a:schemeClr>
                </a:solidFill>
                <a:latin typeface="+mn-ea"/>
                <a:cs typeface="Verdana" pitchFamily="34" charset="0"/>
              </a:rPr>
              <a:t>申し込みフォーム</a:t>
            </a:r>
            <a:endParaRPr kumimoji="0" lang="en-US" altLang="ja-JP" sz="1200" kern="0" dirty="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a:solidFill>
                  <a:schemeClr val="tx1">
                    <a:lumMod val="65000"/>
                    <a:lumOff val="35000"/>
                  </a:schemeClr>
                </a:solidFill>
                <a:latin typeface="+mn-ea"/>
                <a:cs typeface="Verdana" pitchFamily="34" charset="0"/>
              </a:rPr>
              <a:t>確認・</a:t>
            </a:r>
            <a:r>
              <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rPr>
              <a:t>申し込み</a:t>
            </a:r>
          </a:p>
        </p:txBody>
      </p:sp>
      <p:sp>
        <p:nvSpPr>
          <p:cNvPr id="74" name="ホームベース 73"/>
          <p:cNvSpPr/>
          <p:nvPr/>
        </p:nvSpPr>
        <p:spPr bwMode="auto">
          <a:xfrm>
            <a:off x="3731911" y="3194234"/>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schemeClr val="tx1">
                    <a:lumMod val="65000"/>
                    <a:lumOff val="35000"/>
                  </a:schemeClr>
                </a:solidFill>
                <a:latin typeface="+mn-ea"/>
                <a:cs typeface="Verdana" pitchFamily="34" charset="0"/>
              </a:rPr>
              <a:t>申し込み内容</a:t>
            </a:r>
            <a:endParaRPr kumimoji="0" lang="en-US" altLang="ja-JP" sz="1200" kern="0" dirty="0">
              <a:solidFill>
                <a:schemeClr val="tx1">
                  <a:lumMod val="65000"/>
                  <a:lumOff val="35000"/>
                </a:schemeClr>
              </a:solidFill>
              <a:latin typeface="+mn-ea"/>
              <a:cs typeface="Verdana" pitchFamily="34" charset="0"/>
            </a:endParaRPr>
          </a:p>
          <a:p>
            <a:pPr algn="ctr"/>
            <a:r>
              <a:rPr kumimoji="0" lang="ja-JP" altLang="en-US" sz="1200" kern="0" dirty="0">
                <a:solidFill>
                  <a:schemeClr val="tx1">
                    <a:lumMod val="65000"/>
                    <a:lumOff val="35000"/>
                  </a:schemeClr>
                </a:solidFill>
                <a:latin typeface="+mn-ea"/>
                <a:cs typeface="Verdana" pitchFamily="34" charset="0"/>
              </a:rPr>
              <a:t>確認・承認</a:t>
            </a:r>
          </a:p>
        </p:txBody>
      </p:sp>
      <p:sp>
        <p:nvSpPr>
          <p:cNvPr id="77" name="山形 76"/>
          <p:cNvSpPr/>
          <p:nvPr/>
        </p:nvSpPr>
        <p:spPr bwMode="auto">
          <a:xfrm>
            <a:off x="5182815" y="3180544"/>
            <a:ext cx="946281" cy="674306"/>
          </a:xfrm>
          <a:prstGeom prst="chevron">
            <a:avLst>
              <a:gd name="adj" fmla="val 25836"/>
            </a:avLst>
          </a:prstGeom>
          <a:solidFill>
            <a:srgbClr val="FFE9EA"/>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rPr>
              <a:t>承認メール</a:t>
            </a:r>
            <a:endParaRPr kumimoji="0" lang="en-US" altLang="ja-JP"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a:solidFill>
                  <a:schemeClr val="tx1">
                    <a:lumMod val="65000"/>
                    <a:lumOff val="35000"/>
                  </a:schemeClr>
                </a:solidFill>
                <a:latin typeface="+mn-ea"/>
                <a:cs typeface="Verdana" pitchFamily="34" charset="0"/>
              </a:rPr>
              <a:t>送信</a:t>
            </a:r>
            <a:endPar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p:txBody>
      </p:sp>
      <p:sp>
        <p:nvSpPr>
          <p:cNvPr id="78" name="山形 77"/>
          <p:cNvSpPr/>
          <p:nvPr/>
        </p:nvSpPr>
        <p:spPr bwMode="auto">
          <a:xfrm>
            <a:off x="5182815" y="4459728"/>
            <a:ext cx="946281" cy="674306"/>
          </a:xfrm>
          <a:prstGeom prst="chevron">
            <a:avLst>
              <a:gd name="adj" fmla="val 25836"/>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rPr>
              <a:t>承認メール</a:t>
            </a:r>
            <a:endParaRPr kumimoji="0" lang="en-US" altLang="ja-JP"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a:solidFill>
                  <a:schemeClr val="tx1">
                    <a:lumMod val="65000"/>
                    <a:lumOff val="35000"/>
                  </a:schemeClr>
                </a:solidFill>
                <a:latin typeface="+mn-ea"/>
                <a:cs typeface="Verdana" pitchFamily="34" charset="0"/>
              </a:rPr>
              <a:t>受信</a:t>
            </a:r>
            <a:endPar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p:txBody>
      </p:sp>
      <p:sp>
        <p:nvSpPr>
          <p:cNvPr id="79" name="タイトル 2"/>
          <p:cNvSpPr txBox="1">
            <a:spLocks/>
          </p:cNvSpPr>
          <p:nvPr/>
        </p:nvSpPr>
        <p:spPr>
          <a:xfrm>
            <a:off x="4997471" y="5919478"/>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a:latin typeface="+mj-lt"/>
              </a:rPr>
              <a:t>※</a:t>
            </a:r>
            <a:r>
              <a:rPr lang="ja-JP" altLang="en-US" sz="1100" dirty="0">
                <a:latin typeface="+mj-lt"/>
              </a:rPr>
              <a:t>これ以降のキャンセルは</a:t>
            </a:r>
            <a:endParaRPr lang="en-US" altLang="ja-JP" sz="1100" dirty="0">
              <a:latin typeface="+mj-lt"/>
            </a:endParaRPr>
          </a:p>
          <a:p>
            <a:pPr lvl="0"/>
            <a:r>
              <a:rPr lang="ja-JP" altLang="en-US" sz="1100" dirty="0">
                <a:latin typeface="+mj-lt"/>
              </a:rPr>
              <a:t>不可となります</a:t>
            </a:r>
          </a:p>
        </p:txBody>
      </p:sp>
      <p:sp>
        <p:nvSpPr>
          <p:cNvPr id="80" name="テキスト ボックス 79"/>
          <p:cNvSpPr txBox="1"/>
          <p:nvPr/>
        </p:nvSpPr>
        <p:spPr>
          <a:xfrm>
            <a:off x="5025008" y="5550147"/>
            <a:ext cx="1107996" cy="369332"/>
          </a:xfrm>
          <a:prstGeom prst="rect">
            <a:avLst/>
          </a:prstGeom>
          <a:solidFill>
            <a:schemeClr val="accent5">
              <a:lumMod val="60000"/>
              <a:lumOff val="40000"/>
            </a:schemeClr>
          </a:solidFill>
        </p:spPr>
        <p:txBody>
          <a:bodyPr wrap="none" rtlCol="0">
            <a:spAutoFit/>
          </a:bodyPr>
          <a:lstStyle/>
          <a:p>
            <a:r>
              <a:rPr kumimoji="1" lang="ja-JP" altLang="en-US" b="1" dirty="0">
                <a:solidFill>
                  <a:schemeClr val="bg1"/>
                </a:solidFill>
              </a:rPr>
              <a:t>契約成立</a:t>
            </a:r>
          </a:p>
        </p:txBody>
      </p:sp>
      <p:sp>
        <p:nvSpPr>
          <p:cNvPr id="84" name="ホームベース 83"/>
          <p:cNvSpPr/>
          <p:nvPr/>
        </p:nvSpPr>
        <p:spPr bwMode="auto">
          <a:xfrm>
            <a:off x="6157832" y="3194234"/>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schemeClr val="tx1">
                    <a:lumMod val="65000"/>
                    <a:lumOff val="35000"/>
                  </a:schemeClr>
                </a:solidFill>
                <a:latin typeface="+mn-ea"/>
                <a:cs typeface="Verdana" pitchFamily="34" charset="0"/>
              </a:rPr>
              <a:t>制作・掲載準備</a:t>
            </a:r>
          </a:p>
        </p:txBody>
      </p:sp>
      <p:sp>
        <p:nvSpPr>
          <p:cNvPr id="85" name="ホームベース 84"/>
          <p:cNvSpPr/>
          <p:nvPr/>
        </p:nvSpPr>
        <p:spPr bwMode="auto">
          <a:xfrm>
            <a:off x="7665777" y="3194234"/>
            <a:ext cx="873790" cy="660616"/>
          </a:xfrm>
          <a:prstGeom prst="homePlate">
            <a:avLst>
              <a:gd name="adj" fmla="val 0"/>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schemeClr val="tx1">
                    <a:lumMod val="65000"/>
                    <a:lumOff val="35000"/>
                  </a:schemeClr>
                </a:solidFill>
                <a:latin typeface="+mn-ea"/>
                <a:cs typeface="Verdana" pitchFamily="34" charset="0"/>
              </a:rPr>
              <a:t>納品・掲載</a:t>
            </a:r>
          </a:p>
        </p:txBody>
      </p:sp>
      <p:sp>
        <p:nvSpPr>
          <p:cNvPr id="86" name="ホームベース 85"/>
          <p:cNvSpPr/>
          <p:nvPr/>
        </p:nvSpPr>
        <p:spPr bwMode="auto">
          <a:xfrm>
            <a:off x="8620840" y="3194234"/>
            <a:ext cx="909492"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schemeClr val="tx1">
                    <a:lumMod val="65000"/>
                    <a:lumOff val="35000"/>
                  </a:schemeClr>
                </a:solidFill>
                <a:latin typeface="+mn-ea"/>
                <a:cs typeface="Verdana" pitchFamily="34" charset="0"/>
              </a:rPr>
              <a:t>請求書</a:t>
            </a:r>
            <a:endParaRPr kumimoji="0" lang="en-US" altLang="ja-JP" sz="1200" kern="0" dirty="0">
              <a:solidFill>
                <a:schemeClr val="tx1">
                  <a:lumMod val="65000"/>
                  <a:lumOff val="35000"/>
                </a:schemeClr>
              </a:solidFill>
              <a:latin typeface="+mn-ea"/>
              <a:cs typeface="Verdana" pitchFamily="34" charset="0"/>
            </a:endParaRPr>
          </a:p>
          <a:p>
            <a:pPr algn="ctr"/>
            <a:r>
              <a:rPr kumimoji="0" lang="ja-JP" altLang="en-US" sz="1200" kern="0" dirty="0">
                <a:solidFill>
                  <a:schemeClr val="tx1">
                    <a:lumMod val="65000"/>
                    <a:lumOff val="35000"/>
                  </a:schemeClr>
                </a:solidFill>
                <a:latin typeface="+mn-ea"/>
                <a:cs typeface="Verdana" pitchFamily="34" charset="0"/>
              </a:rPr>
              <a:t>発行</a:t>
            </a:r>
          </a:p>
        </p:txBody>
      </p:sp>
      <p:sp>
        <p:nvSpPr>
          <p:cNvPr id="87" name="ホームベース 86"/>
          <p:cNvSpPr/>
          <p:nvPr/>
        </p:nvSpPr>
        <p:spPr bwMode="auto">
          <a:xfrm>
            <a:off x="6157831" y="4466757"/>
            <a:ext cx="2381735"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a:solidFill>
                  <a:schemeClr val="tx1">
                    <a:lumMod val="65000"/>
                    <a:lumOff val="35000"/>
                  </a:schemeClr>
                </a:solidFill>
                <a:latin typeface="+mn-ea"/>
                <a:cs typeface="Verdana" pitchFamily="34" charset="0"/>
              </a:rPr>
              <a:t>確認・検収</a:t>
            </a:r>
            <a:endPar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p:txBody>
      </p:sp>
      <p:sp>
        <p:nvSpPr>
          <p:cNvPr id="88" name="ホームベース 87"/>
          <p:cNvSpPr/>
          <p:nvPr/>
        </p:nvSpPr>
        <p:spPr bwMode="auto">
          <a:xfrm>
            <a:off x="8955962" y="4466757"/>
            <a:ext cx="71838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a:solidFill>
                  <a:schemeClr val="tx1">
                    <a:lumMod val="65000"/>
                    <a:lumOff val="35000"/>
                  </a:schemeClr>
                </a:solidFill>
                <a:latin typeface="+mn-ea"/>
                <a:cs typeface="Verdana" pitchFamily="34" charset="0"/>
              </a:rPr>
              <a:t>お支払い</a:t>
            </a:r>
            <a:endPar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p:txBody>
      </p:sp>
      <p:sp>
        <p:nvSpPr>
          <p:cNvPr id="90" name="タイトル 2"/>
          <p:cNvSpPr txBox="1">
            <a:spLocks/>
          </p:cNvSpPr>
          <p:nvPr/>
        </p:nvSpPr>
        <p:spPr>
          <a:xfrm>
            <a:off x="2526899" y="5165686"/>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a:solidFill>
                  <a:schemeClr val="tx1">
                    <a:lumMod val="65000"/>
                    <a:lumOff val="35000"/>
                  </a:schemeClr>
                </a:solidFill>
                <a:latin typeface="+mj-lt"/>
              </a:rPr>
              <a:t>※</a:t>
            </a:r>
            <a:r>
              <a:rPr lang="ja-JP" altLang="en-US" sz="1100" dirty="0">
                <a:solidFill>
                  <a:schemeClr val="tx1">
                    <a:lumMod val="65000"/>
                    <a:lumOff val="35000"/>
                  </a:schemeClr>
                </a:solidFill>
                <a:latin typeface="+mj-lt"/>
              </a:rPr>
              <a:t>以下をセットで確認</a:t>
            </a:r>
            <a:endParaRPr lang="en-US" altLang="ja-JP" sz="1100" dirty="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いただきます</a:t>
            </a:r>
            <a:endParaRPr lang="en-US" altLang="ja-JP" sz="1100" dirty="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・フォームに記載の</a:t>
            </a:r>
            <a:endParaRPr lang="en-US" altLang="ja-JP" sz="1100" dirty="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　申し込み内容</a:t>
            </a:r>
            <a:endParaRPr lang="en-US" altLang="ja-JP" sz="1100" dirty="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・商品資料</a:t>
            </a:r>
            <a:endParaRPr lang="en-US" altLang="ja-JP" sz="1100" dirty="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・該当する約款</a:t>
            </a:r>
          </a:p>
        </p:txBody>
      </p:sp>
      <p:cxnSp>
        <p:nvCxnSpPr>
          <p:cNvPr id="92" name="直線コネクタ 91"/>
          <p:cNvCxnSpPr/>
          <p:nvPr/>
        </p:nvCxnSpPr>
        <p:spPr>
          <a:xfrm>
            <a:off x="1208584" y="3194234"/>
            <a:ext cx="0" cy="660616"/>
          </a:xfrm>
          <a:prstGeom prst="line">
            <a:avLst/>
          </a:prstGeom>
          <a:ln w="762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a:off x="1208584" y="4473418"/>
            <a:ext cx="0" cy="660616"/>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 name="タイトル 2"/>
          <p:cNvSpPr txBox="1">
            <a:spLocks/>
          </p:cNvSpPr>
          <p:nvPr/>
        </p:nvSpPr>
        <p:spPr>
          <a:xfrm>
            <a:off x="439581" y="1100735"/>
            <a:ext cx="9234768" cy="1656056"/>
          </a:xfrm>
          <a:prstGeom prst="rect">
            <a:avLst/>
          </a:prstGeom>
        </p:spPr>
        <p:txBody>
          <a:bodyPr vert="horz" lIns="91440" tIns="45720" rIns="91440" bIns="4572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r>
              <a:rPr lang="ja-JP" altLang="en-US" sz="1400" dirty="0">
                <a:latin typeface="+mj-lt"/>
              </a:rPr>
              <a:t>以下のフローに沿ってお申し込みの上、</a:t>
            </a:r>
            <a:r>
              <a:rPr lang="ja-JP" altLang="en-US" sz="1400" dirty="0"/>
              <a:t>クリエイティブ制作委託約款の第</a:t>
            </a:r>
            <a:r>
              <a:rPr lang="en-US" altLang="ja-JP" sz="1400" dirty="0"/>
              <a:t>9</a:t>
            </a:r>
            <a:r>
              <a:rPr lang="ja-JP" altLang="en-US" sz="1400" dirty="0"/>
              <a:t>条</a:t>
            </a:r>
            <a:r>
              <a:rPr lang="en-US" altLang="ja-JP" sz="1400" dirty="0"/>
              <a:t>(2)</a:t>
            </a:r>
            <a:r>
              <a:rPr lang="ja-JP" altLang="en-US" sz="1400" dirty="0"/>
              <a:t>支払条件</a:t>
            </a:r>
            <a:r>
              <a:rPr lang="en-US" altLang="ja-JP" sz="1400" dirty="0"/>
              <a:t>2</a:t>
            </a:r>
            <a:r>
              <a:rPr lang="ja-JP" altLang="en-US" sz="1400" dirty="0"/>
              <a:t>にしたがってお支払いいただきます。</a:t>
            </a:r>
            <a:endParaRPr lang="en-US" altLang="ja-JP" sz="1400" dirty="0"/>
          </a:p>
          <a:p>
            <a:endParaRPr lang="en-US" altLang="ja-JP" sz="800" dirty="0"/>
          </a:p>
          <a:p>
            <a:pPr lvl="0"/>
            <a:r>
              <a:rPr lang="en-US" altLang="ja-JP" sz="1200" dirty="0"/>
              <a:t>【</a:t>
            </a:r>
            <a:r>
              <a:rPr lang="ja-JP" altLang="en-US" sz="1200" dirty="0"/>
              <a:t>クリエイティブ制作委託約款より抜粋</a:t>
            </a:r>
            <a:r>
              <a:rPr lang="en-US" altLang="ja-JP" sz="1200" dirty="0"/>
              <a:t>】</a:t>
            </a:r>
            <a:r>
              <a:rPr lang="ja-JP" altLang="en-US" sz="1200" dirty="0"/>
              <a:t>第</a:t>
            </a:r>
            <a:r>
              <a:rPr lang="en-US" altLang="ja-JP" sz="1200" dirty="0"/>
              <a:t>9</a:t>
            </a:r>
            <a:r>
              <a:rPr lang="ja-JP" altLang="en-US" sz="1200" dirty="0"/>
              <a:t>条</a:t>
            </a:r>
            <a:r>
              <a:rPr lang="en-US" altLang="ja-JP" sz="1200" dirty="0"/>
              <a:t>(2)</a:t>
            </a:r>
            <a:r>
              <a:rPr lang="ja-JP" altLang="en-US" sz="1200" dirty="0"/>
              <a:t>支払条件</a:t>
            </a:r>
            <a:r>
              <a:rPr lang="en-US" altLang="ja-JP" sz="1200" dirty="0"/>
              <a:t>2</a:t>
            </a:r>
            <a:r>
              <a:rPr lang="ja-JP" altLang="en-US" sz="1200" dirty="0"/>
              <a:t/>
            </a:r>
            <a:br>
              <a:rPr lang="ja-JP" altLang="en-US" sz="1200" dirty="0"/>
            </a:br>
            <a:r>
              <a:rPr lang="ja-JP" altLang="en-US" sz="1200" dirty="0"/>
              <a:t>・支払方法：ヤフーは、申込条件にて指定する本件配信契約に基づく広告配信期間中の毎月末日締めにて、広告配信期間全体に</a:t>
            </a:r>
            <a:endParaRPr lang="en-US" altLang="ja-JP" sz="1200" dirty="0"/>
          </a:p>
          <a:p>
            <a:pPr lvl="0"/>
            <a:r>
              <a:rPr lang="ja-JP" altLang="en-US" sz="1200" dirty="0"/>
              <a:t>　　　　　　占める当月の広告配信期間の割合に応じて按分したサービス利用料に係る請求書をすみやかに発行する。申込者は、</a:t>
            </a:r>
            <a:endParaRPr lang="en-US" altLang="ja-JP" sz="1200" dirty="0"/>
          </a:p>
          <a:p>
            <a:pPr lvl="0"/>
            <a:r>
              <a:rPr lang="ja-JP" altLang="en-US" sz="1200" dirty="0"/>
              <a:t>　　　　　　当該按分されたサービス利用料に消費税および地方消費税を付加した金額を次に定める期日（該当日が銀行休業日の</a:t>
            </a:r>
            <a:endParaRPr lang="en-US" altLang="ja-JP" sz="1200" dirty="0"/>
          </a:p>
          <a:p>
            <a:pPr lvl="0"/>
            <a:r>
              <a:rPr lang="ja-JP" altLang="en-US" sz="1200" dirty="0"/>
              <a:t>　　　　　　場合はその前営業日とする）までにヤフーの指定する銀行口座へ振り込み支払う。</a:t>
            </a:r>
          </a:p>
          <a:p>
            <a:pPr lvl="0"/>
            <a:r>
              <a:rPr lang="ja-JP" altLang="en-US" sz="1200" dirty="0"/>
              <a:t>・支払期日：本件配信契約に定める広告商品の配信料の支払期日に準じる。</a:t>
            </a:r>
            <a:endParaRPr lang="ja-JP" altLang="en-US" sz="1200" dirty="0">
              <a:latin typeface="+mj-lt"/>
            </a:endParaRPr>
          </a:p>
        </p:txBody>
      </p:sp>
    </p:spTree>
    <p:extLst>
      <p:ext uri="{BB962C8B-B14F-4D97-AF65-F5344CB8AC3E}">
        <p14:creationId xmlns:p14="http://schemas.microsoft.com/office/powerpoint/2010/main" val="28039563"/>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【社外秘】MSCテンプレート_2013</Template>
  <TotalTime>44960</TotalTime>
  <Words>2644</Words>
  <Application>Microsoft Office PowerPoint</Application>
  <PresentationFormat>A4 210 x 297 mm</PresentationFormat>
  <Paragraphs>232</Paragraphs>
  <Slides>12</Slides>
  <Notes>6</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12</vt:i4>
      </vt:variant>
    </vt:vector>
  </HeadingPairs>
  <TitlesOfParts>
    <vt:vector size="21" baseType="lpstr">
      <vt:lpstr>Meiryo UI</vt:lpstr>
      <vt:lpstr>ＭＳ Ｐゴシック</vt:lpstr>
      <vt:lpstr>メイリオ</vt:lpstr>
      <vt:lpstr>Arial</vt:lpstr>
      <vt:lpstr>Calibri</vt:lpstr>
      <vt:lpstr>Segoe UI</vt:lpstr>
      <vt:lpstr>Verdana</vt:lpstr>
      <vt:lpstr>Wingdings</vt:lpstr>
      <vt:lpstr>2_【社外秘】MSCテンプレート_2013</vt:lpstr>
      <vt:lpstr>PowerPoint プレゼンテーション</vt:lpstr>
      <vt:lpstr>carview! とは</vt:lpstr>
      <vt:lpstr>メディアデータ carview! PC全体</vt:lpstr>
      <vt:lpstr>メディアデータ carview! SP全体</vt:lpstr>
      <vt:lpstr>carview! タイアップページ構成・誘導について</vt:lpstr>
      <vt:lpstr>スペック詳細</vt:lpstr>
      <vt:lpstr>実施フロー</vt:lpstr>
      <vt:lpstr>販売制限</vt:lpstr>
      <vt:lpstr>carview!　タイアップ　制作・掲載のお申し込み方法</vt:lpstr>
      <vt:lpstr>注意事項</vt:lpstr>
      <vt:lpstr>免責事項</vt:lpstr>
      <vt:lpstr>タイアップ広告の事前提案可否について</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渡辺 美聡</cp:lastModifiedBy>
  <cp:revision>1030</cp:revision>
  <dcterms:created xsi:type="dcterms:W3CDTF">2013-09-17T05:48:50Z</dcterms:created>
  <dcterms:modified xsi:type="dcterms:W3CDTF">2021-02-17T01:22:16Z</dcterms:modified>
</cp:coreProperties>
</file>