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0"/>
  </p:notesMasterIdLst>
  <p:sldIdLst>
    <p:sldId id="469" r:id="rId2"/>
    <p:sldId id="572" r:id="rId3"/>
    <p:sldId id="544" r:id="rId4"/>
    <p:sldId id="714" r:id="rId5"/>
    <p:sldId id="695" r:id="rId6"/>
    <p:sldId id="559" r:id="rId7"/>
    <p:sldId id="553" r:id="rId8"/>
    <p:sldId id="696" r:id="rId9"/>
    <p:sldId id="699" r:id="rId10"/>
    <p:sldId id="700" r:id="rId11"/>
    <p:sldId id="569" r:id="rId12"/>
    <p:sldId id="570" r:id="rId13"/>
    <p:sldId id="632" r:id="rId14"/>
    <p:sldId id="633" r:id="rId15"/>
    <p:sldId id="634" r:id="rId16"/>
    <p:sldId id="713" r:id="rId17"/>
    <p:sldId id="636" r:id="rId18"/>
    <p:sldId id="512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CEDED"/>
    <a:srgbClr val="FF0033"/>
    <a:srgbClr val="E5E5EB"/>
    <a:srgbClr val="0D0C0D"/>
    <a:srgbClr val="00003E"/>
    <a:srgbClr val="FFFFFF"/>
    <a:srgbClr val="252525"/>
    <a:srgbClr val="F2F2F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23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zone Yuko （小曽根祐子）" userId="7815483560_tp_box_2" providerId="OAuth2" clId="{577F817C-CEB8-4AA5-999C-29F4519AD098}"/>
    <pc:docChg chg="custSel modSld">
      <pc:chgData name="Ozone Yuko （小曽根祐子）" userId="7815483560_tp_box_2" providerId="OAuth2" clId="{577F817C-CEB8-4AA5-999C-29F4519AD098}" dt="2025-07-11T07:24:34.976" v="1" actId="207"/>
      <pc:docMkLst>
        <pc:docMk/>
      </pc:docMkLst>
      <pc:sldChg chg="modSp mod">
        <pc:chgData name="Ozone Yuko （小曽根祐子）" userId="7815483560_tp_box_2" providerId="OAuth2" clId="{577F817C-CEB8-4AA5-999C-29F4519AD098}" dt="2025-07-11T07:24:34.976" v="1" actId="207"/>
        <pc:sldMkLst>
          <pc:docMk/>
          <pc:sldMk cId="1921972728" sldId="632"/>
        </pc:sldMkLst>
        <pc:graphicFrameChg chg="modGraphic">
          <ac:chgData name="Ozone Yuko （小曽根祐子）" userId="7815483560_tp_box_2" providerId="OAuth2" clId="{577F817C-CEB8-4AA5-999C-29F4519AD098}" dt="2025-07-11T07:24:34.976" v="1" actId="207"/>
          <ac:graphicFrameMkLst>
            <pc:docMk/>
            <pc:sldMk cId="1921972728" sldId="632"/>
            <ac:graphicFrameMk id="6" creationId="{659FCFC1-B066-B7EB-C44D-516ACDFDB4E5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2025/7/11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天気・災害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2026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2025/7/30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E2067D13-9A1C-9E52-9472-7CEC40A26D43}"/>
              </a:ext>
            </a:extLst>
          </p:cNvPr>
          <p:cNvSpPr txBox="1"/>
          <p:nvPr/>
        </p:nvSpPr>
        <p:spPr>
          <a:xfrm>
            <a:off x="479424" y="482631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432855"/>
              </p:ext>
            </p:extLst>
          </p:nvPr>
        </p:nvGraphicFramePr>
        <p:xfrm>
          <a:off x="479425" y="939600"/>
          <a:ext cx="11233148" cy="3919772"/>
        </p:xfrm>
        <a:graphic>
          <a:graphicData uri="http://schemas.openxmlformats.org/drawingml/2006/table">
            <a:tbl>
              <a:tblPr firstCol="1" bandRow="1"/>
              <a:tblGrid>
                <a:gridCol w="218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1154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※6:00-12:59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固定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07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82866" y="6033292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028586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90754"/>
              </p:ext>
            </p:extLst>
          </p:nvPr>
        </p:nvGraphicFramePr>
        <p:xfrm>
          <a:off x="479425" y="785697"/>
          <a:ext cx="11233149" cy="5225346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34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062020"/>
              </p:ext>
            </p:extLst>
          </p:nvPr>
        </p:nvGraphicFramePr>
        <p:xfrm>
          <a:off x="479425" y="1800164"/>
          <a:ext cx="11248747" cy="447808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ブランドパネル　トップインパクト、パノラマ、トピックス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などの予約型専用広告が対象です。予約型専用広告の詳細は入稿規定をご確認ください。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は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営業日前まで）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天気・災害のセールスシートです。その他商品のセールスシートや販促資料は下記をご覧ください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284205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937401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33621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天気・災害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188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天気・災害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</a:t>
            </a:r>
            <a:r>
              <a:rPr lang="en-US" altLang="ja-JP" dirty="0">
                <a:solidFill>
                  <a:srgbClr val="00003E"/>
                </a:solidFill>
              </a:rPr>
              <a:t>6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350276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天気・災害（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5BCAAFE-DAAF-85AA-D6CD-6E70D243B98F}"/>
              </a:ext>
            </a:extLst>
          </p:cNvPr>
          <p:cNvCxnSpPr>
            <a:cxnSpLocks/>
          </p:cNvCxnSpPr>
          <p:nvPr/>
        </p:nvCxnSpPr>
        <p:spPr>
          <a:xfrm>
            <a:off x="2121734" y="1219543"/>
            <a:ext cx="0" cy="360000"/>
          </a:xfrm>
          <a:prstGeom prst="line">
            <a:avLst/>
          </a:prstGeom>
          <a:solidFill>
            <a:srgbClr val="02004A"/>
          </a:solidFill>
          <a:ln w="127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角丸四角形 3">
            <a:extLst>
              <a:ext uri="{FF2B5EF4-FFF2-40B4-BE49-F238E27FC236}">
                <a16:creationId xmlns:a16="http://schemas.microsoft.com/office/drawing/2014/main" id="{5CCB8ABA-115E-FB55-0812-19235A2FF849}"/>
              </a:ext>
            </a:extLst>
          </p:cNvPr>
          <p:cNvSpPr/>
          <p:nvPr/>
        </p:nvSpPr>
        <p:spPr>
          <a:xfrm>
            <a:off x="479425" y="2910397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2025年9月30日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2025年7月30日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5C4A2F7-25E4-7CC1-EC28-1978F302B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44546"/>
              </p:ext>
            </p:extLst>
          </p:nvPr>
        </p:nvGraphicFramePr>
        <p:xfrm>
          <a:off x="485141" y="1346715"/>
          <a:ext cx="10585449" cy="1249772"/>
        </p:xfrm>
        <a:graphic>
          <a:graphicData uri="http://schemas.openxmlformats.org/drawingml/2006/table">
            <a:tbl>
              <a:tblPr/>
              <a:tblGrid>
                <a:gridCol w="3439159">
                  <a:extLst>
                    <a:ext uri="{9D8B030D-6E8A-4147-A177-3AD203B41FA5}">
                      <a16:colId xmlns:a16="http://schemas.microsoft.com/office/drawing/2014/main" val="251439796"/>
                    </a:ext>
                  </a:extLst>
                </a:gridCol>
                <a:gridCol w="5231111">
                  <a:extLst>
                    <a:ext uri="{9D8B030D-6E8A-4147-A177-3AD203B41FA5}">
                      <a16:colId xmlns:a16="http://schemas.microsoft.com/office/drawing/2014/main" val="723909667"/>
                    </a:ext>
                  </a:extLst>
                </a:gridCol>
                <a:gridCol w="1915179">
                  <a:extLst>
                    <a:ext uri="{9D8B030D-6E8A-4147-A177-3AD203B41FA5}">
                      <a16:colId xmlns:a16="http://schemas.microsoft.com/office/drawing/2014/main" val="2192678241"/>
                    </a:ext>
                  </a:extLst>
                </a:gridCol>
              </a:tblGrid>
              <a:tr h="26125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通常商品</a:t>
                      </a: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ページ数</a:t>
                      </a: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1940"/>
                  </a:ext>
                </a:extLst>
              </a:tr>
              <a:tr h="988520">
                <a:tc>
                  <a:txBody>
                    <a:bodyPr/>
                    <a:lstStyle/>
                    <a:p>
                      <a:pPr algn="ctr" rtl="0" fontAlgn="ctr"/>
                      <a:endParaRPr lang="ja-JP" altLang="en-US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</a:t>
                      </a:r>
                      <a:endParaRPr lang="ja-JP" altLang="en-US" sz="1000" b="1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AAAAAF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P.8</a:t>
                      </a:r>
                      <a:endParaRPr lang="en-US" altLang="ja-JP" sz="1000" b="0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603209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F59ADA3-37F5-EB9F-F31A-B2DBD7379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132610-6D17-CD37-AF8F-F76153DBBB32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>
                <a:solidFill>
                  <a:schemeClr val="bg1"/>
                </a:solidFill>
              </a:rPr>
              <a:t>スマートフォン</a:t>
            </a:r>
            <a:endParaRPr kumimoji="1" lang="ja-JP" altLang="en-US" sz="10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7" name="角丸四角形 47">
            <a:extLst>
              <a:ext uri="{FF2B5EF4-FFF2-40B4-BE49-F238E27FC236}">
                <a16:creationId xmlns:a16="http://schemas.microsoft.com/office/drawing/2014/main" id="{AED0BB69-3E8D-1657-6217-6BB6405CC503}"/>
              </a:ext>
            </a:extLst>
          </p:cNvPr>
          <p:cNvSpPr/>
          <p:nvPr/>
        </p:nvSpPr>
        <p:spPr>
          <a:xfrm>
            <a:off x="6307785" y="1306531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95506F1A-619D-3B70-43FE-920B20951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" r="469" b="31471"/>
          <a:stretch/>
        </p:blipFill>
        <p:spPr bwMode="auto">
          <a:xfrm>
            <a:off x="6354357" y="1922913"/>
            <a:ext cx="2620141" cy="39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1F11B74-A2E3-E335-C79D-234E8CE8DE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" b="32239"/>
          <a:stretch/>
        </p:blipFill>
        <p:spPr>
          <a:xfrm>
            <a:off x="6141520" y="1786582"/>
            <a:ext cx="3045815" cy="409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22918"/>
              </p:ext>
            </p:extLst>
          </p:nvPr>
        </p:nvGraphicFramePr>
        <p:xfrm>
          <a:off x="479426" y="1006478"/>
          <a:ext cx="11233151" cy="4607028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05117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4895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天気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天気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（時間帯指定）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1000002668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1000002652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243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endParaRPr kumimoji="1" lang="ja-JP" altLang="en-US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883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522507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スマートフォン（アプリ）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天気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天気　トップ（アプリ）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2026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火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en-US" altLang="ja-JP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645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360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×1.2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倍）</a:t>
                      </a:r>
                      <a:r>
                        <a:rPr kumimoji="1" lang="en-US" altLang="ja-JP" sz="1050" kern="1200" dirty="0">
                          <a:solidFill>
                            <a:srgbClr val="FF0033"/>
                          </a:solidFill>
                          <a:latin typeface="Meiryo"/>
                          <a:ea typeface="Meiryo"/>
                          <a:cs typeface="+mn-cs"/>
                        </a:rPr>
                        <a:t>※1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8179580" y="242747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5658324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32B512F-2C80-9A78-AD7F-A6D8189CCCC4}"/>
              </a:ext>
            </a:extLst>
          </p:cNvPr>
          <p:cNvSpPr/>
          <p:nvPr/>
        </p:nvSpPr>
        <p:spPr>
          <a:xfrm>
            <a:off x="9907177" y="5658238"/>
            <a:ext cx="1705595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時間帯指定の掛け率含みます。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219</TotalTime>
  <Words>2674</Words>
  <Application>Microsoft Office PowerPoint</Application>
  <PresentationFormat>ワイド画面</PresentationFormat>
  <Paragraphs>363</Paragraphs>
  <Slides>18</Slides>
  <Notes>11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8" baseType="lpstr">
      <vt:lpstr>Hiragino Kaku Gothic Pro</vt:lpstr>
      <vt:lpstr>メイリオ</vt:lpstr>
      <vt:lpstr>メイリオ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小曽根 祐子</cp:lastModifiedBy>
  <cp:revision>45</cp:revision>
  <dcterms:created xsi:type="dcterms:W3CDTF">2020-02-26T07:28:11Z</dcterms:created>
  <dcterms:modified xsi:type="dcterms:W3CDTF">2025-07-11T07:24:43Z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2024-12-20T09:50:04Z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80264ede-eade-47b3-a115-1aec95f7eaff</vt:lpwstr>
  </property>
  <property fmtid="{D5CDD505-2E9C-101B-9397-08002B2CF9AE}" pid="8" name="MSIP_Label_defa4170-0d19-0005-0004-bc88714345d2_ContentBits">
    <vt:lpwstr>0</vt:lpwstr>
  </property>
</Properties>
</file>