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0"/>
  </p:notesMasterIdLst>
  <p:sldIdLst>
    <p:sldId id="469" r:id="rId2"/>
    <p:sldId id="572" r:id="rId3"/>
    <p:sldId id="544" r:id="rId4"/>
    <p:sldId id="558" r:id="rId5"/>
    <p:sldId id="695" r:id="rId6"/>
    <p:sldId id="559" r:id="rId7"/>
    <p:sldId id="553" r:id="rId8"/>
    <p:sldId id="696" r:id="rId9"/>
    <p:sldId id="699" r:id="rId10"/>
    <p:sldId id="700" r:id="rId11"/>
    <p:sldId id="569" r:id="rId12"/>
    <p:sldId id="570" r:id="rId13"/>
    <p:sldId id="632" r:id="rId14"/>
    <p:sldId id="633" r:id="rId15"/>
    <p:sldId id="634" r:id="rId16"/>
    <p:sldId id="635" r:id="rId17"/>
    <p:sldId id="636" r:id="rId18"/>
    <p:sldId id="512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F0033"/>
    <a:srgbClr val="E5E5EB"/>
    <a:srgbClr val="FCEDED"/>
    <a:srgbClr val="0D0C0D"/>
    <a:srgbClr val="00003E"/>
    <a:srgbClr val="FFFFFF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73BE5-8F60-48DB-B551-4D36D517B432}" v="9" dt="2024-07-19T02:43:02.5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2024/7/31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E2067D13-9A1C-9E52-9472-7CEC40A26D43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432855"/>
              </p:ext>
            </p:extLst>
          </p:nvPr>
        </p:nvGraphicFramePr>
        <p:xfrm>
          <a:off x="479425" y="939600"/>
          <a:ext cx="11233148" cy="3919772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※6:00-12:59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固定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82866" y="6033292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028586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780112"/>
              </p:ext>
            </p:extLst>
          </p:nvPr>
        </p:nvGraphicFramePr>
        <p:xfrm>
          <a:off x="479425" y="928577"/>
          <a:ext cx="11233149" cy="5072760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52408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天気・災害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30699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B6CAAF37-1B74-5A3C-35CB-75CDA16363B1}"/>
              </a:ext>
            </a:extLst>
          </p:cNvPr>
          <p:cNvSpPr/>
          <p:nvPr/>
        </p:nvSpPr>
        <p:spPr>
          <a:xfrm>
            <a:off x="503161" y="3471957"/>
            <a:ext cx="10034798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2024年9月30日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までの商品がご好評につき、</a:t>
            </a:r>
          </a:p>
          <a:p>
            <a:pPr>
              <a:defRPr/>
            </a:pP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2024年7月31日</a:t>
            </a:r>
            <a:r>
              <a:rPr lang="ja-JP" altLang="en-US" sz="2000" b="1" spc="3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に新たにリリースしました。</a:t>
            </a:r>
            <a:endParaRPr lang="en-US" altLang="ja-JP" sz="2000" b="1" spc="3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5C4A2F7-25E4-7CC1-EC28-1978F302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4546"/>
              </p:ext>
            </p:extLst>
          </p:nvPr>
        </p:nvGraphicFramePr>
        <p:xfrm>
          <a:off x="485141" y="1346715"/>
          <a:ext cx="10585449" cy="1249772"/>
        </p:xfrm>
        <a:graphic>
          <a:graphicData uri="http://schemas.openxmlformats.org/drawingml/2006/table">
            <a:tbl>
              <a:tblPr/>
              <a:tblGrid>
                <a:gridCol w="3439159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231111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1915179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通常商品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988520">
                <a:tc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</a:t>
                      </a:r>
                      <a:endParaRPr lang="ja-JP" altLang="en-US" sz="1000" b="1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P.8</a:t>
                      </a:r>
                      <a:endParaRPr lang="en-US" altLang="ja-JP" sz="1000" b="0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603209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bg1"/>
                </a:solidFill>
              </a:rPr>
              <a:t>スマートフォン</a:t>
            </a:r>
            <a:endParaRPr kumimoji="1" lang="ja-JP" altLang="en-US" sz="1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7" name="角丸四角形 47">
            <a:extLst>
              <a:ext uri="{FF2B5EF4-FFF2-40B4-BE49-F238E27FC236}">
                <a16:creationId xmlns:a16="http://schemas.microsoft.com/office/drawing/2014/main" id="{AED0BB69-3E8D-1657-6217-6BB6405CC503}"/>
              </a:ext>
            </a:extLst>
          </p:cNvPr>
          <p:cNvSpPr/>
          <p:nvPr/>
        </p:nvSpPr>
        <p:spPr>
          <a:xfrm>
            <a:off x="6307785" y="1306531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95506F1A-619D-3B70-43FE-920B20951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922913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1F11B74-A2E3-E335-C79D-234E8CE8DE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86582"/>
            <a:ext cx="3045815" cy="40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268674"/>
              </p:ext>
            </p:extLst>
          </p:nvPr>
        </p:nvGraphicFramePr>
        <p:xfrm>
          <a:off x="479426" y="1006478"/>
          <a:ext cx="11233151" cy="460702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89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（時間帯指定）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1000002668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1000002652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243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endParaRPr kumimoji="1" lang="ja-JP" altLang="en-US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2024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645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360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×1.2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倍）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179580" y="242747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658324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9907177" y="5658238"/>
            <a:ext cx="1705595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時間帯指定の掛け率含みます。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85</TotalTime>
  <Words>2680</Words>
  <Application>Microsoft Office PowerPoint</Application>
  <PresentationFormat>ワイド画面</PresentationFormat>
  <Paragraphs>362</Paragraphs>
  <Slides>18</Slides>
  <Notes>11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28</cp:revision>
  <dcterms:created xsi:type="dcterms:W3CDTF">2020-02-26T07:28:11Z</dcterms:created>
  <dcterms:modified xsi:type="dcterms:W3CDTF">2025-01-10T09:38:05Z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2024-12-20T09:50:04Z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80264ede-eade-47b3-a115-1aec95f7eaff</vt:lpwstr>
  </property>
  <property fmtid="{D5CDD505-2E9C-101B-9397-08002B2CF9AE}" pid="8" name="MSIP_Label_defa4170-0d19-0005-0004-bc88714345d2_ContentBits">
    <vt:lpwstr>0</vt:lpwstr>
  </property>
</Properties>
</file>