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notesMasterIdLst>
    <p:notesMasterId r:id="rId20"/>
  </p:notesMasterIdLst>
  <p:sldIdLst>
    <p:sldId id="574" r:id="rId2"/>
    <p:sldId id="575" r:id="rId3"/>
    <p:sldId id="576" r:id="rId4"/>
    <p:sldId id="558" r:id="rId5"/>
    <p:sldId id="276" r:id="rId6"/>
    <p:sldId id="578" r:id="rId7"/>
    <p:sldId id="553" r:id="rId8"/>
    <p:sldId id="515" r:id="rId9"/>
    <p:sldId id="562" r:id="rId10"/>
    <p:sldId id="514" r:id="rId11"/>
    <p:sldId id="580" r:id="rId12"/>
    <p:sldId id="570" r:id="rId13"/>
    <p:sldId id="571" r:id="rId14"/>
    <p:sldId id="573" r:id="rId15"/>
    <p:sldId id="634" r:id="rId16"/>
    <p:sldId id="635" r:id="rId17"/>
    <p:sldId id="630" r:id="rId18"/>
    <p:sldId id="579" r:id="rId1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CEC"/>
    <a:srgbClr val="E9E9E9"/>
    <a:srgbClr val="DEDEDE"/>
    <a:srgbClr val="FBFBFB"/>
    <a:srgbClr val="FFFFFF"/>
    <a:srgbClr val="F5F5F5"/>
    <a:srgbClr val="999999"/>
    <a:srgbClr val="FCEDED"/>
    <a:srgbClr val="FFDBDB"/>
    <a:srgbClr val="C90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44" autoAdjust="0"/>
    <p:restoredTop sz="96048" autoAdjust="0"/>
  </p:normalViewPr>
  <p:slideViewPr>
    <p:cSldViewPr snapToGrid="0">
      <p:cViewPr varScale="1">
        <p:scale>
          <a:sx n="97" d="100"/>
          <a:sy n="97" d="100"/>
        </p:scale>
        <p:origin x="76" y="2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7283631851_tp_box_2" providerId="OAuth2" clId="{73A633A7-B81B-4A10-B291-62943687B676}"/>
    <pc:docChg chg="custSel delSld modMainMaster">
      <pc:chgData name="" userId="7283631851_tp_box_2" providerId="OAuth2" clId="{73A633A7-B81B-4A10-B291-62943687B676}" dt="2024-05-13T08:25:01.500" v="1" actId="478"/>
      <pc:docMkLst>
        <pc:docMk/>
      </pc:docMkLst>
      <pc:sldChg chg="del">
        <pc:chgData name="" userId="7283631851_tp_box_2" providerId="OAuth2" clId="{73A633A7-B81B-4A10-B291-62943687B676}" dt="2024-05-13T08:24:47.636" v="0" actId="47"/>
        <pc:sldMkLst>
          <pc:docMk/>
          <pc:sldMk cId="3396064267" sldId="619"/>
        </pc:sldMkLst>
      </pc:sldChg>
      <pc:sldMasterChg chg="modSldLayout">
        <pc:chgData name="" userId="7283631851_tp_box_2" providerId="OAuth2" clId="{73A633A7-B81B-4A10-B291-62943687B676}" dt="2024-05-13T08:25:01.500" v="1" actId="478"/>
        <pc:sldMasterMkLst>
          <pc:docMk/>
          <pc:sldMasterMk cId="3716533491" sldId="2147483869"/>
        </pc:sldMasterMkLst>
        <pc:sldLayoutChg chg="delSp mod">
          <pc:chgData name="" userId="7283631851_tp_box_2" providerId="OAuth2" clId="{73A633A7-B81B-4A10-B291-62943687B676}" dt="2024-05-13T08:25:01.500" v="1" actId="478"/>
          <pc:sldLayoutMkLst>
            <pc:docMk/>
            <pc:sldMasterMk cId="3716533491" sldId="2147483869"/>
            <pc:sldLayoutMk cId="2653366742" sldId="2147483871"/>
          </pc:sldLayoutMkLst>
          <pc:spChg chg="del">
            <ac:chgData name="" userId="7283631851_tp_box_2" providerId="OAuth2" clId="{73A633A7-B81B-4A10-B291-62943687B676}" dt="2024-05-13T08:25:01.500" v="1" actId="478"/>
            <ac:spMkLst>
              <pc:docMk/>
              <pc:sldMasterMk cId="3716533491" sldId="2147483869"/>
              <pc:sldLayoutMk cId="2653366742" sldId="2147483871"/>
              <ac:spMk id="3" creationId="{446A7172-C29F-9DD1-6D49-A41D89F3CFCE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2024/5/13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295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4227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3802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0522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419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811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0_基本マージ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AA72C4A-FF9A-C84C-7660-7DA0982A1ADB}"/>
              </a:ext>
            </a:extLst>
          </p:cNvPr>
          <p:cNvSpPr/>
          <p:nvPr userDrawn="1"/>
        </p:nvSpPr>
        <p:spPr>
          <a:xfrm>
            <a:off x="443061" y="12524"/>
            <a:ext cx="6823297" cy="447553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0D6BBA8-8A01-34A0-5CD2-C615E8236D3A}"/>
              </a:ext>
            </a:extLst>
          </p:cNvPr>
          <p:cNvGrpSpPr/>
          <p:nvPr userDrawn="1"/>
        </p:nvGrpSpPr>
        <p:grpSpPr>
          <a:xfrm>
            <a:off x="-3" y="1090415"/>
            <a:ext cx="12192006" cy="5767585"/>
            <a:chOff x="-5" y="1077891"/>
            <a:chExt cx="12192006" cy="5767585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917C7FE-F5B6-9F6C-700D-36B07737FE2B}"/>
                </a:ext>
              </a:extLst>
            </p:cNvPr>
            <p:cNvSpPr/>
            <p:nvPr userDrawn="1"/>
          </p:nvSpPr>
          <p:spPr>
            <a:xfrm>
              <a:off x="6251426" y="1268413"/>
              <a:ext cx="5461150" cy="5113337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F20A70F4-BACA-E689-09A0-C99C9904FE71}"/>
                </a:ext>
              </a:extLst>
            </p:cNvPr>
            <p:cNvSpPr/>
            <p:nvPr userDrawn="1"/>
          </p:nvSpPr>
          <p:spPr>
            <a:xfrm>
              <a:off x="-2" y="1085476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B2976912-29AF-55E8-C275-CAD3951E1FF1}"/>
                </a:ext>
              </a:extLst>
            </p:cNvPr>
            <p:cNvSpPr/>
            <p:nvPr userDrawn="1"/>
          </p:nvSpPr>
          <p:spPr>
            <a:xfrm>
              <a:off x="11724001" y="1077891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2E3DD2D2-394E-A2CE-42A9-E29AA6BF1337}"/>
                </a:ext>
              </a:extLst>
            </p:cNvPr>
            <p:cNvSpPr/>
            <p:nvPr userDrawn="1"/>
          </p:nvSpPr>
          <p:spPr>
            <a:xfrm rot="5400000">
              <a:off x="5861997" y="515474"/>
              <a:ext cx="468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E3FBD2F-1BE2-0AEF-DC52-DB1A697F9A6A}"/>
                </a:ext>
              </a:extLst>
            </p:cNvPr>
            <p:cNvSpPr/>
            <p:nvPr userDrawn="1"/>
          </p:nvSpPr>
          <p:spPr>
            <a:xfrm>
              <a:off x="490388" y="1268413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700A6DA5-C379-0AF2-13E3-56CDD21B6D99}"/>
                </a:ext>
              </a:extLst>
            </p:cNvPr>
            <p:cNvSpPr/>
            <p:nvPr userDrawn="1"/>
          </p:nvSpPr>
          <p:spPr>
            <a:xfrm>
              <a:off x="490388" y="3969750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A1CF8D7A-AF7E-2E75-896E-99FDB90F692F}"/>
                </a:ext>
              </a:extLst>
            </p:cNvPr>
            <p:cNvSpPr/>
            <p:nvPr userDrawn="1"/>
          </p:nvSpPr>
          <p:spPr>
            <a:xfrm>
              <a:off x="468001" y="3681081"/>
              <a:ext cx="11255998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FF244EE0-A75B-FC1A-1CD1-7475664C9AEA}"/>
                </a:ext>
              </a:extLst>
            </p:cNvPr>
            <p:cNvSpPr/>
            <p:nvPr userDrawn="1"/>
          </p:nvSpPr>
          <p:spPr>
            <a:xfrm rot="5400000">
              <a:off x="3539333" y="3681085"/>
              <a:ext cx="5113336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4A12911-A9DD-54D8-59CB-D04553D3C80F}"/>
                </a:ext>
              </a:extLst>
            </p:cNvPr>
            <p:cNvSpPr/>
            <p:nvPr userDrawn="1"/>
          </p:nvSpPr>
          <p:spPr>
            <a:xfrm rot="5400000">
              <a:off x="6006000" y="-4917928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4E45C453-E253-6072-CC73-E4FF90E19CAD}"/>
                </a:ext>
              </a:extLst>
            </p:cNvPr>
            <p:cNvSpPr/>
            <p:nvPr userDrawn="1"/>
          </p:nvSpPr>
          <p:spPr>
            <a:xfrm rot="5400000">
              <a:off x="6006000" y="371474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D0A9303-42B5-0F91-1826-3EF2D92AB4DB}"/>
              </a:ext>
            </a:extLst>
          </p:cNvPr>
          <p:cNvGrpSpPr/>
          <p:nvPr userDrawn="1"/>
        </p:nvGrpSpPr>
        <p:grpSpPr>
          <a:xfrm>
            <a:off x="4925642" y="375664"/>
            <a:ext cx="822959" cy="386862"/>
            <a:chOff x="5064369" y="362573"/>
            <a:chExt cx="822959" cy="386862"/>
          </a:xfrm>
        </p:grpSpPr>
        <p:sp>
          <p:nvSpPr>
            <p:cNvPr id="32" name="角丸四角形 31">
              <a:extLst>
                <a:ext uri="{FF2B5EF4-FFF2-40B4-BE49-F238E27FC236}">
                  <a16:creationId xmlns:a16="http://schemas.microsoft.com/office/drawing/2014/main" id="{E7F6E914-9594-875F-C51B-29029C35EAD5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2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1" name="三角形 30">
              <a:extLst>
                <a:ext uri="{FF2B5EF4-FFF2-40B4-BE49-F238E27FC236}">
                  <a16:creationId xmlns:a16="http://schemas.microsoft.com/office/drawing/2014/main" id="{BC1B08ED-8C07-84D9-2CA4-80AC31F2A698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E88FD7-7C6D-153D-114D-F041F340A2BD}"/>
              </a:ext>
            </a:extLst>
          </p:cNvPr>
          <p:cNvGrpSpPr/>
          <p:nvPr userDrawn="1"/>
        </p:nvGrpSpPr>
        <p:grpSpPr>
          <a:xfrm>
            <a:off x="6450658" y="375664"/>
            <a:ext cx="822959" cy="386862"/>
            <a:chOff x="5064369" y="362573"/>
            <a:chExt cx="822959" cy="386862"/>
          </a:xfrm>
        </p:grpSpPr>
        <p:sp>
          <p:nvSpPr>
            <p:cNvPr id="37" name="角丸四角形 36">
              <a:extLst>
                <a:ext uri="{FF2B5EF4-FFF2-40B4-BE49-F238E27FC236}">
                  <a16:creationId xmlns:a16="http://schemas.microsoft.com/office/drawing/2014/main" id="{06790007-2E2B-CA29-F491-69A0DEE4F7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5" name="三角形 34">
              <a:extLst>
                <a:ext uri="{FF2B5EF4-FFF2-40B4-BE49-F238E27FC236}">
                  <a16:creationId xmlns:a16="http://schemas.microsoft.com/office/drawing/2014/main" id="{57098297-36E0-E352-8E75-2C41B4F03D69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E5C2445-EF9C-FF2A-7329-75FC2DDC51AC}"/>
              </a:ext>
            </a:extLst>
          </p:cNvPr>
          <p:cNvGrpSpPr/>
          <p:nvPr userDrawn="1"/>
        </p:nvGrpSpPr>
        <p:grpSpPr>
          <a:xfrm>
            <a:off x="10223247" y="531446"/>
            <a:ext cx="822959" cy="386862"/>
            <a:chOff x="5064369" y="362573"/>
            <a:chExt cx="822959" cy="386862"/>
          </a:xfrm>
        </p:grpSpPr>
        <p:sp>
          <p:nvSpPr>
            <p:cNvPr id="40" name="角丸四角形 39">
              <a:extLst>
                <a:ext uri="{FF2B5EF4-FFF2-40B4-BE49-F238E27FC236}">
                  <a16:creationId xmlns:a16="http://schemas.microsoft.com/office/drawing/2014/main" id="{5B29EE95-66AC-6160-5E64-81418F8F90E7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6.50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9" name="三角形 38">
              <a:extLst>
                <a:ext uri="{FF2B5EF4-FFF2-40B4-BE49-F238E27FC236}">
                  <a16:creationId xmlns:a16="http://schemas.microsoft.com/office/drawing/2014/main" id="{C6F341DA-471A-206E-6D3E-0362CC5521B3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720EC77-B710-CDAD-ABC9-6EA18D6D5F04}"/>
              </a:ext>
            </a:extLst>
          </p:cNvPr>
          <p:cNvGrpSpPr/>
          <p:nvPr userDrawn="1"/>
        </p:nvGrpSpPr>
        <p:grpSpPr>
          <a:xfrm>
            <a:off x="10223247" y="1449809"/>
            <a:ext cx="822959" cy="386862"/>
            <a:chOff x="5064369" y="362573"/>
            <a:chExt cx="822959" cy="386862"/>
          </a:xfrm>
        </p:grpSpPr>
        <p:sp>
          <p:nvSpPr>
            <p:cNvPr id="44" name="角丸四角形 43">
              <a:extLst>
                <a:ext uri="{FF2B5EF4-FFF2-40B4-BE49-F238E27FC236}">
                  <a16:creationId xmlns:a16="http://schemas.microsoft.com/office/drawing/2014/main" id="{D9EFAF54-17ED-0FED-EF46-D364B6D334E3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6.00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6" name="三角形 45">
              <a:extLst>
                <a:ext uri="{FF2B5EF4-FFF2-40B4-BE49-F238E27FC236}">
                  <a16:creationId xmlns:a16="http://schemas.microsoft.com/office/drawing/2014/main" id="{7B8C788E-5439-B3A9-0057-919EDCC8F6BB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9DDA988-0F6F-8A83-69CB-3B3E2FCA47D1}"/>
              </a:ext>
            </a:extLst>
          </p:cNvPr>
          <p:cNvGrpSpPr/>
          <p:nvPr userDrawn="1"/>
        </p:nvGrpSpPr>
        <p:grpSpPr>
          <a:xfrm>
            <a:off x="10223247" y="3137545"/>
            <a:ext cx="822959" cy="386862"/>
            <a:chOff x="5064369" y="362573"/>
            <a:chExt cx="822959" cy="386862"/>
          </a:xfrm>
        </p:grpSpPr>
        <p:sp>
          <p:nvSpPr>
            <p:cNvPr id="48" name="角丸四角形 47">
              <a:extLst>
                <a:ext uri="{FF2B5EF4-FFF2-40B4-BE49-F238E27FC236}">
                  <a16:creationId xmlns:a16="http://schemas.microsoft.com/office/drawing/2014/main" id="{D0F6BF23-AA1D-9369-FFE7-6B1FD4A43A50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0.70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9" name="三角形 48">
              <a:extLst>
                <a:ext uri="{FF2B5EF4-FFF2-40B4-BE49-F238E27FC236}">
                  <a16:creationId xmlns:a16="http://schemas.microsoft.com/office/drawing/2014/main" id="{5CF4FA76-266D-976B-5B85-2D07980EC6CA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1A4F75F-5919-9A3D-D2F1-0FF07561D3FE}"/>
              </a:ext>
            </a:extLst>
          </p:cNvPr>
          <p:cNvGrpSpPr/>
          <p:nvPr userDrawn="1"/>
        </p:nvGrpSpPr>
        <p:grpSpPr>
          <a:xfrm>
            <a:off x="10223247" y="4164405"/>
            <a:ext cx="822959" cy="386862"/>
            <a:chOff x="5064369" y="362573"/>
            <a:chExt cx="822959" cy="386862"/>
          </a:xfrm>
        </p:grpSpPr>
        <p:sp>
          <p:nvSpPr>
            <p:cNvPr id="51" name="角丸四角形 50">
              <a:extLst>
                <a:ext uri="{FF2B5EF4-FFF2-40B4-BE49-F238E27FC236}">
                  <a16:creationId xmlns:a16="http://schemas.microsoft.com/office/drawing/2014/main" id="{6DA51CE7-1567-5641-B63F-67BDC353831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1.50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2" name="三角形 51">
              <a:extLst>
                <a:ext uri="{FF2B5EF4-FFF2-40B4-BE49-F238E27FC236}">
                  <a16:creationId xmlns:a16="http://schemas.microsoft.com/office/drawing/2014/main" id="{F08D42CC-5A4A-BE37-7130-A74D165E67C4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8D91BC5-6FD6-8E0D-CADF-AEA9664FF384}"/>
              </a:ext>
            </a:extLst>
          </p:cNvPr>
          <p:cNvGrpSpPr/>
          <p:nvPr userDrawn="1"/>
        </p:nvGrpSpPr>
        <p:grpSpPr>
          <a:xfrm>
            <a:off x="10223247" y="5799354"/>
            <a:ext cx="822959" cy="386862"/>
            <a:chOff x="5064369" y="362573"/>
            <a:chExt cx="822959" cy="386862"/>
          </a:xfrm>
        </p:grpSpPr>
        <p:sp>
          <p:nvSpPr>
            <p:cNvPr id="54" name="角丸四角形 53">
              <a:extLst>
                <a:ext uri="{FF2B5EF4-FFF2-40B4-BE49-F238E27FC236}">
                  <a16:creationId xmlns:a16="http://schemas.microsoft.com/office/drawing/2014/main" id="{60664AFF-1845-4B77-4066-C1F231607C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8.20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5" name="三角形 54">
              <a:extLst>
                <a:ext uri="{FF2B5EF4-FFF2-40B4-BE49-F238E27FC236}">
                  <a16:creationId xmlns:a16="http://schemas.microsoft.com/office/drawing/2014/main" id="{B916040D-5E8C-0F81-4E84-73CF02283BC3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67FC37F6-0A61-B6C9-4A39-20B68898C04E}"/>
              </a:ext>
            </a:extLst>
          </p:cNvPr>
          <p:cNvGrpSpPr/>
          <p:nvPr userDrawn="1"/>
        </p:nvGrpSpPr>
        <p:grpSpPr>
          <a:xfrm>
            <a:off x="10223247" y="6758287"/>
            <a:ext cx="822959" cy="386862"/>
            <a:chOff x="5064369" y="362573"/>
            <a:chExt cx="822959" cy="386862"/>
          </a:xfrm>
        </p:grpSpPr>
        <p:sp>
          <p:nvSpPr>
            <p:cNvPr id="57" name="角丸四角形 56">
              <a:extLst>
                <a:ext uri="{FF2B5EF4-FFF2-40B4-BE49-F238E27FC236}">
                  <a16:creationId xmlns:a16="http://schemas.microsoft.com/office/drawing/2014/main" id="{8276014A-EBDB-81B9-080A-EE099F23495A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8.70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8" name="三角形 57">
              <a:extLst>
                <a:ext uri="{FF2B5EF4-FFF2-40B4-BE49-F238E27FC236}">
                  <a16:creationId xmlns:a16="http://schemas.microsoft.com/office/drawing/2014/main" id="{EE521B40-4B50-615D-9F2A-545DE9978581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FB5925B0-538B-45F5-F8AF-567B6CD85E9F}"/>
              </a:ext>
            </a:extLst>
          </p:cNvPr>
          <p:cNvGrpSpPr/>
          <p:nvPr userDrawn="1"/>
        </p:nvGrpSpPr>
        <p:grpSpPr>
          <a:xfrm rot="5400000">
            <a:off x="5568486" y="2303290"/>
            <a:ext cx="1055028" cy="312257"/>
            <a:chOff x="2995112" y="3692937"/>
            <a:chExt cx="1055028" cy="312257"/>
          </a:xfrm>
        </p:grpSpPr>
        <p:sp>
          <p:nvSpPr>
            <p:cNvPr id="68" name="角丸四角形 67">
              <a:extLst>
                <a:ext uri="{FF2B5EF4-FFF2-40B4-BE49-F238E27FC236}">
                  <a16:creationId xmlns:a16="http://schemas.microsoft.com/office/drawing/2014/main" id="{15391E8F-DEDC-54D8-837D-7FBFE0231873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288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50978B1C-ACFF-DA75-FDB6-85CA44BC92A0}"/>
                </a:ext>
              </a:extLst>
            </p:cNvPr>
            <p:cNvCxnSpPr/>
            <p:nvPr userDrawn="1"/>
          </p:nvCxnSpPr>
          <p:spPr>
            <a:xfrm>
              <a:off x="3220962" y="3692937"/>
              <a:ext cx="0" cy="312257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53D32D3-DF7D-182F-635C-2493AA2EB37B}"/>
              </a:ext>
            </a:extLst>
          </p:cNvPr>
          <p:cNvGrpSpPr/>
          <p:nvPr userDrawn="1"/>
        </p:nvGrpSpPr>
        <p:grpSpPr>
          <a:xfrm>
            <a:off x="5608875" y="6389245"/>
            <a:ext cx="1055028" cy="468755"/>
            <a:chOff x="2995112" y="3692937"/>
            <a:chExt cx="1055028" cy="468755"/>
          </a:xfrm>
        </p:grpSpPr>
        <p:sp>
          <p:nvSpPr>
            <p:cNvPr id="71" name="角丸四角形 70">
              <a:extLst>
                <a:ext uri="{FF2B5EF4-FFF2-40B4-BE49-F238E27FC236}">
                  <a16:creationId xmlns:a16="http://schemas.microsoft.com/office/drawing/2014/main" id="{678FA65E-EF6B-BCF1-D89E-BC3F93A72B5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72" name="直線矢印コネクタ 71">
              <a:extLst>
                <a:ext uri="{FF2B5EF4-FFF2-40B4-BE49-F238E27FC236}">
                  <a16:creationId xmlns:a16="http://schemas.microsoft.com/office/drawing/2014/main" id="{DCE1F53B-5700-DC79-08CC-BECFC2F07CA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344AD2A7-B173-D3E6-E14A-1B9B92E4BA9B}"/>
              </a:ext>
            </a:extLst>
          </p:cNvPr>
          <p:cNvGrpSpPr/>
          <p:nvPr userDrawn="1"/>
        </p:nvGrpSpPr>
        <p:grpSpPr>
          <a:xfrm>
            <a:off x="8428957" y="6389245"/>
            <a:ext cx="1055028" cy="193279"/>
            <a:chOff x="2995112" y="3692937"/>
            <a:chExt cx="1055028" cy="193279"/>
          </a:xfrm>
        </p:grpSpPr>
        <p:sp>
          <p:nvSpPr>
            <p:cNvPr id="75" name="角丸四角形 74">
              <a:extLst>
                <a:ext uri="{FF2B5EF4-FFF2-40B4-BE49-F238E27FC236}">
                  <a16:creationId xmlns:a16="http://schemas.microsoft.com/office/drawing/2014/main" id="{467C1274-BD9C-7971-5D41-8E3DAE8A5F3E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76" name="直線矢印コネクタ 75">
              <a:extLst>
                <a:ext uri="{FF2B5EF4-FFF2-40B4-BE49-F238E27FC236}">
                  <a16:creationId xmlns:a16="http://schemas.microsoft.com/office/drawing/2014/main" id="{52C0CF81-D0C2-7499-C19B-148351053D9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7DD9324-AD6F-F283-C06F-244E01D264C7}"/>
              </a:ext>
            </a:extLst>
          </p:cNvPr>
          <p:cNvGrpSpPr/>
          <p:nvPr userDrawn="1"/>
        </p:nvGrpSpPr>
        <p:grpSpPr>
          <a:xfrm>
            <a:off x="8417994" y="1090415"/>
            <a:ext cx="1055028" cy="193279"/>
            <a:chOff x="2995112" y="3692937"/>
            <a:chExt cx="1055028" cy="193279"/>
          </a:xfrm>
        </p:grpSpPr>
        <p:sp>
          <p:nvSpPr>
            <p:cNvPr id="79" name="角丸四角形 78">
              <a:extLst>
                <a:ext uri="{FF2B5EF4-FFF2-40B4-BE49-F238E27FC236}">
                  <a16:creationId xmlns:a16="http://schemas.microsoft.com/office/drawing/2014/main" id="{4AC0D25F-8DE3-5587-3E6B-20F318910919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0" name="直線矢印コネクタ 79">
              <a:extLst>
                <a:ext uri="{FF2B5EF4-FFF2-40B4-BE49-F238E27FC236}">
                  <a16:creationId xmlns:a16="http://schemas.microsoft.com/office/drawing/2014/main" id="{933610C0-2716-EE09-CAB6-0AB881087E5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224F671-0317-9C33-2E68-D83D923EFBF0}"/>
              </a:ext>
            </a:extLst>
          </p:cNvPr>
          <p:cNvGrpSpPr/>
          <p:nvPr userDrawn="1"/>
        </p:nvGrpSpPr>
        <p:grpSpPr>
          <a:xfrm rot="5400000">
            <a:off x="11430108" y="3564900"/>
            <a:ext cx="1055028" cy="468755"/>
            <a:chOff x="2995112" y="3692937"/>
            <a:chExt cx="1055028" cy="468755"/>
          </a:xfrm>
        </p:grpSpPr>
        <p:sp>
          <p:nvSpPr>
            <p:cNvPr id="82" name="角丸四角形 81">
              <a:extLst>
                <a:ext uri="{FF2B5EF4-FFF2-40B4-BE49-F238E27FC236}">
                  <a16:creationId xmlns:a16="http://schemas.microsoft.com/office/drawing/2014/main" id="{5F12F996-8806-4530-AC95-E23C2AA4E1D5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3" name="直線矢印コネクタ 82">
              <a:extLst>
                <a:ext uri="{FF2B5EF4-FFF2-40B4-BE49-F238E27FC236}">
                  <a16:creationId xmlns:a16="http://schemas.microsoft.com/office/drawing/2014/main" id="{45DB2C76-4730-8760-6332-C43BF365EF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0B6026E-2942-AE8D-6D0C-C17A8ECF7354}"/>
              </a:ext>
            </a:extLst>
          </p:cNvPr>
          <p:cNvGrpSpPr/>
          <p:nvPr userDrawn="1"/>
        </p:nvGrpSpPr>
        <p:grpSpPr>
          <a:xfrm rot="5400000">
            <a:off x="-293136" y="3564901"/>
            <a:ext cx="1055028" cy="468755"/>
            <a:chOff x="2995112" y="3692937"/>
            <a:chExt cx="1055028" cy="468755"/>
          </a:xfrm>
        </p:grpSpPr>
        <p:sp>
          <p:nvSpPr>
            <p:cNvPr id="85" name="角丸四角形 84">
              <a:extLst>
                <a:ext uri="{FF2B5EF4-FFF2-40B4-BE49-F238E27FC236}">
                  <a16:creationId xmlns:a16="http://schemas.microsoft.com/office/drawing/2014/main" id="{8EDDF429-C567-9705-572C-39258E2D941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6" name="直線矢印コネクタ 85">
              <a:extLst>
                <a:ext uri="{FF2B5EF4-FFF2-40B4-BE49-F238E27FC236}">
                  <a16:creationId xmlns:a16="http://schemas.microsoft.com/office/drawing/2014/main" id="{89349612-DF2A-31E5-8267-4B20775A890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CFC17D08-D773-F4A0-6A5E-3069965B8E39}"/>
              </a:ext>
            </a:extLst>
          </p:cNvPr>
          <p:cNvGrpSpPr/>
          <p:nvPr userDrawn="1"/>
        </p:nvGrpSpPr>
        <p:grpSpPr>
          <a:xfrm>
            <a:off x="8417994" y="3691922"/>
            <a:ext cx="1055028" cy="288000"/>
            <a:chOff x="2995112" y="3646242"/>
            <a:chExt cx="1055028" cy="288000"/>
          </a:xfrm>
        </p:grpSpPr>
        <p:sp>
          <p:nvSpPr>
            <p:cNvPr id="88" name="角丸四角形 87">
              <a:extLst>
                <a:ext uri="{FF2B5EF4-FFF2-40B4-BE49-F238E27FC236}">
                  <a16:creationId xmlns:a16="http://schemas.microsoft.com/office/drawing/2014/main" id="{CAB6890F-9D69-DC91-DA6A-5C858DCFBE7E}"/>
                </a:ext>
              </a:extLst>
            </p:cNvPr>
            <p:cNvSpPr/>
            <p:nvPr userDrawn="1"/>
          </p:nvSpPr>
          <p:spPr>
            <a:xfrm>
              <a:off x="2995112" y="3646242"/>
              <a:ext cx="1055028" cy="288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69EA4D75-55C7-A968-BE15-2BE0F7CB41F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57767"/>
              <a:ext cx="0" cy="275813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A8876699-2FD7-C4FB-37DB-8F28F7D4AF3D}"/>
              </a:ext>
            </a:extLst>
          </p:cNvPr>
          <p:cNvCxnSpPr>
            <a:cxnSpLocks/>
            <a:stCxn id="32" idx="3"/>
          </p:cNvCxnSpPr>
          <p:nvPr userDrawn="1"/>
        </p:nvCxnSpPr>
        <p:spPr>
          <a:xfrm>
            <a:off x="5748601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02411C72-9CFC-11A3-A34B-36F74128ED57}"/>
              </a:ext>
            </a:extLst>
          </p:cNvPr>
          <p:cNvCxnSpPr>
            <a:cxnSpLocks/>
          </p:cNvCxnSpPr>
          <p:nvPr userDrawn="1"/>
        </p:nvCxnSpPr>
        <p:spPr>
          <a:xfrm>
            <a:off x="6242587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650C72A6-3D4A-F72F-163E-7E6F8F6CFD9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00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6E3E6ECF-C241-905E-53B6-B996B159FA2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36394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DCABD40F-8E29-ABBE-2E92-C0AD13DE1FB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361005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AF89D3CC-3BF7-3491-5CBD-E77C677F0035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406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BB9F03E3-3A63-BD43-E04B-8D3E939F71AD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2886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9CEF71F1-D7D6-6348-1D88-A61C4B06383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660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7FF96D99-978A-C962-B767-3E0FBF5654C7}"/>
              </a:ext>
            </a:extLst>
          </p:cNvPr>
          <p:cNvGrpSpPr/>
          <p:nvPr userDrawn="1"/>
        </p:nvGrpSpPr>
        <p:grpSpPr>
          <a:xfrm>
            <a:off x="673694" y="70872"/>
            <a:ext cx="822959" cy="386862"/>
            <a:chOff x="5064369" y="362573"/>
            <a:chExt cx="822959" cy="386862"/>
          </a:xfrm>
        </p:grpSpPr>
        <p:sp>
          <p:nvSpPr>
            <p:cNvPr id="106" name="角丸四角形 105">
              <a:extLst>
                <a:ext uri="{FF2B5EF4-FFF2-40B4-BE49-F238E27FC236}">
                  <a16:creationId xmlns:a16="http://schemas.microsoft.com/office/drawing/2014/main" id="{F1A757C9-DFAF-FF3A-B746-5E7454B2024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07" name="三角形 106">
              <a:extLst>
                <a:ext uri="{FF2B5EF4-FFF2-40B4-BE49-F238E27FC236}">
                  <a16:creationId xmlns:a16="http://schemas.microsoft.com/office/drawing/2014/main" id="{D3CDBE70-BBBC-E538-CEAF-A66AF8E171F4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E202A22D-7629-A6D7-0191-364F2536428A}"/>
              </a:ext>
            </a:extLst>
          </p:cNvPr>
          <p:cNvCxnSpPr>
            <a:cxnSpLocks/>
          </p:cNvCxnSpPr>
          <p:nvPr userDrawn="1"/>
        </p:nvCxnSpPr>
        <p:spPr>
          <a:xfrm>
            <a:off x="493694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530E4612-FC77-5C09-2931-C0EFB9263524}"/>
              </a:ext>
            </a:extLst>
          </p:cNvPr>
          <p:cNvCxnSpPr>
            <a:cxnSpLocks/>
          </p:cNvCxnSpPr>
          <p:nvPr userDrawn="1"/>
        </p:nvCxnSpPr>
        <p:spPr>
          <a:xfrm>
            <a:off x="11521912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D5D9BB90-51EE-23BF-5F6F-E7AEB9DE8493}"/>
              </a:ext>
            </a:extLst>
          </p:cNvPr>
          <p:cNvGrpSpPr/>
          <p:nvPr userDrawn="1"/>
        </p:nvGrpSpPr>
        <p:grpSpPr>
          <a:xfrm>
            <a:off x="10706212" y="70872"/>
            <a:ext cx="822959" cy="386862"/>
            <a:chOff x="5064369" y="362573"/>
            <a:chExt cx="822959" cy="386862"/>
          </a:xfrm>
        </p:grpSpPr>
        <p:sp>
          <p:nvSpPr>
            <p:cNvPr id="114" name="角丸四角形 113">
              <a:extLst>
                <a:ext uri="{FF2B5EF4-FFF2-40B4-BE49-F238E27FC236}">
                  <a16:creationId xmlns:a16="http://schemas.microsoft.com/office/drawing/2014/main" id="{C8537784-AB00-E8B0-0ECC-C21610DA6958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15" name="三角形 114">
              <a:extLst>
                <a:ext uri="{FF2B5EF4-FFF2-40B4-BE49-F238E27FC236}">
                  <a16:creationId xmlns:a16="http://schemas.microsoft.com/office/drawing/2014/main" id="{658B9F04-5D2A-1186-143F-FA13810B9ECC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133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項目名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F5F12BA4-DCC4-6704-217A-FD328B5EA32C}"/>
              </a:ext>
            </a:extLst>
          </p:cNvPr>
          <p:cNvSpPr/>
          <p:nvPr userDrawn="1"/>
        </p:nvSpPr>
        <p:spPr>
          <a:xfrm>
            <a:off x="0" y="-5818"/>
            <a:ext cx="824215" cy="565422"/>
          </a:xfrm>
          <a:custGeom>
            <a:avLst/>
            <a:gdLst>
              <a:gd name="connsiteX0" fmla="*/ 0 w 824215"/>
              <a:gd name="connsiteY0" fmla="*/ 0 h 565422"/>
              <a:gd name="connsiteX1" fmla="*/ 824215 w 824215"/>
              <a:gd name="connsiteY1" fmla="*/ 0 h 565422"/>
              <a:gd name="connsiteX2" fmla="*/ 609454 w 824215"/>
              <a:gd name="connsiteY2" fmla="*/ 565422 h 565422"/>
              <a:gd name="connsiteX3" fmla="*/ 0 w 824215"/>
              <a:gd name="connsiteY3" fmla="*/ 565422 h 565422"/>
              <a:gd name="connsiteX4" fmla="*/ 0 w 824215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15" h="565422">
                <a:moveTo>
                  <a:pt x="0" y="0"/>
                </a:moveTo>
                <a:lnTo>
                  <a:pt x="824215" y="0"/>
                </a:lnTo>
                <a:lnTo>
                  <a:pt x="609454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8129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6" name="図プレースホルダー 11">
            <a:extLst>
              <a:ext uri="{FF2B5EF4-FFF2-40B4-BE49-F238E27FC236}">
                <a16:creationId xmlns:a16="http://schemas.microsoft.com/office/drawing/2014/main" id="{2E810E5A-373F-DFA3-F96F-2BC69F537F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</p:spTree>
    <p:extLst>
      <p:ext uri="{BB962C8B-B14F-4D97-AF65-F5344CB8AC3E}">
        <p14:creationId xmlns:p14="http://schemas.microsoft.com/office/powerpoint/2010/main" val="42915003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注意事項付き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313E818-687D-B150-054E-E9BB0DAD0FAC}"/>
              </a:ext>
            </a:extLst>
          </p:cNvPr>
          <p:cNvSpPr/>
          <p:nvPr userDrawn="1"/>
        </p:nvSpPr>
        <p:spPr>
          <a:xfrm>
            <a:off x="-600" y="5058000"/>
            <a:ext cx="12193200" cy="180000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10">
            <a:extLst>
              <a:ext uri="{FF2B5EF4-FFF2-40B4-BE49-F238E27FC236}">
                <a16:creationId xmlns:a16="http://schemas.microsoft.com/office/drawing/2014/main" id="{01F9FAE0-1E4B-164B-56B0-0FB482908AA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説明テキスト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注意カラムの中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：メイリオ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12pt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AEB8C3B-65FD-0AB2-91C3-68C84F8042EB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EFA0394-5479-062B-A34A-49365D55E4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1778CC6-DE2F-B74F-3655-E6EAF6DD24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029F201-1931-5202-24E5-56A113B76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288" y="5627076"/>
            <a:ext cx="794963" cy="66246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F4C1FA-0798-1B5A-8766-6D678C8E3759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1125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3CEA4346-5A25-F355-85EB-2B39DA6E1275}"/>
              </a:ext>
            </a:extLst>
          </p:cNvPr>
          <p:cNvSpPr/>
          <p:nvPr userDrawn="1"/>
        </p:nvSpPr>
        <p:spPr>
          <a:xfrm>
            <a:off x="0" y="-5818"/>
            <a:ext cx="1285246" cy="565422"/>
          </a:xfrm>
          <a:custGeom>
            <a:avLst/>
            <a:gdLst>
              <a:gd name="connsiteX0" fmla="*/ 0 w 1285246"/>
              <a:gd name="connsiteY0" fmla="*/ 0 h 565422"/>
              <a:gd name="connsiteX1" fmla="*/ 1285246 w 1285246"/>
              <a:gd name="connsiteY1" fmla="*/ 0 h 565422"/>
              <a:gd name="connsiteX2" fmla="*/ 1070485 w 1285246"/>
              <a:gd name="connsiteY2" fmla="*/ 565422 h 565422"/>
              <a:gd name="connsiteX3" fmla="*/ 0 w 1285246"/>
              <a:gd name="connsiteY3" fmla="*/ 565422 h 565422"/>
              <a:gd name="connsiteX4" fmla="*/ 0 w 1285246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246" h="565422">
                <a:moveTo>
                  <a:pt x="0" y="0"/>
                </a:moveTo>
                <a:lnTo>
                  <a:pt x="1285246" y="0"/>
                </a:lnTo>
                <a:lnTo>
                  <a:pt x="1070485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0286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25832528-9FBF-754D-6498-7E3776590C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0427" y="78666"/>
            <a:ext cx="431274" cy="410840"/>
          </a:xfrm>
          <a:prstGeom prst="rect">
            <a:avLst/>
          </a:prstGeom>
        </p:spPr>
        <p:txBody>
          <a:bodyPr lIns="0" tIns="36000" rIns="36000" bIns="0" anchor="ctr"/>
          <a:lstStyle>
            <a:lvl1pPr algn="ctr"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短いああ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646627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0151769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EEDF1896-8F0E-3B99-E84B-9944563493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5764" y="241866"/>
            <a:ext cx="532518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366D2A0E-6043-6819-23C0-1FBCF566E498}"/>
              </a:ext>
            </a:extLst>
          </p:cNvPr>
          <p:cNvSpPr/>
          <p:nvPr userDrawn="1"/>
        </p:nvSpPr>
        <p:spPr>
          <a:xfrm>
            <a:off x="1813177" y="1765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 dirty="0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39389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携帯電話を持っている手">
            <a:extLst>
              <a:ext uri="{FF2B5EF4-FFF2-40B4-BE49-F238E27FC236}">
                <a16:creationId xmlns:a16="http://schemas.microsoft.com/office/drawing/2014/main" id="{AEE1A743-36C5-E36F-0564-64C34755A3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91D6784-1BD6-975A-BC2A-63F5C99128F2}"/>
              </a:ext>
            </a:extLst>
          </p:cNvPr>
          <p:cNvSpPr/>
          <p:nvPr userDrawn="1"/>
        </p:nvSpPr>
        <p:spPr>
          <a:xfrm>
            <a:off x="479425" y="645890"/>
            <a:ext cx="6116531" cy="573586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15428F1-1064-A56D-958B-1780E9476210}"/>
              </a:ext>
            </a:extLst>
          </p:cNvPr>
          <p:cNvSpPr txBox="1"/>
          <p:nvPr userDrawn="1"/>
        </p:nvSpPr>
        <p:spPr>
          <a:xfrm>
            <a:off x="959942" y="5470989"/>
            <a:ext cx="167193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kumimoji="1" lang="en-US" altLang="ja-JP" sz="1400" b="0" i="0" spc="0" dirty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400" b="0" i="0" spc="0" dirty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91C4F81-6CAC-8401-05F9-87FE429088AC}"/>
              </a:ext>
            </a:extLst>
          </p:cNvPr>
          <p:cNvSpPr txBox="1"/>
          <p:nvPr userDrawn="1"/>
        </p:nvSpPr>
        <p:spPr>
          <a:xfrm>
            <a:off x="1082390" y="5710013"/>
            <a:ext cx="116057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en-US" altLang="ja-JP" sz="1400" b="0" i="0" spc="300" dirty="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2024/1/31</a:t>
            </a:r>
          </a:p>
        </p:txBody>
      </p:sp>
      <p:sp>
        <p:nvSpPr>
          <p:cNvPr id="15" name="角丸四角形 3">
            <a:extLst>
              <a:ext uri="{FF2B5EF4-FFF2-40B4-BE49-F238E27FC236}">
                <a16:creationId xmlns:a16="http://schemas.microsoft.com/office/drawing/2014/main" id="{005FE917-9395-7114-DE51-A84150AD6C42}"/>
              </a:ext>
            </a:extLst>
          </p:cNvPr>
          <p:cNvSpPr/>
          <p:nvPr userDrawn="1"/>
        </p:nvSpPr>
        <p:spPr>
          <a:xfrm>
            <a:off x="971296" y="4500818"/>
            <a:ext cx="5077812" cy="432048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 dirty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6" name="角丸四角形 4">
            <a:extLst>
              <a:ext uri="{FF2B5EF4-FFF2-40B4-BE49-F238E27FC236}">
                <a16:creationId xmlns:a16="http://schemas.microsoft.com/office/drawing/2014/main" id="{463DC168-2A66-89E1-7311-98B2D40DEEC0}"/>
              </a:ext>
            </a:extLst>
          </p:cNvPr>
          <p:cNvSpPr/>
          <p:nvPr userDrawn="1"/>
        </p:nvSpPr>
        <p:spPr>
          <a:xfrm>
            <a:off x="963132" y="2310963"/>
            <a:ext cx="1772858" cy="369332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" altLang="ja-JP" sz="24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</a:t>
            </a:r>
            <a:r>
              <a:rPr kumimoji="1" lang="en" altLang="ja-JP" sz="2400" b="1" i="0" spc="3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!</a:t>
            </a:r>
            <a:r>
              <a:rPr kumimoji="1" lang="ja-JP" altLang="en-US" sz="24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endParaRPr kumimoji="1" lang="ja-JP" altLang="en-US" sz="24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タイトル 7">
            <a:extLst>
              <a:ext uri="{FF2B5EF4-FFF2-40B4-BE49-F238E27FC236}">
                <a16:creationId xmlns:a16="http://schemas.microsoft.com/office/drawing/2014/main" id="{58089199-049C-05EE-6400-466117E196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7738" y="2790694"/>
            <a:ext cx="5082720" cy="1325563"/>
          </a:xfrm>
          <a:prstGeom prst="rect">
            <a:avLst/>
          </a:prstGeom>
          <a:solidFill>
            <a:schemeClr val="accent6">
              <a:alpha val="0"/>
            </a:schemeClr>
          </a:solidFill>
        </p:spPr>
        <p:txBody>
          <a:bodyPr lIns="46800" anchor="ctr"/>
          <a:lstStyle>
            <a:lvl1pPr>
              <a:lnSpc>
                <a:spcPct val="12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資料タイトルタイトル</a:t>
            </a:r>
            <a:br>
              <a:rPr kumimoji="1" lang="en-US" altLang="ja-JP" dirty="0"/>
            </a:br>
            <a:r>
              <a:rPr kumimoji="1" lang="en-US" altLang="ja-JP" dirty="0"/>
              <a:t>2</a:t>
            </a:r>
            <a:r>
              <a:rPr kumimoji="1" lang="ja-JP" altLang="en-US" dirty="0"/>
              <a:t>行目タイトルタイトル</a:t>
            </a:r>
          </a:p>
        </p:txBody>
      </p:sp>
      <p:sp>
        <p:nvSpPr>
          <p:cNvPr id="18" name="角丸四角形 10">
            <a:extLst>
              <a:ext uri="{FF2B5EF4-FFF2-40B4-BE49-F238E27FC236}">
                <a16:creationId xmlns:a16="http://schemas.microsoft.com/office/drawing/2014/main" id="{06185A5E-8ADC-B180-462A-1FC0F6EF801C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</a:t>
            </a: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・代理店限定</a:t>
            </a:r>
            <a:endParaRPr kumimoji="1" lang="ja-JP" altLang="en-US" sz="1000" b="1" i="0" spc="300" dirty="0">
              <a:solidFill>
                <a:schemeClr val="accent6"/>
              </a:solidFill>
              <a:latin typeface="Yu Gothic" panose="020B0400000000000000" pitchFamily="34" charset="-128"/>
              <a:ea typeface="Yu Gothic" panose="020B0400000000000000" pitchFamily="34" charset="-128"/>
              <a:cs typeface="メイリオ" pitchFamily="50" charset="-128"/>
            </a:endParaRPr>
          </a:p>
        </p:txBody>
      </p:sp>
      <p:sp>
        <p:nvSpPr>
          <p:cNvPr id="19" name="テキスト プレースホルダー 4">
            <a:extLst>
              <a:ext uri="{FF2B5EF4-FFF2-40B4-BE49-F238E27FC236}">
                <a16:creationId xmlns:a16="http://schemas.microsoft.com/office/drawing/2014/main" id="{CDBDEA79-F9CA-4178-9480-5E3B9770CAE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59071" y="4580051"/>
            <a:ext cx="4679021" cy="36004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1400" b="1">
                <a:solidFill>
                  <a:schemeClr val="accent6"/>
                </a:solidFill>
              </a:defRPr>
            </a:lvl1pPr>
          </a:lstStyle>
          <a:p>
            <a:pPr algn="ctr"/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天気・災害 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</a:t>
            </a:r>
            <a:endParaRPr kumimoji="1" lang="ja-JP" altLang="en-US" sz="1400" b="1" i="0" dirty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B30CD312-7192-7DE7-F67B-1C977DEE77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7193" y="1041400"/>
            <a:ext cx="2183572" cy="379752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143B1E6-4B26-FED2-D582-2E8C7CD7D920}"/>
              </a:ext>
            </a:extLst>
          </p:cNvPr>
          <p:cNvSpPr txBox="1"/>
          <p:nvPr userDrawn="1"/>
        </p:nvSpPr>
        <p:spPr>
          <a:xfrm>
            <a:off x="10943753" y="6444396"/>
            <a:ext cx="11224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" altLang="ko-JP" sz="900" b="0" i="0" dirty="0">
                <a:solidFill>
                  <a:schemeClr val="bg1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900" b="0" i="0" dirty="0">
              <a:solidFill>
                <a:schemeClr val="bg1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336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目次_4項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角丸四角形 46">
            <a:extLst>
              <a:ext uri="{FF2B5EF4-FFF2-40B4-BE49-F238E27FC236}">
                <a16:creationId xmlns:a16="http://schemas.microsoft.com/office/drawing/2014/main" id="{109A5549-6952-061C-BA1B-C7BA51081A32}"/>
              </a:ext>
            </a:extLst>
          </p:cNvPr>
          <p:cNvSpPr/>
          <p:nvPr userDrawn="1"/>
        </p:nvSpPr>
        <p:spPr>
          <a:xfrm>
            <a:off x="230388" y="159023"/>
            <a:ext cx="179100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1" dirty="0">
                <a:solidFill>
                  <a:schemeClr val="accent6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CONTENTS</a:t>
            </a:r>
            <a:endParaRPr kumimoji="1" lang="ja-JP" altLang="en-US" sz="2400" b="1" i="1" dirty="0">
              <a:solidFill>
                <a:schemeClr val="accent6"/>
              </a:solidFill>
              <a:latin typeface="Segoe UI" panose="020B0502040204020203" pitchFamily="34" charset="0"/>
              <a:ea typeface="Yu Gothic" panose="020B04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0DECD4EB-F046-0841-5E89-57836C5AA4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20" name="円/楕円 48">
            <a:extLst>
              <a:ext uri="{FF2B5EF4-FFF2-40B4-BE49-F238E27FC236}">
                <a16:creationId xmlns:a16="http://schemas.microsoft.com/office/drawing/2014/main" id="{71E7BAC5-F699-0863-50AC-1A506D270D5C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1971952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円/楕円 49">
            <a:extLst>
              <a:ext uri="{FF2B5EF4-FFF2-40B4-BE49-F238E27FC236}">
                <a16:creationId xmlns:a16="http://schemas.microsoft.com/office/drawing/2014/main" id="{C48E9CB7-7381-8BD6-D414-E8A07885CFF2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2890054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円/楕円 50">
            <a:extLst>
              <a:ext uri="{FF2B5EF4-FFF2-40B4-BE49-F238E27FC236}">
                <a16:creationId xmlns:a16="http://schemas.microsoft.com/office/drawing/2014/main" id="{BD4C791B-B37C-9135-C781-A4B5778748D3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3808156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7B2BFBA7-C814-E98A-C1CC-B4D82863001B}"/>
              </a:ext>
            </a:extLst>
          </p:cNvPr>
          <p:cNvCxnSpPr>
            <a:cxnSpLocks/>
            <a:stCxn id="20" idx="4"/>
            <a:endCxn id="21" idx="0"/>
          </p:cNvCxnSpPr>
          <p:nvPr userDrawn="1"/>
        </p:nvCxnSpPr>
        <p:spPr>
          <a:xfrm>
            <a:off x="1289496" y="2511952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D6887B87-7074-1AB8-8BB1-A9D38D76DFF3}"/>
              </a:ext>
            </a:extLst>
          </p:cNvPr>
          <p:cNvCxnSpPr>
            <a:stCxn id="21" idx="4"/>
            <a:endCxn id="22" idx="0"/>
          </p:cNvCxnSpPr>
          <p:nvPr userDrawn="1"/>
        </p:nvCxnSpPr>
        <p:spPr>
          <a:xfrm>
            <a:off x="1289496" y="3430054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プレースホルダー 4">
            <a:extLst>
              <a:ext uri="{FF2B5EF4-FFF2-40B4-BE49-F238E27FC236}">
                <a16:creationId xmlns:a16="http://schemas.microsoft.com/office/drawing/2014/main" id="{7A31FC90-5848-9595-5997-836DC67A3C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05536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26" name="テキスト プレースホルダー 4">
            <a:extLst>
              <a:ext uri="{FF2B5EF4-FFF2-40B4-BE49-F238E27FC236}">
                <a16:creationId xmlns:a16="http://schemas.microsoft.com/office/drawing/2014/main" id="{8811A74C-27E2-5DF0-499D-1F92E8C6C66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05536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27" name="テキスト プレースホルダー 4">
            <a:extLst>
              <a:ext uri="{FF2B5EF4-FFF2-40B4-BE49-F238E27FC236}">
                <a16:creationId xmlns:a16="http://schemas.microsoft.com/office/drawing/2014/main" id="{6B4FD424-4A88-C50A-2E8A-BFDFB719E32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536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pic>
        <p:nvPicPr>
          <p:cNvPr id="28" name="図 27" descr="携帯電話を持っている手">
            <a:extLst>
              <a:ext uri="{FF2B5EF4-FFF2-40B4-BE49-F238E27FC236}">
                <a16:creationId xmlns:a16="http://schemas.microsoft.com/office/drawing/2014/main" id="{94AB344B-9372-6E38-E692-5BD5E1E519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9" t="-1" r="7199" b="-25"/>
          <a:stretch/>
        </p:blipFill>
        <p:spPr>
          <a:xfrm>
            <a:off x="9290303" y="0"/>
            <a:ext cx="2901697" cy="6858000"/>
          </a:xfrm>
          <a:prstGeom prst="rect">
            <a:avLst/>
          </a:prstGeom>
        </p:spPr>
      </p:pic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CCD33C7-488A-2E97-E595-B0021BE42778}"/>
              </a:ext>
            </a:extLst>
          </p:cNvPr>
          <p:cNvSpPr/>
          <p:nvPr userDrawn="1"/>
        </p:nvSpPr>
        <p:spPr>
          <a:xfrm>
            <a:off x="9271001" y="0"/>
            <a:ext cx="2920999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alpha val="70000"/>
                </a:schemeClr>
              </a:gs>
              <a:gs pos="59000">
                <a:schemeClr val="accent6">
                  <a:alpha val="70000"/>
                </a:schemeClr>
              </a:gs>
              <a:gs pos="100000">
                <a:schemeClr val="accent6">
                  <a:alpha val="20000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0" name="角丸四角形 1">
            <a:extLst>
              <a:ext uri="{FF2B5EF4-FFF2-40B4-BE49-F238E27FC236}">
                <a16:creationId xmlns:a16="http://schemas.microsoft.com/office/drawing/2014/main" id="{EE61D7C2-F567-B0CF-6073-3B42856B65B4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</a:t>
            </a: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・代理店限定</a:t>
            </a:r>
            <a:endParaRPr kumimoji="1" lang="ja-JP" altLang="en-US" sz="1000" b="1" i="0" spc="300" dirty="0">
              <a:solidFill>
                <a:schemeClr val="accent6"/>
              </a:solidFill>
              <a:latin typeface="Yu Gothic" panose="020B0400000000000000" pitchFamily="34" charset="-128"/>
              <a:ea typeface="Yu Gothic" panose="020B0400000000000000" pitchFamily="34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68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携帯電話を持っている手&#10;&#10;自動的に生成された説明">
            <a:extLst>
              <a:ext uri="{FF2B5EF4-FFF2-40B4-BE49-F238E27FC236}">
                <a16:creationId xmlns:a16="http://schemas.microsoft.com/office/drawing/2014/main" id="{E0101A6F-0587-9EFF-D8DD-3187FB2B55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9432535-90ED-E17F-6BB1-6222BB6D70D9}"/>
              </a:ext>
            </a:extLst>
          </p:cNvPr>
          <p:cNvSpPr/>
          <p:nvPr userDrawn="1"/>
        </p:nvSpPr>
        <p:spPr>
          <a:xfrm>
            <a:off x="-20531" y="-1"/>
            <a:ext cx="6116531" cy="6882433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角丸四角形 3">
            <a:extLst>
              <a:ext uri="{FF2B5EF4-FFF2-40B4-BE49-F238E27FC236}">
                <a16:creationId xmlns:a16="http://schemas.microsoft.com/office/drawing/2014/main" id="{84DF7769-E42D-52E9-4C15-2AFBEA467177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  <p:sp>
        <p:nvSpPr>
          <p:cNvPr id="10" name="フッター プレースホルダー 3">
            <a:extLst>
              <a:ext uri="{FF2B5EF4-FFF2-40B4-BE49-F238E27FC236}">
                <a16:creationId xmlns:a16="http://schemas.microsoft.com/office/drawing/2014/main" id="{B39BE488-9F67-0A63-7999-EEFEE1F9C8D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 dirty="0">
                <a:solidFill>
                  <a:schemeClr val="accent2"/>
                </a:solidFill>
              </a:rPr>
              <a:t>.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1B5AF79-D3F9-4C75-458C-253CEB5829F8}"/>
              </a:ext>
            </a:extLst>
          </p:cNvPr>
          <p:cNvCxnSpPr>
            <a:cxnSpLocks/>
          </p:cNvCxnSpPr>
          <p:nvPr userDrawn="1"/>
        </p:nvCxnSpPr>
        <p:spPr>
          <a:xfrm>
            <a:off x="1210660" y="2537088"/>
            <a:ext cx="3600400" cy="0"/>
          </a:xfrm>
          <a:prstGeom prst="line">
            <a:avLst/>
          </a:prstGeom>
          <a:ln w="28575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図プレースホルダー 4">
            <a:extLst>
              <a:ext uri="{FF2B5EF4-FFF2-40B4-BE49-F238E27FC236}">
                <a16:creationId xmlns:a16="http://schemas.microsoft.com/office/drawing/2014/main" id="{261AC83E-4D57-D61D-A9AC-B0087B472F7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204326" y="2773503"/>
            <a:ext cx="1586282" cy="1464484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ja-JP" altLang="en-US" b="0" i="0">
                <a:solidFill>
                  <a:srgbClr val="172B4D"/>
                </a:solidFill>
                <a:effectLst/>
                <a:latin typeface="Hiragino Kaku Gothic Pro" panose="020B0300000000000000" pitchFamily="34" charset="-128"/>
                <a:ea typeface="Hiragino Kaku Gothic Pro" panose="020B0300000000000000" pitchFamily="34" charset="-128"/>
              </a:rPr>
              <a:t>ダウンロードしたアイコンを参照してください</a:t>
            </a:r>
            <a:endParaRPr kumimoji="1" lang="ja-JP" altLang="en-US"/>
          </a:p>
        </p:txBody>
      </p:sp>
      <p:sp>
        <p:nvSpPr>
          <p:cNvPr id="15" name="テキスト プレースホルダー 19">
            <a:extLst>
              <a:ext uri="{FF2B5EF4-FFF2-40B4-BE49-F238E27FC236}">
                <a16:creationId xmlns:a16="http://schemas.microsoft.com/office/drawing/2014/main" id="{16C6181F-FBBF-4C65-87EF-02037E9FA1C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22456" y="1047719"/>
            <a:ext cx="1150023" cy="1057321"/>
          </a:xfrm>
          <a:prstGeom prst="rect">
            <a:avLst/>
          </a:prstGeom>
        </p:spPr>
        <p:txBody>
          <a:bodyPr/>
          <a:lstStyle>
            <a:lvl1pPr>
              <a:defRPr sz="66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 dirty="0"/>
              <a:t>01</a:t>
            </a:r>
            <a:endParaRPr kumimoji="1" lang="ja-JP" altLang="en-US"/>
          </a:p>
        </p:txBody>
      </p:sp>
      <p:sp>
        <p:nvSpPr>
          <p:cNvPr id="16" name="テキスト プレースホルダー 23">
            <a:extLst>
              <a:ext uri="{FF2B5EF4-FFF2-40B4-BE49-F238E27FC236}">
                <a16:creationId xmlns:a16="http://schemas.microsoft.com/office/drawing/2014/main" id="{FA24DB8E-770D-A970-C653-A994AF30B25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10945" y="4409296"/>
            <a:ext cx="3600115" cy="1412875"/>
          </a:xfrm>
          <a:prstGeom prst="rect">
            <a:avLst/>
          </a:prstGeom>
        </p:spPr>
        <p:txBody>
          <a:bodyPr/>
          <a:lstStyle>
            <a:lvl1pPr algn="ctr">
              <a:defRPr b="1" spc="300">
                <a:solidFill>
                  <a:schemeClr val="bg1"/>
                </a:solidFill>
              </a:defRPr>
            </a:lvl1pPr>
            <a:lvl2pPr marL="457212" indent="0">
              <a:buNone/>
              <a:defRPr/>
            </a:lvl2pPr>
          </a:lstStyle>
          <a:p>
            <a:pPr lvl="0"/>
            <a:r>
              <a:rPr kumimoji="1" lang="ja-JP" altLang="en-US"/>
              <a:t>中タイトル</a:t>
            </a:r>
            <a:endParaRPr kumimoji="1" lang="en-US" altLang="ja-JP" dirty="0"/>
          </a:p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C5C6F08-D951-14E8-D94C-2569DA5FE73C}"/>
              </a:ext>
            </a:extLst>
          </p:cNvPr>
          <p:cNvSpPr txBox="1"/>
          <p:nvPr userDrawn="1"/>
        </p:nvSpPr>
        <p:spPr>
          <a:xfrm>
            <a:off x="2449791" y="6248454"/>
            <a:ext cx="11224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" altLang="ko-JP" sz="900" b="0" i="0" dirty="0">
                <a:solidFill>
                  <a:schemeClr val="bg1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900" b="0" i="0" dirty="0">
              <a:solidFill>
                <a:schemeClr val="bg1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476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裏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携帯電話を持っている手">
            <a:extLst>
              <a:ext uri="{FF2B5EF4-FFF2-40B4-BE49-F238E27FC236}">
                <a16:creationId xmlns:a16="http://schemas.microsoft.com/office/drawing/2014/main" id="{4D90D531-09DD-AEBC-6F1E-BC0EFD0E68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t="10115" r="30" b="-1263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4EBD98-C0B1-2836-4716-65328778B5D0}"/>
              </a:ext>
            </a:extLst>
          </p:cNvPr>
          <p:cNvSpPr/>
          <p:nvPr userDrawn="1"/>
        </p:nvSpPr>
        <p:spPr>
          <a:xfrm rot="10800000">
            <a:off x="-20531" y="3404568"/>
            <a:ext cx="12212531" cy="3453432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664DEC8-E4F5-DDBF-53F8-917FA0B0C1BB}"/>
              </a:ext>
            </a:extLst>
          </p:cNvPr>
          <p:cNvSpPr txBox="1"/>
          <p:nvPr userDrawn="1"/>
        </p:nvSpPr>
        <p:spPr>
          <a:xfrm>
            <a:off x="4314836" y="5220647"/>
            <a:ext cx="3562322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F9F66AC-ACC5-90AB-D8E0-2F69BCFC0EF2}"/>
              </a:ext>
            </a:extLst>
          </p:cNvPr>
          <p:cNvSpPr txBox="1"/>
          <p:nvPr userDrawn="1"/>
        </p:nvSpPr>
        <p:spPr>
          <a:xfrm>
            <a:off x="10941781" y="6444396"/>
            <a:ext cx="10198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" altLang="ko-JP" sz="800" b="0" i="0" dirty="0">
                <a:solidFill>
                  <a:schemeClr val="bg1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chemeClr val="bg1"/>
              </a:solidFill>
              <a:latin typeface="LINE Seed JP_OTF Regular" panose="02020500000000000000" pitchFamily="18" charset="-128"/>
            </a:endParaRPr>
          </a:p>
        </p:txBody>
      </p:sp>
      <p:sp>
        <p:nvSpPr>
          <p:cNvPr id="12" name="角丸四角形 5">
            <a:extLst>
              <a:ext uri="{FF2B5EF4-FFF2-40B4-BE49-F238E27FC236}">
                <a16:creationId xmlns:a16="http://schemas.microsoft.com/office/drawing/2014/main" id="{7D5062FE-7D81-37C4-7F2F-FAFF1D45A49D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</a:t>
            </a: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・代理店限定</a:t>
            </a:r>
            <a:endParaRPr kumimoji="1" lang="ja-JP" altLang="en-US" sz="1000" b="1" i="0" spc="300" dirty="0">
              <a:solidFill>
                <a:schemeClr val="accent6"/>
              </a:solidFill>
              <a:latin typeface="Yu Gothic" panose="020B0400000000000000" pitchFamily="34" charset="-128"/>
              <a:ea typeface="Yu Gothic" panose="020B0400000000000000" pitchFamily="34" charset="-128"/>
              <a:cs typeface="メイリオ" pitchFamily="50" charset="-128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2BD8F883-6B25-AAEE-11EA-1E3D69050A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93948" y="4346303"/>
            <a:ext cx="2183572" cy="37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6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項目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6" name="角丸四角形 5">
            <a:extLst>
              <a:ext uri="{FF2B5EF4-FFF2-40B4-BE49-F238E27FC236}">
                <a16:creationId xmlns:a16="http://schemas.microsoft.com/office/drawing/2014/main" id="{AD326A17-4006-DDD7-C227-FBC08460DB24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935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左端項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58717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8FC968B-3FAE-B631-5EE8-C6DEFA047252}"/>
              </a:ext>
            </a:extLst>
          </p:cNvPr>
          <p:cNvSpPr/>
          <p:nvPr userDrawn="1"/>
        </p:nvSpPr>
        <p:spPr>
          <a:xfrm>
            <a:off x="9777355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F51725A-3DC7-6C70-DC76-033D04DAA238}"/>
              </a:ext>
            </a:extLst>
          </p:cNvPr>
          <p:cNvSpPr/>
          <p:nvPr userDrawn="1"/>
        </p:nvSpPr>
        <p:spPr>
          <a:xfrm>
            <a:off x="11904000" y="0"/>
            <a:ext cx="288000" cy="64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171B6E-F395-E58A-7921-08C02BE44E0A}"/>
              </a:ext>
            </a:extLst>
          </p:cNvPr>
          <p:cNvSpPr/>
          <p:nvPr userDrawn="1"/>
        </p:nvSpPr>
        <p:spPr>
          <a:xfrm>
            <a:off x="11904000" y="0"/>
            <a:ext cx="288000" cy="10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縦書きテキスト プレースホルダー 18">
            <a:extLst>
              <a:ext uri="{FF2B5EF4-FFF2-40B4-BE49-F238E27FC236}">
                <a16:creationId xmlns:a16="http://schemas.microsoft.com/office/drawing/2014/main" id="{28888630-C369-C6FF-69E4-AB3AAE33EB75}"/>
              </a:ext>
            </a:extLst>
          </p:cNvPr>
          <p:cNvSpPr>
            <a:spLocks noGrp="1"/>
          </p:cNvSpPr>
          <p:nvPr>
            <p:ph type="body" orient="vert" sz="quarter" idx="11" hasCustomPrompt="1"/>
          </p:nvPr>
        </p:nvSpPr>
        <p:spPr>
          <a:xfrm>
            <a:off x="11916455" y="2520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5AA6C74-26D5-4A51-2CBB-1F306D300C8F}"/>
              </a:ext>
            </a:extLst>
          </p:cNvPr>
          <p:cNvSpPr txBox="1"/>
          <p:nvPr userDrawn="1"/>
        </p:nvSpPr>
        <p:spPr>
          <a:xfrm>
            <a:off x="11960903" y="4089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sz="1050" b="1" i="1" spc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02E8B2E-BAEC-1CA8-E8B7-ED08E612AA17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216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F57FE0A-5594-70AA-094E-A9522BC39E28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3240000"/>
            <a:ext cx="3949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49E33BA-3428-8B19-295D-7D0D35D86B80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43152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C2F049D-887E-8674-2248-20C5D0674F69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53947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7C72838-3336-DFC9-40D0-C8032C0FA1F5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108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縦書きテキスト プレースホルダー 18">
            <a:extLst>
              <a:ext uri="{FF2B5EF4-FFF2-40B4-BE49-F238E27FC236}">
                <a16:creationId xmlns:a16="http://schemas.microsoft.com/office/drawing/2014/main" id="{83744F5B-0867-FE93-5FB6-5447A58A66B4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>
            <a:off x="11916455" y="13188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63B12E9-92F9-D7C5-949C-9C747C5A24DF}"/>
              </a:ext>
            </a:extLst>
          </p:cNvPr>
          <p:cNvSpPr txBox="1"/>
          <p:nvPr userDrawn="1"/>
        </p:nvSpPr>
        <p:spPr>
          <a:xfrm>
            <a:off x="11960903" y="11324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縦書きテキスト プレースホルダー 18">
            <a:extLst>
              <a:ext uri="{FF2B5EF4-FFF2-40B4-BE49-F238E27FC236}">
                <a16:creationId xmlns:a16="http://schemas.microsoft.com/office/drawing/2014/main" id="{432A2B23-6DFA-258B-DC91-DFA85D481B27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11916455" y="24008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2EEE918-81B1-DBBD-1659-972D75973EC8}"/>
              </a:ext>
            </a:extLst>
          </p:cNvPr>
          <p:cNvSpPr txBox="1"/>
          <p:nvPr userDrawn="1"/>
        </p:nvSpPr>
        <p:spPr>
          <a:xfrm>
            <a:off x="11960903" y="2199629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縦書きテキスト プレースホルダー 18">
            <a:extLst>
              <a:ext uri="{FF2B5EF4-FFF2-40B4-BE49-F238E27FC236}">
                <a16:creationId xmlns:a16="http://schemas.microsoft.com/office/drawing/2014/main" id="{CB711E38-84FC-52D9-3BB6-C7D650D7A32B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>
            <a:off x="11916455" y="348288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0B364F7-A693-CA94-45A3-7A39427C80F3}"/>
              </a:ext>
            </a:extLst>
          </p:cNvPr>
          <p:cNvSpPr txBox="1"/>
          <p:nvPr userDrawn="1"/>
        </p:nvSpPr>
        <p:spPr>
          <a:xfrm>
            <a:off x="11960903" y="3274895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縦書きテキスト プレースホルダー 18">
            <a:extLst>
              <a:ext uri="{FF2B5EF4-FFF2-40B4-BE49-F238E27FC236}">
                <a16:creationId xmlns:a16="http://schemas.microsoft.com/office/drawing/2014/main" id="{1D94D762-E280-A466-57B0-D80CC0713DF0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1916455" y="45725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360532E-02FC-7483-F99B-939D304B99B8}"/>
              </a:ext>
            </a:extLst>
          </p:cNvPr>
          <p:cNvSpPr txBox="1"/>
          <p:nvPr userDrawn="1"/>
        </p:nvSpPr>
        <p:spPr>
          <a:xfrm>
            <a:off x="11960903" y="436143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縦書きテキスト プレースホルダー 18">
            <a:extLst>
              <a:ext uri="{FF2B5EF4-FFF2-40B4-BE49-F238E27FC236}">
                <a16:creationId xmlns:a16="http://schemas.microsoft.com/office/drawing/2014/main" id="{42E28A6B-C274-A00C-5D77-CB2BDF11CF45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11916455" y="564696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9F92B0D-620A-C6C9-9827-E4FA661970C7}"/>
              </a:ext>
            </a:extLst>
          </p:cNvPr>
          <p:cNvSpPr txBox="1"/>
          <p:nvPr userDrawn="1"/>
        </p:nvSpPr>
        <p:spPr>
          <a:xfrm>
            <a:off x="11960903" y="54358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テキスト プレースホルダー 10">
            <a:extLst>
              <a:ext uri="{FF2B5EF4-FFF2-40B4-BE49-F238E27FC236}">
                <a16:creationId xmlns:a16="http://schemas.microsoft.com/office/drawing/2014/main" id="{39696C65-2A92-9376-2F55-0B364C7CB3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46459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31042618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3CEA4346-5A25-F355-85EB-2B39DA6E1275}"/>
              </a:ext>
            </a:extLst>
          </p:cNvPr>
          <p:cNvSpPr/>
          <p:nvPr userDrawn="1"/>
        </p:nvSpPr>
        <p:spPr>
          <a:xfrm>
            <a:off x="0" y="-5818"/>
            <a:ext cx="1285246" cy="565422"/>
          </a:xfrm>
          <a:custGeom>
            <a:avLst/>
            <a:gdLst>
              <a:gd name="connsiteX0" fmla="*/ 0 w 1285246"/>
              <a:gd name="connsiteY0" fmla="*/ 0 h 565422"/>
              <a:gd name="connsiteX1" fmla="*/ 1285246 w 1285246"/>
              <a:gd name="connsiteY1" fmla="*/ 0 h 565422"/>
              <a:gd name="connsiteX2" fmla="*/ 1070485 w 1285246"/>
              <a:gd name="connsiteY2" fmla="*/ 565422 h 565422"/>
              <a:gd name="connsiteX3" fmla="*/ 0 w 1285246"/>
              <a:gd name="connsiteY3" fmla="*/ 565422 h 565422"/>
              <a:gd name="connsiteX4" fmla="*/ 0 w 1285246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246" h="565422">
                <a:moveTo>
                  <a:pt x="0" y="0"/>
                </a:moveTo>
                <a:lnTo>
                  <a:pt x="1285246" y="0"/>
                </a:lnTo>
                <a:lnTo>
                  <a:pt x="1070485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0286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25832528-9FBF-754D-6498-7E3776590C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0427" y="78666"/>
            <a:ext cx="431274" cy="410840"/>
          </a:xfrm>
          <a:prstGeom prst="rect">
            <a:avLst/>
          </a:prstGeom>
        </p:spPr>
        <p:txBody>
          <a:bodyPr lIns="0" tIns="36000" rIns="36000" bIns="0" anchor="ctr"/>
          <a:lstStyle>
            <a:lvl1pPr algn="ctr"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短いああ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482699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576A88-AD2F-793D-5310-FC97A0C4F280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C9EADC4-C14B-7139-BD8D-07EEA42B5142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6533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2" r:id="rId12"/>
    <p:sldLayoutId id="2147483883" r:id="rId13"/>
    <p:sldLayoutId id="2147483884" r:id="rId14"/>
  </p:sldLayoutIdLst>
  <p:hf hdr="0" dt="0"/>
  <p:txStyles>
    <p:titleStyle>
      <a:lvl1pPr algn="l" defTabSz="914423" rtl="0" eaLnBrk="1" latinLnBrk="0" hangingPunct="1">
        <a:spcBef>
          <a:spcPct val="0"/>
        </a:spcBef>
        <a:buNone/>
        <a:defRPr kumimoji="1"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69" indent="-285757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2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828846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19">
          <p15:clr>
            <a:srgbClr val="F26B43"/>
          </p15:clr>
        </p15:guide>
        <p15:guide id="2" pos="3749">
          <p15:clr>
            <a:srgbClr val="F26B43"/>
          </p15:clr>
        </p15:guide>
        <p15:guide id="3" pos="302">
          <p15:clr>
            <a:srgbClr val="F26B43"/>
          </p15:clr>
        </p15:guide>
        <p15:guide id="4" pos="3931">
          <p15:clr>
            <a:srgbClr val="F26B43"/>
          </p15:clr>
        </p15:guide>
        <p15:guide id="5" pos="7378">
          <p15:clr>
            <a:srgbClr val="F26B43"/>
          </p15:clr>
        </p15:guide>
        <p15:guide id="6" orient="horz" pos="799">
          <p15:clr>
            <a:srgbClr val="F26B43"/>
          </p15:clr>
        </p15:guide>
        <p15:guide id="7" orient="horz" pos="2500">
          <p15:clr>
            <a:srgbClr val="F26B43"/>
          </p15:clr>
        </p15:guide>
        <p15:guide id="8" orient="horz" pos="4020">
          <p15:clr>
            <a:srgbClr val="F26B43"/>
          </p15:clr>
        </p15:guide>
        <p15:guide id="9" orient="horz" pos="686">
          <p15:clr>
            <a:srgbClr val="5ACBF0"/>
          </p15:clr>
        </p15:guide>
        <p15:guide id="10" orient="horz" pos="4133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bls_review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form-business.yahoo.co.jp/claris/enqueteForm?inquiry_type=placement_restrictions" TargetMode="External"/><Relationship Id="rId5" Type="http://schemas.openxmlformats.org/officeDocument/2006/relationships/hyperlink" Target="https://form-business.yahoo.co.jp/claris/enqueteForm?inquiry_type=guaranteed_review" TargetMode="External"/><Relationship Id="rId4" Type="http://schemas.openxmlformats.org/officeDocument/2006/relationships/hyperlink" Target="https://ads-help.yahoo-net.jp/s/article/H00004453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14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s://portal.yadui.business.yahoo.co.jp/agencyportal/1052207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ortal.yadui.business.yahoo.co.jp/agencyportal/30187098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openxmlformats.org/officeDocument/2006/relationships/hyperlink" Target="https://ads-help.yahoo.co.jp/yahooads/guideline/articledetail?lan=ja&amp;aid=1493&amp;o=default" TargetMode="Externa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5CBB43-5B8D-D086-673E-91530AE5B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947" y="2766218"/>
            <a:ext cx="5653968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dirty="0"/>
              <a:t>ディスプレイ広告 （予約型）</a:t>
            </a:r>
            <a:br>
              <a:rPr kumimoji="1" lang="en-US" altLang="ja-JP" dirty="0"/>
            </a:br>
            <a:r>
              <a:rPr kumimoji="1" lang="ja-JP" altLang="en-US" dirty="0"/>
              <a:t>セールスシート</a:t>
            </a:r>
          </a:p>
        </p:txBody>
      </p:sp>
      <p:sp>
        <p:nvSpPr>
          <p:cNvPr id="3" name="角丸四角形 3">
            <a:extLst>
              <a:ext uri="{FF2B5EF4-FFF2-40B4-BE49-F238E27FC236}">
                <a16:creationId xmlns:a16="http://schemas.microsoft.com/office/drawing/2014/main" id="{1A474B31-E8AE-4503-30BD-5C7C4D5FCDCA}"/>
              </a:ext>
            </a:extLst>
          </p:cNvPr>
          <p:cNvSpPr/>
          <p:nvPr/>
        </p:nvSpPr>
        <p:spPr>
          <a:xfrm>
            <a:off x="971296" y="4500818"/>
            <a:ext cx="5077812" cy="432048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 dirty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FD72E98-070D-7971-E789-664C716A3790}"/>
              </a:ext>
            </a:extLst>
          </p:cNvPr>
          <p:cNvSpPr txBox="1"/>
          <p:nvPr/>
        </p:nvSpPr>
        <p:spPr>
          <a:xfrm>
            <a:off x="1457036" y="4588933"/>
            <a:ext cx="41063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天気・災害 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</a:t>
            </a:r>
            <a:endParaRPr kumimoji="1" lang="ja-JP" altLang="en-US" sz="1400" b="1" i="0" dirty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l"/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285236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BB0B245B-1446-8F87-861F-A7BBDBDE7C7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/>
              <a:t>スマートフォン商品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90693" y="166212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ADAC7A1-C6FE-DB04-CE49-3E3889DA91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740430"/>
              </p:ext>
            </p:extLst>
          </p:nvPr>
        </p:nvGraphicFramePr>
        <p:xfrm>
          <a:off x="479423" y="1089027"/>
          <a:ext cx="11233153" cy="3781505"/>
        </p:xfrm>
        <a:graphic>
          <a:graphicData uri="http://schemas.openxmlformats.org/drawingml/2006/table">
            <a:tbl>
              <a:tblPr bandRow="1"/>
              <a:tblGrid>
                <a:gridCol w="269795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06166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2946833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2882201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</a:tblGrid>
              <a:tr h="51792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1" kern="1200" dirty="0" err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1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1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1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天気</a:t>
                      </a:r>
                      <a:b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　トップパネル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天気</a:t>
                      </a:r>
                      <a:b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　トップパネル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（時間帯指定）</a:t>
                      </a: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478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4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4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478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4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4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478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都道府県）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4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478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市区郡）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44598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en-US" altLang="ja-JP" sz="14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※6:00-12:59</a:t>
                      </a: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固定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61083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2829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478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3" name="テキスト ボックス 5">
            <a:extLst>
              <a:ext uri="{FF2B5EF4-FFF2-40B4-BE49-F238E27FC236}">
                <a16:creationId xmlns:a16="http://schemas.microsoft.com/office/drawing/2014/main" id="{7A7410C0-1BDB-62B9-9A6F-ED5901146DD7}"/>
              </a:ext>
            </a:extLst>
          </p:cNvPr>
          <p:cNvSpPr txBox="1"/>
          <p:nvPr/>
        </p:nvSpPr>
        <p:spPr>
          <a:xfrm>
            <a:off x="479424" y="4892052"/>
            <a:ext cx="11233147" cy="1768176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0282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1">
            <a:extLst>
              <a:ext uri="{FF2B5EF4-FFF2-40B4-BE49-F238E27FC236}">
                <a16:creationId xmlns:a16="http://schemas.microsoft.com/office/drawing/2014/main" id="{45C153F3-03BC-808D-C6F2-FD7289921D7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pic>
        <p:nvPicPr>
          <p:cNvPr id="6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245D8241-CFED-2E2A-0648-7F6F88BFD7C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>
          <a:xfrm>
            <a:off x="2204326" y="2773503"/>
            <a:ext cx="1586282" cy="1464484"/>
          </a:xfrm>
        </p:spPr>
      </p:pic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9DBF9AA8-00E7-8140-A4E1-1F26A9C9925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22456" y="1047719"/>
            <a:ext cx="1150023" cy="1057321"/>
          </a:xfrm>
        </p:spPr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8" name="テキスト プレースホルダー 4">
            <a:extLst>
              <a:ext uri="{FF2B5EF4-FFF2-40B4-BE49-F238E27FC236}">
                <a16:creationId xmlns:a16="http://schemas.microsoft.com/office/drawing/2014/main" id="{D040814B-D6F4-78BA-33A8-1BC2CFD452B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10945" y="4409296"/>
            <a:ext cx="3600115" cy="1412875"/>
          </a:xfrm>
        </p:spPr>
        <p:txBody>
          <a:bodyPr/>
          <a:lstStyle/>
          <a:p>
            <a:r>
              <a:rPr lang="ja-JP" altLang="en-US" dirty="0"/>
              <a:t>その他・注意事項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4682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F877CD54-3D36-3702-B6DF-50126B691D3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掲載制限カテゴリー</a:t>
            </a:r>
            <a:endParaRPr kumimoji="1" lang="ja-JP" altLang="en-US" dirty="0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90F40F3C-356E-8D32-A4EB-87D0D4F75B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540440"/>
              </p:ext>
            </p:extLst>
          </p:nvPr>
        </p:nvGraphicFramePr>
        <p:xfrm>
          <a:off x="498279" y="1098451"/>
          <a:ext cx="11214296" cy="5160752"/>
        </p:xfrm>
        <a:graphic>
          <a:graphicData uri="http://schemas.openxmlformats.org/drawingml/2006/table">
            <a:tbl>
              <a:tblPr firstCol="1" bandRow="1"/>
              <a:tblGrid>
                <a:gridCol w="6864129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223419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2126748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</a:tblGrid>
              <a:tr h="468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accent3"/>
                          </a:solidFill>
                        </a:rPr>
                        <a:t>カテゴリー名</a:t>
                      </a:r>
                      <a:endParaRPr kumimoji="1" lang="ja-JP" altLang="en-US" sz="900" b="1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天気</a:t>
                      </a:r>
                      <a:b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</a:b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トップ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SP</a:t>
                      </a:r>
                    </a:p>
                  </a:txBody>
                  <a:tcPr marL="45720" marR="45720" marT="3600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天気</a:t>
                      </a:r>
                      <a:b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</a:b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トップ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（時間帯指定）</a:t>
                      </a:r>
                    </a:p>
                  </a:txBody>
                  <a:tcPr marL="45720" marR="45720" marT="360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750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DDF2CF2-5DE5-5D50-3CC0-A149BE4E811D}"/>
              </a:ext>
            </a:extLst>
          </p:cNvPr>
          <p:cNvSpPr/>
          <p:nvPr/>
        </p:nvSpPr>
        <p:spPr>
          <a:xfrm>
            <a:off x="7773341" y="6303764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1A245D1-20F6-BEA6-FB7E-3594A4C92E74}"/>
              </a:ext>
            </a:extLst>
          </p:cNvPr>
          <p:cNvSpPr/>
          <p:nvPr/>
        </p:nvSpPr>
        <p:spPr>
          <a:xfrm>
            <a:off x="7928475" y="6306233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29D17F48-6666-58A3-B33D-231E14D986C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入稿前審査</a:t>
            </a:r>
            <a:endParaRPr lang="ja-JP" altLang="en-US" sz="1800" dirty="0">
              <a:solidFill>
                <a:schemeClr val="accent6"/>
              </a:solidFill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CB9D2E0C-961D-09A7-0851-107A44355EA9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9002C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ブランドリフト調査</a:t>
                      </a:r>
                      <a:b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</a:b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入稿前審査依頼フォーム</a:t>
                      </a: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ディスプレイ</a:t>
                      </a:r>
                      <a:r>
                        <a:rPr kumimoji="1" lang="ja-JP" altLang="en-US" sz="1000" b="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広告（予約型）入稿前審査</a:t>
                      </a: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依頼フォーム</a:t>
                      </a:r>
                      <a:endParaRPr kumimoji="1" lang="en-US" altLang="ja-JP" sz="1000" b="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B7A15A7-E5F6-F1E1-5687-95673ECD5BC2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9680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545454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7627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chemeClr val="accent6"/>
                </a:solidFill>
              </a:rPr>
              <a:t>重複期間</a:t>
            </a:r>
            <a:r>
              <a:rPr lang="ja-JP" altLang="en-US" sz="1200" b="1" dirty="0">
                <a:solidFill>
                  <a:schemeClr val="accent6"/>
                </a:solidFill>
              </a:rPr>
              <a:t>（</a:t>
            </a:r>
            <a:r>
              <a:rPr lang="en-US" altLang="ja-JP" sz="1200" b="1" dirty="0">
                <a:solidFill>
                  <a:schemeClr val="accent6"/>
                </a:solidFill>
              </a:rPr>
              <a:t>1</a:t>
            </a:r>
            <a:r>
              <a:rPr lang="ja-JP" altLang="en-US" sz="1200" b="1" dirty="0">
                <a:solidFill>
                  <a:schemeClr val="accent6"/>
                </a:solidFill>
              </a:rPr>
              <a:t>カ月間）</a:t>
            </a:r>
            <a:endParaRPr kumimoji="1" lang="ja-JP" altLang="en-US" sz="1200" b="1" dirty="0">
              <a:solidFill>
                <a:schemeClr val="accent6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重複期間より前に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重複期間内で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accent3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chemeClr val="accent3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545454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重複期間より後に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 dirty="0">
                <a:solidFill>
                  <a:srgbClr val="545454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 dirty="0">
                <a:solidFill>
                  <a:srgbClr val="545454"/>
                </a:solidFill>
              </a:rPr>
              <a:t>既存</a:t>
            </a:r>
            <a:r>
              <a:rPr kumimoji="1" lang="ja-JP" altLang="en-US" sz="1400" dirty="0">
                <a:solidFill>
                  <a:srgbClr val="545454"/>
                </a:solidFill>
              </a:rPr>
              <a:t>リリース商品、最新リリース商品のどちらもご利用いただけます</a:t>
            </a:r>
            <a:endParaRPr kumimoji="1" lang="en-US" altLang="ja-JP" sz="1400" dirty="0">
              <a:solidFill>
                <a:srgbClr val="545454"/>
              </a:solidFill>
            </a:endParaRPr>
          </a:p>
          <a:p>
            <a:pPr algn="l"/>
            <a:r>
              <a:rPr lang="ja-JP" altLang="en-US" sz="1400" dirty="0">
                <a:solidFill>
                  <a:srgbClr val="545454"/>
                </a:solidFill>
              </a:rPr>
              <a:t>（広告掲載できる商品スペックに違いはありません）</a:t>
            </a:r>
            <a:endParaRPr kumimoji="1" lang="ja-JP" altLang="en-US" sz="1400" dirty="0">
              <a:solidFill>
                <a:srgbClr val="545454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 dirty="0">
                <a:solidFill>
                  <a:srgbClr val="545454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3792309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ディスプレイ広告（予約型）　共通免責事項・注意事項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82F4214-734D-BD37-02B3-AB45E6633C33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 dirty="0">
                <a:solidFill>
                  <a:srgbClr val="1D1C1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 dirty="0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 dirty="0">
                <a:latin typeface="+mn-ea"/>
              </a:rPr>
            </a:br>
            <a:r>
              <a:rPr lang="ja-JP" altLang="en-US" sz="1400" b="0" i="0" dirty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 dirty="0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 dirty="0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47412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広告掲載調整時間について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次に定める時間は「広告掲載調整時間」とし、広告掲載調整時間内に発生した不具合について、ヤフーは免責されます。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時間を広告掲載調整時間とします。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ただし、以下の（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）に該当する場合は、その定めに従います。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広告掲載開始日が営業日以外の場合、当該広告の掲載開始時間から、翌営業日の正午までを広告掲載調整時間とします。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％にあたる時間を上限に広告掲載調整時間とします。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 dirty="0">
              <a:solidFill>
                <a:schemeClr val="tx2">
                  <a:lumMod val="75000"/>
                  <a:lumOff val="25000"/>
                </a:schemeClr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資料やツールに明示されている場合を除き、金額表示は以下のとおりです。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消費税を含みません。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代理店手数料を含みます。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よくあるお問い合わせ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4">
            <a:extLst>
              <a:ext uri="{FF2B5EF4-FFF2-40B4-BE49-F238E27FC236}">
                <a16:creationId xmlns:a16="http://schemas.microsoft.com/office/drawing/2014/main" id="{38AA8EF1-A765-8D1E-F39C-0CF8379C4447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467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3">
            <a:extLst>
              <a:ext uri="{FF2B5EF4-FFF2-40B4-BE49-F238E27FC236}">
                <a16:creationId xmlns:a16="http://schemas.microsoft.com/office/drawing/2014/main" id="{7B76EE5B-4D39-E39E-40DA-4EC8ABAE9D8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05536" y="2061932"/>
            <a:ext cx="5414600" cy="360040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概要</a:t>
            </a:r>
          </a:p>
        </p:txBody>
      </p:sp>
      <p:sp>
        <p:nvSpPr>
          <p:cNvPr id="7" name="テキスト プレースホルダー 4">
            <a:extLst>
              <a:ext uri="{FF2B5EF4-FFF2-40B4-BE49-F238E27FC236}">
                <a16:creationId xmlns:a16="http://schemas.microsoft.com/office/drawing/2014/main" id="{2453D923-3380-60D7-F1F4-F6F595E2D44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05536" y="3016526"/>
            <a:ext cx="5414600" cy="360040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商品スペック</a:t>
            </a:r>
          </a:p>
        </p:txBody>
      </p:sp>
      <p:sp>
        <p:nvSpPr>
          <p:cNvPr id="8" name="テキスト プレースホルダー 5">
            <a:extLst>
              <a:ext uri="{FF2B5EF4-FFF2-40B4-BE49-F238E27FC236}">
                <a16:creationId xmlns:a16="http://schemas.microsoft.com/office/drawing/2014/main" id="{870610F9-DDBE-9CB3-ACED-145242C6458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05536" y="3940975"/>
            <a:ext cx="5414600" cy="360040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601240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ッター プレースホルダー 1">
            <a:extLst>
              <a:ext uri="{FF2B5EF4-FFF2-40B4-BE49-F238E27FC236}">
                <a16:creationId xmlns:a16="http://schemas.microsoft.com/office/drawing/2014/main" id="{F45DE498-EA17-FCA0-A3C6-605A7CA5AAF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9" name="テキスト プレースホルダー 4">
            <a:extLst>
              <a:ext uri="{FF2B5EF4-FFF2-40B4-BE49-F238E27FC236}">
                <a16:creationId xmlns:a16="http://schemas.microsoft.com/office/drawing/2014/main" id="{4E7A15AA-8DE0-9352-1D1E-F80DA6DE8C9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22456" y="1047719"/>
            <a:ext cx="1150023" cy="1057321"/>
          </a:xfrm>
        </p:spPr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0" name="テキスト プレースホルダー 5">
            <a:extLst>
              <a:ext uri="{FF2B5EF4-FFF2-40B4-BE49-F238E27FC236}">
                <a16:creationId xmlns:a16="http://schemas.microsoft.com/office/drawing/2014/main" id="{4188EA11-9716-33F8-075F-7476BBCE594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10945" y="4409296"/>
            <a:ext cx="3600115" cy="1412875"/>
          </a:xfrm>
        </p:spPr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1D93D1EE-326C-AE26-08A6-2B1B377CEDD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>
          <a:xfrm>
            <a:off x="2204326" y="2773503"/>
            <a:ext cx="1586282" cy="1464484"/>
          </a:xfrm>
        </p:spPr>
      </p:pic>
    </p:spTree>
    <p:extLst>
      <p:ext uri="{BB962C8B-B14F-4D97-AF65-F5344CB8AC3E}">
        <p14:creationId xmlns:p14="http://schemas.microsoft.com/office/powerpoint/2010/main" val="3437504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B22FA871-11BC-E09B-D9F9-2A40E3D1AE4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概要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5B1160C-9378-FEDF-025D-663F99958BC7}"/>
              </a:ext>
            </a:extLst>
          </p:cNvPr>
          <p:cNvSpPr txBox="1"/>
          <p:nvPr/>
        </p:nvSpPr>
        <p:spPr>
          <a:xfrm>
            <a:off x="479425" y="1241076"/>
            <a:ext cx="9505056" cy="621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本資料は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6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天気・災害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のセールスシートです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その他商品の</a:t>
            </a:r>
            <a:r>
              <a:rPr lang="ja-JP" altLang="en-US" sz="16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や販促資料は下記をご覧ください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D15E322-5822-9A9A-ACF5-76B3CE138E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254821"/>
              </p:ext>
            </p:extLst>
          </p:nvPr>
        </p:nvGraphicFramePr>
        <p:xfrm>
          <a:off x="479425" y="2247857"/>
          <a:ext cx="11168078" cy="3955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2939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475139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495343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r>
                        <a:rPr kumimoji="1" lang="en-US" altLang="ja-JP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天気・災害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1" i="0" dirty="0">
                          <a:solidFill>
                            <a:srgbClr val="C0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商品カタログ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039734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668410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カタログ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64396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https://portal.yadui.business.yahoo.co.jp/agencyportal/30187098/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サービス別媒体資料一覧（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天気・災害ほか）媒体資料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7"/>
                        </a:rPr>
                        <a:t>https://portal.yadui.business.yahoo.co.jp/agencyportal/1052207/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382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4534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56A93CB5-03FE-6B43-FAD7-EAA183703C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天気・災害　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/>
              <a:t>3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~2024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873DFE2E-B1D2-B9A6-C02B-8608362B7E7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70267C3E-EE17-5787-26D4-F1A3F236976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概要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9F344EB-7B61-5663-2977-957DCC8A02E9}"/>
              </a:ext>
            </a:extLst>
          </p:cNvPr>
          <p:cNvSpPr txBox="1"/>
          <p:nvPr/>
        </p:nvSpPr>
        <p:spPr>
          <a:xfrm>
            <a:off x="6314173" y="587028"/>
            <a:ext cx="3531563" cy="15234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Meiryo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Meiryo"/>
              </a:rPr>
              <a:t>天気・災害（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Meiryo"/>
              </a:rPr>
              <a:t>202</a:t>
            </a:r>
            <a:r>
              <a:rPr lang="en-US" altLang="ja-JP" sz="900" dirty="0">
                <a:solidFill>
                  <a:srgbClr val="000000"/>
                </a:solidFill>
                <a:latin typeface="Meiryo"/>
                <a:ea typeface="Meiryo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Meiryo"/>
              </a:rPr>
              <a:t>年</a:t>
            </a:r>
            <a:r>
              <a:rPr lang="en-US" altLang="ja-JP" sz="900" dirty="0">
                <a:solidFill>
                  <a:srgbClr val="000000"/>
                </a:solidFill>
                <a:latin typeface="Meiryo"/>
                <a:ea typeface="Meiryo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Meiryo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Meiryo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Meiryo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Meiryo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Meiryo"/>
              </a:rPr>
              <a:t>月）からの変更点</a:t>
            </a:r>
          </a:p>
        </p:txBody>
      </p:sp>
      <p:sp>
        <p:nvSpPr>
          <p:cNvPr id="3" name="角丸四角形 3">
            <a:extLst>
              <a:ext uri="{FF2B5EF4-FFF2-40B4-BE49-F238E27FC236}">
                <a16:creationId xmlns:a16="http://schemas.microsoft.com/office/drawing/2014/main" id="{5480BAFB-7330-CF23-7F5B-57B56B1EAEAE}"/>
              </a:ext>
            </a:extLst>
          </p:cNvPr>
          <p:cNvSpPr/>
          <p:nvPr/>
        </p:nvSpPr>
        <p:spPr>
          <a:xfrm>
            <a:off x="600427" y="3106340"/>
            <a:ext cx="11233150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 dirty="0">
                <a:solidFill>
                  <a:schemeClr val="accent3"/>
                </a:solidFill>
                <a:latin typeface="Meiryo"/>
                <a:ea typeface="Meiryo"/>
              </a:rPr>
              <a:t>2024年3月31日</a:t>
            </a: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 dirty="0">
                <a:solidFill>
                  <a:schemeClr val="accent3"/>
                </a:solidFill>
                <a:latin typeface="Meiryo"/>
                <a:ea typeface="Meiryo"/>
              </a:rPr>
              <a:t>2024年1月31日</a:t>
            </a: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 dirty="0">
              <a:solidFill>
                <a:schemeClr val="accent3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79546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1">
            <a:extLst>
              <a:ext uri="{FF2B5EF4-FFF2-40B4-BE49-F238E27FC236}">
                <a16:creationId xmlns:a16="http://schemas.microsoft.com/office/drawing/2014/main" id="{E079568E-586D-7B8B-B0B4-F8F2F63B636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6" name="テキスト プレースホルダー 4">
            <a:extLst>
              <a:ext uri="{FF2B5EF4-FFF2-40B4-BE49-F238E27FC236}">
                <a16:creationId xmlns:a16="http://schemas.microsoft.com/office/drawing/2014/main" id="{32E68723-F3D8-A799-BDF1-C03EC10A973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22456" y="1047719"/>
            <a:ext cx="1150023" cy="1057321"/>
          </a:xfrm>
        </p:spPr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7" name="テキスト プレースホルダー 5">
            <a:extLst>
              <a:ext uri="{FF2B5EF4-FFF2-40B4-BE49-F238E27FC236}">
                <a16:creationId xmlns:a16="http://schemas.microsoft.com/office/drawing/2014/main" id="{04BDEF93-8603-2C84-0D6B-35865BD5358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10945" y="4409296"/>
            <a:ext cx="3600115" cy="1412875"/>
          </a:xfrm>
        </p:spPr>
        <p:txBody>
          <a:bodyPr/>
          <a:lstStyle/>
          <a:p>
            <a:r>
              <a:rPr lang="ja-JP" altLang="en-US"/>
              <a:t>商品スペック</a:t>
            </a:r>
          </a:p>
        </p:txBody>
      </p:sp>
      <p:pic>
        <p:nvPicPr>
          <p:cNvPr id="8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2D85FB31-E487-12A1-CC89-38D862ED4A1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>
          <a:xfrm>
            <a:off x="2204326" y="2773503"/>
            <a:ext cx="1586282" cy="1464484"/>
          </a:xfrm>
        </p:spPr>
      </p:pic>
    </p:spTree>
    <p:extLst>
      <p:ext uri="{BB962C8B-B14F-4D97-AF65-F5344CB8AC3E}">
        <p14:creationId xmlns:p14="http://schemas.microsoft.com/office/powerpoint/2010/main" val="2340827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7A33482A-0821-5DD7-4B7D-8634B5746F7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D15E322-5822-9A9A-ACF5-76B3CE138E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681984"/>
              </p:ext>
            </p:extLst>
          </p:nvPr>
        </p:nvGraphicFramePr>
        <p:xfrm>
          <a:off x="479425" y="1816674"/>
          <a:ext cx="11233150" cy="15352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トップパネル　</a:t>
                      </a:r>
                      <a:endParaRPr kumimoji="1" lang="en-US" altLang="ja-JP" sz="1050" b="1" i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P.8</a:t>
                      </a:r>
                      <a:endParaRPr kumimoji="1" lang="ja-JP" altLang="en-US" sz="1050" b="0" i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</a:tbl>
          </a:graphicData>
        </a:graphic>
      </p:graphicFrame>
      <p:pic>
        <p:nvPicPr>
          <p:cNvPr id="18" name="図 17">
            <a:extLst>
              <a:ext uri="{FF2B5EF4-FFF2-40B4-BE49-F238E27FC236}">
                <a16:creationId xmlns:a16="http://schemas.microsoft.com/office/drawing/2014/main" id="{089D5D2B-E163-79DE-361F-CC76EB3639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097" y="2591441"/>
            <a:ext cx="288000" cy="520176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C4DA826-CC76-63ED-5E91-CD065968974E}"/>
              </a:ext>
            </a:extLst>
          </p:cNvPr>
          <p:cNvSpPr txBox="1"/>
          <p:nvPr/>
        </p:nvSpPr>
        <p:spPr>
          <a:xfrm>
            <a:off x="479425" y="1285323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C4F6A14C-049D-C74E-825D-2360EFEB1C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1" r="469" b="31471"/>
          <a:stretch/>
        </p:blipFill>
        <p:spPr bwMode="auto">
          <a:xfrm>
            <a:off x="6354357" y="1875288"/>
            <a:ext cx="2620141" cy="396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8DFA681-777D-6A93-1ACE-E6CD96315A4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6" name="テキスト プレースホルダー 35">
            <a:extLst>
              <a:ext uri="{FF2B5EF4-FFF2-40B4-BE49-F238E27FC236}">
                <a16:creationId xmlns:a16="http://schemas.microsoft.com/office/drawing/2014/main" id="{756D19D5-0A6C-C156-921D-0DCED90207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/>
              <a:t>スマートフォン商品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99370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38" name="角丸四角形 37">
            <a:extLst>
              <a:ext uri="{FF2B5EF4-FFF2-40B4-BE49-F238E27FC236}">
                <a16:creationId xmlns:a16="http://schemas.microsoft.com/office/drawing/2014/main" id="{B909FB72-A446-E826-52DC-606314006B6B}"/>
              </a:ext>
            </a:extLst>
          </p:cNvPr>
          <p:cNvSpPr/>
          <p:nvPr/>
        </p:nvSpPr>
        <p:spPr>
          <a:xfrm>
            <a:off x="1402927" y="3275846"/>
            <a:ext cx="2471680" cy="692904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39" name="円/楕円 38">
            <a:extLst>
              <a:ext uri="{FF2B5EF4-FFF2-40B4-BE49-F238E27FC236}">
                <a16:creationId xmlns:a16="http://schemas.microsoft.com/office/drawing/2014/main" id="{D19289E7-11D0-084B-82FD-21E5D3B22390}"/>
              </a:ext>
            </a:extLst>
          </p:cNvPr>
          <p:cNvSpPr>
            <a:spLocks noChangeAspect="1"/>
          </p:cNvSpPr>
          <p:nvPr/>
        </p:nvSpPr>
        <p:spPr>
          <a:xfrm>
            <a:off x="1150927" y="3370298"/>
            <a:ext cx="504000" cy="504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48" name="角丸四角形 47">
            <a:extLst>
              <a:ext uri="{FF2B5EF4-FFF2-40B4-BE49-F238E27FC236}">
                <a16:creationId xmlns:a16="http://schemas.microsoft.com/office/drawing/2014/main" id="{8CD304BD-DAD2-4B68-DD6F-8998E4A9DA8B}"/>
              </a:ext>
            </a:extLst>
          </p:cNvPr>
          <p:cNvSpPr/>
          <p:nvPr/>
        </p:nvSpPr>
        <p:spPr>
          <a:xfrm>
            <a:off x="6307786" y="1268413"/>
            <a:ext cx="271328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BE5AB639-1650-ECB8-02B1-95B71DFCBF4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7" b="32239"/>
          <a:stretch/>
        </p:blipFill>
        <p:spPr>
          <a:xfrm>
            <a:off x="6141520" y="1738957"/>
            <a:ext cx="3045815" cy="4090974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EC7EA21-4C48-EE48-C1C6-74DBE95E7A50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8203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5" name="図プレースホルダー 14" descr="アイコン&#10;&#10;自動的に生成された説明">
            <a:extLst>
              <a:ext uri="{FF2B5EF4-FFF2-40B4-BE49-F238E27FC236}">
                <a16:creationId xmlns:a16="http://schemas.microsoft.com/office/drawing/2014/main" id="{16EB12F5-A454-8DC9-173A-F6DE4F1C624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2" b="862"/>
          <a:stretch>
            <a:fillRect/>
          </a:stretch>
        </p:blipFill>
        <p:spPr/>
      </p:pic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/>
              <a:t>スマートフォン商品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817843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17BD31BE-498D-4DAE-6950-3E43771177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70500"/>
              </p:ext>
            </p:extLst>
          </p:nvPr>
        </p:nvGraphicFramePr>
        <p:xfrm>
          <a:off x="479425" y="1082859"/>
          <a:ext cx="11233151" cy="4988486"/>
        </p:xfrm>
        <a:graphic>
          <a:graphicData uri="http://schemas.openxmlformats.org/drawingml/2006/table">
            <a:tbl>
              <a:tblPr firstCol="1" bandRow="1"/>
              <a:tblGrid>
                <a:gridCol w="274307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847001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47430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586251">
                  <a:extLst>
                    <a:ext uri="{9D8B030D-6E8A-4147-A177-3AD203B41FA5}">
                      <a16:colId xmlns:a16="http://schemas.microsoft.com/office/drawing/2014/main" val="2940658929"/>
                    </a:ext>
                  </a:extLst>
                </a:gridCol>
                <a:gridCol w="2582525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56505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天気</a:t>
                      </a:r>
                      <a:endParaRPr kumimoji="1" lang="en-US" altLang="ja-JP" sz="900" b="1" i="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トップ　トップパネル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（時間帯指定）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1000002668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1000002652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15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                        バナー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1500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動画（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）広告タップ後の動作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" sz="90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スマートフォン（アプリ）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　トップ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　トップ（アプリ）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日（金）～　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Vimps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購入型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300,000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4725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300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360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300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×1.2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倍）</a:t>
                      </a:r>
                      <a:r>
                        <a:rPr kumimoji="1" lang="en-US" altLang="ja-JP" sz="900" b="0" i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900" b="0" i="0" dirty="0">
                        <a:solidFill>
                          <a:schemeClr val="accent6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B66E8E4-8270-E73C-D03B-F820550A99CA}"/>
              </a:ext>
            </a:extLst>
          </p:cNvPr>
          <p:cNvSpPr/>
          <p:nvPr/>
        </p:nvSpPr>
        <p:spPr>
          <a:xfrm>
            <a:off x="9917205" y="6106084"/>
            <a:ext cx="1714501" cy="1354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時間帯指定の掛け率含みます。　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E676B5F-9E0E-560E-C0B2-B19927752F4C}"/>
              </a:ext>
            </a:extLst>
          </p:cNvPr>
          <p:cNvSpPr/>
          <p:nvPr/>
        </p:nvSpPr>
        <p:spPr>
          <a:xfrm>
            <a:off x="479425" y="6097953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円/楕円 19">
            <a:extLst>
              <a:ext uri="{FF2B5EF4-FFF2-40B4-BE49-F238E27FC236}">
                <a16:creationId xmlns:a16="http://schemas.microsoft.com/office/drawing/2014/main" id="{E72FA511-DEF7-5D64-BD7F-48B2B4BECD68}"/>
              </a:ext>
            </a:extLst>
          </p:cNvPr>
          <p:cNvSpPr>
            <a:spLocks noChangeAspect="1"/>
          </p:cNvSpPr>
          <p:nvPr/>
        </p:nvSpPr>
        <p:spPr>
          <a:xfrm>
            <a:off x="7990785" y="2621016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894444"/>
      </p:ext>
    </p:extLst>
  </p:cSld>
  <p:clrMapOvr>
    <a:masterClrMapping/>
  </p:clrMapOvr>
</p:sld>
</file>

<file path=ppt/theme/theme1.xml><?xml version="1.0" encoding="utf-8"?>
<a:theme xmlns:a="http://schemas.openxmlformats.org/drawingml/2006/main" name="1_表紙">
  <a:themeElements>
    <a:clrScheme name="">
      <a:dk1>
        <a:srgbClr val="000000"/>
      </a:dk1>
      <a:lt1>
        <a:srgbClr val="FFFFFF"/>
      </a:lt1>
      <a:dk2>
        <a:srgbClr val="212121"/>
      </a:dk2>
      <a:lt2>
        <a:srgbClr val="CCCCCC"/>
      </a:lt2>
      <a:accent1>
        <a:srgbClr val="F5F5F5"/>
      </a:accent1>
      <a:accent2>
        <a:srgbClr val="FCEDED"/>
      </a:accent2>
      <a:accent3>
        <a:srgbClr val="545454"/>
      </a:accent3>
      <a:accent4>
        <a:srgbClr val="F6B600"/>
      </a:accent4>
      <a:accent5>
        <a:srgbClr val="00569B"/>
      </a:accent5>
      <a:accent6>
        <a:srgbClr val="C9002C"/>
      </a:accent6>
      <a:hlink>
        <a:srgbClr val="1A72B0"/>
      </a:hlink>
      <a:folHlink>
        <a:srgbClr val="005F5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kumimoji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8" id="{9B30A586-1A29-7B4A-91BD-BE8E61F22E7C}" vid="{6AFB665D-BE54-A544-807E-494758DA054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33351</TotalTime>
  <Words>2705</Words>
  <Application>Microsoft Office PowerPoint</Application>
  <PresentationFormat>ワイド画面</PresentationFormat>
  <Paragraphs>368</Paragraphs>
  <Slides>18</Slides>
  <Notes>12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8" baseType="lpstr">
      <vt:lpstr>Hiragino Kaku Gothic Pro</vt:lpstr>
      <vt:lpstr>LINE Seed JP_OTF Regular</vt:lpstr>
      <vt:lpstr>メイリオ</vt:lpstr>
      <vt:lpstr>メイリオ</vt:lpstr>
      <vt:lpstr>Yu Gothic</vt:lpstr>
      <vt:lpstr>Arial</vt:lpstr>
      <vt:lpstr>Calibri</vt:lpstr>
      <vt:lpstr>Segoe UI</vt:lpstr>
      <vt:lpstr>Wingdings</vt:lpstr>
      <vt:lpstr>1_表紙</vt:lpstr>
      <vt:lpstr>ディスプレイ広告 （予約型） セールスシート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五十嵐 圭輔</cp:lastModifiedBy>
  <cp:revision>541</cp:revision>
  <dcterms:created xsi:type="dcterms:W3CDTF">2020-02-26T07:28:11Z</dcterms:created>
  <dcterms:modified xsi:type="dcterms:W3CDTF">2024-05-13T08:25:05Z</dcterms:modified>
  <cp:category/>
</cp:coreProperties>
</file>