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20"/>
  </p:notesMasterIdLst>
  <p:sldIdLst>
    <p:sldId id="574" r:id="rId2"/>
    <p:sldId id="575" r:id="rId3"/>
    <p:sldId id="576" r:id="rId4"/>
    <p:sldId id="558" r:id="rId5"/>
    <p:sldId id="276" r:id="rId6"/>
    <p:sldId id="578" r:id="rId7"/>
    <p:sldId id="553" r:id="rId8"/>
    <p:sldId id="515" r:id="rId9"/>
    <p:sldId id="562" r:id="rId10"/>
    <p:sldId id="514" r:id="rId11"/>
    <p:sldId id="580" r:id="rId12"/>
    <p:sldId id="570" r:id="rId13"/>
    <p:sldId id="571" r:id="rId14"/>
    <p:sldId id="573" r:id="rId15"/>
    <p:sldId id="631" r:id="rId16"/>
    <p:sldId id="632" r:id="rId17"/>
    <p:sldId id="630" r:id="rId18"/>
    <p:sldId id="579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9E9"/>
    <a:srgbClr val="ECECEC"/>
    <a:srgbClr val="FBFBFB"/>
    <a:srgbClr val="FFFFFF"/>
    <a:srgbClr val="F5F5F5"/>
    <a:srgbClr val="999999"/>
    <a:srgbClr val="FCEDED"/>
    <a:srgbClr val="FFDBDB"/>
    <a:srgbClr val="C9002C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56E3AD-9113-412A-B7DF-79D90B384A78}" v="2" dt="2023-08-03T07:11:56.8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4" autoAdjust="0"/>
    <p:restoredTop sz="96048" autoAdjust="0"/>
  </p:normalViewPr>
  <p:slideViewPr>
    <p:cSldViewPr snapToGrid="0">
      <p:cViewPr varScale="1">
        <p:scale>
          <a:sx n="97" d="100"/>
          <a:sy n="97" d="100"/>
        </p:scale>
        <p:origin x="76" y="2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-mkebukawa" userId="16448328226_tp_box_2" providerId="OAuth2" clId="{9D56E3AD-9113-412A-B7DF-79D90B384A78}"/>
    <pc:docChg chg="modSld">
      <pc:chgData name="t-mkebukawa" userId="16448328226_tp_box_2" providerId="OAuth2" clId="{9D56E3AD-9113-412A-B7DF-79D90B384A78}" dt="2023-08-03T07:12:03.525" v="3" actId="20577"/>
      <pc:docMkLst>
        <pc:docMk/>
      </pc:docMkLst>
      <pc:sldChg chg="modSp mod">
        <pc:chgData name="t-mkebukawa" userId="16448328226_tp_box_2" providerId="OAuth2" clId="{9D56E3AD-9113-412A-B7DF-79D90B384A78}" dt="2023-08-03T07:12:03.525" v="3" actId="20577"/>
        <pc:sldMkLst>
          <pc:docMk/>
          <pc:sldMk cId="2112894444" sldId="562"/>
        </pc:sldMkLst>
        <pc:graphicFrameChg chg="mod modGraphic">
          <ac:chgData name="t-mkebukawa" userId="16448328226_tp_box_2" providerId="OAuth2" clId="{9D56E3AD-9113-412A-B7DF-79D90B384A78}" dt="2023-08-03T07:12:03.525" v="3" actId="20577"/>
          <ac:graphicFrameMkLst>
            <pc:docMk/>
            <pc:sldMk cId="2112894444" sldId="562"/>
            <ac:graphicFrameMk id="5" creationId="{17BD31BE-498D-4DAE-6950-3E43771177FC}"/>
          </ac:graphicFrameMkLst>
        </pc:graphicFrameChg>
      </pc:sldChg>
    </pc:docChg>
  </pc:docChgLst>
  <pc:docChgLst>
    <pc:chgData name="五十嵐圭輔" userId="7283631851_tp_box_2" providerId="OAuth2" clId="{947544FA-DCDC-440D-9A79-92154B6A1D3E}"/>
    <pc:docChg chg="custSel modSld">
      <pc:chgData name="五十嵐圭輔" userId="7283631851_tp_box_2" providerId="OAuth2" clId="{947544FA-DCDC-440D-9A79-92154B6A1D3E}" dt="2023-08-02T02:49:14.376" v="6" actId="1076"/>
      <pc:docMkLst>
        <pc:docMk/>
      </pc:docMkLst>
      <pc:sldChg chg="addSp delSp modSp mod">
        <pc:chgData name="五十嵐圭輔" userId="7283631851_tp_box_2" providerId="OAuth2" clId="{947544FA-DCDC-440D-9A79-92154B6A1D3E}" dt="2023-08-02T02:49:14.376" v="6" actId="1076"/>
        <pc:sldMkLst>
          <pc:docMk/>
          <pc:sldMk cId="3400282486" sldId="514"/>
        </pc:sldMkLst>
        <pc:spChg chg="del mod">
          <ac:chgData name="五十嵐圭輔" userId="7283631851_tp_box_2" providerId="OAuth2" clId="{947544FA-DCDC-440D-9A79-92154B6A1D3E}" dt="2023-08-02T02:49:04.460" v="4" actId="478"/>
          <ac:spMkLst>
            <pc:docMk/>
            <pc:sldMk cId="3400282486" sldId="514"/>
            <ac:spMk id="3" creationId="{DB221A4E-F2EF-22CD-707D-AF5DA5B42864}"/>
          </ac:spMkLst>
        </pc:spChg>
        <pc:spChg chg="add mod">
          <ac:chgData name="五十嵐圭輔" userId="7283631851_tp_box_2" providerId="OAuth2" clId="{947544FA-DCDC-440D-9A79-92154B6A1D3E}" dt="2023-08-02T02:49:14.376" v="6" actId="1076"/>
          <ac:spMkLst>
            <pc:docMk/>
            <pc:sldMk cId="3400282486" sldId="514"/>
            <ac:spMk id="7" creationId="{00B22AC6-A1B4-B403-E642-C24DACDF44A7}"/>
          </ac:spMkLst>
        </pc:spChg>
      </pc:sldChg>
      <pc:sldChg chg="addSp delSp modSp mod">
        <pc:chgData name="五十嵐圭輔" userId="7283631851_tp_box_2" providerId="OAuth2" clId="{947544FA-DCDC-440D-9A79-92154B6A1D3E}" dt="2023-07-27T05:46:30.682" v="1"/>
        <pc:sldMkLst>
          <pc:docMk/>
          <pc:sldMk cId="1328203528" sldId="515"/>
        </pc:sldMkLst>
        <pc:spChg chg="add mod">
          <ac:chgData name="五十嵐圭輔" userId="7283631851_tp_box_2" providerId="OAuth2" clId="{947544FA-DCDC-440D-9A79-92154B6A1D3E}" dt="2023-07-27T05:46:30.682" v="1"/>
          <ac:spMkLst>
            <pc:docMk/>
            <pc:sldMk cId="1328203528" sldId="515"/>
            <ac:spMk id="3" creationId="{4FC33CDC-A2FA-F6D5-B321-7CF725AD27C8}"/>
          </ac:spMkLst>
        </pc:spChg>
        <pc:spChg chg="del">
          <ac:chgData name="五十嵐圭輔" userId="7283631851_tp_box_2" providerId="OAuth2" clId="{947544FA-DCDC-440D-9A79-92154B6A1D3E}" dt="2023-07-27T05:46:09.251" v="0" actId="478"/>
          <ac:spMkLst>
            <pc:docMk/>
            <pc:sldMk cId="1328203528" sldId="515"/>
            <ac:spMk id="61" creationId="{8F62498E-EA71-6E8F-3ABF-44865B5DC823}"/>
          </ac:spMkLst>
        </pc:spChg>
      </pc:sldChg>
    </pc:docChg>
  </pc:docChgLst>
  <pc:docChgLst>
    <pc:chgData name="五十嵐圭輔" clId="Web-{9C4541D5-921F-4306-80C6-DDACA569D4A3}"/>
    <pc:docChg chg="modSld">
      <pc:chgData name="五十嵐圭輔" userId="" providerId="" clId="Web-{9C4541D5-921F-4306-80C6-DDACA569D4A3}" dt="2023-07-27T03:16:43.519" v="3" actId="20577"/>
      <pc:docMkLst>
        <pc:docMk/>
      </pc:docMkLst>
      <pc:sldChg chg="modSp">
        <pc:chgData name="五十嵐圭輔" userId="" providerId="" clId="Web-{9C4541D5-921F-4306-80C6-DDACA569D4A3}" dt="2023-07-27T03:16:12.315" v="0" actId="20577"/>
        <pc:sldMkLst>
          <pc:docMk/>
          <pc:sldMk cId="795462060" sldId="276"/>
        </pc:sldMkLst>
        <pc:spChg chg="mod">
          <ac:chgData name="五十嵐圭輔" userId="" providerId="" clId="Web-{9C4541D5-921F-4306-80C6-DDACA569D4A3}" dt="2023-07-27T03:16:12.315" v="0" actId="20577"/>
          <ac:spMkLst>
            <pc:docMk/>
            <pc:sldMk cId="795462060" sldId="276"/>
            <ac:spMk id="7" creationId="{79F344EB-7B61-5663-2977-957DCC8A02E9}"/>
          </ac:spMkLst>
        </pc:spChg>
      </pc:sldChg>
      <pc:sldChg chg="modSp">
        <pc:chgData name="五十嵐圭輔" userId="" providerId="" clId="Web-{9C4541D5-921F-4306-80C6-DDACA569D4A3}" dt="2023-07-27T03:16:43.519" v="3" actId="20577"/>
        <pc:sldMkLst>
          <pc:docMk/>
          <pc:sldMk cId="2724682560" sldId="580"/>
        </pc:sldMkLst>
        <pc:spChg chg="mod">
          <ac:chgData name="五十嵐圭輔" userId="" providerId="" clId="Web-{9C4541D5-921F-4306-80C6-DDACA569D4A3}" dt="2023-07-27T03:16:43.519" v="3" actId="20577"/>
          <ac:spMkLst>
            <pc:docMk/>
            <pc:sldMk cId="2724682560" sldId="580"/>
            <ac:spMk id="4" creationId="{8DA02621-E6DB-2A90-B4D1-BF43B5F16B29}"/>
          </ac:spMkLst>
        </pc:spChg>
      </pc:sldChg>
    </pc:docChg>
  </pc:docChgLst>
  <pc:docChgLst>
    <pc:chgData name="五十嵐 圭輔" userId="34ffecf3-94b1-4ebb-902e-d55b71b1d55d" providerId="ADAL" clId="{AF12232F-7192-4F73-89A3-732C424F2E7C}"/>
    <pc:docChg chg="custSel addSld delSld modSld modMainMaster">
      <pc:chgData name="五十嵐 圭輔" userId="34ffecf3-94b1-4ebb-902e-d55b71b1d55d" providerId="ADAL" clId="{AF12232F-7192-4F73-89A3-732C424F2E7C}" dt="2023-07-26T10:26:30.729" v="157"/>
      <pc:docMkLst>
        <pc:docMk/>
      </pc:docMkLst>
      <pc:sldChg chg="addSp delSp modSp mod">
        <pc:chgData name="五十嵐 圭輔" userId="34ffecf3-94b1-4ebb-902e-d55b71b1d55d" providerId="ADAL" clId="{AF12232F-7192-4F73-89A3-732C424F2E7C}" dt="2023-07-26T10:23:12.728" v="99" actId="20577"/>
        <pc:sldMkLst>
          <pc:docMk/>
          <pc:sldMk cId="795462060" sldId="276"/>
        </pc:sldMkLst>
        <pc:spChg chg="mod">
          <ac:chgData name="五十嵐 圭輔" userId="34ffecf3-94b1-4ebb-902e-d55b71b1d55d" providerId="ADAL" clId="{AF12232F-7192-4F73-89A3-732C424F2E7C}" dt="2023-07-26T10:23:12.728" v="99" actId="20577"/>
          <ac:spMkLst>
            <pc:docMk/>
            <pc:sldMk cId="795462060" sldId="276"/>
            <ac:spMk id="2" creationId="{56A93CB5-03FE-6B43-FAD7-EAA183703C0B}"/>
          </ac:spMkLst>
        </pc:spChg>
        <pc:spChg chg="add mod">
          <ac:chgData name="五十嵐 圭輔" userId="34ffecf3-94b1-4ebb-902e-d55b71b1d55d" providerId="ADAL" clId="{AF12232F-7192-4F73-89A3-732C424F2E7C}" dt="2023-07-26T10:21:47.382" v="52"/>
          <ac:spMkLst>
            <pc:docMk/>
            <pc:sldMk cId="795462060" sldId="276"/>
            <ac:spMk id="3" creationId="{5480BAFB-7330-CF23-7F5B-57B56B1EAEAE}"/>
          </ac:spMkLst>
        </pc:spChg>
        <pc:spChg chg="del">
          <ac:chgData name="五十嵐 圭輔" userId="34ffecf3-94b1-4ebb-902e-d55b71b1d55d" providerId="ADAL" clId="{AF12232F-7192-4F73-89A3-732C424F2E7C}" dt="2023-07-26T10:21:38.595" v="51" actId="478"/>
          <ac:spMkLst>
            <pc:docMk/>
            <pc:sldMk cId="795462060" sldId="276"/>
            <ac:spMk id="4" creationId="{15E94F0F-5499-C26E-7689-D36EDF1D3724}"/>
          </ac:spMkLst>
        </pc:spChg>
        <pc:spChg chg="mod">
          <ac:chgData name="五十嵐 圭輔" userId="34ffecf3-94b1-4ebb-902e-d55b71b1d55d" providerId="ADAL" clId="{AF12232F-7192-4F73-89A3-732C424F2E7C}" dt="2023-07-26T10:23:03.259" v="95" actId="1076"/>
          <ac:spMkLst>
            <pc:docMk/>
            <pc:sldMk cId="795462060" sldId="276"/>
            <ac:spMk id="7" creationId="{79F344EB-7B61-5663-2977-957DCC8A02E9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795462060" sldId="276"/>
            <ac:spMk id="9" creationId="{70267C3E-EE17-5787-26D4-F1A3F2369761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795462060" sldId="276"/>
            <ac:picMk id="10" creationId="{873DFE2E-B1D2-B9A6-C02B-8608362B7E7B}"/>
          </ac:picMkLst>
        </pc:picChg>
      </pc:sldChg>
      <pc:sldChg chg="modSp">
        <pc:chgData name="五十嵐 圭輔" userId="34ffecf3-94b1-4ebb-902e-d55b71b1d55d" providerId="ADAL" clId="{AF12232F-7192-4F73-89A3-732C424F2E7C}" dt="2023-07-26T10:07:07.033" v="0"/>
        <pc:sldMkLst>
          <pc:docMk/>
          <pc:sldMk cId="3400282486" sldId="514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3400282486" sldId="514"/>
            <ac:spMk id="2" creationId="{DEDBEF49-4ED3-D7A5-B1C1-AA91C9840AFF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3400282486" sldId="514"/>
            <ac:spMk id="4" creationId="{D030F671-8DFA-870D-597F-FFA7AC692215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3400282486" sldId="514"/>
            <ac:picMk id="10" creationId="{BB0B245B-1446-8F87-861F-A7BBDBDE7C72}"/>
          </ac:picMkLst>
        </pc:picChg>
      </pc:sldChg>
      <pc:sldChg chg="modSp">
        <pc:chgData name="五十嵐 圭輔" userId="34ffecf3-94b1-4ebb-902e-d55b71b1d55d" providerId="ADAL" clId="{AF12232F-7192-4F73-89A3-732C424F2E7C}" dt="2023-07-26T10:07:07.033" v="0"/>
        <pc:sldMkLst>
          <pc:docMk/>
          <pc:sldMk cId="1328203528" sldId="515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1328203528" sldId="515"/>
            <ac:spMk id="2" creationId="{DEDBEF49-4ED3-D7A5-B1C1-AA91C9840AFF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1328203528" sldId="515"/>
            <ac:spMk id="36" creationId="{756D19D5-0A6C-C156-921D-0DCED90207C9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1328203528" sldId="515"/>
            <ac:picMk id="9" creationId="{B8DFA681-777D-6A93-1ACE-E6CD96315A45}"/>
          </ac:picMkLst>
        </pc:picChg>
      </pc:sldChg>
      <pc:sldChg chg="modSp del">
        <pc:chgData name="五十嵐 圭輔" userId="34ffecf3-94b1-4ebb-902e-d55b71b1d55d" providerId="ADAL" clId="{AF12232F-7192-4F73-89A3-732C424F2E7C}" dt="2023-07-26T10:26:26.323" v="155" actId="47"/>
        <pc:sldMkLst>
          <pc:docMk/>
          <pc:sldMk cId="1929974720" sldId="546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1929974720" sldId="546"/>
            <ac:spMk id="2" creationId="{6486B363-8A60-7EB7-29F3-D45CCF22E2FB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1929974720" sldId="546"/>
            <ac:spMk id="4" creationId="{085EE8F3-4F21-DCB5-0B90-668D2A9069BE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1929974720" sldId="546"/>
            <ac:picMk id="9" creationId="{C89CF12C-244C-B779-55E4-1D7D77BDD4E2}"/>
          </ac:picMkLst>
        </pc:picChg>
      </pc:sldChg>
      <pc:sldChg chg="modSp">
        <pc:chgData name="五十嵐 圭輔" userId="34ffecf3-94b1-4ebb-902e-d55b71b1d55d" providerId="ADAL" clId="{AF12232F-7192-4F73-89A3-732C424F2E7C}" dt="2023-07-26T10:07:07.033" v="0"/>
        <pc:sldMkLst>
          <pc:docMk/>
          <pc:sldMk cId="184627591" sldId="553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184627591" sldId="553"/>
            <ac:spMk id="2" creationId="{C755DDC7-1962-58DA-7155-F708E48B2473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184627591" sldId="553"/>
            <ac:spMk id="3" creationId="{8233F11F-CD18-2F7E-F1B7-265A8FF53190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184627591" sldId="553"/>
            <ac:picMk id="10" creationId="{7A33482A-0821-5DD7-4B7D-8634B5746F77}"/>
          </ac:picMkLst>
        </pc:picChg>
      </pc:sldChg>
      <pc:sldChg chg="modSp">
        <pc:chgData name="五十嵐 圭輔" userId="34ffecf3-94b1-4ebb-902e-d55b71b1d55d" providerId="ADAL" clId="{AF12232F-7192-4F73-89A3-732C424F2E7C}" dt="2023-07-26T10:07:07.033" v="0"/>
        <pc:sldMkLst>
          <pc:docMk/>
          <pc:sldMk cId="3984534711" sldId="558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3984534711" sldId="558"/>
            <ac:spMk id="2" creationId="{C755DDC7-1962-58DA-7155-F708E48B2473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3984534711" sldId="558"/>
            <ac:spMk id="6" creationId="{AD28E2B0-2954-21B5-946F-8F46E02BC6BC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3984534711" sldId="558"/>
            <ac:picMk id="10" creationId="{B22FA871-11BC-E09B-D9F9-2A40E3D1AE42}"/>
          </ac:picMkLst>
        </pc:picChg>
      </pc:sldChg>
      <pc:sldChg chg="modSp">
        <pc:chgData name="五十嵐 圭輔" userId="34ffecf3-94b1-4ebb-902e-d55b71b1d55d" providerId="ADAL" clId="{AF12232F-7192-4F73-89A3-732C424F2E7C}" dt="2023-07-26T10:23:46.289" v="101"/>
        <pc:sldMkLst>
          <pc:docMk/>
          <pc:sldMk cId="2112894444" sldId="562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2112894444" sldId="562"/>
            <ac:spMk id="2" creationId="{DEDBEF49-4ED3-D7A5-B1C1-AA91C9840AFF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2112894444" sldId="562"/>
            <ac:spMk id="11" creationId="{5E09BA84-4225-9249-BCED-21B4B740DE2A}"/>
          </ac:spMkLst>
        </pc:spChg>
        <pc:graphicFrameChg chg="mod">
          <ac:chgData name="五十嵐 圭輔" userId="34ffecf3-94b1-4ebb-902e-d55b71b1d55d" providerId="ADAL" clId="{AF12232F-7192-4F73-89A3-732C424F2E7C}" dt="2023-07-26T10:23:46.289" v="101"/>
          <ac:graphicFrameMkLst>
            <pc:docMk/>
            <pc:sldMk cId="2112894444" sldId="562"/>
            <ac:graphicFrameMk id="5" creationId="{17BD31BE-498D-4DAE-6950-3E43771177FC}"/>
          </ac:graphicFrameMkLst>
        </pc:graphicFrame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2112894444" sldId="562"/>
            <ac:picMk id="15" creationId="{16EB12F5-A454-8DC9-173A-F6DE4F1C6248}"/>
          </ac:picMkLst>
        </pc:picChg>
      </pc:sldChg>
      <pc:sldChg chg="addSp delSp modSp mod">
        <pc:chgData name="五十嵐 圭輔" userId="34ffecf3-94b1-4ebb-902e-d55b71b1d55d" providerId="ADAL" clId="{AF12232F-7192-4F73-89A3-732C424F2E7C}" dt="2023-07-26T10:25:15.751" v="148" actId="1036"/>
        <pc:sldMkLst>
          <pc:docMk/>
          <pc:sldMk cId="3110609187" sldId="570"/>
        </pc:sldMkLst>
        <pc:spChg chg="mod">
          <ac:chgData name="五十嵐 圭輔" userId="34ffecf3-94b1-4ebb-902e-d55b71b1d55d" providerId="ADAL" clId="{AF12232F-7192-4F73-89A3-732C424F2E7C}" dt="2023-07-26T10:24:15.495" v="109" actId="20577"/>
          <ac:spMkLst>
            <pc:docMk/>
            <pc:sldMk cId="3110609187" sldId="570"/>
            <ac:spMk id="2" creationId="{6486B363-8A60-7EB7-29F3-D45CCF22E2FB}"/>
          </ac:spMkLst>
        </pc:spChg>
        <pc:spChg chg="del">
          <ac:chgData name="五十嵐 圭輔" userId="34ffecf3-94b1-4ebb-902e-d55b71b1d55d" providerId="ADAL" clId="{AF12232F-7192-4F73-89A3-732C424F2E7C}" dt="2023-07-26T10:24:37.131" v="112" actId="478"/>
          <ac:spMkLst>
            <pc:docMk/>
            <pc:sldMk cId="3110609187" sldId="570"/>
            <ac:spMk id="4" creationId="{B9939776-5D89-3803-52DB-1F3832472590}"/>
          </ac:spMkLst>
        </pc:spChg>
        <pc:spChg chg="add mod">
          <ac:chgData name="五十嵐 圭輔" userId="34ffecf3-94b1-4ebb-902e-d55b71b1d55d" providerId="ADAL" clId="{AF12232F-7192-4F73-89A3-732C424F2E7C}" dt="2023-07-26T10:24:45.822" v="131" actId="1035"/>
          <ac:spMkLst>
            <pc:docMk/>
            <pc:sldMk cId="3110609187" sldId="570"/>
            <ac:spMk id="5" creationId="{CDDF2CF2-5DE5-5D50-3CC0-A149BE4E811D}"/>
          </ac:spMkLst>
        </pc:spChg>
        <pc:spChg chg="add mod">
          <ac:chgData name="五十嵐 圭輔" userId="34ffecf3-94b1-4ebb-902e-d55b71b1d55d" providerId="ADAL" clId="{AF12232F-7192-4F73-89A3-732C424F2E7C}" dt="2023-07-26T10:25:15.751" v="148" actId="1036"/>
          <ac:spMkLst>
            <pc:docMk/>
            <pc:sldMk cId="3110609187" sldId="570"/>
            <ac:spMk id="6" creationId="{51A245D1-20F6-BEA6-FB7E-3594A4C92E74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3110609187" sldId="570"/>
            <ac:spMk id="7" creationId="{44AD1FD2-67A4-BC49-3811-05708DDACA60}"/>
          </ac:spMkLst>
        </pc:spChg>
        <pc:spChg chg="del">
          <ac:chgData name="五十嵐 圭輔" userId="34ffecf3-94b1-4ebb-902e-d55b71b1d55d" providerId="ADAL" clId="{AF12232F-7192-4F73-89A3-732C424F2E7C}" dt="2023-07-26T10:24:31.724" v="110" actId="478"/>
          <ac:spMkLst>
            <pc:docMk/>
            <pc:sldMk cId="3110609187" sldId="570"/>
            <ac:spMk id="20" creationId="{27E0E6A7-8E08-191B-8F72-B306165AD086}"/>
          </ac:spMkLst>
        </pc:spChg>
        <pc:spChg chg="del">
          <ac:chgData name="五十嵐 圭輔" userId="34ffecf3-94b1-4ebb-902e-d55b71b1d55d" providerId="ADAL" clId="{AF12232F-7192-4F73-89A3-732C424F2E7C}" dt="2023-07-26T10:24:34.343" v="111" actId="478"/>
          <ac:spMkLst>
            <pc:docMk/>
            <pc:sldMk cId="3110609187" sldId="570"/>
            <ac:spMk id="22" creationId="{DFE94CF2-292B-3FEA-CAC7-196E96168650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3110609187" sldId="570"/>
            <ac:picMk id="10" creationId="{F877CD54-3D36-3702-B6DF-50126B691D31}"/>
          </ac:picMkLst>
        </pc:picChg>
      </pc:sldChg>
      <pc:sldChg chg="addSp delSp modSp mod">
        <pc:chgData name="五十嵐 圭輔" userId="34ffecf3-94b1-4ebb-902e-d55b71b1d55d" providerId="ADAL" clId="{AF12232F-7192-4F73-89A3-732C424F2E7C}" dt="2023-07-26T10:25:59.651" v="152"/>
        <pc:sldMkLst>
          <pc:docMk/>
          <pc:sldMk cId="1009680755" sldId="571"/>
        </pc:sldMkLst>
        <pc:spChg chg="mod">
          <ac:chgData name="五十嵐 圭輔" userId="34ffecf3-94b1-4ebb-902e-d55b71b1d55d" providerId="ADAL" clId="{AF12232F-7192-4F73-89A3-732C424F2E7C}" dt="2023-07-26T10:25:59.651" v="152"/>
          <ac:spMkLst>
            <pc:docMk/>
            <pc:sldMk cId="1009680755" sldId="571"/>
            <ac:spMk id="2" creationId="{6486B363-8A60-7EB7-29F3-D45CCF22E2FB}"/>
          </ac:spMkLst>
        </pc:spChg>
        <pc:spChg chg="del">
          <ac:chgData name="五十嵐 圭輔" userId="34ffecf3-94b1-4ebb-902e-d55b71b1d55d" providerId="ADAL" clId="{AF12232F-7192-4F73-89A3-732C424F2E7C}" dt="2023-07-26T10:25:57.592" v="151" actId="478"/>
          <ac:spMkLst>
            <pc:docMk/>
            <pc:sldMk cId="1009680755" sldId="571"/>
            <ac:spMk id="4" creationId="{D4199445-C21E-0254-B2A3-CECFE4E29296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1009680755" sldId="571"/>
            <ac:spMk id="5" creationId="{8611F7AF-2F79-8263-D1CB-A7593B360634}"/>
          </ac:spMkLst>
        </pc:spChg>
        <pc:spChg chg="add mod">
          <ac:chgData name="五十嵐 圭輔" userId="34ffecf3-94b1-4ebb-902e-d55b71b1d55d" providerId="ADAL" clId="{AF12232F-7192-4F73-89A3-732C424F2E7C}" dt="2023-07-26T10:25:49.776" v="150"/>
          <ac:spMkLst>
            <pc:docMk/>
            <pc:sldMk cId="1009680755" sldId="571"/>
            <ac:spMk id="7" creationId="{AB7A15A7-E5F6-F1E1-5687-95673ECD5BC2}"/>
          </ac:spMkLst>
        </pc:spChg>
        <pc:graphicFrameChg chg="add mod">
          <ac:chgData name="五十嵐 圭輔" userId="34ffecf3-94b1-4ebb-902e-d55b71b1d55d" providerId="ADAL" clId="{AF12232F-7192-4F73-89A3-732C424F2E7C}" dt="2023-07-26T10:25:49.776" v="150"/>
          <ac:graphicFrameMkLst>
            <pc:docMk/>
            <pc:sldMk cId="1009680755" sldId="571"/>
            <ac:graphicFrameMk id="3" creationId="{CB9D2E0C-961D-09A7-0851-107A44355EA9}"/>
          </ac:graphicFrameMkLst>
        </pc:graphicFrameChg>
        <pc:graphicFrameChg chg="del">
          <ac:chgData name="五十嵐 圭輔" userId="34ffecf3-94b1-4ebb-902e-d55b71b1d55d" providerId="ADAL" clId="{AF12232F-7192-4F73-89A3-732C424F2E7C}" dt="2023-07-26T10:25:49.191" v="149" actId="478"/>
          <ac:graphicFrameMkLst>
            <pc:docMk/>
            <pc:sldMk cId="1009680755" sldId="571"/>
            <ac:graphicFrameMk id="6" creationId="{659FCFC1-B066-B7EB-C44D-516ACDFDB4E5}"/>
          </ac:graphicFrameMkLst>
        </pc:graphicFrame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1009680755" sldId="571"/>
            <ac:picMk id="10" creationId="{29D17F48-6666-58A3-B33D-231E14D986C8}"/>
          </ac:picMkLst>
        </pc:picChg>
      </pc:sldChg>
      <pc:sldChg chg="add">
        <pc:chgData name="五十嵐 圭輔" userId="34ffecf3-94b1-4ebb-902e-d55b71b1d55d" providerId="ADAL" clId="{AF12232F-7192-4F73-89A3-732C424F2E7C}" dt="2023-07-26T10:26:30.729" v="157"/>
        <pc:sldMkLst>
          <pc:docMk/>
          <pc:sldMk cId="3792309705" sldId="573"/>
        </pc:sldMkLst>
      </pc:sldChg>
      <pc:sldChg chg="modSp">
        <pc:chgData name="五十嵐 圭輔" userId="34ffecf3-94b1-4ebb-902e-d55b71b1d55d" providerId="ADAL" clId="{AF12232F-7192-4F73-89A3-732C424F2E7C}" dt="2023-07-26T10:07:07.033" v="0"/>
        <pc:sldMkLst>
          <pc:docMk/>
          <pc:sldMk cId="2340827717" sldId="578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2340827717" sldId="578"/>
            <ac:spMk id="2" creationId="{CC0948C9-477F-02EA-63C7-DEE5532D829E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2340827717" sldId="578"/>
            <ac:spMk id="4" creationId="{A3795343-FA86-E6FC-99F5-259D86161957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2340827717" sldId="578"/>
            <ac:spMk id="5" creationId="{4A3D5EED-74F1-82DF-0D49-89C0219633E0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2340827717" sldId="578"/>
            <ac:picMk id="9" creationId="{72B93286-6787-DA5E-68E5-83CFF5080FFA}"/>
          </ac:picMkLst>
        </pc:picChg>
      </pc:sldChg>
      <pc:sldChg chg="modSp del">
        <pc:chgData name="五十嵐 圭輔" userId="34ffecf3-94b1-4ebb-902e-d55b71b1d55d" providerId="ADAL" clId="{AF12232F-7192-4F73-89A3-732C424F2E7C}" dt="2023-07-26T10:26:24.718" v="153" actId="47"/>
        <pc:sldMkLst>
          <pc:docMk/>
          <pc:sldMk cId="1955792928" sldId="581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1955792928" sldId="581"/>
            <ac:spMk id="4" creationId="{36520B99-3182-F59E-2AF9-9838D277DE75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1955792928" sldId="581"/>
            <ac:spMk id="19" creationId="{B6DD3F78-73FD-4041-3718-EA0982689AC8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1955792928" sldId="581"/>
            <ac:picMk id="20" creationId="{6A7A9F5A-6367-3044-CD18-DED2FEEE6356}"/>
          </ac:picMkLst>
        </pc:picChg>
      </pc:sldChg>
      <pc:sldChg chg="modSp del">
        <pc:chgData name="五十嵐 圭輔" userId="34ffecf3-94b1-4ebb-902e-d55b71b1d55d" providerId="ADAL" clId="{AF12232F-7192-4F73-89A3-732C424F2E7C}" dt="2023-07-26T10:26:27.269" v="156" actId="47"/>
        <pc:sldMkLst>
          <pc:docMk/>
          <pc:sldMk cId="3396064267" sldId="619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3396064267" sldId="619"/>
            <ac:spMk id="2" creationId="{6486B363-8A60-7EB7-29F3-D45CCF22E2FB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3396064267" sldId="619"/>
            <ac:spMk id="4" creationId="{085EE8F3-4F21-DCB5-0B90-668D2A9069BE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3396064267" sldId="619"/>
            <ac:picMk id="9" creationId="{C140B1BE-F746-23EC-EBCD-6A192EB06ABE}"/>
          </ac:picMkLst>
        </pc:picChg>
      </pc:sldChg>
      <pc:sldChg chg="modSp del">
        <pc:chgData name="五十嵐 圭輔" userId="34ffecf3-94b1-4ebb-902e-d55b71b1d55d" providerId="ADAL" clId="{AF12232F-7192-4F73-89A3-732C424F2E7C}" dt="2023-07-26T10:26:25.445" v="154" actId="47"/>
        <pc:sldMkLst>
          <pc:docMk/>
          <pc:sldMk cId="3606853388" sldId="624"/>
        </pc:sldMkLst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3606853388" sldId="624"/>
            <ac:spMk id="2" creationId="{6486B363-8A60-7EB7-29F3-D45CCF22E2FB}"/>
          </ac:spMkLst>
        </pc:spChg>
        <pc:spChg chg="mod">
          <ac:chgData name="五十嵐 圭輔" userId="34ffecf3-94b1-4ebb-902e-d55b71b1d55d" providerId="ADAL" clId="{AF12232F-7192-4F73-89A3-732C424F2E7C}" dt="2023-07-26T10:07:07.033" v="0"/>
          <ac:spMkLst>
            <pc:docMk/>
            <pc:sldMk cId="3606853388" sldId="624"/>
            <ac:spMk id="4" creationId="{47A3803B-87FE-8DD5-03AE-84DC7D32FC67}"/>
          </ac:spMkLst>
        </pc:spChg>
        <pc:picChg chg="mod">
          <ac:chgData name="五十嵐 圭輔" userId="34ffecf3-94b1-4ebb-902e-d55b71b1d55d" providerId="ADAL" clId="{AF12232F-7192-4F73-89A3-732C424F2E7C}" dt="2023-07-26T10:07:07.033" v="0"/>
          <ac:picMkLst>
            <pc:docMk/>
            <pc:sldMk cId="3606853388" sldId="624"/>
            <ac:picMk id="9" creationId="{247AFF8F-EC87-71A1-4CDB-A0CA2667237F}"/>
          </ac:picMkLst>
        </pc:picChg>
      </pc:sldChg>
      <pc:sldChg chg="add">
        <pc:chgData name="五十嵐 圭輔" userId="34ffecf3-94b1-4ebb-902e-d55b71b1d55d" providerId="ADAL" clId="{AF12232F-7192-4F73-89A3-732C424F2E7C}" dt="2023-07-26T10:26:30.729" v="157"/>
        <pc:sldMkLst>
          <pc:docMk/>
          <pc:sldMk cId="533308767" sldId="630"/>
        </pc:sldMkLst>
      </pc:sldChg>
      <pc:sldChg chg="add">
        <pc:chgData name="五十嵐 圭輔" userId="34ffecf3-94b1-4ebb-902e-d55b71b1d55d" providerId="ADAL" clId="{AF12232F-7192-4F73-89A3-732C424F2E7C}" dt="2023-07-26T10:26:30.729" v="157"/>
        <pc:sldMkLst>
          <pc:docMk/>
          <pc:sldMk cId="3423737163" sldId="631"/>
        </pc:sldMkLst>
      </pc:sldChg>
      <pc:sldChg chg="add">
        <pc:chgData name="五十嵐 圭輔" userId="34ffecf3-94b1-4ebb-902e-d55b71b1d55d" providerId="ADAL" clId="{AF12232F-7192-4F73-89A3-732C424F2E7C}" dt="2023-07-26T10:26:30.729" v="157"/>
        <pc:sldMkLst>
          <pc:docMk/>
          <pc:sldMk cId="739954864" sldId="632"/>
        </pc:sldMkLst>
      </pc:sldChg>
      <pc:sldMasterChg chg="addSp delSp modSp mod modSldLayout">
        <pc:chgData name="五十嵐 圭輔" userId="34ffecf3-94b1-4ebb-902e-d55b71b1d55d" providerId="ADAL" clId="{AF12232F-7192-4F73-89A3-732C424F2E7C}" dt="2023-07-26T10:20:59.285" v="50"/>
        <pc:sldMasterMkLst>
          <pc:docMk/>
          <pc:sldMasterMk cId="3716533491" sldId="2147483869"/>
        </pc:sldMasterMkLst>
        <pc:spChg chg="del">
          <ac:chgData name="五十嵐 圭輔" userId="34ffecf3-94b1-4ebb-902e-d55b71b1d55d" providerId="ADAL" clId="{AF12232F-7192-4F73-89A3-732C424F2E7C}" dt="2023-07-26T10:19:51.740" v="36" actId="478"/>
          <ac:spMkLst>
            <pc:docMk/>
            <pc:sldMasterMk cId="3716533491" sldId="2147483869"/>
            <ac:spMk id="3" creationId="{F48C1B28-8B85-767A-DF53-0B978A3417A8}"/>
          </ac:spMkLst>
        </pc:spChg>
        <pc:spChg chg="add del mod">
          <ac:chgData name="五十嵐 圭輔" userId="34ffecf3-94b1-4ebb-902e-d55b71b1d55d" providerId="ADAL" clId="{AF12232F-7192-4F73-89A3-732C424F2E7C}" dt="2023-07-26T10:19:50.088" v="35"/>
          <ac:spMkLst>
            <pc:docMk/>
            <pc:sldMasterMk cId="3716533491" sldId="2147483869"/>
            <ac:spMk id="4" creationId="{BFD7AFDA-302E-CD9D-683F-5BCC0F3F61EA}"/>
          </ac:spMkLst>
        </pc:spChg>
        <pc:spChg chg="add mod">
          <ac:chgData name="五十嵐 圭輔" userId="34ffecf3-94b1-4ebb-902e-d55b71b1d55d" providerId="ADAL" clId="{AF12232F-7192-4F73-89A3-732C424F2E7C}" dt="2023-07-26T10:19:52.149" v="37"/>
          <ac:spMkLst>
            <pc:docMk/>
            <pc:sldMasterMk cId="3716533491" sldId="2147483869"/>
            <ac:spMk id="5" creationId="{29D14041-FED8-5D98-EDD1-55E0C11A1C73}"/>
          </ac:spMkLst>
        </pc:spChg>
        <pc:sldLayoutChg chg="addSp delSp modSp mod">
          <pc:chgData name="五十嵐 圭輔" userId="34ffecf3-94b1-4ebb-902e-d55b71b1d55d" providerId="ADAL" clId="{AF12232F-7192-4F73-89A3-732C424F2E7C}" dt="2023-07-26T10:19:32.827" v="32" actId="478"/>
          <pc:sldLayoutMkLst>
            <pc:docMk/>
            <pc:sldMasterMk cId="3716533491" sldId="2147483869"/>
            <pc:sldLayoutMk cId="2653366742" sldId="2147483871"/>
          </pc:sldLayoutMkLst>
          <pc:spChg chg="del">
            <ac:chgData name="五十嵐 圭輔" userId="34ffecf3-94b1-4ebb-902e-d55b71b1d55d" providerId="ADAL" clId="{AF12232F-7192-4F73-89A3-732C424F2E7C}" dt="2023-07-26T10:19:32.827" v="32" actId="478"/>
            <ac:spMkLst>
              <pc:docMk/>
              <pc:sldMasterMk cId="3716533491" sldId="2147483869"/>
              <pc:sldLayoutMk cId="2653366742" sldId="2147483871"/>
              <ac:spMk id="2" creationId="{C2E72F8A-74FF-B3C2-6201-E1F7E33D13B0}"/>
            </ac:spMkLst>
          </pc:spChg>
          <pc:spChg chg="mod">
            <ac:chgData name="五十嵐 圭輔" userId="34ffecf3-94b1-4ebb-902e-d55b71b1d55d" providerId="ADAL" clId="{AF12232F-7192-4F73-89A3-732C424F2E7C}" dt="2023-07-26T10:18:10.086" v="19" actId="20577"/>
            <ac:spMkLst>
              <pc:docMk/>
              <pc:sldMasterMk cId="3716533491" sldId="2147483869"/>
              <pc:sldLayoutMk cId="2653366742" sldId="2147483871"/>
              <ac:spMk id="4" creationId="{8848072C-6C8F-3B1A-4D30-9B525CCF7AD1}"/>
            </ac:spMkLst>
          </pc:spChg>
          <pc:spChg chg="mod">
            <ac:chgData name="五十嵐 圭輔" userId="34ffecf3-94b1-4ebb-902e-d55b71b1d55d" providerId="ADAL" clId="{AF12232F-7192-4F73-89A3-732C424F2E7C}" dt="2023-07-26T10:18:21.792" v="27" actId="20577"/>
            <ac:spMkLst>
              <pc:docMk/>
              <pc:sldMasterMk cId="3716533491" sldId="2147483869"/>
              <pc:sldLayoutMk cId="2653366742" sldId="2147483871"/>
              <ac:spMk id="9" creationId="{3AD86CC9-F6CB-7102-916F-8B335E8B8F96}"/>
            </ac:spMkLst>
          </pc:spChg>
          <pc:spChg chg="add mod ord">
            <ac:chgData name="五十嵐 圭輔" userId="34ffecf3-94b1-4ebb-902e-d55b71b1d55d" providerId="ADAL" clId="{AF12232F-7192-4F73-89A3-732C424F2E7C}" dt="2023-07-26T10:19:27.145" v="31" actId="167"/>
            <ac:spMkLst>
              <pc:docMk/>
              <pc:sldMasterMk cId="3716533491" sldId="2147483869"/>
              <pc:sldLayoutMk cId="2653366742" sldId="2147483871"/>
              <ac:spMk id="11" creationId="{97864A97-4DD5-9759-A90D-FE83783ABC4C}"/>
            </ac:spMkLst>
          </pc:spChg>
          <pc:spChg chg="add mod ord">
            <ac:chgData name="五十嵐 圭輔" userId="34ffecf3-94b1-4ebb-902e-d55b71b1d55d" providerId="ADAL" clId="{AF12232F-7192-4F73-89A3-732C424F2E7C}" dt="2023-07-26T10:19:27.145" v="31" actId="167"/>
            <ac:spMkLst>
              <pc:docMk/>
              <pc:sldMasterMk cId="3716533491" sldId="2147483869"/>
              <pc:sldLayoutMk cId="2653366742" sldId="2147483871"/>
              <ac:spMk id="12" creationId="{5CF0927A-AFA1-AD45-43BE-B80C600E5248}"/>
            </ac:spMkLst>
          </pc:spChg>
          <pc:spChg chg="del">
            <ac:chgData name="五十嵐 圭輔" userId="34ffecf3-94b1-4ebb-902e-d55b71b1d55d" providerId="ADAL" clId="{AF12232F-7192-4F73-89A3-732C424F2E7C}" dt="2023-07-26T10:18:25.866" v="28" actId="478"/>
            <ac:spMkLst>
              <pc:docMk/>
              <pc:sldMasterMk cId="3716533491" sldId="2147483869"/>
              <pc:sldLayoutMk cId="2653366742" sldId="2147483871"/>
              <ac:spMk id="25" creationId="{46E5437A-D39D-2057-A195-9DB2F4306222}"/>
            </ac:spMkLst>
          </pc:spChg>
          <pc:picChg chg="add mod ord">
            <ac:chgData name="五十嵐 圭輔" userId="34ffecf3-94b1-4ebb-902e-d55b71b1d55d" providerId="ADAL" clId="{AF12232F-7192-4F73-89A3-732C424F2E7C}" dt="2023-07-26T10:19:27.145" v="31" actId="167"/>
            <ac:picMkLst>
              <pc:docMk/>
              <pc:sldMasterMk cId="3716533491" sldId="2147483869"/>
              <pc:sldLayoutMk cId="2653366742" sldId="2147483871"/>
              <ac:picMk id="3" creationId="{76CF308A-A406-E048-2CA8-E1D3C850D197}"/>
            </ac:picMkLst>
          </pc:picChg>
          <pc:picChg chg="del">
            <ac:chgData name="五十嵐 圭輔" userId="34ffecf3-94b1-4ebb-902e-d55b71b1d55d" providerId="ADAL" clId="{AF12232F-7192-4F73-89A3-732C424F2E7C}" dt="2023-07-26T10:18:27.734" v="29" actId="478"/>
            <ac:picMkLst>
              <pc:docMk/>
              <pc:sldMasterMk cId="3716533491" sldId="2147483869"/>
              <pc:sldLayoutMk cId="2653366742" sldId="2147483871"/>
              <ac:picMk id="7" creationId="{65364AB7-38D5-F908-15FD-6E1DD0C670D1}"/>
            </ac:picMkLst>
          </pc:picChg>
        </pc:sldLayoutChg>
        <pc:sldLayoutChg chg="addSp delSp modSp mod">
          <pc:chgData name="五十嵐 圭輔" userId="34ffecf3-94b1-4ebb-902e-d55b71b1d55d" providerId="ADAL" clId="{AF12232F-7192-4F73-89A3-732C424F2E7C}" dt="2023-07-26T10:20:06.974" v="38"/>
          <pc:sldLayoutMkLst>
            <pc:docMk/>
            <pc:sldMasterMk cId="3716533491" sldId="2147483869"/>
            <pc:sldLayoutMk cId="4036892592" sldId="2147483872"/>
          </pc:sldLayoutMkLst>
          <pc:spChg chg="add mod">
            <ac:chgData name="五十嵐 圭輔" userId="34ffecf3-94b1-4ebb-902e-d55b71b1d55d" providerId="ADAL" clId="{AF12232F-7192-4F73-89A3-732C424F2E7C}" dt="2023-07-26T10:20:06.974" v="38"/>
            <ac:spMkLst>
              <pc:docMk/>
              <pc:sldMasterMk cId="3716533491" sldId="2147483869"/>
              <pc:sldLayoutMk cId="4036892592" sldId="2147483872"/>
              <ac:spMk id="3" creationId="{DA024D18-4E49-83E4-E39E-0EE8094B3965}"/>
            </ac:spMkLst>
          </pc:spChg>
          <pc:spChg chg="add mod">
            <ac:chgData name="五十嵐 圭輔" userId="34ffecf3-94b1-4ebb-902e-d55b71b1d55d" providerId="ADAL" clId="{AF12232F-7192-4F73-89A3-732C424F2E7C}" dt="2023-07-26T10:20:06.974" v="38"/>
            <ac:spMkLst>
              <pc:docMk/>
              <pc:sldMasterMk cId="3716533491" sldId="2147483869"/>
              <pc:sldLayoutMk cId="4036892592" sldId="2147483872"/>
              <ac:spMk id="4" creationId="{07BB04FF-C58C-0F45-744B-549A008F2259}"/>
            </ac:spMkLst>
          </pc:spChg>
          <pc:spChg chg="del">
            <ac:chgData name="五十嵐 圭輔" userId="34ffecf3-94b1-4ebb-902e-d55b71b1d55d" providerId="ADAL" clId="{AF12232F-7192-4F73-89A3-732C424F2E7C}" dt="2023-07-26T10:19:39.586" v="33" actId="478"/>
            <ac:spMkLst>
              <pc:docMk/>
              <pc:sldMasterMk cId="3716533491" sldId="2147483869"/>
              <pc:sldLayoutMk cId="4036892592" sldId="2147483872"/>
              <ac:spMk id="63" creationId="{8BE9F5E8-392E-BBFA-613F-81E2FE1DAB23}"/>
            </ac:spMkLst>
          </pc:spChg>
          <pc:picChg chg="add mod">
            <ac:chgData name="五十嵐 圭輔" userId="34ffecf3-94b1-4ebb-902e-d55b71b1d55d" providerId="ADAL" clId="{AF12232F-7192-4F73-89A3-732C424F2E7C}" dt="2023-07-26T10:20:06.974" v="38"/>
            <ac:picMkLst>
              <pc:docMk/>
              <pc:sldMasterMk cId="3716533491" sldId="2147483869"/>
              <pc:sldLayoutMk cId="4036892592" sldId="2147483872"/>
              <ac:picMk id="2" creationId="{F874FD04-FF7E-960E-EA7E-313C82CB2C3D}"/>
            </ac:picMkLst>
          </pc:picChg>
          <pc:picChg chg="del">
            <ac:chgData name="五十嵐 圭輔" userId="34ffecf3-94b1-4ebb-902e-d55b71b1d55d" providerId="ADAL" clId="{AF12232F-7192-4F73-89A3-732C424F2E7C}" dt="2023-07-26T10:19:39.586" v="33" actId="478"/>
            <ac:picMkLst>
              <pc:docMk/>
              <pc:sldMasterMk cId="3716533491" sldId="2147483869"/>
              <pc:sldLayoutMk cId="4036892592" sldId="2147483872"/>
              <ac:picMk id="62" creationId="{046665FC-415C-C428-C7DD-973E4E27FEB7}"/>
            </ac:picMkLst>
          </pc:picChg>
        </pc:sldLayoutChg>
        <pc:sldLayoutChg chg="addSp delSp modSp mod">
          <pc:chgData name="五十嵐 圭輔" userId="34ffecf3-94b1-4ebb-902e-d55b71b1d55d" providerId="ADAL" clId="{AF12232F-7192-4F73-89A3-732C424F2E7C}" dt="2023-07-26T10:20:42.875" v="48"/>
          <pc:sldLayoutMkLst>
            <pc:docMk/>
            <pc:sldMasterMk cId="3716533491" sldId="2147483869"/>
            <pc:sldLayoutMk cId="323476215" sldId="2147483873"/>
          </pc:sldLayoutMkLst>
          <pc:spChg chg="del">
            <ac:chgData name="五十嵐 圭輔" userId="34ffecf3-94b1-4ebb-902e-d55b71b1d55d" providerId="ADAL" clId="{AF12232F-7192-4F73-89A3-732C424F2E7C}" dt="2023-07-26T10:20:14.766" v="39" actId="478"/>
            <ac:spMkLst>
              <pc:docMk/>
              <pc:sldMasterMk cId="3716533491" sldId="2147483869"/>
              <pc:sldLayoutMk cId="323476215" sldId="2147483873"/>
              <ac:spMk id="2" creationId="{FA7D9F68-D74C-CD2C-7578-01F7F3D3BB29}"/>
            </ac:spMkLst>
          </pc:spChg>
          <pc:spChg chg="del">
            <ac:chgData name="五十嵐 圭輔" userId="34ffecf3-94b1-4ebb-902e-d55b71b1d55d" providerId="ADAL" clId="{AF12232F-7192-4F73-89A3-732C424F2E7C}" dt="2023-07-26T10:20:17.065" v="41" actId="478"/>
            <ac:spMkLst>
              <pc:docMk/>
              <pc:sldMasterMk cId="3716533491" sldId="2147483869"/>
              <pc:sldLayoutMk cId="323476215" sldId="2147483873"/>
              <ac:spMk id="4" creationId="{08FC968B-3FAE-B631-5EE8-C6DEFA047252}"/>
            </ac:spMkLst>
          </pc:spChg>
          <pc:spChg chg="add mod ord">
            <ac:chgData name="五十嵐 圭輔" userId="34ffecf3-94b1-4ebb-902e-d55b71b1d55d" providerId="ADAL" clId="{AF12232F-7192-4F73-89A3-732C424F2E7C}" dt="2023-07-26T10:20:29.342" v="43" actId="167"/>
            <ac:spMkLst>
              <pc:docMk/>
              <pc:sldMasterMk cId="3716533491" sldId="2147483869"/>
              <pc:sldLayoutMk cId="323476215" sldId="2147483873"/>
              <ac:spMk id="9" creationId="{8DEE96D9-2184-2030-67DB-DC9224E0BFAA}"/>
            </ac:spMkLst>
          </pc:spChg>
          <pc:spChg chg="add del mod">
            <ac:chgData name="五十嵐 圭輔" userId="34ffecf3-94b1-4ebb-902e-d55b71b1d55d" providerId="ADAL" clId="{AF12232F-7192-4F73-89A3-732C424F2E7C}" dt="2023-07-26T10:20:38.772" v="47"/>
            <ac:spMkLst>
              <pc:docMk/>
              <pc:sldMasterMk cId="3716533491" sldId="2147483869"/>
              <pc:sldLayoutMk cId="323476215" sldId="2147483873"/>
              <ac:spMk id="11" creationId="{F1B06063-9BA5-7D27-614F-B61ACC0E1FEE}"/>
            </ac:spMkLst>
          </pc:spChg>
          <pc:spChg chg="add mod">
            <ac:chgData name="五十嵐 圭輔" userId="34ffecf3-94b1-4ebb-902e-d55b71b1d55d" providerId="ADAL" clId="{AF12232F-7192-4F73-89A3-732C424F2E7C}" dt="2023-07-26T10:20:42.875" v="48"/>
            <ac:spMkLst>
              <pc:docMk/>
              <pc:sldMasterMk cId="3716533491" sldId="2147483869"/>
              <pc:sldLayoutMk cId="323476215" sldId="2147483873"/>
              <ac:spMk id="13" creationId="{1C57B6A3-EBA8-EC01-2E66-F9FDF95D45A6}"/>
            </ac:spMkLst>
          </pc:spChg>
          <pc:picChg chg="add mod ord">
            <ac:chgData name="五十嵐 圭輔" userId="34ffecf3-94b1-4ebb-902e-d55b71b1d55d" providerId="ADAL" clId="{AF12232F-7192-4F73-89A3-732C424F2E7C}" dt="2023-07-26T10:20:31.051" v="45" actId="962"/>
            <ac:picMkLst>
              <pc:docMk/>
              <pc:sldMasterMk cId="3716533491" sldId="2147483869"/>
              <pc:sldLayoutMk cId="323476215" sldId="2147483873"/>
              <ac:picMk id="6" creationId="{4F2E5B10-37A3-ED97-773F-D3774AA944F5}"/>
            </ac:picMkLst>
          </pc:picChg>
          <pc:picChg chg="del">
            <ac:chgData name="五十嵐 圭輔" userId="34ffecf3-94b1-4ebb-902e-d55b71b1d55d" providerId="ADAL" clId="{AF12232F-7192-4F73-89A3-732C424F2E7C}" dt="2023-07-26T10:20:15.945" v="40" actId="478"/>
            <ac:picMkLst>
              <pc:docMk/>
              <pc:sldMasterMk cId="3716533491" sldId="2147483869"/>
              <pc:sldLayoutMk cId="323476215" sldId="2147483873"/>
              <ac:picMk id="7" creationId="{708B9A5B-1E3C-9DFD-2322-0AC720490194}"/>
            </ac:picMkLst>
          </pc:picChg>
          <pc:picChg chg="add del mod">
            <ac:chgData name="五十嵐 圭輔" userId="34ffecf3-94b1-4ebb-902e-d55b71b1d55d" providerId="ADAL" clId="{AF12232F-7192-4F73-89A3-732C424F2E7C}" dt="2023-07-26T10:20:38.772" v="47"/>
            <ac:picMkLst>
              <pc:docMk/>
              <pc:sldMasterMk cId="3716533491" sldId="2147483869"/>
              <pc:sldLayoutMk cId="323476215" sldId="2147483873"/>
              <ac:picMk id="10" creationId="{D4464DC1-329A-D6F3-AC9F-A504BBF1D38C}"/>
            </ac:picMkLst>
          </pc:picChg>
        </pc:sldLayoutChg>
        <pc:sldLayoutChg chg="addSp delSp modSp mod">
          <pc:chgData name="五十嵐 圭輔" userId="34ffecf3-94b1-4ebb-902e-d55b71b1d55d" providerId="ADAL" clId="{AF12232F-7192-4F73-89A3-732C424F2E7C}" dt="2023-07-26T10:20:59.285" v="50"/>
          <pc:sldLayoutMkLst>
            <pc:docMk/>
            <pc:sldMasterMk cId="3716533491" sldId="2147483869"/>
            <pc:sldLayoutMk cId="148261319" sldId="2147483874"/>
          </pc:sldLayoutMkLst>
          <pc:spChg chg="del">
            <ac:chgData name="五十嵐 圭輔" userId="34ffecf3-94b1-4ebb-902e-d55b71b1d55d" providerId="ADAL" clId="{AF12232F-7192-4F73-89A3-732C424F2E7C}" dt="2023-07-26T10:20:50.218" v="49" actId="478"/>
            <ac:spMkLst>
              <pc:docMk/>
              <pc:sldMasterMk cId="3716533491" sldId="2147483869"/>
              <pc:sldLayoutMk cId="148261319" sldId="2147483874"/>
              <ac:spMk id="2" creationId="{FB2E2D59-92F6-7C0B-A644-AF7170B81752}"/>
            </ac:spMkLst>
          </pc:spChg>
          <pc:spChg chg="add mod">
            <ac:chgData name="五十嵐 圭輔" userId="34ffecf3-94b1-4ebb-902e-d55b71b1d55d" providerId="ADAL" clId="{AF12232F-7192-4F73-89A3-732C424F2E7C}" dt="2023-07-26T10:20:59.285" v="50"/>
            <ac:spMkLst>
              <pc:docMk/>
              <pc:sldMasterMk cId="3716533491" sldId="2147483869"/>
              <pc:sldLayoutMk cId="148261319" sldId="2147483874"/>
              <ac:spMk id="5" creationId="{9BF3F47A-1CBB-305B-CEF0-8F6998A25491}"/>
            </ac:spMkLst>
          </pc:spChg>
          <pc:spChg chg="add mod">
            <ac:chgData name="五十嵐 圭輔" userId="34ffecf3-94b1-4ebb-902e-d55b71b1d55d" providerId="ADAL" clId="{AF12232F-7192-4F73-89A3-732C424F2E7C}" dt="2023-07-26T10:20:59.285" v="50"/>
            <ac:spMkLst>
              <pc:docMk/>
              <pc:sldMasterMk cId="3716533491" sldId="2147483869"/>
              <pc:sldLayoutMk cId="148261319" sldId="2147483874"/>
              <ac:spMk id="7" creationId="{2F35E9B0-4823-6501-79EF-1AE5246FA168}"/>
            </ac:spMkLst>
          </pc:spChg>
          <pc:spChg chg="del">
            <ac:chgData name="五十嵐 圭輔" userId="34ffecf3-94b1-4ebb-902e-d55b71b1d55d" providerId="ADAL" clId="{AF12232F-7192-4F73-89A3-732C424F2E7C}" dt="2023-07-26T10:20:50.218" v="49" actId="478"/>
            <ac:spMkLst>
              <pc:docMk/>
              <pc:sldMasterMk cId="3716533491" sldId="2147483869"/>
              <pc:sldLayoutMk cId="148261319" sldId="2147483874"/>
              <ac:spMk id="9" creationId="{ED902A33-118E-B90B-C162-41CFFF44BCD9}"/>
            </ac:spMkLst>
          </pc:spChg>
          <pc:spChg chg="add mod">
            <ac:chgData name="五十嵐 圭輔" userId="34ffecf3-94b1-4ebb-902e-d55b71b1d55d" providerId="ADAL" clId="{AF12232F-7192-4F73-89A3-732C424F2E7C}" dt="2023-07-26T10:20:59.285" v="50"/>
            <ac:spMkLst>
              <pc:docMk/>
              <pc:sldMasterMk cId="3716533491" sldId="2147483869"/>
              <pc:sldLayoutMk cId="148261319" sldId="2147483874"/>
              <ac:spMk id="10" creationId="{AA6011C0-50B9-59E4-5957-DDBEEA23807E}"/>
            </ac:spMkLst>
          </pc:spChg>
          <pc:spChg chg="add mod">
            <ac:chgData name="五十嵐 圭輔" userId="34ffecf3-94b1-4ebb-902e-d55b71b1d55d" providerId="ADAL" clId="{AF12232F-7192-4F73-89A3-732C424F2E7C}" dt="2023-07-26T10:20:59.285" v="50"/>
            <ac:spMkLst>
              <pc:docMk/>
              <pc:sldMasterMk cId="3716533491" sldId="2147483869"/>
              <pc:sldLayoutMk cId="148261319" sldId="2147483874"/>
              <ac:spMk id="11" creationId="{AB0C7157-3384-90AC-4820-02D535A0456F}"/>
            </ac:spMkLst>
          </pc:spChg>
          <pc:spChg chg="del">
            <ac:chgData name="五十嵐 圭輔" userId="34ffecf3-94b1-4ebb-902e-d55b71b1d55d" providerId="ADAL" clId="{AF12232F-7192-4F73-89A3-732C424F2E7C}" dt="2023-07-26T10:20:50.218" v="49" actId="478"/>
            <ac:spMkLst>
              <pc:docMk/>
              <pc:sldMasterMk cId="3716533491" sldId="2147483869"/>
              <pc:sldLayoutMk cId="148261319" sldId="2147483874"/>
              <ac:spMk id="14" creationId="{C932166E-22E3-431F-00A9-95A56049E7EE}"/>
            </ac:spMkLst>
          </pc:spChg>
          <pc:spChg chg="del">
            <ac:chgData name="五十嵐 圭輔" userId="34ffecf3-94b1-4ebb-902e-d55b71b1d55d" providerId="ADAL" clId="{AF12232F-7192-4F73-89A3-732C424F2E7C}" dt="2023-07-26T10:20:50.218" v="49" actId="478"/>
            <ac:spMkLst>
              <pc:docMk/>
              <pc:sldMasterMk cId="3716533491" sldId="2147483869"/>
              <pc:sldLayoutMk cId="148261319" sldId="2147483874"/>
              <ac:spMk id="15" creationId="{15AD5BF4-AAAB-3C4D-9CB4-455B641AE880}"/>
            </ac:spMkLst>
          </pc:spChg>
          <pc:picChg chg="del">
            <ac:chgData name="五十嵐 圭輔" userId="34ffecf3-94b1-4ebb-902e-d55b71b1d55d" providerId="ADAL" clId="{AF12232F-7192-4F73-89A3-732C424F2E7C}" dt="2023-07-26T10:20:50.218" v="49" actId="478"/>
            <ac:picMkLst>
              <pc:docMk/>
              <pc:sldMasterMk cId="3716533491" sldId="2147483869"/>
              <pc:sldLayoutMk cId="148261319" sldId="2147483874"/>
              <ac:picMk id="3" creationId="{A52EC963-FF80-2A0D-D631-36C3311A3CD5}"/>
            </ac:picMkLst>
          </pc:picChg>
          <pc:picChg chg="add mod">
            <ac:chgData name="五十嵐 圭輔" userId="34ffecf3-94b1-4ebb-902e-d55b71b1d55d" providerId="ADAL" clId="{AF12232F-7192-4F73-89A3-732C424F2E7C}" dt="2023-07-26T10:20:59.285" v="50"/>
            <ac:picMkLst>
              <pc:docMk/>
              <pc:sldMasterMk cId="3716533491" sldId="2147483869"/>
              <pc:sldLayoutMk cId="148261319" sldId="2147483874"/>
              <ac:picMk id="4" creationId="{F853FDC2-F115-AD17-6368-4E6822B4F7BF}"/>
            </ac:picMkLst>
          </pc:picChg>
          <pc:picChg chg="add mod">
            <ac:chgData name="五十嵐 圭輔" userId="34ffecf3-94b1-4ebb-902e-d55b71b1d55d" providerId="ADAL" clId="{AF12232F-7192-4F73-89A3-732C424F2E7C}" dt="2023-07-26T10:20:59.285" v="50"/>
            <ac:picMkLst>
              <pc:docMk/>
              <pc:sldMasterMk cId="3716533491" sldId="2147483869"/>
              <pc:sldLayoutMk cId="148261319" sldId="2147483874"/>
              <ac:picMk id="6" creationId="{11981B2D-DEBF-8ABF-4199-D31F31698CF4}"/>
            </ac:picMkLst>
          </pc:picChg>
          <pc:picChg chg="del">
            <ac:chgData name="五十嵐 圭輔" userId="34ffecf3-94b1-4ebb-902e-d55b71b1d55d" providerId="ADAL" clId="{AF12232F-7192-4F73-89A3-732C424F2E7C}" dt="2023-07-26T10:20:50.218" v="49" actId="478"/>
            <ac:picMkLst>
              <pc:docMk/>
              <pc:sldMasterMk cId="3716533491" sldId="2147483869"/>
              <pc:sldLayoutMk cId="148261319" sldId="2147483874"/>
              <ac:picMk id="8" creationId="{4E330008-E135-6DC6-6245-7C913B8042FA}"/>
            </ac:picMkLst>
          </pc:picChg>
        </pc:sldLayoutChg>
      </pc:sldMasterChg>
    </pc:docChg>
  </pc:docChgLst>
  <pc:docChgLst>
    <pc:chgData name="五十嵐圭輔" clId="Web-{046FC740-D205-4250-B4FF-C22CA5EE4D13}"/>
    <pc:docChg chg="modSld">
      <pc:chgData name="五十嵐圭輔" userId="" providerId="" clId="Web-{046FC740-D205-4250-B4FF-C22CA5EE4D13}" dt="2023-07-27T05:45:07.477" v="1"/>
      <pc:docMkLst>
        <pc:docMk/>
      </pc:docMkLst>
      <pc:sldChg chg="addSp delSp">
        <pc:chgData name="五十嵐圭輔" userId="" providerId="" clId="Web-{046FC740-D205-4250-B4FF-C22CA5EE4D13}" dt="2023-07-27T05:45:07.477" v="1"/>
        <pc:sldMkLst>
          <pc:docMk/>
          <pc:sldMk cId="1328203528" sldId="515"/>
        </pc:sldMkLst>
        <pc:spChg chg="add del">
          <ac:chgData name="五十嵐圭輔" userId="" providerId="" clId="Web-{046FC740-D205-4250-B4FF-C22CA5EE4D13}" dt="2023-07-27T05:45:07.477" v="1"/>
          <ac:spMkLst>
            <pc:docMk/>
            <pc:sldMk cId="1328203528" sldId="515"/>
            <ac:spMk id="61" creationId="{8F62498E-EA71-6E8F-3ABF-44865B5DC82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2023/8/3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295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227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3802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522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811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_基本マージ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AA72C4A-FF9A-C84C-7660-7DA0982A1ADB}"/>
              </a:ext>
            </a:extLst>
          </p:cNvPr>
          <p:cNvSpPr/>
          <p:nvPr userDrawn="1"/>
        </p:nvSpPr>
        <p:spPr>
          <a:xfrm>
            <a:off x="443061" y="12524"/>
            <a:ext cx="6823297" cy="44755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D6BBA8-8A01-34A0-5CD2-C615E8236D3A}"/>
              </a:ext>
            </a:extLst>
          </p:cNvPr>
          <p:cNvGrpSpPr/>
          <p:nvPr userDrawn="1"/>
        </p:nvGrpSpPr>
        <p:grpSpPr>
          <a:xfrm>
            <a:off x="-3" y="1090415"/>
            <a:ext cx="12192006" cy="5767585"/>
            <a:chOff x="-5" y="1077891"/>
            <a:chExt cx="12192006" cy="576758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917C7FE-F5B6-9F6C-700D-36B07737FE2B}"/>
                </a:ext>
              </a:extLst>
            </p:cNvPr>
            <p:cNvSpPr/>
            <p:nvPr userDrawn="1"/>
          </p:nvSpPr>
          <p:spPr>
            <a:xfrm>
              <a:off x="6251426" y="1268413"/>
              <a:ext cx="5461150" cy="5113337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20A70F4-BACA-E689-09A0-C99C9904FE71}"/>
                </a:ext>
              </a:extLst>
            </p:cNvPr>
            <p:cNvSpPr/>
            <p:nvPr userDrawn="1"/>
          </p:nvSpPr>
          <p:spPr>
            <a:xfrm>
              <a:off x="-2" y="1085476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2976912-29AF-55E8-C275-CAD3951E1FF1}"/>
                </a:ext>
              </a:extLst>
            </p:cNvPr>
            <p:cNvSpPr/>
            <p:nvPr userDrawn="1"/>
          </p:nvSpPr>
          <p:spPr>
            <a:xfrm>
              <a:off x="11724001" y="1077891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3DD2D2-394E-A2CE-42A9-E29AA6BF1337}"/>
                </a:ext>
              </a:extLst>
            </p:cNvPr>
            <p:cNvSpPr/>
            <p:nvPr userDrawn="1"/>
          </p:nvSpPr>
          <p:spPr>
            <a:xfrm rot="5400000">
              <a:off x="5861997" y="515474"/>
              <a:ext cx="468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3FBD2F-1BE2-0AEF-DC52-DB1A697F9A6A}"/>
                </a:ext>
              </a:extLst>
            </p:cNvPr>
            <p:cNvSpPr/>
            <p:nvPr userDrawn="1"/>
          </p:nvSpPr>
          <p:spPr>
            <a:xfrm>
              <a:off x="490388" y="1268413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00A6DA5-C379-0AF2-13E3-56CDD21B6D99}"/>
                </a:ext>
              </a:extLst>
            </p:cNvPr>
            <p:cNvSpPr/>
            <p:nvPr userDrawn="1"/>
          </p:nvSpPr>
          <p:spPr>
            <a:xfrm>
              <a:off x="490388" y="3969750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1CF8D7A-AF7E-2E75-896E-99FDB90F692F}"/>
                </a:ext>
              </a:extLst>
            </p:cNvPr>
            <p:cNvSpPr/>
            <p:nvPr userDrawn="1"/>
          </p:nvSpPr>
          <p:spPr>
            <a:xfrm>
              <a:off x="468001" y="3681081"/>
              <a:ext cx="11255998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244EE0-A75B-FC1A-1CD1-7475664C9AEA}"/>
                </a:ext>
              </a:extLst>
            </p:cNvPr>
            <p:cNvSpPr/>
            <p:nvPr userDrawn="1"/>
          </p:nvSpPr>
          <p:spPr>
            <a:xfrm rot="5400000">
              <a:off x="3539333" y="3681085"/>
              <a:ext cx="5113336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A12911-A9DD-54D8-59CB-D04553D3C80F}"/>
                </a:ext>
              </a:extLst>
            </p:cNvPr>
            <p:cNvSpPr/>
            <p:nvPr userDrawn="1"/>
          </p:nvSpPr>
          <p:spPr>
            <a:xfrm rot="5400000">
              <a:off x="6006000" y="-4917928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45C453-E253-6072-CC73-E4FF90E19CAD}"/>
                </a:ext>
              </a:extLst>
            </p:cNvPr>
            <p:cNvSpPr/>
            <p:nvPr userDrawn="1"/>
          </p:nvSpPr>
          <p:spPr>
            <a:xfrm rot="5400000">
              <a:off x="6006000" y="371474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D0A9303-42B5-0F91-1826-3EF2D92AB4DB}"/>
              </a:ext>
            </a:extLst>
          </p:cNvPr>
          <p:cNvGrpSpPr/>
          <p:nvPr userDrawn="1"/>
        </p:nvGrpSpPr>
        <p:grpSpPr>
          <a:xfrm>
            <a:off x="4925642" y="375664"/>
            <a:ext cx="822959" cy="386862"/>
            <a:chOff x="5064369" y="362573"/>
            <a:chExt cx="822959" cy="386862"/>
          </a:xfrm>
        </p:grpSpPr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E7F6E914-9594-875F-C51B-29029C35EAD5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三角形 30">
              <a:extLst>
                <a:ext uri="{FF2B5EF4-FFF2-40B4-BE49-F238E27FC236}">
                  <a16:creationId xmlns:a16="http://schemas.microsoft.com/office/drawing/2014/main" id="{BC1B08ED-8C07-84D9-2CA4-80AC31F2A698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E88FD7-7C6D-153D-114D-F041F340A2BD}"/>
              </a:ext>
            </a:extLst>
          </p:cNvPr>
          <p:cNvGrpSpPr/>
          <p:nvPr userDrawn="1"/>
        </p:nvGrpSpPr>
        <p:grpSpPr>
          <a:xfrm>
            <a:off x="6450658" y="375664"/>
            <a:ext cx="822959" cy="386862"/>
            <a:chOff x="5064369" y="362573"/>
            <a:chExt cx="822959" cy="386862"/>
          </a:xfrm>
        </p:grpSpPr>
        <p:sp>
          <p:nvSpPr>
            <p:cNvPr id="37" name="角丸四角形 36">
              <a:extLst>
                <a:ext uri="{FF2B5EF4-FFF2-40B4-BE49-F238E27FC236}">
                  <a16:creationId xmlns:a16="http://schemas.microsoft.com/office/drawing/2014/main" id="{06790007-2E2B-CA29-F491-69A0DEE4F7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57098297-36E0-E352-8E75-2C41B4F03D69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E5C2445-EF9C-FF2A-7329-75FC2DDC51AC}"/>
              </a:ext>
            </a:extLst>
          </p:cNvPr>
          <p:cNvGrpSpPr/>
          <p:nvPr userDrawn="1"/>
        </p:nvGrpSpPr>
        <p:grpSpPr>
          <a:xfrm>
            <a:off x="10223247" y="531446"/>
            <a:ext cx="822959" cy="386862"/>
            <a:chOff x="5064369" y="362573"/>
            <a:chExt cx="822959" cy="386862"/>
          </a:xfrm>
        </p:grpSpPr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5B29EE95-66AC-6160-5E64-81418F8F90E7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C6F341DA-471A-206E-6D3E-0362CC5521B3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720EC77-B710-CDAD-ABC9-6EA18D6D5F04}"/>
              </a:ext>
            </a:extLst>
          </p:cNvPr>
          <p:cNvGrpSpPr/>
          <p:nvPr userDrawn="1"/>
        </p:nvGrpSpPr>
        <p:grpSpPr>
          <a:xfrm>
            <a:off x="10223247" y="1449809"/>
            <a:ext cx="822959" cy="386862"/>
            <a:chOff x="5064369" y="362573"/>
            <a:chExt cx="822959" cy="386862"/>
          </a:xfrm>
        </p:grpSpPr>
        <p:sp>
          <p:nvSpPr>
            <p:cNvPr id="44" name="角丸四角形 43">
              <a:extLst>
                <a:ext uri="{FF2B5EF4-FFF2-40B4-BE49-F238E27FC236}">
                  <a16:creationId xmlns:a16="http://schemas.microsoft.com/office/drawing/2014/main" id="{D9EFAF54-17ED-0FED-EF46-D364B6D334E3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6.00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6" name="三角形 45">
              <a:extLst>
                <a:ext uri="{FF2B5EF4-FFF2-40B4-BE49-F238E27FC236}">
                  <a16:creationId xmlns:a16="http://schemas.microsoft.com/office/drawing/2014/main" id="{7B8C788E-5439-B3A9-0057-919EDCC8F6BB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9DDA988-0F6F-8A83-69CB-3B3E2FCA47D1}"/>
              </a:ext>
            </a:extLst>
          </p:cNvPr>
          <p:cNvGrpSpPr/>
          <p:nvPr userDrawn="1"/>
        </p:nvGrpSpPr>
        <p:grpSpPr>
          <a:xfrm>
            <a:off x="10223247" y="3137545"/>
            <a:ext cx="822959" cy="386862"/>
            <a:chOff x="5064369" y="362573"/>
            <a:chExt cx="822959" cy="386862"/>
          </a:xfrm>
        </p:grpSpPr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D0F6BF23-AA1D-9369-FFE7-6B1FD4A43A50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5CF4FA76-266D-976B-5B85-2D07980EC6CA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1A4F75F-5919-9A3D-D2F1-0FF07561D3FE}"/>
              </a:ext>
            </a:extLst>
          </p:cNvPr>
          <p:cNvGrpSpPr/>
          <p:nvPr userDrawn="1"/>
        </p:nvGrpSpPr>
        <p:grpSpPr>
          <a:xfrm>
            <a:off x="10223247" y="4164405"/>
            <a:ext cx="822959" cy="386862"/>
            <a:chOff x="5064369" y="362573"/>
            <a:chExt cx="822959" cy="386862"/>
          </a:xfrm>
        </p:grpSpPr>
        <p:sp>
          <p:nvSpPr>
            <p:cNvPr id="51" name="角丸四角形 50">
              <a:extLst>
                <a:ext uri="{FF2B5EF4-FFF2-40B4-BE49-F238E27FC236}">
                  <a16:creationId xmlns:a16="http://schemas.microsoft.com/office/drawing/2014/main" id="{6DA51CE7-1567-5641-B63F-67BDC353831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2" name="三角形 51">
              <a:extLst>
                <a:ext uri="{FF2B5EF4-FFF2-40B4-BE49-F238E27FC236}">
                  <a16:creationId xmlns:a16="http://schemas.microsoft.com/office/drawing/2014/main" id="{F08D42CC-5A4A-BE37-7130-A74D165E67C4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D91BC5-6FD6-8E0D-CADF-AEA9664FF384}"/>
              </a:ext>
            </a:extLst>
          </p:cNvPr>
          <p:cNvGrpSpPr/>
          <p:nvPr userDrawn="1"/>
        </p:nvGrpSpPr>
        <p:grpSpPr>
          <a:xfrm>
            <a:off x="10223247" y="5799354"/>
            <a:ext cx="822959" cy="386862"/>
            <a:chOff x="5064369" y="362573"/>
            <a:chExt cx="822959" cy="386862"/>
          </a:xfrm>
        </p:grpSpPr>
        <p:sp>
          <p:nvSpPr>
            <p:cNvPr id="54" name="角丸四角形 53">
              <a:extLst>
                <a:ext uri="{FF2B5EF4-FFF2-40B4-BE49-F238E27FC236}">
                  <a16:creationId xmlns:a16="http://schemas.microsoft.com/office/drawing/2014/main" id="{60664AFF-1845-4B77-4066-C1F231607C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8.20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5" name="三角形 54">
              <a:extLst>
                <a:ext uri="{FF2B5EF4-FFF2-40B4-BE49-F238E27FC236}">
                  <a16:creationId xmlns:a16="http://schemas.microsoft.com/office/drawing/2014/main" id="{B916040D-5E8C-0F81-4E84-73CF02283BC3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7FC37F6-0A61-B6C9-4A39-20B68898C04E}"/>
              </a:ext>
            </a:extLst>
          </p:cNvPr>
          <p:cNvGrpSpPr/>
          <p:nvPr userDrawn="1"/>
        </p:nvGrpSpPr>
        <p:grpSpPr>
          <a:xfrm>
            <a:off x="10223247" y="6758287"/>
            <a:ext cx="822959" cy="386862"/>
            <a:chOff x="5064369" y="362573"/>
            <a:chExt cx="822959" cy="386862"/>
          </a:xfrm>
        </p:grpSpPr>
        <p:sp>
          <p:nvSpPr>
            <p:cNvPr id="57" name="角丸四角形 56">
              <a:extLst>
                <a:ext uri="{FF2B5EF4-FFF2-40B4-BE49-F238E27FC236}">
                  <a16:creationId xmlns:a16="http://schemas.microsoft.com/office/drawing/2014/main" id="{8276014A-EBDB-81B9-080A-EE099F23495A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8" name="三角形 57">
              <a:extLst>
                <a:ext uri="{FF2B5EF4-FFF2-40B4-BE49-F238E27FC236}">
                  <a16:creationId xmlns:a16="http://schemas.microsoft.com/office/drawing/2014/main" id="{EE521B40-4B50-615D-9F2A-545DE9978581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B5925B0-538B-45F5-F8AF-567B6CD85E9F}"/>
              </a:ext>
            </a:extLst>
          </p:cNvPr>
          <p:cNvGrpSpPr/>
          <p:nvPr userDrawn="1"/>
        </p:nvGrpSpPr>
        <p:grpSpPr>
          <a:xfrm rot="5400000">
            <a:off x="5568486" y="2303290"/>
            <a:ext cx="1055028" cy="312257"/>
            <a:chOff x="2995112" y="3692937"/>
            <a:chExt cx="1055028" cy="312257"/>
          </a:xfrm>
        </p:grpSpPr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15391E8F-DEDC-54D8-837D-7FBFE0231873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288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0978B1C-ACFF-DA75-FDB6-85CA44BC92A0}"/>
                </a:ext>
              </a:extLst>
            </p:cNvPr>
            <p:cNvCxnSpPr/>
            <p:nvPr userDrawn="1"/>
          </p:nvCxnSpPr>
          <p:spPr>
            <a:xfrm>
              <a:off x="3220962" y="3692937"/>
              <a:ext cx="0" cy="312257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53D32D3-DF7D-182F-635C-2493AA2EB37B}"/>
              </a:ext>
            </a:extLst>
          </p:cNvPr>
          <p:cNvGrpSpPr/>
          <p:nvPr userDrawn="1"/>
        </p:nvGrpSpPr>
        <p:grpSpPr>
          <a:xfrm>
            <a:off x="5608875" y="6389245"/>
            <a:ext cx="1055028" cy="468755"/>
            <a:chOff x="2995112" y="3692937"/>
            <a:chExt cx="1055028" cy="468755"/>
          </a:xfrm>
        </p:grpSpPr>
        <p:sp>
          <p:nvSpPr>
            <p:cNvPr id="71" name="角丸四角形 70">
              <a:extLst>
                <a:ext uri="{FF2B5EF4-FFF2-40B4-BE49-F238E27FC236}">
                  <a16:creationId xmlns:a16="http://schemas.microsoft.com/office/drawing/2014/main" id="{678FA65E-EF6B-BCF1-D89E-BC3F93A72B5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1F53B-5700-DC79-08CC-BECFC2F07CA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4AD2A7-B173-D3E6-E14A-1B9B92E4BA9B}"/>
              </a:ext>
            </a:extLst>
          </p:cNvPr>
          <p:cNvGrpSpPr/>
          <p:nvPr userDrawn="1"/>
        </p:nvGrpSpPr>
        <p:grpSpPr>
          <a:xfrm>
            <a:off x="8428957" y="6389245"/>
            <a:ext cx="1055028" cy="193279"/>
            <a:chOff x="2995112" y="3692937"/>
            <a:chExt cx="1055028" cy="193279"/>
          </a:xfrm>
        </p:grpSpPr>
        <p:sp>
          <p:nvSpPr>
            <p:cNvPr id="75" name="角丸四角形 74">
              <a:extLst>
                <a:ext uri="{FF2B5EF4-FFF2-40B4-BE49-F238E27FC236}">
                  <a16:creationId xmlns:a16="http://schemas.microsoft.com/office/drawing/2014/main" id="{467C1274-BD9C-7971-5D41-8E3DAE8A5F3E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52C0CF81-D0C2-7499-C19B-148351053D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DD9324-AD6F-F283-C06F-244E01D264C7}"/>
              </a:ext>
            </a:extLst>
          </p:cNvPr>
          <p:cNvGrpSpPr/>
          <p:nvPr userDrawn="1"/>
        </p:nvGrpSpPr>
        <p:grpSpPr>
          <a:xfrm>
            <a:off x="8417994" y="1090415"/>
            <a:ext cx="1055028" cy="193279"/>
            <a:chOff x="2995112" y="3692937"/>
            <a:chExt cx="1055028" cy="193279"/>
          </a:xfrm>
        </p:grpSpPr>
        <p:sp>
          <p:nvSpPr>
            <p:cNvPr id="79" name="角丸四角形 78">
              <a:extLst>
                <a:ext uri="{FF2B5EF4-FFF2-40B4-BE49-F238E27FC236}">
                  <a16:creationId xmlns:a16="http://schemas.microsoft.com/office/drawing/2014/main" id="{4AC0D25F-8DE3-5587-3E6B-20F318910919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933610C0-2716-EE09-CAB6-0AB881087E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224F671-0317-9C33-2E68-D83D923EFBF0}"/>
              </a:ext>
            </a:extLst>
          </p:cNvPr>
          <p:cNvGrpSpPr/>
          <p:nvPr userDrawn="1"/>
        </p:nvGrpSpPr>
        <p:grpSpPr>
          <a:xfrm rot="5400000">
            <a:off x="11430108" y="3564900"/>
            <a:ext cx="1055028" cy="468755"/>
            <a:chOff x="2995112" y="3692937"/>
            <a:chExt cx="1055028" cy="468755"/>
          </a:xfrm>
        </p:grpSpPr>
        <p:sp>
          <p:nvSpPr>
            <p:cNvPr id="82" name="角丸四角形 81">
              <a:extLst>
                <a:ext uri="{FF2B5EF4-FFF2-40B4-BE49-F238E27FC236}">
                  <a16:creationId xmlns:a16="http://schemas.microsoft.com/office/drawing/2014/main" id="{5F12F996-8806-4530-AC95-E23C2AA4E1D5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45DB2C76-4730-8760-6332-C43BF365EF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B6026E-2942-AE8D-6D0C-C17A8ECF7354}"/>
              </a:ext>
            </a:extLst>
          </p:cNvPr>
          <p:cNvGrpSpPr/>
          <p:nvPr userDrawn="1"/>
        </p:nvGrpSpPr>
        <p:grpSpPr>
          <a:xfrm rot="5400000">
            <a:off x="-293136" y="3564901"/>
            <a:ext cx="1055028" cy="468755"/>
            <a:chOff x="2995112" y="3692937"/>
            <a:chExt cx="1055028" cy="468755"/>
          </a:xfrm>
        </p:grpSpPr>
        <p:sp>
          <p:nvSpPr>
            <p:cNvPr id="85" name="角丸四角形 84">
              <a:extLst>
                <a:ext uri="{FF2B5EF4-FFF2-40B4-BE49-F238E27FC236}">
                  <a16:creationId xmlns:a16="http://schemas.microsoft.com/office/drawing/2014/main" id="{8EDDF429-C567-9705-572C-39258E2D941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89349612-DF2A-31E5-8267-4B20775A89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FC17D08-D773-F4A0-6A5E-3069965B8E39}"/>
              </a:ext>
            </a:extLst>
          </p:cNvPr>
          <p:cNvGrpSpPr/>
          <p:nvPr userDrawn="1"/>
        </p:nvGrpSpPr>
        <p:grpSpPr>
          <a:xfrm>
            <a:off x="8417994" y="3691922"/>
            <a:ext cx="1055028" cy="288000"/>
            <a:chOff x="2995112" y="3646242"/>
            <a:chExt cx="1055028" cy="288000"/>
          </a:xfrm>
        </p:grpSpPr>
        <p:sp>
          <p:nvSpPr>
            <p:cNvPr id="88" name="角丸四角形 87">
              <a:extLst>
                <a:ext uri="{FF2B5EF4-FFF2-40B4-BE49-F238E27FC236}">
                  <a16:creationId xmlns:a16="http://schemas.microsoft.com/office/drawing/2014/main" id="{CAB6890F-9D69-DC91-DA6A-5C858DCFBE7E}"/>
                </a:ext>
              </a:extLst>
            </p:cNvPr>
            <p:cNvSpPr/>
            <p:nvPr userDrawn="1"/>
          </p:nvSpPr>
          <p:spPr>
            <a:xfrm>
              <a:off x="2995112" y="3646242"/>
              <a:ext cx="1055028" cy="288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69EA4D75-55C7-A968-BE15-2BE0F7CB41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57767"/>
              <a:ext cx="0" cy="275813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A8876699-2FD7-C4FB-37DB-8F28F7D4AF3D}"/>
              </a:ext>
            </a:extLst>
          </p:cNvPr>
          <p:cNvCxnSpPr>
            <a:cxnSpLocks/>
            <a:stCxn id="32" idx="3"/>
          </p:cNvCxnSpPr>
          <p:nvPr userDrawn="1"/>
        </p:nvCxnSpPr>
        <p:spPr>
          <a:xfrm>
            <a:off x="5748601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02411C72-9CFC-11A3-A34B-36F74128ED57}"/>
              </a:ext>
            </a:extLst>
          </p:cNvPr>
          <p:cNvCxnSpPr>
            <a:cxnSpLocks/>
          </p:cNvCxnSpPr>
          <p:nvPr userDrawn="1"/>
        </p:nvCxnSpPr>
        <p:spPr>
          <a:xfrm>
            <a:off x="6242587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650C72A6-3D4A-F72F-163E-7E6F8F6CFD9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00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E3E6ECF-C241-905E-53B6-B996B159FA2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36394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CABD40F-8E29-ABBE-2E92-C0AD13DE1FB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361005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F89D3CC-3BF7-3491-5CBD-E77C677F003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406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BB9F03E3-3A63-BD43-E04B-8D3E939F71A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2886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9CEF71F1-D7D6-6348-1D88-A61C4B0638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660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FF96D99-978A-C962-B767-3E0FBF5654C7}"/>
              </a:ext>
            </a:extLst>
          </p:cNvPr>
          <p:cNvGrpSpPr/>
          <p:nvPr userDrawn="1"/>
        </p:nvGrpSpPr>
        <p:grpSpPr>
          <a:xfrm>
            <a:off x="673694" y="70872"/>
            <a:ext cx="822959" cy="386862"/>
            <a:chOff x="5064369" y="362573"/>
            <a:chExt cx="822959" cy="386862"/>
          </a:xfrm>
        </p:grpSpPr>
        <p:sp>
          <p:nvSpPr>
            <p:cNvPr id="106" name="角丸四角形 105">
              <a:extLst>
                <a:ext uri="{FF2B5EF4-FFF2-40B4-BE49-F238E27FC236}">
                  <a16:creationId xmlns:a16="http://schemas.microsoft.com/office/drawing/2014/main" id="{F1A757C9-DFAF-FF3A-B746-5E7454B2024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7" name="三角形 106">
              <a:extLst>
                <a:ext uri="{FF2B5EF4-FFF2-40B4-BE49-F238E27FC236}">
                  <a16:creationId xmlns:a16="http://schemas.microsoft.com/office/drawing/2014/main" id="{D3CDBE70-BBBC-E538-CEAF-A66AF8E171F4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E202A22D-7629-A6D7-0191-364F2536428A}"/>
              </a:ext>
            </a:extLst>
          </p:cNvPr>
          <p:cNvCxnSpPr>
            <a:cxnSpLocks/>
          </p:cNvCxnSpPr>
          <p:nvPr userDrawn="1"/>
        </p:nvCxnSpPr>
        <p:spPr>
          <a:xfrm>
            <a:off x="493694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0E4612-FC77-5C09-2931-C0EFB9263524}"/>
              </a:ext>
            </a:extLst>
          </p:cNvPr>
          <p:cNvCxnSpPr>
            <a:cxnSpLocks/>
          </p:cNvCxnSpPr>
          <p:nvPr userDrawn="1"/>
        </p:nvCxnSpPr>
        <p:spPr>
          <a:xfrm>
            <a:off x="11521912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5D9BB90-51EE-23BF-5F6F-E7AEB9DE8493}"/>
              </a:ext>
            </a:extLst>
          </p:cNvPr>
          <p:cNvGrpSpPr/>
          <p:nvPr userDrawn="1"/>
        </p:nvGrpSpPr>
        <p:grpSpPr>
          <a:xfrm>
            <a:off x="10706212" y="70872"/>
            <a:ext cx="822959" cy="386862"/>
            <a:chOff x="5064369" y="362573"/>
            <a:chExt cx="822959" cy="386862"/>
          </a:xfrm>
        </p:grpSpPr>
        <p:sp>
          <p:nvSpPr>
            <p:cNvPr id="114" name="角丸四角形 113">
              <a:extLst>
                <a:ext uri="{FF2B5EF4-FFF2-40B4-BE49-F238E27FC236}">
                  <a16:creationId xmlns:a16="http://schemas.microsoft.com/office/drawing/2014/main" id="{C8537784-AB00-E8B0-0ECC-C21610DA6958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658B9F04-5D2A-1186-143F-FA13810B9ECC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133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項目名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F5F12BA4-DCC4-6704-217A-FD328B5EA32C}"/>
              </a:ext>
            </a:extLst>
          </p:cNvPr>
          <p:cNvSpPr/>
          <p:nvPr userDrawn="1"/>
        </p:nvSpPr>
        <p:spPr>
          <a:xfrm>
            <a:off x="0" y="-5818"/>
            <a:ext cx="824215" cy="565422"/>
          </a:xfrm>
          <a:custGeom>
            <a:avLst/>
            <a:gdLst>
              <a:gd name="connsiteX0" fmla="*/ 0 w 824215"/>
              <a:gd name="connsiteY0" fmla="*/ 0 h 565422"/>
              <a:gd name="connsiteX1" fmla="*/ 824215 w 824215"/>
              <a:gd name="connsiteY1" fmla="*/ 0 h 565422"/>
              <a:gd name="connsiteX2" fmla="*/ 609454 w 824215"/>
              <a:gd name="connsiteY2" fmla="*/ 565422 h 565422"/>
              <a:gd name="connsiteX3" fmla="*/ 0 w 824215"/>
              <a:gd name="connsiteY3" fmla="*/ 565422 h 565422"/>
              <a:gd name="connsiteX4" fmla="*/ 0 w 824215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15" h="565422">
                <a:moveTo>
                  <a:pt x="0" y="0"/>
                </a:moveTo>
                <a:lnTo>
                  <a:pt x="824215" y="0"/>
                </a:lnTo>
                <a:lnTo>
                  <a:pt x="609454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129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6" name="図プレースホルダー 11">
            <a:extLst>
              <a:ext uri="{FF2B5EF4-FFF2-40B4-BE49-F238E27FC236}">
                <a16:creationId xmlns:a16="http://schemas.microsoft.com/office/drawing/2014/main" id="{2E810E5A-373F-DFA3-F96F-2BC69F537F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42915003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注意事項付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058000"/>
            <a:ext cx="12193200" cy="1800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E70D04-32CB-EA05-E737-417BCDE51563}"/>
              </a:ext>
            </a:extLst>
          </p:cNvPr>
          <p:cNvSpPr txBox="1"/>
          <p:nvPr userDrawn="1"/>
        </p:nvSpPr>
        <p:spPr>
          <a:xfrm>
            <a:off x="5733722" y="6615833"/>
            <a:ext cx="7726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Yahoo Japan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EFA0394-5479-062B-A34A-49365D55E4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778CC6-DE2F-B74F-3655-E6EAF6DD2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29F201-1931-5202-24E5-56A113B76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288" y="5627076"/>
            <a:ext cx="794963" cy="66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25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646627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015176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3938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携帯電話を持っている手">
            <a:extLst>
              <a:ext uri="{FF2B5EF4-FFF2-40B4-BE49-F238E27FC236}">
                <a16:creationId xmlns:a16="http://schemas.microsoft.com/office/drawing/2014/main" id="{76CF308A-A406-E048-2CA8-E1D3C850D1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97864A97-4DD5-9759-A90D-FE83783ABC4C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CF0927A-AFA1-AD45-43BE-B80C600E5248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EA76109-FC42-775A-1066-AE4EEE755774}"/>
              </a:ext>
            </a:extLst>
          </p:cNvPr>
          <p:cNvSpPr/>
          <p:nvPr userDrawn="1"/>
        </p:nvSpPr>
        <p:spPr>
          <a:xfrm>
            <a:off x="479425" y="645890"/>
            <a:ext cx="6116531" cy="57358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16F5961-C18F-42AF-D19D-419542BE9F88}"/>
              </a:ext>
            </a:extLst>
          </p:cNvPr>
          <p:cNvSpPr txBox="1"/>
          <p:nvPr userDrawn="1"/>
        </p:nvSpPr>
        <p:spPr>
          <a:xfrm>
            <a:off x="1013280" y="5470989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ja-JP" altLang="en-US" sz="1400" b="0" i="0" spc="0">
                <a:solidFill>
                  <a:schemeClr val="bg1"/>
                </a:solidFill>
                <a:latin typeface="Yu Gothic Medium" panose="020B0400000000000000" pitchFamily="34" charset="-128"/>
                <a:ea typeface="Yu Gothic Medium" panose="020B0400000000000000" pitchFamily="34" charset="-128"/>
              </a:rPr>
              <a:t>ヤフー株式会社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848072C-6C8F-3B1A-4D30-9B525CCF7AD1}"/>
              </a:ext>
            </a:extLst>
          </p:cNvPr>
          <p:cNvSpPr/>
          <p:nvPr userDrawn="1"/>
        </p:nvSpPr>
        <p:spPr>
          <a:xfrm>
            <a:off x="995788" y="4500818"/>
            <a:ext cx="4453035" cy="432048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天気・災害 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146B9E35-489E-8201-FA34-2CCBB27228DA}"/>
              </a:ext>
            </a:extLst>
          </p:cNvPr>
          <p:cNvSpPr/>
          <p:nvPr userDrawn="1"/>
        </p:nvSpPr>
        <p:spPr>
          <a:xfrm>
            <a:off x="995788" y="2310963"/>
            <a:ext cx="1772858" cy="36933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" altLang="ja-JP" sz="24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</a:t>
            </a:r>
            <a:r>
              <a:rPr kumimoji="1" lang="en" altLang="ja-JP" sz="2400" b="1" i="0" spc="3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  <a:r>
              <a:rPr kumimoji="1" lang="ja-JP" altLang="en-US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endParaRPr kumimoji="1" lang="ja-JP" altLang="en-US" sz="24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タイトル 7">
            <a:extLst>
              <a:ext uri="{FF2B5EF4-FFF2-40B4-BE49-F238E27FC236}">
                <a16:creationId xmlns:a16="http://schemas.microsoft.com/office/drawing/2014/main" id="{F0045A1E-C9B2-107E-608F-792154A78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3280" y="2790694"/>
            <a:ext cx="5082720" cy="1325563"/>
          </a:xfrm>
          <a:prstGeom prst="rect">
            <a:avLst/>
          </a:prstGeom>
          <a:solidFill>
            <a:schemeClr val="accent6">
              <a:alpha val="0"/>
            </a:schemeClr>
          </a:solidFill>
        </p:spPr>
        <p:txBody>
          <a:bodyPr lIns="46800" anchor="ctr"/>
          <a:lstStyle>
            <a:lvl1pPr>
              <a:lnSpc>
                <a:spcPct val="12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資料タイトルタイトル</a:t>
            </a:r>
            <a:br>
              <a:rPr kumimoji="1" lang="en-US" altLang="ja-JP" dirty="0"/>
            </a:br>
            <a:r>
              <a:rPr kumimoji="1" lang="en-US" altLang="ja-JP" dirty="0"/>
              <a:t>2</a:t>
            </a:r>
            <a:r>
              <a:rPr kumimoji="1" lang="ja-JP" altLang="en-US"/>
              <a:t>行目タイトルタイトル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2F79CF0-1B49-671C-5F7B-1013048237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3280" y="1053494"/>
            <a:ext cx="1496004" cy="78362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AD86CC9-F6CB-7102-916F-8B335E8B8F96}"/>
              </a:ext>
            </a:extLst>
          </p:cNvPr>
          <p:cNvSpPr txBox="1"/>
          <p:nvPr userDrawn="1"/>
        </p:nvSpPr>
        <p:spPr>
          <a:xfrm>
            <a:off x="607656" y="5710013"/>
            <a:ext cx="17008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1400" b="0" i="0" spc="300" dirty="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2023/8/9</a:t>
            </a:r>
          </a:p>
        </p:txBody>
      </p:sp>
    </p:spTree>
    <p:extLst>
      <p:ext uri="{BB962C8B-B14F-4D97-AF65-F5344CB8AC3E}">
        <p14:creationId xmlns:p14="http://schemas.microsoft.com/office/powerpoint/2010/main" val="265336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目次_4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角丸四角形 46">
            <a:extLst>
              <a:ext uri="{FF2B5EF4-FFF2-40B4-BE49-F238E27FC236}">
                <a16:creationId xmlns:a16="http://schemas.microsoft.com/office/drawing/2014/main" id="{594C970C-C962-84E5-295B-25A4061DB8EB}"/>
              </a:ext>
            </a:extLst>
          </p:cNvPr>
          <p:cNvSpPr/>
          <p:nvPr userDrawn="1"/>
        </p:nvSpPr>
        <p:spPr>
          <a:xfrm>
            <a:off x="230388" y="159023"/>
            <a:ext cx="179100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1" dirty="0">
                <a:solidFill>
                  <a:schemeClr val="accent6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CONTENTS</a:t>
            </a:r>
            <a:endParaRPr kumimoji="1" lang="ja-JP" altLang="en-US" sz="2400" b="1" i="1" dirty="0">
              <a:solidFill>
                <a:schemeClr val="accent6"/>
              </a:solidFill>
              <a:latin typeface="Segoe UI" panose="020B0502040204020203" pitchFamily="34" charset="0"/>
              <a:ea typeface="Yu Gothic" panose="020B04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4CEE68E-CF82-DA0A-F864-41AEA3C482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9" name="円/楕円 48">
            <a:extLst>
              <a:ext uri="{FF2B5EF4-FFF2-40B4-BE49-F238E27FC236}">
                <a16:creationId xmlns:a16="http://schemas.microsoft.com/office/drawing/2014/main" id="{58243DD2-4FDC-6245-3AB2-D54A6A4DAE1B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1971952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円/楕円 49">
            <a:extLst>
              <a:ext uri="{FF2B5EF4-FFF2-40B4-BE49-F238E27FC236}">
                <a16:creationId xmlns:a16="http://schemas.microsoft.com/office/drawing/2014/main" id="{96FCCE5E-91DA-E001-DE39-79F5C2EB433E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2890054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円/楕円 50">
            <a:extLst>
              <a:ext uri="{FF2B5EF4-FFF2-40B4-BE49-F238E27FC236}">
                <a16:creationId xmlns:a16="http://schemas.microsoft.com/office/drawing/2014/main" id="{6CC99D52-4685-BF84-E6FA-D0A71546E384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3808156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3757EBEE-895F-1024-788E-68A303AB523C}"/>
              </a:ext>
            </a:extLst>
          </p:cNvPr>
          <p:cNvCxnSpPr>
            <a:cxnSpLocks/>
            <a:stCxn id="49" idx="4"/>
            <a:endCxn id="50" idx="0"/>
          </p:cNvCxnSpPr>
          <p:nvPr userDrawn="1"/>
        </p:nvCxnSpPr>
        <p:spPr>
          <a:xfrm>
            <a:off x="1289496" y="2511952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487775CD-1830-B703-E4AF-05FD7E809186}"/>
              </a:ext>
            </a:extLst>
          </p:cNvPr>
          <p:cNvCxnSpPr>
            <a:stCxn id="50" idx="4"/>
            <a:endCxn id="51" idx="0"/>
          </p:cNvCxnSpPr>
          <p:nvPr userDrawn="1"/>
        </p:nvCxnSpPr>
        <p:spPr>
          <a:xfrm>
            <a:off x="1289496" y="3430054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4">
            <a:extLst>
              <a:ext uri="{FF2B5EF4-FFF2-40B4-BE49-F238E27FC236}">
                <a16:creationId xmlns:a16="http://schemas.microsoft.com/office/drawing/2014/main" id="{0F9C6D44-05F9-1EFB-62EA-986D156F9C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5536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7" name="テキスト プレースホルダー 4">
            <a:extLst>
              <a:ext uri="{FF2B5EF4-FFF2-40B4-BE49-F238E27FC236}">
                <a16:creationId xmlns:a16="http://schemas.microsoft.com/office/drawing/2014/main" id="{2B7702EB-2961-1F4F-5387-5A02CCC43E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5536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8" name="テキスト プレースホルダー 4">
            <a:extLst>
              <a:ext uri="{FF2B5EF4-FFF2-40B4-BE49-F238E27FC236}">
                <a16:creationId xmlns:a16="http://schemas.microsoft.com/office/drawing/2014/main" id="{3FAB6E8A-805A-6738-8145-D574DCFB8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536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F874FD04-FF7E-960E-EA7E-313C82CB2C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9" t="-1" r="7199" b="-25"/>
          <a:stretch/>
        </p:blipFill>
        <p:spPr>
          <a:xfrm>
            <a:off x="9290303" y="0"/>
            <a:ext cx="2901697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A024D18-4E49-83E4-E39E-0EE8094B3965}"/>
              </a:ext>
            </a:extLst>
          </p:cNvPr>
          <p:cNvSpPr/>
          <p:nvPr userDrawn="1"/>
        </p:nvSpPr>
        <p:spPr>
          <a:xfrm>
            <a:off x="9271001" y="0"/>
            <a:ext cx="29209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70000"/>
                </a:schemeClr>
              </a:gs>
              <a:gs pos="59000">
                <a:schemeClr val="accent6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1">
            <a:extLst>
              <a:ext uri="{FF2B5EF4-FFF2-40B4-BE49-F238E27FC236}">
                <a16:creationId xmlns:a16="http://schemas.microsoft.com/office/drawing/2014/main" id="{07BB04FF-C58C-0F45-744B-549A008F2259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368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携帯電話を持っている手">
            <a:extLst>
              <a:ext uri="{FF2B5EF4-FFF2-40B4-BE49-F238E27FC236}">
                <a16:creationId xmlns:a16="http://schemas.microsoft.com/office/drawing/2014/main" id="{4F2E5B10-37A3-ED97-773F-D3774AA944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-15848" y="6097"/>
            <a:ext cx="12192000" cy="6858000"/>
          </a:xfrm>
          <a:prstGeom prst="rect">
            <a:avLst/>
          </a:prstGeom>
        </p:spPr>
      </p:pic>
      <p:sp>
        <p:nvSpPr>
          <p:cNvPr id="9" name="角丸四角形 3">
            <a:extLst>
              <a:ext uri="{FF2B5EF4-FFF2-40B4-BE49-F238E27FC236}">
                <a16:creationId xmlns:a16="http://schemas.microsoft.com/office/drawing/2014/main" id="{8DEE96D9-2184-2030-67DB-DC9224E0BFAA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</a:t>
            </a:r>
            <a:r>
              <a:rPr kumimoji="1" lang="ja-JP" altLang="en-US" sz="1000" b="1" i="0" spc="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主</a:t>
            </a:r>
            <a:r>
              <a:rPr kumimoji="1" lang="ja-JP" altLang="en-US" sz="1000" b="1" i="0" spc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E49ED5-D96F-97D5-1880-00C9688086C5}"/>
              </a:ext>
            </a:extLst>
          </p:cNvPr>
          <p:cNvSpPr/>
          <p:nvPr userDrawn="1"/>
        </p:nvSpPr>
        <p:spPr>
          <a:xfrm>
            <a:off x="-20531" y="-1"/>
            <a:ext cx="6116531" cy="6882433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ッター プレースホルダー 3">
            <a:extLst>
              <a:ext uri="{FF2B5EF4-FFF2-40B4-BE49-F238E27FC236}">
                <a16:creationId xmlns:a16="http://schemas.microsoft.com/office/drawing/2014/main" id="{21D54AD1-CF84-F71F-BC9B-1B07B1955C7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.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611E313-2AD6-AD42-5CF5-E1B245A3CF05}"/>
              </a:ext>
            </a:extLst>
          </p:cNvPr>
          <p:cNvCxnSpPr>
            <a:cxnSpLocks/>
          </p:cNvCxnSpPr>
          <p:nvPr userDrawn="1"/>
        </p:nvCxnSpPr>
        <p:spPr>
          <a:xfrm>
            <a:off x="1210660" y="2537088"/>
            <a:ext cx="3600400" cy="0"/>
          </a:xfrm>
          <a:prstGeom prst="line">
            <a:avLst/>
          </a:prstGeom>
          <a:ln w="2857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9D111741-B365-9CB3-1697-B3DA766C74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04326" y="2773503"/>
            <a:ext cx="1586282" cy="1464484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4C280B59-092A-77B1-5B58-5D9E06D972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2456" y="1047719"/>
            <a:ext cx="1150023" cy="1057321"/>
          </a:xfrm>
          <a:prstGeom prst="rect">
            <a:avLst/>
          </a:prstGeom>
        </p:spPr>
        <p:txBody>
          <a:bodyPr/>
          <a:lstStyle>
            <a:lvl1pPr>
              <a:defRPr sz="66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5CF79B8C-575F-FE24-5B11-B25E22FA25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10945" y="4409296"/>
            <a:ext cx="3600115" cy="1412875"/>
          </a:xfrm>
          <a:prstGeom prst="rect">
            <a:avLst/>
          </a:prstGeom>
        </p:spPr>
        <p:txBody>
          <a:bodyPr/>
          <a:lstStyle>
            <a:lvl1pPr algn="ctr">
              <a:defRPr b="1" spc="300">
                <a:solidFill>
                  <a:schemeClr val="bg1"/>
                </a:solidFill>
              </a:defRPr>
            </a:lvl1pPr>
            <a:lvl2pPr marL="457212" indent="0">
              <a:buNone/>
              <a:defRPr/>
            </a:lvl2pPr>
          </a:lstStyle>
          <a:p>
            <a:pPr lvl="0"/>
            <a:r>
              <a:rPr kumimoji="1" lang="ja-JP" altLang="en-US"/>
              <a:t>リッチ中タイトル</a:t>
            </a:r>
            <a:endParaRPr kumimoji="1" lang="en-US" altLang="ja-JP" dirty="0"/>
          </a:p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C57B6A3-EBA8-EC01-2E66-F9FDF95D45A6}"/>
              </a:ext>
            </a:extLst>
          </p:cNvPr>
          <p:cNvSpPr txBox="1"/>
          <p:nvPr userDrawn="1"/>
        </p:nvSpPr>
        <p:spPr>
          <a:xfrm>
            <a:off x="2122722" y="6356344"/>
            <a:ext cx="168475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476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携帯電話を持っている手">
            <a:extLst>
              <a:ext uri="{FF2B5EF4-FFF2-40B4-BE49-F238E27FC236}">
                <a16:creationId xmlns:a16="http://schemas.microsoft.com/office/drawing/2014/main" id="{F853FDC2-F115-AD17-6368-4E6822B4F7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10115" r="30" b="-126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BF3F47A-1CBB-305B-CEF0-8F6998A25491}"/>
              </a:ext>
            </a:extLst>
          </p:cNvPr>
          <p:cNvSpPr/>
          <p:nvPr userDrawn="1"/>
        </p:nvSpPr>
        <p:spPr>
          <a:xfrm rot="10800000">
            <a:off x="-20531" y="3404568"/>
            <a:ext cx="12212531" cy="345343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1981B2D-DEBF-8ABF-4199-D31F31698C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84204" y="4402759"/>
            <a:ext cx="3528392" cy="67565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35E9B0-4823-6501-79EF-1AE5246FA168}"/>
              </a:ext>
            </a:extLst>
          </p:cNvPr>
          <p:cNvSpPr txBox="1"/>
          <p:nvPr userDrawn="1"/>
        </p:nvSpPr>
        <p:spPr>
          <a:xfrm>
            <a:off x="4379106" y="5373047"/>
            <a:ext cx="3738589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</a:t>
            </a:r>
            <a:r>
              <a:rPr lang="en-US" altLang="ja-JP" sz="1200" b="0" i="0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marketing.yahoo.co.jp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/service/</a:t>
            </a:r>
            <a:r>
              <a:rPr lang="en-US" altLang="ja-JP" sz="1200" b="0" i="0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yahooads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endParaRPr kumimoji="1" lang="ja-JP" altLang="en-US" sz="1200" b="0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角丸四角形 5">
            <a:extLst>
              <a:ext uri="{FF2B5EF4-FFF2-40B4-BE49-F238E27FC236}">
                <a16:creationId xmlns:a16="http://schemas.microsoft.com/office/drawing/2014/main" id="{AA6011C0-50B9-59E4-5957-DDBEEA23807E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B0C7157-3384-90AC-4820-02D535A0456F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26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項目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AD326A17-4006-DDD7-C227-FBC08460DB24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935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左端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58717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9777355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51725A-3DC7-6C70-DC76-033D04DAA238}"/>
              </a:ext>
            </a:extLst>
          </p:cNvPr>
          <p:cNvSpPr/>
          <p:nvPr userDrawn="1"/>
        </p:nvSpPr>
        <p:spPr>
          <a:xfrm>
            <a:off x="11904000" y="0"/>
            <a:ext cx="288000" cy="64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171B6E-F395-E58A-7921-08C02BE44E0A}"/>
              </a:ext>
            </a:extLst>
          </p:cNvPr>
          <p:cNvSpPr/>
          <p:nvPr userDrawn="1"/>
        </p:nvSpPr>
        <p:spPr>
          <a:xfrm>
            <a:off x="11904000" y="0"/>
            <a:ext cx="288000" cy="10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28888630-C369-C6FF-69E4-AB3AAE33EB75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>
            <a:off x="11916455" y="2520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AA6C74-26D5-4A51-2CBB-1F306D300C8F}"/>
              </a:ext>
            </a:extLst>
          </p:cNvPr>
          <p:cNvSpPr txBox="1"/>
          <p:nvPr userDrawn="1"/>
        </p:nvSpPr>
        <p:spPr>
          <a:xfrm>
            <a:off x="11960903" y="4089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sz="1050" b="1" i="1" spc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02E8B2E-BAEC-1CA8-E8B7-ED08E612AA17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216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F57FE0A-5594-70AA-094E-A9522BC39E28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3240000"/>
            <a:ext cx="3949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49E33BA-3428-8B19-295D-7D0D35D86B80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43152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C2F049D-887E-8674-2248-20C5D0674F69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53947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7C72838-3336-DFC9-40D0-C8032C0FA1F5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108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縦書きテキスト プレースホルダー 18">
            <a:extLst>
              <a:ext uri="{FF2B5EF4-FFF2-40B4-BE49-F238E27FC236}">
                <a16:creationId xmlns:a16="http://schemas.microsoft.com/office/drawing/2014/main" id="{83744F5B-0867-FE93-5FB6-5447A58A66B4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>
            <a:off x="11916455" y="13188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3B12E9-92F9-D7C5-949C-9C747C5A24DF}"/>
              </a:ext>
            </a:extLst>
          </p:cNvPr>
          <p:cNvSpPr txBox="1"/>
          <p:nvPr userDrawn="1"/>
        </p:nvSpPr>
        <p:spPr>
          <a:xfrm>
            <a:off x="11960903" y="11324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縦書きテキスト プレースホルダー 18">
            <a:extLst>
              <a:ext uri="{FF2B5EF4-FFF2-40B4-BE49-F238E27FC236}">
                <a16:creationId xmlns:a16="http://schemas.microsoft.com/office/drawing/2014/main" id="{432A2B23-6DFA-258B-DC91-DFA85D481B27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916455" y="24008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EEE918-81B1-DBBD-1659-972D75973EC8}"/>
              </a:ext>
            </a:extLst>
          </p:cNvPr>
          <p:cNvSpPr txBox="1"/>
          <p:nvPr userDrawn="1"/>
        </p:nvSpPr>
        <p:spPr>
          <a:xfrm>
            <a:off x="11960903" y="2199629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縦書きテキスト プレースホルダー 18">
            <a:extLst>
              <a:ext uri="{FF2B5EF4-FFF2-40B4-BE49-F238E27FC236}">
                <a16:creationId xmlns:a16="http://schemas.microsoft.com/office/drawing/2014/main" id="{CB711E38-84FC-52D9-3BB6-C7D650D7A32B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11916455" y="348288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0B364F7-A693-CA94-45A3-7A39427C80F3}"/>
              </a:ext>
            </a:extLst>
          </p:cNvPr>
          <p:cNvSpPr txBox="1"/>
          <p:nvPr userDrawn="1"/>
        </p:nvSpPr>
        <p:spPr>
          <a:xfrm>
            <a:off x="11960903" y="3274895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縦書きテキスト プレースホルダー 18">
            <a:extLst>
              <a:ext uri="{FF2B5EF4-FFF2-40B4-BE49-F238E27FC236}">
                <a16:creationId xmlns:a16="http://schemas.microsoft.com/office/drawing/2014/main" id="{1D94D762-E280-A466-57B0-D80CC0713DF0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1916455" y="45725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60532E-02FC-7483-F99B-939D304B99B8}"/>
              </a:ext>
            </a:extLst>
          </p:cNvPr>
          <p:cNvSpPr txBox="1"/>
          <p:nvPr userDrawn="1"/>
        </p:nvSpPr>
        <p:spPr>
          <a:xfrm>
            <a:off x="11960903" y="436143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縦書きテキスト プレースホルダー 18">
            <a:extLst>
              <a:ext uri="{FF2B5EF4-FFF2-40B4-BE49-F238E27FC236}">
                <a16:creationId xmlns:a16="http://schemas.microsoft.com/office/drawing/2014/main" id="{42E28A6B-C274-A00C-5D77-CB2BDF11CF45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11916455" y="564696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9F92B0D-620A-C6C9-9827-E4FA661970C7}"/>
              </a:ext>
            </a:extLst>
          </p:cNvPr>
          <p:cNvSpPr txBox="1"/>
          <p:nvPr userDrawn="1"/>
        </p:nvSpPr>
        <p:spPr>
          <a:xfrm>
            <a:off x="11960903" y="54358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プレースホルダー 10">
            <a:extLst>
              <a:ext uri="{FF2B5EF4-FFF2-40B4-BE49-F238E27FC236}">
                <a16:creationId xmlns:a16="http://schemas.microsoft.com/office/drawing/2014/main" id="{39696C65-2A92-9376-2F55-0B364C7CB3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46459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31042618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482699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76A88-AD2F-793D-5310-FC97A0C4F280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9D14041-FED8-5D98-EDD1-55E0C11A1C73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653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2" r:id="rId12"/>
    <p:sldLayoutId id="2147483883" r:id="rId13"/>
    <p:sldLayoutId id="2147483884" r:id="rId14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9">
          <p15:clr>
            <a:srgbClr val="F26B43"/>
          </p15:clr>
        </p15:guide>
        <p15:guide id="2" pos="3749">
          <p15:clr>
            <a:srgbClr val="F26B43"/>
          </p15:clr>
        </p15:guide>
        <p15:guide id="3" pos="302">
          <p15:clr>
            <a:srgbClr val="F26B43"/>
          </p15:clr>
        </p15:guide>
        <p15:guide id="4" pos="393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799">
          <p15:clr>
            <a:srgbClr val="F26B43"/>
          </p15:clr>
        </p15:guide>
        <p15:guide id="7" orient="horz" pos="2500">
          <p15:clr>
            <a:srgbClr val="F26B43"/>
          </p15:clr>
        </p15:guide>
        <p15:guide id="8" orient="horz" pos="4020">
          <p15:clr>
            <a:srgbClr val="F26B43"/>
          </p15:clr>
        </p15:guide>
        <p15:guide id="9" orient="horz" pos="686">
          <p15:clr>
            <a:srgbClr val="5ACBF0"/>
          </p15:clr>
        </p15:guide>
        <p15:guide id="10" orient="horz" pos="413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ads-help.yahoo-net.jp/" TargetMode="External"/><Relationship Id="rId4" Type="http://schemas.openxmlformats.org/officeDocument/2006/relationships/hyperlink" Target="https://marketing.yahoo.co.jp/guidelines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5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portal.yadui.business.yahoo.co.jp/agencyportal/1052207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30187098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hyperlink" Target="https://ads-help.yahoo.co.jp/yahooads/guideline/articledetail?lan=ja&amp;aid=1493&amp;o=default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5CBB43-5B8D-D086-673E-91530AE5B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450" y="2790694"/>
            <a:ext cx="5653968" cy="1325563"/>
          </a:xfrm>
        </p:spPr>
        <p:txBody>
          <a:bodyPr/>
          <a:lstStyle/>
          <a:p>
            <a:r>
              <a:rPr kumimoji="1" lang="ja-JP" altLang="en-US" dirty="0"/>
              <a:t>ディスプレイ広告 （予約型）</a:t>
            </a:r>
            <a:br>
              <a:rPr kumimoji="1" lang="en-US" altLang="ja-JP" dirty="0"/>
            </a:br>
            <a:r>
              <a:rPr kumimoji="1" lang="ja-JP" altLang="en-US" dirty="0"/>
              <a:t>セールスシート</a:t>
            </a:r>
          </a:p>
        </p:txBody>
      </p:sp>
    </p:spTree>
    <p:extLst>
      <p:ext uri="{BB962C8B-B14F-4D97-AF65-F5344CB8AC3E}">
        <p14:creationId xmlns:p14="http://schemas.microsoft.com/office/powerpoint/2010/main" val="3285236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BB0B245B-1446-8F87-861F-A7BBDBDE7C7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90693" y="166212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ADAC7A1-C6FE-DB04-CE49-3E3889DA91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740430"/>
              </p:ext>
            </p:extLst>
          </p:nvPr>
        </p:nvGraphicFramePr>
        <p:xfrm>
          <a:off x="479423" y="1089027"/>
          <a:ext cx="11233153" cy="3781505"/>
        </p:xfrm>
        <a:graphic>
          <a:graphicData uri="http://schemas.openxmlformats.org/drawingml/2006/table">
            <a:tbl>
              <a:tblPr bandRow="1"/>
              <a:tblGrid>
                <a:gridCol w="269795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06166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946833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882201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</a:tblGrid>
              <a:tr h="5179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dirty="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1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1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1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天気</a:t>
                      </a:r>
                      <a:b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　トップパネル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天気</a:t>
                      </a:r>
                      <a:b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　トップパネル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（時間帯指定）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459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4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※6:00-12:59</a:t>
                      </a:r>
                      <a:r>
                        <a:rPr kumimoji="1" lang="ja-JP" alt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固定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61083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282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478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7" name="テキスト ボックス 5">
            <a:extLst>
              <a:ext uri="{FF2B5EF4-FFF2-40B4-BE49-F238E27FC236}">
                <a16:creationId xmlns:a16="http://schemas.microsoft.com/office/drawing/2014/main" id="{00B22AC6-A1B4-B403-E642-C24DACDF44A7}"/>
              </a:ext>
            </a:extLst>
          </p:cNvPr>
          <p:cNvSpPr txBox="1"/>
          <p:nvPr/>
        </p:nvSpPr>
        <p:spPr>
          <a:xfrm>
            <a:off x="555391" y="5007226"/>
            <a:ext cx="10767371" cy="15234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0735E41-A59A-13E6-1F9E-4511BAE3DBE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A02621-E6DB-2A90-B4D1-BF43B5F16B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lIns="91440" tIns="45720" rIns="91440" bIns="45720" anchor="t"/>
          <a:lstStyle/>
          <a:p>
            <a:r>
              <a:rPr lang="en-US" altLang="ja-JP" dirty="0">
                <a:latin typeface="Segoe UI"/>
                <a:ea typeface="メイリオ"/>
                <a:cs typeface="Segoe UI"/>
              </a:rPr>
              <a:t>03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CFA4C1-1F79-FEB7-B8AD-CA060C7EE85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 dirty="0"/>
              <a:t>その他・注意事項</a:t>
            </a:r>
          </a:p>
          <a:p>
            <a:endParaRPr kumimoji="1" lang="ja-JP" altLang="en-US" dirty="0"/>
          </a:p>
        </p:txBody>
      </p:sp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57ECB28C-BBAB-CB25-D126-908C292B8C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4682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F877CD54-3D36-3702-B6DF-50126B691D3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掲載制限カテゴリー</a:t>
            </a:r>
            <a:endParaRPr kumimoji="1" lang="ja-JP" altLang="en-US" dirty="0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90F40F3C-356E-8D32-A4EB-87D0D4F75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457108"/>
              </p:ext>
            </p:extLst>
          </p:nvPr>
        </p:nvGraphicFramePr>
        <p:xfrm>
          <a:off x="498279" y="1098451"/>
          <a:ext cx="11214296" cy="5160752"/>
        </p:xfrm>
        <a:graphic>
          <a:graphicData uri="http://schemas.openxmlformats.org/drawingml/2006/table">
            <a:tbl>
              <a:tblPr firstCol="1" bandRow="1"/>
              <a:tblGrid>
                <a:gridCol w="686412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223419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2126748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468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accent3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5720" marR="45720" marT="3600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</a:rPr>
                        <a:t>（時間帯指定）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750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DDF2CF2-5DE5-5D50-3CC0-A149BE4E811D}"/>
              </a:ext>
            </a:extLst>
          </p:cNvPr>
          <p:cNvSpPr/>
          <p:nvPr/>
        </p:nvSpPr>
        <p:spPr>
          <a:xfrm>
            <a:off x="7773341" y="6303764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1A245D1-20F6-BEA6-FB7E-3594A4C92E74}"/>
              </a:ext>
            </a:extLst>
          </p:cNvPr>
          <p:cNvSpPr/>
          <p:nvPr/>
        </p:nvSpPr>
        <p:spPr>
          <a:xfrm>
            <a:off x="7928475" y="6306233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9D17F48-6666-58A3-B33D-231E14D986C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入稿前審査</a:t>
            </a:r>
            <a:endParaRPr lang="ja-JP" altLang="en-US" sz="1800" dirty="0">
              <a:solidFill>
                <a:schemeClr val="accent6"/>
              </a:solidFill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B9D2E0C-961D-09A7-0851-107A44355EA9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9002C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入稿前審査依頼フォーム</a:t>
                      </a: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ディスプレイ</a:t>
                      </a: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広告（予約型）入稿前審査</a:t>
                      </a: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B7A15A7-E5F6-F1E1-5687-95673ECD5BC2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9680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545454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7627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accent6"/>
                </a:solidFill>
              </a:rPr>
              <a:t>重複期間</a:t>
            </a:r>
            <a:r>
              <a:rPr lang="ja-JP" altLang="en-US" sz="1200" b="1" dirty="0">
                <a:solidFill>
                  <a:schemeClr val="accent6"/>
                </a:solidFill>
              </a:rPr>
              <a:t>（</a:t>
            </a:r>
            <a:r>
              <a:rPr lang="en-US" altLang="ja-JP" sz="1200" b="1" dirty="0">
                <a:solidFill>
                  <a:schemeClr val="accent6"/>
                </a:solidFill>
              </a:rPr>
              <a:t>1</a:t>
            </a:r>
            <a:r>
              <a:rPr lang="ja-JP" altLang="en-US" sz="1200" b="1" dirty="0">
                <a:solidFill>
                  <a:schemeClr val="accent6"/>
                </a:solidFill>
              </a:rPr>
              <a:t>カ月間）</a:t>
            </a:r>
            <a:endParaRPr kumimoji="1" lang="ja-JP" altLang="en-US" sz="1200" b="1" dirty="0">
              <a:solidFill>
                <a:schemeClr val="accent6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重複期間より前に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重複期間内で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accent3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accent3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545454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重複期間より後に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既存</a:t>
            </a:r>
            <a:r>
              <a:rPr kumimoji="1" lang="ja-JP" altLang="en-US" sz="1400" dirty="0">
                <a:solidFill>
                  <a:srgbClr val="545454"/>
                </a:solidFill>
              </a:rPr>
              <a:t>リリース商品、最新リリース商品のどちらもご利用いただけます</a:t>
            </a:r>
            <a:endParaRPr kumimoji="1" lang="en-US" altLang="ja-JP" sz="1400" dirty="0">
              <a:solidFill>
                <a:srgbClr val="545454"/>
              </a:solidFill>
            </a:endParaRPr>
          </a:p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（広告掲載できる商品スペックに違いはありません）</a:t>
            </a:r>
            <a:endParaRPr kumimoji="1" lang="ja-JP" altLang="en-US" sz="1400" dirty="0">
              <a:solidFill>
                <a:srgbClr val="545454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792309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2F4214-734D-BD37-02B3-AB45E6633C33}"/>
              </a:ext>
            </a:extLst>
          </p:cNvPr>
          <p:cNvSpPr txBox="1"/>
          <p:nvPr/>
        </p:nvSpPr>
        <p:spPr>
          <a:xfrm>
            <a:off x="479425" y="1089025"/>
            <a:ext cx="11233149" cy="5307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https://marketing.yahoo.co.jp/guidelines/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商品によってはセールスシートの「商品一覧」ページに記載の「購入期間」より短期間で購入可能ですが、指定したビューアブルインプレッション数の広告掲載は保証されません。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広告掲載調整時間について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次に定める時間は「広告掲載調整時間」とし、広告掲載調整時間内に発生した不具合について、ヤフーは免責されます。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ただし、以下の（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）に該当する場合は、その定めに従います。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広告掲載開始日が営業日以外の場合、当該広告の掲載開始時間から、翌営業日の正午までを広告掲載調整時間とします。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ビューアブルインプレッション保証の商品ではございません。セールスシートの「商品一覧」ページ、「時間帯ジャック価格表」ページに記載の「想定</a:t>
            </a:r>
            <a:r>
              <a:rPr kumimoji="0" lang="en-US" altLang="ja-JP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」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の広告掲載は保証されません。広告視聴数の目安としてご確認ください。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よくあるお問い合わせ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38AA8EF1-A765-8D1E-F39C-0CF8379C4447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46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8EF11AB-41C0-2A04-2D99-7D33A744DD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D585F98-3804-0150-507E-62E3113970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1D38F06-6911-09B2-66C8-A887FE7C4D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601240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C0948C9-477F-02EA-63C7-DEE5532D829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6B2E8B5-27FE-4265-9507-3875E1FC696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3795343-FA86-E6FC-99F5-259D861619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3D5EED-74F1-82DF-0D49-89C0219633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</p:spTree>
    <p:extLst>
      <p:ext uri="{BB962C8B-B14F-4D97-AF65-F5344CB8AC3E}">
        <p14:creationId xmlns:p14="http://schemas.microsoft.com/office/powerpoint/2010/main" val="3437504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B22FA871-11BC-E09B-D9F9-2A40E3D1AE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概要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5B1160C-9378-FEDF-025D-663F99958BC7}"/>
              </a:ext>
            </a:extLst>
          </p:cNvPr>
          <p:cNvSpPr txBox="1"/>
          <p:nvPr/>
        </p:nvSpPr>
        <p:spPr>
          <a:xfrm>
            <a:off x="479425" y="1241076"/>
            <a:ext cx="9505056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本資料は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6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天気・災害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のセールスシートです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その他商品の</a:t>
            </a:r>
            <a:r>
              <a:rPr lang="ja-JP" altLang="en-US" sz="16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や販促資料は下記をご覧ください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254821"/>
              </p:ext>
            </p:extLst>
          </p:nvPr>
        </p:nvGraphicFramePr>
        <p:xfrm>
          <a:off x="479425" y="2247857"/>
          <a:ext cx="11168078" cy="395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2939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475139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49534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r>
                        <a:rPr kumimoji="1" lang="en-US" altLang="ja-JP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天気・災害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1" i="0" dirty="0">
                          <a:solidFill>
                            <a:srgbClr val="C0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商品カタログ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3973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https://portal.yadui.business.yahoo.co.jp/agencyportal/30187098/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サービス別媒体資料一覧（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天気・災害ほか）媒体資料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7"/>
                        </a:rPr>
                        <a:t>https://portal.yadui.business.yahoo.co.jp/agencyportal/1052207/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382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56A93CB5-03FE-6B43-FAD7-EAA183703C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天気・災害　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~2024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/>
              <a:t>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873DFE2E-B1D2-B9A6-C02B-8608362B7E7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70267C3E-EE17-5787-26D4-F1A3F23697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概要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9F344EB-7B61-5663-2977-957DCC8A02E9}"/>
              </a:ext>
            </a:extLst>
          </p:cNvPr>
          <p:cNvSpPr txBox="1"/>
          <p:nvPr/>
        </p:nvSpPr>
        <p:spPr>
          <a:xfrm>
            <a:off x="6672543" y="587028"/>
            <a:ext cx="3173193" cy="1523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天気・災害（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2023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年</a:t>
            </a:r>
            <a:r>
              <a:rPr lang="en-US" altLang="ja-JP" sz="900" dirty="0">
                <a:solidFill>
                  <a:srgbClr val="000000"/>
                </a:solidFill>
                <a:latin typeface="Meiryo"/>
                <a:ea typeface="Meiryo"/>
              </a:rPr>
              <a:t>3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月～</a:t>
            </a:r>
            <a:r>
              <a:rPr lang="en-US" altLang="ja-JP" sz="900" dirty="0">
                <a:solidFill>
                  <a:srgbClr val="000000"/>
                </a:solidFill>
                <a:latin typeface="Meiryo"/>
                <a:ea typeface="Meiryo"/>
              </a:rPr>
              <a:t>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/>
                <a:ea typeface="Meiryo"/>
              </a:rPr>
              <a:t>月）からの変更点</a:t>
            </a:r>
          </a:p>
        </p:txBody>
      </p:sp>
      <p:sp>
        <p:nvSpPr>
          <p:cNvPr id="3" name="角丸四角形 3">
            <a:extLst>
              <a:ext uri="{FF2B5EF4-FFF2-40B4-BE49-F238E27FC236}">
                <a16:creationId xmlns:a16="http://schemas.microsoft.com/office/drawing/2014/main" id="{5480BAFB-7330-CF23-7F5B-57B56B1EAEAE}"/>
              </a:ext>
            </a:extLst>
          </p:cNvPr>
          <p:cNvSpPr/>
          <p:nvPr/>
        </p:nvSpPr>
        <p:spPr>
          <a:xfrm>
            <a:off x="600427" y="310634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2023年9月30日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2023年8月9日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chemeClr val="accent3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79546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CC0948C9-477F-02EA-63C7-DEE5532D829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72B93286-6787-DA5E-68E5-83CFF5080FF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3795343-FA86-E6FC-99F5-259D861619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3D5EED-74F1-82DF-0D49-89C0219633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 dirty="0"/>
              <a:t>商品スペック</a:t>
            </a:r>
          </a:p>
        </p:txBody>
      </p:sp>
    </p:spTree>
    <p:extLst>
      <p:ext uri="{BB962C8B-B14F-4D97-AF65-F5344CB8AC3E}">
        <p14:creationId xmlns:p14="http://schemas.microsoft.com/office/powerpoint/2010/main" val="234082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7A33482A-0821-5DD7-4B7D-8634B5746F7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681984"/>
              </p:ext>
            </p:extLst>
          </p:nvPr>
        </p:nvGraphicFramePr>
        <p:xfrm>
          <a:off x="479425" y="1816674"/>
          <a:ext cx="11233150" cy="15352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　</a:t>
                      </a:r>
                      <a:endParaRPr kumimoji="1" lang="en-US" altLang="ja-JP" sz="1050" b="1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</a:tbl>
          </a:graphicData>
        </a:graphic>
      </p:graphicFrame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097" y="2591441"/>
            <a:ext cx="288000" cy="52017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C4DA826-CC76-63ED-5E91-CD065968974E}"/>
              </a:ext>
            </a:extLst>
          </p:cNvPr>
          <p:cNvSpPr txBox="1"/>
          <p:nvPr/>
        </p:nvSpPr>
        <p:spPr>
          <a:xfrm>
            <a:off x="479425" y="1285323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C4F6A14C-049D-C74E-825D-2360EFEB1C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" r="469" b="31471"/>
          <a:stretch/>
        </p:blipFill>
        <p:spPr bwMode="auto">
          <a:xfrm>
            <a:off x="6354357" y="1875288"/>
            <a:ext cx="2620141" cy="39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8DFA681-777D-6A93-1ACE-E6CD96315A4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6" name="テキスト プレースホルダー 35">
            <a:extLst>
              <a:ext uri="{FF2B5EF4-FFF2-40B4-BE49-F238E27FC236}">
                <a16:creationId xmlns:a16="http://schemas.microsoft.com/office/drawing/2014/main" id="{756D19D5-0A6C-C156-921D-0DCED90207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99370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38" name="角丸四角形 37">
            <a:extLst>
              <a:ext uri="{FF2B5EF4-FFF2-40B4-BE49-F238E27FC236}">
                <a16:creationId xmlns:a16="http://schemas.microsoft.com/office/drawing/2014/main" id="{B909FB72-A446-E826-52DC-606314006B6B}"/>
              </a:ext>
            </a:extLst>
          </p:cNvPr>
          <p:cNvSpPr/>
          <p:nvPr/>
        </p:nvSpPr>
        <p:spPr>
          <a:xfrm>
            <a:off x="1402927" y="3275846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39" name="円/楕円 38">
            <a:extLst>
              <a:ext uri="{FF2B5EF4-FFF2-40B4-BE49-F238E27FC236}">
                <a16:creationId xmlns:a16="http://schemas.microsoft.com/office/drawing/2014/main" id="{D19289E7-11D0-084B-82FD-21E5D3B22390}"/>
              </a:ext>
            </a:extLst>
          </p:cNvPr>
          <p:cNvSpPr>
            <a:spLocks noChangeAspect="1"/>
          </p:cNvSpPr>
          <p:nvPr/>
        </p:nvSpPr>
        <p:spPr>
          <a:xfrm>
            <a:off x="1150927" y="3370298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48" name="角丸四角形 47">
            <a:extLst>
              <a:ext uri="{FF2B5EF4-FFF2-40B4-BE49-F238E27FC236}">
                <a16:creationId xmlns:a16="http://schemas.microsoft.com/office/drawing/2014/main" id="{8CD304BD-DAD2-4B68-DD6F-8998E4A9DA8B}"/>
              </a:ext>
            </a:extLst>
          </p:cNvPr>
          <p:cNvSpPr/>
          <p:nvPr/>
        </p:nvSpPr>
        <p:spPr>
          <a:xfrm>
            <a:off x="6307786" y="1268413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BE5AB639-1650-ECB8-02B1-95B71DFCBF4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" b="32239"/>
          <a:stretch/>
        </p:blipFill>
        <p:spPr>
          <a:xfrm>
            <a:off x="6141520" y="1738957"/>
            <a:ext cx="3045815" cy="409097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FC33CDC-A2FA-F6D5-B321-7CF725AD27C8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8203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5" name="図プレースホルダー 14" descr="アイコン&#10;&#10;自動的に生成された説明">
            <a:extLst>
              <a:ext uri="{FF2B5EF4-FFF2-40B4-BE49-F238E27FC236}">
                <a16:creationId xmlns:a16="http://schemas.microsoft.com/office/drawing/2014/main" id="{16EB12F5-A454-8DC9-173A-F6DE4F1C62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" b="862"/>
          <a:stretch>
            <a:fillRect/>
          </a:stretch>
        </p:blipFill>
        <p:spPr/>
      </p:pic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817843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7BD31BE-498D-4DAE-6950-3E43771177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059061"/>
              </p:ext>
            </p:extLst>
          </p:nvPr>
        </p:nvGraphicFramePr>
        <p:xfrm>
          <a:off x="479425" y="1082859"/>
          <a:ext cx="11233151" cy="4988486"/>
        </p:xfrm>
        <a:graphic>
          <a:graphicData uri="http://schemas.openxmlformats.org/drawingml/2006/table">
            <a:tbl>
              <a:tblPr firstCol="1" bandRow="1"/>
              <a:tblGrid>
                <a:gridCol w="274307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847001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47430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586251">
                  <a:extLst>
                    <a:ext uri="{9D8B030D-6E8A-4147-A177-3AD203B41FA5}">
                      <a16:colId xmlns:a16="http://schemas.microsoft.com/office/drawing/2014/main" val="2940658929"/>
                    </a:ext>
                  </a:extLst>
                </a:gridCol>
                <a:gridCol w="2582525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5650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天気</a:t>
                      </a:r>
                      <a:endParaRPr kumimoji="1" lang="en-US" altLang="ja-JP" sz="9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トップ　トップパネル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（時間帯指定）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1000002668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1000002652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                       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150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動画（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）広告タップ後の動作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　トップ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　トップ（アプリ）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Vimps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300,000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4725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360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×1.2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倍）</a:t>
                      </a:r>
                      <a:r>
                        <a:rPr kumimoji="1" lang="en-US" altLang="ja-JP" sz="900" b="0" i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900" b="0" i="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29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B66E8E4-8270-E73C-D03B-F820550A99CA}"/>
              </a:ext>
            </a:extLst>
          </p:cNvPr>
          <p:cNvSpPr/>
          <p:nvPr/>
        </p:nvSpPr>
        <p:spPr>
          <a:xfrm>
            <a:off x="9917205" y="6106084"/>
            <a:ext cx="1714501" cy="1354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時間帯指定の掛け率含みます。　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E676B5F-9E0E-560E-C0B2-B19927752F4C}"/>
              </a:ext>
            </a:extLst>
          </p:cNvPr>
          <p:cNvSpPr/>
          <p:nvPr/>
        </p:nvSpPr>
        <p:spPr>
          <a:xfrm>
            <a:off x="479425" y="6097953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円/楕円 19">
            <a:extLst>
              <a:ext uri="{FF2B5EF4-FFF2-40B4-BE49-F238E27FC236}">
                <a16:creationId xmlns:a16="http://schemas.microsoft.com/office/drawing/2014/main" id="{E72FA511-DEF7-5D64-BD7F-48B2B4BECD68}"/>
              </a:ext>
            </a:extLst>
          </p:cNvPr>
          <p:cNvSpPr>
            <a:spLocks noChangeAspect="1"/>
          </p:cNvSpPr>
          <p:nvPr/>
        </p:nvSpPr>
        <p:spPr>
          <a:xfrm>
            <a:off x="7990785" y="2621016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theme/theme1.xml><?xml version="1.0" encoding="utf-8"?>
<a:theme xmlns:a="http://schemas.openxmlformats.org/drawingml/2006/main" name="1_表紙">
  <a:themeElements>
    <a:clrScheme name="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FCEDED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33218</TotalTime>
  <Words>2634</Words>
  <Application>Microsoft Office PowerPoint</Application>
  <PresentationFormat>ワイド画面</PresentationFormat>
  <Paragraphs>365</Paragraphs>
  <Slides>18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7" baseType="lpstr">
      <vt:lpstr>Meiryo</vt:lpstr>
      <vt:lpstr>Meiryo</vt:lpstr>
      <vt:lpstr>Yu Gothic</vt:lpstr>
      <vt:lpstr>Yu Gothic Medium</vt:lpstr>
      <vt:lpstr>Arial</vt:lpstr>
      <vt:lpstr>Calibri</vt:lpstr>
      <vt:lpstr>Segoe UI</vt:lpstr>
      <vt:lpstr>Wingdings</vt:lpstr>
      <vt:lpstr>1_表紙</vt:lpstr>
      <vt:lpstr>ディスプレイ広告 （予約型） セールスシート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癸生川 三千代</cp:lastModifiedBy>
  <cp:revision>538</cp:revision>
  <dcterms:created xsi:type="dcterms:W3CDTF">2020-02-26T07:28:11Z</dcterms:created>
  <dcterms:modified xsi:type="dcterms:W3CDTF">2023-08-03T07:12:05Z</dcterms:modified>
  <cp:category/>
</cp:coreProperties>
</file>