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32"/>
  </p:notesMasterIdLst>
  <p:sldIdLst>
    <p:sldId id="469" r:id="rId2"/>
    <p:sldId id="572" r:id="rId3"/>
    <p:sldId id="544" r:id="rId4"/>
    <p:sldId id="558" r:id="rId5"/>
    <p:sldId id="700" r:id="rId6"/>
    <p:sldId id="559" r:id="rId7"/>
    <p:sldId id="553" r:id="rId8"/>
    <p:sldId id="575" r:id="rId9"/>
    <p:sldId id="576" r:id="rId10"/>
    <p:sldId id="701" r:id="rId11"/>
    <p:sldId id="702" r:id="rId12"/>
    <p:sldId id="703" r:id="rId13"/>
    <p:sldId id="704" r:id="rId14"/>
    <p:sldId id="588" r:id="rId15"/>
    <p:sldId id="562" r:id="rId16"/>
    <p:sldId id="705" r:id="rId17"/>
    <p:sldId id="706" r:id="rId18"/>
    <p:sldId id="707" r:id="rId19"/>
    <p:sldId id="655" r:id="rId20"/>
    <p:sldId id="708" r:id="rId21"/>
    <p:sldId id="710" r:id="rId22"/>
    <p:sldId id="711" r:id="rId23"/>
    <p:sldId id="569" r:id="rId24"/>
    <p:sldId id="570" r:id="rId25"/>
    <p:sldId id="632" r:id="rId26"/>
    <p:sldId id="633" r:id="rId27"/>
    <p:sldId id="634" r:id="rId28"/>
    <p:sldId id="635" r:id="rId29"/>
    <p:sldId id="636" r:id="rId30"/>
    <p:sldId id="512" r:id="rId3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6F4F5"/>
    <a:srgbClr val="00003E"/>
    <a:srgbClr val="0D0D0D"/>
    <a:srgbClr val="FF0033"/>
    <a:srgbClr val="0D0C0D"/>
    <a:srgbClr val="252525"/>
    <a:srgbClr val="F2F2F5"/>
    <a:srgbClr val="F5F5F5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033BE4-031F-45CA-A19D-CF2A0A954BAD}" v="6" dt="2024-12-20T10:11:29.7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260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7283631851_tp_box_2" providerId="OAuth2" clId="{0BB770E9-6653-413C-9388-A4A7AF831367}"/>
    <pc:docChg chg="custSel modSld">
      <pc:chgData name="" userId="7283631851_tp_box_2" providerId="OAuth2" clId="{0BB770E9-6653-413C-9388-A4A7AF831367}" dt="2024-08-06T02:25:06.357" v="115" actId="1035"/>
      <pc:docMkLst>
        <pc:docMk/>
      </pc:docMkLst>
      <pc:sldChg chg="modSp mod">
        <pc:chgData name="" userId="7283631851_tp_box_2" providerId="OAuth2" clId="{0BB770E9-6653-413C-9388-A4A7AF831367}" dt="2024-08-01T08:46:18.557" v="32" actId="20577"/>
        <pc:sldMkLst>
          <pc:docMk/>
          <pc:sldMk cId="3984534711" sldId="558"/>
        </pc:sldMkLst>
        <pc:graphicFrameChg chg="mod modGraphic">
          <ac:chgData name="" userId="7283631851_tp_box_2" providerId="OAuth2" clId="{0BB770E9-6653-413C-9388-A4A7AF831367}" dt="2024-08-01T08:46:18.557" v="32" actId="20577"/>
          <ac:graphicFrameMkLst>
            <pc:docMk/>
            <pc:sldMk cId="3984534711" sldId="558"/>
            <ac:graphicFrameMk id="11" creationId="{C24C45D3-2D8D-807A-49FA-A91C05C6AA08}"/>
          </ac:graphicFrameMkLst>
        </pc:graphicFrameChg>
      </pc:sldChg>
      <pc:sldChg chg="addSp delSp modSp mod">
        <pc:chgData name="" userId="7283631851_tp_box_2" providerId="OAuth2" clId="{0BB770E9-6653-413C-9388-A4A7AF831367}" dt="2024-08-06T02:25:06.357" v="115" actId="1035"/>
        <pc:sldMkLst>
          <pc:docMk/>
          <pc:sldMk cId="1656134076" sldId="704"/>
        </pc:sldMkLst>
        <pc:spChg chg="add del mod">
          <ac:chgData name="" userId="7283631851_tp_box_2" providerId="OAuth2" clId="{0BB770E9-6653-413C-9388-A4A7AF831367}" dt="2024-08-01T08:51:35.594" v="92" actId="478"/>
          <ac:spMkLst>
            <pc:docMk/>
            <pc:sldMk cId="1656134076" sldId="704"/>
            <ac:spMk id="2" creationId="{5A17E86B-4B7D-3DBC-7216-BA99C7D386DF}"/>
          </ac:spMkLst>
        </pc:spChg>
        <pc:spChg chg="add mod">
          <ac:chgData name="" userId="7283631851_tp_box_2" providerId="OAuth2" clId="{0BB770E9-6653-413C-9388-A4A7AF831367}" dt="2024-08-06T02:24:56.254" v="110" actId="207"/>
          <ac:spMkLst>
            <pc:docMk/>
            <pc:sldMk cId="1656134076" sldId="704"/>
            <ac:spMk id="2" creationId="{FF04D708-5C7C-FA37-BE82-12BB7A7BD811}"/>
          </ac:spMkLst>
        </pc:spChg>
        <pc:spChg chg="add mod">
          <ac:chgData name="" userId="7283631851_tp_box_2" providerId="OAuth2" clId="{0BB770E9-6653-413C-9388-A4A7AF831367}" dt="2024-08-06T02:25:06.357" v="115" actId="1035"/>
          <ac:spMkLst>
            <pc:docMk/>
            <pc:sldMk cId="1656134076" sldId="704"/>
            <ac:spMk id="3" creationId="{FFD00900-27B4-C989-10FC-263E75A5BFEE}"/>
          </ac:spMkLst>
        </pc:spChg>
        <pc:spChg chg="mod">
          <ac:chgData name="" userId="7283631851_tp_box_2" providerId="OAuth2" clId="{0BB770E9-6653-413C-9388-A4A7AF831367}" dt="2024-08-01T08:47:19.178" v="60" actId="1035"/>
          <ac:spMkLst>
            <pc:docMk/>
            <pc:sldMk cId="1656134076" sldId="704"/>
            <ac:spMk id="6" creationId="{20BBE730-EC62-81FA-8AE7-D94FE633B8FB}"/>
          </ac:spMkLst>
        </pc:spChg>
        <pc:spChg chg="mod">
          <ac:chgData name="" userId="7283631851_tp_box_2" providerId="OAuth2" clId="{0BB770E9-6653-413C-9388-A4A7AF831367}" dt="2024-08-01T08:47:19.178" v="60" actId="1035"/>
          <ac:spMkLst>
            <pc:docMk/>
            <pc:sldMk cId="1656134076" sldId="704"/>
            <ac:spMk id="7" creationId="{9D0570A8-65E3-8510-9757-66BA8FF895A7}"/>
          </ac:spMkLst>
        </pc:spChg>
        <pc:spChg chg="add mod">
          <ac:chgData name="" userId="7283631851_tp_box_2" providerId="OAuth2" clId="{0BB770E9-6653-413C-9388-A4A7AF831367}" dt="2024-08-01T08:48:54.464" v="78" actId="14100"/>
          <ac:spMkLst>
            <pc:docMk/>
            <pc:sldMk cId="1656134076" sldId="704"/>
            <ac:spMk id="8" creationId="{C2887EE6-9D94-0B20-D492-56388DBCB525}"/>
          </ac:spMkLst>
        </pc:spChg>
        <pc:spChg chg="add mod">
          <ac:chgData name="" userId="7283631851_tp_box_2" providerId="OAuth2" clId="{0BB770E9-6653-413C-9388-A4A7AF831367}" dt="2024-08-01T08:49:03.348" v="82" actId="1076"/>
          <ac:spMkLst>
            <pc:docMk/>
            <pc:sldMk cId="1656134076" sldId="704"/>
            <ac:spMk id="10" creationId="{CACBC6CC-E4DA-27A4-86A1-A8603699A2E6}"/>
          </ac:spMkLst>
        </pc:spChg>
        <pc:spChg chg="mod">
          <ac:chgData name="" userId="7283631851_tp_box_2" providerId="OAuth2" clId="{0BB770E9-6653-413C-9388-A4A7AF831367}" dt="2024-08-01T08:47:19.178" v="60" actId="1035"/>
          <ac:spMkLst>
            <pc:docMk/>
            <pc:sldMk cId="1656134076" sldId="704"/>
            <ac:spMk id="11" creationId="{7A179520-70AB-564B-2F26-696D73930F6C}"/>
          </ac:spMkLst>
        </pc:spChg>
        <pc:spChg chg="mod">
          <ac:chgData name="" userId="7283631851_tp_box_2" providerId="OAuth2" clId="{0BB770E9-6653-413C-9388-A4A7AF831367}" dt="2024-08-01T08:47:19.178" v="60" actId="1035"/>
          <ac:spMkLst>
            <pc:docMk/>
            <pc:sldMk cId="1656134076" sldId="704"/>
            <ac:spMk id="12" creationId="{17655277-EC4E-2A82-477B-C78FCF532E28}"/>
          </ac:spMkLst>
        </pc:spChg>
        <pc:spChg chg="mod">
          <ac:chgData name="" userId="7283631851_tp_box_2" providerId="OAuth2" clId="{0BB770E9-6653-413C-9388-A4A7AF831367}" dt="2024-08-01T08:47:24.959" v="68" actId="1035"/>
          <ac:spMkLst>
            <pc:docMk/>
            <pc:sldMk cId="1656134076" sldId="704"/>
            <ac:spMk id="13" creationId="{29B11FB3-D319-F680-E02A-AF514548708D}"/>
          </ac:spMkLst>
        </pc:spChg>
        <pc:spChg chg="mod">
          <ac:chgData name="" userId="7283631851_tp_box_2" providerId="OAuth2" clId="{0BB770E9-6653-413C-9388-A4A7AF831367}" dt="2024-08-01T08:47:07.382" v="35" actId="207"/>
          <ac:spMkLst>
            <pc:docMk/>
            <pc:sldMk cId="1656134076" sldId="704"/>
            <ac:spMk id="15" creationId="{DEC9CCD0-3CF5-7BCB-66F3-03A67AD83A28}"/>
          </ac:spMkLst>
        </pc:spChg>
        <pc:spChg chg="del mod">
          <ac:chgData name="" userId="7283631851_tp_box_2" providerId="OAuth2" clId="{0BB770E9-6653-413C-9388-A4A7AF831367}" dt="2024-08-01T08:47:10.979" v="36" actId="478"/>
          <ac:spMkLst>
            <pc:docMk/>
            <pc:sldMk cId="1656134076" sldId="704"/>
            <ac:spMk id="17" creationId="{7CF18B31-197A-83B0-5A94-0A1E79A47069}"/>
          </ac:spMkLst>
        </pc:spChg>
        <pc:spChg chg="mod">
          <ac:chgData name="" userId="7283631851_tp_box_2" providerId="OAuth2" clId="{0BB770E9-6653-413C-9388-A4A7AF831367}" dt="2024-08-01T08:47:19.178" v="60" actId="1035"/>
          <ac:spMkLst>
            <pc:docMk/>
            <pc:sldMk cId="1656134076" sldId="704"/>
            <ac:spMk id="23" creationId="{0C813C5E-6B42-1038-DB5C-11299A720495}"/>
          </ac:spMkLst>
        </pc:spChg>
        <pc:graphicFrameChg chg="add mod">
          <ac:chgData name="" userId="7283631851_tp_box_2" providerId="OAuth2" clId="{0BB770E9-6653-413C-9388-A4A7AF831367}" dt="2024-08-01T08:50:21.122" v="84"/>
          <ac:graphicFrameMkLst>
            <pc:docMk/>
            <pc:sldMk cId="1656134076" sldId="704"/>
            <ac:graphicFrameMk id="19" creationId="{7B856A3C-50AA-6884-4FBC-E9C7A7B17E22}"/>
          </ac:graphicFrameMkLst>
        </pc:graphicFrameChg>
        <pc:picChg chg="del mod">
          <ac:chgData name="" userId="7283631851_tp_box_2" providerId="OAuth2" clId="{0BB770E9-6653-413C-9388-A4A7AF831367}" dt="2024-08-01T08:52:13.835" v="99" actId="478"/>
          <ac:picMkLst>
            <pc:docMk/>
            <pc:sldMk cId="1656134076" sldId="704"/>
            <ac:picMk id="3" creationId="{6CD15460-EC71-A4E1-FEBE-158EF72A3DCD}"/>
          </ac:picMkLst>
        </pc:picChg>
        <pc:picChg chg="del mod">
          <ac:chgData name="" userId="7283631851_tp_box_2" providerId="OAuth2" clId="{0BB770E9-6653-413C-9388-A4A7AF831367}" dt="2024-08-01T08:51:09.100" v="90" actId="478"/>
          <ac:picMkLst>
            <pc:docMk/>
            <pc:sldMk cId="1656134076" sldId="704"/>
            <ac:picMk id="4" creationId="{FC103719-BA5F-0D46-BBDE-1DFFF807BABD}"/>
          </ac:picMkLst>
        </pc:picChg>
        <pc:picChg chg="del mod">
          <ac:chgData name="" userId="7283631851_tp_box_2" providerId="OAuth2" clId="{0BB770E9-6653-413C-9388-A4A7AF831367}" dt="2024-08-01T08:51:35.594" v="92" actId="478"/>
          <ac:picMkLst>
            <pc:docMk/>
            <pc:sldMk cId="1656134076" sldId="704"/>
            <ac:picMk id="5" creationId="{13B1837C-EF14-340C-CCA7-968DB18D77CB}"/>
          </ac:picMkLst>
        </pc:picChg>
        <pc:picChg chg="add mod">
          <ac:chgData name="" userId="7283631851_tp_box_2" providerId="OAuth2" clId="{0BB770E9-6653-413C-9388-A4A7AF831367}" dt="2024-08-01T08:50:18.166" v="83"/>
          <ac:picMkLst>
            <pc:docMk/>
            <pc:sldMk cId="1656134076" sldId="704"/>
            <ac:picMk id="18" creationId="{112A09BB-6128-3291-EAC1-A0A2F68494B4}"/>
          </ac:picMkLst>
        </pc:picChg>
        <pc:picChg chg="add mod">
          <ac:chgData name="" userId="7283631851_tp_box_2" providerId="OAuth2" clId="{0BB770E9-6653-413C-9388-A4A7AF831367}" dt="2024-08-01T08:51:17.642" v="91" actId="1076"/>
          <ac:picMkLst>
            <pc:docMk/>
            <pc:sldMk cId="1656134076" sldId="704"/>
            <ac:picMk id="21" creationId="{35CCDFCE-EA94-A855-EF3C-079DF32E4150}"/>
          </ac:picMkLst>
        </pc:picChg>
        <pc:picChg chg="add mod">
          <ac:chgData name="" userId="7283631851_tp_box_2" providerId="OAuth2" clId="{0BB770E9-6653-413C-9388-A4A7AF831367}" dt="2024-08-01T08:51:54.792" v="98" actId="1076"/>
          <ac:picMkLst>
            <pc:docMk/>
            <pc:sldMk cId="1656134076" sldId="704"/>
            <ac:picMk id="25" creationId="{C45D4BBF-4318-8277-1DAB-F00743E02FC4}"/>
          </ac:picMkLst>
        </pc:picChg>
        <pc:picChg chg="add mod">
          <ac:chgData name="" userId="7283631851_tp_box_2" providerId="OAuth2" clId="{0BB770E9-6653-413C-9388-A4A7AF831367}" dt="2024-08-01T08:52:31.169" v="104" actId="1076"/>
          <ac:picMkLst>
            <pc:docMk/>
            <pc:sldMk cId="1656134076" sldId="704"/>
            <ac:picMk id="28" creationId="{A8930674-10C7-0DB0-6580-872B2E46D55C}"/>
          </ac:picMkLst>
        </pc:picChg>
        <pc:picChg chg="del mod">
          <ac:chgData name="" userId="7283631851_tp_box_2" providerId="OAuth2" clId="{0BB770E9-6653-413C-9388-A4A7AF831367}" dt="2024-08-01T08:51:06.165" v="89" actId="478"/>
          <ac:picMkLst>
            <pc:docMk/>
            <pc:sldMk cId="1656134076" sldId="704"/>
            <ac:picMk id="30" creationId="{CFEAA221-7EF4-C417-11DA-88089EA66C44}"/>
          </ac:picMkLst>
        </pc:picChg>
        <pc:picChg chg="del mod">
          <ac:chgData name="" userId="7283631851_tp_box_2" providerId="OAuth2" clId="{0BB770E9-6653-413C-9388-A4A7AF831367}" dt="2024-08-01T08:51:39.556" v="93" actId="478"/>
          <ac:picMkLst>
            <pc:docMk/>
            <pc:sldMk cId="1656134076" sldId="704"/>
            <ac:picMk id="32" creationId="{843A79BD-71AD-C891-530F-7693AE6F96A0}"/>
          </ac:picMkLst>
        </pc:picChg>
        <pc:picChg chg="del mod">
          <ac:chgData name="" userId="7283631851_tp_box_2" providerId="OAuth2" clId="{0BB770E9-6653-413C-9388-A4A7AF831367}" dt="2024-08-01T08:52:15.982" v="100" actId="478"/>
          <ac:picMkLst>
            <pc:docMk/>
            <pc:sldMk cId="1656134076" sldId="704"/>
            <ac:picMk id="33" creationId="{D11E3F93-C859-2DB8-8DC5-6A837EAA2308}"/>
          </ac:picMkLst>
        </pc:picChg>
      </pc:sldChg>
      <pc:sldChg chg="addSp delSp modSp mod">
        <pc:chgData name="" userId="7283631851_tp_box_2" providerId="OAuth2" clId="{0BB770E9-6653-413C-9388-A4A7AF831367}" dt="2024-08-01T08:53:11.740" v="106"/>
        <pc:sldMkLst>
          <pc:docMk/>
          <pc:sldMk cId="3874678475" sldId="711"/>
        </pc:sldMkLst>
        <pc:spChg chg="add mod">
          <ac:chgData name="" userId="7283631851_tp_box_2" providerId="OAuth2" clId="{0BB770E9-6653-413C-9388-A4A7AF831367}" dt="2024-08-01T08:53:11.740" v="106"/>
          <ac:spMkLst>
            <pc:docMk/>
            <pc:sldMk cId="3874678475" sldId="711"/>
            <ac:spMk id="2" creationId="{F92B03D0-E361-D2F1-2CB0-D8C6892B676B}"/>
          </ac:spMkLst>
        </pc:spChg>
        <pc:spChg chg="del">
          <ac:chgData name="" userId="7283631851_tp_box_2" providerId="OAuth2" clId="{0BB770E9-6653-413C-9388-A4A7AF831367}" dt="2024-08-01T08:53:11.173" v="105" actId="478"/>
          <ac:spMkLst>
            <pc:docMk/>
            <pc:sldMk cId="3874678475" sldId="711"/>
            <ac:spMk id="4" creationId="{8B094D99-2C9A-87B3-9337-CEB1A453773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2025/1/10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677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8638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7409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5562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3306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2455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1983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442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43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463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512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>
                <a:solidFill>
                  <a:srgbClr val="00003E"/>
                </a:solidFill>
              </a:rPr>
              <a:t>Yahoo!</a:t>
            </a:r>
            <a:r>
              <a:rPr lang="ja-JP" altLang="en-US" sz="1600" b="1">
                <a:solidFill>
                  <a:srgbClr val="00003E"/>
                </a:solidFill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5_通常スライド_アイコン項目_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3504626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06309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7772400" imgH="10058400" progId="TCLayout.ActiveDocument.1">
                  <p:embed/>
                </p:oleObj>
              </mc:Choice>
              <mc:Fallback>
                <p:oleObj name="think-cell スライド" r:id="rId1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  <p:sldLayoutId id="2147483908" r:id="rId10"/>
    <p:sldLayoutId id="214748390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ads-help.yahoo-net.jp/s/article/H000044930?language=ja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hyperlink" Target="https://ads-help.yahoo-net.jp/s/article/H000044930?language=ja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ds-help.yahoo-net.jp/s/article/H000044833?language=ja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4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乗換案内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2024/8/7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/>
              <a:t>LINE</a:t>
            </a:r>
            <a:r>
              <a:rPr lang="ja-JP" altLang="en-US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C2D5C1D-C8DC-B874-A49D-C3A216C043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67262"/>
              </p:ext>
            </p:extLst>
          </p:nvPr>
        </p:nvGraphicFramePr>
        <p:xfrm>
          <a:off x="479425" y="990669"/>
          <a:ext cx="11242472" cy="5022256"/>
        </p:xfrm>
        <a:graphic>
          <a:graphicData uri="http://schemas.openxmlformats.org/drawingml/2006/table">
            <a:tbl>
              <a:tblPr firstCol="1" bandRow="1"/>
              <a:tblGrid>
                <a:gridCol w="14010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595046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309139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054086067"/>
                    </a:ext>
                  </a:extLst>
                </a:gridCol>
                <a:gridCol w="613899">
                  <a:extLst>
                    <a:ext uri="{9D8B030D-6E8A-4147-A177-3AD203B41FA5}">
                      <a16:colId xmlns:a16="http://schemas.microsoft.com/office/drawing/2014/main" val="3758870668"/>
                    </a:ext>
                  </a:extLst>
                </a:gridCol>
                <a:gridCol w="1251324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749593">
                  <a:extLst>
                    <a:ext uri="{9D8B030D-6E8A-4147-A177-3AD203B41FA5}">
                      <a16:colId xmlns:a16="http://schemas.microsoft.com/office/drawing/2014/main" val="517657099"/>
                    </a:ext>
                  </a:extLst>
                </a:gridCol>
                <a:gridCol w="1222692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765338">
                  <a:extLst>
                    <a:ext uri="{9D8B030D-6E8A-4147-A177-3AD203B41FA5}">
                      <a16:colId xmlns:a16="http://schemas.microsoft.com/office/drawing/2014/main" val="1157670479"/>
                    </a:ext>
                  </a:extLst>
                </a:gridCol>
                <a:gridCol w="1194060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133916451"/>
                    </a:ext>
                  </a:extLst>
                </a:gridCol>
                <a:gridCol w="670460">
                  <a:extLst>
                    <a:ext uri="{9D8B030D-6E8A-4147-A177-3AD203B41FA5}">
                      <a16:colId xmlns:a16="http://schemas.microsoft.com/office/drawing/2014/main" val="1117088551"/>
                    </a:ext>
                  </a:extLst>
                </a:gridCol>
                <a:gridCol w="1236208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</a:tblGrid>
              <a:tr h="52292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1000008190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1000008191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1000008222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1000008205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1000008206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0241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833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372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K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19,000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16,000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12,000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372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4" name="円/楕円 19">
            <a:extLst>
              <a:ext uri="{FF2B5EF4-FFF2-40B4-BE49-F238E27FC236}">
                <a16:creationId xmlns:a16="http://schemas.microsoft.com/office/drawing/2014/main" id="{D314A23B-7C6B-4321-7418-E05CA420F6DF}"/>
              </a:ext>
            </a:extLst>
          </p:cNvPr>
          <p:cNvSpPr>
            <a:spLocks noChangeAspect="1"/>
          </p:cNvSpPr>
          <p:nvPr/>
        </p:nvSpPr>
        <p:spPr>
          <a:xfrm>
            <a:off x="7298875" y="2467741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23EE32F-56DE-7AAA-E233-7DE43A37D6FE}"/>
              </a:ext>
            </a:extLst>
          </p:cNvPr>
          <p:cNvSpPr/>
          <p:nvPr/>
        </p:nvSpPr>
        <p:spPr>
          <a:xfrm>
            <a:off x="555391" y="6057156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B06CD8C-148A-CDAF-52B9-5EDE86377D01}"/>
              </a:ext>
            </a:extLst>
          </p:cNvPr>
          <p:cNvSpPr/>
          <p:nvPr/>
        </p:nvSpPr>
        <p:spPr>
          <a:xfrm>
            <a:off x="8601056" y="6077034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256016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D605E9F7-7910-F1E4-4982-2273327BD4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518345"/>
              </p:ext>
            </p:extLst>
          </p:nvPr>
        </p:nvGraphicFramePr>
        <p:xfrm>
          <a:off x="479425" y="923754"/>
          <a:ext cx="11242098" cy="5052727"/>
        </p:xfrm>
        <a:graphic>
          <a:graphicData uri="http://schemas.openxmlformats.org/drawingml/2006/table">
            <a:tbl>
              <a:tblPr firstCol="1" bandRow="1"/>
              <a:tblGrid>
                <a:gridCol w="140742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474841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036576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428455213"/>
                    </a:ext>
                  </a:extLst>
                </a:gridCol>
                <a:gridCol w="468357">
                  <a:extLst>
                    <a:ext uri="{9D8B030D-6E8A-4147-A177-3AD203B41FA5}">
                      <a16:colId xmlns:a16="http://schemas.microsoft.com/office/drawing/2014/main" val="3491006422"/>
                    </a:ext>
                  </a:extLst>
                </a:gridCol>
                <a:gridCol w="1007169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126255">
                  <a:extLst>
                    <a:ext uri="{9D8B030D-6E8A-4147-A177-3AD203B41FA5}">
                      <a16:colId xmlns:a16="http://schemas.microsoft.com/office/drawing/2014/main" val="1523555283"/>
                    </a:ext>
                  </a:extLst>
                </a:gridCol>
                <a:gridCol w="505983">
                  <a:extLst>
                    <a:ext uri="{9D8B030D-6E8A-4147-A177-3AD203B41FA5}">
                      <a16:colId xmlns:a16="http://schemas.microsoft.com/office/drawing/2014/main" val="1194680518"/>
                    </a:ext>
                  </a:extLst>
                </a:gridCol>
                <a:gridCol w="1021873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4133461586"/>
                    </a:ext>
                  </a:extLst>
                </a:gridCol>
                <a:gridCol w="536257">
                  <a:extLst>
                    <a:ext uri="{9D8B030D-6E8A-4147-A177-3AD203B41FA5}">
                      <a16:colId xmlns:a16="http://schemas.microsoft.com/office/drawing/2014/main" val="868495894"/>
                    </a:ext>
                  </a:extLst>
                </a:gridCol>
                <a:gridCol w="1043928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121432487"/>
                    </a:ext>
                  </a:extLst>
                </a:gridCol>
                <a:gridCol w="500366">
                  <a:extLst>
                    <a:ext uri="{9D8B030D-6E8A-4147-A177-3AD203B41FA5}">
                      <a16:colId xmlns:a16="http://schemas.microsoft.com/office/drawing/2014/main" val="754637424"/>
                    </a:ext>
                  </a:extLst>
                </a:gridCol>
                <a:gridCol w="1043928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805562872"/>
                    </a:ext>
                  </a:extLst>
                </a:gridCol>
                <a:gridCol w="359458">
                  <a:extLst>
                    <a:ext uri="{9D8B030D-6E8A-4147-A177-3AD203B41FA5}">
                      <a16:colId xmlns:a16="http://schemas.microsoft.com/office/drawing/2014/main" val="3138108266"/>
                    </a:ext>
                  </a:extLst>
                </a:gridCol>
                <a:gridCol w="1242323">
                  <a:extLst>
                    <a:ext uri="{9D8B030D-6E8A-4147-A177-3AD203B41FA5}">
                      <a16:colId xmlns:a16="http://schemas.microsoft.com/office/drawing/2014/main" val="2736792532"/>
                    </a:ext>
                  </a:extLst>
                </a:gridCol>
              </a:tblGrid>
              <a:tr h="647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672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1000008194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1000008225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1000008196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1000008197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1000008198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1000008212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672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672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835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9873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672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835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A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672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672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672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672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4167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672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93,000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59,000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48,000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32,000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24,000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19,000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167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4" name="円/楕円 19">
            <a:extLst>
              <a:ext uri="{FF2B5EF4-FFF2-40B4-BE49-F238E27FC236}">
                <a16:creationId xmlns:a16="http://schemas.microsoft.com/office/drawing/2014/main" id="{55927846-4185-4DD2-1F69-B119D059B714}"/>
              </a:ext>
            </a:extLst>
          </p:cNvPr>
          <p:cNvSpPr>
            <a:spLocks noChangeAspect="1"/>
          </p:cNvSpPr>
          <p:nvPr/>
        </p:nvSpPr>
        <p:spPr>
          <a:xfrm>
            <a:off x="7257947" y="2484019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5BE805A-9F12-647A-4F9B-2545B5CCC59C}"/>
              </a:ext>
            </a:extLst>
          </p:cNvPr>
          <p:cNvSpPr/>
          <p:nvPr/>
        </p:nvSpPr>
        <p:spPr>
          <a:xfrm>
            <a:off x="555391" y="6033483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0000004-AD05-139D-74AA-6C6CCF053F96}"/>
              </a:ext>
            </a:extLst>
          </p:cNvPr>
          <p:cNvSpPr/>
          <p:nvPr/>
        </p:nvSpPr>
        <p:spPr>
          <a:xfrm>
            <a:off x="8574552" y="6047955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026784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D091F12-47B4-8DAA-65F4-C571F19686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01585"/>
              </p:ext>
            </p:extLst>
          </p:nvPr>
        </p:nvGraphicFramePr>
        <p:xfrm>
          <a:off x="479423" y="924055"/>
          <a:ext cx="11246174" cy="5113081"/>
        </p:xfrm>
        <a:graphic>
          <a:graphicData uri="http://schemas.openxmlformats.org/drawingml/2006/table">
            <a:tbl>
              <a:tblPr firstCol="1" bandRow="1"/>
              <a:tblGrid>
                <a:gridCol w="139193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601559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300156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519093549"/>
                    </a:ext>
                  </a:extLst>
                </a:gridCol>
                <a:gridCol w="618931">
                  <a:extLst>
                    <a:ext uri="{9D8B030D-6E8A-4147-A177-3AD203B41FA5}">
                      <a16:colId xmlns:a16="http://schemas.microsoft.com/office/drawing/2014/main" val="2767616810"/>
                    </a:ext>
                  </a:extLst>
                </a:gridCol>
                <a:gridCol w="1264275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194526045"/>
                    </a:ext>
                  </a:extLst>
                </a:gridCol>
                <a:gridCol w="636303">
                  <a:extLst>
                    <a:ext uri="{9D8B030D-6E8A-4147-A177-3AD203B41FA5}">
                      <a16:colId xmlns:a16="http://schemas.microsoft.com/office/drawing/2014/main" val="241326037"/>
                    </a:ext>
                  </a:extLst>
                </a:gridCol>
                <a:gridCol w="1213821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59560272"/>
                    </a:ext>
                  </a:extLst>
                </a:gridCol>
                <a:gridCol w="653675">
                  <a:extLst>
                    <a:ext uri="{9D8B030D-6E8A-4147-A177-3AD203B41FA5}">
                      <a16:colId xmlns:a16="http://schemas.microsoft.com/office/drawing/2014/main" val="2495807198"/>
                    </a:ext>
                  </a:extLst>
                </a:gridCol>
                <a:gridCol w="1192512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048995112"/>
                    </a:ext>
                  </a:extLst>
                </a:gridCol>
                <a:gridCol w="671047">
                  <a:extLst>
                    <a:ext uri="{9D8B030D-6E8A-4147-A177-3AD203B41FA5}">
                      <a16:colId xmlns:a16="http://schemas.microsoft.com/office/drawing/2014/main" val="840188204"/>
                    </a:ext>
                  </a:extLst>
                </a:gridCol>
                <a:gridCol w="1234604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</a:tblGrid>
              <a:tr h="5333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599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1000008199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1000008229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1000008230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1000008200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1000008241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8599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599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685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266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8599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365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endParaRPr kumimoji="1" lang="zh-TW" altLang="en-US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K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599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8599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599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8599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365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8599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16,000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13,500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6,000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45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4" name="円/楕円 19">
            <a:extLst>
              <a:ext uri="{FF2B5EF4-FFF2-40B4-BE49-F238E27FC236}">
                <a16:creationId xmlns:a16="http://schemas.microsoft.com/office/drawing/2014/main" id="{5E76BA0E-C90C-5EB6-DB31-B9C9E024178A}"/>
              </a:ext>
            </a:extLst>
          </p:cNvPr>
          <p:cNvSpPr>
            <a:spLocks noChangeAspect="1"/>
          </p:cNvSpPr>
          <p:nvPr/>
        </p:nvSpPr>
        <p:spPr>
          <a:xfrm>
            <a:off x="7306244" y="2410871"/>
            <a:ext cx="180000" cy="180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6CBF790-B4DA-E7C8-66B4-A703C686CE94}"/>
              </a:ext>
            </a:extLst>
          </p:cNvPr>
          <p:cNvSpPr/>
          <p:nvPr/>
        </p:nvSpPr>
        <p:spPr>
          <a:xfrm>
            <a:off x="555391" y="6075968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4AC8E39-C7A2-99BA-DB29-6D8EBA5DFA02}"/>
              </a:ext>
            </a:extLst>
          </p:cNvPr>
          <p:cNvSpPr/>
          <p:nvPr/>
        </p:nvSpPr>
        <p:spPr>
          <a:xfrm>
            <a:off x="8574552" y="6116958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508982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9B11FB3-D319-F680-E02A-AF514548708D}"/>
              </a:ext>
            </a:extLst>
          </p:cNvPr>
          <p:cNvSpPr/>
          <p:nvPr/>
        </p:nvSpPr>
        <p:spPr>
          <a:xfrm>
            <a:off x="475574" y="6242529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0DE597FE-7569-157D-6EEE-582908AC4EB0}"/>
              </a:ext>
            </a:extLst>
          </p:cNvPr>
          <p:cNvSpPr/>
          <p:nvPr/>
        </p:nvSpPr>
        <p:spPr>
          <a:xfrm>
            <a:off x="1779574" y="168557"/>
            <a:ext cx="1612983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568B837B-6BF3-0E38-CABE-0CCCE149FE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商品スペック</a:t>
            </a:r>
            <a:endParaRPr lang="en-US" altLang="ja-JP" dirty="0"/>
          </a:p>
        </p:txBody>
      </p:sp>
      <p:pic>
        <p:nvPicPr>
          <p:cNvPr id="24" name="図プレースホルダー 23" descr="アイコン&#10;&#10;自動的に生成された説明">
            <a:extLst>
              <a:ext uri="{FF2B5EF4-FFF2-40B4-BE49-F238E27FC236}">
                <a16:creationId xmlns:a16="http://schemas.microsoft.com/office/drawing/2014/main" id="{281A4442-F7FC-0676-2830-9392070DC5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7B62F065-11A8-E1F2-CD69-A845CDE0808C}"/>
              </a:ext>
            </a:extLst>
          </p:cNvPr>
          <p:cNvSpPr/>
          <p:nvPr/>
        </p:nvSpPr>
        <p:spPr>
          <a:xfrm>
            <a:off x="1745057" y="169926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30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  <p:sp>
        <p:nvSpPr>
          <p:cNvPr id="6" name="二等辺三角形 5">
            <a:extLst>
              <a:ext uri="{FF2B5EF4-FFF2-40B4-BE49-F238E27FC236}">
                <a16:creationId xmlns:a16="http://schemas.microsoft.com/office/drawing/2014/main" id="{20BBE730-EC62-81FA-8AE7-D94FE633B8FB}"/>
              </a:ext>
            </a:extLst>
          </p:cNvPr>
          <p:cNvSpPr/>
          <p:nvPr/>
        </p:nvSpPr>
        <p:spPr bwMode="auto">
          <a:xfrm rot="5400000">
            <a:off x="3982749" y="3672830"/>
            <a:ext cx="936104" cy="432048"/>
          </a:xfrm>
          <a:prstGeom prst="triangle">
            <a:avLst/>
          </a:prstGeom>
          <a:solidFill>
            <a:schemeClr val="bg1">
              <a:lumMod val="85000"/>
            </a:schemeClr>
          </a:solidFill>
          <a:ln w="3175" algn="ctr">
            <a:noFill/>
            <a:prstDash val="solid"/>
            <a:miter lim="800000"/>
            <a:headEnd/>
            <a:tailEnd/>
          </a:ln>
        </p:spPr>
        <p:txBody>
          <a:bodyPr lIns="0" tIns="0" rIns="0" bIns="0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cs typeface="Verdana" pitchFamily="34" charset="0"/>
            </a:endParaRPr>
          </a:p>
        </p:txBody>
      </p:sp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9D0570A8-65E3-8510-9757-66BA8FF895A7}"/>
              </a:ext>
            </a:extLst>
          </p:cNvPr>
          <p:cNvSpPr/>
          <p:nvPr/>
        </p:nvSpPr>
        <p:spPr bwMode="auto">
          <a:xfrm rot="5400000">
            <a:off x="7151101" y="3672830"/>
            <a:ext cx="936104" cy="432048"/>
          </a:xfrm>
          <a:prstGeom prst="triangle">
            <a:avLst/>
          </a:prstGeom>
          <a:solidFill>
            <a:schemeClr val="bg1">
              <a:lumMod val="85000"/>
            </a:schemeClr>
          </a:solidFill>
          <a:ln w="3175" algn="ctr">
            <a:noFill/>
            <a:prstDash val="solid"/>
            <a:miter lim="800000"/>
            <a:headEnd/>
            <a:tailEnd/>
          </a:ln>
        </p:spPr>
        <p:txBody>
          <a:bodyPr lIns="0" tIns="0" rIns="0" bIns="0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cs typeface="Verdana" pitchFamily="34" charset="0"/>
            </a:endParaRPr>
          </a:p>
        </p:txBody>
      </p:sp>
      <p:sp>
        <p:nvSpPr>
          <p:cNvPr id="11" name="角丸四角形 46">
            <a:extLst>
              <a:ext uri="{FF2B5EF4-FFF2-40B4-BE49-F238E27FC236}">
                <a16:creationId xmlns:a16="http://schemas.microsoft.com/office/drawing/2014/main" id="{7A179520-70AB-564B-2F26-696D73930F6C}"/>
              </a:ext>
            </a:extLst>
          </p:cNvPr>
          <p:cNvSpPr/>
          <p:nvPr/>
        </p:nvSpPr>
        <p:spPr>
          <a:xfrm>
            <a:off x="1779574" y="1388953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>
                <a:solidFill>
                  <a:srgbClr val="0D0D0D"/>
                </a:solidFill>
              </a:rPr>
              <a:t>Yahoo!</a:t>
            </a:r>
            <a:r>
              <a:rPr lang="ja-JP" altLang="en-US" sz="1200" dirty="0">
                <a:solidFill>
                  <a:srgbClr val="0D0D0D"/>
                </a:solidFill>
              </a:rPr>
              <a:t>乗換案内で駅を検索</a:t>
            </a:r>
          </a:p>
        </p:txBody>
      </p:sp>
      <p:sp>
        <p:nvSpPr>
          <p:cNvPr id="12" name="角丸四角形 46">
            <a:extLst>
              <a:ext uri="{FF2B5EF4-FFF2-40B4-BE49-F238E27FC236}">
                <a16:creationId xmlns:a16="http://schemas.microsoft.com/office/drawing/2014/main" id="{17655277-EC4E-2A82-477B-C78FCF532E28}"/>
              </a:ext>
            </a:extLst>
          </p:cNvPr>
          <p:cNvSpPr/>
          <p:nvPr/>
        </p:nvSpPr>
        <p:spPr>
          <a:xfrm>
            <a:off x="4729977" y="1383605"/>
            <a:ext cx="2673151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（アプリのみ）経路一覧が表示</a:t>
            </a:r>
          </a:p>
        </p:txBody>
      </p:sp>
      <p:sp>
        <p:nvSpPr>
          <p:cNvPr id="23" name="角丸四角形 46">
            <a:extLst>
              <a:ext uri="{FF2B5EF4-FFF2-40B4-BE49-F238E27FC236}">
                <a16:creationId xmlns:a16="http://schemas.microsoft.com/office/drawing/2014/main" id="{0C813C5E-6B42-1038-DB5C-11299A720495}"/>
              </a:ext>
            </a:extLst>
          </p:cNvPr>
          <p:cNvSpPr/>
          <p:nvPr/>
        </p:nvSpPr>
        <p:spPr>
          <a:xfrm>
            <a:off x="7862648" y="1188874"/>
            <a:ext cx="2673151" cy="6701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経路詳細が表示。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購入している駅が到着地に</a:t>
            </a:r>
            <a:endParaRPr lang="en-US" altLang="ja-JP" sz="1200" dirty="0">
              <a:solidFill>
                <a:srgbClr val="0D0D0D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なっている場合、広告が表示。</a:t>
            </a:r>
          </a:p>
        </p:txBody>
      </p:sp>
      <p:sp>
        <p:nvSpPr>
          <p:cNvPr id="15" name="テキスト プレースホルダー 35">
            <a:extLst>
              <a:ext uri="{FF2B5EF4-FFF2-40B4-BE49-F238E27FC236}">
                <a16:creationId xmlns:a16="http://schemas.microsoft.com/office/drawing/2014/main" id="{DEC9CCD0-3CF5-7BCB-66F3-03A67AD83A2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到着駅指定広告　広告挙動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2887EE6-9D94-0B20-D492-56388DBCB525}"/>
              </a:ext>
            </a:extLst>
          </p:cNvPr>
          <p:cNvSpPr/>
          <p:nvPr/>
        </p:nvSpPr>
        <p:spPr>
          <a:xfrm>
            <a:off x="1956847" y="4297680"/>
            <a:ext cx="1756633" cy="39342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ACBC6CC-E4DA-27A4-86A1-A8603699A2E6}"/>
              </a:ext>
            </a:extLst>
          </p:cNvPr>
          <p:cNvSpPr/>
          <p:nvPr/>
        </p:nvSpPr>
        <p:spPr>
          <a:xfrm>
            <a:off x="2035633" y="4360066"/>
            <a:ext cx="1756633" cy="3310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1" name="図 20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35CCDFCE-EA94-A855-EF3C-079DF32E41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44" y="1882098"/>
            <a:ext cx="2286022" cy="4148091"/>
          </a:xfrm>
          <a:prstGeom prst="rect">
            <a:avLst/>
          </a:prstGeom>
        </p:spPr>
      </p:pic>
      <p:pic>
        <p:nvPicPr>
          <p:cNvPr id="25" name="図 24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C45D4BBF-4318-8277-1DAB-F00743E02F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55" y="1901665"/>
            <a:ext cx="2288793" cy="4148091"/>
          </a:xfrm>
          <a:prstGeom prst="rect">
            <a:avLst/>
          </a:prstGeom>
        </p:spPr>
      </p:pic>
      <p:pic>
        <p:nvPicPr>
          <p:cNvPr id="28" name="図 27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A8930674-10C7-0DB0-6580-872B2E46D5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037" y="1901665"/>
            <a:ext cx="2213978" cy="4148091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F04D708-5C7C-FA37-BE82-12BB7A7BD811}"/>
              </a:ext>
            </a:extLst>
          </p:cNvPr>
          <p:cNvSpPr/>
          <p:nvPr/>
        </p:nvSpPr>
        <p:spPr>
          <a:xfrm>
            <a:off x="5194852" y="2319130"/>
            <a:ext cx="1742661" cy="3644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FD00900-27B4-C989-10FC-263E75A5BFEE}"/>
              </a:ext>
            </a:extLst>
          </p:cNvPr>
          <p:cNvSpPr/>
          <p:nvPr/>
        </p:nvSpPr>
        <p:spPr>
          <a:xfrm>
            <a:off x="1970099" y="4350280"/>
            <a:ext cx="1742661" cy="3644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6134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4233F286-5FDC-C631-4EED-2B0039343DB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19" name="角丸四角形 27">
            <a:extLst>
              <a:ext uri="{FF2B5EF4-FFF2-40B4-BE49-F238E27FC236}">
                <a16:creationId xmlns:a16="http://schemas.microsoft.com/office/drawing/2014/main" id="{502D7FF4-E777-F83B-21FD-9F0A2CF98C7E}"/>
              </a:ext>
            </a:extLst>
          </p:cNvPr>
          <p:cNvSpPr/>
          <p:nvPr/>
        </p:nvSpPr>
        <p:spPr>
          <a:xfrm>
            <a:off x="4643917" y="1412233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円/楕円 28">
            <a:extLst>
              <a:ext uri="{FF2B5EF4-FFF2-40B4-BE49-F238E27FC236}">
                <a16:creationId xmlns:a16="http://schemas.microsoft.com/office/drawing/2014/main" id="{E24875C5-5082-706B-F7D9-8EADF34A26F6}"/>
              </a:ext>
            </a:extLst>
          </p:cNvPr>
          <p:cNvSpPr>
            <a:spLocks noChangeAspect="1"/>
          </p:cNvSpPr>
          <p:nvPr/>
        </p:nvSpPr>
        <p:spPr>
          <a:xfrm>
            <a:off x="4365836" y="145145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3" name="角丸四角形 27">
            <a:extLst>
              <a:ext uri="{FF2B5EF4-FFF2-40B4-BE49-F238E27FC236}">
                <a16:creationId xmlns:a16="http://schemas.microsoft.com/office/drawing/2014/main" id="{C79C2654-939B-8B0C-B6BE-4EEC8E013705}"/>
              </a:ext>
            </a:extLst>
          </p:cNvPr>
          <p:cNvSpPr/>
          <p:nvPr/>
        </p:nvSpPr>
        <p:spPr>
          <a:xfrm>
            <a:off x="8616877" y="1412233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4" name="円/楕円 28">
            <a:extLst>
              <a:ext uri="{FF2B5EF4-FFF2-40B4-BE49-F238E27FC236}">
                <a16:creationId xmlns:a16="http://schemas.microsoft.com/office/drawing/2014/main" id="{A481F14A-8536-34B0-2B68-0A8171279C16}"/>
              </a:ext>
            </a:extLst>
          </p:cNvPr>
          <p:cNvSpPr>
            <a:spLocks noChangeAspect="1"/>
          </p:cNvSpPr>
          <p:nvPr/>
        </p:nvSpPr>
        <p:spPr>
          <a:xfrm>
            <a:off x="8434050" y="1440630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BA3F5C5-613E-4F4A-AA9E-CBE69DDD7E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860"/>
          <a:stretch/>
        </p:blipFill>
        <p:spPr>
          <a:xfrm>
            <a:off x="9015693" y="2339771"/>
            <a:ext cx="2252025" cy="352732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A734FF8-693F-7639-9272-A8DB054D71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0410"/>
          <a:stretch/>
        </p:blipFill>
        <p:spPr>
          <a:xfrm>
            <a:off x="4959673" y="2380834"/>
            <a:ext cx="2251836" cy="3503132"/>
          </a:xfrm>
          <a:prstGeom prst="rect">
            <a:avLst/>
          </a:prstGeom>
        </p:spPr>
      </p:pic>
      <p:sp>
        <p:nvSpPr>
          <p:cNvPr id="11" name="角丸四角形 46">
            <a:extLst>
              <a:ext uri="{FF2B5EF4-FFF2-40B4-BE49-F238E27FC236}">
                <a16:creationId xmlns:a16="http://schemas.microsoft.com/office/drawing/2014/main" id="{C71E7E22-7AF7-1FC6-D9C7-C68F01555974}"/>
              </a:ext>
            </a:extLst>
          </p:cNvPr>
          <p:cNvSpPr/>
          <p:nvPr/>
        </p:nvSpPr>
        <p:spPr>
          <a:xfrm>
            <a:off x="479425" y="883501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2" name="角丸四角形 47">
            <a:extLst>
              <a:ext uri="{FF2B5EF4-FFF2-40B4-BE49-F238E27FC236}">
                <a16:creationId xmlns:a16="http://schemas.microsoft.com/office/drawing/2014/main" id="{7A8475F9-B363-319A-E15B-BE642BC22CE3}"/>
              </a:ext>
            </a:extLst>
          </p:cNvPr>
          <p:cNvSpPr/>
          <p:nvPr/>
        </p:nvSpPr>
        <p:spPr>
          <a:xfrm>
            <a:off x="2659095" y="889260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角丸四角形 27">
            <a:extLst>
              <a:ext uri="{FF2B5EF4-FFF2-40B4-BE49-F238E27FC236}">
                <a16:creationId xmlns:a16="http://schemas.microsoft.com/office/drawing/2014/main" id="{51491EFC-6333-4F88-B81C-B3C73593B4BF}"/>
              </a:ext>
            </a:extLst>
          </p:cNvPr>
          <p:cNvSpPr/>
          <p:nvPr/>
        </p:nvSpPr>
        <p:spPr>
          <a:xfrm>
            <a:off x="764124" y="1437632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円/楕円 28">
            <a:extLst>
              <a:ext uri="{FF2B5EF4-FFF2-40B4-BE49-F238E27FC236}">
                <a16:creationId xmlns:a16="http://schemas.microsoft.com/office/drawing/2014/main" id="{B63A4D68-1976-C0B2-417F-526218AD4EFE}"/>
              </a:ext>
            </a:extLst>
          </p:cNvPr>
          <p:cNvSpPr>
            <a:spLocks noChangeAspect="1"/>
          </p:cNvSpPr>
          <p:nvPr/>
        </p:nvSpPr>
        <p:spPr>
          <a:xfrm>
            <a:off x="486043" y="1476850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46CAB99F-EBD3-7CAC-12F3-D6B28469E6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1066"/>
          <a:stretch/>
        </p:blipFill>
        <p:spPr>
          <a:xfrm>
            <a:off x="1081589" y="2409708"/>
            <a:ext cx="2216852" cy="3474257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66700019-C73D-FC78-F85D-A6BA3A8FB45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13"/>
          <a:stretch/>
        </p:blipFill>
        <p:spPr>
          <a:xfrm>
            <a:off x="4754185" y="2211514"/>
            <a:ext cx="2629536" cy="3672451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908BA653-1C72-385D-FE92-A2C31C36124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4507"/>
          <a:stretch/>
        </p:blipFill>
        <p:spPr>
          <a:xfrm>
            <a:off x="8834051" y="2211514"/>
            <a:ext cx="2629536" cy="3655582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10ED708F-03CB-C4A4-5073-7C24BBC958C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86"/>
          <a:stretch/>
        </p:blipFill>
        <p:spPr>
          <a:xfrm>
            <a:off x="873003" y="2227463"/>
            <a:ext cx="2629536" cy="3656502"/>
          </a:xfrm>
          <a:prstGeom prst="rect">
            <a:avLst/>
          </a:prstGeom>
        </p:spPr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610398" y="6212955"/>
            <a:ext cx="2769989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DF775E1-3A9C-5E66-BBED-9C3ED359F0D0}"/>
              </a:ext>
            </a:extLst>
          </p:cNvPr>
          <p:cNvSpPr txBox="1"/>
          <p:nvPr/>
        </p:nvSpPr>
        <p:spPr>
          <a:xfrm>
            <a:off x="6518354" y="5957347"/>
            <a:ext cx="5078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ja-JP" sz="900" dirty="0">
                <a:solidFill>
                  <a:srgbClr val="FF0033"/>
                </a:solidFill>
              </a:rPr>
              <a:t>※</a:t>
            </a:r>
            <a:r>
              <a:rPr lang="ja-JP" altLang="en-US" sz="900" dirty="0">
                <a:solidFill>
                  <a:srgbClr val="FF0033"/>
                </a:solidFill>
              </a:rPr>
              <a:t>駅下バナー（バナー</a:t>
            </a:r>
            <a:r>
              <a:rPr lang="en-US" altLang="ja-JP" sz="900" dirty="0">
                <a:solidFill>
                  <a:srgbClr val="FF0033"/>
                </a:solidFill>
              </a:rPr>
              <a:t>/</a:t>
            </a:r>
            <a:r>
              <a:rPr lang="ja-JP" altLang="en-US" sz="900" dirty="0">
                <a:solidFill>
                  <a:srgbClr val="FF0033"/>
                </a:solidFill>
              </a:rPr>
              <a:t>画像</a:t>
            </a:r>
            <a:r>
              <a:rPr lang="en-US" altLang="ja-JP" sz="900" dirty="0">
                <a:solidFill>
                  <a:srgbClr val="FF0033"/>
                </a:solidFill>
              </a:rPr>
              <a:t>/16</a:t>
            </a:r>
            <a:r>
              <a:rPr lang="ja-JP" altLang="en-US" sz="900" dirty="0">
                <a:solidFill>
                  <a:srgbClr val="FF0033"/>
                </a:solidFill>
              </a:rPr>
              <a:t>：</a:t>
            </a:r>
            <a:r>
              <a:rPr lang="en-US" altLang="ja-JP" sz="900" dirty="0">
                <a:solidFill>
                  <a:srgbClr val="FF0033"/>
                </a:solidFill>
              </a:rPr>
              <a:t>9</a:t>
            </a:r>
            <a:r>
              <a:rPr lang="ja-JP" altLang="en-US" sz="900" dirty="0">
                <a:solidFill>
                  <a:srgbClr val="FF0033"/>
                </a:solidFill>
              </a:rPr>
              <a:t>、バナー</a:t>
            </a:r>
            <a:r>
              <a:rPr lang="en-US" altLang="ja-JP" sz="900" dirty="0">
                <a:solidFill>
                  <a:srgbClr val="FF0033"/>
                </a:solidFill>
              </a:rPr>
              <a:t>/</a:t>
            </a:r>
            <a:r>
              <a:rPr lang="ja-JP" altLang="en-US" sz="900" dirty="0">
                <a:solidFill>
                  <a:srgbClr val="FF0033"/>
                </a:solidFill>
              </a:rPr>
              <a:t>画像</a:t>
            </a:r>
            <a:r>
              <a:rPr lang="en-US" altLang="ja-JP" sz="900" dirty="0">
                <a:solidFill>
                  <a:srgbClr val="FF0033"/>
                </a:solidFill>
              </a:rPr>
              <a:t>/1</a:t>
            </a:r>
            <a:r>
              <a:rPr lang="ja-JP" altLang="en-US" sz="900" dirty="0">
                <a:solidFill>
                  <a:srgbClr val="FF0033"/>
                </a:solidFill>
              </a:rPr>
              <a:t>：</a:t>
            </a:r>
            <a:r>
              <a:rPr lang="en-US" altLang="ja-JP" sz="900" dirty="0">
                <a:solidFill>
                  <a:srgbClr val="FF0033"/>
                </a:solidFill>
              </a:rPr>
              <a:t>1</a:t>
            </a:r>
            <a:r>
              <a:rPr lang="ja-JP" altLang="en-US" sz="900" dirty="0">
                <a:solidFill>
                  <a:srgbClr val="FF0033"/>
                </a:solidFill>
              </a:rPr>
              <a:t>）は、アプリ面では最終到着駅の直下、</a:t>
            </a:r>
            <a:endParaRPr lang="en-US" altLang="ja-JP" sz="900" dirty="0">
              <a:solidFill>
                <a:srgbClr val="FF0033"/>
              </a:solidFill>
            </a:endParaRPr>
          </a:p>
          <a:p>
            <a:pPr lvl="0">
              <a:defRPr/>
            </a:pPr>
            <a:r>
              <a:rPr lang="ja-JP" altLang="en-US" sz="900" dirty="0">
                <a:solidFill>
                  <a:srgbClr val="FF0033"/>
                </a:solidFill>
              </a:rPr>
              <a:t>　</a:t>
            </a:r>
            <a:r>
              <a:rPr lang="en-US" altLang="ja-JP" sz="900" dirty="0">
                <a:solidFill>
                  <a:srgbClr val="FF0033"/>
                </a:solidFill>
              </a:rPr>
              <a:t>WEB</a:t>
            </a:r>
            <a:r>
              <a:rPr lang="ja-JP" altLang="en-US" sz="900" dirty="0">
                <a:solidFill>
                  <a:srgbClr val="FF0033"/>
                </a:solidFill>
              </a:rPr>
              <a:t>ブラウザ面では、経路</a:t>
            </a:r>
            <a:r>
              <a:rPr lang="en-US" altLang="ja-JP" sz="900" dirty="0">
                <a:solidFill>
                  <a:srgbClr val="FF0033"/>
                </a:solidFill>
              </a:rPr>
              <a:t>1</a:t>
            </a:r>
            <a:r>
              <a:rPr lang="ja-JP" altLang="en-US" sz="900" dirty="0">
                <a:solidFill>
                  <a:srgbClr val="FF0033"/>
                </a:solidFill>
              </a:rPr>
              <a:t>の最終到着駅の直下に掲載されます。</a:t>
            </a:r>
            <a:endParaRPr lang="en-US" altLang="ja-JP" sz="900" dirty="0">
              <a:solidFill>
                <a:srgbClr val="FF0033"/>
              </a:solidFill>
            </a:endParaRPr>
          </a:p>
          <a:p>
            <a:pPr lvl="0">
              <a:defRPr/>
            </a:pPr>
            <a:r>
              <a:rPr lang="en-US" altLang="ja-JP" sz="900" dirty="0">
                <a:solidFill>
                  <a:srgbClr val="FF0033"/>
                </a:solidFill>
              </a:rPr>
              <a:t>※</a:t>
            </a:r>
            <a:r>
              <a:rPr lang="ja-JP" altLang="en-US" sz="900" dirty="0">
                <a:solidFill>
                  <a:srgbClr val="FF0033"/>
                </a:solidFill>
              </a:rPr>
              <a:t>駅下バナーセット掲載時のバナー</a:t>
            </a:r>
            <a:r>
              <a:rPr lang="en-US" altLang="ja-JP" sz="900" dirty="0">
                <a:solidFill>
                  <a:srgbClr val="FF0033"/>
                </a:solidFill>
              </a:rPr>
              <a:t>/</a:t>
            </a:r>
            <a:r>
              <a:rPr lang="ja-JP" altLang="en-US" sz="900" dirty="0">
                <a:solidFill>
                  <a:srgbClr val="FF0033"/>
                </a:solidFill>
              </a:rPr>
              <a:t>画像</a:t>
            </a:r>
            <a:r>
              <a:rPr lang="en-US" altLang="ja-JP" sz="900" dirty="0">
                <a:solidFill>
                  <a:srgbClr val="FF0033"/>
                </a:solidFill>
              </a:rPr>
              <a:t>/16</a:t>
            </a:r>
            <a:r>
              <a:rPr lang="ja-JP" altLang="en-US" sz="900" dirty="0">
                <a:solidFill>
                  <a:srgbClr val="FF0033"/>
                </a:solidFill>
              </a:rPr>
              <a:t>：</a:t>
            </a:r>
            <a:r>
              <a:rPr lang="en-US" altLang="ja-JP" sz="900" dirty="0">
                <a:solidFill>
                  <a:srgbClr val="FF0033"/>
                </a:solidFill>
              </a:rPr>
              <a:t>5</a:t>
            </a:r>
            <a:r>
              <a:rPr lang="ja-JP" altLang="en-US" sz="900" dirty="0">
                <a:solidFill>
                  <a:srgbClr val="FF0033"/>
                </a:solidFill>
              </a:rPr>
              <a:t>とバナー</a:t>
            </a:r>
            <a:r>
              <a:rPr lang="en-US" altLang="ja-JP" sz="900" dirty="0">
                <a:solidFill>
                  <a:srgbClr val="FF0033"/>
                </a:solidFill>
              </a:rPr>
              <a:t>/</a:t>
            </a:r>
            <a:r>
              <a:rPr lang="ja-JP" altLang="en-US" sz="900" dirty="0">
                <a:solidFill>
                  <a:srgbClr val="FF0033"/>
                </a:solidFill>
              </a:rPr>
              <a:t>画像</a:t>
            </a:r>
            <a:r>
              <a:rPr lang="en-US" altLang="ja-JP" sz="900" dirty="0">
                <a:solidFill>
                  <a:srgbClr val="FF0033"/>
                </a:solidFill>
              </a:rPr>
              <a:t>/16</a:t>
            </a:r>
            <a:r>
              <a:rPr lang="ja-JP" altLang="en-US" sz="900" dirty="0">
                <a:solidFill>
                  <a:srgbClr val="FF0033"/>
                </a:solidFill>
              </a:rPr>
              <a:t>：</a:t>
            </a:r>
            <a:r>
              <a:rPr lang="en-US" altLang="ja-JP" sz="900" dirty="0">
                <a:solidFill>
                  <a:srgbClr val="FF0033"/>
                </a:solidFill>
              </a:rPr>
              <a:t>9</a:t>
            </a:r>
            <a:r>
              <a:rPr lang="ja-JP" altLang="en-US" sz="900" dirty="0">
                <a:solidFill>
                  <a:srgbClr val="FF0033"/>
                </a:solidFill>
              </a:rPr>
              <a:t>、バナー</a:t>
            </a:r>
            <a:r>
              <a:rPr lang="en-US" altLang="ja-JP" sz="900" dirty="0">
                <a:solidFill>
                  <a:srgbClr val="FF0033"/>
                </a:solidFill>
              </a:rPr>
              <a:t>/</a:t>
            </a:r>
            <a:r>
              <a:rPr lang="ja-JP" altLang="en-US" sz="900" dirty="0">
                <a:solidFill>
                  <a:srgbClr val="FF0033"/>
                </a:solidFill>
              </a:rPr>
              <a:t>画像</a:t>
            </a:r>
            <a:r>
              <a:rPr lang="en-US" altLang="ja-JP" sz="900" dirty="0">
                <a:solidFill>
                  <a:srgbClr val="FF0033"/>
                </a:solidFill>
              </a:rPr>
              <a:t>/1</a:t>
            </a:r>
            <a:r>
              <a:rPr lang="ja-JP" altLang="en-US" sz="900" dirty="0">
                <a:solidFill>
                  <a:srgbClr val="FF0033"/>
                </a:solidFill>
              </a:rPr>
              <a:t>：</a:t>
            </a:r>
            <a:r>
              <a:rPr lang="en-US" altLang="ja-JP" sz="900" dirty="0">
                <a:solidFill>
                  <a:srgbClr val="FF0033"/>
                </a:solidFill>
              </a:rPr>
              <a:t>1</a:t>
            </a:r>
            <a:r>
              <a:rPr lang="ja-JP" altLang="en-US" sz="900" dirty="0">
                <a:solidFill>
                  <a:srgbClr val="FF0033"/>
                </a:solidFill>
              </a:rPr>
              <a:t>を</a:t>
            </a:r>
            <a:endParaRPr lang="en-US" altLang="ja-JP" sz="900" dirty="0">
              <a:solidFill>
                <a:srgbClr val="FF0033"/>
              </a:solidFill>
            </a:endParaRPr>
          </a:p>
          <a:p>
            <a:pPr lvl="0">
              <a:defRPr/>
            </a:pPr>
            <a:r>
              <a:rPr lang="ja-JP" altLang="en-US" sz="900" dirty="0">
                <a:solidFill>
                  <a:srgbClr val="FF0033"/>
                </a:solidFill>
              </a:rPr>
              <a:t>　複数入稿した場合、掲載時の両バナーの組み合わせの指定はできません。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BFCDA61-2E26-C78E-4A50-FB78895B858D}"/>
              </a:ext>
            </a:extLst>
          </p:cNvPr>
          <p:cNvSpPr txBox="1"/>
          <p:nvPr/>
        </p:nvSpPr>
        <p:spPr>
          <a:xfrm>
            <a:off x="11070104" y="6512464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cxnSp>
        <p:nvCxnSpPr>
          <p:cNvPr id="3" name="コネクタ: カギ線 2">
            <a:extLst>
              <a:ext uri="{FF2B5EF4-FFF2-40B4-BE49-F238E27FC236}">
                <a16:creationId xmlns:a16="http://schemas.microsoft.com/office/drawing/2014/main" id="{A95FFDA2-520E-0007-B887-0A8EFE2E26CB}"/>
              </a:ext>
            </a:extLst>
          </p:cNvPr>
          <p:cNvCxnSpPr>
            <a:cxnSpLocks/>
          </p:cNvCxnSpPr>
          <p:nvPr/>
        </p:nvCxnSpPr>
        <p:spPr>
          <a:xfrm flipH="1">
            <a:off x="3709107" y="1709981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コネクタ: カギ線 5">
            <a:extLst>
              <a:ext uri="{FF2B5EF4-FFF2-40B4-BE49-F238E27FC236}">
                <a16:creationId xmlns:a16="http://schemas.microsoft.com/office/drawing/2014/main" id="{4A2A93D4-D803-159B-604C-3BF768051ABE}"/>
              </a:ext>
            </a:extLst>
          </p:cNvPr>
          <p:cNvCxnSpPr>
            <a:cxnSpLocks/>
          </p:cNvCxnSpPr>
          <p:nvPr/>
        </p:nvCxnSpPr>
        <p:spPr>
          <a:xfrm flipH="1">
            <a:off x="7574597" y="1684582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コネクタ: カギ線 17">
            <a:extLst>
              <a:ext uri="{FF2B5EF4-FFF2-40B4-BE49-F238E27FC236}">
                <a16:creationId xmlns:a16="http://schemas.microsoft.com/office/drawing/2014/main" id="{D8E96B0B-8488-CD9C-5BDD-10BDC90237F5}"/>
              </a:ext>
            </a:extLst>
          </p:cNvPr>
          <p:cNvCxnSpPr>
            <a:cxnSpLocks/>
          </p:cNvCxnSpPr>
          <p:nvPr/>
        </p:nvCxnSpPr>
        <p:spPr>
          <a:xfrm flipH="1">
            <a:off x="11553111" y="1684582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0CF071A-D9DA-F1DF-CC3E-09570ECB95E7}"/>
              </a:ext>
            </a:extLst>
          </p:cNvPr>
          <p:cNvSpPr txBox="1"/>
          <p:nvPr/>
        </p:nvSpPr>
        <p:spPr>
          <a:xfrm>
            <a:off x="486043" y="5968168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8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1" name="テキスト プレースホルダー 35">
            <a:extLst>
              <a:ext uri="{FF2B5EF4-FFF2-40B4-BE49-F238E27FC236}">
                <a16:creationId xmlns:a16="http://schemas.microsoft.com/office/drawing/2014/main" id="{10CC4D51-E793-1A53-4BB4-41616D5A679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sp>
        <p:nvSpPr>
          <p:cNvPr id="33" name="角丸四角形 3">
            <a:extLst>
              <a:ext uri="{FF2B5EF4-FFF2-40B4-BE49-F238E27FC236}">
                <a16:creationId xmlns:a16="http://schemas.microsoft.com/office/drawing/2014/main" id="{1BB8311D-8481-D44E-AEFD-8C5362138B45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</p:spTree>
    <p:extLst>
      <p:ext uri="{BB962C8B-B14F-4D97-AF65-F5344CB8AC3E}">
        <p14:creationId xmlns:p14="http://schemas.microsoft.com/office/powerpoint/2010/main" val="1201250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B47DD8-65DC-64EF-13D4-5DD6803BF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935369"/>
              </p:ext>
            </p:extLst>
          </p:nvPr>
        </p:nvGraphicFramePr>
        <p:xfrm>
          <a:off x="479426" y="891805"/>
          <a:ext cx="11233145" cy="5113809"/>
        </p:xfrm>
        <a:graphic>
          <a:graphicData uri="http://schemas.openxmlformats.org/drawingml/2006/table">
            <a:tbl>
              <a:tblPr firstCol="1" bandRow="1"/>
              <a:tblGrid>
                <a:gridCol w="130182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418199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294236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418199">
                  <a:extLst>
                    <a:ext uri="{9D8B030D-6E8A-4147-A177-3AD203B41FA5}">
                      <a16:colId xmlns:a16="http://schemas.microsoft.com/office/drawing/2014/main" val="935401049"/>
                    </a:ext>
                  </a:extLst>
                </a:gridCol>
                <a:gridCol w="1219672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432769">
                  <a:extLst>
                    <a:ext uri="{9D8B030D-6E8A-4147-A177-3AD203B41FA5}">
                      <a16:colId xmlns:a16="http://schemas.microsoft.com/office/drawing/2014/main" val="2261843913"/>
                    </a:ext>
                  </a:extLst>
                </a:gridCol>
                <a:gridCol w="1219672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692135">
                  <a:extLst>
                    <a:ext uri="{9D8B030D-6E8A-4147-A177-3AD203B41FA5}">
                      <a16:colId xmlns:a16="http://schemas.microsoft.com/office/drawing/2014/main" val="2572015205"/>
                    </a:ext>
                  </a:extLst>
                </a:gridCol>
                <a:gridCol w="975154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714658">
                  <a:extLst>
                    <a:ext uri="{9D8B030D-6E8A-4147-A177-3AD203B41FA5}">
                      <a16:colId xmlns:a16="http://schemas.microsoft.com/office/drawing/2014/main" val="2067663509"/>
                    </a:ext>
                  </a:extLst>
                </a:gridCol>
                <a:gridCol w="915693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  <a:gridCol w="417532">
                  <a:extLst>
                    <a:ext uri="{9D8B030D-6E8A-4147-A177-3AD203B41FA5}">
                      <a16:colId xmlns:a16="http://schemas.microsoft.com/office/drawing/2014/main" val="1010680676"/>
                    </a:ext>
                  </a:extLst>
                </a:gridCol>
                <a:gridCol w="1213400">
                  <a:extLst>
                    <a:ext uri="{9D8B030D-6E8A-4147-A177-3AD203B41FA5}">
                      <a16:colId xmlns:a16="http://schemas.microsoft.com/office/drawing/2014/main" val="2736792532"/>
                    </a:ext>
                  </a:extLst>
                </a:gridCol>
              </a:tblGrid>
              <a:tr h="6516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sz="900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sz="900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sz="900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sz="900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sz="900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769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1000008242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1000008231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1000008243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1000008183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1000008185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1000008186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5194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か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zh-CN" sz="90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75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1917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A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endParaRPr kumimoji="1" lang="ja-JP" altLang="en-US" sz="16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</a:t>
                      </a:r>
                      <a:endParaRPr kumimoji="1" lang="en-US" altLang="ja-JP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検索結果詳細の上部および到着駅下部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132,000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84,000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69,000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46,000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34,000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28,000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1917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円/楕円 19">
            <a:extLst>
              <a:ext uri="{FF2B5EF4-FFF2-40B4-BE49-F238E27FC236}">
                <a16:creationId xmlns:a16="http://schemas.microsoft.com/office/drawing/2014/main" id="{2F8C05AB-FEC1-71FD-E569-2E6802911DC8}"/>
              </a:ext>
            </a:extLst>
          </p:cNvPr>
          <p:cNvSpPr>
            <a:spLocks noChangeAspect="1"/>
          </p:cNvSpPr>
          <p:nvPr/>
        </p:nvSpPr>
        <p:spPr>
          <a:xfrm>
            <a:off x="6785852" y="2466293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円/楕円 19">
            <a:extLst>
              <a:ext uri="{FF2B5EF4-FFF2-40B4-BE49-F238E27FC236}">
                <a16:creationId xmlns:a16="http://schemas.microsoft.com/office/drawing/2014/main" id="{8006340A-A7E9-BF2B-1999-F3C512111ADB}"/>
              </a:ext>
            </a:extLst>
          </p:cNvPr>
          <p:cNvSpPr>
            <a:spLocks noChangeAspect="1"/>
          </p:cNvSpPr>
          <p:nvPr/>
        </p:nvSpPr>
        <p:spPr>
          <a:xfrm>
            <a:off x="5599745" y="265954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4" name="円/楕円 19">
            <a:extLst>
              <a:ext uri="{FF2B5EF4-FFF2-40B4-BE49-F238E27FC236}">
                <a16:creationId xmlns:a16="http://schemas.microsoft.com/office/drawing/2014/main" id="{BBEE3524-3173-3795-A900-B0D8660C4653}"/>
              </a:ext>
            </a:extLst>
          </p:cNvPr>
          <p:cNvSpPr>
            <a:spLocks noChangeAspect="1"/>
          </p:cNvSpPr>
          <p:nvPr/>
        </p:nvSpPr>
        <p:spPr>
          <a:xfrm>
            <a:off x="7351637" y="2646293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E65884D-BA5A-842B-48F2-384F17BAB290}"/>
              </a:ext>
            </a:extLst>
          </p:cNvPr>
          <p:cNvSpPr/>
          <p:nvPr/>
        </p:nvSpPr>
        <p:spPr>
          <a:xfrm>
            <a:off x="555391" y="6082031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C66603E-DECF-3FAF-50FF-5799C0207100}"/>
              </a:ext>
            </a:extLst>
          </p:cNvPr>
          <p:cNvSpPr/>
          <p:nvPr/>
        </p:nvSpPr>
        <p:spPr>
          <a:xfrm>
            <a:off x="6397674" y="6029729"/>
            <a:ext cx="5238935" cy="415498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本商品ではバナー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に加えて、バナー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のいずれかを必ず入稿してください。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58EC3400-7DE9-FC1D-E1C0-F12D0E14A4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134536"/>
              </p:ext>
            </p:extLst>
          </p:nvPr>
        </p:nvGraphicFramePr>
        <p:xfrm>
          <a:off x="479426" y="930135"/>
          <a:ext cx="11245581" cy="5103731"/>
        </p:xfrm>
        <a:graphic>
          <a:graphicData uri="http://schemas.openxmlformats.org/drawingml/2006/table">
            <a:tbl>
              <a:tblPr firstCol="1" bandRow="1"/>
              <a:tblGrid>
                <a:gridCol w="141562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580455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294547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719067">
                  <a:extLst>
                    <a:ext uri="{9D8B030D-6E8A-4147-A177-3AD203B41FA5}">
                      <a16:colId xmlns:a16="http://schemas.microsoft.com/office/drawing/2014/main" val="1236693783"/>
                    </a:ext>
                  </a:extLst>
                </a:gridCol>
                <a:gridCol w="1258619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740839">
                  <a:extLst>
                    <a:ext uri="{9D8B030D-6E8A-4147-A177-3AD203B41FA5}">
                      <a16:colId xmlns:a16="http://schemas.microsoft.com/office/drawing/2014/main" val="2194441965"/>
                    </a:ext>
                  </a:extLst>
                </a:gridCol>
                <a:gridCol w="1229987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762611">
                  <a:extLst>
                    <a:ext uri="{9D8B030D-6E8A-4147-A177-3AD203B41FA5}">
                      <a16:colId xmlns:a16="http://schemas.microsoft.com/office/drawing/2014/main" val="3693333223"/>
                    </a:ext>
                  </a:extLst>
                </a:gridCol>
                <a:gridCol w="1223241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784382">
                  <a:extLst>
                    <a:ext uri="{9D8B030D-6E8A-4147-A177-3AD203B41FA5}">
                      <a16:colId xmlns:a16="http://schemas.microsoft.com/office/drawing/2014/main" val="1924097858"/>
                    </a:ext>
                  </a:extLst>
                </a:gridCol>
                <a:gridCol w="1236208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</a:tblGrid>
              <a:tr h="5803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37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1000008188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1000008204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1000008221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1000008223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1000008192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625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か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zh-CN" sz="90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27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50371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K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336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検索結果詳細の上部および到着駅下部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329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23,000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19,500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14,500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6,000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7329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8" name="円/楕円 19">
            <a:extLst>
              <a:ext uri="{FF2B5EF4-FFF2-40B4-BE49-F238E27FC236}">
                <a16:creationId xmlns:a16="http://schemas.microsoft.com/office/drawing/2014/main" id="{C23A12F2-69D4-1D44-3DFD-DA3D8849C6FE}"/>
              </a:ext>
            </a:extLst>
          </p:cNvPr>
          <p:cNvSpPr>
            <a:spLocks noChangeAspect="1"/>
          </p:cNvSpPr>
          <p:nvPr/>
        </p:nvSpPr>
        <p:spPr>
          <a:xfrm>
            <a:off x="6822679" y="2376672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392A7D52-1A99-CFE4-890A-06FE3722A966}"/>
              </a:ext>
            </a:extLst>
          </p:cNvPr>
          <p:cNvSpPr>
            <a:spLocks noChangeAspect="1"/>
          </p:cNvSpPr>
          <p:nvPr/>
        </p:nvSpPr>
        <p:spPr>
          <a:xfrm>
            <a:off x="5702087" y="2550739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円/楕円 19">
            <a:extLst>
              <a:ext uri="{FF2B5EF4-FFF2-40B4-BE49-F238E27FC236}">
                <a16:creationId xmlns:a16="http://schemas.microsoft.com/office/drawing/2014/main" id="{8DCE43A8-67C5-FEEE-69FB-F191C279C7EE}"/>
              </a:ext>
            </a:extLst>
          </p:cNvPr>
          <p:cNvSpPr>
            <a:spLocks noChangeAspect="1"/>
          </p:cNvSpPr>
          <p:nvPr/>
        </p:nvSpPr>
        <p:spPr>
          <a:xfrm>
            <a:off x="7427878" y="2550739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D6B0E3A-463D-11A5-A642-3212B5235E18}"/>
              </a:ext>
            </a:extLst>
          </p:cNvPr>
          <p:cNvSpPr/>
          <p:nvPr/>
        </p:nvSpPr>
        <p:spPr>
          <a:xfrm>
            <a:off x="555391" y="609698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2805F98-3527-D18E-E79F-44DA14ACCC80}"/>
              </a:ext>
            </a:extLst>
          </p:cNvPr>
          <p:cNvSpPr/>
          <p:nvPr/>
        </p:nvSpPr>
        <p:spPr>
          <a:xfrm>
            <a:off x="6463483" y="6054588"/>
            <a:ext cx="5238935" cy="415498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本商品ではバナー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に加えて、バナー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のいずれかを必ず入稿してください。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246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ADFE6EE-A7B2-E133-C1DC-2BA16EB792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269880"/>
              </p:ext>
            </p:extLst>
          </p:nvPr>
        </p:nvGraphicFramePr>
        <p:xfrm>
          <a:off x="479425" y="918499"/>
          <a:ext cx="11308384" cy="5109692"/>
        </p:xfrm>
        <a:graphic>
          <a:graphicData uri="http://schemas.openxmlformats.org/drawingml/2006/table">
            <a:tbl>
              <a:tblPr firstCol="1" bandRow="1"/>
              <a:tblGrid>
                <a:gridCol w="131333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421895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303964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421895">
                  <a:extLst>
                    <a:ext uri="{9D8B030D-6E8A-4147-A177-3AD203B41FA5}">
                      <a16:colId xmlns:a16="http://schemas.microsoft.com/office/drawing/2014/main" val="935401049"/>
                    </a:ext>
                  </a:extLst>
                </a:gridCol>
                <a:gridCol w="1227030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436594">
                  <a:extLst>
                    <a:ext uri="{9D8B030D-6E8A-4147-A177-3AD203B41FA5}">
                      <a16:colId xmlns:a16="http://schemas.microsoft.com/office/drawing/2014/main" val="2261843913"/>
                    </a:ext>
                  </a:extLst>
                </a:gridCol>
                <a:gridCol w="1227030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599949">
                  <a:extLst>
                    <a:ext uri="{9D8B030D-6E8A-4147-A177-3AD203B41FA5}">
                      <a16:colId xmlns:a16="http://schemas.microsoft.com/office/drawing/2014/main" val="2572015205"/>
                    </a:ext>
                  </a:extLst>
                </a:gridCol>
                <a:gridCol w="1080363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575745">
                  <a:extLst>
                    <a:ext uri="{9D8B030D-6E8A-4147-A177-3AD203B41FA5}">
                      <a16:colId xmlns:a16="http://schemas.microsoft.com/office/drawing/2014/main" val="2067663509"/>
                    </a:ext>
                  </a:extLst>
                </a:gridCol>
                <a:gridCol w="1067303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  <a:gridCol w="412375">
                  <a:extLst>
                    <a:ext uri="{9D8B030D-6E8A-4147-A177-3AD203B41FA5}">
                      <a16:colId xmlns:a16="http://schemas.microsoft.com/office/drawing/2014/main" val="1010680676"/>
                    </a:ext>
                  </a:extLst>
                </a:gridCol>
                <a:gridCol w="1220910">
                  <a:extLst>
                    <a:ext uri="{9D8B030D-6E8A-4147-A177-3AD203B41FA5}">
                      <a16:colId xmlns:a16="http://schemas.microsoft.com/office/drawing/2014/main" val="2736792532"/>
                    </a:ext>
                  </a:extLst>
                </a:gridCol>
              </a:tblGrid>
              <a:tr h="65310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693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1000008193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1000008207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1000008195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1000008208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1000008209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1000008210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693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693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5205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か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zh-CN" sz="90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0190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693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2010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A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endParaRPr kumimoji="1" lang="ja-JP" altLang="en-US" sz="16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endParaRPr kumimoji="1" lang="ja-JP" altLang="en-US" sz="16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ja-JP" altLang="en-US" sz="16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ja-JP" altLang="en-US" sz="16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 sz="16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693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検索結果詳細の上部および到着駅下部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693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693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693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693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693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112,000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72,000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59,000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39,000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29,000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24,000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2010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円/楕円 19">
            <a:extLst>
              <a:ext uri="{FF2B5EF4-FFF2-40B4-BE49-F238E27FC236}">
                <a16:creationId xmlns:a16="http://schemas.microsoft.com/office/drawing/2014/main" id="{AF95DDE9-E0B3-D9BE-17D7-1FBED6D81B7B}"/>
              </a:ext>
            </a:extLst>
          </p:cNvPr>
          <p:cNvSpPr>
            <a:spLocks noChangeAspect="1"/>
          </p:cNvSpPr>
          <p:nvPr/>
        </p:nvSpPr>
        <p:spPr>
          <a:xfrm>
            <a:off x="6827634" y="2448704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円/楕円 19">
            <a:extLst>
              <a:ext uri="{FF2B5EF4-FFF2-40B4-BE49-F238E27FC236}">
                <a16:creationId xmlns:a16="http://schemas.microsoft.com/office/drawing/2014/main" id="{5934B88B-47AA-FA03-E4C7-0A2C2AC18095}"/>
              </a:ext>
            </a:extLst>
          </p:cNvPr>
          <p:cNvSpPr>
            <a:spLocks noChangeAspect="1"/>
          </p:cNvSpPr>
          <p:nvPr/>
        </p:nvSpPr>
        <p:spPr>
          <a:xfrm>
            <a:off x="5716247" y="2643971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4" name="円/楕円 19">
            <a:extLst>
              <a:ext uri="{FF2B5EF4-FFF2-40B4-BE49-F238E27FC236}">
                <a16:creationId xmlns:a16="http://schemas.microsoft.com/office/drawing/2014/main" id="{4BF48456-23DD-CB80-8110-58E0F2DE0D29}"/>
              </a:ext>
            </a:extLst>
          </p:cNvPr>
          <p:cNvSpPr>
            <a:spLocks noChangeAspect="1"/>
          </p:cNvSpPr>
          <p:nvPr/>
        </p:nvSpPr>
        <p:spPr>
          <a:xfrm>
            <a:off x="7322868" y="2630909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9FC3C0B-A9C3-2486-281A-D0F1E5FBB1A1}"/>
              </a:ext>
            </a:extLst>
          </p:cNvPr>
          <p:cNvSpPr/>
          <p:nvPr/>
        </p:nvSpPr>
        <p:spPr>
          <a:xfrm>
            <a:off x="555391" y="6127892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A0BFE20-CCBC-85E1-43E5-DA7506419D6A}"/>
              </a:ext>
            </a:extLst>
          </p:cNvPr>
          <p:cNvSpPr/>
          <p:nvPr/>
        </p:nvSpPr>
        <p:spPr>
          <a:xfrm>
            <a:off x="6628058" y="6080445"/>
            <a:ext cx="5238935" cy="415498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本商品ではバナー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に加えて、バナー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のいずれかを必ず入稿してください。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0249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AA2F96B-F9E0-1875-A784-10A167970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190338"/>
              </p:ext>
            </p:extLst>
          </p:nvPr>
        </p:nvGraphicFramePr>
        <p:xfrm>
          <a:off x="479426" y="949604"/>
          <a:ext cx="11247055" cy="5056167"/>
        </p:xfrm>
        <a:graphic>
          <a:graphicData uri="http://schemas.openxmlformats.org/drawingml/2006/table">
            <a:tbl>
              <a:tblPr firstCol="1" bandRow="1"/>
              <a:tblGrid>
                <a:gridCol w="138922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600393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297629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734571">
                  <a:extLst>
                    <a:ext uri="{9D8B030D-6E8A-4147-A177-3AD203B41FA5}">
                      <a16:colId xmlns:a16="http://schemas.microsoft.com/office/drawing/2014/main" val="3718859347"/>
                    </a:ext>
                  </a:extLst>
                </a:gridCol>
                <a:gridCol w="1269090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751908">
                  <a:extLst>
                    <a:ext uri="{9D8B030D-6E8A-4147-A177-3AD203B41FA5}">
                      <a16:colId xmlns:a16="http://schemas.microsoft.com/office/drawing/2014/main" val="133721752"/>
                    </a:ext>
                  </a:extLst>
                </a:gridCol>
                <a:gridCol w="1218734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22605449"/>
                    </a:ext>
                  </a:extLst>
                </a:gridCol>
                <a:gridCol w="652407">
                  <a:extLst>
                    <a:ext uri="{9D8B030D-6E8A-4147-A177-3AD203B41FA5}">
                      <a16:colId xmlns:a16="http://schemas.microsoft.com/office/drawing/2014/main" val="1105341003"/>
                    </a:ext>
                  </a:extLst>
                </a:gridCol>
                <a:gridCol w="1197466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727662822"/>
                    </a:ext>
                  </a:extLst>
                </a:gridCol>
                <a:gridCol w="669744">
                  <a:extLst>
                    <a:ext uri="{9D8B030D-6E8A-4147-A177-3AD203B41FA5}">
                      <a16:colId xmlns:a16="http://schemas.microsoft.com/office/drawing/2014/main" val="2373090660"/>
                    </a:ext>
                  </a:extLst>
                </a:gridCol>
                <a:gridCol w="1232207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</a:tblGrid>
              <a:tr h="6297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駅下バナーセット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59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1000008224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1000008211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1000008226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1000008227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1000008228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59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59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50195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か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zh-CN" sz="90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75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59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07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K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59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検索結果詳細の上部および到着駅下部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59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59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59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90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59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19,500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16,500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12,000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8,000</a:t>
                      </a:r>
                      <a:r>
                        <a:rPr kumimoji="1" lang="ja-JP" altLang="en-US" sz="9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0507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8" name="円/楕円 19">
            <a:extLst>
              <a:ext uri="{FF2B5EF4-FFF2-40B4-BE49-F238E27FC236}">
                <a16:creationId xmlns:a16="http://schemas.microsoft.com/office/drawing/2014/main" id="{2C4DFD58-7954-4922-D470-2C251410AFA6}"/>
              </a:ext>
            </a:extLst>
          </p:cNvPr>
          <p:cNvSpPr>
            <a:spLocks noChangeAspect="1"/>
          </p:cNvSpPr>
          <p:nvPr/>
        </p:nvSpPr>
        <p:spPr>
          <a:xfrm>
            <a:off x="6831295" y="2439898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3C49767E-9645-4C69-B991-F0FCBB33BF78}"/>
              </a:ext>
            </a:extLst>
          </p:cNvPr>
          <p:cNvSpPr>
            <a:spLocks noChangeAspect="1"/>
          </p:cNvSpPr>
          <p:nvPr/>
        </p:nvSpPr>
        <p:spPr>
          <a:xfrm>
            <a:off x="5717883" y="263296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円/楕円 19">
            <a:extLst>
              <a:ext uri="{FF2B5EF4-FFF2-40B4-BE49-F238E27FC236}">
                <a16:creationId xmlns:a16="http://schemas.microsoft.com/office/drawing/2014/main" id="{8E162BE4-2516-A43C-FFCC-6EAD81A68E3F}"/>
              </a:ext>
            </a:extLst>
          </p:cNvPr>
          <p:cNvSpPr>
            <a:spLocks noChangeAspect="1"/>
          </p:cNvSpPr>
          <p:nvPr/>
        </p:nvSpPr>
        <p:spPr>
          <a:xfrm>
            <a:off x="7350674" y="260683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A644A6E-2CAD-5CD3-321E-EC57A7D382C1}"/>
              </a:ext>
            </a:extLst>
          </p:cNvPr>
          <p:cNvSpPr/>
          <p:nvPr/>
        </p:nvSpPr>
        <p:spPr>
          <a:xfrm>
            <a:off x="555391" y="6116799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65EB89E-DD8E-A910-2583-41F007C65C75}"/>
              </a:ext>
            </a:extLst>
          </p:cNvPr>
          <p:cNvSpPr/>
          <p:nvPr/>
        </p:nvSpPr>
        <p:spPr>
          <a:xfrm>
            <a:off x="6518275" y="6077613"/>
            <a:ext cx="5238935" cy="415498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本商品ではバナー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に加えて、バナー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のいずれかを必ず入稿してください。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4852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79620823-9D2F-386A-541A-FFA9E26C50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462969"/>
              </p:ext>
            </p:extLst>
          </p:nvPr>
        </p:nvGraphicFramePr>
        <p:xfrm>
          <a:off x="479423" y="996261"/>
          <a:ext cx="11233153" cy="3779335"/>
        </p:xfrm>
        <a:graphic>
          <a:graphicData uri="http://schemas.openxmlformats.org/drawingml/2006/table">
            <a:tbl>
              <a:tblPr bandRow="1"/>
              <a:tblGrid>
                <a:gridCol w="247428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456491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361267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941109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</a:tblGrid>
              <a:tr h="55608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トップパネル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到着駅指定トップパネル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駅下バナーセット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56088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1619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4AD87B1-39EE-6499-BB65-B1139C3C5575}"/>
              </a:ext>
            </a:extLst>
          </p:cNvPr>
          <p:cNvSpPr txBox="1"/>
          <p:nvPr/>
        </p:nvSpPr>
        <p:spPr>
          <a:xfrm>
            <a:off x="513056" y="4860241"/>
            <a:ext cx="11199519" cy="17774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936E2C4C-2985-95D9-E9EC-88C6C4A7E00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370862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0AEEDD63-B9E7-613A-56CD-98D886165DC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1F3C55C-E266-9FA8-061C-02AEAC5E4197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テキスト プレースホルダー 2">
            <a:extLst>
              <a:ext uri="{FF2B5EF4-FFF2-40B4-BE49-F238E27FC236}">
                <a16:creationId xmlns:a16="http://schemas.microsoft.com/office/drawing/2014/main" id="{351E9626-25D5-978A-E871-DAA338BE68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sp>
        <p:nvSpPr>
          <p:cNvPr id="18" name="テキスト プレースホルダー 35">
            <a:extLst>
              <a:ext uri="{FF2B5EF4-FFF2-40B4-BE49-F238E27FC236}">
                <a16:creationId xmlns:a16="http://schemas.microsoft.com/office/drawing/2014/main" id="{8A9A0764-B0F5-0969-5459-0E473EEAEFEA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sp>
        <p:nvSpPr>
          <p:cNvPr id="72" name="角丸四角形 3">
            <a:extLst>
              <a:ext uri="{FF2B5EF4-FFF2-40B4-BE49-F238E27FC236}">
                <a16:creationId xmlns:a16="http://schemas.microsoft.com/office/drawing/2014/main" id="{E350C917-432B-A94B-23A5-51B6713DC416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3" name="角丸四角形 27">
            <a:extLst>
              <a:ext uri="{FF2B5EF4-FFF2-40B4-BE49-F238E27FC236}">
                <a16:creationId xmlns:a16="http://schemas.microsoft.com/office/drawing/2014/main" id="{080FDB68-C763-86B3-9CA1-280D048D3FF9}"/>
              </a:ext>
            </a:extLst>
          </p:cNvPr>
          <p:cNvSpPr/>
          <p:nvPr/>
        </p:nvSpPr>
        <p:spPr>
          <a:xfrm>
            <a:off x="4651141" y="1489234"/>
            <a:ext cx="3087389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lang="en-US" altLang="ja-JP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lang="en-US" altLang="ja-JP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lang="ja-JP" altLang="en-US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円/楕円 28">
            <a:extLst>
              <a:ext uri="{FF2B5EF4-FFF2-40B4-BE49-F238E27FC236}">
                <a16:creationId xmlns:a16="http://schemas.microsoft.com/office/drawing/2014/main" id="{FC70FB08-56A6-5867-FEEB-E57A03277BE2}"/>
              </a:ext>
            </a:extLst>
          </p:cNvPr>
          <p:cNvSpPr>
            <a:spLocks noChangeAspect="1"/>
          </p:cNvSpPr>
          <p:nvPr/>
        </p:nvSpPr>
        <p:spPr>
          <a:xfrm>
            <a:off x="4271462" y="1528452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5CE65C7-5B34-EB60-69B5-50FBA04B1F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6352" y="2504639"/>
            <a:ext cx="2928221" cy="2928221"/>
          </a:xfrm>
          <a:prstGeom prst="rect">
            <a:avLst/>
          </a:prstGeom>
        </p:spPr>
      </p:pic>
      <p:cxnSp>
        <p:nvCxnSpPr>
          <p:cNvPr id="6" name="コネクタ: カギ線 5">
            <a:extLst>
              <a:ext uri="{FF2B5EF4-FFF2-40B4-BE49-F238E27FC236}">
                <a16:creationId xmlns:a16="http://schemas.microsoft.com/office/drawing/2014/main" id="{637EF9BE-F8FD-4165-2F54-D52463305EE7}"/>
              </a:ext>
            </a:extLst>
          </p:cNvPr>
          <p:cNvCxnSpPr>
            <a:cxnSpLocks/>
          </p:cNvCxnSpPr>
          <p:nvPr/>
        </p:nvCxnSpPr>
        <p:spPr>
          <a:xfrm flipH="1">
            <a:off x="7680613" y="1764094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39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C39A5F84-F463-2164-E3A8-1625F7B877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806945"/>
              </p:ext>
            </p:extLst>
          </p:nvPr>
        </p:nvGraphicFramePr>
        <p:xfrm>
          <a:off x="479425" y="903495"/>
          <a:ext cx="11246172" cy="5103267"/>
        </p:xfrm>
        <a:graphic>
          <a:graphicData uri="http://schemas.openxmlformats.org/drawingml/2006/table">
            <a:tbl>
              <a:tblPr firstCol="1" bandRow="1"/>
              <a:tblGrid>
                <a:gridCol w="14065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586987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961512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353215">
                  <a:extLst>
                    <a:ext uri="{9D8B030D-6E8A-4147-A177-3AD203B41FA5}">
                      <a16:colId xmlns:a16="http://schemas.microsoft.com/office/drawing/2014/main" val="10512544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821946083"/>
                    </a:ext>
                  </a:extLst>
                </a:gridCol>
                <a:gridCol w="607274">
                  <a:extLst>
                    <a:ext uri="{9D8B030D-6E8A-4147-A177-3AD203B41FA5}">
                      <a16:colId xmlns:a16="http://schemas.microsoft.com/office/drawing/2014/main" val="1117208755"/>
                    </a:ext>
                  </a:extLst>
                </a:gridCol>
                <a:gridCol w="961512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302762">
                  <a:extLst>
                    <a:ext uri="{9D8B030D-6E8A-4147-A177-3AD203B41FA5}">
                      <a16:colId xmlns:a16="http://schemas.microsoft.com/office/drawing/2014/main" val="3074135209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21297523"/>
                    </a:ext>
                  </a:extLst>
                </a:gridCol>
                <a:gridCol w="627561">
                  <a:extLst>
                    <a:ext uri="{9D8B030D-6E8A-4147-A177-3AD203B41FA5}">
                      <a16:colId xmlns:a16="http://schemas.microsoft.com/office/drawing/2014/main" val="465713039"/>
                    </a:ext>
                  </a:extLst>
                </a:gridCol>
                <a:gridCol w="961512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266880">
                  <a:extLst>
                    <a:ext uri="{9D8B030D-6E8A-4147-A177-3AD203B41FA5}">
                      <a16:colId xmlns:a16="http://schemas.microsoft.com/office/drawing/2014/main" val="2255424119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4134406700"/>
                    </a:ext>
                  </a:extLst>
                </a:gridCol>
                <a:gridCol w="647847">
                  <a:extLst>
                    <a:ext uri="{9D8B030D-6E8A-4147-A177-3AD203B41FA5}">
                      <a16:colId xmlns:a16="http://schemas.microsoft.com/office/drawing/2014/main" val="1391722922"/>
                    </a:ext>
                  </a:extLst>
                </a:gridCol>
                <a:gridCol w="961512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230999">
                  <a:extLst>
                    <a:ext uri="{9D8B030D-6E8A-4147-A177-3AD203B41FA5}">
                      <a16:colId xmlns:a16="http://schemas.microsoft.com/office/drawing/2014/main" val="90654296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275244229"/>
                    </a:ext>
                  </a:extLst>
                </a:gridCol>
                <a:gridCol w="668134">
                  <a:extLst>
                    <a:ext uri="{9D8B030D-6E8A-4147-A177-3AD203B41FA5}">
                      <a16:colId xmlns:a16="http://schemas.microsoft.com/office/drawing/2014/main" val="1464258326"/>
                    </a:ext>
                  </a:extLst>
                </a:gridCol>
                <a:gridCol w="1234603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</a:tblGrid>
              <a:tr h="60682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325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1000000968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1000000990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1000000969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1000000991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1000000970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8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8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836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8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                         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374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8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marL="0" marR="0" marT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marL="0" marR="0" marT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marL="0" marR="0" marT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marL="0" marR="0" marT="72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8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618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A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K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597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zh-TW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乗換案内　検索結果詳細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8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kern="1200" dirty="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kern="1200" dirty="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kern="1200" dirty="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kern="1200" dirty="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8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325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28,000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11,000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903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8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2" name="円/楕円 19">
            <a:extLst>
              <a:ext uri="{FF2B5EF4-FFF2-40B4-BE49-F238E27FC236}">
                <a16:creationId xmlns:a16="http://schemas.microsoft.com/office/drawing/2014/main" id="{0551C91B-5406-C991-7909-C21E5207E6F7}"/>
              </a:ext>
            </a:extLst>
          </p:cNvPr>
          <p:cNvSpPr>
            <a:spLocks noChangeAspect="1"/>
          </p:cNvSpPr>
          <p:nvPr/>
        </p:nvSpPr>
        <p:spPr>
          <a:xfrm>
            <a:off x="7398468" y="2471323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4732088-82B1-6824-A4B6-E35C91A720D9}"/>
              </a:ext>
            </a:extLst>
          </p:cNvPr>
          <p:cNvSpPr/>
          <p:nvPr/>
        </p:nvSpPr>
        <p:spPr>
          <a:xfrm>
            <a:off x="555391" y="6020825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8D37385-6DD0-CB72-69A6-16BD0820210F}"/>
              </a:ext>
            </a:extLst>
          </p:cNvPr>
          <p:cNvSpPr/>
          <p:nvPr/>
        </p:nvSpPr>
        <p:spPr>
          <a:xfrm>
            <a:off x="8368020" y="6068530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946354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30BDC3C7-6264-AFE6-D17C-0C7A2681F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251168"/>
              </p:ext>
            </p:extLst>
          </p:nvPr>
        </p:nvGraphicFramePr>
        <p:xfrm>
          <a:off x="479423" y="1089026"/>
          <a:ext cx="11233152" cy="3696206"/>
        </p:xfrm>
        <a:graphic>
          <a:graphicData uri="http://schemas.openxmlformats.org/drawingml/2006/table">
            <a:tbl>
              <a:tblPr bandRow="1"/>
              <a:tblGrid>
                <a:gridCol w="274400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20176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5768975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161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1358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426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60B0AA1-204F-06E4-7A15-FB753AB512E4}"/>
              </a:ext>
            </a:extLst>
          </p:cNvPr>
          <p:cNvSpPr txBox="1"/>
          <p:nvPr/>
        </p:nvSpPr>
        <p:spPr>
          <a:xfrm>
            <a:off x="513056" y="4880269"/>
            <a:ext cx="11199519" cy="17774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" name="角丸四角形 4">
            <a:extLst>
              <a:ext uri="{FF2B5EF4-FFF2-40B4-BE49-F238E27FC236}">
                <a16:creationId xmlns:a16="http://schemas.microsoft.com/office/drawing/2014/main" id="{F92B03D0-E361-D2F1-2CB0-D8C6892B676B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</p:spTree>
    <p:extLst>
      <p:ext uri="{BB962C8B-B14F-4D97-AF65-F5344CB8AC3E}">
        <p14:creationId xmlns:p14="http://schemas.microsoft.com/office/powerpoint/2010/main" val="3874678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9436D2B-1157-B5F4-94DA-9E0E4B4D0B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719464"/>
              </p:ext>
            </p:extLst>
          </p:nvPr>
        </p:nvGraphicFramePr>
        <p:xfrm>
          <a:off x="479425" y="949879"/>
          <a:ext cx="11233150" cy="5188597"/>
        </p:xfrm>
        <a:graphic>
          <a:graphicData uri="http://schemas.openxmlformats.org/drawingml/2006/table">
            <a:tbl>
              <a:tblPr firstCol="1" bandRow="1"/>
              <a:tblGrid>
                <a:gridCol w="516570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185945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2881501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62080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到着駅指定　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</a:txBody>
                  <a:tcPr marL="45720" marR="45720" marT="3600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到着駅指定　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C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734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 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EB748A4-FECF-DF56-F9B3-AECCF0F6EBFA}"/>
              </a:ext>
            </a:extLst>
          </p:cNvPr>
          <p:cNvSpPr/>
          <p:nvPr/>
        </p:nvSpPr>
        <p:spPr>
          <a:xfrm>
            <a:off x="7996208" y="6168960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E12E416-AFDA-2855-6D7E-9ECA639BFC00}"/>
              </a:ext>
            </a:extLst>
          </p:cNvPr>
          <p:cNvSpPr/>
          <p:nvPr/>
        </p:nvSpPr>
        <p:spPr>
          <a:xfrm>
            <a:off x="7845184" y="6158562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697680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本資料は</a:t>
            </a:r>
            <a:r>
              <a:rPr lang="en-US" altLang="ja-JP" sz="1600" dirty="0">
                <a:solidFill>
                  <a:srgbClr val="0D0D0D"/>
                </a:solidFill>
                <a:latin typeface="Meiryo" panose="020B0604030504040204" pitchFamily="34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乗換案内のセールスシートです</a:t>
            </a: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</a:endParaRPr>
          </a:p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468245"/>
              </p:ext>
            </p:extLst>
          </p:nvPr>
        </p:nvGraphicFramePr>
        <p:xfrm>
          <a:off x="479425" y="182718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53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3E"/>
                </a:solidFill>
              </a:rPr>
              <a:t>Yahoo!</a:t>
            </a:r>
            <a:r>
              <a:rPr lang="ja-JP" altLang="en-US" dirty="0">
                <a:solidFill>
                  <a:srgbClr val="00003E"/>
                </a:solidFill>
              </a:rPr>
              <a:t>乗換案内</a:t>
            </a:r>
            <a:endParaRPr lang="en-US" altLang="ja-JP" dirty="0">
              <a:solidFill>
                <a:srgbClr val="00003E"/>
              </a:solidFill>
            </a:endParaRPr>
          </a:p>
          <a:p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7057459" y="282676"/>
            <a:ext cx="2221762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乗換案内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3" name="角丸四角形 3">
            <a:extLst>
              <a:ext uri="{FF2B5EF4-FFF2-40B4-BE49-F238E27FC236}">
                <a16:creationId xmlns:a16="http://schemas.microsoft.com/office/drawing/2014/main" id="{B6CAAF37-1B74-5A3C-35CB-75CDA16363B1}"/>
              </a:ext>
            </a:extLst>
          </p:cNvPr>
          <p:cNvSpPr/>
          <p:nvPr/>
        </p:nvSpPr>
        <p:spPr>
          <a:xfrm>
            <a:off x="503161" y="3471957"/>
            <a:ext cx="9906558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掲載期間</a:t>
            </a:r>
            <a:r>
              <a:rPr lang="en-US" altLang="ja-JP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2024年9月30日</a:t>
            </a: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までの商品がご好評につき、</a:t>
            </a:r>
          </a:p>
          <a:p>
            <a:pPr>
              <a:defRPr/>
            </a:pP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掲載期間のみ変更した商品を</a:t>
            </a:r>
            <a:r>
              <a:rPr lang="en-US" altLang="ja-JP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2024年8月7日</a:t>
            </a: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に新たにリリースしました。</a:t>
            </a:r>
            <a:endParaRPr lang="en-US" altLang="ja-JP" sz="2000" b="1" spc="3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4424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DAD8D3-0229-3C1D-5F01-621EEF0F0B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692978"/>
              </p:ext>
            </p:extLst>
          </p:nvPr>
        </p:nvGraphicFramePr>
        <p:xfrm>
          <a:off x="479425" y="1816674"/>
          <a:ext cx="11233150" cy="25332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  <a:r>
                        <a:rPr kumimoji="1" lang="en-US" altLang="ja-JP" sz="105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kumimoji="1" lang="ja-JP" altLang="en-US" sz="1050" b="1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P.20</a:t>
                      </a:r>
                      <a:endParaRPr kumimoji="1" lang="ja-JP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CE0F1A4B-FDAA-9A2D-CD46-6607300CDE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89903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C871832-E08E-7908-D466-F5BC3DDA1E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3645382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0AEEDD63-B9E7-613A-56CD-98D886165DC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1F3C55C-E266-9FA8-061C-02AEAC5E4197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テキスト プレースホルダー 2">
            <a:extLst>
              <a:ext uri="{FF2B5EF4-FFF2-40B4-BE49-F238E27FC236}">
                <a16:creationId xmlns:a16="http://schemas.microsoft.com/office/drawing/2014/main" id="{351E9626-25D5-978A-E871-DAA338BE68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sp>
        <p:nvSpPr>
          <p:cNvPr id="18" name="テキスト プレースホルダー 35">
            <a:extLst>
              <a:ext uri="{FF2B5EF4-FFF2-40B4-BE49-F238E27FC236}">
                <a16:creationId xmlns:a16="http://schemas.microsoft.com/office/drawing/2014/main" id="{8A9A0764-B0F5-0969-5459-0E473EEAEFEA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sp>
        <p:nvSpPr>
          <p:cNvPr id="72" name="角丸四角形 3">
            <a:extLst>
              <a:ext uri="{FF2B5EF4-FFF2-40B4-BE49-F238E27FC236}">
                <a16:creationId xmlns:a16="http://schemas.microsoft.com/office/drawing/2014/main" id="{E350C917-432B-A94B-23A5-51B6713DC416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5" name="角丸四角形 37">
            <a:extLst>
              <a:ext uri="{FF2B5EF4-FFF2-40B4-BE49-F238E27FC236}">
                <a16:creationId xmlns:a16="http://schemas.microsoft.com/office/drawing/2014/main" id="{06221454-9284-7F7C-1CE3-B36649217A6B}"/>
              </a:ext>
            </a:extLst>
          </p:cNvPr>
          <p:cNvSpPr/>
          <p:nvPr/>
        </p:nvSpPr>
        <p:spPr>
          <a:xfrm>
            <a:off x="3827066" y="3318575"/>
            <a:ext cx="2127768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6" name="円/楕円 38">
            <a:extLst>
              <a:ext uri="{FF2B5EF4-FFF2-40B4-BE49-F238E27FC236}">
                <a16:creationId xmlns:a16="http://schemas.microsoft.com/office/drawing/2014/main" id="{FA0CD5C5-CD5A-FEE7-C7BF-6A9050975B03}"/>
              </a:ext>
            </a:extLst>
          </p:cNvPr>
          <p:cNvSpPr>
            <a:spLocks noChangeAspect="1"/>
          </p:cNvSpPr>
          <p:nvPr/>
        </p:nvSpPr>
        <p:spPr>
          <a:xfrm>
            <a:off x="3812878" y="2983612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46">
            <a:extLst>
              <a:ext uri="{FF2B5EF4-FFF2-40B4-BE49-F238E27FC236}">
                <a16:creationId xmlns:a16="http://schemas.microsoft.com/office/drawing/2014/main" id="{2C393ED7-844D-F7B5-164E-E3C45EB2C089}"/>
              </a:ext>
            </a:extLst>
          </p:cNvPr>
          <p:cNvSpPr/>
          <p:nvPr/>
        </p:nvSpPr>
        <p:spPr>
          <a:xfrm>
            <a:off x="3834985" y="1866451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35BDC2F6-EBF9-30BC-9862-B3E489A303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166"/>
          <a:stretch/>
        </p:blipFill>
        <p:spPr>
          <a:xfrm>
            <a:off x="6617665" y="1658938"/>
            <a:ext cx="2469034" cy="4207784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EE3267B5-41E6-78BF-752D-F2909692879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8305"/>
          <a:stretch/>
        </p:blipFill>
        <p:spPr>
          <a:xfrm>
            <a:off x="6409266" y="1462603"/>
            <a:ext cx="2878667" cy="4404119"/>
          </a:xfrm>
          <a:prstGeom prst="rect">
            <a:avLst/>
          </a:prstGeom>
        </p:spPr>
      </p:pic>
      <p:sp>
        <p:nvSpPr>
          <p:cNvPr id="25" name="角丸四角形 47">
            <a:extLst>
              <a:ext uri="{FF2B5EF4-FFF2-40B4-BE49-F238E27FC236}">
                <a16:creationId xmlns:a16="http://schemas.microsoft.com/office/drawing/2014/main" id="{C70DD3DC-A876-D671-5251-9246D9034257}"/>
              </a:ext>
            </a:extLst>
          </p:cNvPr>
          <p:cNvSpPr/>
          <p:nvPr/>
        </p:nvSpPr>
        <p:spPr>
          <a:xfrm>
            <a:off x="3837183" y="2424069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0557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ED5DC2A-31C9-3971-A6D3-6230759E1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85868"/>
              </p:ext>
            </p:extLst>
          </p:nvPr>
        </p:nvGraphicFramePr>
        <p:xfrm>
          <a:off x="479426" y="966637"/>
          <a:ext cx="11242043" cy="5040670"/>
        </p:xfrm>
        <a:graphic>
          <a:graphicData uri="http://schemas.openxmlformats.org/drawingml/2006/table">
            <a:tbl>
              <a:tblPr firstCol="1" bandRow="1"/>
              <a:tblGrid>
                <a:gridCol w="1407588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460191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066106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127748656"/>
                    </a:ext>
                  </a:extLst>
                </a:gridCol>
                <a:gridCol w="371523">
                  <a:extLst>
                    <a:ext uri="{9D8B030D-6E8A-4147-A177-3AD203B41FA5}">
                      <a16:colId xmlns:a16="http://schemas.microsoft.com/office/drawing/2014/main" val="911241655"/>
                    </a:ext>
                  </a:extLst>
                </a:gridCol>
                <a:gridCol w="1073458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172998">
                  <a:extLst>
                    <a:ext uri="{9D8B030D-6E8A-4147-A177-3AD203B41FA5}">
                      <a16:colId xmlns:a16="http://schemas.microsoft.com/office/drawing/2014/main" val="2735264801"/>
                    </a:ext>
                  </a:extLst>
                </a:gridCol>
                <a:gridCol w="455313">
                  <a:extLst>
                    <a:ext uri="{9D8B030D-6E8A-4147-A177-3AD203B41FA5}">
                      <a16:colId xmlns:a16="http://schemas.microsoft.com/office/drawing/2014/main" val="3746055809"/>
                    </a:ext>
                  </a:extLst>
                </a:gridCol>
                <a:gridCol w="1048049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811278277"/>
                    </a:ext>
                  </a:extLst>
                </a:gridCol>
                <a:gridCol w="514262">
                  <a:extLst>
                    <a:ext uri="{9D8B030D-6E8A-4147-A177-3AD203B41FA5}">
                      <a16:colId xmlns:a16="http://schemas.microsoft.com/office/drawing/2014/main" val="3679122740"/>
                    </a:ext>
                  </a:extLst>
                </a:gridCol>
                <a:gridCol w="1058754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341033086"/>
                    </a:ext>
                  </a:extLst>
                </a:gridCol>
                <a:gridCol w="493073">
                  <a:extLst>
                    <a:ext uri="{9D8B030D-6E8A-4147-A177-3AD203B41FA5}">
                      <a16:colId xmlns:a16="http://schemas.microsoft.com/office/drawing/2014/main" val="4062512086"/>
                    </a:ext>
                  </a:extLst>
                </a:gridCol>
                <a:gridCol w="1051401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331775034"/>
                    </a:ext>
                  </a:extLst>
                </a:gridCol>
                <a:gridCol w="359500">
                  <a:extLst>
                    <a:ext uri="{9D8B030D-6E8A-4147-A177-3AD203B41FA5}">
                      <a16:colId xmlns:a16="http://schemas.microsoft.com/office/drawing/2014/main" val="304790145"/>
                    </a:ext>
                  </a:extLst>
                </a:gridCol>
                <a:gridCol w="1242467">
                  <a:extLst>
                    <a:ext uri="{9D8B030D-6E8A-4147-A177-3AD203B41FA5}">
                      <a16:colId xmlns:a16="http://schemas.microsoft.com/office/drawing/2014/main" val="2736792532"/>
                    </a:ext>
                  </a:extLst>
                </a:gridCol>
              </a:tblGrid>
              <a:tr h="66610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日～）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1000008184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1000008201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1000008202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1000008187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1000008203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1000008189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43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575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2847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A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110,000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en-US" altLang="ja-JP" sz="90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57,000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38,000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28,000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23,000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2847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80DAB13-8BCB-1F23-435A-9A53C32B543F}"/>
              </a:ext>
            </a:extLst>
          </p:cNvPr>
          <p:cNvSpPr/>
          <p:nvPr/>
        </p:nvSpPr>
        <p:spPr>
          <a:xfrm>
            <a:off x="505057" y="6083609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BEABFF0-F923-C563-4766-45B429AE93AB}"/>
              </a:ext>
            </a:extLst>
          </p:cNvPr>
          <p:cNvSpPr/>
          <p:nvPr/>
        </p:nvSpPr>
        <p:spPr>
          <a:xfrm>
            <a:off x="8624886" y="6083609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CE740C29-A0AC-A7C0-02B7-D1144773CAD1}"/>
              </a:ext>
            </a:extLst>
          </p:cNvPr>
          <p:cNvSpPr>
            <a:spLocks noChangeAspect="1"/>
          </p:cNvSpPr>
          <p:nvPr/>
        </p:nvSpPr>
        <p:spPr>
          <a:xfrm>
            <a:off x="7256913" y="2570752"/>
            <a:ext cx="180000" cy="180000"/>
          </a:xfrm>
          <a:prstGeom prst="ellipse">
            <a:avLst/>
          </a:prstGeom>
          <a:solidFill>
            <a:srgbClr val="0D0D0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575</TotalTime>
  <Words>6831</Words>
  <Application>Microsoft Office PowerPoint</Application>
  <PresentationFormat>ワイド画面</PresentationFormat>
  <Paragraphs>1121</Paragraphs>
  <Slides>30</Slides>
  <Notes>22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41" baseType="lpstr">
      <vt:lpstr>Hiragino Kaku Gothic Pro</vt:lpstr>
      <vt:lpstr>Meiryo</vt:lpstr>
      <vt:lpstr>Meiryo</vt:lpstr>
      <vt:lpstr>メイリオ 本文</vt:lpstr>
      <vt:lpstr>Yu Gothic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4</cp:revision>
  <dcterms:created xsi:type="dcterms:W3CDTF">2020-02-26T07:28:11Z</dcterms:created>
  <dcterms:modified xsi:type="dcterms:W3CDTF">2025-01-10T09:53:21Z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2024-12-20T10:10:40Z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2136d603-fb2d-426d-b55a-6da54aec0485</vt:lpwstr>
  </property>
  <property fmtid="{D5CDD505-2E9C-101B-9397-08002B2CF9AE}" pid="8" name="MSIP_Label_defa4170-0d19-0005-0004-bc88714345d2_ContentBits">
    <vt:lpwstr>0</vt:lpwstr>
  </property>
</Properties>
</file>