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5" r:id="rId1"/>
  </p:sldMasterIdLst>
  <p:notesMasterIdLst>
    <p:notesMasterId r:id="rId15"/>
  </p:notesMasterIdLst>
  <p:sldIdLst>
    <p:sldId id="469" r:id="rId2"/>
    <p:sldId id="558" r:id="rId3"/>
    <p:sldId id="700" r:id="rId4"/>
    <p:sldId id="701" r:id="rId5"/>
    <p:sldId id="702" r:id="rId6"/>
    <p:sldId id="703" r:id="rId7"/>
    <p:sldId id="704" r:id="rId8"/>
    <p:sldId id="705" r:id="rId9"/>
    <p:sldId id="706" r:id="rId10"/>
    <p:sldId id="707" r:id="rId11"/>
    <p:sldId id="708" r:id="rId12"/>
    <p:sldId id="716" r:id="rId13"/>
    <p:sldId id="512" r:id="rId1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0D0D"/>
    <a:srgbClr val="FF0033"/>
    <a:srgbClr val="0D0C0D"/>
    <a:srgbClr val="00003E"/>
    <a:srgbClr val="FFFFFF"/>
    <a:srgbClr val="252525"/>
    <a:srgbClr val="F2F2F5"/>
    <a:srgbClr val="F5F5F5"/>
    <a:srgbClr val="E9E9E9"/>
    <a:srgbClr val="ECEC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234D0B-B9D9-448E-8BBD-DF1570DFB6C1}" v="11" dt="2024-07-08T01:14:53.07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82" d="100"/>
          <a:sy n="82" d="100"/>
        </p:scale>
        <p:origin x="80" y="5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五十嵐 圭輔" userId="34ffecf3-94b1-4ebb-902e-d55b71b1d55d" providerId="ADAL" clId="{D662151F-FD1A-4FEB-9845-0E08DD797988}"/>
    <pc:docChg chg="modSld">
      <pc:chgData name="五十嵐 圭輔" userId="34ffecf3-94b1-4ebb-902e-d55b71b1d55d" providerId="ADAL" clId="{D662151F-FD1A-4FEB-9845-0E08DD797988}" dt="2024-06-27T06:08:07.613" v="7" actId="20577"/>
      <pc:docMkLst>
        <pc:docMk/>
      </pc:docMkLst>
      <pc:sldChg chg="modSp mod">
        <pc:chgData name="五十嵐 圭輔" userId="34ffecf3-94b1-4ebb-902e-d55b71b1d55d" providerId="ADAL" clId="{D662151F-FD1A-4FEB-9845-0E08DD797988}" dt="2024-06-27T06:08:07.613" v="7" actId="20577"/>
        <pc:sldMkLst>
          <pc:docMk/>
          <pc:sldMk cId="184627591" sldId="553"/>
        </pc:sldMkLst>
        <pc:graphicFrameChg chg="modGraphic">
          <ac:chgData name="五十嵐 圭輔" userId="34ffecf3-94b1-4ebb-902e-d55b71b1d55d" providerId="ADAL" clId="{D662151F-FD1A-4FEB-9845-0E08DD797988}" dt="2024-06-27T06:08:07.613" v="7" actId="20577"/>
          <ac:graphicFrameMkLst>
            <pc:docMk/>
            <pc:sldMk cId="184627591" sldId="553"/>
            <ac:graphicFrameMk id="9" creationId="{65C4A2F7-25E4-7CC1-EC28-1978F302B408}"/>
          </ac:graphicFrameMkLst>
        </pc:graphicFrameChg>
      </pc:sldChg>
    </pc:docChg>
  </pc:docChgLst>
  <pc:docChgLst>
    <pc:chgData name="Igarashi Keisuke （五十嵐圭輔）" userId="3LfdoFKC8JXU3K3AF2drcqKYccr1SthGTtYKGv5KDrw=" providerId="None" clId="Web-{15F3C502-4C02-46E2-B4D0-38AD3E64A73A}"/>
    <pc:docChg chg="modSld">
      <pc:chgData name="Igarashi Keisuke （五十嵐圭輔）" userId="3LfdoFKC8JXU3K3AF2drcqKYccr1SthGTtYKGv5KDrw=" providerId="None" clId="Web-{15F3C502-4C02-46E2-B4D0-38AD3E64A73A}" dt="2024-06-28T05:35:20.191" v="40"/>
      <pc:docMkLst>
        <pc:docMk/>
      </pc:docMkLst>
      <pc:sldChg chg="modSp">
        <pc:chgData name="Igarashi Keisuke （五十嵐圭輔）" userId="3LfdoFKC8JXU3K3AF2drcqKYccr1SthGTtYKGv5KDrw=" providerId="None" clId="Web-{15F3C502-4C02-46E2-B4D0-38AD3E64A73A}" dt="2024-06-28T05:35:20.191" v="40"/>
        <pc:sldMkLst>
          <pc:docMk/>
          <pc:sldMk cId="184627591" sldId="553"/>
        </pc:sldMkLst>
        <pc:graphicFrameChg chg="mod modGraphic">
          <ac:chgData name="Igarashi Keisuke （五十嵐圭輔）" userId="3LfdoFKC8JXU3K3AF2drcqKYccr1SthGTtYKGv5KDrw=" providerId="None" clId="Web-{15F3C502-4C02-46E2-B4D0-38AD3E64A73A}" dt="2024-06-28T05:35:20.191" v="40"/>
          <ac:graphicFrameMkLst>
            <pc:docMk/>
            <pc:sldMk cId="184627591" sldId="553"/>
            <ac:graphicFrameMk id="9" creationId="{65C4A2F7-25E4-7CC1-EC28-1978F302B408}"/>
          </ac:graphicFrameMkLst>
        </pc:graphicFrameChg>
      </pc:sldChg>
      <pc:sldChg chg="modSp">
        <pc:chgData name="Igarashi Keisuke （五十嵐圭輔）" userId="3LfdoFKC8JXU3K3AF2drcqKYccr1SthGTtYKGv5KDrw=" providerId="None" clId="Web-{15F3C502-4C02-46E2-B4D0-38AD3E64A73A}" dt="2024-06-28T05:10:43.308" v="14" actId="20577"/>
        <pc:sldMkLst>
          <pc:docMk/>
          <pc:sldMk cId="1036663611" sldId="682"/>
        </pc:sldMkLst>
        <pc:spChg chg="mod">
          <ac:chgData name="Igarashi Keisuke （五十嵐圭輔）" userId="3LfdoFKC8JXU3K3AF2drcqKYccr1SthGTtYKGv5KDrw=" providerId="None" clId="Web-{15F3C502-4C02-46E2-B4D0-38AD3E64A73A}" dt="2024-06-28T05:10:43.308" v="14" actId="20577"/>
          <ac:spMkLst>
            <pc:docMk/>
            <pc:sldMk cId="1036663611" sldId="682"/>
            <ac:spMk id="7" creationId="{F8F7F9A4-C7A8-9F25-90FE-BE324BAEF7CE}"/>
          </ac:spMkLst>
        </pc:spChg>
      </pc:sldChg>
      <pc:sldChg chg="modSp">
        <pc:chgData name="Igarashi Keisuke （五十嵐圭輔）" userId="3LfdoFKC8JXU3K3AF2drcqKYccr1SthGTtYKGv5KDrw=" providerId="None" clId="Web-{15F3C502-4C02-46E2-B4D0-38AD3E64A73A}" dt="2024-06-28T05:10:46.480" v="16" actId="20577"/>
        <pc:sldMkLst>
          <pc:docMk/>
          <pc:sldMk cId="4199029807" sldId="683"/>
        </pc:sldMkLst>
        <pc:spChg chg="mod">
          <ac:chgData name="Igarashi Keisuke （五十嵐圭輔）" userId="3LfdoFKC8JXU3K3AF2drcqKYccr1SthGTtYKGv5KDrw=" providerId="None" clId="Web-{15F3C502-4C02-46E2-B4D0-38AD3E64A73A}" dt="2024-06-28T05:10:46.480" v="16" actId="20577"/>
          <ac:spMkLst>
            <pc:docMk/>
            <pc:sldMk cId="4199029807" sldId="683"/>
            <ac:spMk id="14" creationId="{4F4DD0F0-AB25-072C-354F-B68EDBD67C18}"/>
          </ac:spMkLst>
        </pc:spChg>
      </pc:sldChg>
      <pc:sldChg chg="modSp">
        <pc:chgData name="Igarashi Keisuke （五十嵐圭輔）" userId="3LfdoFKC8JXU3K3AF2drcqKYccr1SthGTtYKGv5KDrw=" providerId="None" clId="Web-{15F3C502-4C02-46E2-B4D0-38AD3E64A73A}" dt="2024-06-28T05:10:51.168" v="18" actId="20577"/>
        <pc:sldMkLst>
          <pc:docMk/>
          <pc:sldMk cId="3634368483" sldId="684"/>
        </pc:sldMkLst>
        <pc:spChg chg="mod">
          <ac:chgData name="Igarashi Keisuke （五十嵐圭輔）" userId="3LfdoFKC8JXU3K3AF2drcqKYccr1SthGTtYKGv5KDrw=" providerId="None" clId="Web-{15F3C502-4C02-46E2-B4D0-38AD3E64A73A}" dt="2024-06-28T05:10:51.168" v="18" actId="20577"/>
          <ac:spMkLst>
            <pc:docMk/>
            <pc:sldMk cId="3634368483" sldId="684"/>
            <ac:spMk id="5" creationId="{B7D89394-B8E8-B750-94A7-F78E38F592AC}"/>
          </ac:spMkLst>
        </pc:spChg>
      </pc:sldChg>
      <pc:sldChg chg="modSp">
        <pc:chgData name="Igarashi Keisuke （五十嵐圭輔）" userId="3LfdoFKC8JXU3K3AF2drcqKYccr1SthGTtYKGv5KDrw=" providerId="None" clId="Web-{15F3C502-4C02-46E2-B4D0-38AD3E64A73A}" dt="2024-06-28T05:10:57.637" v="20" actId="20577"/>
        <pc:sldMkLst>
          <pc:docMk/>
          <pc:sldMk cId="2536428121" sldId="685"/>
        </pc:sldMkLst>
        <pc:spChg chg="mod">
          <ac:chgData name="Igarashi Keisuke （五十嵐圭輔）" userId="3LfdoFKC8JXU3K3AF2drcqKYccr1SthGTtYKGv5KDrw=" providerId="None" clId="Web-{15F3C502-4C02-46E2-B4D0-38AD3E64A73A}" dt="2024-06-28T05:10:57.637" v="20" actId="20577"/>
          <ac:spMkLst>
            <pc:docMk/>
            <pc:sldMk cId="2536428121" sldId="685"/>
            <ac:spMk id="5" creationId="{FAB997AF-565F-04D6-9A66-8D56C3B402D2}"/>
          </ac:spMkLst>
        </pc:spChg>
      </pc:sldChg>
      <pc:sldChg chg="modSp">
        <pc:chgData name="Igarashi Keisuke （五十嵐圭輔）" userId="3LfdoFKC8JXU3K3AF2drcqKYccr1SthGTtYKGv5KDrw=" providerId="None" clId="Web-{15F3C502-4C02-46E2-B4D0-38AD3E64A73A}" dt="2024-06-28T05:11:02.810" v="22" actId="20577"/>
        <pc:sldMkLst>
          <pc:docMk/>
          <pc:sldMk cId="1656392285" sldId="686"/>
        </pc:sldMkLst>
        <pc:spChg chg="mod">
          <ac:chgData name="Igarashi Keisuke （五十嵐圭輔）" userId="3LfdoFKC8JXU3K3AF2drcqKYccr1SthGTtYKGv5KDrw=" providerId="None" clId="Web-{15F3C502-4C02-46E2-B4D0-38AD3E64A73A}" dt="2024-06-28T05:11:02.810" v="22" actId="20577"/>
          <ac:spMkLst>
            <pc:docMk/>
            <pc:sldMk cId="1656392285" sldId="686"/>
            <ac:spMk id="9" creationId="{BD6E207F-474E-1626-9BCB-FDA9D39FE661}"/>
          </ac:spMkLst>
        </pc:spChg>
      </pc:sldChg>
      <pc:sldChg chg="modSp">
        <pc:chgData name="Igarashi Keisuke （五十嵐圭輔）" userId="3LfdoFKC8JXU3K3AF2drcqKYccr1SthGTtYKGv5KDrw=" providerId="None" clId="Web-{15F3C502-4C02-46E2-B4D0-38AD3E64A73A}" dt="2024-06-28T05:08:31.018" v="3" actId="20577"/>
        <pc:sldMkLst>
          <pc:docMk/>
          <pc:sldMk cId="874081755" sldId="690"/>
        </pc:sldMkLst>
        <pc:spChg chg="mod">
          <ac:chgData name="Igarashi Keisuke （五十嵐圭輔）" userId="3LfdoFKC8JXU3K3AF2drcqKYccr1SthGTtYKGv5KDrw=" providerId="None" clId="Web-{15F3C502-4C02-46E2-B4D0-38AD3E64A73A}" dt="2024-06-28T05:08:31.018" v="3" actId="20577"/>
          <ac:spMkLst>
            <pc:docMk/>
            <pc:sldMk cId="874081755" sldId="690"/>
            <ac:spMk id="2" creationId="{DEDBEF49-4ED3-D7A5-B1C1-AA91C9840AFF}"/>
          </ac:spMkLst>
        </pc:spChg>
      </pc:sldChg>
      <pc:sldChg chg="modSp">
        <pc:chgData name="Igarashi Keisuke （五十嵐圭輔）" userId="3LfdoFKC8JXU3K3AF2drcqKYccr1SthGTtYKGv5KDrw=" providerId="None" clId="Web-{15F3C502-4C02-46E2-B4D0-38AD3E64A73A}" dt="2024-06-28T05:08:43.675" v="6" actId="20577"/>
        <pc:sldMkLst>
          <pc:docMk/>
          <pc:sldMk cId="1523360718" sldId="692"/>
        </pc:sldMkLst>
        <pc:spChg chg="mod">
          <ac:chgData name="Igarashi Keisuke （五十嵐圭輔）" userId="3LfdoFKC8JXU3K3AF2drcqKYccr1SthGTtYKGv5KDrw=" providerId="None" clId="Web-{15F3C502-4C02-46E2-B4D0-38AD3E64A73A}" dt="2024-06-28T05:08:43.675" v="6" actId="20577"/>
          <ac:spMkLst>
            <pc:docMk/>
            <pc:sldMk cId="1523360718" sldId="692"/>
            <ac:spMk id="20" creationId="{12F31B7F-3BE2-FC4E-BF24-D46BFEA91F13}"/>
          </ac:spMkLst>
        </pc:spChg>
      </pc:sldChg>
      <pc:sldChg chg="modSp">
        <pc:chgData name="Igarashi Keisuke （五十嵐圭輔）" userId="3LfdoFKC8JXU3K3AF2drcqKYccr1SthGTtYKGv5KDrw=" providerId="None" clId="Web-{15F3C502-4C02-46E2-B4D0-38AD3E64A73A}" dt="2024-06-28T05:08:56.473" v="9" actId="20577"/>
        <pc:sldMkLst>
          <pc:docMk/>
          <pc:sldMk cId="1845343911" sldId="693"/>
        </pc:sldMkLst>
        <pc:spChg chg="mod">
          <ac:chgData name="Igarashi Keisuke （五十嵐圭輔）" userId="3LfdoFKC8JXU3K3AF2drcqKYccr1SthGTtYKGv5KDrw=" providerId="None" clId="Web-{15F3C502-4C02-46E2-B4D0-38AD3E64A73A}" dt="2024-06-28T05:08:56.473" v="9" actId="20577"/>
          <ac:spMkLst>
            <pc:docMk/>
            <pc:sldMk cId="1845343911" sldId="693"/>
            <ac:spMk id="20" creationId="{12F31B7F-3BE2-FC4E-BF24-D46BFEA91F13}"/>
          </ac:spMkLst>
        </pc:spChg>
      </pc:sldChg>
      <pc:sldChg chg="modSp">
        <pc:chgData name="Igarashi Keisuke （五十嵐圭輔）" userId="3LfdoFKC8JXU3K3AF2drcqKYccr1SthGTtYKGv5KDrw=" providerId="None" clId="Web-{15F3C502-4C02-46E2-B4D0-38AD3E64A73A}" dt="2024-06-28T05:09:04.958" v="11" actId="20577"/>
        <pc:sldMkLst>
          <pc:docMk/>
          <pc:sldMk cId="2330817499" sldId="694"/>
        </pc:sldMkLst>
        <pc:spChg chg="mod">
          <ac:chgData name="Igarashi Keisuke （五十嵐圭輔）" userId="3LfdoFKC8JXU3K3AF2drcqKYccr1SthGTtYKGv5KDrw=" providerId="None" clId="Web-{15F3C502-4C02-46E2-B4D0-38AD3E64A73A}" dt="2024-06-28T05:09:04.958" v="11" actId="20577"/>
          <ac:spMkLst>
            <pc:docMk/>
            <pc:sldMk cId="2330817499" sldId="694"/>
            <ac:spMk id="8" creationId="{5F29D623-C3C0-1F99-4FAF-701563917D48}"/>
          </ac:spMkLst>
        </pc:spChg>
      </pc:sldChg>
    </pc:docChg>
  </pc:docChgLst>
  <pc:docChgLst>
    <pc:chgData userId="7815483560_tp_box_2" providerId="OAuth2" clId="{49299D62-DCEC-4785-9C09-3573F6006A0C}"/>
    <pc:docChg chg="custSel modSld">
      <pc:chgData name="" userId="7815483560_tp_box_2" providerId="OAuth2" clId="{49299D62-DCEC-4785-9C09-3573F6006A0C}" dt="2024-07-03T08:19:24.421" v="63" actId="20577"/>
      <pc:docMkLst>
        <pc:docMk/>
      </pc:docMkLst>
      <pc:sldChg chg="modSp mod">
        <pc:chgData name="" userId="7815483560_tp_box_2" providerId="OAuth2" clId="{49299D62-DCEC-4785-9C09-3573F6006A0C}" dt="2024-07-03T08:18:17.252" v="57" actId="20577"/>
        <pc:sldMkLst>
          <pc:docMk/>
          <pc:sldMk cId="91540472" sldId="659"/>
        </pc:sldMkLst>
        <pc:spChg chg="mod">
          <ac:chgData name="" userId="7815483560_tp_box_2" providerId="OAuth2" clId="{49299D62-DCEC-4785-9C09-3573F6006A0C}" dt="2024-07-03T08:18:17.252" v="57" actId="20577"/>
          <ac:spMkLst>
            <pc:docMk/>
            <pc:sldMk cId="91540472" sldId="659"/>
            <ac:spMk id="3" creationId="{A9285DCD-41AE-75AD-721D-516BD3EAA84A}"/>
          </ac:spMkLst>
        </pc:spChg>
      </pc:sldChg>
      <pc:sldChg chg="modSp mod">
        <pc:chgData name="" userId="7815483560_tp_box_2" providerId="OAuth2" clId="{49299D62-DCEC-4785-9C09-3573F6006A0C}" dt="2024-07-03T08:19:24.421" v="63" actId="20577"/>
        <pc:sldMkLst>
          <pc:docMk/>
          <pc:sldMk cId="3615286181" sldId="668"/>
        </pc:sldMkLst>
        <pc:spChg chg="mod">
          <ac:chgData name="" userId="7815483560_tp_box_2" providerId="OAuth2" clId="{49299D62-DCEC-4785-9C09-3573F6006A0C}" dt="2024-07-03T08:19:24.421" v="63" actId="20577"/>
          <ac:spMkLst>
            <pc:docMk/>
            <pc:sldMk cId="3615286181" sldId="668"/>
            <ac:spMk id="3" creationId="{A9285DCD-41AE-75AD-721D-516BD3EAA84A}"/>
          </ac:spMkLst>
        </pc:spChg>
      </pc:sldChg>
      <pc:sldChg chg="delSp modSp mod">
        <pc:chgData name="" userId="7815483560_tp_box_2" providerId="OAuth2" clId="{49299D62-DCEC-4785-9C09-3573F6006A0C}" dt="2024-07-03T08:12:22.583" v="26" actId="1035"/>
        <pc:sldMkLst>
          <pc:docMk/>
          <pc:sldMk cId="3634368483" sldId="684"/>
        </pc:sldMkLst>
        <pc:spChg chg="mod">
          <ac:chgData name="" userId="7815483560_tp_box_2" providerId="OAuth2" clId="{49299D62-DCEC-4785-9C09-3573F6006A0C}" dt="2024-07-03T08:12:22.583" v="26" actId="1035"/>
          <ac:spMkLst>
            <pc:docMk/>
            <pc:sldMk cId="3634368483" sldId="684"/>
            <ac:spMk id="19" creationId="{66F71D73-B9A0-EBCB-537A-60DB003F951A}"/>
          </ac:spMkLst>
        </pc:spChg>
        <pc:spChg chg="del">
          <ac:chgData name="" userId="7815483560_tp_box_2" providerId="OAuth2" clId="{49299D62-DCEC-4785-9C09-3573F6006A0C}" dt="2024-07-03T08:11:31.293" v="0" actId="478"/>
          <ac:spMkLst>
            <pc:docMk/>
            <pc:sldMk cId="3634368483" sldId="684"/>
            <ac:spMk id="20" creationId="{5AEDCDFB-A6E5-96EC-1D98-399DBDF7F452}"/>
          </ac:spMkLst>
        </pc:spChg>
      </pc:sldChg>
      <pc:sldChg chg="delSp modSp mod">
        <pc:chgData name="" userId="7815483560_tp_box_2" providerId="OAuth2" clId="{49299D62-DCEC-4785-9C09-3573F6006A0C}" dt="2024-07-03T08:12:43.336" v="51" actId="1035"/>
        <pc:sldMkLst>
          <pc:docMk/>
          <pc:sldMk cId="2536428121" sldId="685"/>
        </pc:sldMkLst>
        <pc:spChg chg="mod">
          <ac:chgData name="" userId="7815483560_tp_box_2" providerId="OAuth2" clId="{49299D62-DCEC-4785-9C09-3573F6006A0C}" dt="2024-07-03T08:12:43.336" v="51" actId="1035"/>
          <ac:spMkLst>
            <pc:docMk/>
            <pc:sldMk cId="2536428121" sldId="685"/>
            <ac:spMk id="19" creationId="{66F71D73-B9A0-EBCB-537A-60DB003F951A}"/>
          </ac:spMkLst>
        </pc:spChg>
        <pc:spChg chg="del">
          <ac:chgData name="" userId="7815483560_tp_box_2" providerId="OAuth2" clId="{49299D62-DCEC-4785-9C09-3573F6006A0C}" dt="2024-07-03T08:11:52.849" v="1" actId="478"/>
          <ac:spMkLst>
            <pc:docMk/>
            <pc:sldMk cId="2536428121" sldId="685"/>
            <ac:spMk id="20" creationId="{5AEDCDFB-A6E5-96EC-1D98-399DBDF7F452}"/>
          </ac:spMkLst>
        </pc:spChg>
      </pc:sldChg>
    </pc:docChg>
  </pc:docChgLst>
  <pc:docChgLst>
    <pc:chgData name="Igarashi Keisuke （五十嵐圭輔）" userId="3LfdoFKC8JXU3K3AF2drcqKYccr1SthGTtYKGv5KDrw=" providerId="None" clId="Web-{6E69B15F-8CB4-43A7-BEBF-712A658DFC66}"/>
    <pc:docChg chg="modSld">
      <pc:chgData name="Igarashi Keisuke （五十嵐圭輔）" userId="3LfdoFKC8JXU3K3AF2drcqKYccr1SthGTtYKGv5KDrw=" providerId="None" clId="Web-{6E69B15F-8CB4-43A7-BEBF-712A658DFC66}" dt="2024-06-28T05:44:19.216" v="0"/>
      <pc:docMkLst>
        <pc:docMk/>
      </pc:docMkLst>
      <pc:sldChg chg="modSp">
        <pc:chgData name="Igarashi Keisuke （五十嵐圭輔）" userId="3LfdoFKC8JXU3K3AF2drcqKYccr1SthGTtYKGv5KDrw=" providerId="None" clId="Web-{6E69B15F-8CB4-43A7-BEBF-712A658DFC66}" dt="2024-06-28T05:44:19.216" v="0"/>
        <pc:sldMkLst>
          <pc:docMk/>
          <pc:sldMk cId="3984534711" sldId="558"/>
        </pc:sldMkLst>
        <pc:graphicFrameChg chg="modGraphic">
          <ac:chgData name="Igarashi Keisuke （五十嵐圭輔）" userId="3LfdoFKC8JXU3K3AF2drcqKYccr1SthGTtYKGv5KDrw=" providerId="None" clId="Web-{6E69B15F-8CB4-43A7-BEBF-712A658DFC66}" dt="2024-06-28T05:44:19.216" v="0"/>
          <ac:graphicFrameMkLst>
            <pc:docMk/>
            <pc:sldMk cId="3984534711" sldId="558"/>
            <ac:graphicFrameMk id="11" creationId="{C24C45D3-2D8D-807A-49FA-A91C05C6AA08}"/>
          </ac:graphicFrameMkLst>
        </pc:graphicFrameChg>
      </pc:sldChg>
    </pc:docChg>
  </pc:docChgLst>
  <pc:docChgLst>
    <pc:chgData name="Koiwa Tetsuya （小岩哲也）" userId="S82ofGJgKF91fShyWkCCVRqxgs0zrWBB/crYMMw9TcU=" providerId="None" clId="Web-{222B1D8A-D280-4320-B83B-7612154B901A}"/>
    <pc:docChg chg="modSld">
      <pc:chgData name="Koiwa Tetsuya （小岩哲也）" userId="S82ofGJgKF91fShyWkCCVRqxgs0zrWBB/crYMMw9TcU=" providerId="None" clId="Web-{222B1D8A-D280-4320-B83B-7612154B901A}" dt="2024-07-03T05:26:58.756" v="52"/>
      <pc:docMkLst>
        <pc:docMk/>
      </pc:docMkLst>
      <pc:sldChg chg="modSp">
        <pc:chgData name="Koiwa Tetsuya （小岩哲也）" userId="S82ofGJgKF91fShyWkCCVRqxgs0zrWBB/crYMMw9TcU=" providerId="None" clId="Web-{222B1D8A-D280-4320-B83B-7612154B901A}" dt="2024-07-03T05:26:58.756" v="52"/>
        <pc:sldMkLst>
          <pc:docMk/>
          <pc:sldMk cId="833036895" sldId="699"/>
        </pc:sldMkLst>
        <pc:spChg chg="mod">
          <ac:chgData name="Koiwa Tetsuya （小岩哲也）" userId="S82ofGJgKF91fShyWkCCVRqxgs0zrWBB/crYMMw9TcU=" providerId="None" clId="Web-{222B1D8A-D280-4320-B83B-7612154B901A}" dt="2024-07-03T05:25:34.612" v="0" actId="1076"/>
          <ac:spMkLst>
            <pc:docMk/>
            <pc:sldMk cId="833036895" sldId="699"/>
            <ac:spMk id="4" creationId="{ADF194AA-A515-00D5-C324-24F6E02A9E0C}"/>
          </ac:spMkLst>
        </pc:spChg>
        <pc:graphicFrameChg chg="mod modGraphic">
          <ac:chgData name="Koiwa Tetsuya （小岩哲也）" userId="S82ofGJgKF91fShyWkCCVRqxgs0zrWBB/crYMMw9TcU=" providerId="None" clId="Web-{222B1D8A-D280-4320-B83B-7612154B901A}" dt="2024-07-03T05:26:58.756" v="52"/>
          <ac:graphicFrameMkLst>
            <pc:docMk/>
            <pc:sldMk cId="833036895" sldId="699"/>
            <ac:graphicFrameMk id="6" creationId="{C13DC734-582B-49E1-A273-53D9A80F5266}"/>
          </ac:graphicFrameMkLst>
        </pc:graphicFrameChg>
      </pc:sldChg>
    </pc:docChg>
  </pc:docChgLst>
  <pc:docChgLst>
    <pc:chgData name="Igarashi Keisuke （五十嵐圭輔）" userId="3LfdoFKC8JXU3K3AF2drcqKYccr1SthGTtYKGv5KDrw=" providerId="None" clId="Web-{44F3F253-4225-4B8E-8BAC-B112B84A49DA}"/>
    <pc:docChg chg="modSld">
      <pc:chgData name="Igarashi Keisuke （五十嵐圭輔）" userId="3LfdoFKC8JXU3K3AF2drcqKYccr1SthGTtYKGv5KDrw=" providerId="None" clId="Web-{44F3F253-4225-4B8E-8BAC-B112B84A49DA}" dt="2024-06-28T02:12:13.554" v="2" actId="20577"/>
      <pc:docMkLst>
        <pc:docMk/>
      </pc:docMkLst>
      <pc:sldChg chg="modSp">
        <pc:chgData name="Igarashi Keisuke （五十嵐圭輔）" userId="3LfdoFKC8JXU3K3AF2drcqKYccr1SthGTtYKGv5KDrw=" providerId="None" clId="Web-{44F3F253-4225-4B8E-8BAC-B112B84A49DA}" dt="2024-06-28T02:12:13.554" v="2" actId="20577"/>
        <pc:sldMkLst>
          <pc:docMk/>
          <pc:sldMk cId="739954864" sldId="635"/>
        </pc:sldMkLst>
        <pc:spChg chg="mod">
          <ac:chgData name="Igarashi Keisuke （五十嵐圭輔）" userId="3LfdoFKC8JXU3K3AF2drcqKYccr1SthGTtYKGv5KDrw=" providerId="None" clId="Web-{44F3F253-4225-4B8E-8BAC-B112B84A49DA}" dt="2024-06-28T02:12:13.554" v="2" actId="20577"/>
          <ac:spMkLst>
            <pc:docMk/>
            <pc:sldMk cId="739954864" sldId="635"/>
            <ac:spMk id="5" creationId="{00F8B774-797B-3F02-CD78-33F61D8A9E55}"/>
          </ac:spMkLst>
        </pc:spChg>
      </pc:sldChg>
    </pc:docChg>
  </pc:docChgLst>
  <pc:docChgLst>
    <pc:chgData name="Koiwa Tetsuya （小岩哲也）" userId="S82ofGJgKF91fShyWkCCVRqxgs0zrWBB/crYMMw9TcU=" providerId="None" clId="Web-{843F8DDC-5697-4385-BCC4-304AC456B9A9}"/>
    <pc:docChg chg="modSld">
      <pc:chgData name="Koiwa Tetsuya （小岩哲也）" userId="S82ofGJgKF91fShyWkCCVRqxgs0zrWBB/crYMMw9TcU=" providerId="None" clId="Web-{843F8DDC-5697-4385-BCC4-304AC456B9A9}" dt="2024-07-03T08:07:47.455" v="3"/>
      <pc:docMkLst>
        <pc:docMk/>
      </pc:docMkLst>
      <pc:sldChg chg="modSp">
        <pc:chgData name="Koiwa Tetsuya （小岩哲也）" userId="S82ofGJgKF91fShyWkCCVRqxgs0zrWBB/crYMMw9TcU=" providerId="None" clId="Web-{843F8DDC-5697-4385-BCC4-304AC456B9A9}" dt="2024-07-03T08:07:47.455" v="3"/>
        <pc:sldMkLst>
          <pc:docMk/>
          <pc:sldMk cId="833036895" sldId="699"/>
        </pc:sldMkLst>
        <pc:graphicFrameChg chg="mod modGraphic">
          <ac:chgData name="Koiwa Tetsuya （小岩哲也）" userId="S82ofGJgKF91fShyWkCCVRqxgs0zrWBB/crYMMw9TcU=" providerId="None" clId="Web-{843F8DDC-5697-4385-BCC4-304AC456B9A9}" dt="2024-07-03T08:07:47.455" v="3"/>
          <ac:graphicFrameMkLst>
            <pc:docMk/>
            <pc:sldMk cId="833036895" sldId="699"/>
            <ac:graphicFrameMk id="6" creationId="{C13DC734-582B-49E1-A273-53D9A80F5266}"/>
          </ac:graphicFrameMkLst>
        </pc:graphicFrameChg>
      </pc:sldChg>
    </pc:docChg>
  </pc:docChgLst>
  <pc:docChgLst>
    <pc:chgData name="Koiwa Tetsuya （小岩哲也）" userId="S82ofGJgKF91fShyWkCCVRqxgs0zrWBB/crYMMw9TcU=" providerId="None" clId="Web-{32C53023-9FF2-403E-8BED-775032259E4F}"/>
    <pc:docChg chg="modSld">
      <pc:chgData name="Koiwa Tetsuya （小岩哲也）" userId="S82ofGJgKF91fShyWkCCVRqxgs0zrWBB/crYMMw9TcU=" providerId="None" clId="Web-{32C53023-9FF2-403E-8BED-775032259E4F}" dt="2024-07-02T02:28:52.336" v="1" actId="20577"/>
      <pc:docMkLst>
        <pc:docMk/>
      </pc:docMkLst>
      <pc:sldChg chg="modSp">
        <pc:chgData name="Koiwa Tetsuya （小岩哲也）" userId="S82ofGJgKF91fShyWkCCVRqxgs0zrWBB/crYMMw9TcU=" providerId="None" clId="Web-{32C53023-9FF2-403E-8BED-775032259E4F}" dt="2024-07-02T02:28:52.336" v="1" actId="20577"/>
        <pc:sldMkLst>
          <pc:docMk/>
          <pc:sldMk cId="4173633014" sldId="697"/>
        </pc:sldMkLst>
        <pc:spChg chg="mod">
          <ac:chgData name="Koiwa Tetsuya （小岩哲也）" userId="S82ofGJgKF91fShyWkCCVRqxgs0zrWBB/crYMMw9TcU=" providerId="None" clId="Web-{32C53023-9FF2-403E-8BED-775032259E4F}" dt="2024-07-02T02:28:52.336" v="1" actId="20577"/>
          <ac:spMkLst>
            <pc:docMk/>
            <pc:sldMk cId="4173633014" sldId="697"/>
            <ac:spMk id="8" creationId="{F581B7AA-455D-38F3-79BD-28943E2E1906}"/>
          </ac:spMkLst>
        </pc:spChg>
      </pc:sldChg>
    </pc:docChg>
  </pc:docChgLst>
  <pc:docChgLst>
    <pc:chgData userId="7283631851_tp_box_2" providerId="OAuth2" clId="{13234D0B-B9D9-448E-8BBD-DF1570DFB6C1}"/>
    <pc:docChg chg="undo custSel modSld modMainMaster">
      <pc:chgData name="" userId="7283631851_tp_box_2" providerId="OAuth2" clId="{13234D0B-B9D9-448E-8BBD-DF1570DFB6C1}" dt="2024-07-09T06:20:21.740" v="333" actId="207"/>
      <pc:docMkLst>
        <pc:docMk/>
      </pc:docMkLst>
      <pc:sldChg chg="addSp delSp modSp mod">
        <pc:chgData name="" userId="7283631851_tp_box_2" providerId="OAuth2" clId="{13234D0B-B9D9-448E-8BBD-DF1570DFB6C1}" dt="2024-07-09T06:16:58.405" v="320" actId="207"/>
        <pc:sldMkLst>
          <pc:docMk/>
          <pc:sldMk cId="3400282486" sldId="514"/>
        </pc:sldMkLst>
        <pc:spChg chg="del">
          <ac:chgData name="" userId="7283631851_tp_box_2" providerId="OAuth2" clId="{13234D0B-B9D9-448E-8BBD-DF1570DFB6C1}" dt="2024-07-02T12:39:20.480" v="263" actId="478"/>
          <ac:spMkLst>
            <pc:docMk/>
            <pc:sldMk cId="3400282486" sldId="514"/>
            <ac:spMk id="2" creationId="{DEDBEF49-4ED3-D7A5-B1C1-AA91C9840AFF}"/>
          </ac:spMkLst>
        </pc:spChg>
        <pc:spChg chg="add del mod">
          <ac:chgData name="" userId="7283631851_tp_box_2" providerId="OAuth2" clId="{13234D0B-B9D9-448E-8BBD-DF1570DFB6C1}" dt="2024-07-02T12:39:22.825" v="264" actId="478"/>
          <ac:spMkLst>
            <pc:docMk/>
            <pc:sldMk cId="3400282486" sldId="514"/>
            <ac:spMk id="6" creationId="{0498E432-D59A-06BB-D4F0-72F7BCEC4EDA}"/>
          </ac:spMkLst>
        </pc:spChg>
        <pc:spChg chg="mod">
          <ac:chgData name="" userId="7283631851_tp_box_2" providerId="OAuth2" clId="{13234D0B-B9D9-448E-8BBD-DF1570DFB6C1}" dt="2024-07-09T06:16:58.405" v="320" actId="207"/>
          <ac:spMkLst>
            <pc:docMk/>
            <pc:sldMk cId="3400282486" sldId="514"/>
            <ac:spMk id="7" creationId="{E2067D13-9A1C-9E52-9472-7CEC40A26D43}"/>
          </ac:spMkLst>
        </pc:spChg>
        <pc:spChg chg="add mod">
          <ac:chgData name="" userId="7283631851_tp_box_2" providerId="OAuth2" clId="{13234D0B-B9D9-448E-8BBD-DF1570DFB6C1}" dt="2024-07-02T12:39:23.441" v="265"/>
          <ac:spMkLst>
            <pc:docMk/>
            <pc:sldMk cId="3400282486" sldId="514"/>
            <ac:spMk id="9" creationId="{453285B5-2A75-E386-8846-513735775A8E}"/>
          </ac:spMkLst>
        </pc:spChg>
        <pc:graphicFrameChg chg="modGraphic">
          <ac:chgData name="" userId="7283631851_tp_box_2" providerId="OAuth2" clId="{13234D0B-B9D9-448E-8BBD-DF1570DFB6C1}" dt="2024-07-09T06:16:50.309" v="319" actId="207"/>
          <ac:graphicFrameMkLst>
            <pc:docMk/>
            <pc:sldMk cId="3400282486" sldId="514"/>
            <ac:graphicFrameMk id="8" creationId="{7FACBCE0-E191-A1CE-9646-7986E6AE6905}"/>
          </ac:graphicFrameMkLst>
        </pc:graphicFrameChg>
      </pc:sldChg>
      <pc:sldChg chg="modSp mod">
        <pc:chgData name="" userId="7283631851_tp_box_2" providerId="OAuth2" clId="{13234D0B-B9D9-448E-8BBD-DF1570DFB6C1}" dt="2024-07-01T09:16:04.472" v="54" actId="20577"/>
        <pc:sldMkLst>
          <pc:docMk/>
          <pc:sldMk cId="184627591" sldId="553"/>
        </pc:sldMkLst>
        <pc:graphicFrameChg chg="modGraphic">
          <ac:chgData name="" userId="7283631851_tp_box_2" providerId="OAuth2" clId="{13234D0B-B9D9-448E-8BBD-DF1570DFB6C1}" dt="2024-07-01T09:16:04.472" v="54" actId="20577"/>
          <ac:graphicFrameMkLst>
            <pc:docMk/>
            <pc:sldMk cId="184627591" sldId="553"/>
            <ac:graphicFrameMk id="9" creationId="{65C4A2F7-25E4-7CC1-EC28-1978F302B408}"/>
          </ac:graphicFrameMkLst>
        </pc:graphicFrameChg>
      </pc:sldChg>
      <pc:sldChg chg="modSp mod">
        <pc:chgData name="" userId="7283631851_tp_box_2" providerId="OAuth2" clId="{13234D0B-B9D9-448E-8BBD-DF1570DFB6C1}" dt="2024-07-02T11:54:46.052" v="126" actId="14100"/>
        <pc:sldMkLst>
          <pc:docMk/>
          <pc:sldMk cId="3984534711" sldId="558"/>
        </pc:sldMkLst>
        <pc:graphicFrameChg chg="mod modGraphic">
          <ac:chgData name="" userId="7283631851_tp_box_2" providerId="OAuth2" clId="{13234D0B-B9D9-448E-8BBD-DF1570DFB6C1}" dt="2024-07-02T11:54:46.052" v="126" actId="14100"/>
          <ac:graphicFrameMkLst>
            <pc:docMk/>
            <pc:sldMk cId="3984534711" sldId="558"/>
            <ac:graphicFrameMk id="11" creationId="{C24C45D3-2D8D-807A-49FA-A91C05C6AA08}"/>
          </ac:graphicFrameMkLst>
        </pc:graphicFrameChg>
      </pc:sldChg>
      <pc:sldChg chg="modSp mod">
        <pc:chgData name="" userId="7283631851_tp_box_2" providerId="OAuth2" clId="{13234D0B-B9D9-448E-8BBD-DF1570DFB6C1}" dt="2024-07-02T12:27:28.729" v="201"/>
        <pc:sldMkLst>
          <pc:docMk/>
          <pc:sldMk cId="2112894444" sldId="562"/>
        </pc:sldMkLst>
        <pc:graphicFrameChg chg="mod modGraphic">
          <ac:chgData name="" userId="7283631851_tp_box_2" providerId="OAuth2" clId="{13234D0B-B9D9-448E-8BBD-DF1570DFB6C1}" dt="2024-07-02T12:27:28.729" v="201"/>
          <ac:graphicFrameMkLst>
            <pc:docMk/>
            <pc:sldMk cId="2112894444" sldId="562"/>
            <ac:graphicFrameMk id="10" creationId="{F67B7EEB-573A-9DF0-2B5D-1EA6EE856F25}"/>
          </ac:graphicFrameMkLst>
        </pc:graphicFrameChg>
      </pc:sldChg>
      <pc:sldChg chg="modSp mod">
        <pc:chgData name="" userId="7283631851_tp_box_2" providerId="OAuth2" clId="{13234D0B-B9D9-448E-8BBD-DF1570DFB6C1}" dt="2024-07-08T01:11:18.418" v="302" actId="20577"/>
        <pc:sldMkLst>
          <pc:docMk/>
          <pc:sldMk cId="3740557627" sldId="575"/>
        </pc:sldMkLst>
        <pc:spChg chg="mod">
          <ac:chgData name="" userId="7283631851_tp_box_2" providerId="OAuth2" clId="{13234D0B-B9D9-448E-8BBD-DF1570DFB6C1}" dt="2024-07-01T09:13:58.275" v="10" actId="20577"/>
          <ac:spMkLst>
            <pc:docMk/>
            <pc:sldMk cId="3740557627" sldId="575"/>
            <ac:spMk id="40" creationId="{EA15963D-7BE0-9F3B-A513-838C4493065E}"/>
          </ac:spMkLst>
        </pc:spChg>
        <pc:spChg chg="mod">
          <ac:chgData name="" userId="7283631851_tp_box_2" providerId="OAuth2" clId="{13234D0B-B9D9-448E-8BBD-DF1570DFB6C1}" dt="2024-07-08T01:11:18.418" v="302" actId="20577"/>
          <ac:spMkLst>
            <pc:docMk/>
            <pc:sldMk cId="3740557627" sldId="575"/>
            <ac:spMk id="72" creationId="{E350C917-432B-A94B-23A5-51B6713DC416}"/>
          </ac:spMkLst>
        </pc:spChg>
      </pc:sldChg>
      <pc:sldChg chg="addSp delSp modSp mod">
        <pc:chgData name="" userId="7283631851_tp_box_2" providerId="OAuth2" clId="{13234D0B-B9D9-448E-8BBD-DF1570DFB6C1}" dt="2024-07-02T12:39:15.598" v="262"/>
        <pc:sldMkLst>
          <pc:docMk/>
          <pc:sldMk cId="2958302193" sldId="576"/>
        </pc:sldMkLst>
        <pc:spChg chg="add del mod">
          <ac:chgData name="" userId="7283631851_tp_box_2" providerId="OAuth2" clId="{13234D0B-B9D9-448E-8BBD-DF1570DFB6C1}" dt="2024-07-02T12:39:14.877" v="261" actId="478"/>
          <ac:spMkLst>
            <pc:docMk/>
            <pc:sldMk cId="2958302193" sldId="576"/>
            <ac:spMk id="5" creationId="{7C704E48-8515-5E87-AF0E-43569252E8FC}"/>
          </ac:spMkLst>
        </pc:spChg>
        <pc:spChg chg="add mod">
          <ac:chgData name="" userId="7283631851_tp_box_2" providerId="OAuth2" clId="{13234D0B-B9D9-448E-8BBD-DF1570DFB6C1}" dt="2024-07-02T12:39:15.598" v="262"/>
          <ac:spMkLst>
            <pc:docMk/>
            <pc:sldMk cId="2958302193" sldId="576"/>
            <ac:spMk id="7" creationId="{F7EB7768-783E-D0F2-C3EF-182C334A563E}"/>
          </ac:spMkLst>
        </pc:spChg>
        <pc:spChg chg="del">
          <ac:chgData name="" userId="7283631851_tp_box_2" providerId="OAuth2" clId="{13234D0B-B9D9-448E-8BBD-DF1570DFB6C1}" dt="2024-07-02T12:39:12.458" v="260" actId="478"/>
          <ac:spMkLst>
            <pc:docMk/>
            <pc:sldMk cId="2958302193" sldId="576"/>
            <ac:spMk id="16" creationId="{7A33E4AB-2025-038B-AF6C-6286E9BA7EF4}"/>
          </ac:spMkLst>
        </pc:spChg>
        <pc:graphicFrameChg chg="mod">
          <ac:chgData name="" userId="7283631851_tp_box_2" providerId="OAuth2" clId="{13234D0B-B9D9-448E-8BBD-DF1570DFB6C1}" dt="2024-07-02T12:25:57.194" v="162"/>
          <ac:graphicFrameMkLst>
            <pc:docMk/>
            <pc:sldMk cId="2958302193" sldId="576"/>
            <ac:graphicFrameMk id="17" creationId="{8CD43981-D01F-0805-EFC0-CE1D91016E5B}"/>
          </ac:graphicFrameMkLst>
        </pc:graphicFrameChg>
      </pc:sldChg>
      <pc:sldChg chg="modSp mod">
        <pc:chgData name="" userId="7283631851_tp_box_2" providerId="OAuth2" clId="{13234D0B-B9D9-448E-8BBD-DF1570DFB6C1}" dt="2024-07-01T09:14:10.888" v="14" actId="20577"/>
        <pc:sldMkLst>
          <pc:docMk/>
          <pc:sldMk cId="188527773" sldId="577"/>
        </pc:sldMkLst>
        <pc:spChg chg="mod">
          <ac:chgData name="" userId="7283631851_tp_box_2" providerId="OAuth2" clId="{13234D0B-B9D9-448E-8BBD-DF1570DFB6C1}" dt="2024-07-01T09:14:10.888" v="14" actId="20577"/>
          <ac:spMkLst>
            <pc:docMk/>
            <pc:sldMk cId="188527773" sldId="577"/>
            <ac:spMk id="32" creationId="{DB9BB8C6-018E-6D75-D5AF-936D058EF1DA}"/>
          </ac:spMkLst>
        </pc:spChg>
      </pc:sldChg>
      <pc:sldChg chg="modSp mod">
        <pc:chgData name="" userId="7283631851_tp_box_2" providerId="OAuth2" clId="{13234D0B-B9D9-448E-8BBD-DF1570DFB6C1}" dt="2024-07-02T12:47:55.508" v="288" actId="20577"/>
        <pc:sldMkLst>
          <pc:docMk/>
          <pc:sldMk cId="2063888344" sldId="601"/>
        </pc:sldMkLst>
        <pc:spChg chg="mod">
          <ac:chgData name="" userId="7283631851_tp_box_2" providerId="OAuth2" clId="{13234D0B-B9D9-448E-8BBD-DF1570DFB6C1}" dt="2024-07-02T12:34:08.402" v="228" actId="20577"/>
          <ac:spMkLst>
            <pc:docMk/>
            <pc:sldMk cId="2063888344" sldId="601"/>
            <ac:spMk id="3" creationId="{C67E5814-EA62-14DA-020D-F7FA7094D141}"/>
          </ac:spMkLst>
        </pc:spChg>
        <pc:graphicFrameChg chg="modGraphic">
          <ac:chgData name="" userId="7283631851_tp_box_2" providerId="OAuth2" clId="{13234D0B-B9D9-448E-8BBD-DF1570DFB6C1}" dt="2024-07-02T12:47:55.508" v="288" actId="20577"/>
          <ac:graphicFrameMkLst>
            <pc:docMk/>
            <pc:sldMk cId="2063888344" sldId="601"/>
            <ac:graphicFrameMk id="18" creationId="{A70846CA-6247-2035-3E66-7CFD15313E19}"/>
          </ac:graphicFrameMkLst>
        </pc:graphicFrameChg>
      </pc:sldChg>
      <pc:sldChg chg="modSp mod">
        <pc:chgData name="" userId="7283631851_tp_box_2" providerId="OAuth2" clId="{13234D0B-B9D9-448E-8BBD-DF1570DFB6C1}" dt="2024-07-01T09:36:18.517" v="59" actId="20577"/>
        <pc:sldMkLst>
          <pc:docMk/>
          <pc:sldMk cId="671098512" sldId="629"/>
        </pc:sldMkLst>
        <pc:spChg chg="mod">
          <ac:chgData name="" userId="7283631851_tp_box_2" providerId="OAuth2" clId="{13234D0B-B9D9-448E-8BBD-DF1570DFB6C1}" dt="2024-07-01T09:36:18.517" v="59" actId="20577"/>
          <ac:spMkLst>
            <pc:docMk/>
            <pc:sldMk cId="671098512" sldId="629"/>
            <ac:spMk id="12" creationId="{7B39DE73-188C-30FB-3A3E-3BACAA0D03C1}"/>
          </ac:spMkLst>
        </pc:spChg>
      </pc:sldChg>
      <pc:sldChg chg="addSp delSp modSp mod">
        <pc:chgData name="" userId="7283631851_tp_box_2" providerId="OAuth2" clId="{13234D0B-B9D9-448E-8BBD-DF1570DFB6C1}" dt="2024-07-02T12:39:55.515" v="269" actId="20577"/>
        <pc:sldMkLst>
          <pc:docMk/>
          <pc:sldMk cId="3347130992" sldId="654"/>
        </pc:sldMkLst>
        <pc:spChg chg="add mod">
          <ac:chgData name="" userId="7283631851_tp_box_2" providerId="OAuth2" clId="{13234D0B-B9D9-448E-8BBD-DF1570DFB6C1}" dt="2024-07-02T12:13:30.450" v="128"/>
          <ac:spMkLst>
            <pc:docMk/>
            <pc:sldMk cId="3347130992" sldId="654"/>
            <ac:spMk id="3" creationId="{BD40A7B6-9F8B-A4A8-0210-2B2A4C983AB9}"/>
          </ac:spMkLst>
        </pc:spChg>
        <pc:spChg chg="add mod">
          <ac:chgData name="" userId="7283631851_tp_box_2" providerId="OAuth2" clId="{13234D0B-B9D9-448E-8BBD-DF1570DFB6C1}" dt="2024-07-02T12:13:30.450" v="128"/>
          <ac:spMkLst>
            <pc:docMk/>
            <pc:sldMk cId="3347130992" sldId="654"/>
            <ac:spMk id="5" creationId="{845EF058-B389-2222-D568-837EE0B99108}"/>
          </ac:spMkLst>
        </pc:spChg>
        <pc:spChg chg="add mod">
          <ac:chgData name="" userId="7283631851_tp_box_2" providerId="OAuth2" clId="{13234D0B-B9D9-448E-8BBD-DF1570DFB6C1}" dt="2024-07-02T12:13:30.450" v="128"/>
          <ac:spMkLst>
            <pc:docMk/>
            <pc:sldMk cId="3347130992" sldId="654"/>
            <ac:spMk id="9" creationId="{BAAB7C14-E3E1-2B55-7E09-41E29F055A40}"/>
          </ac:spMkLst>
        </pc:spChg>
        <pc:spChg chg="del">
          <ac:chgData name="" userId="7283631851_tp_box_2" providerId="OAuth2" clId="{13234D0B-B9D9-448E-8BBD-DF1570DFB6C1}" dt="2024-07-02T12:13:22.679" v="127" actId="478"/>
          <ac:spMkLst>
            <pc:docMk/>
            <pc:sldMk cId="3347130992" sldId="654"/>
            <ac:spMk id="15" creationId="{32EBC438-8A17-0D94-8463-CB63FC4CB20D}"/>
          </ac:spMkLst>
        </pc:spChg>
        <pc:spChg chg="del">
          <ac:chgData name="" userId="7283631851_tp_box_2" providerId="OAuth2" clId="{13234D0B-B9D9-448E-8BBD-DF1570DFB6C1}" dt="2024-07-02T12:13:22.679" v="127" actId="478"/>
          <ac:spMkLst>
            <pc:docMk/>
            <pc:sldMk cId="3347130992" sldId="654"/>
            <ac:spMk id="17" creationId="{589B2050-1326-580B-A21D-210BA8AB2AD3}"/>
          </ac:spMkLst>
        </pc:spChg>
        <pc:spChg chg="del">
          <ac:chgData name="" userId="7283631851_tp_box_2" providerId="OAuth2" clId="{13234D0B-B9D9-448E-8BBD-DF1570DFB6C1}" dt="2024-07-02T12:13:22.679" v="127" actId="478"/>
          <ac:spMkLst>
            <pc:docMk/>
            <pc:sldMk cId="3347130992" sldId="654"/>
            <ac:spMk id="18" creationId="{AE2AA62D-86BC-FE7A-00A4-C349B7647131}"/>
          </ac:spMkLst>
        </pc:spChg>
        <pc:graphicFrameChg chg="mod modGraphic">
          <ac:chgData name="" userId="7283631851_tp_box_2" providerId="OAuth2" clId="{13234D0B-B9D9-448E-8BBD-DF1570DFB6C1}" dt="2024-07-02T12:39:55.515" v="269" actId="20577"/>
          <ac:graphicFrameMkLst>
            <pc:docMk/>
            <pc:sldMk cId="3347130992" sldId="654"/>
            <ac:graphicFrameMk id="2" creationId="{92DACBA9-0B98-E948-7A42-49DF458AFC5C}"/>
          </ac:graphicFrameMkLst>
        </pc:graphicFrameChg>
      </pc:sldChg>
      <pc:sldChg chg="modSp mod">
        <pc:chgData name="" userId="7283631851_tp_box_2" providerId="OAuth2" clId="{13234D0B-B9D9-448E-8BBD-DF1570DFB6C1}" dt="2024-07-09T06:17:13.476" v="322" actId="207"/>
        <pc:sldMkLst>
          <pc:docMk/>
          <pc:sldMk cId="370862041" sldId="655"/>
        </pc:sldMkLst>
        <pc:spChg chg="mod">
          <ac:chgData name="" userId="7283631851_tp_box_2" providerId="OAuth2" clId="{13234D0B-B9D9-448E-8BBD-DF1570DFB6C1}" dt="2024-07-09T06:17:13.476" v="322" actId="207"/>
          <ac:spMkLst>
            <pc:docMk/>
            <pc:sldMk cId="370862041" sldId="655"/>
            <ac:spMk id="7" creationId="{E2067D13-9A1C-9E52-9472-7CEC40A26D43}"/>
          </ac:spMkLst>
        </pc:spChg>
        <pc:graphicFrameChg chg="modGraphic">
          <ac:chgData name="" userId="7283631851_tp_box_2" providerId="OAuth2" clId="{13234D0B-B9D9-448E-8BBD-DF1570DFB6C1}" dt="2024-07-09T06:17:09.033" v="321" actId="207"/>
          <ac:graphicFrameMkLst>
            <pc:docMk/>
            <pc:sldMk cId="370862041" sldId="655"/>
            <ac:graphicFrameMk id="9" creationId="{839B0D28-1A0D-AA56-A3C9-8C83B1C494AA}"/>
          </ac:graphicFrameMkLst>
        </pc:graphicFrameChg>
      </pc:sldChg>
      <pc:sldChg chg="modSp mod">
        <pc:chgData name="" userId="7283631851_tp_box_2" providerId="OAuth2" clId="{13234D0B-B9D9-448E-8BBD-DF1570DFB6C1}" dt="2024-07-01T09:14:33.178" v="22" actId="20577"/>
        <pc:sldMkLst>
          <pc:docMk/>
          <pc:sldMk cId="1630131940" sldId="656"/>
        </pc:sldMkLst>
        <pc:spChg chg="mod">
          <ac:chgData name="" userId="7283631851_tp_box_2" providerId="OAuth2" clId="{13234D0B-B9D9-448E-8BBD-DF1570DFB6C1}" dt="2024-07-01T09:14:33.178" v="22" actId="20577"/>
          <ac:spMkLst>
            <pc:docMk/>
            <pc:sldMk cId="1630131940" sldId="656"/>
            <ac:spMk id="23" creationId="{78CDB1E1-D1EE-246A-6527-7B111A65AB0B}"/>
          </ac:spMkLst>
        </pc:spChg>
      </pc:sldChg>
      <pc:sldChg chg="modSp mod">
        <pc:chgData name="" userId="7283631851_tp_box_2" providerId="OAuth2" clId="{13234D0B-B9D9-448E-8BBD-DF1570DFB6C1}" dt="2024-07-02T12:29:22.712" v="209" actId="20577"/>
        <pc:sldMkLst>
          <pc:docMk/>
          <pc:sldMk cId="1641873530" sldId="658"/>
        </pc:sldMkLst>
        <pc:graphicFrameChg chg="modGraphic">
          <ac:chgData name="" userId="7283631851_tp_box_2" providerId="OAuth2" clId="{13234D0B-B9D9-448E-8BBD-DF1570DFB6C1}" dt="2024-07-02T12:29:22.712" v="209" actId="20577"/>
          <ac:graphicFrameMkLst>
            <pc:docMk/>
            <pc:sldMk cId="1641873530" sldId="658"/>
            <ac:graphicFrameMk id="8" creationId="{ECBFD6FA-97E8-AE30-0F84-A07137F40570}"/>
          </ac:graphicFrameMkLst>
        </pc:graphicFrameChg>
      </pc:sldChg>
      <pc:sldChg chg="modSp mod">
        <pc:chgData name="" userId="7283631851_tp_box_2" providerId="OAuth2" clId="{13234D0B-B9D9-448E-8BBD-DF1570DFB6C1}" dt="2024-07-02T12:36:24.260" v="259" actId="20577"/>
        <pc:sldMkLst>
          <pc:docMk/>
          <pc:sldMk cId="91540472" sldId="659"/>
        </pc:sldMkLst>
        <pc:spChg chg="mod">
          <ac:chgData name="" userId="7283631851_tp_box_2" providerId="OAuth2" clId="{13234D0B-B9D9-448E-8BBD-DF1570DFB6C1}" dt="2024-07-02T12:36:24.260" v="259" actId="20577"/>
          <ac:spMkLst>
            <pc:docMk/>
            <pc:sldMk cId="91540472" sldId="659"/>
            <ac:spMk id="3" creationId="{A9285DCD-41AE-75AD-721D-516BD3EAA84A}"/>
          </ac:spMkLst>
        </pc:spChg>
        <pc:graphicFrameChg chg="modGraphic">
          <ac:chgData name="" userId="7283631851_tp_box_2" providerId="OAuth2" clId="{13234D0B-B9D9-448E-8BBD-DF1570DFB6C1}" dt="2024-07-02T12:29:52.849" v="215" actId="20577"/>
          <ac:graphicFrameMkLst>
            <pc:docMk/>
            <pc:sldMk cId="91540472" sldId="659"/>
            <ac:graphicFrameMk id="2" creationId="{04C114C3-48CF-3A77-0CFA-B8AB8A5FE88E}"/>
          </ac:graphicFrameMkLst>
        </pc:graphicFrameChg>
      </pc:sldChg>
      <pc:sldChg chg="modSp mod">
        <pc:chgData name="" userId="7283631851_tp_box_2" providerId="OAuth2" clId="{13234D0B-B9D9-448E-8BBD-DF1570DFB6C1}" dt="2024-07-02T12:30:13.870" v="219" actId="20577"/>
        <pc:sldMkLst>
          <pc:docMk/>
          <pc:sldMk cId="3356839755" sldId="660"/>
        </pc:sldMkLst>
        <pc:graphicFrameChg chg="modGraphic">
          <ac:chgData name="" userId="7283631851_tp_box_2" providerId="OAuth2" clId="{13234D0B-B9D9-448E-8BBD-DF1570DFB6C1}" dt="2024-07-02T12:30:13.870" v="219" actId="20577"/>
          <ac:graphicFrameMkLst>
            <pc:docMk/>
            <pc:sldMk cId="3356839755" sldId="660"/>
            <ac:graphicFrameMk id="2" creationId="{3A0C68E8-3B3D-9250-2384-9836C4355D16}"/>
          </ac:graphicFrameMkLst>
        </pc:graphicFrameChg>
      </pc:sldChg>
      <pc:sldChg chg="modSp mod">
        <pc:chgData name="" userId="7283631851_tp_box_2" providerId="OAuth2" clId="{13234D0B-B9D9-448E-8BBD-DF1570DFB6C1}" dt="2024-07-09T06:18:01.279" v="324" actId="207"/>
        <pc:sldMkLst>
          <pc:docMk/>
          <pc:sldMk cId="2149270577" sldId="664"/>
        </pc:sldMkLst>
        <pc:spChg chg="mod">
          <ac:chgData name="" userId="7283631851_tp_box_2" providerId="OAuth2" clId="{13234D0B-B9D9-448E-8BBD-DF1570DFB6C1}" dt="2024-07-09T06:18:01.279" v="324" actId="207"/>
          <ac:spMkLst>
            <pc:docMk/>
            <pc:sldMk cId="2149270577" sldId="664"/>
            <ac:spMk id="7" creationId="{E2067D13-9A1C-9E52-9472-7CEC40A26D43}"/>
          </ac:spMkLst>
        </pc:spChg>
        <pc:graphicFrameChg chg="modGraphic">
          <ac:chgData name="" userId="7283631851_tp_box_2" providerId="OAuth2" clId="{13234D0B-B9D9-448E-8BBD-DF1570DFB6C1}" dt="2024-07-09T06:17:54.133" v="323" actId="207"/>
          <ac:graphicFrameMkLst>
            <pc:docMk/>
            <pc:sldMk cId="2149270577" sldId="664"/>
            <ac:graphicFrameMk id="3" creationId="{803185EA-C107-1435-694B-1FA58674D46F}"/>
          </ac:graphicFrameMkLst>
        </pc:graphicFrameChg>
      </pc:sldChg>
      <pc:sldChg chg="modSp mod">
        <pc:chgData name="" userId="7283631851_tp_box_2" providerId="OAuth2" clId="{13234D0B-B9D9-448E-8BBD-DF1570DFB6C1}" dt="2024-07-02T12:31:15.292" v="220" actId="404"/>
        <pc:sldMkLst>
          <pc:docMk/>
          <pc:sldMk cId="1518903957" sldId="666"/>
        </pc:sldMkLst>
        <pc:graphicFrameChg chg="modGraphic">
          <ac:chgData name="" userId="7283631851_tp_box_2" providerId="OAuth2" clId="{13234D0B-B9D9-448E-8BBD-DF1570DFB6C1}" dt="2024-07-02T12:31:15.292" v="220" actId="404"/>
          <ac:graphicFrameMkLst>
            <pc:docMk/>
            <pc:sldMk cId="1518903957" sldId="666"/>
            <ac:graphicFrameMk id="8" creationId="{72B94B78-65E9-CB4E-CDF8-4FDC57E8229B}"/>
          </ac:graphicFrameMkLst>
        </pc:graphicFrameChg>
      </pc:sldChg>
      <pc:sldChg chg="modSp mod">
        <pc:chgData name="" userId="7283631851_tp_box_2" providerId="OAuth2" clId="{13234D0B-B9D9-448E-8BBD-DF1570DFB6C1}" dt="2024-07-02T12:35:10.306" v="236" actId="20577"/>
        <pc:sldMkLst>
          <pc:docMk/>
          <pc:sldMk cId="3251938797" sldId="667"/>
        </pc:sldMkLst>
        <pc:graphicFrameChg chg="modGraphic">
          <ac:chgData name="" userId="7283631851_tp_box_2" providerId="OAuth2" clId="{13234D0B-B9D9-448E-8BBD-DF1570DFB6C1}" dt="2024-07-02T12:35:10.306" v="236" actId="20577"/>
          <ac:graphicFrameMkLst>
            <pc:docMk/>
            <pc:sldMk cId="3251938797" sldId="667"/>
            <ac:graphicFrameMk id="2" creationId="{2ABCC0D6-5AFD-5BB0-322B-48F5F57773D6}"/>
          </ac:graphicFrameMkLst>
        </pc:graphicFrameChg>
      </pc:sldChg>
      <pc:sldChg chg="modSp mod">
        <pc:chgData name="" userId="7283631851_tp_box_2" providerId="OAuth2" clId="{13234D0B-B9D9-448E-8BBD-DF1570DFB6C1}" dt="2024-07-02T12:36:08.635" v="255" actId="20577"/>
        <pc:sldMkLst>
          <pc:docMk/>
          <pc:sldMk cId="3615286181" sldId="668"/>
        </pc:sldMkLst>
        <pc:spChg chg="mod">
          <ac:chgData name="" userId="7283631851_tp_box_2" providerId="OAuth2" clId="{13234D0B-B9D9-448E-8BBD-DF1570DFB6C1}" dt="2024-07-02T12:36:08.635" v="255" actId="20577"/>
          <ac:spMkLst>
            <pc:docMk/>
            <pc:sldMk cId="3615286181" sldId="668"/>
            <ac:spMk id="3" creationId="{A9285DCD-41AE-75AD-721D-516BD3EAA84A}"/>
          </ac:spMkLst>
        </pc:spChg>
        <pc:graphicFrameChg chg="modGraphic">
          <ac:chgData name="" userId="7283631851_tp_box_2" providerId="OAuth2" clId="{13234D0B-B9D9-448E-8BBD-DF1570DFB6C1}" dt="2024-07-02T12:35:21.149" v="244" actId="20577"/>
          <ac:graphicFrameMkLst>
            <pc:docMk/>
            <pc:sldMk cId="3615286181" sldId="668"/>
            <ac:graphicFrameMk id="5" creationId="{C5BE1CF6-8DD0-241B-7488-2B815F99F591}"/>
          </ac:graphicFrameMkLst>
        </pc:graphicFrameChg>
      </pc:sldChg>
      <pc:sldChg chg="modSp mod">
        <pc:chgData name="" userId="7283631851_tp_box_2" providerId="OAuth2" clId="{13234D0B-B9D9-448E-8BBD-DF1570DFB6C1}" dt="2024-07-02T12:35:37.509" v="251" actId="20577"/>
        <pc:sldMkLst>
          <pc:docMk/>
          <pc:sldMk cId="3495621012" sldId="669"/>
        </pc:sldMkLst>
        <pc:graphicFrameChg chg="modGraphic">
          <ac:chgData name="" userId="7283631851_tp_box_2" providerId="OAuth2" clId="{13234D0B-B9D9-448E-8BBD-DF1570DFB6C1}" dt="2024-07-02T12:35:37.509" v="251" actId="20577"/>
          <ac:graphicFrameMkLst>
            <pc:docMk/>
            <pc:sldMk cId="3495621012" sldId="669"/>
            <ac:graphicFrameMk id="3" creationId="{81EF00D6-790B-F66E-85D1-E950CD16718C}"/>
          </ac:graphicFrameMkLst>
        </pc:graphicFrameChg>
      </pc:sldChg>
      <pc:sldChg chg="modSp mod">
        <pc:chgData name="" userId="7283631851_tp_box_2" providerId="OAuth2" clId="{13234D0B-B9D9-448E-8BBD-DF1570DFB6C1}" dt="2024-07-09T06:18:27.781" v="326" actId="207"/>
        <pc:sldMkLst>
          <pc:docMk/>
          <pc:sldMk cId="1864808086" sldId="674"/>
        </pc:sldMkLst>
        <pc:spChg chg="mod">
          <ac:chgData name="" userId="7283631851_tp_box_2" providerId="OAuth2" clId="{13234D0B-B9D9-448E-8BBD-DF1570DFB6C1}" dt="2024-07-09T06:18:27.781" v="326" actId="207"/>
          <ac:spMkLst>
            <pc:docMk/>
            <pc:sldMk cId="1864808086" sldId="674"/>
            <ac:spMk id="7" creationId="{E2067D13-9A1C-9E52-9472-7CEC40A26D43}"/>
          </ac:spMkLst>
        </pc:spChg>
        <pc:graphicFrameChg chg="modGraphic">
          <ac:chgData name="" userId="7283631851_tp_box_2" providerId="OAuth2" clId="{13234D0B-B9D9-448E-8BBD-DF1570DFB6C1}" dt="2024-07-09T06:18:23.534" v="325" actId="207"/>
          <ac:graphicFrameMkLst>
            <pc:docMk/>
            <pc:sldMk cId="1864808086" sldId="674"/>
            <ac:graphicFrameMk id="3" creationId="{803185EA-C107-1435-694B-1FA58674D46F}"/>
          </ac:graphicFrameMkLst>
        </pc:graphicFrameChg>
      </pc:sldChg>
      <pc:sldChg chg="modSp mod">
        <pc:chgData name="" userId="7283631851_tp_box_2" providerId="OAuth2" clId="{13234D0B-B9D9-448E-8BBD-DF1570DFB6C1}" dt="2024-07-02T12:40:23.572" v="272" actId="20577"/>
        <pc:sldMkLst>
          <pc:docMk/>
          <pc:sldMk cId="921655700" sldId="680"/>
        </pc:sldMkLst>
        <pc:graphicFrameChg chg="modGraphic">
          <ac:chgData name="" userId="7283631851_tp_box_2" providerId="OAuth2" clId="{13234D0B-B9D9-448E-8BBD-DF1570DFB6C1}" dt="2024-07-02T12:40:23.572" v="272" actId="20577"/>
          <ac:graphicFrameMkLst>
            <pc:docMk/>
            <pc:sldMk cId="921655700" sldId="680"/>
            <ac:graphicFrameMk id="2" creationId="{0B1229AB-9703-7D3D-9A76-4638F6001E10}"/>
          </ac:graphicFrameMkLst>
        </pc:graphicFrameChg>
      </pc:sldChg>
      <pc:sldChg chg="modSp mod">
        <pc:chgData name="" userId="7283631851_tp_box_2" providerId="OAuth2" clId="{13234D0B-B9D9-448E-8BBD-DF1570DFB6C1}" dt="2024-07-01T09:17:55.124" v="55" actId="3626"/>
        <pc:sldMkLst>
          <pc:docMk/>
          <pc:sldMk cId="1036663611" sldId="682"/>
        </pc:sldMkLst>
        <pc:spChg chg="mod">
          <ac:chgData name="" userId="7283631851_tp_box_2" providerId="OAuth2" clId="{13234D0B-B9D9-448E-8BBD-DF1570DFB6C1}" dt="2024-07-01T09:17:55.124" v="55" actId="3626"/>
          <ac:spMkLst>
            <pc:docMk/>
            <pc:sldMk cId="1036663611" sldId="682"/>
            <ac:spMk id="18" creationId="{F0B77B0F-D358-A3E1-4CDE-F6A89C487021}"/>
          </ac:spMkLst>
        </pc:spChg>
      </pc:sldChg>
      <pc:sldChg chg="modSp mod">
        <pc:chgData name="" userId="7283631851_tp_box_2" providerId="OAuth2" clId="{13234D0B-B9D9-448E-8BBD-DF1570DFB6C1}" dt="2024-07-02T12:46:44.912" v="281" actId="6549"/>
        <pc:sldMkLst>
          <pc:docMk/>
          <pc:sldMk cId="3634368483" sldId="684"/>
        </pc:sldMkLst>
        <pc:spChg chg="mod">
          <ac:chgData name="" userId="7283631851_tp_box_2" providerId="OAuth2" clId="{13234D0B-B9D9-448E-8BBD-DF1570DFB6C1}" dt="2024-07-02T12:46:44.912" v="281" actId="6549"/>
          <ac:spMkLst>
            <pc:docMk/>
            <pc:sldMk cId="3634368483" sldId="684"/>
            <ac:spMk id="20" creationId="{5AEDCDFB-A6E5-96EC-1D98-399DBDF7F452}"/>
          </ac:spMkLst>
        </pc:spChg>
      </pc:sldChg>
      <pc:sldChg chg="modSp mod">
        <pc:chgData name="" userId="7283631851_tp_box_2" providerId="OAuth2" clId="{13234D0B-B9D9-448E-8BBD-DF1570DFB6C1}" dt="2024-07-02T12:46:53.486" v="283" actId="6549"/>
        <pc:sldMkLst>
          <pc:docMk/>
          <pc:sldMk cId="2536428121" sldId="685"/>
        </pc:sldMkLst>
        <pc:spChg chg="mod">
          <ac:chgData name="" userId="7283631851_tp_box_2" providerId="OAuth2" clId="{13234D0B-B9D9-448E-8BBD-DF1570DFB6C1}" dt="2024-07-02T12:46:53.486" v="283" actId="6549"/>
          <ac:spMkLst>
            <pc:docMk/>
            <pc:sldMk cId="2536428121" sldId="685"/>
            <ac:spMk id="20" creationId="{5AEDCDFB-A6E5-96EC-1D98-399DBDF7F452}"/>
          </ac:spMkLst>
        </pc:spChg>
        <pc:graphicFrameChg chg="modGraphic">
          <ac:chgData name="" userId="7283631851_tp_box_2" providerId="OAuth2" clId="{13234D0B-B9D9-448E-8BBD-DF1570DFB6C1}" dt="2024-07-02T12:40:56.454" v="279" actId="20577"/>
          <ac:graphicFrameMkLst>
            <pc:docMk/>
            <pc:sldMk cId="2536428121" sldId="685"/>
            <ac:graphicFrameMk id="14" creationId="{4D612C70-AE33-F58B-D1E9-B66ECE12694A}"/>
          </ac:graphicFrameMkLst>
        </pc:graphicFrameChg>
      </pc:sldChg>
      <pc:sldChg chg="modSp mod">
        <pc:chgData name="" userId="7283631851_tp_box_2" providerId="OAuth2" clId="{13234D0B-B9D9-448E-8BBD-DF1570DFB6C1}" dt="2024-07-09T06:19:17.062" v="330" actId="207"/>
        <pc:sldMkLst>
          <pc:docMk/>
          <pc:sldMk cId="1656392285" sldId="686"/>
        </pc:sldMkLst>
        <pc:spChg chg="mod">
          <ac:chgData name="" userId="7283631851_tp_box_2" providerId="OAuth2" clId="{13234D0B-B9D9-448E-8BBD-DF1570DFB6C1}" dt="2024-07-09T06:19:17.062" v="330" actId="207"/>
          <ac:spMkLst>
            <pc:docMk/>
            <pc:sldMk cId="1656392285" sldId="686"/>
            <ac:spMk id="7" creationId="{E2067D13-9A1C-9E52-9472-7CEC40A26D43}"/>
          </ac:spMkLst>
        </pc:spChg>
        <pc:graphicFrameChg chg="modGraphic">
          <ac:chgData name="" userId="7283631851_tp_box_2" providerId="OAuth2" clId="{13234D0B-B9D9-448E-8BBD-DF1570DFB6C1}" dt="2024-07-09T06:19:11.863" v="329" actId="207"/>
          <ac:graphicFrameMkLst>
            <pc:docMk/>
            <pc:sldMk cId="1656392285" sldId="686"/>
            <ac:graphicFrameMk id="3" creationId="{8E438D95-B47B-E3B7-E6A3-8C5A368555D7}"/>
          </ac:graphicFrameMkLst>
        </pc:graphicFrameChg>
      </pc:sldChg>
      <pc:sldChg chg="modSp mod">
        <pc:chgData name="" userId="7283631851_tp_box_2" providerId="OAuth2" clId="{13234D0B-B9D9-448E-8BBD-DF1570DFB6C1}" dt="2024-07-02T12:49:03.425" v="292" actId="20577"/>
        <pc:sldMkLst>
          <pc:docMk/>
          <pc:sldMk cId="874081755" sldId="690"/>
        </pc:sldMkLst>
        <pc:spChg chg="mod">
          <ac:chgData name="" userId="7283631851_tp_box_2" providerId="OAuth2" clId="{13234D0B-B9D9-448E-8BBD-DF1570DFB6C1}" dt="2024-07-02T12:49:03.425" v="292" actId="20577"/>
          <ac:spMkLst>
            <pc:docMk/>
            <pc:sldMk cId="874081755" sldId="690"/>
            <ac:spMk id="32" creationId="{DB9BB8C6-018E-6D75-D5AF-936D058EF1DA}"/>
          </ac:spMkLst>
        </pc:spChg>
      </pc:sldChg>
      <pc:sldChg chg="modSp mod">
        <pc:chgData name="" userId="7283631851_tp_box_2" providerId="OAuth2" clId="{13234D0B-B9D9-448E-8BBD-DF1570DFB6C1}" dt="2024-07-01T09:38:30.424" v="85" actId="6549"/>
        <pc:sldMkLst>
          <pc:docMk/>
          <pc:sldMk cId="1523360718" sldId="692"/>
        </pc:sldMkLst>
        <pc:graphicFrameChg chg="mod modGraphic">
          <ac:chgData name="" userId="7283631851_tp_box_2" providerId="OAuth2" clId="{13234D0B-B9D9-448E-8BBD-DF1570DFB6C1}" dt="2024-07-01T09:38:30.424" v="85" actId="6549"/>
          <ac:graphicFrameMkLst>
            <pc:docMk/>
            <pc:sldMk cId="1523360718" sldId="692"/>
            <ac:graphicFrameMk id="17" creationId="{CEC04619-F271-6BDA-811C-54066C3495CA}"/>
          </ac:graphicFrameMkLst>
        </pc:graphicFrameChg>
      </pc:sldChg>
      <pc:sldChg chg="modSp mod">
        <pc:chgData name="" userId="7283631851_tp_box_2" providerId="OAuth2" clId="{13234D0B-B9D9-448E-8BBD-DF1570DFB6C1}" dt="2024-07-02T12:40:38.963" v="275" actId="20577"/>
        <pc:sldMkLst>
          <pc:docMk/>
          <pc:sldMk cId="1845343911" sldId="693"/>
        </pc:sldMkLst>
        <pc:graphicFrameChg chg="mod modGraphic">
          <ac:chgData name="" userId="7283631851_tp_box_2" providerId="OAuth2" clId="{13234D0B-B9D9-448E-8BBD-DF1570DFB6C1}" dt="2024-07-02T12:40:38.963" v="275" actId="20577"/>
          <ac:graphicFrameMkLst>
            <pc:docMk/>
            <pc:sldMk cId="1845343911" sldId="693"/>
            <ac:graphicFrameMk id="17" creationId="{CEC04619-F271-6BDA-811C-54066C3495CA}"/>
          </ac:graphicFrameMkLst>
        </pc:graphicFrameChg>
      </pc:sldChg>
      <pc:sldChg chg="modSp mod">
        <pc:chgData name="" userId="7283631851_tp_box_2" providerId="OAuth2" clId="{13234D0B-B9D9-448E-8BBD-DF1570DFB6C1}" dt="2024-07-09T06:18:58.463" v="328" actId="207"/>
        <pc:sldMkLst>
          <pc:docMk/>
          <pc:sldMk cId="2330817499" sldId="694"/>
        </pc:sldMkLst>
        <pc:spChg chg="mod">
          <ac:chgData name="" userId="7283631851_tp_box_2" providerId="OAuth2" clId="{13234D0B-B9D9-448E-8BBD-DF1570DFB6C1}" dt="2024-07-09T06:18:58.463" v="328" actId="207"/>
          <ac:spMkLst>
            <pc:docMk/>
            <pc:sldMk cId="2330817499" sldId="694"/>
            <ac:spMk id="7" creationId="{E2067D13-9A1C-9E52-9472-7CEC40A26D43}"/>
          </ac:spMkLst>
        </pc:spChg>
        <pc:graphicFrameChg chg="modGraphic">
          <ac:chgData name="" userId="7283631851_tp_box_2" providerId="OAuth2" clId="{13234D0B-B9D9-448E-8BBD-DF1570DFB6C1}" dt="2024-07-09T06:18:53.401" v="327" actId="207"/>
          <ac:graphicFrameMkLst>
            <pc:docMk/>
            <pc:sldMk cId="2330817499" sldId="694"/>
            <ac:graphicFrameMk id="9" creationId="{839B0D28-1A0D-AA56-A3C9-8C83B1C494AA}"/>
          </ac:graphicFrameMkLst>
        </pc:graphicFrameChg>
      </pc:sldChg>
      <pc:sldChg chg="modSp mod">
        <pc:chgData name="" userId="7283631851_tp_box_2" providerId="OAuth2" clId="{13234D0B-B9D9-448E-8BBD-DF1570DFB6C1}" dt="2024-07-09T06:20:17.211" v="332" actId="207"/>
        <pc:sldMkLst>
          <pc:docMk/>
          <pc:sldMk cId="1177084982" sldId="695"/>
        </pc:sldMkLst>
        <pc:spChg chg="mod">
          <ac:chgData name="" userId="7283631851_tp_box_2" providerId="OAuth2" clId="{13234D0B-B9D9-448E-8BBD-DF1570DFB6C1}" dt="2024-07-09T06:14:01.608" v="307" actId="207"/>
          <ac:spMkLst>
            <pc:docMk/>
            <pc:sldMk cId="1177084982" sldId="695"/>
            <ac:spMk id="6" creationId="{ACB52EFD-C176-6A68-A7C4-4260DE646F86}"/>
          </ac:spMkLst>
        </pc:spChg>
        <pc:spChg chg="mod">
          <ac:chgData name="" userId="7283631851_tp_box_2" providerId="OAuth2" clId="{13234D0B-B9D9-448E-8BBD-DF1570DFB6C1}" dt="2024-07-09T06:20:17.211" v="332" actId="207"/>
          <ac:spMkLst>
            <pc:docMk/>
            <pc:sldMk cId="1177084982" sldId="695"/>
            <ac:spMk id="9" creationId="{F0ACB7F6-8D60-7739-5A44-F9A87E7FBB34}"/>
          </ac:spMkLst>
        </pc:spChg>
        <pc:spChg chg="mod">
          <ac:chgData name="" userId="7283631851_tp_box_2" providerId="OAuth2" clId="{13234D0B-B9D9-448E-8BBD-DF1570DFB6C1}" dt="2024-07-09T06:20:14.350" v="331" actId="207"/>
          <ac:spMkLst>
            <pc:docMk/>
            <pc:sldMk cId="1177084982" sldId="695"/>
            <ac:spMk id="14" creationId="{645FAF9E-96B0-BDFB-2510-8C58E0509714}"/>
          </ac:spMkLst>
        </pc:spChg>
      </pc:sldChg>
      <pc:sldChg chg="modSp mod">
        <pc:chgData name="" userId="7283631851_tp_box_2" providerId="OAuth2" clId="{13234D0B-B9D9-448E-8BBD-DF1570DFB6C1}" dt="2024-07-09T06:20:21.740" v="333" actId="207"/>
        <pc:sldMkLst>
          <pc:docMk/>
          <pc:sldMk cId="2177865266" sldId="696"/>
        </pc:sldMkLst>
        <pc:spChg chg="mod">
          <ac:chgData name="" userId="7283631851_tp_box_2" providerId="OAuth2" clId="{13234D0B-B9D9-448E-8BBD-DF1570DFB6C1}" dt="2024-07-09T06:20:21.740" v="333" actId="207"/>
          <ac:spMkLst>
            <pc:docMk/>
            <pc:sldMk cId="2177865266" sldId="696"/>
            <ac:spMk id="3" creationId="{1987A16C-EE35-D5A1-4C21-D0B7264BE484}"/>
          </ac:spMkLst>
        </pc:spChg>
      </pc:sldChg>
      <pc:sldChg chg="modSp mod">
        <pc:chgData name="" userId="7283631851_tp_box_2" providerId="OAuth2" clId="{13234D0B-B9D9-448E-8BBD-DF1570DFB6C1}" dt="2024-07-09T06:15:57.545" v="316" actId="207"/>
        <pc:sldMkLst>
          <pc:docMk/>
          <pc:sldMk cId="4173633014" sldId="697"/>
        </pc:sldMkLst>
        <pc:spChg chg="mod">
          <ac:chgData name="" userId="7283631851_tp_box_2" providerId="OAuth2" clId="{13234D0B-B9D9-448E-8BBD-DF1570DFB6C1}" dt="2024-07-09T06:15:12.893" v="311" actId="207"/>
          <ac:spMkLst>
            <pc:docMk/>
            <pc:sldMk cId="4173633014" sldId="697"/>
            <ac:spMk id="3" creationId="{A1401B8B-DD89-A7EB-8E65-064A29107C5F}"/>
          </ac:spMkLst>
        </pc:spChg>
        <pc:spChg chg="mod">
          <ac:chgData name="" userId="7283631851_tp_box_2" providerId="OAuth2" clId="{13234D0B-B9D9-448E-8BBD-DF1570DFB6C1}" dt="2024-07-09T06:15:21.127" v="313" actId="207"/>
          <ac:spMkLst>
            <pc:docMk/>
            <pc:sldMk cId="4173633014" sldId="697"/>
            <ac:spMk id="7" creationId="{FA2E4A6A-778F-AFAE-12F8-AC727111ED38}"/>
          </ac:spMkLst>
        </pc:spChg>
        <pc:spChg chg="mod">
          <ac:chgData name="" userId="7283631851_tp_box_2" providerId="OAuth2" clId="{13234D0B-B9D9-448E-8BBD-DF1570DFB6C1}" dt="2024-07-09T06:15:16.419" v="312" actId="207"/>
          <ac:spMkLst>
            <pc:docMk/>
            <pc:sldMk cId="4173633014" sldId="697"/>
            <ac:spMk id="8" creationId="{F581B7AA-455D-38F3-79BD-28943E2E1906}"/>
          </ac:spMkLst>
        </pc:spChg>
        <pc:spChg chg="mod">
          <ac:chgData name="" userId="7283631851_tp_box_2" providerId="OAuth2" clId="{13234D0B-B9D9-448E-8BBD-DF1570DFB6C1}" dt="2024-07-09T06:15:57.545" v="316" actId="207"/>
          <ac:spMkLst>
            <pc:docMk/>
            <pc:sldMk cId="4173633014" sldId="697"/>
            <ac:spMk id="26" creationId="{2A4D736B-D0F6-A04A-1AA1-91AFA82F9AB5}"/>
          </ac:spMkLst>
        </pc:spChg>
      </pc:sldChg>
      <pc:sldChg chg="modSp mod">
        <pc:chgData name="" userId="7283631851_tp_box_2" providerId="OAuth2" clId="{13234D0B-B9D9-448E-8BBD-DF1570DFB6C1}" dt="2024-07-09T06:15:49.068" v="315" actId="207"/>
        <pc:sldMkLst>
          <pc:docMk/>
          <pc:sldMk cId="3105869307" sldId="698"/>
        </pc:sldMkLst>
        <pc:spChg chg="mod">
          <ac:chgData name="" userId="7283631851_tp_box_2" providerId="OAuth2" clId="{13234D0B-B9D9-448E-8BBD-DF1570DFB6C1}" dt="2024-07-09T06:15:49.068" v="315" actId="207"/>
          <ac:spMkLst>
            <pc:docMk/>
            <pc:sldMk cId="3105869307" sldId="698"/>
            <ac:spMk id="3" creationId="{1A2BCBD0-3A1E-F7C6-0B75-71A9C675A5FD}"/>
          </ac:spMkLst>
        </pc:spChg>
        <pc:spChg chg="mod">
          <ac:chgData name="" userId="7283631851_tp_box_2" providerId="OAuth2" clId="{13234D0B-B9D9-448E-8BBD-DF1570DFB6C1}" dt="2024-07-09T06:14:53.917" v="310" actId="207"/>
          <ac:spMkLst>
            <pc:docMk/>
            <pc:sldMk cId="3105869307" sldId="698"/>
            <ac:spMk id="26" creationId="{85BFB25D-112C-FAE5-0970-251A630319DC}"/>
          </ac:spMkLst>
        </pc:spChg>
      </pc:sldChg>
      <pc:sldChg chg="modSp mod">
        <pc:chgData name="" userId="7283631851_tp_box_2" providerId="OAuth2" clId="{13234D0B-B9D9-448E-8BBD-DF1570DFB6C1}" dt="2024-07-09T06:16:24.223" v="318" actId="20577"/>
        <pc:sldMkLst>
          <pc:docMk/>
          <pc:sldMk cId="833036895" sldId="699"/>
        </pc:sldMkLst>
        <pc:graphicFrameChg chg="modGraphic">
          <ac:chgData name="" userId="7283631851_tp_box_2" providerId="OAuth2" clId="{13234D0B-B9D9-448E-8BBD-DF1570DFB6C1}" dt="2024-07-09T06:16:24.223" v="318" actId="20577"/>
          <ac:graphicFrameMkLst>
            <pc:docMk/>
            <pc:sldMk cId="833036895" sldId="699"/>
            <ac:graphicFrameMk id="6" creationId="{C13DC734-582B-49E1-A273-53D9A80F5266}"/>
          </ac:graphicFrameMkLst>
        </pc:graphicFrameChg>
      </pc:sldChg>
      <pc:sldMasterChg chg="modSldLayout">
        <pc:chgData name="" userId="7283631851_tp_box_2" providerId="OAuth2" clId="{13234D0B-B9D9-448E-8BBD-DF1570DFB6C1}" dt="2024-07-09T06:13:22.785" v="306" actId="207"/>
        <pc:sldMasterMkLst>
          <pc:docMk/>
          <pc:sldMasterMk cId="4049991301" sldId="2147483885"/>
        </pc:sldMasterMkLst>
        <pc:sldLayoutChg chg="modSp mod">
          <pc:chgData name="" userId="7283631851_tp_box_2" providerId="OAuth2" clId="{13234D0B-B9D9-448E-8BBD-DF1570DFB6C1}" dt="2024-07-09T06:13:22.785" v="306" actId="207"/>
          <pc:sldLayoutMkLst>
            <pc:docMk/>
            <pc:sldMasterMk cId="4049991301" sldId="2147483885"/>
            <pc:sldLayoutMk cId="86628527" sldId="2147483887"/>
          </pc:sldLayoutMkLst>
          <pc:spChg chg="mod">
            <ac:chgData name="" userId="7283631851_tp_box_2" providerId="OAuth2" clId="{13234D0B-B9D9-448E-8BBD-DF1570DFB6C1}" dt="2024-07-09T06:12:52.079" v="304" actId="207"/>
            <ac:spMkLst>
              <pc:docMk/>
              <pc:sldMasterMk cId="4049991301" sldId="2147483885"/>
              <pc:sldLayoutMk cId="86628527" sldId="2147483887"/>
              <ac:spMk id="10" creationId="{59C52CA7-AA50-D438-CDF6-E0F1DA431204}"/>
            </ac:spMkLst>
          </pc:spChg>
          <pc:spChg chg="mod">
            <ac:chgData name="" userId="7283631851_tp_box_2" providerId="OAuth2" clId="{13234D0B-B9D9-448E-8BBD-DF1570DFB6C1}" dt="2024-07-09T06:13:14.632" v="305" actId="207"/>
            <ac:spMkLst>
              <pc:docMk/>
              <pc:sldMasterMk cId="4049991301" sldId="2147483885"/>
              <pc:sldLayoutMk cId="86628527" sldId="2147483887"/>
              <ac:spMk id="11" creationId="{BD2621C4-93E5-E892-8F12-093AA4E5C7B3}"/>
            </ac:spMkLst>
          </pc:spChg>
          <pc:spChg chg="mod">
            <ac:chgData name="" userId="7283631851_tp_box_2" providerId="OAuth2" clId="{13234D0B-B9D9-448E-8BBD-DF1570DFB6C1}" dt="2024-07-09T06:13:22.785" v="306" actId="207"/>
            <ac:spMkLst>
              <pc:docMk/>
              <pc:sldMasterMk cId="4049991301" sldId="2147483885"/>
              <pc:sldLayoutMk cId="86628527" sldId="2147483887"/>
              <ac:spMk id="12" creationId="{EB408040-EB06-F6CD-97C6-A4D0704AE957}"/>
            </ac:spMkLst>
          </pc:spChg>
        </pc:sldLayoutChg>
      </pc:sldMasterChg>
    </pc:docChg>
  </pc:docChgLst>
  <pc:docChgLst>
    <pc:chgData name="Koiwa Tetsuya （小岩哲也）" userId="S82ofGJgKF91fShyWkCCVRqxgs0zrWBB/crYMMw9TcU=" providerId="None" clId="Web-{14892A83-D114-42CF-92FA-D0F353419DA6}"/>
    <pc:docChg chg="modSld">
      <pc:chgData name="Koiwa Tetsuya （小岩哲也）" userId="S82ofGJgKF91fShyWkCCVRqxgs0zrWBB/crYMMw9TcU=" providerId="None" clId="Web-{14892A83-D114-42CF-92FA-D0F353419DA6}" dt="2024-07-03T05:24:05.988" v="1" actId="20577"/>
      <pc:docMkLst>
        <pc:docMk/>
      </pc:docMkLst>
      <pc:sldChg chg="modSp">
        <pc:chgData name="Koiwa Tetsuya （小岩哲也）" userId="S82ofGJgKF91fShyWkCCVRqxgs0zrWBB/crYMMw9TcU=" providerId="None" clId="Web-{14892A83-D114-42CF-92FA-D0F353419DA6}" dt="2024-07-03T05:24:05.988" v="1" actId="20577"/>
        <pc:sldMkLst>
          <pc:docMk/>
          <pc:sldMk cId="1177084982" sldId="695"/>
        </pc:sldMkLst>
        <pc:spChg chg="mod">
          <ac:chgData name="Koiwa Tetsuya （小岩哲也）" userId="S82ofGJgKF91fShyWkCCVRqxgs0zrWBB/crYMMw9TcU=" providerId="None" clId="Web-{14892A83-D114-42CF-92FA-D0F353419DA6}" dt="2024-07-03T05:24:05.988" v="1" actId="20577"/>
          <ac:spMkLst>
            <pc:docMk/>
            <pc:sldMk cId="1177084982" sldId="695"/>
            <ac:spMk id="14" creationId="{645FAF9E-96B0-BDFB-2510-8C58E0509714}"/>
          </ac:spMkLst>
        </pc:spChg>
      </pc:sldChg>
    </pc:docChg>
  </pc:docChgLst>
  <pc:docChgLst>
    <pc:chgData name="Igarashi Keisuke （五十嵐圭輔）" userId="3LfdoFKC8JXU3K3AF2drcqKYccr1SthGTtYKGv5KDrw=" providerId="None" clId="Web-{FC3DE578-680D-4FCC-9F54-C19D113FB23E}"/>
    <pc:docChg chg="modSld">
      <pc:chgData name="Igarashi Keisuke （五十嵐圭輔）" userId="3LfdoFKC8JXU3K3AF2drcqKYccr1SthGTtYKGv5KDrw=" providerId="None" clId="Web-{FC3DE578-680D-4FCC-9F54-C19D113FB23E}" dt="2024-06-28T06:04:29.032" v="21"/>
      <pc:docMkLst>
        <pc:docMk/>
      </pc:docMkLst>
      <pc:sldChg chg="modSp">
        <pc:chgData name="Igarashi Keisuke （五十嵐圭輔）" userId="3LfdoFKC8JXU3K3AF2drcqKYccr1SthGTtYKGv5KDrw=" providerId="None" clId="Web-{FC3DE578-680D-4FCC-9F54-C19D113FB23E}" dt="2024-06-28T06:04:29.032" v="21"/>
        <pc:sldMkLst>
          <pc:docMk/>
          <pc:sldMk cId="1523360718" sldId="692"/>
        </pc:sldMkLst>
        <pc:graphicFrameChg chg="mod modGraphic">
          <ac:chgData name="Igarashi Keisuke （五十嵐圭輔）" userId="3LfdoFKC8JXU3K3AF2drcqKYccr1SthGTtYKGv5KDrw=" providerId="None" clId="Web-{FC3DE578-680D-4FCC-9F54-C19D113FB23E}" dt="2024-06-28T06:04:29.032" v="21"/>
          <ac:graphicFrameMkLst>
            <pc:docMk/>
            <pc:sldMk cId="1523360718" sldId="692"/>
            <ac:graphicFrameMk id="17" creationId="{CEC04619-F271-6BDA-811C-54066C3495CA}"/>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2024/12/10</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36731210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10</a:t>
            </a:fld>
            <a:endParaRPr kumimoji="1" lang="ja-JP" altLang="en-US"/>
          </a:p>
        </p:txBody>
      </p:sp>
    </p:spTree>
    <p:extLst>
      <p:ext uri="{BB962C8B-B14F-4D97-AF65-F5344CB8AC3E}">
        <p14:creationId xmlns:p14="http://schemas.microsoft.com/office/powerpoint/2010/main" val="7874769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11</a:t>
            </a:fld>
            <a:endParaRPr kumimoji="1" lang="ja-JP" altLang="en-US"/>
          </a:p>
        </p:txBody>
      </p:sp>
    </p:spTree>
    <p:extLst>
      <p:ext uri="{BB962C8B-B14F-4D97-AF65-F5344CB8AC3E}">
        <p14:creationId xmlns:p14="http://schemas.microsoft.com/office/powerpoint/2010/main" val="12200844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12</a:t>
            </a:fld>
            <a:endParaRPr kumimoji="1" lang="ja-JP" altLang="en-US"/>
          </a:p>
        </p:txBody>
      </p:sp>
    </p:spTree>
    <p:extLst>
      <p:ext uri="{BB962C8B-B14F-4D97-AF65-F5344CB8AC3E}">
        <p14:creationId xmlns:p14="http://schemas.microsoft.com/office/powerpoint/2010/main" val="18209825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a:t>
            </a:fld>
            <a:endParaRPr kumimoji="1" lang="ja-JP" altLang="en-US"/>
          </a:p>
        </p:txBody>
      </p:sp>
    </p:spTree>
    <p:extLst>
      <p:ext uri="{BB962C8B-B14F-4D97-AF65-F5344CB8AC3E}">
        <p14:creationId xmlns:p14="http://schemas.microsoft.com/office/powerpoint/2010/main" val="7144083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3</a:t>
            </a:fld>
            <a:endParaRPr kumimoji="1" lang="ja-JP" altLang="en-US"/>
          </a:p>
        </p:txBody>
      </p:sp>
    </p:spTree>
    <p:extLst>
      <p:ext uri="{BB962C8B-B14F-4D97-AF65-F5344CB8AC3E}">
        <p14:creationId xmlns:p14="http://schemas.microsoft.com/office/powerpoint/2010/main" val="684304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4</a:t>
            </a:fld>
            <a:endParaRPr kumimoji="1" lang="ja-JP" altLang="en-US"/>
          </a:p>
        </p:txBody>
      </p:sp>
    </p:spTree>
    <p:extLst>
      <p:ext uri="{BB962C8B-B14F-4D97-AF65-F5344CB8AC3E}">
        <p14:creationId xmlns:p14="http://schemas.microsoft.com/office/powerpoint/2010/main" val="6105051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5</a:t>
            </a:fld>
            <a:endParaRPr kumimoji="1" lang="ja-JP" altLang="en-US"/>
          </a:p>
        </p:txBody>
      </p:sp>
    </p:spTree>
    <p:extLst>
      <p:ext uri="{BB962C8B-B14F-4D97-AF65-F5344CB8AC3E}">
        <p14:creationId xmlns:p14="http://schemas.microsoft.com/office/powerpoint/2010/main" val="32551617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6</a:t>
            </a:fld>
            <a:endParaRPr kumimoji="1" lang="ja-JP" altLang="en-US"/>
          </a:p>
        </p:txBody>
      </p:sp>
    </p:spTree>
    <p:extLst>
      <p:ext uri="{BB962C8B-B14F-4D97-AF65-F5344CB8AC3E}">
        <p14:creationId xmlns:p14="http://schemas.microsoft.com/office/powerpoint/2010/main" val="6162697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7</a:t>
            </a:fld>
            <a:endParaRPr kumimoji="1" lang="ja-JP" altLang="en-US"/>
          </a:p>
        </p:txBody>
      </p:sp>
    </p:spTree>
    <p:extLst>
      <p:ext uri="{BB962C8B-B14F-4D97-AF65-F5344CB8AC3E}">
        <p14:creationId xmlns:p14="http://schemas.microsoft.com/office/powerpoint/2010/main" val="28634647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8</a:t>
            </a:fld>
            <a:endParaRPr kumimoji="1" lang="ja-JP" altLang="en-US"/>
          </a:p>
        </p:txBody>
      </p:sp>
    </p:spTree>
    <p:extLst>
      <p:ext uri="{BB962C8B-B14F-4D97-AF65-F5344CB8AC3E}">
        <p14:creationId xmlns:p14="http://schemas.microsoft.com/office/powerpoint/2010/main" val="7512893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9</a:t>
            </a:fld>
            <a:endParaRPr kumimoji="1" lang="ja-JP" altLang="en-US"/>
          </a:p>
        </p:txBody>
      </p:sp>
    </p:spTree>
    <p:extLst>
      <p:ext uri="{BB962C8B-B14F-4D97-AF65-F5344CB8AC3E}">
        <p14:creationId xmlns:p14="http://schemas.microsoft.com/office/powerpoint/2010/main" val="19902455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hasCustomPrompt="1"/>
          </p:nvPr>
        </p:nvSpPr>
        <p:spPr>
          <a:xfrm>
            <a:off x="587375" y="1638954"/>
            <a:ext cx="11017250" cy="1693209"/>
          </a:xfrm>
          <a:prstGeom prst="rect">
            <a:avLst/>
          </a:prstGeom>
        </p:spPr>
        <p:txBody>
          <a:bodyPr lIns="0" tIns="36000" rIns="0" bIns="0" anchor="b">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サービス名</a:t>
            </a:r>
            <a:endPar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endParaRP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月　</a:t>
            </a:r>
            <a:r>
              <a:rPr kumimoji="1" lang="ja-JP" altLang="en-US"/>
              <a:t>セールスシート</a:t>
            </a:r>
            <a:endParaRPr lang="ja-JP" altLang="en-US"/>
          </a:p>
        </p:txBody>
      </p:sp>
      <p:sp>
        <p:nvSpPr>
          <p:cNvPr id="6" name="Text Placeholder 3"/>
          <p:cNvSpPr>
            <a:spLocks noGrp="1"/>
          </p:cNvSpPr>
          <p:nvPr>
            <p:ph type="body" sz="quarter" idx="11" hasCustomPrompt="1"/>
          </p:nvPr>
        </p:nvSpPr>
        <p:spPr>
          <a:xfrm>
            <a:off x="587375" y="5278296"/>
            <a:ext cx="1349375" cy="227154"/>
          </a:xfrm>
          <a:prstGeom prst="rect">
            <a:avLst/>
          </a:prstGeom>
        </p:spPr>
        <p:txBody>
          <a:bodyPr lIns="0" tIns="0" rIns="0" bIns="0"/>
          <a:lstStyle>
            <a:lvl1pPr marL="0" indent="0" algn="l">
              <a:buNone/>
              <a:defRPr sz="100" b="1" i="0" baseline="0">
                <a:solidFill>
                  <a:schemeClr val="bg1"/>
                </a:solidFill>
                <a:latin typeface="メイリオ" panose="020B0604030504040204" pitchFamily="50" charset="-128"/>
                <a:ea typeface="メイリオ" panose="020B0604030504040204" pitchFamily="50" charset="-128"/>
              </a:defRPr>
            </a:lvl1pPr>
            <a:lvl2pPr>
              <a:defRPr sz="2400"/>
            </a:lvl2pPr>
          </a:lstStyle>
          <a:p>
            <a:pPr lvl="0" algn="r"/>
            <a:r>
              <a:rPr kumimoji="1" lang="en-US" altLang="ja-JP" sz="1200" b="0" i="0" spc="300">
                <a:solidFill>
                  <a:schemeClr val="bg1"/>
                </a:solidFill>
                <a:latin typeface="Segoe UI" panose="020B0502040204020203" pitchFamily="34" charset="0"/>
                <a:ea typeface="Yu Gothic" panose="020B0400000000000000" pitchFamily="34" charset="-128"/>
                <a:cs typeface="Segoe UI" panose="020B0502040204020203" pitchFamily="34" charset="0"/>
              </a:rPr>
              <a:t>YYYY/MM/DD</a:t>
            </a:r>
          </a:p>
        </p:txBody>
      </p:sp>
      <p:sp>
        <p:nvSpPr>
          <p:cNvPr id="7" name="Text Placeholder 3"/>
          <p:cNvSpPr>
            <a:spLocks noGrp="1"/>
          </p:cNvSpPr>
          <p:nvPr>
            <p:ph type="body" sz="quarter" idx="12" hasCustomPrompt="1"/>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algn="l"/>
            <a:r>
              <a:rPr kumimoji="1" lang="en-US" altLang="ja-JP" sz="1600" b="0" i="0" spc="0">
                <a:solidFill>
                  <a:schemeClr val="bg1"/>
                </a:solidFill>
                <a:latin typeface="+mn-ea"/>
                <a:ea typeface="+mn-ea"/>
              </a:rPr>
              <a:t>LINE</a:t>
            </a:r>
            <a:r>
              <a:rPr kumimoji="1" lang="ja-JP" altLang="en-US" sz="1600" b="0" i="0" spc="0">
                <a:solidFill>
                  <a:schemeClr val="bg1"/>
                </a:solidFill>
                <a:latin typeface="+mn-ea"/>
                <a:ea typeface="+mn-ea"/>
              </a:rPr>
              <a:t>ヤフー株式会社</a:t>
            </a:r>
          </a:p>
        </p:txBody>
      </p:sp>
      <p:sp>
        <p:nvSpPr>
          <p:cNvPr id="12" name="角丸四角形 3">
            <a:extLst>
              <a:ext uri="{FF2B5EF4-FFF2-40B4-BE49-F238E27FC236}">
                <a16:creationId xmlns:a16="http://schemas.microsoft.com/office/drawing/2014/main" id="{6E03E592-54DF-9AE1-D95D-BBCAF50DFCCA}"/>
              </a:ext>
            </a:extLst>
          </p:cNvPr>
          <p:cNvSpPr/>
          <p:nvPr userDrawn="1"/>
        </p:nvSpPr>
        <p:spPr>
          <a:xfrm>
            <a:off x="587375" y="897384"/>
            <a:ext cx="5077812" cy="432048"/>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a:solidFill>
                <a:schemeClr val="accent6"/>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998BB00D-AB64-6D28-4900-C37FA357BA8B}"/>
              </a:ext>
            </a:extLst>
          </p:cNvPr>
          <p:cNvSpPr txBox="1"/>
          <p:nvPr userDrawn="1"/>
        </p:nvSpPr>
        <p:spPr>
          <a:xfrm>
            <a:off x="1100138" y="953364"/>
            <a:ext cx="4388907" cy="338554"/>
          </a:xfrm>
          <a:prstGeom prst="rect">
            <a:avLst/>
          </a:prstGeom>
          <a:noFill/>
        </p:spPr>
        <p:txBody>
          <a:bodyPr wrap="square">
            <a:spAutoFit/>
          </a:bodyPr>
          <a:lstStyle/>
          <a:p>
            <a:r>
              <a:rPr lang="en-US" altLang="ja-JP" sz="1600" b="1">
                <a:solidFill>
                  <a:srgbClr val="00003E"/>
                </a:solidFill>
              </a:rPr>
              <a:t>Yahoo!</a:t>
            </a:r>
            <a:r>
              <a:rPr lang="ja-JP" altLang="en-US" sz="1600" b="1">
                <a:solidFill>
                  <a:srgbClr val="00003E"/>
                </a:solidFill>
              </a:rPr>
              <a:t>広告　ディスプレイ広告（予約型）</a:t>
            </a:r>
          </a:p>
        </p:txBody>
      </p:sp>
    </p:spTree>
    <p:extLst>
      <p:ext uri="{BB962C8B-B14F-4D97-AF65-F5344CB8AC3E}">
        <p14:creationId xmlns:p14="http://schemas.microsoft.com/office/powerpoint/2010/main" val="2963398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a:solidFill>
                  <a:srgbClr val="00003E"/>
                </a:solidFill>
                <a:latin typeface="+mn-ea"/>
                <a:ea typeface="+mn-ea"/>
                <a:cs typeface="Segoe UI" panose="020B0502040204020203" pitchFamily="34" charset="0"/>
              </a:rPr>
              <a:t>CONTENTS</a:t>
            </a:r>
            <a:endParaRPr kumimoji="1" lang="ja-JP" altLang="en-US" sz="2400" b="1" i="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962348" y="1971952"/>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01</a:t>
            </a:r>
            <a:endParaRPr kumimoji="1" lang="ja-JP" altLang="en-US" sz="1800" b="1" i="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962348" y="2890054"/>
            <a:ext cx="540000" cy="540000"/>
          </a:xfrm>
          <a:prstGeom prst="ellipse">
            <a:avLst/>
          </a:prstGeom>
          <a:solidFill>
            <a:srgbClr val="00003E"/>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02</a:t>
            </a:r>
            <a:endParaRPr kumimoji="1" lang="ja-JP" altLang="en-US" sz="1800" b="1" i="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962348" y="3808156"/>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03</a:t>
            </a:r>
            <a:endParaRPr kumimoji="1" lang="ja-JP" altLang="en-US" sz="1800" b="1" i="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232348" y="2511952"/>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stCxn id="11" idx="4"/>
            <a:endCxn id="12" idx="0"/>
          </p:cNvCxnSpPr>
          <p:nvPr userDrawn="1"/>
        </p:nvCxnSpPr>
        <p:spPr>
          <a:xfrm>
            <a:off x="1232348" y="3430054"/>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848388" y="2061932"/>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848388" y="3016526"/>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848388" y="3940975"/>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Tree>
    <p:extLst>
      <p:ext uri="{BB962C8B-B14F-4D97-AF65-F5344CB8AC3E}">
        <p14:creationId xmlns:p14="http://schemas.microsoft.com/office/powerpoint/2010/main" val="86628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3E"/>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10" name="テキスト プレースホルダー 19">
            <a:extLst>
              <a:ext uri="{FF2B5EF4-FFF2-40B4-BE49-F238E27FC236}">
                <a16:creationId xmlns:a16="http://schemas.microsoft.com/office/drawing/2014/main" id="{BBE8B47C-E3DF-7454-A3FA-093FD29B3210}"/>
              </a:ext>
            </a:extLst>
          </p:cNvPr>
          <p:cNvSpPr>
            <a:spLocks noGrp="1"/>
          </p:cNvSpPr>
          <p:nvPr>
            <p:ph type="body" sz="quarter" idx="18" hasCustomPrompt="1"/>
          </p:nvPr>
        </p:nvSpPr>
        <p:spPr>
          <a:xfrm>
            <a:off x="5551588" y="1210966"/>
            <a:ext cx="1368152" cy="1057321"/>
          </a:xfrm>
          <a:prstGeom prst="rect">
            <a:avLst/>
          </a:prstGeom>
        </p:spPr>
        <p:txBody>
          <a:bodyPr/>
          <a:lstStyle>
            <a:lvl1pPr marL="0" indent="0">
              <a:buNone/>
              <a:defRPr sz="6600" b="1" i="0">
                <a:solidFill>
                  <a:srgbClr val="00003E"/>
                </a:solidFill>
                <a:latin typeface="+mj-ea"/>
                <a:ea typeface="+mj-ea"/>
                <a:cs typeface="Segoe UI" panose="020B0502040204020203" pitchFamily="34" charset="0"/>
              </a:defRPr>
            </a:lvl1pPr>
          </a:lstStyle>
          <a:p>
            <a:pPr lvl="0"/>
            <a:r>
              <a:rPr kumimoji="1" lang="en-US" altLang="ja-JP"/>
              <a:t>01</a:t>
            </a:r>
            <a:endParaRPr kumimoji="1" lang="ja-JP" altLang="en-US"/>
          </a:p>
        </p:txBody>
      </p:sp>
      <p:pic>
        <p:nvPicPr>
          <p:cNvPr id="2" name="グラフィックス 7">
            <a:extLst>
              <a:ext uri="{FF2B5EF4-FFF2-40B4-BE49-F238E27FC236}">
                <a16:creationId xmlns:a16="http://schemas.microsoft.com/office/drawing/2014/main" id="{3B967D41-98D0-C253-8D0F-4F5B9AEA6ED7}"/>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7167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2158996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3" name="正方形/長方形 2">
            <a:extLst>
              <a:ext uri="{FF2B5EF4-FFF2-40B4-BE49-F238E27FC236}">
                <a16:creationId xmlns:a16="http://schemas.microsoft.com/office/drawing/2014/main" id="{83E31476-1A82-F0B6-CD36-03F7D983E5D8}"/>
              </a:ext>
            </a:extLst>
          </p:cNvPr>
          <p:cNvSpPr/>
          <p:nvPr userDrawn="1"/>
        </p:nvSpPr>
        <p:spPr>
          <a:xfrm>
            <a:off x="0" y="5877272"/>
            <a:ext cx="12192000" cy="980728"/>
          </a:xfrm>
          <a:prstGeom prst="rect">
            <a:avLst/>
          </a:prstGeom>
          <a:solidFill>
            <a:srgbClr val="00003E">
              <a:alpha val="5098"/>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6000" tIns="45720" rIns="91440" bIns="288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altLang="ja-JP" sz="900" b="0" i="0" u="none" strike="noStrike" kern="0" cap="none" spc="0" normalizeH="0" baseline="0" noProof="0">
              <a:ln>
                <a:noFill/>
              </a:ln>
              <a:solidFill>
                <a:srgbClr val="000000">
                  <a:lumMod val="65000"/>
                  <a:lumOff val="35000"/>
                </a:srgbClr>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198927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3" name="正方形/長方形 2">
            <a:extLst>
              <a:ext uri="{FF2B5EF4-FFF2-40B4-BE49-F238E27FC236}">
                <a16:creationId xmlns:a16="http://schemas.microsoft.com/office/drawing/2014/main" id="{84D9EAAA-15C7-9E4F-FE6B-744A8780BC0F}"/>
              </a:ext>
            </a:extLst>
          </p:cNvPr>
          <p:cNvSpPr/>
          <p:nvPr userDrawn="1"/>
        </p:nvSpPr>
        <p:spPr>
          <a:xfrm>
            <a:off x="-1200" y="5058000"/>
            <a:ext cx="12193200" cy="1800000"/>
          </a:xfrm>
          <a:prstGeom prst="rect">
            <a:avLst/>
          </a:prstGeom>
          <a:solidFill>
            <a:srgbClr val="00003E">
              <a:alpha val="4706"/>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pic>
        <p:nvPicPr>
          <p:cNvPr id="10" name="グラフィックス 9" descr="警告 単色塗りつぶし">
            <a:extLst>
              <a:ext uri="{FF2B5EF4-FFF2-40B4-BE49-F238E27FC236}">
                <a16:creationId xmlns:a16="http://schemas.microsoft.com/office/drawing/2014/main" id="{1C78B13D-B2DF-C425-BD6B-88E545500AF0}"/>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673" y="5527546"/>
            <a:ext cx="860908" cy="860908"/>
          </a:xfrm>
          <a:prstGeom prst="rect">
            <a:avLst/>
          </a:prstGeom>
        </p:spPr>
      </p:pic>
      <p:sp>
        <p:nvSpPr>
          <p:cNvPr id="11" name="テキスト プレースホルダー 10">
            <a:extLst>
              <a:ext uri="{FF2B5EF4-FFF2-40B4-BE49-F238E27FC236}">
                <a16:creationId xmlns:a16="http://schemas.microsoft.com/office/drawing/2014/main" id="{E05048F5-64BC-EDDD-95C7-8655D6921819}"/>
              </a:ext>
            </a:extLst>
          </p:cNvPr>
          <p:cNvSpPr>
            <a:spLocks noGrp="1"/>
          </p:cNvSpPr>
          <p:nvPr>
            <p:ph type="body" sz="quarter" idx="13"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rgbClr val="00003E"/>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メイリオ　</a:t>
            </a:r>
            <a:r>
              <a:rPr lang="en-US" altLang="ja-JP" sz="1200">
                <a:solidFill>
                  <a:schemeClr val="accent3"/>
                </a:solidFill>
                <a:latin typeface="Meiryo" panose="020B0604030504040204" pitchFamily="34" charset="-128"/>
                <a:ea typeface="Meiryo" panose="020B0604030504040204" pitchFamily="34" charset="-128"/>
              </a:rPr>
              <a:t>12pt</a:t>
            </a:r>
          </a:p>
        </p:txBody>
      </p:sp>
    </p:spTree>
    <p:extLst>
      <p:ext uri="{BB962C8B-B14F-4D97-AF65-F5344CB8AC3E}">
        <p14:creationId xmlns:p14="http://schemas.microsoft.com/office/powerpoint/2010/main" val="3936869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568913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273324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1207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1.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B5F5847-9726-D6C0-67F5-7527AF7AABC1}"/>
              </a:ext>
            </a:extLst>
          </p:cNvPr>
          <p:cNvGraphicFramePr>
            <a:graphicFrameLocks noChangeAspect="1"/>
          </p:cNvGraphicFramePr>
          <p:nvPr userDrawn="1">
            <p:custDataLst>
              <p:tags r:id="rId11"/>
            </p:custDataLst>
            <p:extLst>
              <p:ext uri="{D42A27DB-BD31-4B8C-83A1-F6EECF244321}">
                <p14:modId xmlns:p14="http://schemas.microsoft.com/office/powerpoint/2010/main" val="26640889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12" imgW="7772400" imgH="10058400" progId="TCLayout.ActiveDocument.1">
                  <p:embed/>
                </p:oleObj>
              </mc:Choice>
              <mc:Fallback>
                <p:oleObj name="think-cell スライド" r:id="rId12" imgW="7772400" imgH="10058400" progId="TCLayout.ActiveDocument.1">
                  <p:embed/>
                  <p:pic>
                    <p:nvPicPr>
                      <p:cNvPr id="2" name="think-cell data - do not delete" hidden="1">
                        <a:extLst>
                          <a:ext uri="{FF2B5EF4-FFF2-40B4-BE49-F238E27FC236}">
                            <a16:creationId xmlns:a16="http://schemas.microsoft.com/office/drawing/2014/main" id="{CB5F5847-9726-D6C0-67F5-7527AF7AABC1}"/>
                          </a:ext>
                        </a:extLst>
                      </p:cNvPr>
                      <p:cNvPicPr/>
                      <p:nvPr/>
                    </p:nvPicPr>
                    <p:blipFill>
                      <a:blip r:embed="rId13"/>
                      <a:stretch>
                        <a:fillRect/>
                      </a:stretch>
                    </p:blipFill>
                    <p:spPr>
                      <a:xfrm>
                        <a:off x="1588" y="1588"/>
                        <a:ext cx="1227" cy="1588"/>
                      </a:xfrm>
                      <a:prstGeom prst="rect">
                        <a:avLst/>
                      </a:prstGeom>
                    </p:spPr>
                  </p:pic>
                </p:oleObj>
              </mc:Fallback>
            </mc:AlternateContent>
          </a:graphicData>
        </a:graphic>
      </p:graphicFrame>
      <p:sp>
        <p:nvSpPr>
          <p:cNvPr id="6" name="角丸四角形 5">
            <a:extLst>
              <a:ext uri="{FF2B5EF4-FFF2-40B4-BE49-F238E27FC236}">
                <a16:creationId xmlns:a16="http://schemas.microsoft.com/office/drawing/2014/main" id="{51A55CBA-B7FC-A04E-64BD-FB3AE8BF292C}"/>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4049991301"/>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906" r:id="rId5"/>
    <p:sldLayoutId id="2147483907" r:id="rId6"/>
    <p:sldLayoutId id="2147483890" r:id="rId7"/>
    <p:sldLayoutId id="2147483891" r:id="rId8"/>
    <p:sldLayoutId id="2147483892" r:id="rId9"/>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hyperlink" Target="https://news.yahoo.co.jp/newshack/inside/yahoonews_topics_heading.html" TargetMode="External"/><Relationship Id="rId5" Type="http://schemas.openxmlformats.org/officeDocument/2006/relationships/hyperlink" Target="https://news.yahoo.co.jp/newshack/inside/13title.html" TargetMode="External"/><Relationship Id="rId4" Type="http://schemas.openxmlformats.org/officeDocument/2006/relationships/hyperlink" Target="https://news.yahoo.co.jp/newshack/info/yahoonews_topics_heading15.html"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EBB5ED4-C486-2825-FC79-B427C58180A6}"/>
              </a:ext>
            </a:extLst>
          </p:cNvPr>
          <p:cNvSpPr>
            <a:spLocks noGrp="1"/>
          </p:cNvSpPr>
          <p:nvPr>
            <p:ph type="body" sz="quarter" idx="10"/>
          </p:nvPr>
        </p:nvSpPr>
        <p:spPr>
          <a:xfrm>
            <a:off x="587375" y="2023002"/>
            <a:ext cx="11017250" cy="1693209"/>
          </a:xfrm>
        </p:spPr>
        <p:txBody>
          <a:body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28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ja-JP" altLang="en-US" sz="2800" b="1" i="0" dirty="0">
                <a:solidFill>
                  <a:schemeClr val="bg1"/>
                </a:solidFill>
                <a:latin typeface="Meiryo" panose="020B0604030504040204" pitchFamily="34" charset="-128"/>
                <a:ea typeface="Meiryo" panose="020B0604030504040204" pitchFamily="34" charset="-128"/>
                <a:cs typeface="Segoe UI" panose="020B0502040204020203" pitchFamily="34" charset="0"/>
              </a:rPr>
              <a:t>ニュース トピックスを参考にした</a:t>
            </a:r>
            <a:br>
              <a:rPr kumimoji="1" lang="ja-JP" altLang="en-US" sz="4400" b="1" i="0" dirty="0">
                <a:solidFill>
                  <a:schemeClr val="bg1"/>
                </a:solidFill>
                <a:latin typeface="Meiryo" panose="020B0604030504040204" pitchFamily="34" charset="-128"/>
                <a:ea typeface="Meiryo" panose="020B0604030504040204" pitchFamily="34" charset="-128"/>
                <a:cs typeface="Segoe UI" panose="020B0502040204020203" pitchFamily="34" charset="0"/>
              </a:rPr>
            </a:br>
            <a:r>
              <a:rPr kumimoji="1" lang="en-US" altLang="ja-JP" sz="5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15.5</a:t>
            </a:r>
            <a:r>
              <a:rPr kumimoji="1" lang="ja-JP" altLang="en-US" sz="5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文字 見出しのポイント</a:t>
            </a:r>
            <a:endParaRPr lang="ja-JP" altLang="en-US" sz="4400" dirty="0"/>
          </a:p>
        </p:txBody>
      </p:sp>
      <p:sp>
        <p:nvSpPr>
          <p:cNvPr id="4" name="テキスト プレースホルダー 3">
            <a:extLst>
              <a:ext uri="{FF2B5EF4-FFF2-40B4-BE49-F238E27FC236}">
                <a16:creationId xmlns:a16="http://schemas.microsoft.com/office/drawing/2014/main" id="{86100150-09F2-0FD5-FF4E-60A49DDF0E97}"/>
              </a:ext>
            </a:extLst>
          </p:cNvPr>
          <p:cNvSpPr>
            <a:spLocks noGrp="1"/>
          </p:cNvSpPr>
          <p:nvPr>
            <p:ph type="body" sz="quarter" idx="11"/>
          </p:nvPr>
        </p:nvSpPr>
        <p:spPr>
          <a:xfrm>
            <a:off x="587375" y="5278295"/>
            <a:ext cx="1196349" cy="220983"/>
          </a:xfrm>
        </p:spPr>
        <p:txBody>
          <a:bodyPr/>
          <a:lstStyle/>
          <a:p>
            <a:r>
              <a:rPr lang="en-US" altLang="ja-JP" sz="1200" dirty="0"/>
              <a:t>2024/7/17</a:t>
            </a:r>
            <a:endParaRPr lang="ja-JP" altLang="en-US" sz="1200" dirty="0"/>
          </a:p>
          <a:p>
            <a:endParaRPr lang="ja-JP" altLang="en-US" sz="600" dirty="0"/>
          </a:p>
        </p:txBody>
      </p:sp>
      <p:sp>
        <p:nvSpPr>
          <p:cNvPr id="5" name="テキスト プレースホルダー 4">
            <a:extLst>
              <a:ext uri="{FF2B5EF4-FFF2-40B4-BE49-F238E27FC236}">
                <a16:creationId xmlns:a16="http://schemas.microsoft.com/office/drawing/2014/main" id="{6D788480-331B-3F7D-2310-31677A1A19DB}"/>
              </a:ext>
            </a:extLst>
          </p:cNvPr>
          <p:cNvSpPr>
            <a:spLocks noGrp="1"/>
          </p:cNvSpPr>
          <p:nvPr>
            <p:ph type="body" sz="quarter" idx="12"/>
          </p:nvPr>
        </p:nvSpPr>
        <p:spPr/>
        <p:txBody>
          <a:bodyPr/>
          <a:lstStyle/>
          <a:p>
            <a:r>
              <a:rPr lang="en-US" altLang="ja-JP" dirty="0"/>
              <a:t>LINE</a:t>
            </a:r>
            <a:r>
              <a:rPr lang="ja-JP" altLang="en-US" dirty="0"/>
              <a:t>ヤフー株式会社</a:t>
            </a:r>
          </a:p>
        </p:txBody>
      </p:sp>
    </p:spTree>
    <p:extLst>
      <p:ext uri="{BB962C8B-B14F-4D97-AF65-F5344CB8AC3E}">
        <p14:creationId xmlns:p14="http://schemas.microsoft.com/office/powerpoint/2010/main" val="3274969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0201F732-9879-E2F3-C5E7-3859130F3638}"/>
              </a:ext>
            </a:extLst>
          </p:cNvPr>
          <p:cNvSpPr>
            <a:spLocks noGrp="1"/>
          </p:cNvSpPr>
          <p:nvPr>
            <p:ph type="body" sz="quarter" idx="10"/>
          </p:nvPr>
        </p:nvSpPr>
        <p:spPr/>
        <p:txBody>
          <a:bodyPr/>
          <a:lstStyle/>
          <a:p>
            <a:r>
              <a:rPr lang="ja-JP" altLang="en-US" dirty="0"/>
              <a:t>⑦</a:t>
            </a:r>
            <a:r>
              <a:rPr kumimoji="1" lang="en-US" altLang="ja-JP" dirty="0"/>
              <a:t> </a:t>
            </a:r>
            <a:r>
              <a:rPr kumimoji="1" lang="ja-JP" altLang="en-US" dirty="0"/>
              <a:t>季節感を表現する</a:t>
            </a:r>
          </a:p>
        </p:txBody>
      </p:sp>
      <p:sp>
        <p:nvSpPr>
          <p:cNvPr id="8" name="テキスト プレースホルダー 6">
            <a:extLst>
              <a:ext uri="{FF2B5EF4-FFF2-40B4-BE49-F238E27FC236}">
                <a16:creationId xmlns:a16="http://schemas.microsoft.com/office/drawing/2014/main" id="{3BCB2856-FFA8-EA6D-10AC-4EF9C5041B1B}"/>
              </a:ext>
            </a:extLst>
          </p:cNvPr>
          <p:cNvSpPr>
            <a:spLocks noGrp="1"/>
          </p:cNvSpPr>
          <p:nvPr>
            <p:ph type="body" sz="quarter" idx="12"/>
          </p:nvPr>
        </p:nvSpPr>
        <p:spPr>
          <a:xfrm>
            <a:off x="595671" y="81412"/>
            <a:ext cx="866756" cy="410840"/>
          </a:xfrm>
        </p:spPr>
        <p:txBody>
          <a:bodyPr/>
          <a:lstStyle/>
          <a:p>
            <a:pPr marL="0" indent="0">
              <a:buNone/>
            </a:pPr>
            <a:r>
              <a:rPr lang="en-US" altLang="ja-JP" sz="1100" dirty="0">
                <a:latin typeface="+mn-ea"/>
              </a:rPr>
              <a:t>TIPS</a:t>
            </a:r>
            <a:endParaRPr lang="ja-JP" altLang="en-US" sz="1100" dirty="0">
              <a:latin typeface="+mn-ea"/>
            </a:endParaRPr>
          </a:p>
        </p:txBody>
      </p:sp>
      <p:grpSp>
        <p:nvGrpSpPr>
          <p:cNvPr id="9" name="Group 1">
            <a:extLst>
              <a:ext uri="{FF2B5EF4-FFF2-40B4-BE49-F238E27FC236}">
                <a16:creationId xmlns:a16="http://schemas.microsoft.com/office/drawing/2014/main" id="{F0316613-7F10-53AD-CAAE-29D76C1F64AE}"/>
              </a:ext>
            </a:extLst>
          </p:cNvPr>
          <p:cNvGrpSpPr>
            <a:grpSpLocks/>
          </p:cNvGrpSpPr>
          <p:nvPr/>
        </p:nvGrpSpPr>
        <p:grpSpPr bwMode="auto">
          <a:xfrm>
            <a:off x="93108" y="71946"/>
            <a:ext cx="386317" cy="410840"/>
            <a:chOff x="588" y="472"/>
            <a:chExt cx="408" cy="434"/>
          </a:xfrm>
          <a:solidFill>
            <a:schemeClr val="bg1"/>
          </a:solidFill>
        </p:grpSpPr>
        <p:sp>
          <p:nvSpPr>
            <p:cNvPr id="10" name="Freeform 2">
              <a:extLst>
                <a:ext uri="{FF2B5EF4-FFF2-40B4-BE49-F238E27FC236}">
                  <a16:creationId xmlns:a16="http://schemas.microsoft.com/office/drawing/2014/main" id="{F17D00B6-3F0B-E02B-B622-3D06D50AEA64}"/>
                </a:ext>
              </a:extLst>
            </p:cNvPr>
            <p:cNvSpPr>
              <a:spLocks noChangeArrowheads="1"/>
            </p:cNvSpPr>
            <p:nvPr/>
          </p:nvSpPr>
          <p:spPr bwMode="auto">
            <a:xfrm>
              <a:off x="665" y="550"/>
              <a:ext cx="255" cy="280"/>
            </a:xfrm>
            <a:custGeom>
              <a:avLst/>
              <a:gdLst>
                <a:gd name="T0" fmla="*/ 564 w 1128"/>
                <a:gd name="T1" fmla="*/ 0 h 1239"/>
                <a:gd name="T2" fmla="*/ 0 w 1128"/>
                <a:gd name="T3" fmla="*/ 564 h 1239"/>
                <a:gd name="T4" fmla="*/ 256 w 1128"/>
                <a:gd name="T5" fmla="*/ 1037 h 1239"/>
                <a:gd name="T6" fmla="*/ 265 w 1128"/>
                <a:gd name="T7" fmla="*/ 1133 h 1239"/>
                <a:gd name="T8" fmla="*/ 378 w 1128"/>
                <a:gd name="T9" fmla="*/ 1238 h 1239"/>
                <a:gd name="T10" fmla="*/ 749 w 1128"/>
                <a:gd name="T11" fmla="*/ 1238 h 1239"/>
                <a:gd name="T12" fmla="*/ 862 w 1128"/>
                <a:gd name="T13" fmla="*/ 1133 h 1239"/>
                <a:gd name="T14" fmla="*/ 871 w 1128"/>
                <a:gd name="T15" fmla="*/ 1037 h 1239"/>
                <a:gd name="T16" fmla="*/ 1127 w 1128"/>
                <a:gd name="T17" fmla="*/ 564 h 1239"/>
                <a:gd name="T18" fmla="*/ 564 w 1128"/>
                <a:gd name="T19" fmla="*/ 0 h 1239"/>
                <a:gd name="T20" fmla="*/ 882 w 1128"/>
                <a:gd name="T21" fmla="*/ 882 h 1239"/>
                <a:gd name="T22" fmla="*/ 760 w 1128"/>
                <a:gd name="T23" fmla="*/ 967 h 1239"/>
                <a:gd name="T24" fmla="*/ 749 w 1128"/>
                <a:gd name="T25" fmla="*/ 1094 h 1239"/>
                <a:gd name="T26" fmla="*/ 746 w 1128"/>
                <a:gd name="T27" fmla="*/ 1122 h 1239"/>
                <a:gd name="T28" fmla="*/ 378 w 1128"/>
                <a:gd name="T29" fmla="*/ 1122 h 1239"/>
                <a:gd name="T30" fmla="*/ 375 w 1128"/>
                <a:gd name="T31" fmla="*/ 1094 h 1239"/>
                <a:gd name="T32" fmla="*/ 364 w 1128"/>
                <a:gd name="T33" fmla="*/ 967 h 1239"/>
                <a:gd name="T34" fmla="*/ 242 w 1128"/>
                <a:gd name="T35" fmla="*/ 882 h 1239"/>
                <a:gd name="T36" fmla="*/ 110 w 1128"/>
                <a:gd name="T37" fmla="*/ 564 h 1239"/>
                <a:gd name="T38" fmla="*/ 561 w 1128"/>
                <a:gd name="T39" fmla="*/ 113 h 1239"/>
                <a:gd name="T40" fmla="*/ 1012 w 1128"/>
                <a:gd name="T41" fmla="*/ 564 h 1239"/>
                <a:gd name="T42" fmla="*/ 882 w 1128"/>
                <a:gd name="T43" fmla="*/ 882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8" h="1239">
                  <a:moveTo>
                    <a:pt x="564" y="0"/>
                  </a:moveTo>
                  <a:cubicBezTo>
                    <a:pt x="254" y="0"/>
                    <a:pt x="0" y="254"/>
                    <a:pt x="0" y="564"/>
                  </a:cubicBezTo>
                  <a:cubicBezTo>
                    <a:pt x="0" y="761"/>
                    <a:pt x="101" y="936"/>
                    <a:pt x="256" y="1037"/>
                  </a:cubicBezTo>
                  <a:lnTo>
                    <a:pt x="265" y="1133"/>
                  </a:lnTo>
                  <a:cubicBezTo>
                    <a:pt x="271" y="1193"/>
                    <a:pt x="319" y="1238"/>
                    <a:pt x="378" y="1238"/>
                  </a:cubicBezTo>
                  <a:lnTo>
                    <a:pt x="749" y="1238"/>
                  </a:lnTo>
                  <a:cubicBezTo>
                    <a:pt x="808" y="1238"/>
                    <a:pt x="856" y="1193"/>
                    <a:pt x="862" y="1133"/>
                  </a:cubicBezTo>
                  <a:lnTo>
                    <a:pt x="871" y="1037"/>
                  </a:lnTo>
                  <a:cubicBezTo>
                    <a:pt x="1026" y="936"/>
                    <a:pt x="1127" y="764"/>
                    <a:pt x="1127" y="564"/>
                  </a:cubicBezTo>
                  <a:cubicBezTo>
                    <a:pt x="1127" y="254"/>
                    <a:pt x="873" y="0"/>
                    <a:pt x="564" y="0"/>
                  </a:cubicBezTo>
                  <a:close/>
                  <a:moveTo>
                    <a:pt x="882" y="882"/>
                  </a:moveTo>
                  <a:cubicBezTo>
                    <a:pt x="848" y="916"/>
                    <a:pt x="806" y="947"/>
                    <a:pt x="760" y="967"/>
                  </a:cubicBezTo>
                  <a:lnTo>
                    <a:pt x="749" y="1094"/>
                  </a:lnTo>
                  <a:lnTo>
                    <a:pt x="746" y="1122"/>
                  </a:lnTo>
                  <a:lnTo>
                    <a:pt x="378" y="1122"/>
                  </a:lnTo>
                  <a:lnTo>
                    <a:pt x="375" y="1094"/>
                  </a:lnTo>
                  <a:lnTo>
                    <a:pt x="364" y="967"/>
                  </a:lnTo>
                  <a:cubicBezTo>
                    <a:pt x="319" y="944"/>
                    <a:pt x="279" y="916"/>
                    <a:pt x="242" y="882"/>
                  </a:cubicBezTo>
                  <a:cubicBezTo>
                    <a:pt x="161" y="800"/>
                    <a:pt x="110" y="688"/>
                    <a:pt x="110" y="564"/>
                  </a:cubicBezTo>
                  <a:cubicBezTo>
                    <a:pt x="110" y="316"/>
                    <a:pt x="313" y="113"/>
                    <a:pt x="561" y="113"/>
                  </a:cubicBezTo>
                  <a:cubicBezTo>
                    <a:pt x="808" y="113"/>
                    <a:pt x="1012" y="316"/>
                    <a:pt x="1012" y="564"/>
                  </a:cubicBezTo>
                  <a:cubicBezTo>
                    <a:pt x="1014" y="688"/>
                    <a:pt x="964" y="800"/>
                    <a:pt x="882" y="882"/>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dirty="0"/>
            </a:p>
          </p:txBody>
        </p:sp>
        <p:sp>
          <p:nvSpPr>
            <p:cNvPr id="11" name="Freeform 3">
              <a:extLst>
                <a:ext uri="{FF2B5EF4-FFF2-40B4-BE49-F238E27FC236}">
                  <a16:creationId xmlns:a16="http://schemas.microsoft.com/office/drawing/2014/main" id="{F2E06E34-7908-BC08-F1B3-8A8D2576B31D}"/>
                </a:ext>
              </a:extLst>
            </p:cNvPr>
            <p:cNvSpPr>
              <a:spLocks noChangeArrowheads="1"/>
            </p:cNvSpPr>
            <p:nvPr/>
          </p:nvSpPr>
          <p:spPr bwMode="auto">
            <a:xfrm>
              <a:off x="729" y="881"/>
              <a:ext cx="127" cy="25"/>
            </a:xfrm>
            <a:custGeom>
              <a:avLst/>
              <a:gdLst>
                <a:gd name="T0" fmla="*/ 507 w 564"/>
                <a:gd name="T1" fmla="*/ 0 h 114"/>
                <a:gd name="T2" fmla="*/ 56 w 564"/>
                <a:gd name="T3" fmla="*/ 0 h 114"/>
                <a:gd name="T4" fmla="*/ 0 w 564"/>
                <a:gd name="T5" fmla="*/ 57 h 114"/>
                <a:gd name="T6" fmla="*/ 56 w 564"/>
                <a:gd name="T7" fmla="*/ 113 h 114"/>
                <a:gd name="T8" fmla="*/ 507 w 564"/>
                <a:gd name="T9" fmla="*/ 113 h 114"/>
                <a:gd name="T10" fmla="*/ 563 w 564"/>
                <a:gd name="T11" fmla="*/ 57 h 114"/>
                <a:gd name="T12" fmla="*/ 507 w 56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564" h="114">
                  <a:moveTo>
                    <a:pt x="507" y="0"/>
                  </a:moveTo>
                  <a:lnTo>
                    <a:pt x="56" y="0"/>
                  </a:lnTo>
                  <a:cubicBezTo>
                    <a:pt x="25" y="0"/>
                    <a:pt x="0" y="26"/>
                    <a:pt x="0" y="57"/>
                  </a:cubicBezTo>
                  <a:cubicBezTo>
                    <a:pt x="0" y="88"/>
                    <a:pt x="25" y="113"/>
                    <a:pt x="56" y="113"/>
                  </a:cubicBezTo>
                  <a:lnTo>
                    <a:pt x="507" y="113"/>
                  </a:lnTo>
                  <a:cubicBezTo>
                    <a:pt x="538" y="113"/>
                    <a:pt x="563" y="88"/>
                    <a:pt x="563" y="57"/>
                  </a:cubicBezTo>
                  <a:cubicBezTo>
                    <a:pt x="563" y="26"/>
                    <a:pt x="538" y="0"/>
                    <a:pt x="507"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2" name="Freeform 4">
              <a:extLst>
                <a:ext uri="{FF2B5EF4-FFF2-40B4-BE49-F238E27FC236}">
                  <a16:creationId xmlns:a16="http://schemas.microsoft.com/office/drawing/2014/main" id="{37837BF9-185B-A25F-030B-F3735AC63B9D}"/>
                </a:ext>
              </a:extLst>
            </p:cNvPr>
            <p:cNvSpPr>
              <a:spLocks noChangeArrowheads="1"/>
            </p:cNvSpPr>
            <p:nvPr/>
          </p:nvSpPr>
          <p:spPr bwMode="auto">
            <a:xfrm>
              <a:off x="729" y="843"/>
              <a:ext cx="127" cy="25"/>
            </a:xfrm>
            <a:custGeom>
              <a:avLst/>
              <a:gdLst>
                <a:gd name="T0" fmla="*/ 507 w 564"/>
                <a:gd name="T1" fmla="*/ 0 h 114"/>
                <a:gd name="T2" fmla="*/ 56 w 564"/>
                <a:gd name="T3" fmla="*/ 0 h 114"/>
                <a:gd name="T4" fmla="*/ 0 w 564"/>
                <a:gd name="T5" fmla="*/ 57 h 114"/>
                <a:gd name="T6" fmla="*/ 56 w 564"/>
                <a:gd name="T7" fmla="*/ 113 h 114"/>
                <a:gd name="T8" fmla="*/ 507 w 564"/>
                <a:gd name="T9" fmla="*/ 113 h 114"/>
                <a:gd name="T10" fmla="*/ 563 w 564"/>
                <a:gd name="T11" fmla="*/ 57 h 114"/>
                <a:gd name="T12" fmla="*/ 507 w 56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564" h="114">
                  <a:moveTo>
                    <a:pt x="507" y="0"/>
                  </a:moveTo>
                  <a:lnTo>
                    <a:pt x="56" y="0"/>
                  </a:lnTo>
                  <a:cubicBezTo>
                    <a:pt x="25" y="0"/>
                    <a:pt x="0" y="26"/>
                    <a:pt x="0" y="57"/>
                  </a:cubicBezTo>
                  <a:cubicBezTo>
                    <a:pt x="0" y="89"/>
                    <a:pt x="25" y="113"/>
                    <a:pt x="56" y="113"/>
                  </a:cubicBezTo>
                  <a:lnTo>
                    <a:pt x="507" y="113"/>
                  </a:lnTo>
                  <a:cubicBezTo>
                    <a:pt x="538" y="113"/>
                    <a:pt x="563" y="89"/>
                    <a:pt x="563" y="57"/>
                  </a:cubicBezTo>
                  <a:cubicBezTo>
                    <a:pt x="563" y="26"/>
                    <a:pt x="538" y="0"/>
                    <a:pt x="507"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3" name="Freeform 5">
              <a:extLst>
                <a:ext uri="{FF2B5EF4-FFF2-40B4-BE49-F238E27FC236}">
                  <a16:creationId xmlns:a16="http://schemas.microsoft.com/office/drawing/2014/main" id="{B4ACC325-84EE-01F2-5B9B-6E4F860C5065}"/>
                </a:ext>
              </a:extLst>
            </p:cNvPr>
            <p:cNvSpPr>
              <a:spLocks noChangeArrowheads="1"/>
            </p:cNvSpPr>
            <p:nvPr/>
          </p:nvSpPr>
          <p:spPr bwMode="auto">
            <a:xfrm>
              <a:off x="781" y="472"/>
              <a:ext cx="24" cy="50"/>
            </a:xfrm>
            <a:custGeom>
              <a:avLst/>
              <a:gdLst>
                <a:gd name="T0" fmla="*/ 56 w 112"/>
                <a:gd name="T1" fmla="*/ 225 h 226"/>
                <a:gd name="T2" fmla="*/ 111 w 112"/>
                <a:gd name="T3" fmla="*/ 169 h 226"/>
                <a:gd name="T4" fmla="*/ 111 w 112"/>
                <a:gd name="T5" fmla="*/ 56 h 226"/>
                <a:gd name="T6" fmla="*/ 56 w 112"/>
                <a:gd name="T7" fmla="*/ 0 h 226"/>
                <a:gd name="T8" fmla="*/ 0 w 112"/>
                <a:gd name="T9" fmla="*/ 56 h 226"/>
                <a:gd name="T10" fmla="*/ 0 w 112"/>
                <a:gd name="T11" fmla="*/ 169 h 226"/>
                <a:gd name="T12" fmla="*/ 56 w 112"/>
                <a:gd name="T13" fmla="*/ 225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56" y="225"/>
                  </a:moveTo>
                  <a:cubicBezTo>
                    <a:pt x="86" y="225"/>
                    <a:pt x="111" y="200"/>
                    <a:pt x="111" y="169"/>
                  </a:cubicBezTo>
                  <a:lnTo>
                    <a:pt x="111" y="56"/>
                  </a:lnTo>
                  <a:cubicBezTo>
                    <a:pt x="111" y="25"/>
                    <a:pt x="86" y="0"/>
                    <a:pt x="56" y="0"/>
                  </a:cubicBezTo>
                  <a:cubicBezTo>
                    <a:pt x="25" y="0"/>
                    <a:pt x="0" y="25"/>
                    <a:pt x="0" y="56"/>
                  </a:cubicBezTo>
                  <a:lnTo>
                    <a:pt x="0" y="169"/>
                  </a:lnTo>
                  <a:cubicBezTo>
                    <a:pt x="0" y="200"/>
                    <a:pt x="25" y="225"/>
                    <a:pt x="56" y="22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4" name="Freeform 6">
              <a:extLst>
                <a:ext uri="{FF2B5EF4-FFF2-40B4-BE49-F238E27FC236}">
                  <a16:creationId xmlns:a16="http://schemas.microsoft.com/office/drawing/2014/main" id="{2DB45826-1C18-834E-A0CF-96C939F34CB8}"/>
                </a:ext>
              </a:extLst>
            </p:cNvPr>
            <p:cNvSpPr>
              <a:spLocks noChangeArrowheads="1"/>
            </p:cNvSpPr>
            <p:nvPr/>
          </p:nvSpPr>
          <p:spPr bwMode="auto">
            <a:xfrm>
              <a:off x="906" y="531"/>
              <a:ext cx="45" cy="45"/>
            </a:xfrm>
            <a:custGeom>
              <a:avLst/>
              <a:gdLst>
                <a:gd name="T0" fmla="*/ 180 w 204"/>
                <a:gd name="T1" fmla="*/ 23 h 204"/>
                <a:gd name="T2" fmla="*/ 101 w 204"/>
                <a:gd name="T3" fmla="*/ 23 h 204"/>
                <a:gd name="T4" fmla="*/ 22 w 204"/>
                <a:gd name="T5" fmla="*/ 102 h 204"/>
                <a:gd name="T6" fmla="*/ 22 w 204"/>
                <a:gd name="T7" fmla="*/ 181 h 204"/>
                <a:gd name="T8" fmla="*/ 101 w 204"/>
                <a:gd name="T9" fmla="*/ 181 h 204"/>
                <a:gd name="T10" fmla="*/ 180 w 204"/>
                <a:gd name="T11" fmla="*/ 102 h 204"/>
                <a:gd name="T12" fmla="*/ 180 w 204"/>
                <a:gd name="T13" fmla="*/ 23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180" y="23"/>
                  </a:moveTo>
                  <a:cubicBezTo>
                    <a:pt x="158" y="0"/>
                    <a:pt x="121" y="0"/>
                    <a:pt x="101" y="23"/>
                  </a:cubicBezTo>
                  <a:lnTo>
                    <a:pt x="22" y="102"/>
                  </a:lnTo>
                  <a:cubicBezTo>
                    <a:pt x="0" y="124"/>
                    <a:pt x="0" y="161"/>
                    <a:pt x="22" y="181"/>
                  </a:cubicBezTo>
                  <a:cubicBezTo>
                    <a:pt x="45" y="203"/>
                    <a:pt x="81" y="203"/>
                    <a:pt x="101" y="181"/>
                  </a:cubicBezTo>
                  <a:lnTo>
                    <a:pt x="180" y="102"/>
                  </a:lnTo>
                  <a:cubicBezTo>
                    <a:pt x="203" y="79"/>
                    <a:pt x="203" y="43"/>
                    <a:pt x="180" y="2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5" name="Freeform 7">
              <a:extLst>
                <a:ext uri="{FF2B5EF4-FFF2-40B4-BE49-F238E27FC236}">
                  <a16:creationId xmlns:a16="http://schemas.microsoft.com/office/drawing/2014/main" id="{EAD8EB5A-FE67-0C5D-91D9-680EDF05516C}"/>
                </a:ext>
              </a:extLst>
            </p:cNvPr>
            <p:cNvSpPr>
              <a:spLocks noChangeArrowheads="1"/>
            </p:cNvSpPr>
            <p:nvPr/>
          </p:nvSpPr>
          <p:spPr bwMode="auto">
            <a:xfrm>
              <a:off x="635" y="531"/>
              <a:ext cx="45" cy="45"/>
            </a:xfrm>
            <a:custGeom>
              <a:avLst/>
              <a:gdLst>
                <a:gd name="T0" fmla="*/ 181 w 204"/>
                <a:gd name="T1" fmla="*/ 181 h 204"/>
                <a:gd name="T2" fmla="*/ 181 w 204"/>
                <a:gd name="T3" fmla="*/ 102 h 204"/>
                <a:gd name="T4" fmla="*/ 102 w 204"/>
                <a:gd name="T5" fmla="*/ 23 h 204"/>
                <a:gd name="T6" fmla="*/ 23 w 204"/>
                <a:gd name="T7" fmla="*/ 23 h 204"/>
                <a:gd name="T8" fmla="*/ 23 w 204"/>
                <a:gd name="T9" fmla="*/ 102 h 204"/>
                <a:gd name="T10" fmla="*/ 102 w 204"/>
                <a:gd name="T11" fmla="*/ 181 h 204"/>
                <a:gd name="T12" fmla="*/ 181 w 204"/>
                <a:gd name="T13" fmla="*/ 181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181" y="181"/>
                  </a:moveTo>
                  <a:cubicBezTo>
                    <a:pt x="203" y="158"/>
                    <a:pt x="203" y="122"/>
                    <a:pt x="181" y="102"/>
                  </a:cubicBezTo>
                  <a:lnTo>
                    <a:pt x="102" y="23"/>
                  </a:lnTo>
                  <a:cubicBezTo>
                    <a:pt x="79" y="0"/>
                    <a:pt x="43" y="0"/>
                    <a:pt x="23" y="23"/>
                  </a:cubicBezTo>
                  <a:cubicBezTo>
                    <a:pt x="3" y="45"/>
                    <a:pt x="0" y="82"/>
                    <a:pt x="23" y="102"/>
                  </a:cubicBezTo>
                  <a:lnTo>
                    <a:pt x="102" y="181"/>
                  </a:lnTo>
                  <a:cubicBezTo>
                    <a:pt x="124" y="203"/>
                    <a:pt x="158" y="203"/>
                    <a:pt x="181" y="18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6" name="Freeform 8">
              <a:extLst>
                <a:ext uri="{FF2B5EF4-FFF2-40B4-BE49-F238E27FC236}">
                  <a16:creationId xmlns:a16="http://schemas.microsoft.com/office/drawing/2014/main" id="{3FA16518-E3B3-05EB-ABB5-0833EC34C0B9}"/>
                </a:ext>
              </a:extLst>
            </p:cNvPr>
            <p:cNvSpPr>
              <a:spLocks noChangeArrowheads="1"/>
            </p:cNvSpPr>
            <p:nvPr/>
          </p:nvSpPr>
          <p:spPr bwMode="auto">
            <a:xfrm>
              <a:off x="588" y="677"/>
              <a:ext cx="50" cy="24"/>
            </a:xfrm>
            <a:custGeom>
              <a:avLst/>
              <a:gdLst>
                <a:gd name="T0" fmla="*/ 169 w 227"/>
                <a:gd name="T1" fmla="*/ 0 h 112"/>
                <a:gd name="T2" fmla="*/ 57 w 227"/>
                <a:gd name="T3" fmla="*/ 0 h 112"/>
                <a:gd name="T4" fmla="*/ 0 w 227"/>
                <a:gd name="T5" fmla="*/ 56 h 112"/>
                <a:gd name="T6" fmla="*/ 57 w 227"/>
                <a:gd name="T7" fmla="*/ 111 h 112"/>
                <a:gd name="T8" fmla="*/ 169 w 227"/>
                <a:gd name="T9" fmla="*/ 111 h 112"/>
                <a:gd name="T10" fmla="*/ 226 w 227"/>
                <a:gd name="T11" fmla="*/ 56 h 112"/>
                <a:gd name="T12" fmla="*/ 169 w 227"/>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27" h="112">
                  <a:moveTo>
                    <a:pt x="169" y="0"/>
                  </a:moveTo>
                  <a:lnTo>
                    <a:pt x="57" y="0"/>
                  </a:lnTo>
                  <a:cubicBezTo>
                    <a:pt x="26" y="0"/>
                    <a:pt x="0" y="25"/>
                    <a:pt x="0" y="56"/>
                  </a:cubicBezTo>
                  <a:cubicBezTo>
                    <a:pt x="0" y="86"/>
                    <a:pt x="26" y="111"/>
                    <a:pt x="57" y="111"/>
                  </a:cubicBezTo>
                  <a:lnTo>
                    <a:pt x="169" y="111"/>
                  </a:lnTo>
                  <a:cubicBezTo>
                    <a:pt x="201" y="111"/>
                    <a:pt x="226" y="86"/>
                    <a:pt x="226" y="56"/>
                  </a:cubicBezTo>
                  <a:cubicBezTo>
                    <a:pt x="226" y="25"/>
                    <a:pt x="201" y="0"/>
                    <a:pt x="169"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7" name="Freeform 9">
              <a:extLst>
                <a:ext uri="{FF2B5EF4-FFF2-40B4-BE49-F238E27FC236}">
                  <a16:creationId xmlns:a16="http://schemas.microsoft.com/office/drawing/2014/main" id="{E952C4FB-468D-7C7C-EA1C-BE61B797C1A7}"/>
                </a:ext>
              </a:extLst>
            </p:cNvPr>
            <p:cNvSpPr>
              <a:spLocks noChangeArrowheads="1"/>
            </p:cNvSpPr>
            <p:nvPr/>
          </p:nvSpPr>
          <p:spPr bwMode="auto">
            <a:xfrm>
              <a:off x="947" y="677"/>
              <a:ext cx="50" cy="24"/>
            </a:xfrm>
            <a:custGeom>
              <a:avLst/>
              <a:gdLst>
                <a:gd name="T0" fmla="*/ 169 w 227"/>
                <a:gd name="T1" fmla="*/ 0 h 112"/>
                <a:gd name="T2" fmla="*/ 57 w 227"/>
                <a:gd name="T3" fmla="*/ 0 h 112"/>
                <a:gd name="T4" fmla="*/ 0 w 227"/>
                <a:gd name="T5" fmla="*/ 56 h 112"/>
                <a:gd name="T6" fmla="*/ 57 w 227"/>
                <a:gd name="T7" fmla="*/ 111 h 112"/>
                <a:gd name="T8" fmla="*/ 169 w 227"/>
                <a:gd name="T9" fmla="*/ 111 h 112"/>
                <a:gd name="T10" fmla="*/ 226 w 227"/>
                <a:gd name="T11" fmla="*/ 56 h 112"/>
                <a:gd name="T12" fmla="*/ 169 w 227"/>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27" h="112">
                  <a:moveTo>
                    <a:pt x="169" y="0"/>
                  </a:moveTo>
                  <a:lnTo>
                    <a:pt x="57" y="0"/>
                  </a:lnTo>
                  <a:cubicBezTo>
                    <a:pt x="25" y="0"/>
                    <a:pt x="0" y="25"/>
                    <a:pt x="0" y="56"/>
                  </a:cubicBezTo>
                  <a:cubicBezTo>
                    <a:pt x="0" y="86"/>
                    <a:pt x="25" y="111"/>
                    <a:pt x="57" y="111"/>
                  </a:cubicBezTo>
                  <a:lnTo>
                    <a:pt x="169" y="111"/>
                  </a:lnTo>
                  <a:cubicBezTo>
                    <a:pt x="200" y="111"/>
                    <a:pt x="226" y="86"/>
                    <a:pt x="226" y="56"/>
                  </a:cubicBezTo>
                  <a:cubicBezTo>
                    <a:pt x="226" y="25"/>
                    <a:pt x="200" y="0"/>
                    <a:pt x="169"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grpSp>
      <p:sp>
        <p:nvSpPr>
          <p:cNvPr id="32" name="テキスト ボックス 31">
            <a:extLst>
              <a:ext uri="{FF2B5EF4-FFF2-40B4-BE49-F238E27FC236}">
                <a16:creationId xmlns:a16="http://schemas.microsoft.com/office/drawing/2014/main" id="{6D81FFDA-C93A-6F5E-EA9C-E3D1A713BBF0}"/>
              </a:ext>
            </a:extLst>
          </p:cNvPr>
          <p:cNvSpPr txBox="1"/>
          <p:nvPr/>
        </p:nvSpPr>
        <p:spPr>
          <a:xfrm>
            <a:off x="466800" y="1257143"/>
            <a:ext cx="11245776" cy="578620"/>
          </a:xfrm>
          <a:prstGeom prst="rect">
            <a:avLst/>
          </a:prstGeom>
          <a:noFill/>
        </p:spPr>
        <p:txBody>
          <a:bodyPr wrap="squar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rPr>
              <a:t>季節感のある話題（例えば年中行事に関わること、暑さ寒さ対策など）はユーザーの関心が高いです。</a:t>
            </a:r>
            <a:endParaRPr kumimoji="1" lang="en-US" altLang="ja-JP"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rPr>
              <a:t>明日からのユーザーの行動につなげるという点を意識できると良さそうです。</a:t>
            </a:r>
            <a:endParaRPr kumimoji="1" lang="en-US" altLang="ja-JP"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endParaRPr>
          </a:p>
        </p:txBody>
      </p:sp>
      <p:sp>
        <p:nvSpPr>
          <p:cNvPr id="36" name="1 つの角を丸めた四角形 21">
            <a:extLst>
              <a:ext uri="{FF2B5EF4-FFF2-40B4-BE49-F238E27FC236}">
                <a16:creationId xmlns:a16="http://schemas.microsoft.com/office/drawing/2014/main" id="{275A9E1D-4C65-C8F9-F24A-2A9F87925ACF}"/>
              </a:ext>
            </a:extLst>
          </p:cNvPr>
          <p:cNvSpPr/>
          <p:nvPr/>
        </p:nvSpPr>
        <p:spPr>
          <a:xfrm>
            <a:off x="479424" y="2281984"/>
            <a:ext cx="3787776" cy="375795"/>
          </a:xfrm>
          <a:prstGeom prst="round1Rect">
            <a:avLst>
              <a:gd name="adj" fmla="val 0"/>
            </a:avLst>
          </a:prstGeom>
          <a:solidFill>
            <a:schemeClr val="accent1"/>
          </a:solidFill>
          <a:ln w="9525" cap="flat" cmpd="sng" algn="ctr">
            <a:solidFill>
              <a:schemeClr val="accent1"/>
            </a:solidFill>
            <a:prstDash val="solid"/>
          </a:ln>
          <a:effectLst>
            <a:outerShdw dist="25400" algn="l" rotWithShape="0">
              <a:srgbClr val="C9002C">
                <a:lumMod val="75000"/>
                <a:alpha val="85000"/>
              </a:srgb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lang="ja-JP" altLang="en-US" sz="1600" b="1" dirty="0">
                <a:solidFill>
                  <a:schemeClr val="bg1"/>
                </a:solidFill>
                <a:latin typeface="Meiryo" panose="020B0604030504040204" pitchFamily="34" charset="-128"/>
                <a:ea typeface="Meiryo" panose="020B0604030504040204" pitchFamily="34" charset="-128"/>
              </a:rPr>
              <a:t>季節感のあるワード例</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28" name="正方形/長方形 27">
            <a:extLst>
              <a:ext uri="{FF2B5EF4-FFF2-40B4-BE49-F238E27FC236}">
                <a16:creationId xmlns:a16="http://schemas.microsoft.com/office/drawing/2014/main" id="{D01DA1E1-C80F-4F0C-74CA-060316E323F9}"/>
              </a:ext>
            </a:extLst>
          </p:cNvPr>
          <p:cNvSpPr/>
          <p:nvPr/>
        </p:nvSpPr>
        <p:spPr>
          <a:xfrm>
            <a:off x="479423" y="2657779"/>
            <a:ext cx="11245775" cy="3723971"/>
          </a:xfrm>
          <a:prstGeom prst="rect">
            <a:avLst/>
          </a:prstGeom>
          <a:solidFill>
            <a:srgbClr val="F5F5F5"/>
          </a:solidFill>
          <a:ln w="9525" cap="flat" cmpd="sng" algn="ctr">
            <a:noFill/>
            <a:prstDash val="solid"/>
          </a:ln>
          <a:effectLst>
            <a:outerShdw blurRad="38100" dist="25400" dir="2700000" algn="tl" rotWithShape="0">
              <a:prstClr val="black">
                <a:alpha val="40000"/>
              </a:prstClr>
            </a:outerShdw>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29" name="正方形/長方形 28">
            <a:extLst>
              <a:ext uri="{FF2B5EF4-FFF2-40B4-BE49-F238E27FC236}">
                <a16:creationId xmlns:a16="http://schemas.microsoft.com/office/drawing/2014/main" id="{FEB319BB-5E8D-1187-6BBE-4CD4C50572FB}"/>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lang="ja-JP" altLang="en-US" sz="1400" dirty="0">
                <a:solidFill>
                  <a:srgbClr val="545454"/>
                </a:solidFill>
                <a:latin typeface="NotoSansJP"/>
              </a:rPr>
              <a:t>節電と両立 ○○を使った寒さ対策</a:t>
            </a:r>
            <a:endParaRPr kumimoji="0" lang="ja-JP" altLang="en-US" sz="1400" kern="0" dirty="0">
              <a:solidFill>
                <a:srgbClr val="545454"/>
              </a:solidFill>
              <a:highlight>
                <a:srgbClr val="FFFF00"/>
              </a:highlight>
              <a:latin typeface="Meiryo" panose="020B0604030504040204" pitchFamily="34" charset="-128"/>
            </a:endParaRPr>
          </a:p>
        </p:txBody>
      </p:sp>
      <p:sp>
        <p:nvSpPr>
          <p:cNvPr id="30" name="正方形/長方形 29">
            <a:extLst>
              <a:ext uri="{FF2B5EF4-FFF2-40B4-BE49-F238E27FC236}">
                <a16:creationId xmlns:a16="http://schemas.microsoft.com/office/drawing/2014/main" id="{9014955A-371C-C942-2437-B3A96D93902A}"/>
              </a:ext>
            </a:extLst>
          </p:cNvPr>
          <p:cNvSpPr/>
          <p:nvPr/>
        </p:nvSpPr>
        <p:spPr>
          <a:xfrm>
            <a:off x="739785" y="2896664"/>
            <a:ext cx="482033" cy="537057"/>
          </a:xfrm>
          <a:prstGeom prst="rect">
            <a:avLst/>
          </a:prstGeom>
          <a:solidFill>
            <a:srgbClr val="00569B">
              <a:lumMod val="60000"/>
              <a:lumOff val="40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31" name="正方形/長方形 30">
            <a:extLst>
              <a:ext uri="{FF2B5EF4-FFF2-40B4-BE49-F238E27FC236}">
                <a16:creationId xmlns:a16="http://schemas.microsoft.com/office/drawing/2014/main" id="{D159AEDD-E3AA-04C5-6FD5-00D4674314DB}"/>
              </a:ext>
            </a:extLst>
          </p:cNvPr>
          <p:cNvSpPr/>
          <p:nvPr/>
        </p:nvSpPr>
        <p:spPr>
          <a:xfrm>
            <a:off x="739784"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dirty="0">
                <a:solidFill>
                  <a:srgbClr val="545454"/>
                </a:solidFill>
                <a:latin typeface="Meiryo" panose="020B0604030504040204" pitchFamily="34" charset="-128"/>
              </a:rPr>
              <a:t>ユーザーが置かれている季節や立場を</a:t>
            </a:r>
            <a:br>
              <a:rPr kumimoji="0" lang="en-US" altLang="ja-JP" sz="1400" kern="0" dirty="0">
                <a:solidFill>
                  <a:srgbClr val="545454"/>
                </a:solidFill>
                <a:latin typeface="Meiryo" panose="020B0604030504040204" pitchFamily="34" charset="-128"/>
              </a:rPr>
            </a:br>
            <a:r>
              <a:rPr kumimoji="0" lang="ja-JP" altLang="en-US" sz="1400" kern="0" dirty="0">
                <a:solidFill>
                  <a:srgbClr val="545454"/>
                </a:solidFill>
                <a:latin typeface="Meiryo" panose="020B0604030504040204" pitchFamily="34" charset="-128"/>
              </a:rPr>
              <a:t>想起させることで、自分ごと化しやすくなります</a:t>
            </a:r>
            <a:endParaRPr kumimoji="0" lang="en-US" altLang="ja-JP" sz="1400" kern="0" dirty="0">
              <a:solidFill>
                <a:srgbClr val="545454"/>
              </a:solidFill>
              <a:latin typeface="Meiryo" panose="020B0604030504040204" pitchFamily="34" charset="-128"/>
            </a:endParaRPr>
          </a:p>
        </p:txBody>
      </p:sp>
      <p:sp>
        <p:nvSpPr>
          <p:cNvPr id="33" name="1 つの角を丸めた四角形 32">
            <a:extLst>
              <a:ext uri="{FF2B5EF4-FFF2-40B4-BE49-F238E27FC236}">
                <a16:creationId xmlns:a16="http://schemas.microsoft.com/office/drawing/2014/main" id="{7929A25A-2F83-1989-BD28-5ABEEA88C7CD}"/>
              </a:ext>
            </a:extLst>
          </p:cNvPr>
          <p:cNvSpPr/>
          <p:nvPr/>
        </p:nvSpPr>
        <p:spPr>
          <a:xfrm>
            <a:off x="739784" y="4970845"/>
            <a:ext cx="1338398" cy="375796"/>
          </a:xfrm>
          <a:prstGeom prst="round1Rect">
            <a:avLst>
              <a:gd name="adj" fmla="val 0"/>
            </a:avLst>
          </a:prstGeom>
          <a:solidFill>
            <a:srgbClr val="FFFFFF">
              <a:lumMod val="50000"/>
            </a:srgbClr>
          </a:solidFill>
          <a:ln w="9525" cap="flat" cmpd="sng" algn="ctr">
            <a:noFill/>
            <a:prstDash val="solid"/>
          </a:ln>
          <a:effectLst>
            <a:outerShdw dist="25400" algn="l" rotWithShape="0">
              <a:prstClr val="black">
                <a:alpha val="67200"/>
              </a:prst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POINT</a:t>
            </a:r>
            <a:endParaRPr kumimoji="0" lang="ja-JP" altLang="en-US"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34" name="正方形/長方形 33">
            <a:extLst>
              <a:ext uri="{FF2B5EF4-FFF2-40B4-BE49-F238E27FC236}">
                <a16:creationId xmlns:a16="http://schemas.microsoft.com/office/drawing/2014/main" id="{F53E01A3-76E6-582F-183E-6F4D4C69A1F9}"/>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lang="ja-JP" altLang="en-US" sz="1400" dirty="0">
                <a:solidFill>
                  <a:schemeClr val="accent3"/>
                </a:solidFill>
                <a:latin typeface="NotoSansJP"/>
              </a:rPr>
              <a:t>冬</a:t>
            </a:r>
            <a:r>
              <a:rPr lang="ja-JP" altLang="en-US" sz="1400" dirty="0">
                <a:solidFill>
                  <a:srgbClr val="545454"/>
                </a:solidFill>
                <a:latin typeface="NotoSansJP"/>
              </a:rPr>
              <a:t>の節電 ○○を使った対策のコツ</a:t>
            </a:r>
            <a:endParaRPr kumimoji="0" lang="ja-JP" altLang="en-US" sz="1400" kern="0" dirty="0">
              <a:solidFill>
                <a:srgbClr val="545454"/>
              </a:solidFill>
              <a:highlight>
                <a:srgbClr val="FFFF00"/>
              </a:highlight>
              <a:latin typeface="Meiryo" panose="020B0604030504040204" pitchFamily="34" charset="-128"/>
            </a:endParaRPr>
          </a:p>
        </p:txBody>
      </p:sp>
      <p:sp>
        <p:nvSpPr>
          <p:cNvPr id="37" name="正方形/長方形 36">
            <a:extLst>
              <a:ext uri="{FF2B5EF4-FFF2-40B4-BE49-F238E27FC236}">
                <a16:creationId xmlns:a16="http://schemas.microsoft.com/office/drawing/2014/main" id="{52927EA1-03BE-F9FE-E352-125D7D212AC3}"/>
              </a:ext>
            </a:extLst>
          </p:cNvPr>
          <p:cNvSpPr/>
          <p:nvPr/>
        </p:nvSpPr>
        <p:spPr>
          <a:xfrm>
            <a:off x="739785" y="4014069"/>
            <a:ext cx="482033" cy="783174"/>
          </a:xfrm>
          <a:prstGeom prst="rect">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38" name="三角形 35">
            <a:extLst>
              <a:ext uri="{FF2B5EF4-FFF2-40B4-BE49-F238E27FC236}">
                <a16:creationId xmlns:a16="http://schemas.microsoft.com/office/drawing/2014/main" id="{01718C14-2E46-02AC-27E2-37035D62ADC8}"/>
              </a:ext>
            </a:extLst>
          </p:cNvPr>
          <p:cNvSpPr/>
          <p:nvPr/>
        </p:nvSpPr>
        <p:spPr>
          <a:xfrm rot="10800000">
            <a:off x="2876044" y="3596843"/>
            <a:ext cx="678873" cy="249382"/>
          </a:xfrm>
          <a:prstGeom prst="triangle">
            <a:avLst/>
          </a:prstGeom>
          <a:solidFill>
            <a:srgbClr val="FFFFFF">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39" name="正方形/長方形 38">
            <a:extLst>
              <a:ext uri="{FF2B5EF4-FFF2-40B4-BE49-F238E27FC236}">
                <a16:creationId xmlns:a16="http://schemas.microsoft.com/office/drawing/2014/main" id="{E8944ED4-25FF-A74C-80FB-7DE9B9345679}"/>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dirty="0">
                <a:solidFill>
                  <a:srgbClr val="545454"/>
                </a:solidFill>
                <a:latin typeface="Meiryo" panose="020B0604030504040204" pitchFamily="34" charset="-128"/>
              </a:rPr>
              <a:t>○○で宴会盛り上がり間違いなし</a:t>
            </a:r>
          </a:p>
        </p:txBody>
      </p:sp>
      <p:sp>
        <p:nvSpPr>
          <p:cNvPr id="40" name="正方形/長方形 39">
            <a:extLst>
              <a:ext uri="{FF2B5EF4-FFF2-40B4-BE49-F238E27FC236}">
                <a16:creationId xmlns:a16="http://schemas.microsoft.com/office/drawing/2014/main" id="{A105EC2F-57FE-F525-D104-E13634310ADA}"/>
              </a:ext>
            </a:extLst>
          </p:cNvPr>
          <p:cNvSpPr/>
          <p:nvPr/>
        </p:nvSpPr>
        <p:spPr>
          <a:xfrm>
            <a:off x="6497783" y="2896664"/>
            <a:ext cx="482033" cy="537057"/>
          </a:xfrm>
          <a:prstGeom prst="rect">
            <a:avLst/>
          </a:prstGeom>
          <a:solidFill>
            <a:srgbClr val="00569B">
              <a:lumMod val="60000"/>
              <a:lumOff val="40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41" name="1 つの角を丸めた四角形 39">
            <a:extLst>
              <a:ext uri="{FF2B5EF4-FFF2-40B4-BE49-F238E27FC236}">
                <a16:creationId xmlns:a16="http://schemas.microsoft.com/office/drawing/2014/main" id="{FD2B9B14-A96C-B864-67C3-27AA2BA8E113}"/>
              </a:ext>
            </a:extLst>
          </p:cNvPr>
          <p:cNvSpPr/>
          <p:nvPr/>
        </p:nvSpPr>
        <p:spPr>
          <a:xfrm>
            <a:off x="6497782" y="4970845"/>
            <a:ext cx="1338398" cy="375796"/>
          </a:xfrm>
          <a:prstGeom prst="round1Rect">
            <a:avLst>
              <a:gd name="adj" fmla="val 0"/>
            </a:avLst>
          </a:prstGeom>
          <a:solidFill>
            <a:srgbClr val="FFFFFF">
              <a:lumMod val="50000"/>
            </a:srgbClr>
          </a:solidFill>
          <a:ln w="9525" cap="flat" cmpd="sng" algn="ctr">
            <a:noFill/>
            <a:prstDash val="solid"/>
          </a:ln>
          <a:effectLst>
            <a:outerShdw dist="25400" algn="l" rotWithShape="0">
              <a:prstClr val="black">
                <a:alpha val="67200"/>
              </a:prst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POINT</a:t>
            </a:r>
            <a:endParaRPr kumimoji="0" lang="ja-JP" altLang="en-US"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42" name="正方形/長方形 41">
            <a:extLst>
              <a:ext uri="{FF2B5EF4-FFF2-40B4-BE49-F238E27FC236}">
                <a16:creationId xmlns:a16="http://schemas.microsoft.com/office/drawing/2014/main" id="{D3BD1099-FC52-C96B-BD4E-80741E8C180C}"/>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dirty="0">
                <a:solidFill>
                  <a:schemeClr val="accent3"/>
                </a:solidFill>
                <a:latin typeface="Meiryo" panose="020B0604030504040204" pitchFamily="34" charset="-128"/>
              </a:rPr>
              <a:t>桜満開 </a:t>
            </a:r>
            <a:r>
              <a:rPr kumimoji="0" lang="ja-JP" altLang="en-US" sz="1400" kern="0" dirty="0">
                <a:solidFill>
                  <a:srgbClr val="545454"/>
                </a:solidFill>
                <a:latin typeface="Meiryo" panose="020B0604030504040204" pitchFamily="34" charset="-128"/>
              </a:rPr>
              <a:t>○○で盛り上げる宴の場</a:t>
            </a:r>
          </a:p>
        </p:txBody>
      </p:sp>
      <p:sp>
        <p:nvSpPr>
          <p:cNvPr id="43" name="正方形/長方形 42">
            <a:extLst>
              <a:ext uri="{FF2B5EF4-FFF2-40B4-BE49-F238E27FC236}">
                <a16:creationId xmlns:a16="http://schemas.microsoft.com/office/drawing/2014/main" id="{8A187BC0-D361-C5CA-8C84-08715132D11B}"/>
              </a:ext>
            </a:extLst>
          </p:cNvPr>
          <p:cNvSpPr/>
          <p:nvPr/>
        </p:nvSpPr>
        <p:spPr>
          <a:xfrm>
            <a:off x="6497783" y="4014069"/>
            <a:ext cx="482033" cy="783174"/>
          </a:xfrm>
          <a:prstGeom prst="rect">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44" name="三角形 42">
            <a:extLst>
              <a:ext uri="{FF2B5EF4-FFF2-40B4-BE49-F238E27FC236}">
                <a16:creationId xmlns:a16="http://schemas.microsoft.com/office/drawing/2014/main" id="{20ED913A-CFE6-986F-FB5F-06E555A5A0D4}"/>
              </a:ext>
            </a:extLst>
          </p:cNvPr>
          <p:cNvSpPr/>
          <p:nvPr/>
        </p:nvSpPr>
        <p:spPr>
          <a:xfrm rot="10800000">
            <a:off x="8634042" y="3596843"/>
            <a:ext cx="678873" cy="249382"/>
          </a:xfrm>
          <a:prstGeom prst="triangle">
            <a:avLst/>
          </a:prstGeom>
          <a:solidFill>
            <a:srgbClr val="FFFFFF">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45" name="正方形/長方形 44">
            <a:extLst>
              <a:ext uri="{FF2B5EF4-FFF2-40B4-BE49-F238E27FC236}">
                <a16:creationId xmlns:a16="http://schemas.microsoft.com/office/drawing/2014/main" id="{6D562B87-E35A-A486-B0F4-90D9A5356EEA}"/>
              </a:ext>
            </a:extLst>
          </p:cNvPr>
          <p:cNvSpPr/>
          <p:nvPr/>
        </p:nvSpPr>
        <p:spPr>
          <a:xfrm>
            <a:off x="6496261"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dirty="0">
                <a:solidFill>
                  <a:srgbClr val="545454"/>
                </a:solidFill>
                <a:latin typeface="Meiryo" panose="020B0604030504040204" pitchFamily="34" charset="-128"/>
              </a:rPr>
              <a:t>一目でいつの季節か分かる単語を入れることで</a:t>
            </a:r>
            <a:br>
              <a:rPr kumimoji="0" lang="en-US" altLang="ja-JP" sz="1400" kern="0" dirty="0">
                <a:solidFill>
                  <a:srgbClr val="545454"/>
                </a:solidFill>
                <a:latin typeface="Meiryo" panose="020B0604030504040204" pitchFamily="34" charset="-128"/>
              </a:rPr>
            </a:br>
            <a:r>
              <a:rPr kumimoji="0" lang="ja-JP" altLang="en-US" sz="1400" kern="0" dirty="0">
                <a:solidFill>
                  <a:srgbClr val="545454"/>
                </a:solidFill>
                <a:latin typeface="Meiryo" panose="020B0604030504040204" pitchFamily="34" charset="-128"/>
              </a:rPr>
              <a:t>ユーザーが利用シーンを想像しやすくなります</a:t>
            </a:r>
            <a:endParaRPr kumimoji="0" lang="en-US" altLang="ja-JP" sz="1400" kern="0" dirty="0">
              <a:solidFill>
                <a:srgbClr val="545454"/>
              </a:solidFill>
              <a:latin typeface="Meiryo" panose="020B0604030504040204" pitchFamily="34" charset="-128"/>
            </a:endParaRPr>
          </a:p>
        </p:txBody>
      </p:sp>
    </p:spTree>
    <p:extLst>
      <p:ext uri="{BB962C8B-B14F-4D97-AF65-F5344CB8AC3E}">
        <p14:creationId xmlns:p14="http://schemas.microsoft.com/office/powerpoint/2010/main" val="1044014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0201F732-9879-E2F3-C5E7-3859130F3638}"/>
              </a:ext>
            </a:extLst>
          </p:cNvPr>
          <p:cNvSpPr>
            <a:spLocks noGrp="1"/>
          </p:cNvSpPr>
          <p:nvPr>
            <p:ph type="body" sz="quarter" idx="10"/>
          </p:nvPr>
        </p:nvSpPr>
        <p:spPr/>
        <p:txBody>
          <a:bodyPr/>
          <a:lstStyle/>
          <a:p>
            <a:r>
              <a:rPr lang="ja-JP" altLang="en-US" dirty="0"/>
              <a:t>⑧</a:t>
            </a:r>
            <a:r>
              <a:rPr lang="en-US" altLang="ja-JP" dirty="0"/>
              <a:t> </a:t>
            </a:r>
            <a:r>
              <a:rPr lang="ja-JP" altLang="en-US" dirty="0"/>
              <a:t>漢字の多用は控える</a:t>
            </a:r>
            <a:endParaRPr kumimoji="1" lang="ja-JP" altLang="en-US" dirty="0"/>
          </a:p>
        </p:txBody>
      </p:sp>
      <p:sp>
        <p:nvSpPr>
          <p:cNvPr id="8" name="テキスト プレースホルダー 6">
            <a:extLst>
              <a:ext uri="{FF2B5EF4-FFF2-40B4-BE49-F238E27FC236}">
                <a16:creationId xmlns:a16="http://schemas.microsoft.com/office/drawing/2014/main" id="{3BCB2856-FFA8-EA6D-10AC-4EF9C5041B1B}"/>
              </a:ext>
            </a:extLst>
          </p:cNvPr>
          <p:cNvSpPr>
            <a:spLocks noGrp="1"/>
          </p:cNvSpPr>
          <p:nvPr>
            <p:ph type="body" sz="quarter" idx="12"/>
          </p:nvPr>
        </p:nvSpPr>
        <p:spPr>
          <a:xfrm>
            <a:off x="595671" y="81412"/>
            <a:ext cx="866756" cy="410840"/>
          </a:xfrm>
        </p:spPr>
        <p:txBody>
          <a:bodyPr/>
          <a:lstStyle/>
          <a:p>
            <a:pPr marL="0" indent="0">
              <a:buNone/>
            </a:pPr>
            <a:r>
              <a:rPr lang="en-US" altLang="ja-JP" sz="1100" dirty="0">
                <a:latin typeface="+mn-ea"/>
              </a:rPr>
              <a:t>TIPS</a:t>
            </a:r>
            <a:endParaRPr lang="ja-JP" altLang="en-US" sz="1100" dirty="0">
              <a:latin typeface="+mn-ea"/>
            </a:endParaRPr>
          </a:p>
        </p:txBody>
      </p:sp>
      <p:grpSp>
        <p:nvGrpSpPr>
          <p:cNvPr id="9" name="Group 1">
            <a:extLst>
              <a:ext uri="{FF2B5EF4-FFF2-40B4-BE49-F238E27FC236}">
                <a16:creationId xmlns:a16="http://schemas.microsoft.com/office/drawing/2014/main" id="{F0316613-7F10-53AD-CAAE-29D76C1F64AE}"/>
              </a:ext>
            </a:extLst>
          </p:cNvPr>
          <p:cNvGrpSpPr>
            <a:grpSpLocks/>
          </p:cNvGrpSpPr>
          <p:nvPr/>
        </p:nvGrpSpPr>
        <p:grpSpPr bwMode="auto">
          <a:xfrm>
            <a:off x="93108" y="71946"/>
            <a:ext cx="386317" cy="410840"/>
            <a:chOff x="588" y="472"/>
            <a:chExt cx="408" cy="434"/>
          </a:xfrm>
          <a:solidFill>
            <a:schemeClr val="bg1"/>
          </a:solidFill>
        </p:grpSpPr>
        <p:sp>
          <p:nvSpPr>
            <p:cNvPr id="10" name="Freeform 2">
              <a:extLst>
                <a:ext uri="{FF2B5EF4-FFF2-40B4-BE49-F238E27FC236}">
                  <a16:creationId xmlns:a16="http://schemas.microsoft.com/office/drawing/2014/main" id="{F17D00B6-3F0B-E02B-B622-3D06D50AEA64}"/>
                </a:ext>
              </a:extLst>
            </p:cNvPr>
            <p:cNvSpPr>
              <a:spLocks noChangeArrowheads="1"/>
            </p:cNvSpPr>
            <p:nvPr/>
          </p:nvSpPr>
          <p:spPr bwMode="auto">
            <a:xfrm>
              <a:off x="665" y="550"/>
              <a:ext cx="255" cy="280"/>
            </a:xfrm>
            <a:custGeom>
              <a:avLst/>
              <a:gdLst>
                <a:gd name="T0" fmla="*/ 564 w 1128"/>
                <a:gd name="T1" fmla="*/ 0 h 1239"/>
                <a:gd name="T2" fmla="*/ 0 w 1128"/>
                <a:gd name="T3" fmla="*/ 564 h 1239"/>
                <a:gd name="T4" fmla="*/ 256 w 1128"/>
                <a:gd name="T5" fmla="*/ 1037 h 1239"/>
                <a:gd name="T6" fmla="*/ 265 w 1128"/>
                <a:gd name="T7" fmla="*/ 1133 h 1239"/>
                <a:gd name="T8" fmla="*/ 378 w 1128"/>
                <a:gd name="T9" fmla="*/ 1238 h 1239"/>
                <a:gd name="T10" fmla="*/ 749 w 1128"/>
                <a:gd name="T11" fmla="*/ 1238 h 1239"/>
                <a:gd name="T12" fmla="*/ 862 w 1128"/>
                <a:gd name="T13" fmla="*/ 1133 h 1239"/>
                <a:gd name="T14" fmla="*/ 871 w 1128"/>
                <a:gd name="T15" fmla="*/ 1037 h 1239"/>
                <a:gd name="T16" fmla="*/ 1127 w 1128"/>
                <a:gd name="T17" fmla="*/ 564 h 1239"/>
                <a:gd name="T18" fmla="*/ 564 w 1128"/>
                <a:gd name="T19" fmla="*/ 0 h 1239"/>
                <a:gd name="T20" fmla="*/ 882 w 1128"/>
                <a:gd name="T21" fmla="*/ 882 h 1239"/>
                <a:gd name="T22" fmla="*/ 760 w 1128"/>
                <a:gd name="T23" fmla="*/ 967 h 1239"/>
                <a:gd name="T24" fmla="*/ 749 w 1128"/>
                <a:gd name="T25" fmla="*/ 1094 h 1239"/>
                <a:gd name="T26" fmla="*/ 746 w 1128"/>
                <a:gd name="T27" fmla="*/ 1122 h 1239"/>
                <a:gd name="T28" fmla="*/ 378 w 1128"/>
                <a:gd name="T29" fmla="*/ 1122 h 1239"/>
                <a:gd name="T30" fmla="*/ 375 w 1128"/>
                <a:gd name="T31" fmla="*/ 1094 h 1239"/>
                <a:gd name="T32" fmla="*/ 364 w 1128"/>
                <a:gd name="T33" fmla="*/ 967 h 1239"/>
                <a:gd name="T34" fmla="*/ 242 w 1128"/>
                <a:gd name="T35" fmla="*/ 882 h 1239"/>
                <a:gd name="T36" fmla="*/ 110 w 1128"/>
                <a:gd name="T37" fmla="*/ 564 h 1239"/>
                <a:gd name="T38" fmla="*/ 561 w 1128"/>
                <a:gd name="T39" fmla="*/ 113 h 1239"/>
                <a:gd name="T40" fmla="*/ 1012 w 1128"/>
                <a:gd name="T41" fmla="*/ 564 h 1239"/>
                <a:gd name="T42" fmla="*/ 882 w 1128"/>
                <a:gd name="T43" fmla="*/ 882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8" h="1239">
                  <a:moveTo>
                    <a:pt x="564" y="0"/>
                  </a:moveTo>
                  <a:cubicBezTo>
                    <a:pt x="254" y="0"/>
                    <a:pt x="0" y="254"/>
                    <a:pt x="0" y="564"/>
                  </a:cubicBezTo>
                  <a:cubicBezTo>
                    <a:pt x="0" y="761"/>
                    <a:pt x="101" y="936"/>
                    <a:pt x="256" y="1037"/>
                  </a:cubicBezTo>
                  <a:lnTo>
                    <a:pt x="265" y="1133"/>
                  </a:lnTo>
                  <a:cubicBezTo>
                    <a:pt x="271" y="1193"/>
                    <a:pt x="319" y="1238"/>
                    <a:pt x="378" y="1238"/>
                  </a:cubicBezTo>
                  <a:lnTo>
                    <a:pt x="749" y="1238"/>
                  </a:lnTo>
                  <a:cubicBezTo>
                    <a:pt x="808" y="1238"/>
                    <a:pt x="856" y="1193"/>
                    <a:pt x="862" y="1133"/>
                  </a:cubicBezTo>
                  <a:lnTo>
                    <a:pt x="871" y="1037"/>
                  </a:lnTo>
                  <a:cubicBezTo>
                    <a:pt x="1026" y="936"/>
                    <a:pt x="1127" y="764"/>
                    <a:pt x="1127" y="564"/>
                  </a:cubicBezTo>
                  <a:cubicBezTo>
                    <a:pt x="1127" y="254"/>
                    <a:pt x="873" y="0"/>
                    <a:pt x="564" y="0"/>
                  </a:cubicBezTo>
                  <a:close/>
                  <a:moveTo>
                    <a:pt x="882" y="882"/>
                  </a:moveTo>
                  <a:cubicBezTo>
                    <a:pt x="848" y="916"/>
                    <a:pt x="806" y="947"/>
                    <a:pt x="760" y="967"/>
                  </a:cubicBezTo>
                  <a:lnTo>
                    <a:pt x="749" y="1094"/>
                  </a:lnTo>
                  <a:lnTo>
                    <a:pt x="746" y="1122"/>
                  </a:lnTo>
                  <a:lnTo>
                    <a:pt x="378" y="1122"/>
                  </a:lnTo>
                  <a:lnTo>
                    <a:pt x="375" y="1094"/>
                  </a:lnTo>
                  <a:lnTo>
                    <a:pt x="364" y="967"/>
                  </a:lnTo>
                  <a:cubicBezTo>
                    <a:pt x="319" y="944"/>
                    <a:pt x="279" y="916"/>
                    <a:pt x="242" y="882"/>
                  </a:cubicBezTo>
                  <a:cubicBezTo>
                    <a:pt x="161" y="800"/>
                    <a:pt x="110" y="688"/>
                    <a:pt x="110" y="564"/>
                  </a:cubicBezTo>
                  <a:cubicBezTo>
                    <a:pt x="110" y="316"/>
                    <a:pt x="313" y="113"/>
                    <a:pt x="561" y="113"/>
                  </a:cubicBezTo>
                  <a:cubicBezTo>
                    <a:pt x="808" y="113"/>
                    <a:pt x="1012" y="316"/>
                    <a:pt x="1012" y="564"/>
                  </a:cubicBezTo>
                  <a:cubicBezTo>
                    <a:pt x="1014" y="688"/>
                    <a:pt x="964" y="800"/>
                    <a:pt x="882" y="882"/>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dirty="0"/>
            </a:p>
          </p:txBody>
        </p:sp>
        <p:sp>
          <p:nvSpPr>
            <p:cNvPr id="11" name="Freeform 3">
              <a:extLst>
                <a:ext uri="{FF2B5EF4-FFF2-40B4-BE49-F238E27FC236}">
                  <a16:creationId xmlns:a16="http://schemas.microsoft.com/office/drawing/2014/main" id="{F2E06E34-7908-BC08-F1B3-8A8D2576B31D}"/>
                </a:ext>
              </a:extLst>
            </p:cNvPr>
            <p:cNvSpPr>
              <a:spLocks noChangeArrowheads="1"/>
            </p:cNvSpPr>
            <p:nvPr/>
          </p:nvSpPr>
          <p:spPr bwMode="auto">
            <a:xfrm>
              <a:off x="729" y="881"/>
              <a:ext cx="127" cy="25"/>
            </a:xfrm>
            <a:custGeom>
              <a:avLst/>
              <a:gdLst>
                <a:gd name="T0" fmla="*/ 507 w 564"/>
                <a:gd name="T1" fmla="*/ 0 h 114"/>
                <a:gd name="T2" fmla="*/ 56 w 564"/>
                <a:gd name="T3" fmla="*/ 0 h 114"/>
                <a:gd name="T4" fmla="*/ 0 w 564"/>
                <a:gd name="T5" fmla="*/ 57 h 114"/>
                <a:gd name="T6" fmla="*/ 56 w 564"/>
                <a:gd name="T7" fmla="*/ 113 h 114"/>
                <a:gd name="T8" fmla="*/ 507 w 564"/>
                <a:gd name="T9" fmla="*/ 113 h 114"/>
                <a:gd name="T10" fmla="*/ 563 w 564"/>
                <a:gd name="T11" fmla="*/ 57 h 114"/>
                <a:gd name="T12" fmla="*/ 507 w 56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564" h="114">
                  <a:moveTo>
                    <a:pt x="507" y="0"/>
                  </a:moveTo>
                  <a:lnTo>
                    <a:pt x="56" y="0"/>
                  </a:lnTo>
                  <a:cubicBezTo>
                    <a:pt x="25" y="0"/>
                    <a:pt x="0" y="26"/>
                    <a:pt x="0" y="57"/>
                  </a:cubicBezTo>
                  <a:cubicBezTo>
                    <a:pt x="0" y="88"/>
                    <a:pt x="25" y="113"/>
                    <a:pt x="56" y="113"/>
                  </a:cubicBezTo>
                  <a:lnTo>
                    <a:pt x="507" y="113"/>
                  </a:lnTo>
                  <a:cubicBezTo>
                    <a:pt x="538" y="113"/>
                    <a:pt x="563" y="88"/>
                    <a:pt x="563" y="57"/>
                  </a:cubicBezTo>
                  <a:cubicBezTo>
                    <a:pt x="563" y="26"/>
                    <a:pt x="538" y="0"/>
                    <a:pt x="507"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2" name="Freeform 4">
              <a:extLst>
                <a:ext uri="{FF2B5EF4-FFF2-40B4-BE49-F238E27FC236}">
                  <a16:creationId xmlns:a16="http://schemas.microsoft.com/office/drawing/2014/main" id="{37837BF9-185B-A25F-030B-F3735AC63B9D}"/>
                </a:ext>
              </a:extLst>
            </p:cNvPr>
            <p:cNvSpPr>
              <a:spLocks noChangeArrowheads="1"/>
            </p:cNvSpPr>
            <p:nvPr/>
          </p:nvSpPr>
          <p:spPr bwMode="auto">
            <a:xfrm>
              <a:off x="729" y="843"/>
              <a:ext cx="127" cy="25"/>
            </a:xfrm>
            <a:custGeom>
              <a:avLst/>
              <a:gdLst>
                <a:gd name="T0" fmla="*/ 507 w 564"/>
                <a:gd name="T1" fmla="*/ 0 h 114"/>
                <a:gd name="T2" fmla="*/ 56 w 564"/>
                <a:gd name="T3" fmla="*/ 0 h 114"/>
                <a:gd name="T4" fmla="*/ 0 w 564"/>
                <a:gd name="T5" fmla="*/ 57 h 114"/>
                <a:gd name="T6" fmla="*/ 56 w 564"/>
                <a:gd name="T7" fmla="*/ 113 h 114"/>
                <a:gd name="T8" fmla="*/ 507 w 564"/>
                <a:gd name="T9" fmla="*/ 113 h 114"/>
                <a:gd name="T10" fmla="*/ 563 w 564"/>
                <a:gd name="T11" fmla="*/ 57 h 114"/>
                <a:gd name="T12" fmla="*/ 507 w 56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564" h="114">
                  <a:moveTo>
                    <a:pt x="507" y="0"/>
                  </a:moveTo>
                  <a:lnTo>
                    <a:pt x="56" y="0"/>
                  </a:lnTo>
                  <a:cubicBezTo>
                    <a:pt x="25" y="0"/>
                    <a:pt x="0" y="26"/>
                    <a:pt x="0" y="57"/>
                  </a:cubicBezTo>
                  <a:cubicBezTo>
                    <a:pt x="0" y="89"/>
                    <a:pt x="25" y="113"/>
                    <a:pt x="56" y="113"/>
                  </a:cubicBezTo>
                  <a:lnTo>
                    <a:pt x="507" y="113"/>
                  </a:lnTo>
                  <a:cubicBezTo>
                    <a:pt x="538" y="113"/>
                    <a:pt x="563" y="89"/>
                    <a:pt x="563" y="57"/>
                  </a:cubicBezTo>
                  <a:cubicBezTo>
                    <a:pt x="563" y="26"/>
                    <a:pt x="538" y="0"/>
                    <a:pt x="507"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3" name="Freeform 5">
              <a:extLst>
                <a:ext uri="{FF2B5EF4-FFF2-40B4-BE49-F238E27FC236}">
                  <a16:creationId xmlns:a16="http://schemas.microsoft.com/office/drawing/2014/main" id="{B4ACC325-84EE-01F2-5B9B-6E4F860C5065}"/>
                </a:ext>
              </a:extLst>
            </p:cNvPr>
            <p:cNvSpPr>
              <a:spLocks noChangeArrowheads="1"/>
            </p:cNvSpPr>
            <p:nvPr/>
          </p:nvSpPr>
          <p:spPr bwMode="auto">
            <a:xfrm>
              <a:off x="781" y="472"/>
              <a:ext cx="24" cy="50"/>
            </a:xfrm>
            <a:custGeom>
              <a:avLst/>
              <a:gdLst>
                <a:gd name="T0" fmla="*/ 56 w 112"/>
                <a:gd name="T1" fmla="*/ 225 h 226"/>
                <a:gd name="T2" fmla="*/ 111 w 112"/>
                <a:gd name="T3" fmla="*/ 169 h 226"/>
                <a:gd name="T4" fmla="*/ 111 w 112"/>
                <a:gd name="T5" fmla="*/ 56 h 226"/>
                <a:gd name="T6" fmla="*/ 56 w 112"/>
                <a:gd name="T7" fmla="*/ 0 h 226"/>
                <a:gd name="T8" fmla="*/ 0 w 112"/>
                <a:gd name="T9" fmla="*/ 56 h 226"/>
                <a:gd name="T10" fmla="*/ 0 w 112"/>
                <a:gd name="T11" fmla="*/ 169 h 226"/>
                <a:gd name="T12" fmla="*/ 56 w 112"/>
                <a:gd name="T13" fmla="*/ 225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56" y="225"/>
                  </a:moveTo>
                  <a:cubicBezTo>
                    <a:pt x="86" y="225"/>
                    <a:pt x="111" y="200"/>
                    <a:pt x="111" y="169"/>
                  </a:cubicBezTo>
                  <a:lnTo>
                    <a:pt x="111" y="56"/>
                  </a:lnTo>
                  <a:cubicBezTo>
                    <a:pt x="111" y="25"/>
                    <a:pt x="86" y="0"/>
                    <a:pt x="56" y="0"/>
                  </a:cubicBezTo>
                  <a:cubicBezTo>
                    <a:pt x="25" y="0"/>
                    <a:pt x="0" y="25"/>
                    <a:pt x="0" y="56"/>
                  </a:cubicBezTo>
                  <a:lnTo>
                    <a:pt x="0" y="169"/>
                  </a:lnTo>
                  <a:cubicBezTo>
                    <a:pt x="0" y="200"/>
                    <a:pt x="25" y="225"/>
                    <a:pt x="56" y="22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4" name="Freeform 6">
              <a:extLst>
                <a:ext uri="{FF2B5EF4-FFF2-40B4-BE49-F238E27FC236}">
                  <a16:creationId xmlns:a16="http://schemas.microsoft.com/office/drawing/2014/main" id="{2DB45826-1C18-834E-A0CF-96C939F34CB8}"/>
                </a:ext>
              </a:extLst>
            </p:cNvPr>
            <p:cNvSpPr>
              <a:spLocks noChangeArrowheads="1"/>
            </p:cNvSpPr>
            <p:nvPr/>
          </p:nvSpPr>
          <p:spPr bwMode="auto">
            <a:xfrm>
              <a:off x="906" y="531"/>
              <a:ext cx="45" cy="45"/>
            </a:xfrm>
            <a:custGeom>
              <a:avLst/>
              <a:gdLst>
                <a:gd name="T0" fmla="*/ 180 w 204"/>
                <a:gd name="T1" fmla="*/ 23 h 204"/>
                <a:gd name="T2" fmla="*/ 101 w 204"/>
                <a:gd name="T3" fmla="*/ 23 h 204"/>
                <a:gd name="T4" fmla="*/ 22 w 204"/>
                <a:gd name="T5" fmla="*/ 102 h 204"/>
                <a:gd name="T6" fmla="*/ 22 w 204"/>
                <a:gd name="T7" fmla="*/ 181 h 204"/>
                <a:gd name="T8" fmla="*/ 101 w 204"/>
                <a:gd name="T9" fmla="*/ 181 h 204"/>
                <a:gd name="T10" fmla="*/ 180 w 204"/>
                <a:gd name="T11" fmla="*/ 102 h 204"/>
                <a:gd name="T12" fmla="*/ 180 w 204"/>
                <a:gd name="T13" fmla="*/ 23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180" y="23"/>
                  </a:moveTo>
                  <a:cubicBezTo>
                    <a:pt x="158" y="0"/>
                    <a:pt x="121" y="0"/>
                    <a:pt x="101" y="23"/>
                  </a:cubicBezTo>
                  <a:lnTo>
                    <a:pt x="22" y="102"/>
                  </a:lnTo>
                  <a:cubicBezTo>
                    <a:pt x="0" y="124"/>
                    <a:pt x="0" y="161"/>
                    <a:pt x="22" y="181"/>
                  </a:cubicBezTo>
                  <a:cubicBezTo>
                    <a:pt x="45" y="203"/>
                    <a:pt x="81" y="203"/>
                    <a:pt x="101" y="181"/>
                  </a:cubicBezTo>
                  <a:lnTo>
                    <a:pt x="180" y="102"/>
                  </a:lnTo>
                  <a:cubicBezTo>
                    <a:pt x="203" y="79"/>
                    <a:pt x="203" y="43"/>
                    <a:pt x="180" y="2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5" name="Freeform 7">
              <a:extLst>
                <a:ext uri="{FF2B5EF4-FFF2-40B4-BE49-F238E27FC236}">
                  <a16:creationId xmlns:a16="http://schemas.microsoft.com/office/drawing/2014/main" id="{EAD8EB5A-FE67-0C5D-91D9-680EDF05516C}"/>
                </a:ext>
              </a:extLst>
            </p:cNvPr>
            <p:cNvSpPr>
              <a:spLocks noChangeArrowheads="1"/>
            </p:cNvSpPr>
            <p:nvPr/>
          </p:nvSpPr>
          <p:spPr bwMode="auto">
            <a:xfrm>
              <a:off x="635" y="531"/>
              <a:ext cx="45" cy="45"/>
            </a:xfrm>
            <a:custGeom>
              <a:avLst/>
              <a:gdLst>
                <a:gd name="T0" fmla="*/ 181 w 204"/>
                <a:gd name="T1" fmla="*/ 181 h 204"/>
                <a:gd name="T2" fmla="*/ 181 w 204"/>
                <a:gd name="T3" fmla="*/ 102 h 204"/>
                <a:gd name="T4" fmla="*/ 102 w 204"/>
                <a:gd name="T5" fmla="*/ 23 h 204"/>
                <a:gd name="T6" fmla="*/ 23 w 204"/>
                <a:gd name="T7" fmla="*/ 23 h 204"/>
                <a:gd name="T8" fmla="*/ 23 w 204"/>
                <a:gd name="T9" fmla="*/ 102 h 204"/>
                <a:gd name="T10" fmla="*/ 102 w 204"/>
                <a:gd name="T11" fmla="*/ 181 h 204"/>
                <a:gd name="T12" fmla="*/ 181 w 204"/>
                <a:gd name="T13" fmla="*/ 181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181" y="181"/>
                  </a:moveTo>
                  <a:cubicBezTo>
                    <a:pt x="203" y="158"/>
                    <a:pt x="203" y="122"/>
                    <a:pt x="181" y="102"/>
                  </a:cubicBezTo>
                  <a:lnTo>
                    <a:pt x="102" y="23"/>
                  </a:lnTo>
                  <a:cubicBezTo>
                    <a:pt x="79" y="0"/>
                    <a:pt x="43" y="0"/>
                    <a:pt x="23" y="23"/>
                  </a:cubicBezTo>
                  <a:cubicBezTo>
                    <a:pt x="3" y="45"/>
                    <a:pt x="0" y="82"/>
                    <a:pt x="23" y="102"/>
                  </a:cubicBezTo>
                  <a:lnTo>
                    <a:pt x="102" y="181"/>
                  </a:lnTo>
                  <a:cubicBezTo>
                    <a:pt x="124" y="203"/>
                    <a:pt x="158" y="203"/>
                    <a:pt x="181" y="18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6" name="Freeform 8">
              <a:extLst>
                <a:ext uri="{FF2B5EF4-FFF2-40B4-BE49-F238E27FC236}">
                  <a16:creationId xmlns:a16="http://schemas.microsoft.com/office/drawing/2014/main" id="{3FA16518-E3B3-05EB-ABB5-0833EC34C0B9}"/>
                </a:ext>
              </a:extLst>
            </p:cNvPr>
            <p:cNvSpPr>
              <a:spLocks noChangeArrowheads="1"/>
            </p:cNvSpPr>
            <p:nvPr/>
          </p:nvSpPr>
          <p:spPr bwMode="auto">
            <a:xfrm>
              <a:off x="588" y="677"/>
              <a:ext cx="50" cy="24"/>
            </a:xfrm>
            <a:custGeom>
              <a:avLst/>
              <a:gdLst>
                <a:gd name="T0" fmla="*/ 169 w 227"/>
                <a:gd name="T1" fmla="*/ 0 h 112"/>
                <a:gd name="T2" fmla="*/ 57 w 227"/>
                <a:gd name="T3" fmla="*/ 0 h 112"/>
                <a:gd name="T4" fmla="*/ 0 w 227"/>
                <a:gd name="T5" fmla="*/ 56 h 112"/>
                <a:gd name="T6" fmla="*/ 57 w 227"/>
                <a:gd name="T7" fmla="*/ 111 h 112"/>
                <a:gd name="T8" fmla="*/ 169 w 227"/>
                <a:gd name="T9" fmla="*/ 111 h 112"/>
                <a:gd name="T10" fmla="*/ 226 w 227"/>
                <a:gd name="T11" fmla="*/ 56 h 112"/>
                <a:gd name="T12" fmla="*/ 169 w 227"/>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27" h="112">
                  <a:moveTo>
                    <a:pt x="169" y="0"/>
                  </a:moveTo>
                  <a:lnTo>
                    <a:pt x="57" y="0"/>
                  </a:lnTo>
                  <a:cubicBezTo>
                    <a:pt x="26" y="0"/>
                    <a:pt x="0" y="25"/>
                    <a:pt x="0" y="56"/>
                  </a:cubicBezTo>
                  <a:cubicBezTo>
                    <a:pt x="0" y="86"/>
                    <a:pt x="26" y="111"/>
                    <a:pt x="57" y="111"/>
                  </a:cubicBezTo>
                  <a:lnTo>
                    <a:pt x="169" y="111"/>
                  </a:lnTo>
                  <a:cubicBezTo>
                    <a:pt x="201" y="111"/>
                    <a:pt x="226" y="86"/>
                    <a:pt x="226" y="56"/>
                  </a:cubicBezTo>
                  <a:cubicBezTo>
                    <a:pt x="226" y="25"/>
                    <a:pt x="201" y="0"/>
                    <a:pt x="169"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7" name="Freeform 9">
              <a:extLst>
                <a:ext uri="{FF2B5EF4-FFF2-40B4-BE49-F238E27FC236}">
                  <a16:creationId xmlns:a16="http://schemas.microsoft.com/office/drawing/2014/main" id="{E952C4FB-468D-7C7C-EA1C-BE61B797C1A7}"/>
                </a:ext>
              </a:extLst>
            </p:cNvPr>
            <p:cNvSpPr>
              <a:spLocks noChangeArrowheads="1"/>
            </p:cNvSpPr>
            <p:nvPr/>
          </p:nvSpPr>
          <p:spPr bwMode="auto">
            <a:xfrm>
              <a:off x="947" y="677"/>
              <a:ext cx="50" cy="24"/>
            </a:xfrm>
            <a:custGeom>
              <a:avLst/>
              <a:gdLst>
                <a:gd name="T0" fmla="*/ 169 w 227"/>
                <a:gd name="T1" fmla="*/ 0 h 112"/>
                <a:gd name="T2" fmla="*/ 57 w 227"/>
                <a:gd name="T3" fmla="*/ 0 h 112"/>
                <a:gd name="T4" fmla="*/ 0 w 227"/>
                <a:gd name="T5" fmla="*/ 56 h 112"/>
                <a:gd name="T6" fmla="*/ 57 w 227"/>
                <a:gd name="T7" fmla="*/ 111 h 112"/>
                <a:gd name="T8" fmla="*/ 169 w 227"/>
                <a:gd name="T9" fmla="*/ 111 h 112"/>
                <a:gd name="T10" fmla="*/ 226 w 227"/>
                <a:gd name="T11" fmla="*/ 56 h 112"/>
                <a:gd name="T12" fmla="*/ 169 w 227"/>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27" h="112">
                  <a:moveTo>
                    <a:pt x="169" y="0"/>
                  </a:moveTo>
                  <a:lnTo>
                    <a:pt x="57" y="0"/>
                  </a:lnTo>
                  <a:cubicBezTo>
                    <a:pt x="25" y="0"/>
                    <a:pt x="0" y="25"/>
                    <a:pt x="0" y="56"/>
                  </a:cubicBezTo>
                  <a:cubicBezTo>
                    <a:pt x="0" y="86"/>
                    <a:pt x="25" y="111"/>
                    <a:pt x="57" y="111"/>
                  </a:cubicBezTo>
                  <a:lnTo>
                    <a:pt x="169" y="111"/>
                  </a:lnTo>
                  <a:cubicBezTo>
                    <a:pt x="200" y="111"/>
                    <a:pt x="226" y="86"/>
                    <a:pt x="226" y="56"/>
                  </a:cubicBezTo>
                  <a:cubicBezTo>
                    <a:pt x="226" y="25"/>
                    <a:pt x="200" y="0"/>
                    <a:pt x="169"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grpSp>
      <p:sp>
        <p:nvSpPr>
          <p:cNvPr id="32" name="テキスト ボックス 31">
            <a:extLst>
              <a:ext uri="{FF2B5EF4-FFF2-40B4-BE49-F238E27FC236}">
                <a16:creationId xmlns:a16="http://schemas.microsoft.com/office/drawing/2014/main" id="{6D81FFDA-C93A-6F5E-EA9C-E3D1A713BBF0}"/>
              </a:ext>
            </a:extLst>
          </p:cNvPr>
          <p:cNvSpPr txBox="1"/>
          <p:nvPr/>
        </p:nvSpPr>
        <p:spPr>
          <a:xfrm>
            <a:off x="466800" y="1257143"/>
            <a:ext cx="11245776" cy="578620"/>
          </a:xfrm>
          <a:prstGeom prst="rect">
            <a:avLst/>
          </a:prstGeom>
          <a:noFill/>
        </p:spPr>
        <p:txBody>
          <a:bodyPr wrap="squar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rPr>
              <a:t>大量の情報を短い文章にまとめようとすると、漢字の比率が高くなりがちです。</a:t>
            </a:r>
            <a:endParaRPr kumimoji="1" lang="en-US" altLang="ja-JP"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rPr>
              <a:t>漢字が続くと敬遠されやすくなりますので、ひらがなや数字を間に入れるなどして見やすさを意識できると良いです。</a:t>
            </a:r>
            <a:endParaRPr kumimoji="1" lang="en-US" altLang="ja-JP"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endParaRPr>
          </a:p>
        </p:txBody>
      </p:sp>
      <p:sp>
        <p:nvSpPr>
          <p:cNvPr id="35" name="1 つの角を丸めた四角形 10">
            <a:extLst>
              <a:ext uri="{FF2B5EF4-FFF2-40B4-BE49-F238E27FC236}">
                <a16:creationId xmlns:a16="http://schemas.microsoft.com/office/drawing/2014/main" id="{50050091-4A7E-B3E4-6E6E-ED170B7EAB0B}"/>
              </a:ext>
            </a:extLst>
          </p:cNvPr>
          <p:cNvSpPr/>
          <p:nvPr/>
        </p:nvSpPr>
        <p:spPr>
          <a:xfrm>
            <a:off x="6240461" y="2281984"/>
            <a:ext cx="3787776" cy="375795"/>
          </a:xfrm>
          <a:prstGeom prst="round1Rect">
            <a:avLst>
              <a:gd name="adj" fmla="val 0"/>
            </a:avLst>
          </a:prstGeom>
          <a:solidFill>
            <a:schemeClr val="accent1"/>
          </a:solidFill>
          <a:ln w="9525" cap="flat" cmpd="sng" algn="ctr">
            <a:solidFill>
              <a:schemeClr val="accent1"/>
            </a:solidFill>
            <a:prstDash val="solid"/>
          </a:ln>
          <a:effectLst>
            <a:outerShdw dist="25400" algn="l" rotWithShape="0">
              <a:srgbClr val="C9002C">
                <a:lumMod val="75000"/>
                <a:alpha val="85000"/>
              </a:srgb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600" b="1" dirty="0">
                <a:solidFill>
                  <a:schemeClr val="bg1"/>
                </a:solidFill>
                <a:latin typeface="Meiryo" panose="020B0604030504040204" pitchFamily="34" charset="-128"/>
                <a:ea typeface="Meiryo" panose="020B0604030504040204" pitchFamily="34" charset="-128"/>
              </a:rPr>
              <a:t>漢字以外の表現を考える</a:t>
            </a:r>
          </a:p>
        </p:txBody>
      </p:sp>
      <p:sp>
        <p:nvSpPr>
          <p:cNvPr id="36" name="1 つの角を丸めた四角形 21">
            <a:extLst>
              <a:ext uri="{FF2B5EF4-FFF2-40B4-BE49-F238E27FC236}">
                <a16:creationId xmlns:a16="http://schemas.microsoft.com/office/drawing/2014/main" id="{275A9E1D-4C65-C8F9-F24A-2A9F87925ACF}"/>
              </a:ext>
            </a:extLst>
          </p:cNvPr>
          <p:cNvSpPr/>
          <p:nvPr/>
        </p:nvSpPr>
        <p:spPr>
          <a:xfrm>
            <a:off x="479424" y="2281984"/>
            <a:ext cx="3787776" cy="375795"/>
          </a:xfrm>
          <a:prstGeom prst="round1Rect">
            <a:avLst>
              <a:gd name="adj" fmla="val 0"/>
            </a:avLst>
          </a:prstGeom>
          <a:solidFill>
            <a:schemeClr val="accent1"/>
          </a:solidFill>
          <a:ln w="9525" cap="flat" cmpd="sng" algn="ctr">
            <a:solidFill>
              <a:schemeClr val="accent1"/>
            </a:solidFill>
            <a:prstDash val="solid"/>
          </a:ln>
          <a:effectLst>
            <a:outerShdw dist="25400" algn="l" rotWithShape="0">
              <a:srgbClr val="C9002C">
                <a:lumMod val="75000"/>
                <a:alpha val="85000"/>
              </a:srgb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600" b="1" dirty="0">
                <a:solidFill>
                  <a:schemeClr val="bg1"/>
                </a:solidFill>
                <a:latin typeface="Meiryo" panose="020B0604030504040204" pitchFamily="34" charset="-128"/>
                <a:ea typeface="Meiryo" panose="020B0604030504040204" pitchFamily="34" charset="-128"/>
              </a:rPr>
              <a:t>柔らかい伝え方に書き換える</a:t>
            </a:r>
          </a:p>
        </p:txBody>
      </p:sp>
      <p:sp>
        <p:nvSpPr>
          <p:cNvPr id="29" name="正方形/長方形 28">
            <a:extLst>
              <a:ext uri="{FF2B5EF4-FFF2-40B4-BE49-F238E27FC236}">
                <a16:creationId xmlns:a16="http://schemas.microsoft.com/office/drawing/2014/main" id="{750E9958-5325-4667-FF11-0753335AD1B1}"/>
              </a:ext>
            </a:extLst>
          </p:cNvPr>
          <p:cNvSpPr/>
          <p:nvPr/>
        </p:nvSpPr>
        <p:spPr>
          <a:xfrm>
            <a:off x="479424" y="2657779"/>
            <a:ext cx="5472114" cy="3723971"/>
          </a:xfrm>
          <a:prstGeom prst="rect">
            <a:avLst/>
          </a:prstGeom>
          <a:solidFill>
            <a:srgbClr val="F5F5F5"/>
          </a:solidFill>
          <a:ln w="9525" cap="flat" cmpd="sng" algn="ctr">
            <a:noFill/>
            <a:prstDash val="solid"/>
          </a:ln>
          <a:effectLst>
            <a:outerShdw blurRad="38100" dist="25400" dir="2700000" algn="tl" rotWithShape="0">
              <a:prstClr val="black">
                <a:alpha val="40000"/>
              </a:prstClr>
            </a:outerShdw>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30" name="正方形/長方形 29">
            <a:extLst>
              <a:ext uri="{FF2B5EF4-FFF2-40B4-BE49-F238E27FC236}">
                <a16:creationId xmlns:a16="http://schemas.microsoft.com/office/drawing/2014/main" id="{4DC43571-B9E3-C0E6-A828-AF4788539B8F}"/>
              </a:ext>
            </a:extLst>
          </p:cNvPr>
          <p:cNvSpPr/>
          <p:nvPr/>
        </p:nvSpPr>
        <p:spPr>
          <a:xfrm>
            <a:off x="6240461" y="2657779"/>
            <a:ext cx="5472114" cy="3723971"/>
          </a:xfrm>
          <a:prstGeom prst="rect">
            <a:avLst/>
          </a:prstGeom>
          <a:solidFill>
            <a:srgbClr val="F5F5F5"/>
          </a:solidFill>
          <a:ln w="9525" cap="flat" cmpd="sng" algn="ctr">
            <a:noFill/>
            <a:prstDash val="solid"/>
          </a:ln>
          <a:effectLst>
            <a:outerShdw blurRad="38100" dist="25400" dir="2700000" algn="tl" rotWithShape="0">
              <a:prstClr val="black">
                <a:alpha val="40000"/>
              </a:prstClr>
            </a:outerShdw>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31" name="正方形/長方形 30">
            <a:extLst>
              <a:ext uri="{FF2B5EF4-FFF2-40B4-BE49-F238E27FC236}">
                <a16:creationId xmlns:a16="http://schemas.microsoft.com/office/drawing/2014/main" id="{42056E30-6B32-03AB-2CD1-311F1D519E3C}"/>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lang="ja-JP" altLang="en-US" sz="1400" dirty="0">
                <a:solidFill>
                  <a:schemeClr val="accent3"/>
                </a:solidFill>
                <a:latin typeface="NotoSansJP"/>
              </a:rPr>
              <a:t>断熱性能業界一位 </a:t>
            </a:r>
            <a:r>
              <a:rPr lang="ja-JP" altLang="en-US" sz="1400" dirty="0">
                <a:solidFill>
                  <a:srgbClr val="545454"/>
                </a:solidFill>
                <a:latin typeface="NotoSansJP"/>
              </a:rPr>
              <a:t>高性能の秘密</a:t>
            </a:r>
            <a:endParaRPr kumimoji="0" lang="ja-JP" altLang="en-US" sz="1400" kern="0" dirty="0">
              <a:solidFill>
                <a:srgbClr val="545454"/>
              </a:solidFill>
              <a:highlight>
                <a:srgbClr val="FFFF00"/>
              </a:highlight>
              <a:latin typeface="Meiryo" panose="020B0604030504040204" pitchFamily="34" charset="-128"/>
            </a:endParaRPr>
          </a:p>
        </p:txBody>
      </p:sp>
      <p:sp>
        <p:nvSpPr>
          <p:cNvPr id="33" name="正方形/長方形 32">
            <a:extLst>
              <a:ext uri="{FF2B5EF4-FFF2-40B4-BE49-F238E27FC236}">
                <a16:creationId xmlns:a16="http://schemas.microsoft.com/office/drawing/2014/main" id="{C9EA12D7-BACD-C9AC-0851-724200C913C6}"/>
              </a:ext>
            </a:extLst>
          </p:cNvPr>
          <p:cNvSpPr/>
          <p:nvPr/>
        </p:nvSpPr>
        <p:spPr>
          <a:xfrm>
            <a:off x="739785" y="2896664"/>
            <a:ext cx="482033" cy="537057"/>
          </a:xfrm>
          <a:prstGeom prst="rect">
            <a:avLst/>
          </a:prstGeom>
          <a:solidFill>
            <a:srgbClr val="00569B">
              <a:lumMod val="60000"/>
              <a:lumOff val="40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34" name="正方形/長方形 33">
            <a:extLst>
              <a:ext uri="{FF2B5EF4-FFF2-40B4-BE49-F238E27FC236}">
                <a16:creationId xmlns:a16="http://schemas.microsoft.com/office/drawing/2014/main" id="{D8B2FEF2-0A1B-E9CB-1B59-6F2A5CB5C85A}"/>
              </a:ext>
            </a:extLst>
          </p:cNvPr>
          <p:cNvSpPr/>
          <p:nvPr/>
        </p:nvSpPr>
        <p:spPr>
          <a:xfrm>
            <a:off x="739784"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dirty="0">
                <a:solidFill>
                  <a:srgbClr val="545454"/>
                </a:solidFill>
                <a:latin typeface="Meiryo" panose="020B0604030504040204" pitchFamily="34" charset="-128"/>
              </a:rPr>
              <a:t>漢字が多いと難しい内容と捉えられてしまいます</a:t>
            </a:r>
            <a:br>
              <a:rPr kumimoji="0" lang="en-US" altLang="ja-JP" sz="1400" kern="0" dirty="0">
                <a:solidFill>
                  <a:srgbClr val="545454"/>
                </a:solidFill>
                <a:latin typeface="Meiryo" panose="020B0604030504040204" pitchFamily="34" charset="-128"/>
              </a:rPr>
            </a:br>
            <a:r>
              <a:rPr kumimoji="0" lang="ja-JP" altLang="en-US" sz="1400" kern="0" dirty="0">
                <a:solidFill>
                  <a:srgbClr val="545454"/>
                </a:solidFill>
                <a:latin typeface="Meiryo" panose="020B0604030504040204" pitchFamily="34" charset="-128"/>
              </a:rPr>
              <a:t>柔らかい伝え方に書き換えられると良いでしょう</a:t>
            </a:r>
            <a:endParaRPr kumimoji="0" lang="en-US" altLang="ja-JP" sz="1400" kern="0" dirty="0">
              <a:solidFill>
                <a:srgbClr val="545454"/>
              </a:solidFill>
              <a:latin typeface="Meiryo" panose="020B0604030504040204" pitchFamily="34" charset="-128"/>
            </a:endParaRPr>
          </a:p>
        </p:txBody>
      </p:sp>
      <p:sp>
        <p:nvSpPr>
          <p:cNvPr id="37" name="1 つの角を丸めた四角形 32">
            <a:extLst>
              <a:ext uri="{FF2B5EF4-FFF2-40B4-BE49-F238E27FC236}">
                <a16:creationId xmlns:a16="http://schemas.microsoft.com/office/drawing/2014/main" id="{32EBD7DD-BCC1-3172-444D-4036DE627203}"/>
              </a:ext>
            </a:extLst>
          </p:cNvPr>
          <p:cNvSpPr/>
          <p:nvPr/>
        </p:nvSpPr>
        <p:spPr>
          <a:xfrm>
            <a:off x="739784" y="4970845"/>
            <a:ext cx="1338398" cy="375796"/>
          </a:xfrm>
          <a:prstGeom prst="round1Rect">
            <a:avLst>
              <a:gd name="adj" fmla="val 0"/>
            </a:avLst>
          </a:prstGeom>
          <a:solidFill>
            <a:srgbClr val="FFFFFF">
              <a:lumMod val="50000"/>
            </a:srgbClr>
          </a:solidFill>
          <a:ln w="9525" cap="flat" cmpd="sng" algn="ctr">
            <a:noFill/>
            <a:prstDash val="solid"/>
          </a:ln>
          <a:effectLst>
            <a:outerShdw dist="25400" algn="l" rotWithShape="0">
              <a:prstClr val="black">
                <a:alpha val="67200"/>
              </a:prst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POINT</a:t>
            </a:r>
            <a:endParaRPr kumimoji="0" lang="ja-JP" altLang="en-US"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38" name="正方形/長方形 37">
            <a:extLst>
              <a:ext uri="{FF2B5EF4-FFF2-40B4-BE49-F238E27FC236}">
                <a16:creationId xmlns:a16="http://schemas.microsoft.com/office/drawing/2014/main" id="{08491F5C-60A4-49A4-2A86-945086A0A6D0}"/>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lang="ja-JP" altLang="en-US" sz="1400" dirty="0">
                <a:solidFill>
                  <a:schemeClr val="accent3"/>
                </a:solidFill>
                <a:latin typeface="NotoSansJP"/>
              </a:rPr>
              <a:t>なぜ暖かい？ </a:t>
            </a:r>
            <a:r>
              <a:rPr lang="ja-JP" altLang="en-US" sz="1400" dirty="0">
                <a:solidFill>
                  <a:srgbClr val="545454"/>
                </a:solidFill>
                <a:latin typeface="NotoSansJP"/>
              </a:rPr>
              <a:t>高性能の秘密</a:t>
            </a:r>
            <a:endParaRPr kumimoji="0" lang="ja-JP" altLang="en-US" sz="1400" kern="0" dirty="0">
              <a:solidFill>
                <a:srgbClr val="545454"/>
              </a:solidFill>
              <a:highlight>
                <a:srgbClr val="FFFF00"/>
              </a:highlight>
              <a:latin typeface="Meiryo" panose="020B0604030504040204" pitchFamily="34" charset="-128"/>
            </a:endParaRPr>
          </a:p>
        </p:txBody>
      </p:sp>
      <p:sp>
        <p:nvSpPr>
          <p:cNvPr id="39" name="正方形/長方形 38">
            <a:extLst>
              <a:ext uri="{FF2B5EF4-FFF2-40B4-BE49-F238E27FC236}">
                <a16:creationId xmlns:a16="http://schemas.microsoft.com/office/drawing/2014/main" id="{DECA4BF0-1E29-FFBF-DED7-FE5ED272A406}"/>
              </a:ext>
            </a:extLst>
          </p:cNvPr>
          <p:cNvSpPr/>
          <p:nvPr/>
        </p:nvSpPr>
        <p:spPr>
          <a:xfrm>
            <a:off x="739785" y="4014069"/>
            <a:ext cx="482033" cy="783174"/>
          </a:xfrm>
          <a:prstGeom prst="rect">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40" name="三角形 35">
            <a:extLst>
              <a:ext uri="{FF2B5EF4-FFF2-40B4-BE49-F238E27FC236}">
                <a16:creationId xmlns:a16="http://schemas.microsoft.com/office/drawing/2014/main" id="{DF74958C-C37F-1761-4782-045172DD5FAC}"/>
              </a:ext>
            </a:extLst>
          </p:cNvPr>
          <p:cNvSpPr/>
          <p:nvPr/>
        </p:nvSpPr>
        <p:spPr>
          <a:xfrm rot="10800000">
            <a:off x="2876044" y="3596843"/>
            <a:ext cx="678873" cy="249382"/>
          </a:xfrm>
          <a:prstGeom prst="triangle">
            <a:avLst/>
          </a:prstGeom>
          <a:solidFill>
            <a:srgbClr val="FFFFFF">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41" name="正方形/長方形 40">
            <a:extLst>
              <a:ext uri="{FF2B5EF4-FFF2-40B4-BE49-F238E27FC236}">
                <a16:creationId xmlns:a16="http://schemas.microsoft.com/office/drawing/2014/main" id="{7DA889AA-87E9-EFC8-72E2-44D944484F31}"/>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lang="ja-JP" altLang="en-US" sz="1400" dirty="0">
                <a:solidFill>
                  <a:schemeClr val="accent3"/>
                </a:solidFill>
                <a:latin typeface="NotoSansJP" panose="020B0500000000000000"/>
              </a:rPr>
              <a:t>観光需要増</a:t>
            </a:r>
            <a:r>
              <a:rPr lang="ja-JP" altLang="en-US" sz="1400" dirty="0">
                <a:solidFill>
                  <a:srgbClr val="C9002C"/>
                </a:solidFill>
                <a:latin typeface="NotoSansJP" panose="020B0500000000000000"/>
              </a:rPr>
              <a:t> </a:t>
            </a:r>
            <a:r>
              <a:rPr lang="ja-JP" altLang="en-US" sz="1400" dirty="0">
                <a:solidFill>
                  <a:srgbClr val="545454"/>
                </a:solidFill>
                <a:latin typeface="NotoSansJP" panose="020B0500000000000000"/>
              </a:rPr>
              <a:t>申込者多数</a:t>
            </a:r>
            <a:endParaRPr kumimoji="0" lang="ja-JP" altLang="en-US" sz="1400" kern="0" dirty="0">
              <a:solidFill>
                <a:srgbClr val="545454"/>
              </a:solidFill>
              <a:highlight>
                <a:srgbClr val="FFFF00"/>
              </a:highlight>
              <a:latin typeface="Meiryo" panose="020B0604030504040204" pitchFamily="34" charset="-128"/>
            </a:endParaRPr>
          </a:p>
        </p:txBody>
      </p:sp>
      <p:sp>
        <p:nvSpPr>
          <p:cNvPr id="42" name="正方形/長方形 41">
            <a:extLst>
              <a:ext uri="{FF2B5EF4-FFF2-40B4-BE49-F238E27FC236}">
                <a16:creationId xmlns:a16="http://schemas.microsoft.com/office/drawing/2014/main" id="{8F8617FC-45F3-D41E-542E-B962B5A8E1BF}"/>
              </a:ext>
            </a:extLst>
          </p:cNvPr>
          <p:cNvSpPr/>
          <p:nvPr/>
        </p:nvSpPr>
        <p:spPr>
          <a:xfrm>
            <a:off x="6497783" y="2896664"/>
            <a:ext cx="482033" cy="537057"/>
          </a:xfrm>
          <a:prstGeom prst="rect">
            <a:avLst/>
          </a:prstGeom>
          <a:solidFill>
            <a:srgbClr val="00569B">
              <a:lumMod val="60000"/>
              <a:lumOff val="40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43" name="1 つの角を丸めた四角形 39">
            <a:extLst>
              <a:ext uri="{FF2B5EF4-FFF2-40B4-BE49-F238E27FC236}">
                <a16:creationId xmlns:a16="http://schemas.microsoft.com/office/drawing/2014/main" id="{A2F9B6B8-400C-B382-A525-282E6AB1CD4F}"/>
              </a:ext>
            </a:extLst>
          </p:cNvPr>
          <p:cNvSpPr/>
          <p:nvPr/>
        </p:nvSpPr>
        <p:spPr>
          <a:xfrm>
            <a:off x="6497782" y="4970845"/>
            <a:ext cx="1338398" cy="375796"/>
          </a:xfrm>
          <a:prstGeom prst="round1Rect">
            <a:avLst>
              <a:gd name="adj" fmla="val 0"/>
            </a:avLst>
          </a:prstGeom>
          <a:solidFill>
            <a:srgbClr val="FFFFFF">
              <a:lumMod val="50000"/>
            </a:srgbClr>
          </a:solidFill>
          <a:ln w="9525" cap="flat" cmpd="sng" algn="ctr">
            <a:noFill/>
            <a:prstDash val="solid"/>
          </a:ln>
          <a:effectLst>
            <a:outerShdw dist="25400" algn="l" rotWithShape="0">
              <a:prstClr val="black">
                <a:alpha val="67200"/>
              </a:prst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POINT</a:t>
            </a:r>
            <a:endParaRPr kumimoji="0" lang="ja-JP" altLang="en-US"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44" name="正方形/長方形 43">
            <a:extLst>
              <a:ext uri="{FF2B5EF4-FFF2-40B4-BE49-F238E27FC236}">
                <a16:creationId xmlns:a16="http://schemas.microsoft.com/office/drawing/2014/main" id="{234EA612-DC9F-A723-97EB-C4504EAA177D}"/>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lang="ja-JP" altLang="en-US" sz="1400" dirty="0">
                <a:solidFill>
                  <a:schemeClr val="accent3"/>
                </a:solidFill>
                <a:latin typeface="NotoSansJP"/>
              </a:rPr>
              <a:t>旅行シーズン始まる </a:t>
            </a:r>
            <a:r>
              <a:rPr lang="ja-JP" altLang="en-US" sz="1400" dirty="0">
                <a:solidFill>
                  <a:srgbClr val="545454"/>
                </a:solidFill>
                <a:latin typeface="NotoSansJP"/>
              </a:rPr>
              <a:t>○○が人気</a:t>
            </a:r>
            <a:endParaRPr kumimoji="0" lang="ja-JP" altLang="en-US" sz="1400" kern="0" dirty="0">
              <a:solidFill>
                <a:srgbClr val="545454"/>
              </a:solidFill>
              <a:highlight>
                <a:srgbClr val="FFFF00"/>
              </a:highlight>
              <a:latin typeface="Meiryo" panose="020B0604030504040204" pitchFamily="34" charset="-128"/>
            </a:endParaRPr>
          </a:p>
        </p:txBody>
      </p:sp>
      <p:sp>
        <p:nvSpPr>
          <p:cNvPr id="45" name="正方形/長方形 44">
            <a:extLst>
              <a:ext uri="{FF2B5EF4-FFF2-40B4-BE49-F238E27FC236}">
                <a16:creationId xmlns:a16="http://schemas.microsoft.com/office/drawing/2014/main" id="{D67AFD1C-85CC-510C-DD28-77D1014480FB}"/>
              </a:ext>
            </a:extLst>
          </p:cNvPr>
          <p:cNvSpPr/>
          <p:nvPr/>
        </p:nvSpPr>
        <p:spPr>
          <a:xfrm>
            <a:off x="6497783" y="4014069"/>
            <a:ext cx="482033" cy="783174"/>
          </a:xfrm>
          <a:prstGeom prst="rect">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46" name="三角形 42">
            <a:extLst>
              <a:ext uri="{FF2B5EF4-FFF2-40B4-BE49-F238E27FC236}">
                <a16:creationId xmlns:a16="http://schemas.microsoft.com/office/drawing/2014/main" id="{920D957E-FF0F-97CF-ACBD-EDD5FB8A9712}"/>
              </a:ext>
            </a:extLst>
          </p:cNvPr>
          <p:cNvSpPr/>
          <p:nvPr/>
        </p:nvSpPr>
        <p:spPr>
          <a:xfrm rot="10800000">
            <a:off x="8634042" y="3596843"/>
            <a:ext cx="678873" cy="249382"/>
          </a:xfrm>
          <a:prstGeom prst="triangle">
            <a:avLst/>
          </a:prstGeom>
          <a:solidFill>
            <a:srgbClr val="FFFFFF">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47" name="正方形/長方形 46">
            <a:extLst>
              <a:ext uri="{FF2B5EF4-FFF2-40B4-BE49-F238E27FC236}">
                <a16:creationId xmlns:a16="http://schemas.microsoft.com/office/drawing/2014/main" id="{DB271C81-7902-BD8F-6E72-2B22839F2AD6}"/>
              </a:ext>
            </a:extLst>
          </p:cNvPr>
          <p:cNvSpPr/>
          <p:nvPr/>
        </p:nvSpPr>
        <p:spPr>
          <a:xfrm>
            <a:off x="6496261"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dirty="0">
                <a:solidFill>
                  <a:srgbClr val="545454"/>
                </a:solidFill>
                <a:latin typeface="Meiryo" panose="020B0604030504040204" pitchFamily="34" charset="-128"/>
              </a:rPr>
              <a:t>事実をそのまま伝えるのではなく、同じ意味を表す</a:t>
            </a:r>
            <a:br>
              <a:rPr kumimoji="0" lang="en-US" altLang="ja-JP" sz="1400" kern="0" dirty="0">
                <a:solidFill>
                  <a:srgbClr val="545454"/>
                </a:solidFill>
                <a:latin typeface="Meiryo" panose="020B0604030504040204" pitchFamily="34" charset="-128"/>
              </a:rPr>
            </a:br>
            <a:r>
              <a:rPr kumimoji="0" lang="ja-JP" altLang="en-US" sz="1400" kern="0" dirty="0">
                <a:solidFill>
                  <a:srgbClr val="545454"/>
                </a:solidFill>
                <a:latin typeface="Meiryo" panose="020B0604030504040204" pitchFamily="34" charset="-128"/>
              </a:rPr>
              <a:t>異なる表現を模索することも手の一つです</a:t>
            </a:r>
            <a:endParaRPr kumimoji="0" lang="en-US" altLang="ja-JP" sz="1400" kern="0" dirty="0">
              <a:solidFill>
                <a:srgbClr val="545454"/>
              </a:solidFill>
              <a:latin typeface="Meiryo" panose="020B0604030504040204" pitchFamily="34" charset="-128"/>
            </a:endParaRPr>
          </a:p>
        </p:txBody>
      </p:sp>
    </p:spTree>
    <p:extLst>
      <p:ext uri="{BB962C8B-B14F-4D97-AF65-F5344CB8AC3E}">
        <p14:creationId xmlns:p14="http://schemas.microsoft.com/office/powerpoint/2010/main" val="14088461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AD28E2B0-2954-21B5-946F-8F46E02BC6BC}"/>
              </a:ext>
            </a:extLst>
          </p:cNvPr>
          <p:cNvSpPr>
            <a:spLocks noGrp="1"/>
          </p:cNvSpPr>
          <p:nvPr>
            <p:ph type="body" sz="quarter" idx="12"/>
          </p:nvPr>
        </p:nvSpPr>
        <p:spPr>
          <a:xfrm>
            <a:off x="595671" y="81412"/>
            <a:ext cx="498782" cy="410840"/>
          </a:xfrm>
        </p:spPr>
        <p:txBody>
          <a:bodyPr/>
          <a:lstStyle/>
          <a:p>
            <a:pPr marL="0" indent="0" algn="ctr">
              <a:buNone/>
            </a:pPr>
            <a:r>
              <a:rPr lang="ja-JP" altLang="en-US"/>
              <a:t>概要</a:t>
            </a:r>
          </a:p>
        </p:txBody>
      </p:sp>
      <p:pic>
        <p:nvPicPr>
          <p:cNvPr id="9" name="図プレースホルダー 8" descr="アイコン&#10;&#10;自動的に生成された説明">
            <a:extLst>
              <a:ext uri="{FF2B5EF4-FFF2-40B4-BE49-F238E27FC236}">
                <a16:creationId xmlns:a16="http://schemas.microsoft.com/office/drawing/2014/main" id="{EE5BD744-DD6C-A28F-3F37-9B33FC8D295B}"/>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C755DDC7-1962-58DA-7155-F708E48B2473}"/>
              </a:ext>
            </a:extLst>
          </p:cNvPr>
          <p:cNvSpPr>
            <a:spLocks noGrp="1"/>
          </p:cNvSpPr>
          <p:nvPr>
            <p:ph type="body" sz="quarter" idx="10"/>
          </p:nvPr>
        </p:nvSpPr>
        <p:spPr/>
        <p:txBody>
          <a:bodyPr/>
          <a:lstStyle/>
          <a:p>
            <a:r>
              <a:rPr lang="ja-JP" altLang="en-US" dirty="0"/>
              <a:t>他</a:t>
            </a:r>
            <a:r>
              <a:rPr lang="en-US" altLang="ja-JP" dirty="0"/>
              <a:t> </a:t>
            </a:r>
            <a:r>
              <a:rPr lang="ja-JP" altLang="en-US" dirty="0"/>
              <a:t>参考情報</a:t>
            </a:r>
            <a:endParaRPr kumimoji="1" lang="ja-JP" altLang="en-US" dirty="0"/>
          </a:p>
        </p:txBody>
      </p:sp>
      <p:sp>
        <p:nvSpPr>
          <p:cNvPr id="47" name="テキスト ボックス 46">
            <a:extLst>
              <a:ext uri="{FF2B5EF4-FFF2-40B4-BE49-F238E27FC236}">
                <a16:creationId xmlns:a16="http://schemas.microsoft.com/office/drawing/2014/main" id="{A70A3006-AC05-A599-194E-C3AEDD614DAD}"/>
              </a:ext>
            </a:extLst>
          </p:cNvPr>
          <p:cNvSpPr txBox="1"/>
          <p:nvPr/>
        </p:nvSpPr>
        <p:spPr>
          <a:xfrm>
            <a:off x="2112578" y="1570943"/>
            <a:ext cx="7966842" cy="796372"/>
          </a:xfrm>
          <a:prstGeom prst="rect">
            <a:avLst/>
          </a:prstGeom>
          <a:noFill/>
        </p:spPr>
        <p:txBody>
          <a:bodyPr wrap="square" lIns="0" tIns="0" rIns="0" bIns="0"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1" lang="ja-JP" altLang="en-US" sz="1800" b="1"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rPr>
              <a:t>よりトピックス編集部の実務に近い情報となりますが</a:t>
            </a:r>
            <a:br>
              <a:rPr kumimoji="1" lang="en-US" altLang="ja-JP" sz="1800" b="1"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rPr>
            </a:br>
            <a:r>
              <a:rPr kumimoji="1" lang="ja-JP" altLang="en-US" sz="1800" b="1"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rPr>
              <a:t>文章の雰囲気づくりのご参考にしてください。</a:t>
            </a:r>
            <a:endParaRPr kumimoji="1" lang="en-US" altLang="ja-JP" sz="1800" b="1"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endParaRPr>
          </a:p>
        </p:txBody>
      </p:sp>
      <p:cxnSp>
        <p:nvCxnSpPr>
          <p:cNvPr id="49" name="直線コネクタ 48">
            <a:extLst>
              <a:ext uri="{FF2B5EF4-FFF2-40B4-BE49-F238E27FC236}">
                <a16:creationId xmlns:a16="http://schemas.microsoft.com/office/drawing/2014/main" id="{2042D2BA-D687-2F80-DF17-1235B85DB7F1}"/>
              </a:ext>
            </a:extLst>
          </p:cNvPr>
          <p:cNvCxnSpPr>
            <a:cxnSpLocks/>
          </p:cNvCxnSpPr>
          <p:nvPr/>
        </p:nvCxnSpPr>
        <p:spPr>
          <a:xfrm>
            <a:off x="2112579" y="2575034"/>
            <a:ext cx="7966841"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8FBBC09D-5CB0-DEF0-E2F0-FF8032749E0E}"/>
              </a:ext>
            </a:extLst>
          </p:cNvPr>
          <p:cNvCxnSpPr>
            <a:cxnSpLocks/>
          </p:cNvCxnSpPr>
          <p:nvPr/>
        </p:nvCxnSpPr>
        <p:spPr>
          <a:xfrm>
            <a:off x="2112579" y="5875282"/>
            <a:ext cx="7966841"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1F626F5B-0E23-70C1-BFF6-9348C46D0E57}"/>
              </a:ext>
            </a:extLst>
          </p:cNvPr>
          <p:cNvSpPr txBox="1"/>
          <p:nvPr/>
        </p:nvSpPr>
        <p:spPr>
          <a:xfrm>
            <a:off x="2447323" y="2886724"/>
            <a:ext cx="7284727" cy="2800767"/>
          </a:xfrm>
          <a:prstGeom prst="rect">
            <a:avLst/>
          </a:prstGeom>
          <a:noFill/>
        </p:spPr>
        <p:txBody>
          <a:bodyPr wrap="square" lIns="0" tIns="0" rIns="0" bIns="0" rtlCol="0">
            <a:spAutoFit/>
          </a:bodyPr>
          <a:lstStyle/>
          <a:p>
            <a:pPr marL="285750" indent="-285750">
              <a:lnSpc>
                <a:spcPct val="150000"/>
              </a:lnSpc>
              <a:spcBef>
                <a:spcPts val="2400"/>
              </a:spcBef>
              <a:buClr>
                <a:schemeClr val="accent1"/>
              </a:buClr>
              <a:buFont typeface="Wingdings" panose="05000000000000000000" pitchFamily="2" charset="2"/>
              <a:buChar char="l"/>
            </a:pPr>
            <a:r>
              <a:rPr lang="en-US" altLang="ja-JP" sz="1600" dirty="0">
                <a:solidFill>
                  <a:srgbClr val="545454"/>
                </a:solidFill>
                <a:latin typeface="Meiryo" panose="020B0604030504040204" pitchFamily="34" charset="-128"/>
                <a:hlinkClick r:id="rId4"/>
              </a:rPr>
              <a:t>Yahoo!</a:t>
            </a:r>
            <a:r>
              <a:rPr lang="ja-JP" altLang="en-US" sz="1600" dirty="0">
                <a:solidFill>
                  <a:srgbClr val="545454"/>
                </a:solidFill>
                <a:latin typeface="Meiryo" panose="020B0604030504040204" pitchFamily="34" charset="-128"/>
                <a:hlinkClick r:id="rId4"/>
              </a:rPr>
              <a:t>ニュース トピックスの見出し文字数を最大</a:t>
            </a:r>
            <a:r>
              <a:rPr lang="en-US" altLang="ja-JP" sz="1600" dirty="0">
                <a:solidFill>
                  <a:srgbClr val="545454"/>
                </a:solidFill>
                <a:latin typeface="Meiryo" panose="020B0604030504040204" pitchFamily="34" charset="-128"/>
                <a:hlinkClick r:id="rId4"/>
              </a:rPr>
              <a:t>15.5</a:t>
            </a:r>
            <a:r>
              <a:rPr lang="ja-JP" altLang="en-US" sz="1600" dirty="0">
                <a:solidFill>
                  <a:srgbClr val="545454"/>
                </a:solidFill>
                <a:latin typeface="Meiryo" panose="020B0604030504040204" pitchFamily="34" charset="-128"/>
                <a:hlinkClick r:id="rId4"/>
              </a:rPr>
              <a:t>文字に変更します</a:t>
            </a:r>
            <a:br>
              <a:rPr lang="ja-JP" altLang="en-US" sz="1600" dirty="0">
                <a:solidFill>
                  <a:srgbClr val="545454"/>
                </a:solidFill>
                <a:latin typeface="Meiryo" panose="020B0604030504040204" pitchFamily="34" charset="-128"/>
              </a:rPr>
            </a:br>
            <a:r>
              <a:rPr lang="en-US" altLang="ja-JP" sz="1600" dirty="0">
                <a:latin typeface="Meiryo" panose="020B0604030504040204" pitchFamily="34" charset="-128"/>
              </a:rPr>
              <a:t>※2021</a:t>
            </a:r>
            <a:r>
              <a:rPr lang="ja-JP" altLang="en-US" sz="1600" dirty="0">
                <a:latin typeface="Meiryo" panose="020B0604030504040204" pitchFamily="34" charset="-128"/>
              </a:rPr>
              <a:t>年</a:t>
            </a:r>
            <a:r>
              <a:rPr lang="en-US" altLang="ja-JP" sz="1600" dirty="0">
                <a:latin typeface="Meiryo" panose="020B0604030504040204" pitchFamily="34" charset="-128"/>
              </a:rPr>
              <a:t>4</a:t>
            </a:r>
            <a:r>
              <a:rPr lang="ja-JP" altLang="en-US" sz="1600" dirty="0">
                <a:latin typeface="Meiryo" panose="020B0604030504040204" pitchFamily="34" charset="-128"/>
              </a:rPr>
              <a:t>月に見出しの文字数を</a:t>
            </a:r>
            <a:r>
              <a:rPr lang="en-US" altLang="ja-JP" sz="1600" dirty="0">
                <a:latin typeface="Meiryo" panose="020B0604030504040204" pitchFamily="34" charset="-128"/>
              </a:rPr>
              <a:t>13.5</a:t>
            </a:r>
            <a:r>
              <a:rPr lang="ja-JP" altLang="en-US" sz="1600" dirty="0">
                <a:latin typeface="Meiryo" panose="020B0604030504040204" pitchFamily="34" charset="-128"/>
              </a:rPr>
              <a:t>文字から</a:t>
            </a:r>
            <a:r>
              <a:rPr lang="en-US" altLang="ja-JP" sz="1600" dirty="0">
                <a:latin typeface="Meiryo" panose="020B0604030504040204" pitchFamily="34" charset="-128"/>
              </a:rPr>
              <a:t>14.5</a:t>
            </a:r>
            <a:r>
              <a:rPr lang="ja-JP" altLang="en-US" sz="1600" dirty="0">
                <a:latin typeface="Meiryo" panose="020B0604030504040204" pitchFamily="34" charset="-128"/>
              </a:rPr>
              <a:t>文字、</a:t>
            </a:r>
            <a:br>
              <a:rPr lang="en-US" altLang="ja-JP" sz="1600" dirty="0">
                <a:latin typeface="Meiryo" panose="020B0604030504040204" pitchFamily="34" charset="-128"/>
              </a:rPr>
            </a:br>
            <a:r>
              <a:rPr lang="ja-JP" altLang="en-US" sz="1600" dirty="0">
                <a:latin typeface="Meiryo" panose="020B0604030504040204" pitchFamily="34" charset="-128"/>
              </a:rPr>
              <a:t>　</a:t>
            </a:r>
            <a:r>
              <a:rPr lang="en-US" altLang="ja-JP" sz="1600" dirty="0">
                <a:latin typeface="Meiryo" panose="020B0604030504040204" pitchFamily="34" charset="-128"/>
              </a:rPr>
              <a:t>22</a:t>
            </a:r>
            <a:r>
              <a:rPr lang="ja-JP" altLang="en-US" sz="1600" dirty="0">
                <a:latin typeface="Meiryo" panose="020B0604030504040204" pitchFamily="34" charset="-128"/>
              </a:rPr>
              <a:t>年</a:t>
            </a:r>
            <a:r>
              <a:rPr lang="en-US" altLang="ja-JP" sz="1600" dirty="0">
                <a:latin typeface="Meiryo" panose="020B0604030504040204" pitchFamily="34" charset="-128"/>
              </a:rPr>
              <a:t>1</a:t>
            </a:r>
            <a:r>
              <a:rPr lang="ja-JP" altLang="en-US" sz="1600" dirty="0">
                <a:latin typeface="Meiryo" panose="020B0604030504040204" pitchFamily="34" charset="-128"/>
              </a:rPr>
              <a:t>月に</a:t>
            </a:r>
            <a:r>
              <a:rPr lang="en-US" altLang="ja-JP" sz="1600" dirty="0">
                <a:latin typeface="Meiryo" panose="020B0604030504040204" pitchFamily="34" charset="-128"/>
              </a:rPr>
              <a:t>15.5</a:t>
            </a:r>
            <a:r>
              <a:rPr lang="ja-JP" altLang="en-US" sz="1600" dirty="0">
                <a:latin typeface="Meiryo" panose="020B0604030504040204" pitchFamily="34" charset="-128"/>
              </a:rPr>
              <a:t>文字に変更（半角スペース含む）</a:t>
            </a:r>
          </a:p>
          <a:p>
            <a:pPr marL="285750" indent="-285750">
              <a:lnSpc>
                <a:spcPct val="150000"/>
              </a:lnSpc>
              <a:spcBef>
                <a:spcPts val="2400"/>
              </a:spcBef>
              <a:buClr>
                <a:schemeClr val="accent1"/>
              </a:buClr>
              <a:buFont typeface="Wingdings" panose="05000000000000000000" pitchFamily="2" charset="2"/>
              <a:buChar char="l"/>
            </a:pPr>
            <a:r>
              <a:rPr lang="en-US" altLang="ja-JP" sz="1600" dirty="0">
                <a:solidFill>
                  <a:srgbClr val="545454"/>
                </a:solidFill>
                <a:latin typeface="Meiryo" panose="020B0604030504040204" pitchFamily="34" charset="-128"/>
                <a:hlinkClick r:id="rId5"/>
              </a:rPr>
              <a:t>Yahoo!</a:t>
            </a:r>
            <a:r>
              <a:rPr lang="ja-JP" altLang="en-US" sz="1600" dirty="0">
                <a:solidFill>
                  <a:srgbClr val="545454"/>
                </a:solidFill>
                <a:latin typeface="Meiryo" panose="020B0604030504040204" pitchFamily="34" charset="-128"/>
                <a:hlinkClick r:id="rId5"/>
              </a:rPr>
              <a:t>ニュース トピックス編集部の編集が選んだ「好きな</a:t>
            </a:r>
            <a:r>
              <a:rPr lang="en-US" altLang="ja-JP" sz="1600" dirty="0">
                <a:solidFill>
                  <a:srgbClr val="545454"/>
                </a:solidFill>
                <a:latin typeface="Meiryo" panose="020B0604030504040204" pitchFamily="34" charset="-128"/>
                <a:hlinkClick r:id="rId5"/>
              </a:rPr>
              <a:t>13</a:t>
            </a:r>
            <a:r>
              <a:rPr lang="ja-JP" altLang="en-US" sz="1600" dirty="0">
                <a:solidFill>
                  <a:srgbClr val="545454"/>
                </a:solidFill>
                <a:latin typeface="Meiryo" panose="020B0604030504040204" pitchFamily="34" charset="-128"/>
                <a:hlinkClick r:id="rId5"/>
              </a:rPr>
              <a:t>文字見出し」</a:t>
            </a:r>
            <a:endParaRPr lang="en-US" altLang="ja-JP" sz="1600" dirty="0">
              <a:solidFill>
                <a:srgbClr val="545454"/>
              </a:solidFill>
              <a:latin typeface="Meiryo" panose="020B0604030504040204" pitchFamily="34" charset="-128"/>
            </a:endParaRPr>
          </a:p>
          <a:p>
            <a:pPr marL="285750" indent="-285750">
              <a:lnSpc>
                <a:spcPct val="150000"/>
              </a:lnSpc>
              <a:spcBef>
                <a:spcPts val="2400"/>
              </a:spcBef>
              <a:buClr>
                <a:schemeClr val="accent1"/>
              </a:buClr>
              <a:buFont typeface="Wingdings" panose="05000000000000000000" pitchFamily="2" charset="2"/>
              <a:buChar char="l"/>
            </a:pPr>
            <a:r>
              <a:rPr lang="en-US" altLang="ja-JP" sz="1600" dirty="0">
                <a:solidFill>
                  <a:srgbClr val="545454"/>
                </a:solidFill>
                <a:latin typeface="Meiryo" panose="020B0604030504040204" pitchFamily="34" charset="-128"/>
                <a:hlinkClick r:id="rId6"/>
              </a:rPr>
              <a:t>Yahoo!</a:t>
            </a:r>
            <a:r>
              <a:rPr lang="ja-JP" altLang="en-US" sz="1600" dirty="0">
                <a:solidFill>
                  <a:srgbClr val="545454"/>
                </a:solidFill>
                <a:latin typeface="Meiryo" panose="020B0604030504040204" pitchFamily="34" charset="-128"/>
                <a:hlinkClick r:id="rId6"/>
              </a:rPr>
              <a:t>ニュース トピックス「</a:t>
            </a:r>
            <a:r>
              <a:rPr lang="en-US" altLang="ja-JP" sz="1600" dirty="0">
                <a:solidFill>
                  <a:srgbClr val="545454"/>
                </a:solidFill>
                <a:latin typeface="Meiryo" panose="020B0604030504040204" pitchFamily="34" charset="-128"/>
                <a:hlinkClick r:id="rId6"/>
              </a:rPr>
              <a:t>13</a:t>
            </a:r>
            <a:r>
              <a:rPr lang="ja-JP" altLang="en-US" sz="1600" dirty="0">
                <a:solidFill>
                  <a:srgbClr val="545454"/>
                </a:solidFill>
                <a:latin typeface="Meiryo" panose="020B0604030504040204" pitchFamily="34" charset="-128"/>
                <a:hlinkClick r:id="rId6"/>
              </a:rPr>
              <a:t>文字見出し」の極意　</a:t>
            </a:r>
            <a:br>
              <a:rPr lang="en-US" altLang="ja-JP" sz="1600" dirty="0">
                <a:solidFill>
                  <a:srgbClr val="545454"/>
                </a:solidFill>
                <a:latin typeface="Meiryo" panose="020B0604030504040204" pitchFamily="34" charset="-128"/>
                <a:hlinkClick r:id="rId6"/>
              </a:rPr>
            </a:br>
            <a:r>
              <a:rPr lang="ja-JP" altLang="en-US" sz="1600" dirty="0">
                <a:solidFill>
                  <a:srgbClr val="545454"/>
                </a:solidFill>
                <a:latin typeface="Meiryo" panose="020B0604030504040204" pitchFamily="34" charset="-128"/>
                <a:hlinkClick r:id="rId6"/>
              </a:rPr>
              <a:t>難関「コートジボワール」はどう表現？</a:t>
            </a:r>
            <a:endParaRPr lang="ja-JP" altLang="en-US" sz="1600" dirty="0">
              <a:solidFill>
                <a:srgbClr val="545454"/>
              </a:solidFill>
              <a:latin typeface="Meiryo" panose="020B0604030504040204" pitchFamily="34" charset="-128"/>
            </a:endParaRPr>
          </a:p>
        </p:txBody>
      </p:sp>
    </p:spTree>
    <p:extLst>
      <p:ext uri="{BB962C8B-B14F-4D97-AF65-F5344CB8AC3E}">
        <p14:creationId xmlns:p14="http://schemas.microsoft.com/office/powerpoint/2010/main" val="6219727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4AC8062C-802B-96DC-186A-AC78BCB52F30}"/>
              </a:ext>
            </a:extLst>
          </p:cNvPr>
          <p:cNvSpPr txBox="1"/>
          <p:nvPr/>
        </p:nvSpPr>
        <p:spPr>
          <a:xfrm>
            <a:off x="4314839" y="4255447"/>
            <a:ext cx="3562321"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a:solidFill>
                  <a:srgbClr val="0D0D0D"/>
                </a:solidFill>
                <a:latin typeface="Meiryo" panose="020B0604030504040204" pitchFamily="34" charset="-128"/>
                <a:ea typeface="Meiryo" panose="020B0604030504040204" pitchFamily="34" charset="-128"/>
              </a:rPr>
              <a:t>Yahoo!</a:t>
            </a:r>
            <a:r>
              <a:rPr lang="ja-JP" altLang="en-US" sz="1200" b="0" i="0">
                <a:solidFill>
                  <a:srgbClr val="0D0D0D"/>
                </a:solidFill>
                <a:latin typeface="Meiryo" panose="020B0604030504040204" pitchFamily="34" charset="-128"/>
                <a:ea typeface="Meiryo" panose="020B0604030504040204" pitchFamily="34" charset="-128"/>
              </a:rPr>
              <a:t>広告</a:t>
            </a:r>
            <a:r>
              <a:rPr lang="en-US" altLang="ja-JP" sz="1200" b="0" i="0">
                <a:solidFill>
                  <a:srgbClr val="0D0D0D"/>
                </a:solidFill>
                <a:latin typeface="Meiryo" panose="020B0604030504040204" pitchFamily="34" charset="-128"/>
                <a:ea typeface="Meiryo" panose="020B0604030504040204" pitchFamily="34" charset="-128"/>
              </a:rPr>
              <a:t> </a:t>
            </a:r>
            <a:r>
              <a:rPr lang="ja-JP" altLang="en-US" sz="1200" b="0" i="0">
                <a:solidFill>
                  <a:srgbClr val="0D0D0D"/>
                </a:solidFill>
                <a:latin typeface="Meiryo" panose="020B0604030504040204" pitchFamily="34" charset="-128"/>
                <a:ea typeface="Meiryo" panose="020B0604030504040204" pitchFamily="34" charset="-128"/>
              </a:rPr>
              <a:t>ウェブサイト</a:t>
            </a:r>
            <a:br>
              <a:rPr lang="en-US" altLang="ja-JP" sz="1200">
                <a:solidFill>
                  <a:srgbClr val="0D0D0D"/>
                </a:solidFill>
                <a:latin typeface="Meiryo" panose="020B0604030504040204" pitchFamily="34" charset="-128"/>
                <a:ea typeface="Meiryo" panose="020B0604030504040204" pitchFamily="34" charset="-128"/>
              </a:rPr>
            </a:br>
            <a:r>
              <a:rPr lang="en-US" altLang="ja-JP" sz="1200" b="0" i="0">
                <a:solidFill>
                  <a:srgbClr val="0D0D0D"/>
                </a:solidFill>
                <a:latin typeface="Meiryo" panose="020B0604030504040204" pitchFamily="34" charset="-128"/>
                <a:ea typeface="Meiryo" panose="020B0604030504040204" pitchFamily="34" charset="-128"/>
                <a:cs typeface="Segoe UI" panose="020B0502040204020203" pitchFamily="34" charset="0"/>
              </a:rPr>
              <a:t>https://www.lycbiz.com/jp/service/yahoo-ads/</a:t>
            </a:r>
            <a:endParaRPr kumimoji="1" lang="ja-JP" altLang="en-US" sz="1200" b="0" i="0">
              <a:solidFill>
                <a:srgbClr val="0D0D0D"/>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738197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AD28E2B0-2954-21B5-946F-8F46E02BC6BC}"/>
              </a:ext>
            </a:extLst>
          </p:cNvPr>
          <p:cNvSpPr>
            <a:spLocks noGrp="1"/>
          </p:cNvSpPr>
          <p:nvPr>
            <p:ph type="body" sz="quarter" idx="12"/>
          </p:nvPr>
        </p:nvSpPr>
        <p:spPr>
          <a:xfrm>
            <a:off x="595671" y="81412"/>
            <a:ext cx="498782" cy="410840"/>
          </a:xfrm>
        </p:spPr>
        <p:txBody>
          <a:bodyPr/>
          <a:lstStyle/>
          <a:p>
            <a:pPr marL="0" indent="0" algn="ctr">
              <a:buNone/>
            </a:pPr>
            <a:r>
              <a:rPr lang="ja-JP" altLang="en-US"/>
              <a:t>概要</a:t>
            </a:r>
          </a:p>
        </p:txBody>
      </p:sp>
      <p:pic>
        <p:nvPicPr>
          <p:cNvPr id="9" name="図プレースホルダー 8" descr="アイコン&#10;&#10;自動的に生成された説明">
            <a:extLst>
              <a:ext uri="{FF2B5EF4-FFF2-40B4-BE49-F238E27FC236}">
                <a16:creationId xmlns:a16="http://schemas.microsoft.com/office/drawing/2014/main" id="{EE5BD744-DD6C-A28F-3F37-9B33FC8D295B}"/>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C755DDC7-1962-58DA-7155-F708E48B2473}"/>
              </a:ext>
            </a:extLst>
          </p:cNvPr>
          <p:cNvSpPr>
            <a:spLocks noGrp="1"/>
          </p:cNvSpPr>
          <p:nvPr>
            <p:ph type="body" sz="quarter" idx="10"/>
          </p:nvPr>
        </p:nvSpPr>
        <p:spPr/>
        <p:txBody>
          <a:bodyPr/>
          <a:lstStyle/>
          <a:p>
            <a:r>
              <a:rPr kumimoji="1" lang="ja-JP" altLang="en-US" dirty="0">
                <a:latin typeface="Meiryo" panose="020B0604030504040204" pitchFamily="34" charset="-128"/>
                <a:ea typeface="Meiryo" panose="020B0604030504040204" pitchFamily="34" charset="-128"/>
              </a:rPr>
              <a:t>はじめに</a:t>
            </a:r>
          </a:p>
        </p:txBody>
      </p:sp>
      <p:sp>
        <p:nvSpPr>
          <p:cNvPr id="15" name="テキスト ボックス 14">
            <a:extLst>
              <a:ext uri="{FF2B5EF4-FFF2-40B4-BE49-F238E27FC236}">
                <a16:creationId xmlns:a16="http://schemas.microsoft.com/office/drawing/2014/main" id="{B90F3960-1ECB-DB37-1601-3AF765C150D7}"/>
              </a:ext>
            </a:extLst>
          </p:cNvPr>
          <p:cNvSpPr txBox="1"/>
          <p:nvPr/>
        </p:nvSpPr>
        <p:spPr>
          <a:xfrm>
            <a:off x="487205" y="6311707"/>
            <a:ext cx="4523849" cy="21544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srgbClr val="000000">
                    <a:lumMod val="50000"/>
                    <a:lumOff val="50000"/>
                  </a:srgbClr>
                </a:solidFill>
                <a:effectLst/>
                <a:uLnTx/>
                <a:uFillTx/>
              </a:rPr>
              <a:t>※</a:t>
            </a:r>
            <a:r>
              <a:rPr kumimoji="0" lang="ja-JP" altLang="en-US" sz="800" b="0" i="0" u="none" strike="noStrike" kern="0" cap="none" spc="0" normalizeH="0" baseline="0" noProof="0" dirty="0">
                <a:ln>
                  <a:noFill/>
                </a:ln>
                <a:solidFill>
                  <a:srgbClr val="000000">
                    <a:lumMod val="50000"/>
                    <a:lumOff val="50000"/>
                  </a:srgbClr>
                </a:solidFill>
                <a:effectLst/>
                <a:uLnTx/>
                <a:uFillTx/>
              </a:rPr>
              <a:t>上記は掲載イメージであり、この通りの表示を保証するものではありません。</a:t>
            </a:r>
            <a:endParaRPr kumimoji="0" lang="en-US" altLang="ja-JP" sz="800" b="0" i="0" u="none" strike="noStrike" kern="0" cap="none" spc="0" normalizeH="0" baseline="0" noProof="0" dirty="0">
              <a:ln>
                <a:noFill/>
              </a:ln>
              <a:solidFill>
                <a:srgbClr val="000000">
                  <a:lumMod val="50000"/>
                  <a:lumOff val="50000"/>
                </a:srgbClr>
              </a:solidFill>
              <a:effectLst/>
              <a:uLnTx/>
              <a:uFillTx/>
            </a:endParaRPr>
          </a:p>
        </p:txBody>
      </p:sp>
      <p:pic>
        <p:nvPicPr>
          <p:cNvPr id="28" name="図 27"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AF233E81-F816-8C7A-AB4D-13D3B293B79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2569" y="993648"/>
            <a:ext cx="2432485" cy="5267141"/>
          </a:xfrm>
          <a:prstGeom prst="rect">
            <a:avLst/>
          </a:prstGeom>
          <a:ln>
            <a:solidFill>
              <a:srgbClr val="CCCCCC"/>
            </a:solidFill>
          </a:ln>
        </p:spPr>
      </p:pic>
      <p:sp>
        <p:nvSpPr>
          <p:cNvPr id="30" name="正方形/長方形 29">
            <a:extLst>
              <a:ext uri="{FF2B5EF4-FFF2-40B4-BE49-F238E27FC236}">
                <a16:creationId xmlns:a16="http://schemas.microsoft.com/office/drawing/2014/main" id="{B876A41C-D7D5-39CA-30E5-47C1FE1B17A1}"/>
              </a:ext>
            </a:extLst>
          </p:cNvPr>
          <p:cNvSpPr/>
          <p:nvPr/>
        </p:nvSpPr>
        <p:spPr>
          <a:xfrm>
            <a:off x="668523" y="4867399"/>
            <a:ext cx="2459422" cy="578069"/>
          </a:xfrm>
          <a:prstGeom prst="rect">
            <a:avLst/>
          </a:prstGeom>
          <a:noFill/>
          <a:ln w="28575"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endParaRPr>
          </a:p>
        </p:txBody>
      </p:sp>
      <p:sp>
        <p:nvSpPr>
          <p:cNvPr id="31" name="角丸四角形 10">
            <a:extLst>
              <a:ext uri="{FF2B5EF4-FFF2-40B4-BE49-F238E27FC236}">
                <a16:creationId xmlns:a16="http://schemas.microsoft.com/office/drawing/2014/main" id="{9615EE9B-DCB3-CCD5-8E30-A090BF913903}"/>
              </a:ext>
            </a:extLst>
          </p:cNvPr>
          <p:cNvSpPr/>
          <p:nvPr/>
        </p:nvSpPr>
        <p:spPr>
          <a:xfrm>
            <a:off x="5840818" y="1542064"/>
            <a:ext cx="6026716" cy="769936"/>
          </a:xfrm>
          <a:prstGeom prst="roundRect">
            <a:avLst>
              <a:gd name="adj" fmla="val 8047"/>
            </a:avLst>
          </a:prstGeom>
          <a:noFill/>
          <a:ln w="15875">
            <a:noFill/>
          </a:ln>
        </p:spPr>
        <p:txBody>
          <a:bodyPr wrap="square" tIns="72000" anchor="t">
            <a:spAutoFit/>
          </a:bodyPr>
          <a:lstStyle/>
          <a:p>
            <a:r>
              <a:rPr lang="ja-JP" altLang="en-US" sz="2000" b="1" dirty="0">
                <a:solidFill>
                  <a:srgbClr val="545454"/>
                </a:solidFill>
                <a:latin typeface="Meiryo" panose="020B0604030504040204" pitchFamily="34" charset="-128"/>
              </a:rPr>
              <a:t>広告に使用する文言は、トピックスを参考に</a:t>
            </a:r>
            <a:endParaRPr lang="en-US" altLang="ja-JP" sz="2000" b="1" dirty="0">
              <a:solidFill>
                <a:srgbClr val="545454"/>
              </a:solidFill>
              <a:latin typeface="Meiryo" panose="020B0604030504040204" pitchFamily="34" charset="-128"/>
            </a:endParaRPr>
          </a:p>
          <a:p>
            <a:r>
              <a:rPr lang="ja-JP" altLang="en-US" sz="2000" b="1" dirty="0">
                <a:solidFill>
                  <a:srgbClr val="545454"/>
                </a:solidFill>
                <a:latin typeface="Meiryo" panose="020B0604030504040204" pitchFamily="34" charset="-128"/>
              </a:rPr>
              <a:t>構成することをおすすめします</a:t>
            </a:r>
            <a:endParaRPr lang="en-US" altLang="ja-JP" sz="2000" b="1" dirty="0">
              <a:solidFill>
                <a:srgbClr val="545454"/>
              </a:solidFill>
              <a:latin typeface="Meiryo" panose="020B0604030504040204" pitchFamily="34" charset="-128"/>
            </a:endParaRPr>
          </a:p>
        </p:txBody>
      </p:sp>
      <p:sp>
        <p:nvSpPr>
          <p:cNvPr id="32" name="吹き出し: 角を丸めた四角形 9">
            <a:extLst>
              <a:ext uri="{FF2B5EF4-FFF2-40B4-BE49-F238E27FC236}">
                <a16:creationId xmlns:a16="http://schemas.microsoft.com/office/drawing/2014/main" id="{0353EE89-1322-58C7-3125-323195397BC1}"/>
              </a:ext>
            </a:extLst>
          </p:cNvPr>
          <p:cNvSpPr/>
          <p:nvPr/>
        </p:nvSpPr>
        <p:spPr>
          <a:xfrm>
            <a:off x="2672372" y="2979000"/>
            <a:ext cx="2520000" cy="900000"/>
          </a:xfrm>
          <a:prstGeom prst="wedgeRoundRectCallout">
            <a:avLst>
              <a:gd name="adj1" fmla="val -59470"/>
              <a:gd name="adj2" fmla="val 21359"/>
              <a:gd name="adj3" fmla="val 16667"/>
            </a:avLst>
          </a:prstGeom>
          <a:solidFill>
            <a:srgbClr val="FFFFFF"/>
          </a:solidFill>
          <a:ln w="25400" cap="flat" cmpd="sng" algn="ctr">
            <a:solidFill>
              <a:srgbClr val="F5F5F5"/>
            </a:solidFill>
            <a:prstDash val="solid"/>
          </a:ln>
          <a:effectLst>
            <a:outerShdw blurRad="38100" dist="25400" dir="2700000" algn="ctr" rotWithShape="0">
              <a:srgbClr val="000000">
                <a:alpha val="3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rgbClr val="212121"/>
                </a:solidFill>
                <a:effectLst/>
                <a:uLnTx/>
                <a:uFillTx/>
                <a:latin typeface="メイリオ" panose="020B0604030504040204" pitchFamily="50" charset="-128"/>
                <a:ea typeface="メイリオ" panose="020B0604030504040204" pitchFamily="50" charset="-128"/>
                <a:cs typeface="+mn-cs"/>
              </a:rPr>
              <a:t>Yahoo!</a:t>
            </a:r>
            <a:r>
              <a:rPr kumimoji="0" lang="ja-JP" altLang="en-US" sz="1400" b="0" i="0" u="none" strike="noStrike" kern="0" cap="none" spc="0" normalizeH="0" baseline="0" noProof="0" dirty="0">
                <a:ln>
                  <a:noFill/>
                </a:ln>
                <a:solidFill>
                  <a:srgbClr val="212121"/>
                </a:solidFill>
                <a:effectLst/>
                <a:uLnTx/>
                <a:uFillTx/>
                <a:latin typeface="メイリオ" panose="020B0604030504040204" pitchFamily="50" charset="-128"/>
                <a:ea typeface="メイリオ" panose="020B0604030504040204" pitchFamily="50" charset="-128"/>
                <a:cs typeface="+mn-cs"/>
              </a:rPr>
              <a:t>ニュース編集部が</a:t>
            </a:r>
            <a:endParaRPr kumimoji="0" lang="en-US" altLang="ja-JP" sz="1400" b="0" i="0" u="none" strike="noStrike" kern="0" cap="none" spc="0" normalizeH="0" baseline="0" noProof="0" dirty="0">
              <a:ln>
                <a:noFill/>
              </a:ln>
              <a:solidFill>
                <a:srgbClr val="212121"/>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212121"/>
                </a:solidFill>
                <a:effectLst/>
                <a:uLnTx/>
                <a:uFillTx/>
                <a:latin typeface="メイリオ" panose="020B0604030504040204" pitchFamily="50" charset="-128"/>
                <a:ea typeface="メイリオ" panose="020B0604030504040204" pitchFamily="50" charset="-128"/>
                <a:cs typeface="+mn-cs"/>
              </a:rPr>
              <a:t>選んだ</a:t>
            </a:r>
            <a:r>
              <a:rPr kumimoji="0" lang="en-US" altLang="ja-JP" sz="1400" b="0" i="0" u="none" strike="noStrike" kern="0" cap="none" spc="0" normalizeH="0" baseline="0" noProof="0" dirty="0">
                <a:ln>
                  <a:noFill/>
                </a:ln>
                <a:solidFill>
                  <a:srgbClr val="212121"/>
                </a:solidFill>
                <a:effectLst/>
                <a:uLnTx/>
                <a:uFillTx/>
                <a:latin typeface="メイリオ" panose="020B0604030504040204" pitchFamily="50" charset="-128"/>
                <a:ea typeface="メイリオ" panose="020B0604030504040204" pitchFamily="50" charset="-128"/>
                <a:cs typeface="+mn-cs"/>
              </a:rPr>
              <a:t>6</a:t>
            </a:r>
            <a:r>
              <a:rPr kumimoji="0" lang="ja-JP" altLang="en-US" sz="1400" b="0" i="0" u="none" strike="noStrike" kern="0" cap="none" spc="0" normalizeH="0" baseline="0" noProof="0" dirty="0">
                <a:ln>
                  <a:noFill/>
                </a:ln>
                <a:solidFill>
                  <a:srgbClr val="212121"/>
                </a:solidFill>
                <a:effectLst/>
                <a:uLnTx/>
                <a:uFillTx/>
                <a:latin typeface="メイリオ" panose="020B0604030504040204" pitchFamily="50" charset="-128"/>
                <a:ea typeface="メイリオ" panose="020B0604030504040204" pitchFamily="50" charset="-128"/>
                <a:cs typeface="+mn-cs"/>
              </a:rPr>
              <a:t>本のニュース</a:t>
            </a:r>
          </a:p>
        </p:txBody>
      </p:sp>
      <p:sp>
        <p:nvSpPr>
          <p:cNvPr id="33" name="テキスト ボックス 32">
            <a:extLst>
              <a:ext uri="{FF2B5EF4-FFF2-40B4-BE49-F238E27FC236}">
                <a16:creationId xmlns:a16="http://schemas.microsoft.com/office/drawing/2014/main" id="{15EA51AB-5F33-12B1-7369-11952F88D5EF}"/>
              </a:ext>
            </a:extLst>
          </p:cNvPr>
          <p:cNvSpPr txBox="1"/>
          <p:nvPr/>
        </p:nvSpPr>
        <p:spPr>
          <a:xfrm>
            <a:off x="5840819" y="2524757"/>
            <a:ext cx="6026716" cy="3293209"/>
          </a:xfrm>
          <a:prstGeom prst="rect">
            <a:avLst/>
          </a:prstGeom>
          <a:noFill/>
        </p:spPr>
        <p:txBody>
          <a:bodyPr wrap="square">
            <a:spAutoFit/>
          </a:bodyPr>
          <a:lstStyle/>
          <a:p>
            <a:r>
              <a:rPr lang="ja-JP" altLang="en-US" sz="1600" dirty="0">
                <a:solidFill>
                  <a:srgbClr val="212121"/>
                </a:solidFill>
                <a:latin typeface="メイリオ" panose="020B0604030504040204" pitchFamily="50" charset="-128"/>
              </a:rPr>
              <a:t>ヤフーのトップページに訪れるユーザーの多くは、</a:t>
            </a:r>
            <a:endParaRPr lang="en-US" altLang="ja-JP" sz="1600" dirty="0">
              <a:solidFill>
                <a:srgbClr val="212121"/>
              </a:solidFill>
              <a:latin typeface="メイリオ" panose="020B0604030504040204" pitchFamily="50" charset="-128"/>
            </a:endParaRPr>
          </a:p>
          <a:p>
            <a:r>
              <a:rPr lang="ja-JP" altLang="en-US" sz="1600" dirty="0">
                <a:solidFill>
                  <a:srgbClr val="212121"/>
                </a:solidFill>
                <a:latin typeface="メイリオ" panose="020B0604030504040204" pitchFamily="50" charset="-128"/>
              </a:rPr>
              <a:t>信頼性・公共性の高い、世の中の情報を求めて</a:t>
            </a:r>
            <a:br>
              <a:rPr lang="en-US" altLang="ja-JP" sz="1600" dirty="0">
                <a:solidFill>
                  <a:srgbClr val="212121"/>
                </a:solidFill>
                <a:latin typeface="メイリオ" panose="020B0604030504040204" pitchFamily="50" charset="-128"/>
              </a:rPr>
            </a:br>
            <a:r>
              <a:rPr lang="ja-JP" altLang="en-US" sz="1600" dirty="0">
                <a:solidFill>
                  <a:srgbClr val="212121"/>
                </a:solidFill>
                <a:latin typeface="メイリオ" panose="020B0604030504040204" pitchFamily="50" charset="-128"/>
              </a:rPr>
              <a:t>訪問しています。</a:t>
            </a:r>
            <a:endParaRPr lang="en-US" altLang="ja-JP" sz="1600" dirty="0">
              <a:solidFill>
                <a:srgbClr val="212121"/>
              </a:solidFill>
              <a:latin typeface="メイリオ" panose="020B0604030504040204" pitchFamily="50" charset="-128"/>
            </a:endParaRPr>
          </a:p>
          <a:p>
            <a:endParaRPr lang="en-US" altLang="ja-JP" sz="1600" dirty="0">
              <a:solidFill>
                <a:srgbClr val="212121"/>
              </a:solidFill>
              <a:latin typeface="メイリオ" panose="020B0604030504040204" pitchFamily="50" charset="-128"/>
            </a:endParaRPr>
          </a:p>
          <a:p>
            <a:r>
              <a:rPr lang="ja-JP" altLang="en-US" sz="1600" dirty="0">
                <a:solidFill>
                  <a:srgbClr val="212121"/>
                </a:solidFill>
                <a:latin typeface="メイリオ" panose="020B0604030504040204" pitchFamily="50" charset="-128"/>
              </a:rPr>
              <a:t>そういったユーザーに対し、</a:t>
            </a:r>
            <a:r>
              <a:rPr lang="ja-JP" altLang="en-US" sz="1600" b="1" dirty="0">
                <a:solidFill>
                  <a:srgbClr val="FF0000"/>
                </a:solidFill>
                <a:latin typeface="メイリオ" panose="020B0604030504040204" pitchFamily="50" charset="-128"/>
              </a:rPr>
              <a:t>トピックスになじんだ</a:t>
            </a:r>
            <a:br>
              <a:rPr lang="en-US" altLang="ja-JP" sz="1600" b="1" dirty="0">
                <a:solidFill>
                  <a:srgbClr val="FF0000"/>
                </a:solidFill>
                <a:latin typeface="メイリオ" panose="020B0604030504040204" pitchFamily="50" charset="-128"/>
              </a:rPr>
            </a:br>
            <a:r>
              <a:rPr lang="ja-JP" altLang="en-US" sz="1600" b="1" dirty="0">
                <a:solidFill>
                  <a:srgbClr val="FF0000"/>
                </a:solidFill>
                <a:latin typeface="メイリオ" panose="020B0604030504040204" pitchFamily="50" charset="-128"/>
              </a:rPr>
              <a:t>自然なフォーマットと内容</a:t>
            </a:r>
            <a:r>
              <a:rPr lang="ja-JP" altLang="en-US" sz="1600" dirty="0">
                <a:solidFill>
                  <a:srgbClr val="212121"/>
                </a:solidFill>
                <a:latin typeface="メイリオ" panose="020B0604030504040204" pitchFamily="50" charset="-128"/>
              </a:rPr>
              <a:t>で伝えることで、</a:t>
            </a:r>
            <a:br>
              <a:rPr lang="en-US" altLang="ja-JP" sz="1600" dirty="0">
                <a:solidFill>
                  <a:srgbClr val="212121"/>
                </a:solidFill>
                <a:latin typeface="メイリオ" panose="020B0604030504040204" pitchFamily="50" charset="-128"/>
              </a:rPr>
            </a:br>
            <a:r>
              <a:rPr lang="ja-JP" altLang="en-US" sz="1600" dirty="0">
                <a:solidFill>
                  <a:srgbClr val="212121"/>
                </a:solidFill>
                <a:latin typeface="メイリオ" panose="020B0604030504040204" pitchFamily="50" charset="-128"/>
              </a:rPr>
              <a:t>自然に、効果的にユーザーの</a:t>
            </a:r>
            <a:r>
              <a:rPr lang="ja-JP" altLang="en-US" sz="1600" b="1" dirty="0">
                <a:solidFill>
                  <a:srgbClr val="FF0000"/>
                </a:solidFill>
                <a:latin typeface="メイリオ" panose="020B0604030504040204" pitchFamily="50" charset="-128"/>
              </a:rPr>
              <a:t>認知</a:t>
            </a:r>
            <a:r>
              <a:rPr lang="ja-JP" altLang="en-US" sz="1600" dirty="0">
                <a:solidFill>
                  <a:srgbClr val="212121"/>
                </a:solidFill>
                <a:latin typeface="メイリオ" panose="020B0604030504040204" pitchFamily="50" charset="-128"/>
              </a:rPr>
              <a:t>を獲得することができます。</a:t>
            </a:r>
            <a:endParaRPr lang="en-US" altLang="ja-JP" sz="1600" dirty="0">
              <a:solidFill>
                <a:srgbClr val="212121"/>
              </a:solidFill>
              <a:latin typeface="メイリオ" panose="020B0604030504040204" pitchFamily="50" charset="-128"/>
            </a:endParaRPr>
          </a:p>
          <a:p>
            <a:endParaRPr lang="en-US" altLang="ja-JP" sz="1600" dirty="0">
              <a:solidFill>
                <a:srgbClr val="212121"/>
              </a:solidFill>
              <a:latin typeface="メイリオ" panose="020B0604030504040204" pitchFamily="50" charset="-128"/>
            </a:endParaRPr>
          </a:p>
          <a:p>
            <a:r>
              <a:rPr lang="ja-JP" altLang="en-US" sz="1600" dirty="0">
                <a:solidFill>
                  <a:srgbClr val="212121"/>
                </a:solidFill>
                <a:latin typeface="メイリオ" panose="020B0604030504040204" pitchFamily="50" charset="-128"/>
              </a:rPr>
              <a:t>この資料では、</a:t>
            </a:r>
            <a:r>
              <a:rPr lang="en-US" altLang="ja-JP" sz="1600" dirty="0">
                <a:solidFill>
                  <a:srgbClr val="212121"/>
                </a:solidFill>
                <a:latin typeface="メイリオ" panose="020B0604030504040204" pitchFamily="50" charset="-128"/>
              </a:rPr>
              <a:t>Yahoo!</a:t>
            </a:r>
            <a:r>
              <a:rPr lang="ja-JP" altLang="en-US" sz="1600" dirty="0">
                <a:solidFill>
                  <a:srgbClr val="212121"/>
                </a:solidFill>
                <a:latin typeface="メイリオ" panose="020B0604030504040204" pitchFamily="50" charset="-128"/>
              </a:rPr>
              <a:t>ニュース</a:t>
            </a:r>
            <a:r>
              <a:rPr lang="en-US" altLang="ja-JP" sz="1600" dirty="0">
                <a:solidFill>
                  <a:srgbClr val="212121"/>
                </a:solidFill>
                <a:latin typeface="メイリオ" panose="020B0604030504040204" pitchFamily="50" charset="-128"/>
              </a:rPr>
              <a:t> </a:t>
            </a:r>
            <a:r>
              <a:rPr lang="ja-JP" altLang="en-US" sz="1600" dirty="0">
                <a:solidFill>
                  <a:srgbClr val="212121"/>
                </a:solidFill>
                <a:latin typeface="メイリオ" panose="020B0604030504040204" pitchFamily="50" charset="-128"/>
              </a:rPr>
              <a:t>トピックス編集部が</a:t>
            </a:r>
            <a:endParaRPr lang="en-US" altLang="ja-JP" sz="1600" dirty="0">
              <a:solidFill>
                <a:srgbClr val="212121"/>
              </a:solidFill>
              <a:latin typeface="メイリオ" panose="020B0604030504040204" pitchFamily="50" charset="-128"/>
            </a:endParaRPr>
          </a:p>
          <a:p>
            <a:r>
              <a:rPr lang="ja-JP" altLang="en-US" sz="1600" dirty="0">
                <a:solidFill>
                  <a:srgbClr val="212121"/>
                </a:solidFill>
                <a:latin typeface="メイリオ" panose="020B0604030504040204" pitchFamily="50" charset="-128"/>
              </a:rPr>
              <a:t>ニュースの見出しを作成する時に心がけているノウハウを</a:t>
            </a:r>
            <a:endParaRPr lang="en-US" altLang="ja-JP" sz="1600" dirty="0">
              <a:solidFill>
                <a:srgbClr val="212121"/>
              </a:solidFill>
              <a:latin typeface="メイリオ" panose="020B0604030504040204" pitchFamily="50" charset="-128"/>
            </a:endParaRPr>
          </a:p>
          <a:p>
            <a:r>
              <a:rPr lang="ja-JP" altLang="en-US" sz="1600" dirty="0">
                <a:solidFill>
                  <a:srgbClr val="212121"/>
                </a:solidFill>
                <a:latin typeface="メイリオ" panose="020B0604030504040204" pitchFamily="50" charset="-128"/>
              </a:rPr>
              <a:t>まとめています。</a:t>
            </a:r>
            <a:endParaRPr lang="en-US" altLang="ja-JP" sz="1600" dirty="0">
              <a:solidFill>
                <a:srgbClr val="212121"/>
              </a:solidFill>
              <a:latin typeface="メイリオ" panose="020B0604030504040204" pitchFamily="50" charset="-128"/>
            </a:endParaRPr>
          </a:p>
          <a:p>
            <a:endParaRPr lang="en-US" altLang="ja-JP" sz="1600" dirty="0">
              <a:solidFill>
                <a:srgbClr val="212121"/>
              </a:solidFill>
              <a:latin typeface="メイリオ" panose="020B0604030504040204" pitchFamily="50" charset="-128"/>
            </a:endParaRPr>
          </a:p>
          <a:p>
            <a:r>
              <a:rPr lang="ja-JP" altLang="en-US" sz="1600" dirty="0">
                <a:solidFill>
                  <a:srgbClr val="212121"/>
                </a:solidFill>
                <a:latin typeface="メイリオ" panose="020B0604030504040204" pitchFamily="50" charset="-128"/>
              </a:rPr>
              <a:t>広告クリエイティブの見出し制作にお役立てください。</a:t>
            </a:r>
            <a:endParaRPr lang="en-US" altLang="ja-JP" sz="1600" dirty="0">
              <a:solidFill>
                <a:srgbClr val="212121"/>
              </a:solidFill>
              <a:latin typeface="メイリオ" panose="020B0604030504040204" pitchFamily="50" charset="-128"/>
            </a:endParaRPr>
          </a:p>
        </p:txBody>
      </p:sp>
      <p:sp>
        <p:nvSpPr>
          <p:cNvPr id="34" name="吹き出し: 角を丸めた四角形 9">
            <a:extLst>
              <a:ext uri="{FF2B5EF4-FFF2-40B4-BE49-F238E27FC236}">
                <a16:creationId xmlns:a16="http://schemas.microsoft.com/office/drawing/2014/main" id="{29DA9F18-CB22-1591-1192-CFAE067B48CD}"/>
              </a:ext>
            </a:extLst>
          </p:cNvPr>
          <p:cNvSpPr/>
          <p:nvPr/>
        </p:nvSpPr>
        <p:spPr>
          <a:xfrm>
            <a:off x="3345897" y="4867399"/>
            <a:ext cx="1846475" cy="578070"/>
          </a:xfrm>
          <a:prstGeom prst="wedgeRoundRectCallout">
            <a:avLst>
              <a:gd name="adj1" fmla="val -56768"/>
              <a:gd name="adj2" fmla="val 24602"/>
              <a:gd name="adj3" fmla="val 16667"/>
            </a:avLst>
          </a:prstGeom>
          <a:solidFill>
            <a:srgbClr val="FFFFFF"/>
          </a:solidFill>
          <a:ln w="25400" cap="flat" cmpd="sng" algn="ctr">
            <a:solidFill>
              <a:srgbClr val="F5F5F5"/>
            </a:solidFill>
            <a:prstDash val="solid"/>
          </a:ln>
          <a:effectLst>
            <a:outerShdw blurRad="38100" dist="25400" dir="2700000" algn="ctr" rotWithShape="0">
              <a:srgbClr val="000000">
                <a:alpha val="3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212121"/>
                </a:solidFill>
                <a:effectLst/>
                <a:uLnTx/>
                <a:uFillTx/>
                <a:latin typeface="メイリオ" panose="020B0604030504040204" pitchFamily="50" charset="-128"/>
                <a:ea typeface="メイリオ" panose="020B0604030504040204" pitchFamily="50" charset="-128"/>
                <a:cs typeface="+mn-cs"/>
              </a:rPr>
              <a:t>広告</a:t>
            </a:r>
          </a:p>
        </p:txBody>
      </p:sp>
    </p:spTree>
    <p:extLst>
      <p:ext uri="{BB962C8B-B14F-4D97-AF65-F5344CB8AC3E}">
        <p14:creationId xmlns:p14="http://schemas.microsoft.com/office/powerpoint/2010/main" val="39845347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AD28E2B0-2954-21B5-946F-8F46E02BC6BC}"/>
              </a:ext>
            </a:extLst>
          </p:cNvPr>
          <p:cNvSpPr>
            <a:spLocks noGrp="1"/>
          </p:cNvSpPr>
          <p:nvPr>
            <p:ph type="body" sz="quarter" idx="12"/>
          </p:nvPr>
        </p:nvSpPr>
        <p:spPr>
          <a:xfrm>
            <a:off x="595671" y="81412"/>
            <a:ext cx="498782" cy="410840"/>
          </a:xfrm>
        </p:spPr>
        <p:txBody>
          <a:bodyPr/>
          <a:lstStyle/>
          <a:p>
            <a:pPr marL="0" indent="0" algn="ctr">
              <a:buNone/>
            </a:pPr>
            <a:r>
              <a:rPr lang="ja-JP" altLang="en-US"/>
              <a:t>概要</a:t>
            </a:r>
          </a:p>
        </p:txBody>
      </p:sp>
      <p:pic>
        <p:nvPicPr>
          <p:cNvPr id="9" name="図プレースホルダー 8" descr="アイコン&#10;&#10;自動的に生成された説明">
            <a:extLst>
              <a:ext uri="{FF2B5EF4-FFF2-40B4-BE49-F238E27FC236}">
                <a16:creationId xmlns:a16="http://schemas.microsoft.com/office/drawing/2014/main" id="{EE5BD744-DD6C-A28F-3F37-9B33FC8D295B}"/>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C755DDC7-1962-58DA-7155-F708E48B2473}"/>
              </a:ext>
            </a:extLst>
          </p:cNvPr>
          <p:cNvSpPr>
            <a:spLocks noGrp="1"/>
          </p:cNvSpPr>
          <p:nvPr>
            <p:ph type="body" sz="quarter" idx="10"/>
          </p:nvPr>
        </p:nvSpPr>
        <p:spPr/>
        <p:txBody>
          <a:bodyPr/>
          <a:lstStyle/>
          <a:p>
            <a:r>
              <a:rPr lang="en-US" altLang="ja-JP" dirty="0"/>
              <a:t>15.5</a:t>
            </a:r>
            <a:r>
              <a:rPr lang="ja-JP" altLang="en-US" dirty="0"/>
              <a:t>文字</a:t>
            </a:r>
            <a:r>
              <a:rPr lang="en-US" altLang="ja-JP" dirty="0"/>
              <a:t> </a:t>
            </a:r>
            <a:r>
              <a:rPr lang="ja-JP" altLang="en-US" dirty="0"/>
              <a:t>見出しのポイント</a:t>
            </a:r>
          </a:p>
        </p:txBody>
      </p:sp>
      <p:sp>
        <p:nvSpPr>
          <p:cNvPr id="25" name="円/楕円 6">
            <a:extLst>
              <a:ext uri="{FF2B5EF4-FFF2-40B4-BE49-F238E27FC236}">
                <a16:creationId xmlns:a16="http://schemas.microsoft.com/office/drawing/2014/main" id="{9EA0C84D-5F1B-7028-AAAB-26BF052E43F3}"/>
              </a:ext>
            </a:extLst>
          </p:cNvPr>
          <p:cNvSpPr>
            <a:spLocks noChangeAspect="1"/>
          </p:cNvSpPr>
          <p:nvPr/>
        </p:nvSpPr>
        <p:spPr>
          <a:xfrm>
            <a:off x="2353590" y="2933782"/>
            <a:ext cx="540000" cy="540000"/>
          </a:xfrm>
          <a:prstGeom prst="ellips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6" name="テキスト プレースホルダー 4">
            <a:extLst>
              <a:ext uri="{FF2B5EF4-FFF2-40B4-BE49-F238E27FC236}">
                <a16:creationId xmlns:a16="http://schemas.microsoft.com/office/drawing/2014/main" id="{E30AE966-E566-3B57-1E5B-6FA6EBF76C71}"/>
              </a:ext>
            </a:extLst>
          </p:cNvPr>
          <p:cNvSpPr txBox="1">
            <a:spLocks/>
          </p:cNvSpPr>
          <p:nvPr/>
        </p:nvSpPr>
        <p:spPr>
          <a:xfrm>
            <a:off x="3072359" y="3631171"/>
            <a:ext cx="2811535"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solidFill>
                  <a:schemeClr val="tx1"/>
                </a:solidFill>
              </a:rPr>
              <a:t>価値ある情報提供をする</a:t>
            </a:r>
          </a:p>
        </p:txBody>
      </p:sp>
      <p:sp>
        <p:nvSpPr>
          <p:cNvPr id="27" name="円/楕円 8">
            <a:extLst>
              <a:ext uri="{FF2B5EF4-FFF2-40B4-BE49-F238E27FC236}">
                <a16:creationId xmlns:a16="http://schemas.microsoft.com/office/drawing/2014/main" id="{FB277F29-85E6-1346-00ED-2619B387C240}"/>
              </a:ext>
            </a:extLst>
          </p:cNvPr>
          <p:cNvSpPr>
            <a:spLocks noChangeAspect="1"/>
          </p:cNvSpPr>
          <p:nvPr/>
        </p:nvSpPr>
        <p:spPr>
          <a:xfrm>
            <a:off x="2353590" y="3631171"/>
            <a:ext cx="540000" cy="540000"/>
          </a:xfrm>
          <a:prstGeom prst="ellips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35" name="テキスト プレースホルダー 4">
            <a:extLst>
              <a:ext uri="{FF2B5EF4-FFF2-40B4-BE49-F238E27FC236}">
                <a16:creationId xmlns:a16="http://schemas.microsoft.com/office/drawing/2014/main" id="{A0D911E2-13A0-7BCE-241E-621B7DCB78AB}"/>
              </a:ext>
            </a:extLst>
          </p:cNvPr>
          <p:cNvSpPr txBox="1">
            <a:spLocks/>
          </p:cNvSpPr>
          <p:nvPr/>
        </p:nvSpPr>
        <p:spPr>
          <a:xfrm>
            <a:off x="3072359" y="4328560"/>
            <a:ext cx="2811535"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solidFill>
                  <a:schemeClr val="tx1"/>
                </a:solidFill>
              </a:rPr>
              <a:t>閲覧態度を考慮した言葉遣い</a:t>
            </a:r>
          </a:p>
        </p:txBody>
      </p:sp>
      <p:sp>
        <p:nvSpPr>
          <p:cNvPr id="36" name="円/楕円 12">
            <a:extLst>
              <a:ext uri="{FF2B5EF4-FFF2-40B4-BE49-F238E27FC236}">
                <a16:creationId xmlns:a16="http://schemas.microsoft.com/office/drawing/2014/main" id="{A564C6A5-8D1A-F06E-022E-FA6D938EC1F5}"/>
              </a:ext>
            </a:extLst>
          </p:cNvPr>
          <p:cNvSpPr>
            <a:spLocks noChangeAspect="1"/>
          </p:cNvSpPr>
          <p:nvPr/>
        </p:nvSpPr>
        <p:spPr>
          <a:xfrm>
            <a:off x="2353590" y="4328560"/>
            <a:ext cx="540000" cy="540000"/>
          </a:xfrm>
          <a:prstGeom prst="ellips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37" name="テキスト プレースホルダー 4">
            <a:extLst>
              <a:ext uri="{FF2B5EF4-FFF2-40B4-BE49-F238E27FC236}">
                <a16:creationId xmlns:a16="http://schemas.microsoft.com/office/drawing/2014/main" id="{84D5C71C-3A6E-1020-A6A5-E04D03C42AA2}"/>
              </a:ext>
            </a:extLst>
          </p:cNvPr>
          <p:cNvSpPr txBox="1">
            <a:spLocks/>
          </p:cNvSpPr>
          <p:nvPr/>
        </p:nvSpPr>
        <p:spPr>
          <a:xfrm>
            <a:off x="3072359" y="5020760"/>
            <a:ext cx="2811535"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solidFill>
                  <a:schemeClr val="tx1"/>
                </a:solidFill>
              </a:rPr>
              <a:t>語りかけは口語で行う</a:t>
            </a:r>
          </a:p>
        </p:txBody>
      </p:sp>
      <p:sp>
        <p:nvSpPr>
          <p:cNvPr id="38" name="円/楕円 14">
            <a:extLst>
              <a:ext uri="{FF2B5EF4-FFF2-40B4-BE49-F238E27FC236}">
                <a16:creationId xmlns:a16="http://schemas.microsoft.com/office/drawing/2014/main" id="{BCBC56FA-FDD1-BBE6-AF42-68FC93D4F1D9}"/>
              </a:ext>
            </a:extLst>
          </p:cNvPr>
          <p:cNvSpPr>
            <a:spLocks noChangeAspect="1"/>
          </p:cNvSpPr>
          <p:nvPr/>
        </p:nvSpPr>
        <p:spPr>
          <a:xfrm>
            <a:off x="2353590" y="5020760"/>
            <a:ext cx="540000" cy="540000"/>
          </a:xfrm>
          <a:prstGeom prst="ellips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lang="en-US" altLang="ja-JP" b="1" i="1" dirty="0">
                <a:solidFill>
                  <a:schemeClr val="bg1"/>
                </a:solidFill>
                <a:latin typeface="Segoe UI" panose="020B0502040204020203" pitchFamily="34" charset="0"/>
                <a:cs typeface="Segoe UI" panose="020B0502040204020203" pitchFamily="34" charset="0"/>
              </a:rPr>
              <a:t>4</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39" name="テキスト プレースホルダー 4">
            <a:extLst>
              <a:ext uri="{FF2B5EF4-FFF2-40B4-BE49-F238E27FC236}">
                <a16:creationId xmlns:a16="http://schemas.microsoft.com/office/drawing/2014/main" id="{D25067B9-8218-C81F-9A2A-6AC75195A728}"/>
              </a:ext>
            </a:extLst>
          </p:cNvPr>
          <p:cNvSpPr txBox="1">
            <a:spLocks/>
          </p:cNvSpPr>
          <p:nvPr/>
        </p:nvSpPr>
        <p:spPr>
          <a:xfrm>
            <a:off x="6961191" y="2933782"/>
            <a:ext cx="2811534"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solidFill>
                  <a:schemeClr val="tx1"/>
                </a:solidFill>
              </a:rPr>
              <a:t>引きの強い言葉は冒頭に</a:t>
            </a:r>
          </a:p>
        </p:txBody>
      </p:sp>
      <p:sp>
        <p:nvSpPr>
          <p:cNvPr id="40" name="円/楕円 16">
            <a:extLst>
              <a:ext uri="{FF2B5EF4-FFF2-40B4-BE49-F238E27FC236}">
                <a16:creationId xmlns:a16="http://schemas.microsoft.com/office/drawing/2014/main" id="{0146543D-1F0B-C07D-FA80-CB72ABAF6FC9}"/>
              </a:ext>
            </a:extLst>
          </p:cNvPr>
          <p:cNvSpPr>
            <a:spLocks noChangeAspect="1"/>
          </p:cNvSpPr>
          <p:nvPr/>
        </p:nvSpPr>
        <p:spPr>
          <a:xfrm>
            <a:off x="6242422" y="2933782"/>
            <a:ext cx="540000" cy="540000"/>
          </a:xfrm>
          <a:prstGeom prst="ellips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lang="en-US" altLang="ja-JP" b="1" i="1" dirty="0">
                <a:solidFill>
                  <a:schemeClr val="bg1"/>
                </a:solidFill>
                <a:latin typeface="Segoe UI" panose="020B0502040204020203" pitchFamily="34" charset="0"/>
                <a:cs typeface="Segoe UI" panose="020B0502040204020203" pitchFamily="34" charset="0"/>
              </a:rPr>
              <a:t>5</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41" name="テキスト プレースホルダー 4">
            <a:extLst>
              <a:ext uri="{FF2B5EF4-FFF2-40B4-BE49-F238E27FC236}">
                <a16:creationId xmlns:a16="http://schemas.microsoft.com/office/drawing/2014/main" id="{6997A2B8-E9F7-2E8D-6BA9-BCD815D0CD70}"/>
              </a:ext>
            </a:extLst>
          </p:cNvPr>
          <p:cNvSpPr txBox="1">
            <a:spLocks/>
          </p:cNvSpPr>
          <p:nvPr/>
        </p:nvSpPr>
        <p:spPr>
          <a:xfrm>
            <a:off x="6961191" y="3631171"/>
            <a:ext cx="2811535"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solidFill>
                  <a:schemeClr val="tx1"/>
                </a:solidFill>
              </a:rPr>
              <a:t>数字を入れて具体性を出す</a:t>
            </a:r>
          </a:p>
        </p:txBody>
      </p:sp>
      <p:sp>
        <p:nvSpPr>
          <p:cNvPr id="42" name="円/楕円 18">
            <a:extLst>
              <a:ext uri="{FF2B5EF4-FFF2-40B4-BE49-F238E27FC236}">
                <a16:creationId xmlns:a16="http://schemas.microsoft.com/office/drawing/2014/main" id="{71148384-9CC4-CD3C-91B2-7A2F268AA166}"/>
              </a:ext>
            </a:extLst>
          </p:cNvPr>
          <p:cNvSpPr>
            <a:spLocks noChangeAspect="1"/>
          </p:cNvSpPr>
          <p:nvPr/>
        </p:nvSpPr>
        <p:spPr>
          <a:xfrm>
            <a:off x="6242422" y="3631171"/>
            <a:ext cx="540000" cy="540000"/>
          </a:xfrm>
          <a:prstGeom prst="ellips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6</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43" name="テキスト プレースホルダー 4">
            <a:extLst>
              <a:ext uri="{FF2B5EF4-FFF2-40B4-BE49-F238E27FC236}">
                <a16:creationId xmlns:a16="http://schemas.microsoft.com/office/drawing/2014/main" id="{4434AB8B-CD37-3A9B-BCE0-74A14D241492}"/>
              </a:ext>
            </a:extLst>
          </p:cNvPr>
          <p:cNvSpPr txBox="1">
            <a:spLocks/>
          </p:cNvSpPr>
          <p:nvPr/>
        </p:nvSpPr>
        <p:spPr>
          <a:xfrm>
            <a:off x="6961191" y="4328560"/>
            <a:ext cx="2811535"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solidFill>
                  <a:schemeClr val="tx1"/>
                </a:solidFill>
              </a:rPr>
              <a:t>季節感を表現する</a:t>
            </a:r>
          </a:p>
        </p:txBody>
      </p:sp>
      <p:sp>
        <p:nvSpPr>
          <p:cNvPr id="44" name="円/楕円 20">
            <a:extLst>
              <a:ext uri="{FF2B5EF4-FFF2-40B4-BE49-F238E27FC236}">
                <a16:creationId xmlns:a16="http://schemas.microsoft.com/office/drawing/2014/main" id="{96EA6D26-D6A4-BF7A-B7C9-4FC869C3A30B}"/>
              </a:ext>
            </a:extLst>
          </p:cNvPr>
          <p:cNvSpPr>
            <a:spLocks noChangeAspect="1"/>
          </p:cNvSpPr>
          <p:nvPr/>
        </p:nvSpPr>
        <p:spPr>
          <a:xfrm>
            <a:off x="6242422" y="4328560"/>
            <a:ext cx="540000" cy="540000"/>
          </a:xfrm>
          <a:prstGeom prst="ellips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7</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45" name="テキスト プレースホルダー 4">
            <a:extLst>
              <a:ext uri="{FF2B5EF4-FFF2-40B4-BE49-F238E27FC236}">
                <a16:creationId xmlns:a16="http://schemas.microsoft.com/office/drawing/2014/main" id="{F25C358B-9FFD-0C29-AEB4-CEAFADC8C5C2}"/>
              </a:ext>
            </a:extLst>
          </p:cNvPr>
          <p:cNvSpPr txBox="1">
            <a:spLocks/>
          </p:cNvSpPr>
          <p:nvPr/>
        </p:nvSpPr>
        <p:spPr>
          <a:xfrm>
            <a:off x="6961191" y="5020760"/>
            <a:ext cx="2811535"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solidFill>
                  <a:schemeClr val="tx1"/>
                </a:solidFill>
              </a:rPr>
              <a:t>漢字の多用は控える</a:t>
            </a:r>
          </a:p>
        </p:txBody>
      </p:sp>
      <p:sp>
        <p:nvSpPr>
          <p:cNvPr id="46" name="円/楕円 22">
            <a:extLst>
              <a:ext uri="{FF2B5EF4-FFF2-40B4-BE49-F238E27FC236}">
                <a16:creationId xmlns:a16="http://schemas.microsoft.com/office/drawing/2014/main" id="{A4373985-3AFB-3B09-73B5-4CC4039A35DE}"/>
              </a:ext>
            </a:extLst>
          </p:cNvPr>
          <p:cNvSpPr>
            <a:spLocks noChangeAspect="1"/>
          </p:cNvSpPr>
          <p:nvPr/>
        </p:nvSpPr>
        <p:spPr>
          <a:xfrm>
            <a:off x="6242422" y="5020760"/>
            <a:ext cx="540000" cy="540000"/>
          </a:xfrm>
          <a:prstGeom prst="ellips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8</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47" name="テキスト ボックス 46">
            <a:extLst>
              <a:ext uri="{FF2B5EF4-FFF2-40B4-BE49-F238E27FC236}">
                <a16:creationId xmlns:a16="http://schemas.microsoft.com/office/drawing/2014/main" id="{A70A3006-AC05-A599-194E-C3AEDD614DAD}"/>
              </a:ext>
            </a:extLst>
          </p:cNvPr>
          <p:cNvSpPr txBox="1"/>
          <p:nvPr/>
        </p:nvSpPr>
        <p:spPr>
          <a:xfrm>
            <a:off x="2112578" y="1570943"/>
            <a:ext cx="7966842" cy="723275"/>
          </a:xfrm>
          <a:prstGeom prst="rect">
            <a:avLst/>
          </a:prstGeom>
          <a:noFill/>
        </p:spPr>
        <p:txBody>
          <a:bodyPr wrap="square" lIns="0" tIns="0" rIns="0" bIns="0" rtlCol="0">
            <a:spAutoFit/>
          </a:bodyPr>
          <a:lstStyle/>
          <a:p>
            <a:pPr algn="ctr">
              <a:lnSpc>
                <a:spcPct val="120000"/>
              </a:lnSpc>
            </a:pPr>
            <a:r>
              <a:rPr lang="en-US" altLang="ja-JP" sz="2000" b="1" dirty="0">
                <a:latin typeface="Meiryo" panose="020B0604030504040204" pitchFamily="34" charset="-128"/>
              </a:rPr>
              <a:t>Yahoo!</a:t>
            </a:r>
            <a:r>
              <a:rPr lang="ja-JP" altLang="en-US" sz="2000" b="1" dirty="0">
                <a:latin typeface="Meiryo" panose="020B0604030504040204" pitchFamily="34" charset="-128"/>
              </a:rPr>
              <a:t>ニュース</a:t>
            </a:r>
            <a:r>
              <a:rPr lang="en-US" altLang="ja-JP" sz="2000" b="1" dirty="0">
                <a:latin typeface="Meiryo" panose="020B0604030504040204" pitchFamily="34" charset="-128"/>
              </a:rPr>
              <a:t> </a:t>
            </a:r>
            <a:r>
              <a:rPr lang="ja-JP" altLang="en-US" sz="2000" b="1" dirty="0">
                <a:latin typeface="Meiryo" panose="020B0604030504040204" pitchFamily="34" charset="-128"/>
              </a:rPr>
              <a:t>トピックス編集部が見出しをつける際に</a:t>
            </a:r>
            <a:endParaRPr lang="en-US" altLang="ja-JP" sz="2000" b="1" dirty="0">
              <a:latin typeface="Meiryo" panose="020B0604030504040204" pitchFamily="34" charset="-128"/>
            </a:endParaRPr>
          </a:p>
          <a:p>
            <a:pPr algn="ctr">
              <a:lnSpc>
                <a:spcPct val="120000"/>
              </a:lnSpc>
            </a:pPr>
            <a:r>
              <a:rPr lang="ja-JP" altLang="en-US" sz="2000" b="1" dirty="0">
                <a:latin typeface="Meiryo" panose="020B0604030504040204" pitchFamily="34" charset="-128"/>
              </a:rPr>
              <a:t>心がけているポイントを、</a:t>
            </a:r>
            <a:r>
              <a:rPr lang="en-US" altLang="ja-JP" sz="2000" b="1" dirty="0">
                <a:latin typeface="Meiryo" panose="020B0604030504040204" pitchFamily="34" charset="-128"/>
              </a:rPr>
              <a:t>8</a:t>
            </a:r>
            <a:r>
              <a:rPr lang="ja-JP" altLang="en-US" sz="2000" b="1" dirty="0">
                <a:latin typeface="Meiryo" panose="020B0604030504040204" pitchFamily="34" charset="-128"/>
              </a:rPr>
              <a:t>つにまとめました。</a:t>
            </a:r>
            <a:endParaRPr lang="en-US" altLang="ja-JP" sz="2000" b="1" dirty="0">
              <a:latin typeface="Meiryo" panose="020B0604030504040204" pitchFamily="34" charset="-128"/>
            </a:endParaRPr>
          </a:p>
        </p:txBody>
      </p:sp>
      <p:sp>
        <p:nvSpPr>
          <p:cNvPr id="48" name="テキスト プレースホルダー 4">
            <a:extLst>
              <a:ext uri="{FF2B5EF4-FFF2-40B4-BE49-F238E27FC236}">
                <a16:creationId xmlns:a16="http://schemas.microsoft.com/office/drawing/2014/main" id="{6DFB2CC5-3E58-92E1-D90D-DB3824FBBEF5}"/>
              </a:ext>
            </a:extLst>
          </p:cNvPr>
          <p:cNvSpPr txBox="1">
            <a:spLocks/>
          </p:cNvSpPr>
          <p:nvPr/>
        </p:nvSpPr>
        <p:spPr>
          <a:xfrm>
            <a:off x="3072359" y="2933782"/>
            <a:ext cx="2811535"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dirty="0">
                <a:solidFill>
                  <a:schemeClr val="tx1"/>
                </a:solidFill>
              </a:rPr>
              <a:t>自分ごと化させる</a:t>
            </a:r>
          </a:p>
        </p:txBody>
      </p:sp>
      <p:cxnSp>
        <p:nvCxnSpPr>
          <p:cNvPr id="49" name="直線コネクタ 48">
            <a:extLst>
              <a:ext uri="{FF2B5EF4-FFF2-40B4-BE49-F238E27FC236}">
                <a16:creationId xmlns:a16="http://schemas.microsoft.com/office/drawing/2014/main" id="{2042D2BA-D687-2F80-DF17-1235B85DB7F1}"/>
              </a:ext>
            </a:extLst>
          </p:cNvPr>
          <p:cNvCxnSpPr>
            <a:cxnSpLocks/>
          </p:cNvCxnSpPr>
          <p:nvPr/>
        </p:nvCxnSpPr>
        <p:spPr>
          <a:xfrm>
            <a:off x="2112579" y="2575034"/>
            <a:ext cx="7966841"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8FBBC09D-5CB0-DEF0-E2F0-FF8032749E0E}"/>
              </a:ext>
            </a:extLst>
          </p:cNvPr>
          <p:cNvCxnSpPr>
            <a:cxnSpLocks/>
          </p:cNvCxnSpPr>
          <p:nvPr/>
        </p:nvCxnSpPr>
        <p:spPr>
          <a:xfrm>
            <a:off x="2112579" y="5875282"/>
            <a:ext cx="7966841"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44370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0201F732-9879-E2F3-C5E7-3859130F3638}"/>
              </a:ext>
            </a:extLst>
          </p:cNvPr>
          <p:cNvSpPr>
            <a:spLocks noGrp="1"/>
          </p:cNvSpPr>
          <p:nvPr>
            <p:ph type="body" sz="quarter" idx="10"/>
          </p:nvPr>
        </p:nvSpPr>
        <p:spPr/>
        <p:txBody>
          <a:bodyPr/>
          <a:lstStyle/>
          <a:p>
            <a:r>
              <a:rPr lang="en-US" altLang="ja-JP" dirty="0"/>
              <a:t>① </a:t>
            </a:r>
            <a:r>
              <a:rPr lang="ja-JP" altLang="en-US" dirty="0"/>
              <a:t>自分ごと化させる</a:t>
            </a:r>
            <a:endParaRPr kumimoji="1" lang="ja-JP" altLang="en-US" dirty="0"/>
          </a:p>
        </p:txBody>
      </p:sp>
      <p:sp>
        <p:nvSpPr>
          <p:cNvPr id="8" name="テキスト プレースホルダー 6">
            <a:extLst>
              <a:ext uri="{FF2B5EF4-FFF2-40B4-BE49-F238E27FC236}">
                <a16:creationId xmlns:a16="http://schemas.microsoft.com/office/drawing/2014/main" id="{3BCB2856-FFA8-EA6D-10AC-4EF9C5041B1B}"/>
              </a:ext>
            </a:extLst>
          </p:cNvPr>
          <p:cNvSpPr>
            <a:spLocks noGrp="1"/>
          </p:cNvSpPr>
          <p:nvPr>
            <p:ph type="body" sz="quarter" idx="12"/>
          </p:nvPr>
        </p:nvSpPr>
        <p:spPr>
          <a:xfrm>
            <a:off x="595671" y="81412"/>
            <a:ext cx="866756" cy="410840"/>
          </a:xfrm>
        </p:spPr>
        <p:txBody>
          <a:bodyPr/>
          <a:lstStyle/>
          <a:p>
            <a:pPr marL="0" indent="0">
              <a:buNone/>
            </a:pPr>
            <a:r>
              <a:rPr lang="en-US" altLang="ja-JP" sz="1100" dirty="0">
                <a:latin typeface="+mn-ea"/>
              </a:rPr>
              <a:t>TIPS</a:t>
            </a:r>
            <a:endParaRPr lang="ja-JP" altLang="en-US" sz="1100" dirty="0">
              <a:latin typeface="+mn-ea"/>
            </a:endParaRPr>
          </a:p>
        </p:txBody>
      </p:sp>
      <p:grpSp>
        <p:nvGrpSpPr>
          <p:cNvPr id="9" name="Group 1">
            <a:extLst>
              <a:ext uri="{FF2B5EF4-FFF2-40B4-BE49-F238E27FC236}">
                <a16:creationId xmlns:a16="http://schemas.microsoft.com/office/drawing/2014/main" id="{F0316613-7F10-53AD-CAAE-29D76C1F64AE}"/>
              </a:ext>
            </a:extLst>
          </p:cNvPr>
          <p:cNvGrpSpPr>
            <a:grpSpLocks/>
          </p:cNvGrpSpPr>
          <p:nvPr/>
        </p:nvGrpSpPr>
        <p:grpSpPr bwMode="auto">
          <a:xfrm>
            <a:off x="93108" y="71946"/>
            <a:ext cx="386317" cy="410840"/>
            <a:chOff x="588" y="472"/>
            <a:chExt cx="408" cy="434"/>
          </a:xfrm>
          <a:solidFill>
            <a:schemeClr val="bg1"/>
          </a:solidFill>
        </p:grpSpPr>
        <p:sp>
          <p:nvSpPr>
            <p:cNvPr id="10" name="Freeform 2">
              <a:extLst>
                <a:ext uri="{FF2B5EF4-FFF2-40B4-BE49-F238E27FC236}">
                  <a16:creationId xmlns:a16="http://schemas.microsoft.com/office/drawing/2014/main" id="{F17D00B6-3F0B-E02B-B622-3D06D50AEA64}"/>
                </a:ext>
              </a:extLst>
            </p:cNvPr>
            <p:cNvSpPr>
              <a:spLocks noChangeArrowheads="1"/>
            </p:cNvSpPr>
            <p:nvPr/>
          </p:nvSpPr>
          <p:spPr bwMode="auto">
            <a:xfrm>
              <a:off x="665" y="550"/>
              <a:ext cx="255" cy="280"/>
            </a:xfrm>
            <a:custGeom>
              <a:avLst/>
              <a:gdLst>
                <a:gd name="T0" fmla="*/ 564 w 1128"/>
                <a:gd name="T1" fmla="*/ 0 h 1239"/>
                <a:gd name="T2" fmla="*/ 0 w 1128"/>
                <a:gd name="T3" fmla="*/ 564 h 1239"/>
                <a:gd name="T4" fmla="*/ 256 w 1128"/>
                <a:gd name="T5" fmla="*/ 1037 h 1239"/>
                <a:gd name="T6" fmla="*/ 265 w 1128"/>
                <a:gd name="T7" fmla="*/ 1133 h 1239"/>
                <a:gd name="T8" fmla="*/ 378 w 1128"/>
                <a:gd name="T9" fmla="*/ 1238 h 1239"/>
                <a:gd name="T10" fmla="*/ 749 w 1128"/>
                <a:gd name="T11" fmla="*/ 1238 h 1239"/>
                <a:gd name="T12" fmla="*/ 862 w 1128"/>
                <a:gd name="T13" fmla="*/ 1133 h 1239"/>
                <a:gd name="T14" fmla="*/ 871 w 1128"/>
                <a:gd name="T15" fmla="*/ 1037 h 1239"/>
                <a:gd name="T16" fmla="*/ 1127 w 1128"/>
                <a:gd name="T17" fmla="*/ 564 h 1239"/>
                <a:gd name="T18" fmla="*/ 564 w 1128"/>
                <a:gd name="T19" fmla="*/ 0 h 1239"/>
                <a:gd name="T20" fmla="*/ 882 w 1128"/>
                <a:gd name="T21" fmla="*/ 882 h 1239"/>
                <a:gd name="T22" fmla="*/ 760 w 1128"/>
                <a:gd name="T23" fmla="*/ 967 h 1239"/>
                <a:gd name="T24" fmla="*/ 749 w 1128"/>
                <a:gd name="T25" fmla="*/ 1094 h 1239"/>
                <a:gd name="T26" fmla="*/ 746 w 1128"/>
                <a:gd name="T27" fmla="*/ 1122 h 1239"/>
                <a:gd name="T28" fmla="*/ 378 w 1128"/>
                <a:gd name="T29" fmla="*/ 1122 h 1239"/>
                <a:gd name="T30" fmla="*/ 375 w 1128"/>
                <a:gd name="T31" fmla="*/ 1094 h 1239"/>
                <a:gd name="T32" fmla="*/ 364 w 1128"/>
                <a:gd name="T33" fmla="*/ 967 h 1239"/>
                <a:gd name="T34" fmla="*/ 242 w 1128"/>
                <a:gd name="T35" fmla="*/ 882 h 1239"/>
                <a:gd name="T36" fmla="*/ 110 w 1128"/>
                <a:gd name="T37" fmla="*/ 564 h 1239"/>
                <a:gd name="T38" fmla="*/ 561 w 1128"/>
                <a:gd name="T39" fmla="*/ 113 h 1239"/>
                <a:gd name="T40" fmla="*/ 1012 w 1128"/>
                <a:gd name="T41" fmla="*/ 564 h 1239"/>
                <a:gd name="T42" fmla="*/ 882 w 1128"/>
                <a:gd name="T43" fmla="*/ 882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8" h="1239">
                  <a:moveTo>
                    <a:pt x="564" y="0"/>
                  </a:moveTo>
                  <a:cubicBezTo>
                    <a:pt x="254" y="0"/>
                    <a:pt x="0" y="254"/>
                    <a:pt x="0" y="564"/>
                  </a:cubicBezTo>
                  <a:cubicBezTo>
                    <a:pt x="0" y="761"/>
                    <a:pt x="101" y="936"/>
                    <a:pt x="256" y="1037"/>
                  </a:cubicBezTo>
                  <a:lnTo>
                    <a:pt x="265" y="1133"/>
                  </a:lnTo>
                  <a:cubicBezTo>
                    <a:pt x="271" y="1193"/>
                    <a:pt x="319" y="1238"/>
                    <a:pt x="378" y="1238"/>
                  </a:cubicBezTo>
                  <a:lnTo>
                    <a:pt x="749" y="1238"/>
                  </a:lnTo>
                  <a:cubicBezTo>
                    <a:pt x="808" y="1238"/>
                    <a:pt x="856" y="1193"/>
                    <a:pt x="862" y="1133"/>
                  </a:cubicBezTo>
                  <a:lnTo>
                    <a:pt x="871" y="1037"/>
                  </a:lnTo>
                  <a:cubicBezTo>
                    <a:pt x="1026" y="936"/>
                    <a:pt x="1127" y="764"/>
                    <a:pt x="1127" y="564"/>
                  </a:cubicBezTo>
                  <a:cubicBezTo>
                    <a:pt x="1127" y="254"/>
                    <a:pt x="873" y="0"/>
                    <a:pt x="564" y="0"/>
                  </a:cubicBezTo>
                  <a:close/>
                  <a:moveTo>
                    <a:pt x="882" y="882"/>
                  </a:moveTo>
                  <a:cubicBezTo>
                    <a:pt x="848" y="916"/>
                    <a:pt x="806" y="947"/>
                    <a:pt x="760" y="967"/>
                  </a:cubicBezTo>
                  <a:lnTo>
                    <a:pt x="749" y="1094"/>
                  </a:lnTo>
                  <a:lnTo>
                    <a:pt x="746" y="1122"/>
                  </a:lnTo>
                  <a:lnTo>
                    <a:pt x="378" y="1122"/>
                  </a:lnTo>
                  <a:lnTo>
                    <a:pt x="375" y="1094"/>
                  </a:lnTo>
                  <a:lnTo>
                    <a:pt x="364" y="967"/>
                  </a:lnTo>
                  <a:cubicBezTo>
                    <a:pt x="319" y="944"/>
                    <a:pt x="279" y="916"/>
                    <a:pt x="242" y="882"/>
                  </a:cubicBezTo>
                  <a:cubicBezTo>
                    <a:pt x="161" y="800"/>
                    <a:pt x="110" y="688"/>
                    <a:pt x="110" y="564"/>
                  </a:cubicBezTo>
                  <a:cubicBezTo>
                    <a:pt x="110" y="316"/>
                    <a:pt x="313" y="113"/>
                    <a:pt x="561" y="113"/>
                  </a:cubicBezTo>
                  <a:cubicBezTo>
                    <a:pt x="808" y="113"/>
                    <a:pt x="1012" y="316"/>
                    <a:pt x="1012" y="564"/>
                  </a:cubicBezTo>
                  <a:cubicBezTo>
                    <a:pt x="1014" y="688"/>
                    <a:pt x="964" y="800"/>
                    <a:pt x="882" y="882"/>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dirty="0"/>
            </a:p>
          </p:txBody>
        </p:sp>
        <p:sp>
          <p:nvSpPr>
            <p:cNvPr id="11" name="Freeform 3">
              <a:extLst>
                <a:ext uri="{FF2B5EF4-FFF2-40B4-BE49-F238E27FC236}">
                  <a16:creationId xmlns:a16="http://schemas.microsoft.com/office/drawing/2014/main" id="{F2E06E34-7908-BC08-F1B3-8A8D2576B31D}"/>
                </a:ext>
              </a:extLst>
            </p:cNvPr>
            <p:cNvSpPr>
              <a:spLocks noChangeArrowheads="1"/>
            </p:cNvSpPr>
            <p:nvPr/>
          </p:nvSpPr>
          <p:spPr bwMode="auto">
            <a:xfrm>
              <a:off x="729" y="881"/>
              <a:ext cx="127" cy="25"/>
            </a:xfrm>
            <a:custGeom>
              <a:avLst/>
              <a:gdLst>
                <a:gd name="T0" fmla="*/ 507 w 564"/>
                <a:gd name="T1" fmla="*/ 0 h 114"/>
                <a:gd name="T2" fmla="*/ 56 w 564"/>
                <a:gd name="T3" fmla="*/ 0 h 114"/>
                <a:gd name="T4" fmla="*/ 0 w 564"/>
                <a:gd name="T5" fmla="*/ 57 h 114"/>
                <a:gd name="T6" fmla="*/ 56 w 564"/>
                <a:gd name="T7" fmla="*/ 113 h 114"/>
                <a:gd name="T8" fmla="*/ 507 w 564"/>
                <a:gd name="T9" fmla="*/ 113 h 114"/>
                <a:gd name="T10" fmla="*/ 563 w 564"/>
                <a:gd name="T11" fmla="*/ 57 h 114"/>
                <a:gd name="T12" fmla="*/ 507 w 56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564" h="114">
                  <a:moveTo>
                    <a:pt x="507" y="0"/>
                  </a:moveTo>
                  <a:lnTo>
                    <a:pt x="56" y="0"/>
                  </a:lnTo>
                  <a:cubicBezTo>
                    <a:pt x="25" y="0"/>
                    <a:pt x="0" y="26"/>
                    <a:pt x="0" y="57"/>
                  </a:cubicBezTo>
                  <a:cubicBezTo>
                    <a:pt x="0" y="88"/>
                    <a:pt x="25" y="113"/>
                    <a:pt x="56" y="113"/>
                  </a:cubicBezTo>
                  <a:lnTo>
                    <a:pt x="507" y="113"/>
                  </a:lnTo>
                  <a:cubicBezTo>
                    <a:pt x="538" y="113"/>
                    <a:pt x="563" y="88"/>
                    <a:pt x="563" y="57"/>
                  </a:cubicBezTo>
                  <a:cubicBezTo>
                    <a:pt x="563" y="26"/>
                    <a:pt x="538" y="0"/>
                    <a:pt x="507"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2" name="Freeform 4">
              <a:extLst>
                <a:ext uri="{FF2B5EF4-FFF2-40B4-BE49-F238E27FC236}">
                  <a16:creationId xmlns:a16="http://schemas.microsoft.com/office/drawing/2014/main" id="{37837BF9-185B-A25F-030B-F3735AC63B9D}"/>
                </a:ext>
              </a:extLst>
            </p:cNvPr>
            <p:cNvSpPr>
              <a:spLocks noChangeArrowheads="1"/>
            </p:cNvSpPr>
            <p:nvPr/>
          </p:nvSpPr>
          <p:spPr bwMode="auto">
            <a:xfrm>
              <a:off x="729" y="843"/>
              <a:ext cx="127" cy="25"/>
            </a:xfrm>
            <a:custGeom>
              <a:avLst/>
              <a:gdLst>
                <a:gd name="T0" fmla="*/ 507 w 564"/>
                <a:gd name="T1" fmla="*/ 0 h 114"/>
                <a:gd name="T2" fmla="*/ 56 w 564"/>
                <a:gd name="T3" fmla="*/ 0 h 114"/>
                <a:gd name="T4" fmla="*/ 0 w 564"/>
                <a:gd name="T5" fmla="*/ 57 h 114"/>
                <a:gd name="T6" fmla="*/ 56 w 564"/>
                <a:gd name="T7" fmla="*/ 113 h 114"/>
                <a:gd name="T8" fmla="*/ 507 w 564"/>
                <a:gd name="T9" fmla="*/ 113 h 114"/>
                <a:gd name="T10" fmla="*/ 563 w 564"/>
                <a:gd name="T11" fmla="*/ 57 h 114"/>
                <a:gd name="T12" fmla="*/ 507 w 56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564" h="114">
                  <a:moveTo>
                    <a:pt x="507" y="0"/>
                  </a:moveTo>
                  <a:lnTo>
                    <a:pt x="56" y="0"/>
                  </a:lnTo>
                  <a:cubicBezTo>
                    <a:pt x="25" y="0"/>
                    <a:pt x="0" y="26"/>
                    <a:pt x="0" y="57"/>
                  </a:cubicBezTo>
                  <a:cubicBezTo>
                    <a:pt x="0" y="89"/>
                    <a:pt x="25" y="113"/>
                    <a:pt x="56" y="113"/>
                  </a:cubicBezTo>
                  <a:lnTo>
                    <a:pt x="507" y="113"/>
                  </a:lnTo>
                  <a:cubicBezTo>
                    <a:pt x="538" y="113"/>
                    <a:pt x="563" y="89"/>
                    <a:pt x="563" y="57"/>
                  </a:cubicBezTo>
                  <a:cubicBezTo>
                    <a:pt x="563" y="26"/>
                    <a:pt x="538" y="0"/>
                    <a:pt x="507"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3" name="Freeform 5">
              <a:extLst>
                <a:ext uri="{FF2B5EF4-FFF2-40B4-BE49-F238E27FC236}">
                  <a16:creationId xmlns:a16="http://schemas.microsoft.com/office/drawing/2014/main" id="{B4ACC325-84EE-01F2-5B9B-6E4F860C5065}"/>
                </a:ext>
              </a:extLst>
            </p:cNvPr>
            <p:cNvSpPr>
              <a:spLocks noChangeArrowheads="1"/>
            </p:cNvSpPr>
            <p:nvPr/>
          </p:nvSpPr>
          <p:spPr bwMode="auto">
            <a:xfrm>
              <a:off x="781" y="472"/>
              <a:ext cx="24" cy="50"/>
            </a:xfrm>
            <a:custGeom>
              <a:avLst/>
              <a:gdLst>
                <a:gd name="T0" fmla="*/ 56 w 112"/>
                <a:gd name="T1" fmla="*/ 225 h 226"/>
                <a:gd name="T2" fmla="*/ 111 w 112"/>
                <a:gd name="T3" fmla="*/ 169 h 226"/>
                <a:gd name="T4" fmla="*/ 111 w 112"/>
                <a:gd name="T5" fmla="*/ 56 h 226"/>
                <a:gd name="T6" fmla="*/ 56 w 112"/>
                <a:gd name="T7" fmla="*/ 0 h 226"/>
                <a:gd name="T8" fmla="*/ 0 w 112"/>
                <a:gd name="T9" fmla="*/ 56 h 226"/>
                <a:gd name="T10" fmla="*/ 0 w 112"/>
                <a:gd name="T11" fmla="*/ 169 h 226"/>
                <a:gd name="T12" fmla="*/ 56 w 112"/>
                <a:gd name="T13" fmla="*/ 225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56" y="225"/>
                  </a:moveTo>
                  <a:cubicBezTo>
                    <a:pt x="86" y="225"/>
                    <a:pt x="111" y="200"/>
                    <a:pt x="111" y="169"/>
                  </a:cubicBezTo>
                  <a:lnTo>
                    <a:pt x="111" y="56"/>
                  </a:lnTo>
                  <a:cubicBezTo>
                    <a:pt x="111" y="25"/>
                    <a:pt x="86" y="0"/>
                    <a:pt x="56" y="0"/>
                  </a:cubicBezTo>
                  <a:cubicBezTo>
                    <a:pt x="25" y="0"/>
                    <a:pt x="0" y="25"/>
                    <a:pt x="0" y="56"/>
                  </a:cubicBezTo>
                  <a:lnTo>
                    <a:pt x="0" y="169"/>
                  </a:lnTo>
                  <a:cubicBezTo>
                    <a:pt x="0" y="200"/>
                    <a:pt x="25" y="225"/>
                    <a:pt x="56" y="22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4" name="Freeform 6">
              <a:extLst>
                <a:ext uri="{FF2B5EF4-FFF2-40B4-BE49-F238E27FC236}">
                  <a16:creationId xmlns:a16="http://schemas.microsoft.com/office/drawing/2014/main" id="{2DB45826-1C18-834E-A0CF-96C939F34CB8}"/>
                </a:ext>
              </a:extLst>
            </p:cNvPr>
            <p:cNvSpPr>
              <a:spLocks noChangeArrowheads="1"/>
            </p:cNvSpPr>
            <p:nvPr/>
          </p:nvSpPr>
          <p:spPr bwMode="auto">
            <a:xfrm>
              <a:off x="906" y="531"/>
              <a:ext cx="45" cy="45"/>
            </a:xfrm>
            <a:custGeom>
              <a:avLst/>
              <a:gdLst>
                <a:gd name="T0" fmla="*/ 180 w 204"/>
                <a:gd name="T1" fmla="*/ 23 h 204"/>
                <a:gd name="T2" fmla="*/ 101 w 204"/>
                <a:gd name="T3" fmla="*/ 23 h 204"/>
                <a:gd name="T4" fmla="*/ 22 w 204"/>
                <a:gd name="T5" fmla="*/ 102 h 204"/>
                <a:gd name="T6" fmla="*/ 22 w 204"/>
                <a:gd name="T7" fmla="*/ 181 h 204"/>
                <a:gd name="T8" fmla="*/ 101 w 204"/>
                <a:gd name="T9" fmla="*/ 181 h 204"/>
                <a:gd name="T10" fmla="*/ 180 w 204"/>
                <a:gd name="T11" fmla="*/ 102 h 204"/>
                <a:gd name="T12" fmla="*/ 180 w 204"/>
                <a:gd name="T13" fmla="*/ 23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180" y="23"/>
                  </a:moveTo>
                  <a:cubicBezTo>
                    <a:pt x="158" y="0"/>
                    <a:pt x="121" y="0"/>
                    <a:pt x="101" y="23"/>
                  </a:cubicBezTo>
                  <a:lnTo>
                    <a:pt x="22" y="102"/>
                  </a:lnTo>
                  <a:cubicBezTo>
                    <a:pt x="0" y="124"/>
                    <a:pt x="0" y="161"/>
                    <a:pt x="22" y="181"/>
                  </a:cubicBezTo>
                  <a:cubicBezTo>
                    <a:pt x="45" y="203"/>
                    <a:pt x="81" y="203"/>
                    <a:pt x="101" y="181"/>
                  </a:cubicBezTo>
                  <a:lnTo>
                    <a:pt x="180" y="102"/>
                  </a:lnTo>
                  <a:cubicBezTo>
                    <a:pt x="203" y="79"/>
                    <a:pt x="203" y="43"/>
                    <a:pt x="180" y="2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5" name="Freeform 7">
              <a:extLst>
                <a:ext uri="{FF2B5EF4-FFF2-40B4-BE49-F238E27FC236}">
                  <a16:creationId xmlns:a16="http://schemas.microsoft.com/office/drawing/2014/main" id="{EAD8EB5A-FE67-0C5D-91D9-680EDF05516C}"/>
                </a:ext>
              </a:extLst>
            </p:cNvPr>
            <p:cNvSpPr>
              <a:spLocks noChangeArrowheads="1"/>
            </p:cNvSpPr>
            <p:nvPr/>
          </p:nvSpPr>
          <p:spPr bwMode="auto">
            <a:xfrm>
              <a:off x="635" y="531"/>
              <a:ext cx="45" cy="45"/>
            </a:xfrm>
            <a:custGeom>
              <a:avLst/>
              <a:gdLst>
                <a:gd name="T0" fmla="*/ 181 w 204"/>
                <a:gd name="T1" fmla="*/ 181 h 204"/>
                <a:gd name="T2" fmla="*/ 181 w 204"/>
                <a:gd name="T3" fmla="*/ 102 h 204"/>
                <a:gd name="T4" fmla="*/ 102 w 204"/>
                <a:gd name="T5" fmla="*/ 23 h 204"/>
                <a:gd name="T6" fmla="*/ 23 w 204"/>
                <a:gd name="T7" fmla="*/ 23 h 204"/>
                <a:gd name="T8" fmla="*/ 23 w 204"/>
                <a:gd name="T9" fmla="*/ 102 h 204"/>
                <a:gd name="T10" fmla="*/ 102 w 204"/>
                <a:gd name="T11" fmla="*/ 181 h 204"/>
                <a:gd name="T12" fmla="*/ 181 w 204"/>
                <a:gd name="T13" fmla="*/ 181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181" y="181"/>
                  </a:moveTo>
                  <a:cubicBezTo>
                    <a:pt x="203" y="158"/>
                    <a:pt x="203" y="122"/>
                    <a:pt x="181" y="102"/>
                  </a:cubicBezTo>
                  <a:lnTo>
                    <a:pt x="102" y="23"/>
                  </a:lnTo>
                  <a:cubicBezTo>
                    <a:pt x="79" y="0"/>
                    <a:pt x="43" y="0"/>
                    <a:pt x="23" y="23"/>
                  </a:cubicBezTo>
                  <a:cubicBezTo>
                    <a:pt x="3" y="45"/>
                    <a:pt x="0" y="82"/>
                    <a:pt x="23" y="102"/>
                  </a:cubicBezTo>
                  <a:lnTo>
                    <a:pt x="102" y="181"/>
                  </a:lnTo>
                  <a:cubicBezTo>
                    <a:pt x="124" y="203"/>
                    <a:pt x="158" y="203"/>
                    <a:pt x="181" y="18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6" name="Freeform 8">
              <a:extLst>
                <a:ext uri="{FF2B5EF4-FFF2-40B4-BE49-F238E27FC236}">
                  <a16:creationId xmlns:a16="http://schemas.microsoft.com/office/drawing/2014/main" id="{3FA16518-E3B3-05EB-ABB5-0833EC34C0B9}"/>
                </a:ext>
              </a:extLst>
            </p:cNvPr>
            <p:cNvSpPr>
              <a:spLocks noChangeArrowheads="1"/>
            </p:cNvSpPr>
            <p:nvPr/>
          </p:nvSpPr>
          <p:spPr bwMode="auto">
            <a:xfrm>
              <a:off x="588" y="677"/>
              <a:ext cx="50" cy="24"/>
            </a:xfrm>
            <a:custGeom>
              <a:avLst/>
              <a:gdLst>
                <a:gd name="T0" fmla="*/ 169 w 227"/>
                <a:gd name="T1" fmla="*/ 0 h 112"/>
                <a:gd name="T2" fmla="*/ 57 w 227"/>
                <a:gd name="T3" fmla="*/ 0 h 112"/>
                <a:gd name="T4" fmla="*/ 0 w 227"/>
                <a:gd name="T5" fmla="*/ 56 h 112"/>
                <a:gd name="T6" fmla="*/ 57 w 227"/>
                <a:gd name="T7" fmla="*/ 111 h 112"/>
                <a:gd name="T8" fmla="*/ 169 w 227"/>
                <a:gd name="T9" fmla="*/ 111 h 112"/>
                <a:gd name="T10" fmla="*/ 226 w 227"/>
                <a:gd name="T11" fmla="*/ 56 h 112"/>
                <a:gd name="T12" fmla="*/ 169 w 227"/>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27" h="112">
                  <a:moveTo>
                    <a:pt x="169" y="0"/>
                  </a:moveTo>
                  <a:lnTo>
                    <a:pt x="57" y="0"/>
                  </a:lnTo>
                  <a:cubicBezTo>
                    <a:pt x="26" y="0"/>
                    <a:pt x="0" y="25"/>
                    <a:pt x="0" y="56"/>
                  </a:cubicBezTo>
                  <a:cubicBezTo>
                    <a:pt x="0" y="86"/>
                    <a:pt x="26" y="111"/>
                    <a:pt x="57" y="111"/>
                  </a:cubicBezTo>
                  <a:lnTo>
                    <a:pt x="169" y="111"/>
                  </a:lnTo>
                  <a:cubicBezTo>
                    <a:pt x="201" y="111"/>
                    <a:pt x="226" y="86"/>
                    <a:pt x="226" y="56"/>
                  </a:cubicBezTo>
                  <a:cubicBezTo>
                    <a:pt x="226" y="25"/>
                    <a:pt x="201" y="0"/>
                    <a:pt x="169"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7" name="Freeform 9">
              <a:extLst>
                <a:ext uri="{FF2B5EF4-FFF2-40B4-BE49-F238E27FC236}">
                  <a16:creationId xmlns:a16="http://schemas.microsoft.com/office/drawing/2014/main" id="{E952C4FB-468D-7C7C-EA1C-BE61B797C1A7}"/>
                </a:ext>
              </a:extLst>
            </p:cNvPr>
            <p:cNvSpPr>
              <a:spLocks noChangeArrowheads="1"/>
            </p:cNvSpPr>
            <p:nvPr/>
          </p:nvSpPr>
          <p:spPr bwMode="auto">
            <a:xfrm>
              <a:off x="947" y="677"/>
              <a:ext cx="50" cy="24"/>
            </a:xfrm>
            <a:custGeom>
              <a:avLst/>
              <a:gdLst>
                <a:gd name="T0" fmla="*/ 169 w 227"/>
                <a:gd name="T1" fmla="*/ 0 h 112"/>
                <a:gd name="T2" fmla="*/ 57 w 227"/>
                <a:gd name="T3" fmla="*/ 0 h 112"/>
                <a:gd name="T4" fmla="*/ 0 w 227"/>
                <a:gd name="T5" fmla="*/ 56 h 112"/>
                <a:gd name="T6" fmla="*/ 57 w 227"/>
                <a:gd name="T7" fmla="*/ 111 h 112"/>
                <a:gd name="T8" fmla="*/ 169 w 227"/>
                <a:gd name="T9" fmla="*/ 111 h 112"/>
                <a:gd name="T10" fmla="*/ 226 w 227"/>
                <a:gd name="T11" fmla="*/ 56 h 112"/>
                <a:gd name="T12" fmla="*/ 169 w 227"/>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27" h="112">
                  <a:moveTo>
                    <a:pt x="169" y="0"/>
                  </a:moveTo>
                  <a:lnTo>
                    <a:pt x="57" y="0"/>
                  </a:lnTo>
                  <a:cubicBezTo>
                    <a:pt x="25" y="0"/>
                    <a:pt x="0" y="25"/>
                    <a:pt x="0" y="56"/>
                  </a:cubicBezTo>
                  <a:cubicBezTo>
                    <a:pt x="0" y="86"/>
                    <a:pt x="25" y="111"/>
                    <a:pt x="57" y="111"/>
                  </a:cubicBezTo>
                  <a:lnTo>
                    <a:pt x="169" y="111"/>
                  </a:lnTo>
                  <a:cubicBezTo>
                    <a:pt x="200" y="111"/>
                    <a:pt x="226" y="86"/>
                    <a:pt x="226" y="56"/>
                  </a:cubicBezTo>
                  <a:cubicBezTo>
                    <a:pt x="226" y="25"/>
                    <a:pt x="200" y="0"/>
                    <a:pt x="169"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grpSp>
      <p:sp>
        <p:nvSpPr>
          <p:cNvPr id="32" name="テキスト ボックス 31">
            <a:extLst>
              <a:ext uri="{FF2B5EF4-FFF2-40B4-BE49-F238E27FC236}">
                <a16:creationId xmlns:a16="http://schemas.microsoft.com/office/drawing/2014/main" id="{6D81FFDA-C93A-6F5E-EA9C-E3D1A713BBF0}"/>
              </a:ext>
            </a:extLst>
          </p:cNvPr>
          <p:cNvSpPr txBox="1"/>
          <p:nvPr/>
        </p:nvSpPr>
        <p:spPr>
          <a:xfrm>
            <a:off x="466800" y="1257143"/>
            <a:ext cx="11245776" cy="578620"/>
          </a:xfrm>
          <a:prstGeom prst="rect">
            <a:avLst/>
          </a:prstGeom>
          <a:noFill/>
        </p:spPr>
        <p:txBody>
          <a:bodyPr wrap="square" lIns="0" tIns="0" rIns="0" bIns="0" rtlCol="0">
            <a:spAutoFit/>
          </a:bodyPr>
          <a:lstStyle/>
          <a:p>
            <a:pPr algn="ctr">
              <a:lnSpc>
                <a:spcPct val="120000"/>
              </a:lnSpc>
            </a:pPr>
            <a:r>
              <a:rPr lang="ja-JP" altLang="en-US" sz="1600" dirty="0">
                <a:latin typeface="Meiryo" panose="020B0604030504040204" pitchFamily="34" charset="-128"/>
              </a:rPr>
              <a:t>ユーザーが「自分ごと化」しやすい話題を軸に見出しを作ると良さそうです。</a:t>
            </a:r>
            <a:endParaRPr lang="en-US" altLang="ja-JP" sz="1600" dirty="0">
              <a:latin typeface="Meiryo" panose="020B0604030504040204" pitchFamily="34" charset="-128"/>
            </a:endParaRPr>
          </a:p>
          <a:p>
            <a:pPr algn="ctr">
              <a:lnSpc>
                <a:spcPct val="120000"/>
              </a:lnSpc>
            </a:pPr>
            <a:r>
              <a:rPr lang="ja-JP" altLang="en-US" sz="1600" dirty="0">
                <a:latin typeface="Meiryo" panose="020B0604030504040204" pitchFamily="34" charset="-128"/>
              </a:rPr>
              <a:t>例えば、以下のような話題が普遍的にユーザーの関心を引くことができます。</a:t>
            </a:r>
            <a:endParaRPr lang="en-US" altLang="ja-JP" sz="1600" dirty="0">
              <a:latin typeface="Meiryo" panose="020B0604030504040204" pitchFamily="34" charset="-128"/>
            </a:endParaRPr>
          </a:p>
        </p:txBody>
      </p:sp>
      <p:sp>
        <p:nvSpPr>
          <p:cNvPr id="33" name="正方形/長方形 32">
            <a:extLst>
              <a:ext uri="{FF2B5EF4-FFF2-40B4-BE49-F238E27FC236}">
                <a16:creationId xmlns:a16="http://schemas.microsoft.com/office/drawing/2014/main" id="{6CDA153F-D0D5-7BD0-A143-C872F65E0D07}"/>
              </a:ext>
            </a:extLst>
          </p:cNvPr>
          <p:cNvSpPr/>
          <p:nvPr/>
        </p:nvSpPr>
        <p:spPr>
          <a:xfrm>
            <a:off x="479424" y="2657779"/>
            <a:ext cx="5472114" cy="3723971"/>
          </a:xfrm>
          <a:prstGeom prst="rect">
            <a:avLst/>
          </a:prstGeom>
          <a:solidFill>
            <a:srgbClr val="F5F5F5"/>
          </a:solidFill>
          <a:ln w="9525" cap="flat" cmpd="sng" algn="ctr">
            <a:noFill/>
            <a:prstDash val="solid"/>
          </a:ln>
          <a:effectLst>
            <a:outerShdw blurRad="38100" dist="25400" dir="2700000" algn="tl" rotWithShape="0">
              <a:prstClr val="black">
                <a:alpha val="40000"/>
              </a:prstClr>
            </a:outerShdw>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34" name="正方形/長方形 33">
            <a:extLst>
              <a:ext uri="{FF2B5EF4-FFF2-40B4-BE49-F238E27FC236}">
                <a16:creationId xmlns:a16="http://schemas.microsoft.com/office/drawing/2014/main" id="{6EA8F82A-38F1-48A1-0402-5BCDE8973198}"/>
              </a:ext>
            </a:extLst>
          </p:cNvPr>
          <p:cNvSpPr/>
          <p:nvPr/>
        </p:nvSpPr>
        <p:spPr>
          <a:xfrm>
            <a:off x="6240461" y="2657779"/>
            <a:ext cx="5472114" cy="3723971"/>
          </a:xfrm>
          <a:prstGeom prst="rect">
            <a:avLst/>
          </a:prstGeom>
          <a:solidFill>
            <a:srgbClr val="F5F5F5"/>
          </a:solidFill>
          <a:ln w="9525" cap="flat" cmpd="sng" algn="ctr">
            <a:noFill/>
            <a:prstDash val="solid"/>
          </a:ln>
          <a:effectLst>
            <a:outerShdw blurRad="38100" dist="25400" dir="2700000" algn="tl" rotWithShape="0">
              <a:prstClr val="black">
                <a:alpha val="40000"/>
              </a:prstClr>
            </a:outerShdw>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35" name="1 つの角を丸めた四角形 10">
            <a:extLst>
              <a:ext uri="{FF2B5EF4-FFF2-40B4-BE49-F238E27FC236}">
                <a16:creationId xmlns:a16="http://schemas.microsoft.com/office/drawing/2014/main" id="{50050091-4A7E-B3E4-6E6E-ED170B7EAB0B}"/>
              </a:ext>
            </a:extLst>
          </p:cNvPr>
          <p:cNvSpPr/>
          <p:nvPr/>
        </p:nvSpPr>
        <p:spPr>
          <a:xfrm>
            <a:off x="6240461" y="2281984"/>
            <a:ext cx="3787776" cy="375795"/>
          </a:xfrm>
          <a:prstGeom prst="round1Rect">
            <a:avLst>
              <a:gd name="adj" fmla="val 0"/>
            </a:avLst>
          </a:prstGeom>
          <a:solidFill>
            <a:schemeClr val="accent1"/>
          </a:solidFill>
          <a:ln w="9525" cap="flat" cmpd="sng" algn="ctr">
            <a:solidFill>
              <a:schemeClr val="accent1"/>
            </a:solidFill>
            <a:prstDash val="solid"/>
          </a:ln>
          <a:effectLst>
            <a:outerShdw dist="25400" algn="l" rotWithShape="0">
              <a:srgbClr val="C9002C">
                <a:lumMod val="75000"/>
                <a:alpha val="85000"/>
              </a:srgb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mn-cs"/>
              </a:rPr>
              <a:t>お金・費用に関すること</a:t>
            </a:r>
            <a:endParaRPr kumimoji="0" lang="ja-JP" altLang="en-US"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36" name="1 つの角を丸めた四角形 21">
            <a:extLst>
              <a:ext uri="{FF2B5EF4-FFF2-40B4-BE49-F238E27FC236}">
                <a16:creationId xmlns:a16="http://schemas.microsoft.com/office/drawing/2014/main" id="{275A9E1D-4C65-C8F9-F24A-2A9F87925ACF}"/>
              </a:ext>
            </a:extLst>
          </p:cNvPr>
          <p:cNvSpPr/>
          <p:nvPr/>
        </p:nvSpPr>
        <p:spPr>
          <a:xfrm>
            <a:off x="479424" y="2281984"/>
            <a:ext cx="3787776" cy="375795"/>
          </a:xfrm>
          <a:prstGeom prst="round1Rect">
            <a:avLst>
              <a:gd name="adj" fmla="val 0"/>
            </a:avLst>
          </a:prstGeom>
          <a:solidFill>
            <a:schemeClr val="accent1"/>
          </a:solidFill>
          <a:ln w="9525" cap="flat" cmpd="sng" algn="ctr">
            <a:solidFill>
              <a:schemeClr val="accent1"/>
            </a:solidFill>
            <a:prstDash val="solid"/>
          </a:ln>
          <a:effectLst>
            <a:outerShdw dist="25400" algn="l" rotWithShape="0">
              <a:srgbClr val="C9002C">
                <a:lumMod val="75000"/>
                <a:alpha val="85000"/>
              </a:srgb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mn-cs"/>
              </a:rPr>
              <a:t>衣食住・暮らしの変化に関わること</a:t>
            </a:r>
            <a:endParaRPr kumimoji="0" lang="ja-JP" altLang="en-US"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37" name="正方形/長方形 36">
            <a:extLst>
              <a:ext uri="{FF2B5EF4-FFF2-40B4-BE49-F238E27FC236}">
                <a16:creationId xmlns:a16="http://schemas.microsoft.com/office/drawing/2014/main" id="{873937CA-9AF8-A4AB-167D-7DFAB9F65BA6}"/>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a:solidFill>
                  <a:srgbClr val="545454"/>
                </a:solidFill>
                <a:latin typeface="Meiryo" panose="020B0604030504040204" pitchFamily="34" charset="-128"/>
              </a:rPr>
              <a:t>○○ガスの新サービスが人気</a:t>
            </a:r>
            <a:endParaRPr kumimoji="0" lang="ja-JP" altLang="en-US" sz="1400" kern="0" dirty="0">
              <a:solidFill>
                <a:srgbClr val="545454"/>
              </a:solidFill>
              <a:latin typeface="Meiryo" panose="020B0604030504040204" pitchFamily="34" charset="-128"/>
            </a:endParaRPr>
          </a:p>
        </p:txBody>
      </p:sp>
      <p:sp>
        <p:nvSpPr>
          <p:cNvPr id="38" name="正方形/長方形 37">
            <a:extLst>
              <a:ext uri="{FF2B5EF4-FFF2-40B4-BE49-F238E27FC236}">
                <a16:creationId xmlns:a16="http://schemas.microsoft.com/office/drawing/2014/main" id="{F8859D46-E252-A8BC-3B51-79678C8173F3}"/>
              </a:ext>
            </a:extLst>
          </p:cNvPr>
          <p:cNvSpPr/>
          <p:nvPr/>
        </p:nvSpPr>
        <p:spPr>
          <a:xfrm>
            <a:off x="739785" y="2896664"/>
            <a:ext cx="482033" cy="537057"/>
          </a:xfrm>
          <a:prstGeom prst="rect">
            <a:avLst/>
          </a:prstGeom>
          <a:solidFill>
            <a:srgbClr val="00569B">
              <a:lumMod val="60000"/>
              <a:lumOff val="40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39" name="正方形/長方形 38">
            <a:extLst>
              <a:ext uri="{FF2B5EF4-FFF2-40B4-BE49-F238E27FC236}">
                <a16:creationId xmlns:a16="http://schemas.microsoft.com/office/drawing/2014/main" id="{EB308634-0C29-0403-4BBA-C56597C08E2B}"/>
              </a:ext>
            </a:extLst>
          </p:cNvPr>
          <p:cNvSpPr/>
          <p:nvPr/>
        </p:nvSpPr>
        <p:spPr>
          <a:xfrm>
            <a:off x="739784"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a:solidFill>
                  <a:srgbClr val="545454"/>
                </a:solidFill>
                <a:latin typeface="Meiryo" panose="020B0604030504040204" pitchFamily="34" charset="-128"/>
              </a:rPr>
              <a:t>暮らしの何がどう変わったかを</a:t>
            </a:r>
            <a:br>
              <a:rPr kumimoji="0" lang="en-US" altLang="ja-JP" sz="1400" kern="0">
                <a:solidFill>
                  <a:srgbClr val="545454"/>
                </a:solidFill>
                <a:latin typeface="Meiryo" panose="020B0604030504040204" pitchFamily="34" charset="-128"/>
              </a:rPr>
            </a:br>
            <a:r>
              <a:rPr kumimoji="0" lang="ja-JP" altLang="en-US" sz="1400" kern="0">
                <a:solidFill>
                  <a:srgbClr val="545454"/>
                </a:solidFill>
                <a:latin typeface="Meiryo" panose="020B0604030504040204" pitchFamily="34" charset="-128"/>
              </a:rPr>
              <a:t>明確に表現したワードを使用できると良いです</a:t>
            </a:r>
            <a:endParaRPr kumimoji="0" lang="ja-JP" altLang="en-US" sz="1400" kern="0" dirty="0">
              <a:solidFill>
                <a:srgbClr val="545454"/>
              </a:solidFill>
              <a:latin typeface="Meiryo" panose="020B0604030504040204" pitchFamily="34" charset="-128"/>
            </a:endParaRPr>
          </a:p>
        </p:txBody>
      </p:sp>
      <p:sp>
        <p:nvSpPr>
          <p:cNvPr id="40" name="1 つの角を丸めた四角形 32">
            <a:extLst>
              <a:ext uri="{FF2B5EF4-FFF2-40B4-BE49-F238E27FC236}">
                <a16:creationId xmlns:a16="http://schemas.microsoft.com/office/drawing/2014/main" id="{82DE2950-233E-BB8F-952F-6051B6D99F1A}"/>
              </a:ext>
            </a:extLst>
          </p:cNvPr>
          <p:cNvSpPr/>
          <p:nvPr/>
        </p:nvSpPr>
        <p:spPr>
          <a:xfrm>
            <a:off x="739784" y="4970845"/>
            <a:ext cx="1338398" cy="375796"/>
          </a:xfrm>
          <a:prstGeom prst="round1Rect">
            <a:avLst>
              <a:gd name="adj" fmla="val 0"/>
            </a:avLst>
          </a:prstGeom>
          <a:solidFill>
            <a:srgbClr val="FFFFFF">
              <a:lumMod val="50000"/>
            </a:srgbClr>
          </a:solidFill>
          <a:ln w="9525" cap="flat" cmpd="sng" algn="ctr">
            <a:noFill/>
            <a:prstDash val="solid"/>
          </a:ln>
          <a:effectLst>
            <a:outerShdw dist="25400" algn="l" rotWithShape="0">
              <a:prstClr val="black">
                <a:alpha val="67200"/>
              </a:prst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POINT</a:t>
            </a:r>
            <a:endParaRPr kumimoji="0" lang="ja-JP" altLang="en-US"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41" name="正方形/長方形 40">
            <a:extLst>
              <a:ext uri="{FF2B5EF4-FFF2-40B4-BE49-F238E27FC236}">
                <a16:creationId xmlns:a16="http://schemas.microsoft.com/office/drawing/2014/main" id="{14A4F980-6422-DCDD-A895-D68C8C1FA7BB}"/>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buClr>
                <a:srgbClr val="545454"/>
              </a:buClr>
              <a:defRPr/>
            </a:pPr>
            <a:r>
              <a:rPr kumimoji="0" lang="ja-JP" altLang="en-US" sz="1400" kern="0" dirty="0">
                <a:solidFill>
                  <a:srgbClr val="FF0000"/>
                </a:solidFill>
                <a:latin typeface="Meiryo" panose="020B0604030504040204" pitchFamily="34" charset="-128"/>
              </a:rPr>
              <a:t>電力自由化</a:t>
            </a:r>
            <a:r>
              <a:rPr kumimoji="0" lang="en-US" altLang="ja-JP" sz="1400" kern="0" dirty="0">
                <a:solidFill>
                  <a:srgbClr val="FF0000"/>
                </a:solidFill>
                <a:latin typeface="Meiryo" panose="020B0604030504040204" pitchFamily="34" charset="-128"/>
              </a:rPr>
              <a:t> </a:t>
            </a:r>
            <a:r>
              <a:rPr kumimoji="0" lang="ja-JP" altLang="en-US" sz="1400" kern="0" dirty="0">
                <a:solidFill>
                  <a:srgbClr val="545454"/>
                </a:solidFill>
                <a:latin typeface="Meiryo" panose="020B0604030504040204" pitchFamily="34" charset="-128"/>
              </a:rPr>
              <a:t>選ぶ目安や注意点</a:t>
            </a:r>
            <a:endParaRPr kumimoji="0" lang="en-US" altLang="ja-JP" sz="1400" kern="0" dirty="0">
              <a:solidFill>
                <a:srgbClr val="545454"/>
              </a:solidFill>
              <a:latin typeface="Meiryo" panose="020B0604030504040204" pitchFamily="34" charset="-128"/>
            </a:endParaRPr>
          </a:p>
          <a:p>
            <a:pPr>
              <a:lnSpc>
                <a:spcPct val="120000"/>
              </a:lnSpc>
              <a:buClr>
                <a:srgbClr val="545454"/>
              </a:buClr>
              <a:defRPr/>
            </a:pPr>
            <a:r>
              <a:rPr kumimoji="0" lang="ja-JP" altLang="en-US" sz="1400" kern="0" dirty="0">
                <a:solidFill>
                  <a:srgbClr val="FF0000"/>
                </a:solidFill>
                <a:latin typeface="Meiryo" panose="020B0604030504040204" pitchFamily="34" charset="-128"/>
              </a:rPr>
              <a:t>新成人</a:t>
            </a:r>
            <a:r>
              <a:rPr kumimoji="0" lang="en-US" altLang="ja-JP" sz="1400" kern="0" dirty="0">
                <a:solidFill>
                  <a:srgbClr val="FF0000"/>
                </a:solidFill>
                <a:latin typeface="Meiryo" panose="020B0604030504040204" pitchFamily="34" charset="-128"/>
              </a:rPr>
              <a:t>18</a:t>
            </a:r>
            <a:r>
              <a:rPr kumimoji="0" lang="ja-JP" altLang="en-US" sz="1400" kern="0" dirty="0">
                <a:solidFill>
                  <a:srgbClr val="FF0000"/>
                </a:solidFill>
                <a:latin typeface="Meiryo" panose="020B0604030504040204" pitchFamily="34" charset="-128"/>
              </a:rPr>
              <a:t>歳</a:t>
            </a:r>
            <a:r>
              <a:rPr kumimoji="0" lang="en-US" altLang="ja-JP" sz="1400" kern="0" dirty="0">
                <a:solidFill>
                  <a:srgbClr val="FF0000"/>
                </a:solidFill>
                <a:latin typeface="Meiryo" panose="020B0604030504040204" pitchFamily="34" charset="-128"/>
              </a:rPr>
              <a:t> </a:t>
            </a:r>
            <a:r>
              <a:rPr kumimoji="0" lang="ja-JP" altLang="en-US" sz="1400" kern="0" dirty="0">
                <a:solidFill>
                  <a:srgbClr val="545454"/>
                </a:solidFill>
                <a:latin typeface="Meiryo" panose="020B0604030504040204" pitchFamily="34" charset="-128"/>
              </a:rPr>
              <a:t>キャリア契約が可に</a:t>
            </a:r>
          </a:p>
        </p:txBody>
      </p:sp>
      <p:sp>
        <p:nvSpPr>
          <p:cNvPr id="42" name="正方形/長方形 41">
            <a:extLst>
              <a:ext uri="{FF2B5EF4-FFF2-40B4-BE49-F238E27FC236}">
                <a16:creationId xmlns:a16="http://schemas.microsoft.com/office/drawing/2014/main" id="{CE9BAC0B-0CBE-9B7D-64BC-4C4D83C743FF}"/>
              </a:ext>
            </a:extLst>
          </p:cNvPr>
          <p:cNvSpPr/>
          <p:nvPr/>
        </p:nvSpPr>
        <p:spPr>
          <a:xfrm>
            <a:off x="739785" y="4014069"/>
            <a:ext cx="482033" cy="783174"/>
          </a:xfrm>
          <a:prstGeom prst="rect">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43" name="三角形 35">
            <a:extLst>
              <a:ext uri="{FF2B5EF4-FFF2-40B4-BE49-F238E27FC236}">
                <a16:creationId xmlns:a16="http://schemas.microsoft.com/office/drawing/2014/main" id="{ADF1FF42-140C-B7F8-DA3F-F76CF91AAF82}"/>
              </a:ext>
            </a:extLst>
          </p:cNvPr>
          <p:cNvSpPr/>
          <p:nvPr/>
        </p:nvSpPr>
        <p:spPr>
          <a:xfrm rot="10800000">
            <a:off x="2876044" y="3596843"/>
            <a:ext cx="678873" cy="249382"/>
          </a:xfrm>
          <a:prstGeom prst="triangle">
            <a:avLst/>
          </a:prstGeom>
          <a:solidFill>
            <a:srgbClr val="FFFFFF">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44" name="正方形/長方形 43">
            <a:extLst>
              <a:ext uri="{FF2B5EF4-FFF2-40B4-BE49-F238E27FC236}">
                <a16:creationId xmlns:a16="http://schemas.microsoft.com/office/drawing/2014/main" id="{A7AF03D1-2D4E-2339-5C88-0B602181932F}"/>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a:solidFill>
                  <a:srgbClr val="545454"/>
                </a:solidFill>
                <a:latin typeface="Meiryo" panose="020B0604030504040204" pitchFamily="34" charset="-128"/>
              </a:rPr>
              <a:t>○○住宅の高断熱の家</a:t>
            </a:r>
            <a:endParaRPr kumimoji="0" lang="ja-JP" altLang="en-US" sz="1400" kern="0" dirty="0">
              <a:solidFill>
                <a:srgbClr val="545454"/>
              </a:solidFill>
              <a:latin typeface="Meiryo" panose="020B0604030504040204" pitchFamily="34" charset="-128"/>
            </a:endParaRPr>
          </a:p>
        </p:txBody>
      </p:sp>
      <p:sp>
        <p:nvSpPr>
          <p:cNvPr id="45" name="正方形/長方形 44">
            <a:extLst>
              <a:ext uri="{FF2B5EF4-FFF2-40B4-BE49-F238E27FC236}">
                <a16:creationId xmlns:a16="http://schemas.microsoft.com/office/drawing/2014/main" id="{1334F87D-BBD6-E9E7-7697-9AEBC45C5031}"/>
              </a:ext>
            </a:extLst>
          </p:cNvPr>
          <p:cNvSpPr/>
          <p:nvPr/>
        </p:nvSpPr>
        <p:spPr>
          <a:xfrm>
            <a:off x="6497783" y="2896664"/>
            <a:ext cx="482033" cy="537057"/>
          </a:xfrm>
          <a:prstGeom prst="rect">
            <a:avLst/>
          </a:prstGeom>
          <a:solidFill>
            <a:srgbClr val="00569B">
              <a:lumMod val="60000"/>
              <a:lumOff val="40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46" name="1 つの角を丸めた四角形 39">
            <a:extLst>
              <a:ext uri="{FF2B5EF4-FFF2-40B4-BE49-F238E27FC236}">
                <a16:creationId xmlns:a16="http://schemas.microsoft.com/office/drawing/2014/main" id="{EAF18C63-A8ED-074A-3235-78C8490B0838}"/>
              </a:ext>
            </a:extLst>
          </p:cNvPr>
          <p:cNvSpPr/>
          <p:nvPr/>
        </p:nvSpPr>
        <p:spPr>
          <a:xfrm>
            <a:off x="6497782" y="4970845"/>
            <a:ext cx="1338398" cy="375796"/>
          </a:xfrm>
          <a:prstGeom prst="round1Rect">
            <a:avLst>
              <a:gd name="adj" fmla="val 0"/>
            </a:avLst>
          </a:prstGeom>
          <a:solidFill>
            <a:srgbClr val="FFFFFF">
              <a:lumMod val="50000"/>
            </a:srgbClr>
          </a:solidFill>
          <a:ln w="9525" cap="flat" cmpd="sng" algn="ctr">
            <a:noFill/>
            <a:prstDash val="solid"/>
          </a:ln>
          <a:effectLst>
            <a:outerShdw dist="25400" algn="l" rotWithShape="0">
              <a:prstClr val="black">
                <a:alpha val="67200"/>
              </a:prst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POINT</a:t>
            </a:r>
            <a:endParaRPr kumimoji="0" lang="ja-JP" altLang="en-US"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47" name="正方形/長方形 46">
            <a:extLst>
              <a:ext uri="{FF2B5EF4-FFF2-40B4-BE49-F238E27FC236}">
                <a16:creationId xmlns:a16="http://schemas.microsoft.com/office/drawing/2014/main" id="{2D9FC680-4BB2-3AE7-1CC7-C16CF58CC81B}"/>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buClr>
                <a:srgbClr val="545454"/>
              </a:buClr>
              <a:defRPr/>
            </a:pPr>
            <a:r>
              <a:rPr kumimoji="0" lang="ja-JP" altLang="en-US" sz="1400" kern="0" dirty="0">
                <a:solidFill>
                  <a:srgbClr val="545454"/>
                </a:solidFill>
                <a:latin typeface="Meiryo" panose="020B0604030504040204" pitchFamily="34" charset="-128"/>
              </a:rPr>
              <a:t>断熱で</a:t>
            </a:r>
            <a:r>
              <a:rPr kumimoji="0" lang="ja-JP" altLang="en-US" sz="1400" kern="0" dirty="0">
                <a:solidFill>
                  <a:schemeClr val="accent3"/>
                </a:solidFill>
                <a:latin typeface="Meiryo" panose="020B0604030504040204" pitchFamily="34" charset="-128"/>
              </a:rPr>
              <a:t>年間</a:t>
            </a:r>
            <a:r>
              <a:rPr kumimoji="0" lang="ja-JP" altLang="en-US" sz="1400" kern="0" dirty="0">
                <a:solidFill>
                  <a:srgbClr val="FF0000"/>
                </a:solidFill>
                <a:latin typeface="Meiryo" panose="020B0604030504040204" pitchFamily="34" charset="-128"/>
              </a:rPr>
              <a:t>○万円</a:t>
            </a:r>
            <a:r>
              <a:rPr kumimoji="0" lang="ja-JP" altLang="en-US" sz="1400" kern="0" dirty="0">
                <a:solidFill>
                  <a:srgbClr val="545454"/>
                </a:solidFill>
                <a:latin typeface="Meiryo" panose="020B0604030504040204" pitchFamily="34" charset="-128"/>
              </a:rPr>
              <a:t>の差</a:t>
            </a:r>
            <a:r>
              <a:rPr kumimoji="0" lang="en-US" altLang="ja-JP" sz="1400" kern="0" dirty="0">
                <a:solidFill>
                  <a:srgbClr val="545454"/>
                </a:solidFill>
                <a:latin typeface="Meiryo" panose="020B0604030504040204" pitchFamily="34" charset="-128"/>
              </a:rPr>
              <a:t> </a:t>
            </a:r>
            <a:r>
              <a:rPr kumimoji="0" lang="ja-JP" altLang="en-US" sz="1400" kern="0" dirty="0">
                <a:solidFill>
                  <a:srgbClr val="545454"/>
                </a:solidFill>
                <a:latin typeface="Meiryo" panose="020B0604030504040204" pitchFamily="34" charset="-128"/>
              </a:rPr>
              <a:t>○○住宅</a:t>
            </a:r>
            <a:endParaRPr kumimoji="0" lang="en-US" altLang="ja-JP" sz="1400" kern="0" dirty="0">
              <a:solidFill>
                <a:srgbClr val="545454"/>
              </a:solidFill>
              <a:latin typeface="Meiryo" panose="020B0604030504040204" pitchFamily="34" charset="-128"/>
            </a:endParaRPr>
          </a:p>
          <a:p>
            <a:pPr>
              <a:lnSpc>
                <a:spcPct val="120000"/>
              </a:lnSpc>
              <a:buClr>
                <a:srgbClr val="545454"/>
              </a:buClr>
              <a:defRPr/>
            </a:pPr>
            <a:r>
              <a:rPr kumimoji="0" lang="ja-JP" altLang="en-US" sz="1400" kern="0" dirty="0">
                <a:solidFill>
                  <a:schemeClr val="accent3"/>
                </a:solidFill>
                <a:latin typeface="Meiryo" panose="020B0604030504040204" pitchFamily="34" charset="-128"/>
              </a:rPr>
              <a:t>光熱費を節約しよう</a:t>
            </a:r>
            <a:r>
              <a:rPr kumimoji="0" lang="en-US" altLang="ja-JP" sz="1400" kern="0" dirty="0">
                <a:solidFill>
                  <a:schemeClr val="accent3"/>
                </a:solidFill>
                <a:latin typeface="Meiryo" panose="020B0604030504040204" pitchFamily="34" charset="-128"/>
              </a:rPr>
              <a:t> </a:t>
            </a:r>
            <a:r>
              <a:rPr kumimoji="0" lang="ja-JP" altLang="en-US" sz="1400" kern="0" dirty="0">
                <a:solidFill>
                  <a:srgbClr val="545454"/>
                </a:solidFill>
                <a:latin typeface="Meiryo" panose="020B0604030504040204" pitchFamily="34" charset="-128"/>
              </a:rPr>
              <a:t>高断熱の家</a:t>
            </a:r>
          </a:p>
        </p:txBody>
      </p:sp>
      <p:sp>
        <p:nvSpPr>
          <p:cNvPr id="48" name="正方形/長方形 47">
            <a:extLst>
              <a:ext uri="{FF2B5EF4-FFF2-40B4-BE49-F238E27FC236}">
                <a16:creationId xmlns:a16="http://schemas.microsoft.com/office/drawing/2014/main" id="{FE491AB0-F46B-BD3C-E117-E03E58AB3D54}"/>
              </a:ext>
            </a:extLst>
          </p:cNvPr>
          <p:cNvSpPr/>
          <p:nvPr/>
        </p:nvSpPr>
        <p:spPr>
          <a:xfrm>
            <a:off x="6497783" y="4014069"/>
            <a:ext cx="482033" cy="783174"/>
          </a:xfrm>
          <a:prstGeom prst="rect">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49" name="三角形 42">
            <a:extLst>
              <a:ext uri="{FF2B5EF4-FFF2-40B4-BE49-F238E27FC236}">
                <a16:creationId xmlns:a16="http://schemas.microsoft.com/office/drawing/2014/main" id="{8EF54744-E88E-71BE-43EB-149FFB436CCA}"/>
              </a:ext>
            </a:extLst>
          </p:cNvPr>
          <p:cNvSpPr/>
          <p:nvPr/>
        </p:nvSpPr>
        <p:spPr>
          <a:xfrm rot="10800000">
            <a:off x="8634042" y="3596843"/>
            <a:ext cx="678873" cy="249382"/>
          </a:xfrm>
          <a:prstGeom prst="triangle">
            <a:avLst/>
          </a:prstGeom>
          <a:solidFill>
            <a:srgbClr val="FFFFFF">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50" name="正方形/長方形 49">
            <a:extLst>
              <a:ext uri="{FF2B5EF4-FFF2-40B4-BE49-F238E27FC236}">
                <a16:creationId xmlns:a16="http://schemas.microsoft.com/office/drawing/2014/main" id="{48E2E98B-5A17-047F-506F-230C6CDDFD5E}"/>
              </a:ext>
            </a:extLst>
          </p:cNvPr>
          <p:cNvSpPr/>
          <p:nvPr/>
        </p:nvSpPr>
        <p:spPr>
          <a:xfrm>
            <a:off x="6496261"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a:solidFill>
                  <a:srgbClr val="545454"/>
                </a:solidFill>
                <a:latin typeface="Meiryo" panose="020B0604030504040204" pitchFamily="34" charset="-128"/>
              </a:rPr>
              <a:t>ユーザーに馴染みのある主語を使いましょう</a:t>
            </a:r>
            <a:br>
              <a:rPr kumimoji="0" lang="en-US" altLang="ja-JP" sz="1400" kern="0">
                <a:solidFill>
                  <a:srgbClr val="545454"/>
                </a:solidFill>
                <a:latin typeface="Meiryo" panose="020B0604030504040204" pitchFamily="34" charset="-128"/>
              </a:rPr>
            </a:br>
            <a:r>
              <a:rPr kumimoji="0" lang="ja-JP" altLang="en-US" sz="1400" kern="0">
                <a:solidFill>
                  <a:srgbClr val="545454"/>
                </a:solidFill>
                <a:latin typeface="Meiryo" panose="020B0604030504040204" pitchFamily="34" charset="-128"/>
              </a:rPr>
              <a:t>金額が具体的に入るとよりわかりやすくなります</a:t>
            </a:r>
            <a:endParaRPr kumimoji="0" lang="ja-JP" altLang="en-US" sz="1400" kern="0" dirty="0">
              <a:solidFill>
                <a:srgbClr val="545454"/>
              </a:solidFill>
              <a:latin typeface="Meiryo" panose="020B0604030504040204" pitchFamily="34" charset="-128"/>
            </a:endParaRPr>
          </a:p>
        </p:txBody>
      </p:sp>
    </p:spTree>
    <p:extLst>
      <p:ext uri="{BB962C8B-B14F-4D97-AF65-F5344CB8AC3E}">
        <p14:creationId xmlns:p14="http://schemas.microsoft.com/office/powerpoint/2010/main" val="899815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0201F732-9879-E2F3-C5E7-3859130F3638}"/>
              </a:ext>
            </a:extLst>
          </p:cNvPr>
          <p:cNvSpPr>
            <a:spLocks noGrp="1"/>
          </p:cNvSpPr>
          <p:nvPr>
            <p:ph type="body" sz="quarter" idx="10"/>
          </p:nvPr>
        </p:nvSpPr>
        <p:spPr/>
        <p:txBody>
          <a:bodyPr/>
          <a:lstStyle/>
          <a:p>
            <a:r>
              <a:rPr lang="ja-JP" altLang="en-US" dirty="0"/>
              <a:t>②</a:t>
            </a:r>
            <a:r>
              <a:rPr lang="en-US" altLang="ja-JP" dirty="0"/>
              <a:t> </a:t>
            </a:r>
            <a:r>
              <a:rPr lang="ja-JP" altLang="en-US" dirty="0"/>
              <a:t>価値ある情報提供をする</a:t>
            </a:r>
            <a:endParaRPr kumimoji="1" lang="ja-JP" altLang="en-US" dirty="0"/>
          </a:p>
        </p:txBody>
      </p:sp>
      <p:sp>
        <p:nvSpPr>
          <p:cNvPr id="8" name="テキスト プレースホルダー 6">
            <a:extLst>
              <a:ext uri="{FF2B5EF4-FFF2-40B4-BE49-F238E27FC236}">
                <a16:creationId xmlns:a16="http://schemas.microsoft.com/office/drawing/2014/main" id="{3BCB2856-FFA8-EA6D-10AC-4EF9C5041B1B}"/>
              </a:ext>
            </a:extLst>
          </p:cNvPr>
          <p:cNvSpPr>
            <a:spLocks noGrp="1"/>
          </p:cNvSpPr>
          <p:nvPr>
            <p:ph type="body" sz="quarter" idx="12"/>
          </p:nvPr>
        </p:nvSpPr>
        <p:spPr>
          <a:xfrm>
            <a:off x="595671" y="81412"/>
            <a:ext cx="866756" cy="410840"/>
          </a:xfrm>
        </p:spPr>
        <p:txBody>
          <a:bodyPr/>
          <a:lstStyle/>
          <a:p>
            <a:pPr marL="0" indent="0">
              <a:buNone/>
            </a:pPr>
            <a:r>
              <a:rPr lang="en-US" altLang="ja-JP" sz="1100" dirty="0">
                <a:latin typeface="+mn-ea"/>
              </a:rPr>
              <a:t>TIPS</a:t>
            </a:r>
            <a:endParaRPr lang="ja-JP" altLang="en-US" sz="1100" dirty="0">
              <a:latin typeface="+mn-ea"/>
            </a:endParaRPr>
          </a:p>
        </p:txBody>
      </p:sp>
      <p:grpSp>
        <p:nvGrpSpPr>
          <p:cNvPr id="9" name="Group 1">
            <a:extLst>
              <a:ext uri="{FF2B5EF4-FFF2-40B4-BE49-F238E27FC236}">
                <a16:creationId xmlns:a16="http://schemas.microsoft.com/office/drawing/2014/main" id="{F0316613-7F10-53AD-CAAE-29D76C1F64AE}"/>
              </a:ext>
            </a:extLst>
          </p:cNvPr>
          <p:cNvGrpSpPr>
            <a:grpSpLocks/>
          </p:cNvGrpSpPr>
          <p:nvPr/>
        </p:nvGrpSpPr>
        <p:grpSpPr bwMode="auto">
          <a:xfrm>
            <a:off x="93108" y="71946"/>
            <a:ext cx="386317" cy="410840"/>
            <a:chOff x="588" y="472"/>
            <a:chExt cx="408" cy="434"/>
          </a:xfrm>
          <a:solidFill>
            <a:schemeClr val="bg1"/>
          </a:solidFill>
        </p:grpSpPr>
        <p:sp>
          <p:nvSpPr>
            <p:cNvPr id="10" name="Freeform 2">
              <a:extLst>
                <a:ext uri="{FF2B5EF4-FFF2-40B4-BE49-F238E27FC236}">
                  <a16:creationId xmlns:a16="http://schemas.microsoft.com/office/drawing/2014/main" id="{F17D00B6-3F0B-E02B-B622-3D06D50AEA64}"/>
                </a:ext>
              </a:extLst>
            </p:cNvPr>
            <p:cNvSpPr>
              <a:spLocks noChangeArrowheads="1"/>
            </p:cNvSpPr>
            <p:nvPr/>
          </p:nvSpPr>
          <p:spPr bwMode="auto">
            <a:xfrm>
              <a:off x="665" y="550"/>
              <a:ext cx="255" cy="280"/>
            </a:xfrm>
            <a:custGeom>
              <a:avLst/>
              <a:gdLst>
                <a:gd name="T0" fmla="*/ 564 w 1128"/>
                <a:gd name="T1" fmla="*/ 0 h 1239"/>
                <a:gd name="T2" fmla="*/ 0 w 1128"/>
                <a:gd name="T3" fmla="*/ 564 h 1239"/>
                <a:gd name="T4" fmla="*/ 256 w 1128"/>
                <a:gd name="T5" fmla="*/ 1037 h 1239"/>
                <a:gd name="T6" fmla="*/ 265 w 1128"/>
                <a:gd name="T7" fmla="*/ 1133 h 1239"/>
                <a:gd name="T8" fmla="*/ 378 w 1128"/>
                <a:gd name="T9" fmla="*/ 1238 h 1239"/>
                <a:gd name="T10" fmla="*/ 749 w 1128"/>
                <a:gd name="T11" fmla="*/ 1238 h 1239"/>
                <a:gd name="T12" fmla="*/ 862 w 1128"/>
                <a:gd name="T13" fmla="*/ 1133 h 1239"/>
                <a:gd name="T14" fmla="*/ 871 w 1128"/>
                <a:gd name="T15" fmla="*/ 1037 h 1239"/>
                <a:gd name="T16" fmla="*/ 1127 w 1128"/>
                <a:gd name="T17" fmla="*/ 564 h 1239"/>
                <a:gd name="T18" fmla="*/ 564 w 1128"/>
                <a:gd name="T19" fmla="*/ 0 h 1239"/>
                <a:gd name="T20" fmla="*/ 882 w 1128"/>
                <a:gd name="T21" fmla="*/ 882 h 1239"/>
                <a:gd name="T22" fmla="*/ 760 w 1128"/>
                <a:gd name="T23" fmla="*/ 967 h 1239"/>
                <a:gd name="T24" fmla="*/ 749 w 1128"/>
                <a:gd name="T25" fmla="*/ 1094 h 1239"/>
                <a:gd name="T26" fmla="*/ 746 w 1128"/>
                <a:gd name="T27" fmla="*/ 1122 h 1239"/>
                <a:gd name="T28" fmla="*/ 378 w 1128"/>
                <a:gd name="T29" fmla="*/ 1122 h 1239"/>
                <a:gd name="T30" fmla="*/ 375 w 1128"/>
                <a:gd name="T31" fmla="*/ 1094 h 1239"/>
                <a:gd name="T32" fmla="*/ 364 w 1128"/>
                <a:gd name="T33" fmla="*/ 967 h 1239"/>
                <a:gd name="T34" fmla="*/ 242 w 1128"/>
                <a:gd name="T35" fmla="*/ 882 h 1239"/>
                <a:gd name="T36" fmla="*/ 110 w 1128"/>
                <a:gd name="T37" fmla="*/ 564 h 1239"/>
                <a:gd name="T38" fmla="*/ 561 w 1128"/>
                <a:gd name="T39" fmla="*/ 113 h 1239"/>
                <a:gd name="T40" fmla="*/ 1012 w 1128"/>
                <a:gd name="T41" fmla="*/ 564 h 1239"/>
                <a:gd name="T42" fmla="*/ 882 w 1128"/>
                <a:gd name="T43" fmla="*/ 882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8" h="1239">
                  <a:moveTo>
                    <a:pt x="564" y="0"/>
                  </a:moveTo>
                  <a:cubicBezTo>
                    <a:pt x="254" y="0"/>
                    <a:pt x="0" y="254"/>
                    <a:pt x="0" y="564"/>
                  </a:cubicBezTo>
                  <a:cubicBezTo>
                    <a:pt x="0" y="761"/>
                    <a:pt x="101" y="936"/>
                    <a:pt x="256" y="1037"/>
                  </a:cubicBezTo>
                  <a:lnTo>
                    <a:pt x="265" y="1133"/>
                  </a:lnTo>
                  <a:cubicBezTo>
                    <a:pt x="271" y="1193"/>
                    <a:pt x="319" y="1238"/>
                    <a:pt x="378" y="1238"/>
                  </a:cubicBezTo>
                  <a:lnTo>
                    <a:pt x="749" y="1238"/>
                  </a:lnTo>
                  <a:cubicBezTo>
                    <a:pt x="808" y="1238"/>
                    <a:pt x="856" y="1193"/>
                    <a:pt x="862" y="1133"/>
                  </a:cubicBezTo>
                  <a:lnTo>
                    <a:pt x="871" y="1037"/>
                  </a:lnTo>
                  <a:cubicBezTo>
                    <a:pt x="1026" y="936"/>
                    <a:pt x="1127" y="764"/>
                    <a:pt x="1127" y="564"/>
                  </a:cubicBezTo>
                  <a:cubicBezTo>
                    <a:pt x="1127" y="254"/>
                    <a:pt x="873" y="0"/>
                    <a:pt x="564" y="0"/>
                  </a:cubicBezTo>
                  <a:close/>
                  <a:moveTo>
                    <a:pt x="882" y="882"/>
                  </a:moveTo>
                  <a:cubicBezTo>
                    <a:pt x="848" y="916"/>
                    <a:pt x="806" y="947"/>
                    <a:pt x="760" y="967"/>
                  </a:cubicBezTo>
                  <a:lnTo>
                    <a:pt x="749" y="1094"/>
                  </a:lnTo>
                  <a:lnTo>
                    <a:pt x="746" y="1122"/>
                  </a:lnTo>
                  <a:lnTo>
                    <a:pt x="378" y="1122"/>
                  </a:lnTo>
                  <a:lnTo>
                    <a:pt x="375" y="1094"/>
                  </a:lnTo>
                  <a:lnTo>
                    <a:pt x="364" y="967"/>
                  </a:lnTo>
                  <a:cubicBezTo>
                    <a:pt x="319" y="944"/>
                    <a:pt x="279" y="916"/>
                    <a:pt x="242" y="882"/>
                  </a:cubicBezTo>
                  <a:cubicBezTo>
                    <a:pt x="161" y="800"/>
                    <a:pt x="110" y="688"/>
                    <a:pt x="110" y="564"/>
                  </a:cubicBezTo>
                  <a:cubicBezTo>
                    <a:pt x="110" y="316"/>
                    <a:pt x="313" y="113"/>
                    <a:pt x="561" y="113"/>
                  </a:cubicBezTo>
                  <a:cubicBezTo>
                    <a:pt x="808" y="113"/>
                    <a:pt x="1012" y="316"/>
                    <a:pt x="1012" y="564"/>
                  </a:cubicBezTo>
                  <a:cubicBezTo>
                    <a:pt x="1014" y="688"/>
                    <a:pt x="964" y="800"/>
                    <a:pt x="882" y="882"/>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dirty="0"/>
            </a:p>
          </p:txBody>
        </p:sp>
        <p:sp>
          <p:nvSpPr>
            <p:cNvPr id="11" name="Freeform 3">
              <a:extLst>
                <a:ext uri="{FF2B5EF4-FFF2-40B4-BE49-F238E27FC236}">
                  <a16:creationId xmlns:a16="http://schemas.microsoft.com/office/drawing/2014/main" id="{F2E06E34-7908-BC08-F1B3-8A8D2576B31D}"/>
                </a:ext>
              </a:extLst>
            </p:cNvPr>
            <p:cNvSpPr>
              <a:spLocks noChangeArrowheads="1"/>
            </p:cNvSpPr>
            <p:nvPr/>
          </p:nvSpPr>
          <p:spPr bwMode="auto">
            <a:xfrm>
              <a:off x="729" y="881"/>
              <a:ext cx="127" cy="25"/>
            </a:xfrm>
            <a:custGeom>
              <a:avLst/>
              <a:gdLst>
                <a:gd name="T0" fmla="*/ 507 w 564"/>
                <a:gd name="T1" fmla="*/ 0 h 114"/>
                <a:gd name="T2" fmla="*/ 56 w 564"/>
                <a:gd name="T3" fmla="*/ 0 h 114"/>
                <a:gd name="T4" fmla="*/ 0 w 564"/>
                <a:gd name="T5" fmla="*/ 57 h 114"/>
                <a:gd name="T6" fmla="*/ 56 w 564"/>
                <a:gd name="T7" fmla="*/ 113 h 114"/>
                <a:gd name="T8" fmla="*/ 507 w 564"/>
                <a:gd name="T9" fmla="*/ 113 h 114"/>
                <a:gd name="T10" fmla="*/ 563 w 564"/>
                <a:gd name="T11" fmla="*/ 57 h 114"/>
                <a:gd name="T12" fmla="*/ 507 w 56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564" h="114">
                  <a:moveTo>
                    <a:pt x="507" y="0"/>
                  </a:moveTo>
                  <a:lnTo>
                    <a:pt x="56" y="0"/>
                  </a:lnTo>
                  <a:cubicBezTo>
                    <a:pt x="25" y="0"/>
                    <a:pt x="0" y="26"/>
                    <a:pt x="0" y="57"/>
                  </a:cubicBezTo>
                  <a:cubicBezTo>
                    <a:pt x="0" y="88"/>
                    <a:pt x="25" y="113"/>
                    <a:pt x="56" y="113"/>
                  </a:cubicBezTo>
                  <a:lnTo>
                    <a:pt x="507" y="113"/>
                  </a:lnTo>
                  <a:cubicBezTo>
                    <a:pt x="538" y="113"/>
                    <a:pt x="563" y="88"/>
                    <a:pt x="563" y="57"/>
                  </a:cubicBezTo>
                  <a:cubicBezTo>
                    <a:pt x="563" y="26"/>
                    <a:pt x="538" y="0"/>
                    <a:pt x="507"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2" name="Freeform 4">
              <a:extLst>
                <a:ext uri="{FF2B5EF4-FFF2-40B4-BE49-F238E27FC236}">
                  <a16:creationId xmlns:a16="http://schemas.microsoft.com/office/drawing/2014/main" id="{37837BF9-185B-A25F-030B-F3735AC63B9D}"/>
                </a:ext>
              </a:extLst>
            </p:cNvPr>
            <p:cNvSpPr>
              <a:spLocks noChangeArrowheads="1"/>
            </p:cNvSpPr>
            <p:nvPr/>
          </p:nvSpPr>
          <p:spPr bwMode="auto">
            <a:xfrm>
              <a:off x="729" y="843"/>
              <a:ext cx="127" cy="25"/>
            </a:xfrm>
            <a:custGeom>
              <a:avLst/>
              <a:gdLst>
                <a:gd name="T0" fmla="*/ 507 w 564"/>
                <a:gd name="T1" fmla="*/ 0 h 114"/>
                <a:gd name="T2" fmla="*/ 56 w 564"/>
                <a:gd name="T3" fmla="*/ 0 h 114"/>
                <a:gd name="T4" fmla="*/ 0 w 564"/>
                <a:gd name="T5" fmla="*/ 57 h 114"/>
                <a:gd name="T6" fmla="*/ 56 w 564"/>
                <a:gd name="T7" fmla="*/ 113 h 114"/>
                <a:gd name="T8" fmla="*/ 507 w 564"/>
                <a:gd name="T9" fmla="*/ 113 h 114"/>
                <a:gd name="T10" fmla="*/ 563 w 564"/>
                <a:gd name="T11" fmla="*/ 57 h 114"/>
                <a:gd name="T12" fmla="*/ 507 w 56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564" h="114">
                  <a:moveTo>
                    <a:pt x="507" y="0"/>
                  </a:moveTo>
                  <a:lnTo>
                    <a:pt x="56" y="0"/>
                  </a:lnTo>
                  <a:cubicBezTo>
                    <a:pt x="25" y="0"/>
                    <a:pt x="0" y="26"/>
                    <a:pt x="0" y="57"/>
                  </a:cubicBezTo>
                  <a:cubicBezTo>
                    <a:pt x="0" y="89"/>
                    <a:pt x="25" y="113"/>
                    <a:pt x="56" y="113"/>
                  </a:cubicBezTo>
                  <a:lnTo>
                    <a:pt x="507" y="113"/>
                  </a:lnTo>
                  <a:cubicBezTo>
                    <a:pt x="538" y="113"/>
                    <a:pt x="563" y="89"/>
                    <a:pt x="563" y="57"/>
                  </a:cubicBezTo>
                  <a:cubicBezTo>
                    <a:pt x="563" y="26"/>
                    <a:pt x="538" y="0"/>
                    <a:pt x="507"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3" name="Freeform 5">
              <a:extLst>
                <a:ext uri="{FF2B5EF4-FFF2-40B4-BE49-F238E27FC236}">
                  <a16:creationId xmlns:a16="http://schemas.microsoft.com/office/drawing/2014/main" id="{B4ACC325-84EE-01F2-5B9B-6E4F860C5065}"/>
                </a:ext>
              </a:extLst>
            </p:cNvPr>
            <p:cNvSpPr>
              <a:spLocks noChangeArrowheads="1"/>
            </p:cNvSpPr>
            <p:nvPr/>
          </p:nvSpPr>
          <p:spPr bwMode="auto">
            <a:xfrm>
              <a:off x="781" y="472"/>
              <a:ext cx="24" cy="50"/>
            </a:xfrm>
            <a:custGeom>
              <a:avLst/>
              <a:gdLst>
                <a:gd name="T0" fmla="*/ 56 w 112"/>
                <a:gd name="T1" fmla="*/ 225 h 226"/>
                <a:gd name="T2" fmla="*/ 111 w 112"/>
                <a:gd name="T3" fmla="*/ 169 h 226"/>
                <a:gd name="T4" fmla="*/ 111 w 112"/>
                <a:gd name="T5" fmla="*/ 56 h 226"/>
                <a:gd name="T6" fmla="*/ 56 w 112"/>
                <a:gd name="T7" fmla="*/ 0 h 226"/>
                <a:gd name="T8" fmla="*/ 0 w 112"/>
                <a:gd name="T9" fmla="*/ 56 h 226"/>
                <a:gd name="T10" fmla="*/ 0 w 112"/>
                <a:gd name="T11" fmla="*/ 169 h 226"/>
                <a:gd name="T12" fmla="*/ 56 w 112"/>
                <a:gd name="T13" fmla="*/ 225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56" y="225"/>
                  </a:moveTo>
                  <a:cubicBezTo>
                    <a:pt x="86" y="225"/>
                    <a:pt x="111" y="200"/>
                    <a:pt x="111" y="169"/>
                  </a:cubicBezTo>
                  <a:lnTo>
                    <a:pt x="111" y="56"/>
                  </a:lnTo>
                  <a:cubicBezTo>
                    <a:pt x="111" y="25"/>
                    <a:pt x="86" y="0"/>
                    <a:pt x="56" y="0"/>
                  </a:cubicBezTo>
                  <a:cubicBezTo>
                    <a:pt x="25" y="0"/>
                    <a:pt x="0" y="25"/>
                    <a:pt x="0" y="56"/>
                  </a:cubicBezTo>
                  <a:lnTo>
                    <a:pt x="0" y="169"/>
                  </a:lnTo>
                  <a:cubicBezTo>
                    <a:pt x="0" y="200"/>
                    <a:pt x="25" y="225"/>
                    <a:pt x="56" y="22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4" name="Freeform 6">
              <a:extLst>
                <a:ext uri="{FF2B5EF4-FFF2-40B4-BE49-F238E27FC236}">
                  <a16:creationId xmlns:a16="http://schemas.microsoft.com/office/drawing/2014/main" id="{2DB45826-1C18-834E-A0CF-96C939F34CB8}"/>
                </a:ext>
              </a:extLst>
            </p:cNvPr>
            <p:cNvSpPr>
              <a:spLocks noChangeArrowheads="1"/>
            </p:cNvSpPr>
            <p:nvPr/>
          </p:nvSpPr>
          <p:spPr bwMode="auto">
            <a:xfrm>
              <a:off x="906" y="531"/>
              <a:ext cx="45" cy="45"/>
            </a:xfrm>
            <a:custGeom>
              <a:avLst/>
              <a:gdLst>
                <a:gd name="T0" fmla="*/ 180 w 204"/>
                <a:gd name="T1" fmla="*/ 23 h 204"/>
                <a:gd name="T2" fmla="*/ 101 w 204"/>
                <a:gd name="T3" fmla="*/ 23 h 204"/>
                <a:gd name="T4" fmla="*/ 22 w 204"/>
                <a:gd name="T5" fmla="*/ 102 h 204"/>
                <a:gd name="T6" fmla="*/ 22 w 204"/>
                <a:gd name="T7" fmla="*/ 181 h 204"/>
                <a:gd name="T8" fmla="*/ 101 w 204"/>
                <a:gd name="T9" fmla="*/ 181 h 204"/>
                <a:gd name="T10" fmla="*/ 180 w 204"/>
                <a:gd name="T11" fmla="*/ 102 h 204"/>
                <a:gd name="T12" fmla="*/ 180 w 204"/>
                <a:gd name="T13" fmla="*/ 23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180" y="23"/>
                  </a:moveTo>
                  <a:cubicBezTo>
                    <a:pt x="158" y="0"/>
                    <a:pt x="121" y="0"/>
                    <a:pt x="101" y="23"/>
                  </a:cubicBezTo>
                  <a:lnTo>
                    <a:pt x="22" y="102"/>
                  </a:lnTo>
                  <a:cubicBezTo>
                    <a:pt x="0" y="124"/>
                    <a:pt x="0" y="161"/>
                    <a:pt x="22" y="181"/>
                  </a:cubicBezTo>
                  <a:cubicBezTo>
                    <a:pt x="45" y="203"/>
                    <a:pt x="81" y="203"/>
                    <a:pt x="101" y="181"/>
                  </a:cubicBezTo>
                  <a:lnTo>
                    <a:pt x="180" y="102"/>
                  </a:lnTo>
                  <a:cubicBezTo>
                    <a:pt x="203" y="79"/>
                    <a:pt x="203" y="43"/>
                    <a:pt x="180" y="2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5" name="Freeform 7">
              <a:extLst>
                <a:ext uri="{FF2B5EF4-FFF2-40B4-BE49-F238E27FC236}">
                  <a16:creationId xmlns:a16="http://schemas.microsoft.com/office/drawing/2014/main" id="{EAD8EB5A-FE67-0C5D-91D9-680EDF05516C}"/>
                </a:ext>
              </a:extLst>
            </p:cNvPr>
            <p:cNvSpPr>
              <a:spLocks noChangeArrowheads="1"/>
            </p:cNvSpPr>
            <p:nvPr/>
          </p:nvSpPr>
          <p:spPr bwMode="auto">
            <a:xfrm>
              <a:off x="635" y="531"/>
              <a:ext cx="45" cy="45"/>
            </a:xfrm>
            <a:custGeom>
              <a:avLst/>
              <a:gdLst>
                <a:gd name="T0" fmla="*/ 181 w 204"/>
                <a:gd name="T1" fmla="*/ 181 h 204"/>
                <a:gd name="T2" fmla="*/ 181 w 204"/>
                <a:gd name="T3" fmla="*/ 102 h 204"/>
                <a:gd name="T4" fmla="*/ 102 w 204"/>
                <a:gd name="T5" fmla="*/ 23 h 204"/>
                <a:gd name="T6" fmla="*/ 23 w 204"/>
                <a:gd name="T7" fmla="*/ 23 h 204"/>
                <a:gd name="T8" fmla="*/ 23 w 204"/>
                <a:gd name="T9" fmla="*/ 102 h 204"/>
                <a:gd name="T10" fmla="*/ 102 w 204"/>
                <a:gd name="T11" fmla="*/ 181 h 204"/>
                <a:gd name="T12" fmla="*/ 181 w 204"/>
                <a:gd name="T13" fmla="*/ 181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181" y="181"/>
                  </a:moveTo>
                  <a:cubicBezTo>
                    <a:pt x="203" y="158"/>
                    <a:pt x="203" y="122"/>
                    <a:pt x="181" y="102"/>
                  </a:cubicBezTo>
                  <a:lnTo>
                    <a:pt x="102" y="23"/>
                  </a:lnTo>
                  <a:cubicBezTo>
                    <a:pt x="79" y="0"/>
                    <a:pt x="43" y="0"/>
                    <a:pt x="23" y="23"/>
                  </a:cubicBezTo>
                  <a:cubicBezTo>
                    <a:pt x="3" y="45"/>
                    <a:pt x="0" y="82"/>
                    <a:pt x="23" y="102"/>
                  </a:cubicBezTo>
                  <a:lnTo>
                    <a:pt x="102" y="181"/>
                  </a:lnTo>
                  <a:cubicBezTo>
                    <a:pt x="124" y="203"/>
                    <a:pt x="158" y="203"/>
                    <a:pt x="181" y="18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6" name="Freeform 8">
              <a:extLst>
                <a:ext uri="{FF2B5EF4-FFF2-40B4-BE49-F238E27FC236}">
                  <a16:creationId xmlns:a16="http://schemas.microsoft.com/office/drawing/2014/main" id="{3FA16518-E3B3-05EB-ABB5-0833EC34C0B9}"/>
                </a:ext>
              </a:extLst>
            </p:cNvPr>
            <p:cNvSpPr>
              <a:spLocks noChangeArrowheads="1"/>
            </p:cNvSpPr>
            <p:nvPr/>
          </p:nvSpPr>
          <p:spPr bwMode="auto">
            <a:xfrm>
              <a:off x="588" y="677"/>
              <a:ext cx="50" cy="24"/>
            </a:xfrm>
            <a:custGeom>
              <a:avLst/>
              <a:gdLst>
                <a:gd name="T0" fmla="*/ 169 w 227"/>
                <a:gd name="T1" fmla="*/ 0 h 112"/>
                <a:gd name="T2" fmla="*/ 57 w 227"/>
                <a:gd name="T3" fmla="*/ 0 h 112"/>
                <a:gd name="T4" fmla="*/ 0 w 227"/>
                <a:gd name="T5" fmla="*/ 56 h 112"/>
                <a:gd name="T6" fmla="*/ 57 w 227"/>
                <a:gd name="T7" fmla="*/ 111 h 112"/>
                <a:gd name="T8" fmla="*/ 169 w 227"/>
                <a:gd name="T9" fmla="*/ 111 h 112"/>
                <a:gd name="T10" fmla="*/ 226 w 227"/>
                <a:gd name="T11" fmla="*/ 56 h 112"/>
                <a:gd name="T12" fmla="*/ 169 w 227"/>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27" h="112">
                  <a:moveTo>
                    <a:pt x="169" y="0"/>
                  </a:moveTo>
                  <a:lnTo>
                    <a:pt x="57" y="0"/>
                  </a:lnTo>
                  <a:cubicBezTo>
                    <a:pt x="26" y="0"/>
                    <a:pt x="0" y="25"/>
                    <a:pt x="0" y="56"/>
                  </a:cubicBezTo>
                  <a:cubicBezTo>
                    <a:pt x="0" y="86"/>
                    <a:pt x="26" y="111"/>
                    <a:pt x="57" y="111"/>
                  </a:cubicBezTo>
                  <a:lnTo>
                    <a:pt x="169" y="111"/>
                  </a:lnTo>
                  <a:cubicBezTo>
                    <a:pt x="201" y="111"/>
                    <a:pt x="226" y="86"/>
                    <a:pt x="226" y="56"/>
                  </a:cubicBezTo>
                  <a:cubicBezTo>
                    <a:pt x="226" y="25"/>
                    <a:pt x="201" y="0"/>
                    <a:pt x="169"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7" name="Freeform 9">
              <a:extLst>
                <a:ext uri="{FF2B5EF4-FFF2-40B4-BE49-F238E27FC236}">
                  <a16:creationId xmlns:a16="http://schemas.microsoft.com/office/drawing/2014/main" id="{E952C4FB-468D-7C7C-EA1C-BE61B797C1A7}"/>
                </a:ext>
              </a:extLst>
            </p:cNvPr>
            <p:cNvSpPr>
              <a:spLocks noChangeArrowheads="1"/>
            </p:cNvSpPr>
            <p:nvPr/>
          </p:nvSpPr>
          <p:spPr bwMode="auto">
            <a:xfrm>
              <a:off x="947" y="677"/>
              <a:ext cx="50" cy="24"/>
            </a:xfrm>
            <a:custGeom>
              <a:avLst/>
              <a:gdLst>
                <a:gd name="T0" fmla="*/ 169 w 227"/>
                <a:gd name="T1" fmla="*/ 0 h 112"/>
                <a:gd name="T2" fmla="*/ 57 w 227"/>
                <a:gd name="T3" fmla="*/ 0 h 112"/>
                <a:gd name="T4" fmla="*/ 0 w 227"/>
                <a:gd name="T5" fmla="*/ 56 h 112"/>
                <a:gd name="T6" fmla="*/ 57 w 227"/>
                <a:gd name="T7" fmla="*/ 111 h 112"/>
                <a:gd name="T8" fmla="*/ 169 w 227"/>
                <a:gd name="T9" fmla="*/ 111 h 112"/>
                <a:gd name="T10" fmla="*/ 226 w 227"/>
                <a:gd name="T11" fmla="*/ 56 h 112"/>
                <a:gd name="T12" fmla="*/ 169 w 227"/>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27" h="112">
                  <a:moveTo>
                    <a:pt x="169" y="0"/>
                  </a:moveTo>
                  <a:lnTo>
                    <a:pt x="57" y="0"/>
                  </a:lnTo>
                  <a:cubicBezTo>
                    <a:pt x="25" y="0"/>
                    <a:pt x="0" y="25"/>
                    <a:pt x="0" y="56"/>
                  </a:cubicBezTo>
                  <a:cubicBezTo>
                    <a:pt x="0" y="86"/>
                    <a:pt x="25" y="111"/>
                    <a:pt x="57" y="111"/>
                  </a:cubicBezTo>
                  <a:lnTo>
                    <a:pt x="169" y="111"/>
                  </a:lnTo>
                  <a:cubicBezTo>
                    <a:pt x="200" y="111"/>
                    <a:pt x="226" y="86"/>
                    <a:pt x="226" y="56"/>
                  </a:cubicBezTo>
                  <a:cubicBezTo>
                    <a:pt x="226" y="25"/>
                    <a:pt x="200" y="0"/>
                    <a:pt x="169"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grpSp>
      <p:sp>
        <p:nvSpPr>
          <p:cNvPr id="32" name="テキスト ボックス 31">
            <a:extLst>
              <a:ext uri="{FF2B5EF4-FFF2-40B4-BE49-F238E27FC236}">
                <a16:creationId xmlns:a16="http://schemas.microsoft.com/office/drawing/2014/main" id="{6D81FFDA-C93A-6F5E-EA9C-E3D1A713BBF0}"/>
              </a:ext>
            </a:extLst>
          </p:cNvPr>
          <p:cNvSpPr txBox="1"/>
          <p:nvPr/>
        </p:nvSpPr>
        <p:spPr>
          <a:xfrm>
            <a:off x="466800" y="1257143"/>
            <a:ext cx="11245776" cy="578620"/>
          </a:xfrm>
          <a:prstGeom prst="rect">
            <a:avLst/>
          </a:prstGeom>
          <a:noFill/>
        </p:spPr>
        <p:txBody>
          <a:bodyPr wrap="squar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rPr>
              <a:t>新しい情報や、これまでのユーザーの知識を更新するようなトピックを盛り込むことで</a:t>
            </a:r>
            <a:endParaRPr kumimoji="1" lang="en-US" altLang="ja-JP"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rPr>
              <a:t>ユーザーを引き込む工夫ができます。</a:t>
            </a:r>
            <a:endParaRPr kumimoji="1" lang="en-US" altLang="ja-JP"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endParaRPr>
          </a:p>
        </p:txBody>
      </p:sp>
      <p:sp>
        <p:nvSpPr>
          <p:cNvPr id="35" name="1 つの角を丸めた四角形 10">
            <a:extLst>
              <a:ext uri="{FF2B5EF4-FFF2-40B4-BE49-F238E27FC236}">
                <a16:creationId xmlns:a16="http://schemas.microsoft.com/office/drawing/2014/main" id="{50050091-4A7E-B3E4-6E6E-ED170B7EAB0B}"/>
              </a:ext>
            </a:extLst>
          </p:cNvPr>
          <p:cNvSpPr/>
          <p:nvPr/>
        </p:nvSpPr>
        <p:spPr>
          <a:xfrm>
            <a:off x="6240461" y="2281984"/>
            <a:ext cx="3787776" cy="375795"/>
          </a:xfrm>
          <a:prstGeom prst="round1Rect">
            <a:avLst>
              <a:gd name="adj" fmla="val 0"/>
            </a:avLst>
          </a:prstGeom>
          <a:solidFill>
            <a:schemeClr val="accent1"/>
          </a:solidFill>
          <a:ln w="9525" cap="flat" cmpd="sng" algn="ctr">
            <a:solidFill>
              <a:schemeClr val="accent1"/>
            </a:solidFill>
            <a:prstDash val="solid"/>
          </a:ln>
          <a:effectLst>
            <a:outerShdw dist="25400" algn="l" rotWithShape="0">
              <a:srgbClr val="C9002C">
                <a:lumMod val="75000"/>
                <a:alpha val="85000"/>
              </a:srgb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600" b="1" dirty="0">
                <a:solidFill>
                  <a:schemeClr val="bg1"/>
                </a:solidFill>
                <a:latin typeface="Meiryo" panose="020B0604030504040204" pitchFamily="34" charset="-128"/>
                <a:ea typeface="Meiryo" panose="020B0604030504040204" pitchFamily="34" charset="-128"/>
              </a:rPr>
              <a:t>新しい情報</a:t>
            </a:r>
          </a:p>
        </p:txBody>
      </p:sp>
      <p:sp>
        <p:nvSpPr>
          <p:cNvPr id="36" name="1 つの角を丸めた四角形 21">
            <a:extLst>
              <a:ext uri="{FF2B5EF4-FFF2-40B4-BE49-F238E27FC236}">
                <a16:creationId xmlns:a16="http://schemas.microsoft.com/office/drawing/2014/main" id="{275A9E1D-4C65-C8F9-F24A-2A9F87925ACF}"/>
              </a:ext>
            </a:extLst>
          </p:cNvPr>
          <p:cNvSpPr/>
          <p:nvPr/>
        </p:nvSpPr>
        <p:spPr>
          <a:xfrm>
            <a:off x="479424" y="2281984"/>
            <a:ext cx="3787776" cy="375795"/>
          </a:xfrm>
          <a:prstGeom prst="round1Rect">
            <a:avLst>
              <a:gd name="adj" fmla="val 0"/>
            </a:avLst>
          </a:prstGeom>
          <a:solidFill>
            <a:schemeClr val="accent1"/>
          </a:solidFill>
          <a:ln w="9525" cap="flat" cmpd="sng" algn="ctr">
            <a:solidFill>
              <a:schemeClr val="accent1"/>
            </a:solidFill>
            <a:prstDash val="solid"/>
          </a:ln>
          <a:effectLst>
            <a:outerShdw dist="25400" algn="l" rotWithShape="0">
              <a:srgbClr val="C9002C">
                <a:lumMod val="75000"/>
                <a:alpha val="85000"/>
              </a:srgb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600" b="1" dirty="0">
                <a:solidFill>
                  <a:schemeClr val="bg1"/>
                </a:solidFill>
                <a:latin typeface="Meiryo" panose="020B0604030504040204" pitchFamily="34" charset="-128"/>
                <a:ea typeface="Meiryo" panose="020B0604030504040204" pitchFamily="34" charset="-128"/>
              </a:rPr>
              <a:t>これまでの知識を更新するトピック</a:t>
            </a:r>
          </a:p>
        </p:txBody>
      </p:sp>
      <p:sp>
        <p:nvSpPr>
          <p:cNvPr id="31" name="正方形/長方形 30">
            <a:extLst>
              <a:ext uri="{FF2B5EF4-FFF2-40B4-BE49-F238E27FC236}">
                <a16:creationId xmlns:a16="http://schemas.microsoft.com/office/drawing/2014/main" id="{B7F358B8-349B-ED0A-2D9D-0129863E8036}"/>
              </a:ext>
            </a:extLst>
          </p:cNvPr>
          <p:cNvSpPr/>
          <p:nvPr/>
        </p:nvSpPr>
        <p:spPr>
          <a:xfrm>
            <a:off x="479424" y="2657779"/>
            <a:ext cx="5472114" cy="3723971"/>
          </a:xfrm>
          <a:prstGeom prst="rect">
            <a:avLst/>
          </a:prstGeom>
          <a:solidFill>
            <a:srgbClr val="F5F5F5"/>
          </a:solidFill>
          <a:ln w="9525" cap="flat" cmpd="sng" algn="ctr">
            <a:noFill/>
            <a:prstDash val="solid"/>
          </a:ln>
          <a:effectLst>
            <a:outerShdw blurRad="38100" dist="25400" dir="2700000" algn="tl" rotWithShape="0">
              <a:prstClr val="black">
                <a:alpha val="40000"/>
              </a:prstClr>
            </a:outerShdw>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51" name="正方形/長方形 50">
            <a:extLst>
              <a:ext uri="{FF2B5EF4-FFF2-40B4-BE49-F238E27FC236}">
                <a16:creationId xmlns:a16="http://schemas.microsoft.com/office/drawing/2014/main" id="{BF8C33DA-0576-CA78-E65A-3613DD0941EA}"/>
              </a:ext>
            </a:extLst>
          </p:cNvPr>
          <p:cNvSpPr/>
          <p:nvPr/>
        </p:nvSpPr>
        <p:spPr>
          <a:xfrm>
            <a:off x="6240461" y="2657779"/>
            <a:ext cx="5472114" cy="3723971"/>
          </a:xfrm>
          <a:prstGeom prst="rect">
            <a:avLst/>
          </a:prstGeom>
          <a:solidFill>
            <a:srgbClr val="F5F5F5"/>
          </a:solidFill>
          <a:ln w="9525" cap="flat" cmpd="sng" algn="ctr">
            <a:noFill/>
            <a:prstDash val="solid"/>
          </a:ln>
          <a:effectLst>
            <a:outerShdw blurRad="38100" dist="25400" dir="2700000" algn="tl" rotWithShape="0">
              <a:prstClr val="black">
                <a:alpha val="40000"/>
              </a:prstClr>
            </a:outerShdw>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52" name="正方形/長方形 51">
            <a:extLst>
              <a:ext uri="{FF2B5EF4-FFF2-40B4-BE49-F238E27FC236}">
                <a16:creationId xmlns:a16="http://schemas.microsoft.com/office/drawing/2014/main" id="{0C7CDDE0-CBF5-3F67-33BD-6D8891F0B447}"/>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dirty="0">
                <a:solidFill>
                  <a:srgbClr val="545454"/>
                </a:solidFill>
                <a:latin typeface="Meiryo" panose="020B0604030504040204" pitchFamily="34" charset="-128"/>
              </a:rPr>
              <a:t>○○の中古車は万全の保証</a:t>
            </a:r>
          </a:p>
        </p:txBody>
      </p:sp>
      <p:sp>
        <p:nvSpPr>
          <p:cNvPr id="53" name="正方形/長方形 52">
            <a:extLst>
              <a:ext uri="{FF2B5EF4-FFF2-40B4-BE49-F238E27FC236}">
                <a16:creationId xmlns:a16="http://schemas.microsoft.com/office/drawing/2014/main" id="{B6E1AE32-E450-B579-BB99-957FC3C015BE}"/>
              </a:ext>
            </a:extLst>
          </p:cNvPr>
          <p:cNvSpPr/>
          <p:nvPr/>
        </p:nvSpPr>
        <p:spPr>
          <a:xfrm>
            <a:off x="739785" y="2896664"/>
            <a:ext cx="482033" cy="537057"/>
          </a:xfrm>
          <a:prstGeom prst="rect">
            <a:avLst/>
          </a:prstGeom>
          <a:solidFill>
            <a:srgbClr val="00569B">
              <a:lumMod val="60000"/>
              <a:lumOff val="40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54" name="正方形/長方形 53">
            <a:extLst>
              <a:ext uri="{FF2B5EF4-FFF2-40B4-BE49-F238E27FC236}">
                <a16:creationId xmlns:a16="http://schemas.microsoft.com/office/drawing/2014/main" id="{AB8FA5F1-EF09-D293-25F4-5E46249A5B75}"/>
              </a:ext>
            </a:extLst>
          </p:cNvPr>
          <p:cNvSpPr/>
          <p:nvPr/>
        </p:nvSpPr>
        <p:spPr>
          <a:xfrm>
            <a:off x="739784"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dirty="0">
                <a:solidFill>
                  <a:srgbClr val="545454"/>
                </a:solidFill>
                <a:latin typeface="Meiryo" panose="020B0604030504040204" pitchFamily="34" charset="-128"/>
              </a:rPr>
              <a:t>掲載面がニュースを提供する場所であることを踏まえて</a:t>
            </a:r>
            <a:endParaRPr kumimoji="0" lang="en-US" altLang="ja-JP" sz="1400" kern="0" dirty="0">
              <a:solidFill>
                <a:srgbClr val="545454"/>
              </a:solidFill>
              <a:latin typeface="Meiryo" panose="020B0604030504040204" pitchFamily="34" charset="-128"/>
            </a:endParaRPr>
          </a:p>
          <a:p>
            <a:pPr>
              <a:lnSpc>
                <a:spcPct val="120000"/>
              </a:lnSpc>
              <a:defRPr/>
            </a:pPr>
            <a:r>
              <a:rPr kumimoji="0" lang="ja-JP" altLang="en-US" sz="1400" kern="0" dirty="0">
                <a:solidFill>
                  <a:srgbClr val="545454"/>
                </a:solidFill>
                <a:latin typeface="Meiryo" panose="020B0604030504040204" pitchFamily="34" charset="-128"/>
              </a:rPr>
              <a:t>ユーザーへのインプットがある内容だとベターです</a:t>
            </a:r>
            <a:endParaRPr kumimoji="0" lang="en-US" altLang="ja-JP" sz="1400" kern="0" dirty="0">
              <a:solidFill>
                <a:srgbClr val="545454"/>
              </a:solidFill>
              <a:latin typeface="Meiryo" panose="020B0604030504040204" pitchFamily="34" charset="-128"/>
            </a:endParaRPr>
          </a:p>
        </p:txBody>
      </p:sp>
      <p:sp>
        <p:nvSpPr>
          <p:cNvPr id="55" name="1 つの角を丸めた四角形 32">
            <a:extLst>
              <a:ext uri="{FF2B5EF4-FFF2-40B4-BE49-F238E27FC236}">
                <a16:creationId xmlns:a16="http://schemas.microsoft.com/office/drawing/2014/main" id="{45911582-9FBD-3C61-4243-15BC247B56F6}"/>
              </a:ext>
            </a:extLst>
          </p:cNvPr>
          <p:cNvSpPr/>
          <p:nvPr/>
        </p:nvSpPr>
        <p:spPr>
          <a:xfrm>
            <a:off x="739784" y="4970845"/>
            <a:ext cx="1338398" cy="375796"/>
          </a:xfrm>
          <a:prstGeom prst="round1Rect">
            <a:avLst>
              <a:gd name="adj" fmla="val 0"/>
            </a:avLst>
          </a:prstGeom>
          <a:solidFill>
            <a:srgbClr val="FFFFFF">
              <a:lumMod val="50000"/>
            </a:srgbClr>
          </a:solidFill>
          <a:ln w="9525" cap="flat" cmpd="sng" algn="ctr">
            <a:noFill/>
            <a:prstDash val="solid"/>
          </a:ln>
          <a:effectLst>
            <a:outerShdw dist="25400" algn="l" rotWithShape="0">
              <a:prstClr val="black">
                <a:alpha val="67200"/>
              </a:prst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POINT</a:t>
            </a:r>
            <a:endParaRPr kumimoji="0" lang="ja-JP" altLang="en-US"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56" name="正方形/長方形 55">
            <a:extLst>
              <a:ext uri="{FF2B5EF4-FFF2-40B4-BE49-F238E27FC236}">
                <a16:creationId xmlns:a16="http://schemas.microsoft.com/office/drawing/2014/main" id="{6CF237C7-749C-A605-0356-7FD09C5C09AF}"/>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buClr>
                <a:srgbClr val="545454"/>
              </a:buClr>
              <a:defRPr/>
            </a:pPr>
            <a:r>
              <a:rPr kumimoji="0" lang="ja-JP" altLang="en-US" sz="1400" kern="0" dirty="0">
                <a:solidFill>
                  <a:schemeClr val="accent3"/>
                </a:solidFill>
                <a:latin typeface="Meiryo" panose="020B0604030504040204" pitchFamily="34" charset="-128"/>
              </a:rPr>
              <a:t>新車より安心</a:t>
            </a:r>
            <a:r>
              <a:rPr kumimoji="0" lang="ja-JP" altLang="en-US" sz="1400" kern="0" dirty="0">
                <a:solidFill>
                  <a:srgbClr val="545454"/>
                </a:solidFill>
                <a:latin typeface="Meiryo" panose="020B0604030504040204" pitchFamily="34" charset="-128"/>
              </a:rPr>
              <a:t>？</a:t>
            </a:r>
            <a:r>
              <a:rPr kumimoji="0" lang="en-US" altLang="ja-JP" sz="1400" kern="0" dirty="0">
                <a:solidFill>
                  <a:srgbClr val="545454"/>
                </a:solidFill>
                <a:latin typeface="Meiryo" panose="020B0604030504040204" pitchFamily="34" charset="-128"/>
              </a:rPr>
              <a:t> </a:t>
            </a:r>
            <a:r>
              <a:rPr kumimoji="0" lang="ja-JP" altLang="en-US" sz="1400" kern="0" dirty="0">
                <a:solidFill>
                  <a:srgbClr val="545454"/>
                </a:solidFill>
                <a:latin typeface="Meiryo" panose="020B0604030504040204" pitchFamily="34" charset="-128"/>
              </a:rPr>
              <a:t>○○の中古車保証</a:t>
            </a:r>
            <a:r>
              <a:rPr kumimoji="0" lang="en-US" altLang="ja-JP" sz="1400" kern="0" dirty="0">
                <a:solidFill>
                  <a:srgbClr val="545454"/>
                </a:solidFill>
                <a:latin typeface="Meiryo" panose="020B0604030504040204" pitchFamily="34" charset="-128"/>
              </a:rPr>
              <a:t> </a:t>
            </a:r>
          </a:p>
          <a:p>
            <a:pPr>
              <a:lnSpc>
                <a:spcPct val="120000"/>
              </a:lnSpc>
              <a:buClr>
                <a:srgbClr val="545454"/>
              </a:buClr>
              <a:defRPr/>
            </a:pPr>
            <a:r>
              <a:rPr kumimoji="0" lang="ja-JP" altLang="en-US" sz="1400" kern="0" dirty="0">
                <a:solidFill>
                  <a:schemeClr val="accent3"/>
                </a:solidFill>
                <a:latin typeface="Meiryo" panose="020B0604030504040204" pitchFamily="34" charset="-128"/>
              </a:rPr>
              <a:t>実は損</a:t>
            </a:r>
            <a:r>
              <a:rPr kumimoji="0" lang="ja-JP" altLang="en-US" sz="1400" kern="0" dirty="0">
                <a:solidFill>
                  <a:srgbClr val="545454"/>
                </a:solidFill>
                <a:latin typeface="Meiryo" panose="020B0604030504040204" pitchFamily="34" charset="-128"/>
              </a:rPr>
              <a:t>？</a:t>
            </a:r>
            <a:r>
              <a:rPr kumimoji="0" lang="en-US" altLang="ja-JP" sz="1400" kern="0" dirty="0">
                <a:solidFill>
                  <a:srgbClr val="545454"/>
                </a:solidFill>
                <a:latin typeface="Meiryo" panose="020B0604030504040204" pitchFamily="34" charset="-128"/>
              </a:rPr>
              <a:t> </a:t>
            </a:r>
            <a:r>
              <a:rPr kumimoji="0" lang="ja-JP" altLang="en-US" sz="1400" kern="0" dirty="0">
                <a:solidFill>
                  <a:srgbClr val="545454"/>
                </a:solidFill>
                <a:latin typeface="Meiryo" panose="020B0604030504040204" pitchFamily="34" charset="-128"/>
              </a:rPr>
              <a:t>コンビニでの現金払い</a:t>
            </a:r>
          </a:p>
        </p:txBody>
      </p:sp>
      <p:sp>
        <p:nvSpPr>
          <p:cNvPr id="57" name="正方形/長方形 56">
            <a:extLst>
              <a:ext uri="{FF2B5EF4-FFF2-40B4-BE49-F238E27FC236}">
                <a16:creationId xmlns:a16="http://schemas.microsoft.com/office/drawing/2014/main" id="{060D8DCB-12DB-C106-9870-A33253B1CEC0}"/>
              </a:ext>
            </a:extLst>
          </p:cNvPr>
          <p:cNvSpPr/>
          <p:nvPr/>
        </p:nvSpPr>
        <p:spPr>
          <a:xfrm>
            <a:off x="739785" y="4014069"/>
            <a:ext cx="482033" cy="783174"/>
          </a:xfrm>
          <a:prstGeom prst="rect">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58" name="三角形 35">
            <a:extLst>
              <a:ext uri="{FF2B5EF4-FFF2-40B4-BE49-F238E27FC236}">
                <a16:creationId xmlns:a16="http://schemas.microsoft.com/office/drawing/2014/main" id="{BBDC1B2D-5299-589F-8CB5-858977590C74}"/>
              </a:ext>
            </a:extLst>
          </p:cNvPr>
          <p:cNvSpPr/>
          <p:nvPr/>
        </p:nvSpPr>
        <p:spPr>
          <a:xfrm rot="10800000">
            <a:off x="2876044" y="3596843"/>
            <a:ext cx="678873" cy="249382"/>
          </a:xfrm>
          <a:prstGeom prst="triangle">
            <a:avLst/>
          </a:prstGeom>
          <a:solidFill>
            <a:srgbClr val="FFFFFF">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59" name="正方形/長方形 58">
            <a:extLst>
              <a:ext uri="{FF2B5EF4-FFF2-40B4-BE49-F238E27FC236}">
                <a16:creationId xmlns:a16="http://schemas.microsoft.com/office/drawing/2014/main" id="{DE5C952E-5DCA-020C-0546-1F45E5ED87EC}"/>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a:solidFill>
                  <a:srgbClr val="545454"/>
                </a:solidFill>
                <a:latin typeface="Meiryo" panose="020B0604030504040204" pitchFamily="34" charset="-128"/>
              </a:rPr>
              <a:t>○○電機の冷蔵庫がおすすめ</a:t>
            </a:r>
            <a:endParaRPr kumimoji="0" lang="en-US" altLang="ja-JP" sz="1400" kern="0">
              <a:solidFill>
                <a:srgbClr val="545454"/>
              </a:solidFill>
              <a:latin typeface="Meiryo" panose="020B0604030504040204" pitchFamily="34" charset="-128"/>
            </a:endParaRPr>
          </a:p>
        </p:txBody>
      </p:sp>
      <p:sp>
        <p:nvSpPr>
          <p:cNvPr id="60" name="正方形/長方形 59">
            <a:extLst>
              <a:ext uri="{FF2B5EF4-FFF2-40B4-BE49-F238E27FC236}">
                <a16:creationId xmlns:a16="http://schemas.microsoft.com/office/drawing/2014/main" id="{4183AFFF-1131-D11F-1436-815604666AB0}"/>
              </a:ext>
            </a:extLst>
          </p:cNvPr>
          <p:cNvSpPr/>
          <p:nvPr/>
        </p:nvSpPr>
        <p:spPr>
          <a:xfrm>
            <a:off x="6497783" y="2896664"/>
            <a:ext cx="482033" cy="537057"/>
          </a:xfrm>
          <a:prstGeom prst="rect">
            <a:avLst/>
          </a:prstGeom>
          <a:solidFill>
            <a:srgbClr val="00569B">
              <a:lumMod val="60000"/>
              <a:lumOff val="40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61" name="1 つの角を丸めた四角形 39">
            <a:extLst>
              <a:ext uri="{FF2B5EF4-FFF2-40B4-BE49-F238E27FC236}">
                <a16:creationId xmlns:a16="http://schemas.microsoft.com/office/drawing/2014/main" id="{D7BE5268-530A-039E-2171-39FCBD88F323}"/>
              </a:ext>
            </a:extLst>
          </p:cNvPr>
          <p:cNvSpPr/>
          <p:nvPr/>
        </p:nvSpPr>
        <p:spPr>
          <a:xfrm>
            <a:off x="6497782" y="4970845"/>
            <a:ext cx="1338398" cy="375796"/>
          </a:xfrm>
          <a:prstGeom prst="round1Rect">
            <a:avLst>
              <a:gd name="adj" fmla="val 0"/>
            </a:avLst>
          </a:prstGeom>
          <a:solidFill>
            <a:srgbClr val="FFFFFF">
              <a:lumMod val="50000"/>
            </a:srgbClr>
          </a:solidFill>
          <a:ln w="9525" cap="flat" cmpd="sng" algn="ctr">
            <a:noFill/>
            <a:prstDash val="solid"/>
          </a:ln>
          <a:effectLst>
            <a:outerShdw dist="25400" algn="l" rotWithShape="0">
              <a:prstClr val="black">
                <a:alpha val="67200"/>
              </a:prst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POINT</a:t>
            </a:r>
            <a:endParaRPr kumimoji="0" lang="ja-JP" altLang="en-US"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62" name="正方形/長方形 61">
            <a:extLst>
              <a:ext uri="{FF2B5EF4-FFF2-40B4-BE49-F238E27FC236}">
                <a16:creationId xmlns:a16="http://schemas.microsoft.com/office/drawing/2014/main" id="{8A5D39C1-93EE-D889-76B4-35D9A055D364}"/>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buClr>
                <a:srgbClr val="545454"/>
              </a:buClr>
              <a:defRPr/>
            </a:pPr>
            <a:r>
              <a:rPr kumimoji="0" lang="en-US" altLang="ja-JP" sz="1400" kern="0" dirty="0">
                <a:solidFill>
                  <a:schemeClr val="accent3"/>
                </a:solidFill>
                <a:latin typeface="Meiryo" panose="020B0604030504040204" pitchFamily="34" charset="-128"/>
              </a:rPr>
              <a:t>2023</a:t>
            </a:r>
            <a:r>
              <a:rPr kumimoji="0" lang="ja-JP" altLang="en-US" sz="1400" kern="0" dirty="0">
                <a:solidFill>
                  <a:schemeClr val="accent3"/>
                </a:solidFill>
                <a:latin typeface="Meiryo" panose="020B0604030504040204" pitchFamily="34" charset="-128"/>
              </a:rPr>
              <a:t>年春新商品</a:t>
            </a:r>
            <a:r>
              <a:rPr kumimoji="0" lang="en-US" altLang="ja-JP" sz="1400" kern="0" dirty="0">
                <a:solidFill>
                  <a:schemeClr val="accent3"/>
                </a:solidFill>
                <a:latin typeface="Meiryo" panose="020B0604030504040204" pitchFamily="34" charset="-128"/>
              </a:rPr>
              <a:t> </a:t>
            </a:r>
            <a:r>
              <a:rPr kumimoji="0" lang="ja-JP" altLang="en-US" sz="1400" kern="0" dirty="0">
                <a:solidFill>
                  <a:srgbClr val="545454"/>
                </a:solidFill>
                <a:latin typeface="Meiryo" panose="020B0604030504040204" pitchFamily="34" charset="-128"/>
              </a:rPr>
              <a:t>○○の冷蔵庫</a:t>
            </a:r>
            <a:endParaRPr kumimoji="0" lang="en-US" altLang="ja-JP" sz="1400" kern="0" dirty="0">
              <a:solidFill>
                <a:srgbClr val="545454"/>
              </a:solidFill>
              <a:latin typeface="Meiryo" panose="020B0604030504040204" pitchFamily="34" charset="-128"/>
            </a:endParaRPr>
          </a:p>
          <a:p>
            <a:pPr>
              <a:lnSpc>
                <a:spcPct val="120000"/>
              </a:lnSpc>
              <a:buClr>
                <a:srgbClr val="545454"/>
              </a:buClr>
              <a:defRPr/>
            </a:pPr>
            <a:r>
              <a:rPr kumimoji="0" lang="ja-JP" altLang="en-US" sz="1400" kern="0" dirty="0">
                <a:solidFill>
                  <a:schemeClr val="accent3"/>
                </a:solidFill>
                <a:latin typeface="Meiryo" panose="020B0604030504040204" pitchFamily="34" charset="-128"/>
              </a:rPr>
              <a:t>ブランド全面刷新</a:t>
            </a:r>
            <a:r>
              <a:rPr kumimoji="0" lang="en-US" altLang="ja-JP" sz="1400" kern="0" dirty="0">
                <a:solidFill>
                  <a:schemeClr val="accent3"/>
                </a:solidFill>
                <a:latin typeface="Meiryo" panose="020B0604030504040204" pitchFamily="34" charset="-128"/>
              </a:rPr>
              <a:t> </a:t>
            </a:r>
            <a:r>
              <a:rPr kumimoji="0" lang="ja-JP" altLang="en-US" sz="1400" kern="0" dirty="0">
                <a:solidFill>
                  <a:srgbClr val="545454"/>
                </a:solidFill>
                <a:latin typeface="Meiryo" panose="020B0604030504040204" pitchFamily="34" charset="-128"/>
              </a:rPr>
              <a:t>○○の柔軟剤</a:t>
            </a:r>
          </a:p>
        </p:txBody>
      </p:sp>
      <p:sp>
        <p:nvSpPr>
          <p:cNvPr id="63" name="正方形/長方形 62">
            <a:extLst>
              <a:ext uri="{FF2B5EF4-FFF2-40B4-BE49-F238E27FC236}">
                <a16:creationId xmlns:a16="http://schemas.microsoft.com/office/drawing/2014/main" id="{C008E476-0888-1522-6F90-DEFE1900CE4E}"/>
              </a:ext>
            </a:extLst>
          </p:cNvPr>
          <p:cNvSpPr/>
          <p:nvPr/>
        </p:nvSpPr>
        <p:spPr>
          <a:xfrm>
            <a:off x="6497783" y="4014069"/>
            <a:ext cx="482033" cy="783174"/>
          </a:xfrm>
          <a:prstGeom prst="rect">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64" name="三角形 42">
            <a:extLst>
              <a:ext uri="{FF2B5EF4-FFF2-40B4-BE49-F238E27FC236}">
                <a16:creationId xmlns:a16="http://schemas.microsoft.com/office/drawing/2014/main" id="{65E4202C-7732-0213-6909-8CB31FC92C84}"/>
              </a:ext>
            </a:extLst>
          </p:cNvPr>
          <p:cNvSpPr/>
          <p:nvPr/>
        </p:nvSpPr>
        <p:spPr>
          <a:xfrm rot="10800000">
            <a:off x="8634042" y="3596843"/>
            <a:ext cx="678873" cy="249382"/>
          </a:xfrm>
          <a:prstGeom prst="triangle">
            <a:avLst/>
          </a:prstGeom>
          <a:solidFill>
            <a:srgbClr val="FFFFFF">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65" name="正方形/長方形 64">
            <a:extLst>
              <a:ext uri="{FF2B5EF4-FFF2-40B4-BE49-F238E27FC236}">
                <a16:creationId xmlns:a16="http://schemas.microsoft.com/office/drawing/2014/main" id="{C6C20956-EDD8-C694-6098-DFA9FED9C3E6}"/>
              </a:ext>
            </a:extLst>
          </p:cNvPr>
          <p:cNvSpPr/>
          <p:nvPr/>
        </p:nvSpPr>
        <p:spPr>
          <a:xfrm>
            <a:off x="6496261"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dirty="0">
                <a:solidFill>
                  <a:srgbClr val="545454"/>
                </a:solidFill>
                <a:latin typeface="Meiryo" panose="020B0604030504040204" pitchFamily="34" charset="-128"/>
              </a:rPr>
              <a:t>「新型」「初公開」「刷新」などの</a:t>
            </a:r>
            <a:endParaRPr kumimoji="0" lang="en-US" altLang="ja-JP" sz="1400" kern="0" dirty="0">
              <a:solidFill>
                <a:srgbClr val="545454"/>
              </a:solidFill>
              <a:latin typeface="Meiryo" panose="020B0604030504040204" pitchFamily="34" charset="-128"/>
            </a:endParaRPr>
          </a:p>
          <a:p>
            <a:pPr>
              <a:lnSpc>
                <a:spcPct val="120000"/>
              </a:lnSpc>
              <a:defRPr/>
            </a:pPr>
            <a:r>
              <a:rPr kumimoji="0" lang="ja-JP" altLang="en-US" sz="1400" kern="0" dirty="0">
                <a:solidFill>
                  <a:srgbClr val="545454"/>
                </a:solidFill>
                <a:latin typeface="Meiryo" panose="020B0604030504040204" pitchFamily="34" charset="-128"/>
              </a:rPr>
              <a:t>ワクワク感が出せるワードが有効です</a:t>
            </a:r>
          </a:p>
        </p:txBody>
      </p:sp>
    </p:spTree>
    <p:extLst>
      <p:ext uri="{BB962C8B-B14F-4D97-AF65-F5344CB8AC3E}">
        <p14:creationId xmlns:p14="http://schemas.microsoft.com/office/powerpoint/2010/main" val="25720571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0201F732-9879-E2F3-C5E7-3859130F3638}"/>
              </a:ext>
            </a:extLst>
          </p:cNvPr>
          <p:cNvSpPr>
            <a:spLocks noGrp="1"/>
          </p:cNvSpPr>
          <p:nvPr>
            <p:ph type="body" sz="quarter" idx="10"/>
          </p:nvPr>
        </p:nvSpPr>
        <p:spPr/>
        <p:txBody>
          <a:bodyPr/>
          <a:lstStyle/>
          <a:p>
            <a:r>
              <a:rPr lang="en-US" altLang="ja-JP" dirty="0"/>
              <a:t>③ </a:t>
            </a:r>
            <a:r>
              <a:rPr lang="ja-JP" altLang="en-US" dirty="0"/>
              <a:t>閲覧態度を考慮した言葉遣い</a:t>
            </a:r>
            <a:endParaRPr kumimoji="1" lang="ja-JP" altLang="en-US" dirty="0"/>
          </a:p>
        </p:txBody>
      </p:sp>
      <p:sp>
        <p:nvSpPr>
          <p:cNvPr id="8" name="テキスト プレースホルダー 6">
            <a:extLst>
              <a:ext uri="{FF2B5EF4-FFF2-40B4-BE49-F238E27FC236}">
                <a16:creationId xmlns:a16="http://schemas.microsoft.com/office/drawing/2014/main" id="{3BCB2856-FFA8-EA6D-10AC-4EF9C5041B1B}"/>
              </a:ext>
            </a:extLst>
          </p:cNvPr>
          <p:cNvSpPr>
            <a:spLocks noGrp="1"/>
          </p:cNvSpPr>
          <p:nvPr>
            <p:ph type="body" sz="quarter" idx="12"/>
          </p:nvPr>
        </p:nvSpPr>
        <p:spPr>
          <a:xfrm>
            <a:off x="595671" y="81412"/>
            <a:ext cx="866756" cy="410840"/>
          </a:xfrm>
        </p:spPr>
        <p:txBody>
          <a:bodyPr/>
          <a:lstStyle/>
          <a:p>
            <a:pPr marL="0" indent="0">
              <a:buNone/>
            </a:pPr>
            <a:r>
              <a:rPr lang="en-US" altLang="ja-JP" sz="1100" dirty="0">
                <a:latin typeface="+mn-ea"/>
              </a:rPr>
              <a:t>TIPS</a:t>
            </a:r>
            <a:endParaRPr lang="ja-JP" altLang="en-US" sz="1100" dirty="0">
              <a:latin typeface="+mn-ea"/>
            </a:endParaRPr>
          </a:p>
        </p:txBody>
      </p:sp>
      <p:grpSp>
        <p:nvGrpSpPr>
          <p:cNvPr id="9" name="Group 1">
            <a:extLst>
              <a:ext uri="{FF2B5EF4-FFF2-40B4-BE49-F238E27FC236}">
                <a16:creationId xmlns:a16="http://schemas.microsoft.com/office/drawing/2014/main" id="{F0316613-7F10-53AD-CAAE-29D76C1F64AE}"/>
              </a:ext>
            </a:extLst>
          </p:cNvPr>
          <p:cNvGrpSpPr>
            <a:grpSpLocks/>
          </p:cNvGrpSpPr>
          <p:nvPr/>
        </p:nvGrpSpPr>
        <p:grpSpPr bwMode="auto">
          <a:xfrm>
            <a:off x="93108" y="71946"/>
            <a:ext cx="386317" cy="410840"/>
            <a:chOff x="588" y="472"/>
            <a:chExt cx="408" cy="434"/>
          </a:xfrm>
          <a:solidFill>
            <a:schemeClr val="bg1"/>
          </a:solidFill>
        </p:grpSpPr>
        <p:sp>
          <p:nvSpPr>
            <p:cNvPr id="10" name="Freeform 2">
              <a:extLst>
                <a:ext uri="{FF2B5EF4-FFF2-40B4-BE49-F238E27FC236}">
                  <a16:creationId xmlns:a16="http://schemas.microsoft.com/office/drawing/2014/main" id="{F17D00B6-3F0B-E02B-B622-3D06D50AEA64}"/>
                </a:ext>
              </a:extLst>
            </p:cNvPr>
            <p:cNvSpPr>
              <a:spLocks noChangeArrowheads="1"/>
            </p:cNvSpPr>
            <p:nvPr/>
          </p:nvSpPr>
          <p:spPr bwMode="auto">
            <a:xfrm>
              <a:off x="665" y="550"/>
              <a:ext cx="255" cy="280"/>
            </a:xfrm>
            <a:custGeom>
              <a:avLst/>
              <a:gdLst>
                <a:gd name="T0" fmla="*/ 564 w 1128"/>
                <a:gd name="T1" fmla="*/ 0 h 1239"/>
                <a:gd name="T2" fmla="*/ 0 w 1128"/>
                <a:gd name="T3" fmla="*/ 564 h 1239"/>
                <a:gd name="T4" fmla="*/ 256 w 1128"/>
                <a:gd name="T5" fmla="*/ 1037 h 1239"/>
                <a:gd name="T6" fmla="*/ 265 w 1128"/>
                <a:gd name="T7" fmla="*/ 1133 h 1239"/>
                <a:gd name="T8" fmla="*/ 378 w 1128"/>
                <a:gd name="T9" fmla="*/ 1238 h 1239"/>
                <a:gd name="T10" fmla="*/ 749 w 1128"/>
                <a:gd name="T11" fmla="*/ 1238 h 1239"/>
                <a:gd name="T12" fmla="*/ 862 w 1128"/>
                <a:gd name="T13" fmla="*/ 1133 h 1239"/>
                <a:gd name="T14" fmla="*/ 871 w 1128"/>
                <a:gd name="T15" fmla="*/ 1037 h 1239"/>
                <a:gd name="T16" fmla="*/ 1127 w 1128"/>
                <a:gd name="T17" fmla="*/ 564 h 1239"/>
                <a:gd name="T18" fmla="*/ 564 w 1128"/>
                <a:gd name="T19" fmla="*/ 0 h 1239"/>
                <a:gd name="T20" fmla="*/ 882 w 1128"/>
                <a:gd name="T21" fmla="*/ 882 h 1239"/>
                <a:gd name="T22" fmla="*/ 760 w 1128"/>
                <a:gd name="T23" fmla="*/ 967 h 1239"/>
                <a:gd name="T24" fmla="*/ 749 w 1128"/>
                <a:gd name="T25" fmla="*/ 1094 h 1239"/>
                <a:gd name="T26" fmla="*/ 746 w 1128"/>
                <a:gd name="T27" fmla="*/ 1122 h 1239"/>
                <a:gd name="T28" fmla="*/ 378 w 1128"/>
                <a:gd name="T29" fmla="*/ 1122 h 1239"/>
                <a:gd name="T30" fmla="*/ 375 w 1128"/>
                <a:gd name="T31" fmla="*/ 1094 h 1239"/>
                <a:gd name="T32" fmla="*/ 364 w 1128"/>
                <a:gd name="T33" fmla="*/ 967 h 1239"/>
                <a:gd name="T34" fmla="*/ 242 w 1128"/>
                <a:gd name="T35" fmla="*/ 882 h 1239"/>
                <a:gd name="T36" fmla="*/ 110 w 1128"/>
                <a:gd name="T37" fmla="*/ 564 h 1239"/>
                <a:gd name="T38" fmla="*/ 561 w 1128"/>
                <a:gd name="T39" fmla="*/ 113 h 1239"/>
                <a:gd name="T40" fmla="*/ 1012 w 1128"/>
                <a:gd name="T41" fmla="*/ 564 h 1239"/>
                <a:gd name="T42" fmla="*/ 882 w 1128"/>
                <a:gd name="T43" fmla="*/ 882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8" h="1239">
                  <a:moveTo>
                    <a:pt x="564" y="0"/>
                  </a:moveTo>
                  <a:cubicBezTo>
                    <a:pt x="254" y="0"/>
                    <a:pt x="0" y="254"/>
                    <a:pt x="0" y="564"/>
                  </a:cubicBezTo>
                  <a:cubicBezTo>
                    <a:pt x="0" y="761"/>
                    <a:pt x="101" y="936"/>
                    <a:pt x="256" y="1037"/>
                  </a:cubicBezTo>
                  <a:lnTo>
                    <a:pt x="265" y="1133"/>
                  </a:lnTo>
                  <a:cubicBezTo>
                    <a:pt x="271" y="1193"/>
                    <a:pt x="319" y="1238"/>
                    <a:pt x="378" y="1238"/>
                  </a:cubicBezTo>
                  <a:lnTo>
                    <a:pt x="749" y="1238"/>
                  </a:lnTo>
                  <a:cubicBezTo>
                    <a:pt x="808" y="1238"/>
                    <a:pt x="856" y="1193"/>
                    <a:pt x="862" y="1133"/>
                  </a:cubicBezTo>
                  <a:lnTo>
                    <a:pt x="871" y="1037"/>
                  </a:lnTo>
                  <a:cubicBezTo>
                    <a:pt x="1026" y="936"/>
                    <a:pt x="1127" y="764"/>
                    <a:pt x="1127" y="564"/>
                  </a:cubicBezTo>
                  <a:cubicBezTo>
                    <a:pt x="1127" y="254"/>
                    <a:pt x="873" y="0"/>
                    <a:pt x="564" y="0"/>
                  </a:cubicBezTo>
                  <a:close/>
                  <a:moveTo>
                    <a:pt x="882" y="882"/>
                  </a:moveTo>
                  <a:cubicBezTo>
                    <a:pt x="848" y="916"/>
                    <a:pt x="806" y="947"/>
                    <a:pt x="760" y="967"/>
                  </a:cubicBezTo>
                  <a:lnTo>
                    <a:pt x="749" y="1094"/>
                  </a:lnTo>
                  <a:lnTo>
                    <a:pt x="746" y="1122"/>
                  </a:lnTo>
                  <a:lnTo>
                    <a:pt x="378" y="1122"/>
                  </a:lnTo>
                  <a:lnTo>
                    <a:pt x="375" y="1094"/>
                  </a:lnTo>
                  <a:lnTo>
                    <a:pt x="364" y="967"/>
                  </a:lnTo>
                  <a:cubicBezTo>
                    <a:pt x="319" y="944"/>
                    <a:pt x="279" y="916"/>
                    <a:pt x="242" y="882"/>
                  </a:cubicBezTo>
                  <a:cubicBezTo>
                    <a:pt x="161" y="800"/>
                    <a:pt x="110" y="688"/>
                    <a:pt x="110" y="564"/>
                  </a:cubicBezTo>
                  <a:cubicBezTo>
                    <a:pt x="110" y="316"/>
                    <a:pt x="313" y="113"/>
                    <a:pt x="561" y="113"/>
                  </a:cubicBezTo>
                  <a:cubicBezTo>
                    <a:pt x="808" y="113"/>
                    <a:pt x="1012" y="316"/>
                    <a:pt x="1012" y="564"/>
                  </a:cubicBezTo>
                  <a:cubicBezTo>
                    <a:pt x="1014" y="688"/>
                    <a:pt x="964" y="800"/>
                    <a:pt x="882" y="882"/>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dirty="0"/>
            </a:p>
          </p:txBody>
        </p:sp>
        <p:sp>
          <p:nvSpPr>
            <p:cNvPr id="11" name="Freeform 3">
              <a:extLst>
                <a:ext uri="{FF2B5EF4-FFF2-40B4-BE49-F238E27FC236}">
                  <a16:creationId xmlns:a16="http://schemas.microsoft.com/office/drawing/2014/main" id="{F2E06E34-7908-BC08-F1B3-8A8D2576B31D}"/>
                </a:ext>
              </a:extLst>
            </p:cNvPr>
            <p:cNvSpPr>
              <a:spLocks noChangeArrowheads="1"/>
            </p:cNvSpPr>
            <p:nvPr/>
          </p:nvSpPr>
          <p:spPr bwMode="auto">
            <a:xfrm>
              <a:off x="729" y="881"/>
              <a:ext cx="127" cy="25"/>
            </a:xfrm>
            <a:custGeom>
              <a:avLst/>
              <a:gdLst>
                <a:gd name="T0" fmla="*/ 507 w 564"/>
                <a:gd name="T1" fmla="*/ 0 h 114"/>
                <a:gd name="T2" fmla="*/ 56 w 564"/>
                <a:gd name="T3" fmla="*/ 0 h 114"/>
                <a:gd name="T4" fmla="*/ 0 w 564"/>
                <a:gd name="T5" fmla="*/ 57 h 114"/>
                <a:gd name="T6" fmla="*/ 56 w 564"/>
                <a:gd name="T7" fmla="*/ 113 h 114"/>
                <a:gd name="T8" fmla="*/ 507 w 564"/>
                <a:gd name="T9" fmla="*/ 113 h 114"/>
                <a:gd name="T10" fmla="*/ 563 w 564"/>
                <a:gd name="T11" fmla="*/ 57 h 114"/>
                <a:gd name="T12" fmla="*/ 507 w 56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564" h="114">
                  <a:moveTo>
                    <a:pt x="507" y="0"/>
                  </a:moveTo>
                  <a:lnTo>
                    <a:pt x="56" y="0"/>
                  </a:lnTo>
                  <a:cubicBezTo>
                    <a:pt x="25" y="0"/>
                    <a:pt x="0" y="26"/>
                    <a:pt x="0" y="57"/>
                  </a:cubicBezTo>
                  <a:cubicBezTo>
                    <a:pt x="0" y="88"/>
                    <a:pt x="25" y="113"/>
                    <a:pt x="56" y="113"/>
                  </a:cubicBezTo>
                  <a:lnTo>
                    <a:pt x="507" y="113"/>
                  </a:lnTo>
                  <a:cubicBezTo>
                    <a:pt x="538" y="113"/>
                    <a:pt x="563" y="88"/>
                    <a:pt x="563" y="57"/>
                  </a:cubicBezTo>
                  <a:cubicBezTo>
                    <a:pt x="563" y="26"/>
                    <a:pt x="538" y="0"/>
                    <a:pt x="507"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2" name="Freeform 4">
              <a:extLst>
                <a:ext uri="{FF2B5EF4-FFF2-40B4-BE49-F238E27FC236}">
                  <a16:creationId xmlns:a16="http://schemas.microsoft.com/office/drawing/2014/main" id="{37837BF9-185B-A25F-030B-F3735AC63B9D}"/>
                </a:ext>
              </a:extLst>
            </p:cNvPr>
            <p:cNvSpPr>
              <a:spLocks noChangeArrowheads="1"/>
            </p:cNvSpPr>
            <p:nvPr/>
          </p:nvSpPr>
          <p:spPr bwMode="auto">
            <a:xfrm>
              <a:off x="729" y="843"/>
              <a:ext cx="127" cy="25"/>
            </a:xfrm>
            <a:custGeom>
              <a:avLst/>
              <a:gdLst>
                <a:gd name="T0" fmla="*/ 507 w 564"/>
                <a:gd name="T1" fmla="*/ 0 h 114"/>
                <a:gd name="T2" fmla="*/ 56 w 564"/>
                <a:gd name="T3" fmla="*/ 0 h 114"/>
                <a:gd name="T4" fmla="*/ 0 w 564"/>
                <a:gd name="T5" fmla="*/ 57 h 114"/>
                <a:gd name="T6" fmla="*/ 56 w 564"/>
                <a:gd name="T7" fmla="*/ 113 h 114"/>
                <a:gd name="T8" fmla="*/ 507 w 564"/>
                <a:gd name="T9" fmla="*/ 113 h 114"/>
                <a:gd name="T10" fmla="*/ 563 w 564"/>
                <a:gd name="T11" fmla="*/ 57 h 114"/>
                <a:gd name="T12" fmla="*/ 507 w 56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564" h="114">
                  <a:moveTo>
                    <a:pt x="507" y="0"/>
                  </a:moveTo>
                  <a:lnTo>
                    <a:pt x="56" y="0"/>
                  </a:lnTo>
                  <a:cubicBezTo>
                    <a:pt x="25" y="0"/>
                    <a:pt x="0" y="26"/>
                    <a:pt x="0" y="57"/>
                  </a:cubicBezTo>
                  <a:cubicBezTo>
                    <a:pt x="0" y="89"/>
                    <a:pt x="25" y="113"/>
                    <a:pt x="56" y="113"/>
                  </a:cubicBezTo>
                  <a:lnTo>
                    <a:pt x="507" y="113"/>
                  </a:lnTo>
                  <a:cubicBezTo>
                    <a:pt x="538" y="113"/>
                    <a:pt x="563" y="89"/>
                    <a:pt x="563" y="57"/>
                  </a:cubicBezTo>
                  <a:cubicBezTo>
                    <a:pt x="563" y="26"/>
                    <a:pt x="538" y="0"/>
                    <a:pt x="507"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3" name="Freeform 5">
              <a:extLst>
                <a:ext uri="{FF2B5EF4-FFF2-40B4-BE49-F238E27FC236}">
                  <a16:creationId xmlns:a16="http://schemas.microsoft.com/office/drawing/2014/main" id="{B4ACC325-84EE-01F2-5B9B-6E4F860C5065}"/>
                </a:ext>
              </a:extLst>
            </p:cNvPr>
            <p:cNvSpPr>
              <a:spLocks noChangeArrowheads="1"/>
            </p:cNvSpPr>
            <p:nvPr/>
          </p:nvSpPr>
          <p:spPr bwMode="auto">
            <a:xfrm>
              <a:off x="781" y="472"/>
              <a:ext cx="24" cy="50"/>
            </a:xfrm>
            <a:custGeom>
              <a:avLst/>
              <a:gdLst>
                <a:gd name="T0" fmla="*/ 56 w 112"/>
                <a:gd name="T1" fmla="*/ 225 h 226"/>
                <a:gd name="T2" fmla="*/ 111 w 112"/>
                <a:gd name="T3" fmla="*/ 169 h 226"/>
                <a:gd name="T4" fmla="*/ 111 w 112"/>
                <a:gd name="T5" fmla="*/ 56 h 226"/>
                <a:gd name="T6" fmla="*/ 56 w 112"/>
                <a:gd name="T7" fmla="*/ 0 h 226"/>
                <a:gd name="T8" fmla="*/ 0 w 112"/>
                <a:gd name="T9" fmla="*/ 56 h 226"/>
                <a:gd name="T10" fmla="*/ 0 w 112"/>
                <a:gd name="T11" fmla="*/ 169 h 226"/>
                <a:gd name="T12" fmla="*/ 56 w 112"/>
                <a:gd name="T13" fmla="*/ 225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56" y="225"/>
                  </a:moveTo>
                  <a:cubicBezTo>
                    <a:pt x="86" y="225"/>
                    <a:pt x="111" y="200"/>
                    <a:pt x="111" y="169"/>
                  </a:cubicBezTo>
                  <a:lnTo>
                    <a:pt x="111" y="56"/>
                  </a:lnTo>
                  <a:cubicBezTo>
                    <a:pt x="111" y="25"/>
                    <a:pt x="86" y="0"/>
                    <a:pt x="56" y="0"/>
                  </a:cubicBezTo>
                  <a:cubicBezTo>
                    <a:pt x="25" y="0"/>
                    <a:pt x="0" y="25"/>
                    <a:pt x="0" y="56"/>
                  </a:cubicBezTo>
                  <a:lnTo>
                    <a:pt x="0" y="169"/>
                  </a:lnTo>
                  <a:cubicBezTo>
                    <a:pt x="0" y="200"/>
                    <a:pt x="25" y="225"/>
                    <a:pt x="56" y="22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4" name="Freeform 6">
              <a:extLst>
                <a:ext uri="{FF2B5EF4-FFF2-40B4-BE49-F238E27FC236}">
                  <a16:creationId xmlns:a16="http://schemas.microsoft.com/office/drawing/2014/main" id="{2DB45826-1C18-834E-A0CF-96C939F34CB8}"/>
                </a:ext>
              </a:extLst>
            </p:cNvPr>
            <p:cNvSpPr>
              <a:spLocks noChangeArrowheads="1"/>
            </p:cNvSpPr>
            <p:nvPr/>
          </p:nvSpPr>
          <p:spPr bwMode="auto">
            <a:xfrm>
              <a:off x="906" y="531"/>
              <a:ext cx="45" cy="45"/>
            </a:xfrm>
            <a:custGeom>
              <a:avLst/>
              <a:gdLst>
                <a:gd name="T0" fmla="*/ 180 w 204"/>
                <a:gd name="T1" fmla="*/ 23 h 204"/>
                <a:gd name="T2" fmla="*/ 101 w 204"/>
                <a:gd name="T3" fmla="*/ 23 h 204"/>
                <a:gd name="T4" fmla="*/ 22 w 204"/>
                <a:gd name="T5" fmla="*/ 102 h 204"/>
                <a:gd name="T6" fmla="*/ 22 w 204"/>
                <a:gd name="T7" fmla="*/ 181 h 204"/>
                <a:gd name="T8" fmla="*/ 101 w 204"/>
                <a:gd name="T9" fmla="*/ 181 h 204"/>
                <a:gd name="T10" fmla="*/ 180 w 204"/>
                <a:gd name="T11" fmla="*/ 102 h 204"/>
                <a:gd name="T12" fmla="*/ 180 w 204"/>
                <a:gd name="T13" fmla="*/ 23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180" y="23"/>
                  </a:moveTo>
                  <a:cubicBezTo>
                    <a:pt x="158" y="0"/>
                    <a:pt x="121" y="0"/>
                    <a:pt x="101" y="23"/>
                  </a:cubicBezTo>
                  <a:lnTo>
                    <a:pt x="22" y="102"/>
                  </a:lnTo>
                  <a:cubicBezTo>
                    <a:pt x="0" y="124"/>
                    <a:pt x="0" y="161"/>
                    <a:pt x="22" y="181"/>
                  </a:cubicBezTo>
                  <a:cubicBezTo>
                    <a:pt x="45" y="203"/>
                    <a:pt x="81" y="203"/>
                    <a:pt x="101" y="181"/>
                  </a:cubicBezTo>
                  <a:lnTo>
                    <a:pt x="180" y="102"/>
                  </a:lnTo>
                  <a:cubicBezTo>
                    <a:pt x="203" y="79"/>
                    <a:pt x="203" y="43"/>
                    <a:pt x="180" y="2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5" name="Freeform 7">
              <a:extLst>
                <a:ext uri="{FF2B5EF4-FFF2-40B4-BE49-F238E27FC236}">
                  <a16:creationId xmlns:a16="http://schemas.microsoft.com/office/drawing/2014/main" id="{EAD8EB5A-FE67-0C5D-91D9-680EDF05516C}"/>
                </a:ext>
              </a:extLst>
            </p:cNvPr>
            <p:cNvSpPr>
              <a:spLocks noChangeArrowheads="1"/>
            </p:cNvSpPr>
            <p:nvPr/>
          </p:nvSpPr>
          <p:spPr bwMode="auto">
            <a:xfrm>
              <a:off x="635" y="531"/>
              <a:ext cx="45" cy="45"/>
            </a:xfrm>
            <a:custGeom>
              <a:avLst/>
              <a:gdLst>
                <a:gd name="T0" fmla="*/ 181 w 204"/>
                <a:gd name="T1" fmla="*/ 181 h 204"/>
                <a:gd name="T2" fmla="*/ 181 w 204"/>
                <a:gd name="T3" fmla="*/ 102 h 204"/>
                <a:gd name="T4" fmla="*/ 102 w 204"/>
                <a:gd name="T5" fmla="*/ 23 h 204"/>
                <a:gd name="T6" fmla="*/ 23 w 204"/>
                <a:gd name="T7" fmla="*/ 23 h 204"/>
                <a:gd name="T8" fmla="*/ 23 w 204"/>
                <a:gd name="T9" fmla="*/ 102 h 204"/>
                <a:gd name="T10" fmla="*/ 102 w 204"/>
                <a:gd name="T11" fmla="*/ 181 h 204"/>
                <a:gd name="T12" fmla="*/ 181 w 204"/>
                <a:gd name="T13" fmla="*/ 181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181" y="181"/>
                  </a:moveTo>
                  <a:cubicBezTo>
                    <a:pt x="203" y="158"/>
                    <a:pt x="203" y="122"/>
                    <a:pt x="181" y="102"/>
                  </a:cubicBezTo>
                  <a:lnTo>
                    <a:pt x="102" y="23"/>
                  </a:lnTo>
                  <a:cubicBezTo>
                    <a:pt x="79" y="0"/>
                    <a:pt x="43" y="0"/>
                    <a:pt x="23" y="23"/>
                  </a:cubicBezTo>
                  <a:cubicBezTo>
                    <a:pt x="3" y="45"/>
                    <a:pt x="0" y="82"/>
                    <a:pt x="23" y="102"/>
                  </a:cubicBezTo>
                  <a:lnTo>
                    <a:pt x="102" y="181"/>
                  </a:lnTo>
                  <a:cubicBezTo>
                    <a:pt x="124" y="203"/>
                    <a:pt x="158" y="203"/>
                    <a:pt x="181" y="18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6" name="Freeform 8">
              <a:extLst>
                <a:ext uri="{FF2B5EF4-FFF2-40B4-BE49-F238E27FC236}">
                  <a16:creationId xmlns:a16="http://schemas.microsoft.com/office/drawing/2014/main" id="{3FA16518-E3B3-05EB-ABB5-0833EC34C0B9}"/>
                </a:ext>
              </a:extLst>
            </p:cNvPr>
            <p:cNvSpPr>
              <a:spLocks noChangeArrowheads="1"/>
            </p:cNvSpPr>
            <p:nvPr/>
          </p:nvSpPr>
          <p:spPr bwMode="auto">
            <a:xfrm>
              <a:off x="588" y="677"/>
              <a:ext cx="50" cy="24"/>
            </a:xfrm>
            <a:custGeom>
              <a:avLst/>
              <a:gdLst>
                <a:gd name="T0" fmla="*/ 169 w 227"/>
                <a:gd name="T1" fmla="*/ 0 h 112"/>
                <a:gd name="T2" fmla="*/ 57 w 227"/>
                <a:gd name="T3" fmla="*/ 0 h 112"/>
                <a:gd name="T4" fmla="*/ 0 w 227"/>
                <a:gd name="T5" fmla="*/ 56 h 112"/>
                <a:gd name="T6" fmla="*/ 57 w 227"/>
                <a:gd name="T7" fmla="*/ 111 h 112"/>
                <a:gd name="T8" fmla="*/ 169 w 227"/>
                <a:gd name="T9" fmla="*/ 111 h 112"/>
                <a:gd name="T10" fmla="*/ 226 w 227"/>
                <a:gd name="T11" fmla="*/ 56 h 112"/>
                <a:gd name="T12" fmla="*/ 169 w 227"/>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27" h="112">
                  <a:moveTo>
                    <a:pt x="169" y="0"/>
                  </a:moveTo>
                  <a:lnTo>
                    <a:pt x="57" y="0"/>
                  </a:lnTo>
                  <a:cubicBezTo>
                    <a:pt x="26" y="0"/>
                    <a:pt x="0" y="25"/>
                    <a:pt x="0" y="56"/>
                  </a:cubicBezTo>
                  <a:cubicBezTo>
                    <a:pt x="0" y="86"/>
                    <a:pt x="26" y="111"/>
                    <a:pt x="57" y="111"/>
                  </a:cubicBezTo>
                  <a:lnTo>
                    <a:pt x="169" y="111"/>
                  </a:lnTo>
                  <a:cubicBezTo>
                    <a:pt x="201" y="111"/>
                    <a:pt x="226" y="86"/>
                    <a:pt x="226" y="56"/>
                  </a:cubicBezTo>
                  <a:cubicBezTo>
                    <a:pt x="226" y="25"/>
                    <a:pt x="201" y="0"/>
                    <a:pt x="169"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7" name="Freeform 9">
              <a:extLst>
                <a:ext uri="{FF2B5EF4-FFF2-40B4-BE49-F238E27FC236}">
                  <a16:creationId xmlns:a16="http://schemas.microsoft.com/office/drawing/2014/main" id="{E952C4FB-468D-7C7C-EA1C-BE61B797C1A7}"/>
                </a:ext>
              </a:extLst>
            </p:cNvPr>
            <p:cNvSpPr>
              <a:spLocks noChangeArrowheads="1"/>
            </p:cNvSpPr>
            <p:nvPr/>
          </p:nvSpPr>
          <p:spPr bwMode="auto">
            <a:xfrm>
              <a:off x="947" y="677"/>
              <a:ext cx="50" cy="24"/>
            </a:xfrm>
            <a:custGeom>
              <a:avLst/>
              <a:gdLst>
                <a:gd name="T0" fmla="*/ 169 w 227"/>
                <a:gd name="T1" fmla="*/ 0 h 112"/>
                <a:gd name="T2" fmla="*/ 57 w 227"/>
                <a:gd name="T3" fmla="*/ 0 h 112"/>
                <a:gd name="T4" fmla="*/ 0 w 227"/>
                <a:gd name="T5" fmla="*/ 56 h 112"/>
                <a:gd name="T6" fmla="*/ 57 w 227"/>
                <a:gd name="T7" fmla="*/ 111 h 112"/>
                <a:gd name="T8" fmla="*/ 169 w 227"/>
                <a:gd name="T9" fmla="*/ 111 h 112"/>
                <a:gd name="T10" fmla="*/ 226 w 227"/>
                <a:gd name="T11" fmla="*/ 56 h 112"/>
                <a:gd name="T12" fmla="*/ 169 w 227"/>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27" h="112">
                  <a:moveTo>
                    <a:pt x="169" y="0"/>
                  </a:moveTo>
                  <a:lnTo>
                    <a:pt x="57" y="0"/>
                  </a:lnTo>
                  <a:cubicBezTo>
                    <a:pt x="25" y="0"/>
                    <a:pt x="0" y="25"/>
                    <a:pt x="0" y="56"/>
                  </a:cubicBezTo>
                  <a:cubicBezTo>
                    <a:pt x="0" y="86"/>
                    <a:pt x="25" y="111"/>
                    <a:pt x="57" y="111"/>
                  </a:cubicBezTo>
                  <a:lnTo>
                    <a:pt x="169" y="111"/>
                  </a:lnTo>
                  <a:cubicBezTo>
                    <a:pt x="200" y="111"/>
                    <a:pt x="226" y="86"/>
                    <a:pt x="226" y="56"/>
                  </a:cubicBezTo>
                  <a:cubicBezTo>
                    <a:pt x="226" y="25"/>
                    <a:pt x="200" y="0"/>
                    <a:pt x="169"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grpSp>
      <p:sp>
        <p:nvSpPr>
          <p:cNvPr id="32" name="テキスト ボックス 31">
            <a:extLst>
              <a:ext uri="{FF2B5EF4-FFF2-40B4-BE49-F238E27FC236}">
                <a16:creationId xmlns:a16="http://schemas.microsoft.com/office/drawing/2014/main" id="{6D81FFDA-C93A-6F5E-EA9C-E3D1A713BBF0}"/>
              </a:ext>
            </a:extLst>
          </p:cNvPr>
          <p:cNvSpPr txBox="1"/>
          <p:nvPr/>
        </p:nvSpPr>
        <p:spPr>
          <a:xfrm>
            <a:off x="466800" y="1257143"/>
            <a:ext cx="11245776" cy="578620"/>
          </a:xfrm>
          <a:prstGeom prst="rect">
            <a:avLst/>
          </a:prstGeom>
          <a:noFill/>
        </p:spPr>
        <p:txBody>
          <a:bodyPr wrap="square" lIns="0" tIns="0" rIns="0" bIns="0" rtlCol="0">
            <a:spAutoFit/>
          </a:bodyPr>
          <a:lstStyle/>
          <a:p>
            <a:pPr algn="ctr">
              <a:lnSpc>
                <a:spcPct val="120000"/>
              </a:lnSpc>
            </a:pPr>
            <a:r>
              <a:rPr lang="ja-JP" altLang="en-US" sz="1600" dirty="0">
                <a:latin typeface="Meiryo" panose="020B0604030504040204" pitchFamily="34" charset="-128"/>
              </a:rPr>
              <a:t>コンテンツを探している流れで見出しを目にすることを考慮し、</a:t>
            </a:r>
          </a:p>
          <a:p>
            <a:pPr algn="ctr">
              <a:lnSpc>
                <a:spcPct val="120000"/>
              </a:lnSpc>
            </a:pPr>
            <a:r>
              <a:rPr lang="ja-JP" altLang="en-US" sz="1600" dirty="0">
                <a:latin typeface="Meiryo" panose="020B0604030504040204" pitchFamily="34" charset="-128"/>
              </a:rPr>
              <a:t>遷移先に飛ばないと理解できない言葉は使わず、可能な限り平易な言葉遣いができるとベターです。</a:t>
            </a:r>
          </a:p>
        </p:txBody>
      </p:sp>
      <p:sp>
        <p:nvSpPr>
          <p:cNvPr id="35" name="1 つの角を丸めた四角形 10">
            <a:extLst>
              <a:ext uri="{FF2B5EF4-FFF2-40B4-BE49-F238E27FC236}">
                <a16:creationId xmlns:a16="http://schemas.microsoft.com/office/drawing/2014/main" id="{50050091-4A7E-B3E4-6E6E-ED170B7EAB0B}"/>
              </a:ext>
            </a:extLst>
          </p:cNvPr>
          <p:cNvSpPr/>
          <p:nvPr/>
        </p:nvSpPr>
        <p:spPr>
          <a:xfrm>
            <a:off x="6240461" y="2281984"/>
            <a:ext cx="3787776" cy="375795"/>
          </a:xfrm>
          <a:prstGeom prst="round1Rect">
            <a:avLst>
              <a:gd name="adj" fmla="val 0"/>
            </a:avLst>
          </a:prstGeom>
          <a:solidFill>
            <a:schemeClr val="accent1"/>
          </a:solidFill>
          <a:ln w="9525" cap="flat" cmpd="sng" algn="ctr">
            <a:solidFill>
              <a:schemeClr val="accent1"/>
            </a:solidFill>
            <a:prstDash val="solid"/>
          </a:ln>
          <a:effectLst>
            <a:outerShdw dist="25400" algn="l" rotWithShape="0">
              <a:srgbClr val="C9002C">
                <a:lumMod val="75000"/>
                <a:alpha val="85000"/>
              </a:srgb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600" b="1" dirty="0">
                <a:solidFill>
                  <a:schemeClr val="bg1"/>
                </a:solidFill>
                <a:latin typeface="Meiryo" panose="020B0604030504040204" pitchFamily="34" charset="-128"/>
                <a:ea typeface="Meiryo" panose="020B0604030504040204" pitchFamily="34" charset="-128"/>
              </a:rPr>
              <a:t>一般名詞も唐突感がないかチェック</a:t>
            </a:r>
          </a:p>
        </p:txBody>
      </p:sp>
      <p:sp>
        <p:nvSpPr>
          <p:cNvPr id="36" name="1 つの角を丸めた四角形 21">
            <a:extLst>
              <a:ext uri="{FF2B5EF4-FFF2-40B4-BE49-F238E27FC236}">
                <a16:creationId xmlns:a16="http://schemas.microsoft.com/office/drawing/2014/main" id="{275A9E1D-4C65-C8F9-F24A-2A9F87925ACF}"/>
              </a:ext>
            </a:extLst>
          </p:cNvPr>
          <p:cNvSpPr/>
          <p:nvPr/>
        </p:nvSpPr>
        <p:spPr>
          <a:xfrm>
            <a:off x="479424" y="2281984"/>
            <a:ext cx="3787776" cy="375795"/>
          </a:xfrm>
          <a:prstGeom prst="round1Rect">
            <a:avLst>
              <a:gd name="adj" fmla="val 0"/>
            </a:avLst>
          </a:prstGeom>
          <a:solidFill>
            <a:schemeClr val="accent1"/>
          </a:solidFill>
          <a:ln w="9525" cap="flat" cmpd="sng" algn="ctr">
            <a:solidFill>
              <a:schemeClr val="accent1"/>
            </a:solidFill>
            <a:prstDash val="solid"/>
          </a:ln>
          <a:effectLst>
            <a:outerShdw dist="25400" algn="l" rotWithShape="0">
              <a:srgbClr val="C9002C">
                <a:lumMod val="75000"/>
                <a:alpha val="85000"/>
              </a:srgb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600" b="1" dirty="0">
                <a:solidFill>
                  <a:schemeClr val="bg1"/>
                </a:solidFill>
                <a:latin typeface="Meiryo" panose="020B0604030504040204" pitchFamily="34" charset="-128"/>
                <a:ea typeface="Meiryo" panose="020B0604030504040204" pitchFamily="34" charset="-128"/>
              </a:rPr>
              <a:t>商品と関係ない固有名詞は避ける</a:t>
            </a:r>
          </a:p>
        </p:txBody>
      </p:sp>
      <p:sp>
        <p:nvSpPr>
          <p:cNvPr id="29" name="正方形/長方形 28">
            <a:extLst>
              <a:ext uri="{FF2B5EF4-FFF2-40B4-BE49-F238E27FC236}">
                <a16:creationId xmlns:a16="http://schemas.microsoft.com/office/drawing/2014/main" id="{CBCDCC22-663C-8A2C-B480-7AC63A1C4992}"/>
              </a:ext>
            </a:extLst>
          </p:cNvPr>
          <p:cNvSpPr/>
          <p:nvPr/>
        </p:nvSpPr>
        <p:spPr>
          <a:xfrm>
            <a:off x="479424" y="2657779"/>
            <a:ext cx="5472114" cy="3723971"/>
          </a:xfrm>
          <a:prstGeom prst="rect">
            <a:avLst/>
          </a:prstGeom>
          <a:solidFill>
            <a:srgbClr val="F5F5F5"/>
          </a:solidFill>
          <a:ln w="9525" cap="flat" cmpd="sng" algn="ctr">
            <a:noFill/>
            <a:prstDash val="solid"/>
          </a:ln>
          <a:effectLst>
            <a:outerShdw blurRad="38100" dist="25400" dir="2700000" algn="tl" rotWithShape="0">
              <a:prstClr val="black">
                <a:alpha val="40000"/>
              </a:prstClr>
            </a:outerShdw>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30" name="正方形/長方形 29">
            <a:extLst>
              <a:ext uri="{FF2B5EF4-FFF2-40B4-BE49-F238E27FC236}">
                <a16:creationId xmlns:a16="http://schemas.microsoft.com/office/drawing/2014/main" id="{D3B56481-3317-72F4-63CB-BE6EA19A5C44}"/>
              </a:ext>
            </a:extLst>
          </p:cNvPr>
          <p:cNvSpPr/>
          <p:nvPr/>
        </p:nvSpPr>
        <p:spPr>
          <a:xfrm>
            <a:off x="6240461" y="2657779"/>
            <a:ext cx="5472114" cy="3723971"/>
          </a:xfrm>
          <a:prstGeom prst="rect">
            <a:avLst/>
          </a:prstGeom>
          <a:solidFill>
            <a:srgbClr val="F5F5F5"/>
          </a:solidFill>
          <a:ln w="9525" cap="flat" cmpd="sng" algn="ctr">
            <a:noFill/>
            <a:prstDash val="solid"/>
          </a:ln>
          <a:effectLst>
            <a:outerShdw blurRad="38100" dist="25400" dir="2700000" algn="tl" rotWithShape="0">
              <a:prstClr val="black">
                <a:alpha val="40000"/>
              </a:prstClr>
            </a:outerShdw>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31" name="正方形/長方形 30">
            <a:extLst>
              <a:ext uri="{FF2B5EF4-FFF2-40B4-BE49-F238E27FC236}">
                <a16:creationId xmlns:a16="http://schemas.microsoft.com/office/drawing/2014/main" id="{2EF74A9E-AA94-970F-7CEE-E74A472F36B1}"/>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dirty="0">
                <a:solidFill>
                  <a:schemeClr val="accent3"/>
                </a:solidFill>
                <a:latin typeface="Meiryo" panose="020B0604030504040204" pitchFamily="34" charset="-128"/>
              </a:rPr>
              <a:t>○○</a:t>
            </a:r>
            <a:r>
              <a:rPr kumimoji="0" lang="ja-JP" altLang="en-US" sz="1400" kern="0" dirty="0">
                <a:solidFill>
                  <a:srgbClr val="545454"/>
                </a:solidFill>
                <a:latin typeface="Meiryo" panose="020B0604030504040204" pitchFamily="34" charset="-128"/>
              </a:rPr>
              <a:t>で爆売れの発泡酒</a:t>
            </a:r>
            <a:endParaRPr kumimoji="0" lang="ja-JP" altLang="en-US" sz="1400" kern="0" dirty="0">
              <a:solidFill>
                <a:srgbClr val="545454"/>
              </a:solidFill>
              <a:highlight>
                <a:srgbClr val="FFFF00"/>
              </a:highlight>
              <a:latin typeface="Meiryo" panose="020B0604030504040204" pitchFamily="34" charset="-128"/>
            </a:endParaRPr>
          </a:p>
        </p:txBody>
      </p:sp>
      <p:sp>
        <p:nvSpPr>
          <p:cNvPr id="51" name="正方形/長方形 50">
            <a:extLst>
              <a:ext uri="{FF2B5EF4-FFF2-40B4-BE49-F238E27FC236}">
                <a16:creationId xmlns:a16="http://schemas.microsoft.com/office/drawing/2014/main" id="{D45D67B1-4382-606D-C989-4353C3CE19C0}"/>
              </a:ext>
            </a:extLst>
          </p:cNvPr>
          <p:cNvSpPr/>
          <p:nvPr/>
        </p:nvSpPr>
        <p:spPr>
          <a:xfrm>
            <a:off x="739785" y="2896664"/>
            <a:ext cx="482033" cy="537057"/>
          </a:xfrm>
          <a:prstGeom prst="rect">
            <a:avLst/>
          </a:prstGeom>
          <a:solidFill>
            <a:srgbClr val="00569B">
              <a:lumMod val="60000"/>
              <a:lumOff val="40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52" name="正方形/長方形 51">
            <a:extLst>
              <a:ext uri="{FF2B5EF4-FFF2-40B4-BE49-F238E27FC236}">
                <a16:creationId xmlns:a16="http://schemas.microsoft.com/office/drawing/2014/main" id="{63E5BA2E-3091-8985-842A-0838C416D83A}"/>
              </a:ext>
            </a:extLst>
          </p:cNvPr>
          <p:cNvSpPr/>
          <p:nvPr/>
        </p:nvSpPr>
        <p:spPr>
          <a:xfrm>
            <a:off x="739784"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dirty="0">
                <a:solidFill>
                  <a:srgbClr val="545454"/>
                </a:solidFill>
                <a:latin typeface="Meiryo" panose="020B0604030504040204" pitchFamily="34" charset="-128"/>
              </a:rPr>
              <a:t>事実であることが前提とはなりますが、固有名詞は</a:t>
            </a:r>
            <a:endParaRPr kumimoji="0" lang="en-US" altLang="ja-JP" sz="1400" kern="0" dirty="0">
              <a:solidFill>
                <a:srgbClr val="545454"/>
              </a:solidFill>
              <a:latin typeface="Meiryo" panose="020B0604030504040204" pitchFamily="34" charset="-128"/>
            </a:endParaRPr>
          </a:p>
          <a:p>
            <a:pPr>
              <a:lnSpc>
                <a:spcPct val="120000"/>
              </a:lnSpc>
              <a:defRPr/>
            </a:pPr>
            <a:r>
              <a:rPr kumimoji="0" lang="ja-JP" altLang="en-US" sz="1400" kern="0" dirty="0">
                <a:solidFill>
                  <a:srgbClr val="545454"/>
                </a:solidFill>
                <a:latin typeface="Meiryo" panose="020B0604030504040204" pitchFamily="34" charset="-128"/>
              </a:rPr>
              <a:t>抽象化することで見出しに近づけることができます</a:t>
            </a:r>
            <a:endParaRPr kumimoji="0" lang="en-US" altLang="ja-JP" sz="1400" kern="0" dirty="0">
              <a:solidFill>
                <a:srgbClr val="545454"/>
              </a:solidFill>
              <a:latin typeface="Meiryo" panose="020B0604030504040204" pitchFamily="34" charset="-128"/>
            </a:endParaRPr>
          </a:p>
        </p:txBody>
      </p:sp>
      <p:sp>
        <p:nvSpPr>
          <p:cNvPr id="53" name="1 つの角を丸めた四角形 32">
            <a:extLst>
              <a:ext uri="{FF2B5EF4-FFF2-40B4-BE49-F238E27FC236}">
                <a16:creationId xmlns:a16="http://schemas.microsoft.com/office/drawing/2014/main" id="{D921FF42-15BB-891E-1D95-EC95830336AA}"/>
              </a:ext>
            </a:extLst>
          </p:cNvPr>
          <p:cNvSpPr/>
          <p:nvPr/>
        </p:nvSpPr>
        <p:spPr>
          <a:xfrm>
            <a:off x="739784" y="4970845"/>
            <a:ext cx="1338398" cy="375796"/>
          </a:xfrm>
          <a:prstGeom prst="round1Rect">
            <a:avLst>
              <a:gd name="adj" fmla="val 0"/>
            </a:avLst>
          </a:prstGeom>
          <a:solidFill>
            <a:srgbClr val="FFFFFF">
              <a:lumMod val="50000"/>
            </a:srgbClr>
          </a:solidFill>
          <a:ln w="9525" cap="flat" cmpd="sng" algn="ctr">
            <a:noFill/>
            <a:prstDash val="solid"/>
          </a:ln>
          <a:effectLst>
            <a:outerShdw dist="25400" algn="l" rotWithShape="0">
              <a:prstClr val="black">
                <a:alpha val="67200"/>
              </a:prst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POINT</a:t>
            </a:r>
            <a:endParaRPr kumimoji="0" lang="ja-JP" altLang="en-US"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54" name="正方形/長方形 53">
            <a:extLst>
              <a:ext uri="{FF2B5EF4-FFF2-40B4-BE49-F238E27FC236}">
                <a16:creationId xmlns:a16="http://schemas.microsoft.com/office/drawing/2014/main" id="{3B4582BA-20DB-C3CC-878A-332C82790C19}"/>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buClr>
                <a:srgbClr val="545454"/>
              </a:buClr>
              <a:defRPr/>
            </a:pPr>
            <a:r>
              <a:rPr kumimoji="0" lang="ja-JP" altLang="en-US" sz="1400" kern="0" dirty="0">
                <a:solidFill>
                  <a:schemeClr val="accent3"/>
                </a:solidFill>
                <a:latin typeface="Meiryo" panose="020B0604030504040204" pitchFamily="34" charset="-128"/>
              </a:rPr>
              <a:t>ネット販売</a:t>
            </a:r>
            <a:r>
              <a:rPr kumimoji="0" lang="ja-JP" altLang="en-US" sz="1400" kern="0" dirty="0">
                <a:solidFill>
                  <a:srgbClr val="545454"/>
                </a:solidFill>
                <a:latin typeface="Meiryo" panose="020B0604030504040204" pitchFamily="34" charset="-128"/>
              </a:rPr>
              <a:t>で好調</a:t>
            </a:r>
            <a:r>
              <a:rPr kumimoji="0" lang="en-US" altLang="ja-JP" sz="1400" kern="0" dirty="0">
                <a:solidFill>
                  <a:srgbClr val="545454"/>
                </a:solidFill>
                <a:latin typeface="Meiryo" panose="020B0604030504040204" pitchFamily="34" charset="-128"/>
              </a:rPr>
              <a:t> </a:t>
            </a:r>
            <a:r>
              <a:rPr kumimoji="0" lang="ja-JP" altLang="en-US" sz="1400" kern="0" dirty="0">
                <a:solidFill>
                  <a:srgbClr val="545454"/>
                </a:solidFill>
                <a:latin typeface="Meiryo" panose="020B0604030504040204" pitchFamily="34" charset="-128"/>
              </a:rPr>
              <a:t>発泡酒○○</a:t>
            </a:r>
            <a:endParaRPr kumimoji="0" lang="en-US" altLang="ja-JP" sz="1400" kern="0" dirty="0">
              <a:solidFill>
                <a:srgbClr val="545454"/>
              </a:solidFill>
              <a:latin typeface="Meiryo" panose="020B0604030504040204" pitchFamily="34" charset="-128"/>
            </a:endParaRPr>
          </a:p>
        </p:txBody>
      </p:sp>
      <p:sp>
        <p:nvSpPr>
          <p:cNvPr id="55" name="正方形/長方形 54">
            <a:extLst>
              <a:ext uri="{FF2B5EF4-FFF2-40B4-BE49-F238E27FC236}">
                <a16:creationId xmlns:a16="http://schemas.microsoft.com/office/drawing/2014/main" id="{B6F62D73-DBA5-E81D-720A-1CBBD67B4704}"/>
              </a:ext>
            </a:extLst>
          </p:cNvPr>
          <p:cNvSpPr/>
          <p:nvPr/>
        </p:nvSpPr>
        <p:spPr>
          <a:xfrm>
            <a:off x="739785" y="4014069"/>
            <a:ext cx="482033" cy="783174"/>
          </a:xfrm>
          <a:prstGeom prst="rect">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56" name="三角形 35">
            <a:extLst>
              <a:ext uri="{FF2B5EF4-FFF2-40B4-BE49-F238E27FC236}">
                <a16:creationId xmlns:a16="http://schemas.microsoft.com/office/drawing/2014/main" id="{9C7DC6E5-54C0-694E-C630-7A26880BFCC5}"/>
              </a:ext>
            </a:extLst>
          </p:cNvPr>
          <p:cNvSpPr/>
          <p:nvPr/>
        </p:nvSpPr>
        <p:spPr>
          <a:xfrm rot="10800000">
            <a:off x="2876044" y="3596843"/>
            <a:ext cx="678873" cy="249382"/>
          </a:xfrm>
          <a:prstGeom prst="triangle">
            <a:avLst/>
          </a:prstGeom>
          <a:solidFill>
            <a:srgbClr val="FFFFFF">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57" name="正方形/長方形 56">
            <a:extLst>
              <a:ext uri="{FF2B5EF4-FFF2-40B4-BE49-F238E27FC236}">
                <a16:creationId xmlns:a16="http://schemas.microsoft.com/office/drawing/2014/main" id="{7411A490-AEA0-4857-56E2-A1A6090DF39D}"/>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dirty="0">
                <a:solidFill>
                  <a:srgbClr val="545454"/>
                </a:solidFill>
                <a:latin typeface="Meiryo" panose="020B0604030504040204" pitchFamily="34" charset="-128"/>
              </a:rPr>
              <a:t>ちょっと見て</a:t>
            </a:r>
            <a:r>
              <a:rPr kumimoji="0" lang="en-US" altLang="ja-JP" sz="1400" kern="0" dirty="0">
                <a:solidFill>
                  <a:srgbClr val="545454"/>
                </a:solidFill>
                <a:latin typeface="Meiryo" panose="020B0604030504040204" pitchFamily="34" charset="-128"/>
              </a:rPr>
              <a:t> </a:t>
            </a:r>
            <a:r>
              <a:rPr kumimoji="0" lang="ja-JP" altLang="en-US" sz="1400" kern="0" dirty="0">
                <a:solidFill>
                  <a:srgbClr val="545454"/>
                </a:solidFill>
                <a:latin typeface="Meiryo" panose="020B0604030504040204" pitchFamily="34" charset="-128"/>
              </a:rPr>
              <a:t>この</a:t>
            </a:r>
            <a:r>
              <a:rPr kumimoji="0" lang="ja-JP" altLang="en-US" sz="1400" kern="0" dirty="0">
                <a:solidFill>
                  <a:schemeClr val="accent3"/>
                </a:solidFill>
                <a:latin typeface="Meiryo" panose="020B0604030504040204" pitchFamily="34" charset="-128"/>
              </a:rPr>
              <a:t>肌ツヤ</a:t>
            </a:r>
            <a:endParaRPr kumimoji="0" lang="en-US" altLang="ja-JP" sz="1400" kern="0" dirty="0">
              <a:solidFill>
                <a:schemeClr val="accent3"/>
              </a:solidFill>
              <a:latin typeface="Meiryo" panose="020B0604030504040204" pitchFamily="34" charset="-128"/>
            </a:endParaRPr>
          </a:p>
        </p:txBody>
      </p:sp>
      <p:sp>
        <p:nvSpPr>
          <p:cNvPr id="58" name="正方形/長方形 57">
            <a:extLst>
              <a:ext uri="{FF2B5EF4-FFF2-40B4-BE49-F238E27FC236}">
                <a16:creationId xmlns:a16="http://schemas.microsoft.com/office/drawing/2014/main" id="{989C39CB-DFC4-C642-7D5F-BE65EC261063}"/>
              </a:ext>
            </a:extLst>
          </p:cNvPr>
          <p:cNvSpPr/>
          <p:nvPr/>
        </p:nvSpPr>
        <p:spPr>
          <a:xfrm>
            <a:off x="6497783" y="2896664"/>
            <a:ext cx="482033" cy="537057"/>
          </a:xfrm>
          <a:prstGeom prst="rect">
            <a:avLst/>
          </a:prstGeom>
          <a:solidFill>
            <a:srgbClr val="00569B">
              <a:lumMod val="60000"/>
              <a:lumOff val="40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59" name="1 つの角を丸めた四角形 39">
            <a:extLst>
              <a:ext uri="{FF2B5EF4-FFF2-40B4-BE49-F238E27FC236}">
                <a16:creationId xmlns:a16="http://schemas.microsoft.com/office/drawing/2014/main" id="{43548793-D4AA-46C5-1D3A-592B3D626F96}"/>
              </a:ext>
            </a:extLst>
          </p:cNvPr>
          <p:cNvSpPr/>
          <p:nvPr/>
        </p:nvSpPr>
        <p:spPr>
          <a:xfrm>
            <a:off x="6497782" y="4970845"/>
            <a:ext cx="1338398" cy="375796"/>
          </a:xfrm>
          <a:prstGeom prst="round1Rect">
            <a:avLst>
              <a:gd name="adj" fmla="val 0"/>
            </a:avLst>
          </a:prstGeom>
          <a:solidFill>
            <a:srgbClr val="FFFFFF">
              <a:lumMod val="50000"/>
            </a:srgbClr>
          </a:solidFill>
          <a:ln w="9525" cap="flat" cmpd="sng" algn="ctr">
            <a:noFill/>
            <a:prstDash val="solid"/>
          </a:ln>
          <a:effectLst>
            <a:outerShdw dist="25400" algn="l" rotWithShape="0">
              <a:prstClr val="black">
                <a:alpha val="67200"/>
              </a:prst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POINT</a:t>
            </a:r>
            <a:endParaRPr kumimoji="0" lang="ja-JP" altLang="en-US"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60" name="正方形/長方形 59">
            <a:extLst>
              <a:ext uri="{FF2B5EF4-FFF2-40B4-BE49-F238E27FC236}">
                <a16:creationId xmlns:a16="http://schemas.microsoft.com/office/drawing/2014/main" id="{B3B01A36-E669-EFF3-3691-E9ABED12EDC5}"/>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buClr>
                <a:srgbClr val="545454"/>
              </a:buClr>
              <a:defRPr/>
            </a:pPr>
            <a:r>
              <a:rPr kumimoji="0" lang="ja-JP" altLang="en-US" sz="1400" kern="0" dirty="0">
                <a:solidFill>
                  <a:schemeClr val="accent3"/>
                </a:solidFill>
                <a:latin typeface="Meiryo" panose="020B0604030504040204" pitchFamily="34" charset="-128"/>
              </a:rPr>
              <a:t>使用後の肌ツヤ</a:t>
            </a:r>
            <a:r>
              <a:rPr kumimoji="0" lang="ja-JP" altLang="en-US" sz="1400" kern="0" dirty="0">
                <a:solidFill>
                  <a:srgbClr val="545454"/>
                </a:solidFill>
                <a:latin typeface="Meiryo" panose="020B0604030504040204" pitchFamily="34" charset="-128"/>
              </a:rPr>
              <a:t>が違う</a:t>
            </a:r>
            <a:r>
              <a:rPr kumimoji="0" lang="en-US" altLang="ja-JP" sz="1400" kern="0" dirty="0">
                <a:solidFill>
                  <a:srgbClr val="545454"/>
                </a:solidFill>
                <a:latin typeface="Meiryo" panose="020B0604030504040204" pitchFamily="34" charset="-128"/>
              </a:rPr>
              <a:t> </a:t>
            </a:r>
            <a:r>
              <a:rPr kumimoji="0" lang="ja-JP" altLang="en-US" sz="1400" kern="0" dirty="0">
                <a:solidFill>
                  <a:srgbClr val="545454"/>
                </a:solidFill>
                <a:latin typeface="Meiryo" panose="020B0604030504040204" pitchFamily="34" charset="-128"/>
              </a:rPr>
              <a:t>○○美容液</a:t>
            </a:r>
            <a:endParaRPr kumimoji="0" lang="en-US" altLang="ja-JP" sz="1400" kern="0" dirty="0">
              <a:solidFill>
                <a:srgbClr val="545454"/>
              </a:solidFill>
              <a:latin typeface="Meiryo" panose="020B0604030504040204" pitchFamily="34" charset="-128"/>
            </a:endParaRPr>
          </a:p>
        </p:txBody>
      </p:sp>
      <p:sp>
        <p:nvSpPr>
          <p:cNvPr id="61" name="正方形/長方形 60">
            <a:extLst>
              <a:ext uri="{FF2B5EF4-FFF2-40B4-BE49-F238E27FC236}">
                <a16:creationId xmlns:a16="http://schemas.microsoft.com/office/drawing/2014/main" id="{43A0356A-612A-E522-95E5-E64908744A36}"/>
              </a:ext>
            </a:extLst>
          </p:cNvPr>
          <p:cNvSpPr/>
          <p:nvPr/>
        </p:nvSpPr>
        <p:spPr>
          <a:xfrm>
            <a:off x="6497783" y="4014069"/>
            <a:ext cx="482033" cy="783174"/>
          </a:xfrm>
          <a:prstGeom prst="rect">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62" name="三角形 42">
            <a:extLst>
              <a:ext uri="{FF2B5EF4-FFF2-40B4-BE49-F238E27FC236}">
                <a16:creationId xmlns:a16="http://schemas.microsoft.com/office/drawing/2014/main" id="{5ECD12AE-912E-7069-96C0-2859DDE3D1F7}"/>
              </a:ext>
            </a:extLst>
          </p:cNvPr>
          <p:cNvSpPr/>
          <p:nvPr/>
        </p:nvSpPr>
        <p:spPr>
          <a:xfrm rot="10800000">
            <a:off x="8634042" y="3596843"/>
            <a:ext cx="678873" cy="249382"/>
          </a:xfrm>
          <a:prstGeom prst="triangle">
            <a:avLst/>
          </a:prstGeom>
          <a:solidFill>
            <a:srgbClr val="FFFFFF">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63" name="正方形/長方形 62">
            <a:extLst>
              <a:ext uri="{FF2B5EF4-FFF2-40B4-BE49-F238E27FC236}">
                <a16:creationId xmlns:a16="http://schemas.microsoft.com/office/drawing/2014/main" id="{A9466778-9398-48A3-3627-14DBEB955FDF}"/>
              </a:ext>
            </a:extLst>
          </p:cNvPr>
          <p:cNvSpPr/>
          <p:nvPr/>
        </p:nvSpPr>
        <p:spPr>
          <a:xfrm>
            <a:off x="6496261"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dirty="0">
                <a:solidFill>
                  <a:srgbClr val="545454"/>
                </a:solidFill>
                <a:latin typeface="Meiryo" panose="020B0604030504040204" pitchFamily="34" charset="-128"/>
              </a:rPr>
              <a:t>特徴的な一般名詞には補足説明を行うことで</a:t>
            </a:r>
            <a:endParaRPr kumimoji="0" lang="en-US" altLang="ja-JP" sz="1400" kern="0" dirty="0">
              <a:solidFill>
                <a:srgbClr val="545454"/>
              </a:solidFill>
              <a:latin typeface="Meiryo" panose="020B0604030504040204" pitchFamily="34" charset="-128"/>
            </a:endParaRPr>
          </a:p>
          <a:p>
            <a:pPr>
              <a:lnSpc>
                <a:spcPct val="120000"/>
              </a:lnSpc>
              <a:defRPr/>
            </a:pPr>
            <a:r>
              <a:rPr kumimoji="0" lang="ja-JP" altLang="en-US" sz="1400" kern="0" dirty="0">
                <a:solidFill>
                  <a:srgbClr val="545454"/>
                </a:solidFill>
                <a:latin typeface="Meiryo" panose="020B0604030504040204" pitchFamily="34" charset="-128"/>
              </a:rPr>
              <a:t>唐突感を和らげることができます</a:t>
            </a:r>
          </a:p>
        </p:txBody>
      </p:sp>
    </p:spTree>
    <p:extLst>
      <p:ext uri="{BB962C8B-B14F-4D97-AF65-F5344CB8AC3E}">
        <p14:creationId xmlns:p14="http://schemas.microsoft.com/office/powerpoint/2010/main" val="39857359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0201F732-9879-E2F3-C5E7-3859130F3638}"/>
              </a:ext>
            </a:extLst>
          </p:cNvPr>
          <p:cNvSpPr>
            <a:spLocks noGrp="1"/>
          </p:cNvSpPr>
          <p:nvPr>
            <p:ph type="body" sz="quarter" idx="10"/>
          </p:nvPr>
        </p:nvSpPr>
        <p:spPr/>
        <p:txBody>
          <a:bodyPr/>
          <a:lstStyle/>
          <a:p>
            <a:r>
              <a:rPr kumimoji="1" lang="ja-JP" altLang="en-US" dirty="0"/>
              <a:t>④</a:t>
            </a:r>
            <a:r>
              <a:rPr kumimoji="1" lang="en-US" altLang="ja-JP" dirty="0"/>
              <a:t> </a:t>
            </a:r>
            <a:r>
              <a:rPr kumimoji="1" lang="ja-JP" altLang="en-US" dirty="0"/>
              <a:t>語りかけは口語で行う</a:t>
            </a:r>
          </a:p>
        </p:txBody>
      </p:sp>
      <p:sp>
        <p:nvSpPr>
          <p:cNvPr id="8" name="テキスト プレースホルダー 6">
            <a:extLst>
              <a:ext uri="{FF2B5EF4-FFF2-40B4-BE49-F238E27FC236}">
                <a16:creationId xmlns:a16="http://schemas.microsoft.com/office/drawing/2014/main" id="{3BCB2856-FFA8-EA6D-10AC-4EF9C5041B1B}"/>
              </a:ext>
            </a:extLst>
          </p:cNvPr>
          <p:cNvSpPr>
            <a:spLocks noGrp="1"/>
          </p:cNvSpPr>
          <p:nvPr>
            <p:ph type="body" sz="quarter" idx="12"/>
          </p:nvPr>
        </p:nvSpPr>
        <p:spPr>
          <a:xfrm>
            <a:off x="595671" y="81412"/>
            <a:ext cx="866756" cy="410840"/>
          </a:xfrm>
        </p:spPr>
        <p:txBody>
          <a:bodyPr/>
          <a:lstStyle/>
          <a:p>
            <a:pPr marL="0" indent="0">
              <a:buNone/>
            </a:pPr>
            <a:r>
              <a:rPr lang="en-US" altLang="ja-JP" sz="1100" dirty="0">
                <a:latin typeface="+mn-ea"/>
              </a:rPr>
              <a:t>TIPS</a:t>
            </a:r>
            <a:endParaRPr lang="ja-JP" altLang="en-US" sz="1100" dirty="0">
              <a:latin typeface="+mn-ea"/>
            </a:endParaRPr>
          </a:p>
        </p:txBody>
      </p:sp>
      <p:grpSp>
        <p:nvGrpSpPr>
          <p:cNvPr id="9" name="Group 1">
            <a:extLst>
              <a:ext uri="{FF2B5EF4-FFF2-40B4-BE49-F238E27FC236}">
                <a16:creationId xmlns:a16="http://schemas.microsoft.com/office/drawing/2014/main" id="{F0316613-7F10-53AD-CAAE-29D76C1F64AE}"/>
              </a:ext>
            </a:extLst>
          </p:cNvPr>
          <p:cNvGrpSpPr>
            <a:grpSpLocks/>
          </p:cNvGrpSpPr>
          <p:nvPr/>
        </p:nvGrpSpPr>
        <p:grpSpPr bwMode="auto">
          <a:xfrm>
            <a:off x="93108" y="71946"/>
            <a:ext cx="386317" cy="410840"/>
            <a:chOff x="588" y="472"/>
            <a:chExt cx="408" cy="434"/>
          </a:xfrm>
          <a:solidFill>
            <a:schemeClr val="bg1"/>
          </a:solidFill>
        </p:grpSpPr>
        <p:sp>
          <p:nvSpPr>
            <p:cNvPr id="10" name="Freeform 2">
              <a:extLst>
                <a:ext uri="{FF2B5EF4-FFF2-40B4-BE49-F238E27FC236}">
                  <a16:creationId xmlns:a16="http://schemas.microsoft.com/office/drawing/2014/main" id="{F17D00B6-3F0B-E02B-B622-3D06D50AEA64}"/>
                </a:ext>
              </a:extLst>
            </p:cNvPr>
            <p:cNvSpPr>
              <a:spLocks noChangeArrowheads="1"/>
            </p:cNvSpPr>
            <p:nvPr/>
          </p:nvSpPr>
          <p:spPr bwMode="auto">
            <a:xfrm>
              <a:off x="665" y="550"/>
              <a:ext cx="255" cy="280"/>
            </a:xfrm>
            <a:custGeom>
              <a:avLst/>
              <a:gdLst>
                <a:gd name="T0" fmla="*/ 564 w 1128"/>
                <a:gd name="T1" fmla="*/ 0 h 1239"/>
                <a:gd name="T2" fmla="*/ 0 w 1128"/>
                <a:gd name="T3" fmla="*/ 564 h 1239"/>
                <a:gd name="T4" fmla="*/ 256 w 1128"/>
                <a:gd name="T5" fmla="*/ 1037 h 1239"/>
                <a:gd name="T6" fmla="*/ 265 w 1128"/>
                <a:gd name="T7" fmla="*/ 1133 h 1239"/>
                <a:gd name="T8" fmla="*/ 378 w 1128"/>
                <a:gd name="T9" fmla="*/ 1238 h 1239"/>
                <a:gd name="T10" fmla="*/ 749 w 1128"/>
                <a:gd name="T11" fmla="*/ 1238 h 1239"/>
                <a:gd name="T12" fmla="*/ 862 w 1128"/>
                <a:gd name="T13" fmla="*/ 1133 h 1239"/>
                <a:gd name="T14" fmla="*/ 871 w 1128"/>
                <a:gd name="T15" fmla="*/ 1037 h 1239"/>
                <a:gd name="T16" fmla="*/ 1127 w 1128"/>
                <a:gd name="T17" fmla="*/ 564 h 1239"/>
                <a:gd name="T18" fmla="*/ 564 w 1128"/>
                <a:gd name="T19" fmla="*/ 0 h 1239"/>
                <a:gd name="T20" fmla="*/ 882 w 1128"/>
                <a:gd name="T21" fmla="*/ 882 h 1239"/>
                <a:gd name="T22" fmla="*/ 760 w 1128"/>
                <a:gd name="T23" fmla="*/ 967 h 1239"/>
                <a:gd name="T24" fmla="*/ 749 w 1128"/>
                <a:gd name="T25" fmla="*/ 1094 h 1239"/>
                <a:gd name="T26" fmla="*/ 746 w 1128"/>
                <a:gd name="T27" fmla="*/ 1122 h 1239"/>
                <a:gd name="T28" fmla="*/ 378 w 1128"/>
                <a:gd name="T29" fmla="*/ 1122 h 1239"/>
                <a:gd name="T30" fmla="*/ 375 w 1128"/>
                <a:gd name="T31" fmla="*/ 1094 h 1239"/>
                <a:gd name="T32" fmla="*/ 364 w 1128"/>
                <a:gd name="T33" fmla="*/ 967 h 1239"/>
                <a:gd name="T34" fmla="*/ 242 w 1128"/>
                <a:gd name="T35" fmla="*/ 882 h 1239"/>
                <a:gd name="T36" fmla="*/ 110 w 1128"/>
                <a:gd name="T37" fmla="*/ 564 h 1239"/>
                <a:gd name="T38" fmla="*/ 561 w 1128"/>
                <a:gd name="T39" fmla="*/ 113 h 1239"/>
                <a:gd name="T40" fmla="*/ 1012 w 1128"/>
                <a:gd name="T41" fmla="*/ 564 h 1239"/>
                <a:gd name="T42" fmla="*/ 882 w 1128"/>
                <a:gd name="T43" fmla="*/ 882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8" h="1239">
                  <a:moveTo>
                    <a:pt x="564" y="0"/>
                  </a:moveTo>
                  <a:cubicBezTo>
                    <a:pt x="254" y="0"/>
                    <a:pt x="0" y="254"/>
                    <a:pt x="0" y="564"/>
                  </a:cubicBezTo>
                  <a:cubicBezTo>
                    <a:pt x="0" y="761"/>
                    <a:pt x="101" y="936"/>
                    <a:pt x="256" y="1037"/>
                  </a:cubicBezTo>
                  <a:lnTo>
                    <a:pt x="265" y="1133"/>
                  </a:lnTo>
                  <a:cubicBezTo>
                    <a:pt x="271" y="1193"/>
                    <a:pt x="319" y="1238"/>
                    <a:pt x="378" y="1238"/>
                  </a:cubicBezTo>
                  <a:lnTo>
                    <a:pt x="749" y="1238"/>
                  </a:lnTo>
                  <a:cubicBezTo>
                    <a:pt x="808" y="1238"/>
                    <a:pt x="856" y="1193"/>
                    <a:pt x="862" y="1133"/>
                  </a:cubicBezTo>
                  <a:lnTo>
                    <a:pt x="871" y="1037"/>
                  </a:lnTo>
                  <a:cubicBezTo>
                    <a:pt x="1026" y="936"/>
                    <a:pt x="1127" y="764"/>
                    <a:pt x="1127" y="564"/>
                  </a:cubicBezTo>
                  <a:cubicBezTo>
                    <a:pt x="1127" y="254"/>
                    <a:pt x="873" y="0"/>
                    <a:pt x="564" y="0"/>
                  </a:cubicBezTo>
                  <a:close/>
                  <a:moveTo>
                    <a:pt x="882" y="882"/>
                  </a:moveTo>
                  <a:cubicBezTo>
                    <a:pt x="848" y="916"/>
                    <a:pt x="806" y="947"/>
                    <a:pt x="760" y="967"/>
                  </a:cubicBezTo>
                  <a:lnTo>
                    <a:pt x="749" y="1094"/>
                  </a:lnTo>
                  <a:lnTo>
                    <a:pt x="746" y="1122"/>
                  </a:lnTo>
                  <a:lnTo>
                    <a:pt x="378" y="1122"/>
                  </a:lnTo>
                  <a:lnTo>
                    <a:pt x="375" y="1094"/>
                  </a:lnTo>
                  <a:lnTo>
                    <a:pt x="364" y="967"/>
                  </a:lnTo>
                  <a:cubicBezTo>
                    <a:pt x="319" y="944"/>
                    <a:pt x="279" y="916"/>
                    <a:pt x="242" y="882"/>
                  </a:cubicBezTo>
                  <a:cubicBezTo>
                    <a:pt x="161" y="800"/>
                    <a:pt x="110" y="688"/>
                    <a:pt x="110" y="564"/>
                  </a:cubicBezTo>
                  <a:cubicBezTo>
                    <a:pt x="110" y="316"/>
                    <a:pt x="313" y="113"/>
                    <a:pt x="561" y="113"/>
                  </a:cubicBezTo>
                  <a:cubicBezTo>
                    <a:pt x="808" y="113"/>
                    <a:pt x="1012" y="316"/>
                    <a:pt x="1012" y="564"/>
                  </a:cubicBezTo>
                  <a:cubicBezTo>
                    <a:pt x="1014" y="688"/>
                    <a:pt x="964" y="800"/>
                    <a:pt x="882" y="882"/>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dirty="0"/>
            </a:p>
          </p:txBody>
        </p:sp>
        <p:sp>
          <p:nvSpPr>
            <p:cNvPr id="11" name="Freeform 3">
              <a:extLst>
                <a:ext uri="{FF2B5EF4-FFF2-40B4-BE49-F238E27FC236}">
                  <a16:creationId xmlns:a16="http://schemas.microsoft.com/office/drawing/2014/main" id="{F2E06E34-7908-BC08-F1B3-8A8D2576B31D}"/>
                </a:ext>
              </a:extLst>
            </p:cNvPr>
            <p:cNvSpPr>
              <a:spLocks noChangeArrowheads="1"/>
            </p:cNvSpPr>
            <p:nvPr/>
          </p:nvSpPr>
          <p:spPr bwMode="auto">
            <a:xfrm>
              <a:off x="729" y="881"/>
              <a:ext cx="127" cy="25"/>
            </a:xfrm>
            <a:custGeom>
              <a:avLst/>
              <a:gdLst>
                <a:gd name="T0" fmla="*/ 507 w 564"/>
                <a:gd name="T1" fmla="*/ 0 h 114"/>
                <a:gd name="T2" fmla="*/ 56 w 564"/>
                <a:gd name="T3" fmla="*/ 0 h 114"/>
                <a:gd name="T4" fmla="*/ 0 w 564"/>
                <a:gd name="T5" fmla="*/ 57 h 114"/>
                <a:gd name="T6" fmla="*/ 56 w 564"/>
                <a:gd name="T7" fmla="*/ 113 h 114"/>
                <a:gd name="T8" fmla="*/ 507 w 564"/>
                <a:gd name="T9" fmla="*/ 113 h 114"/>
                <a:gd name="T10" fmla="*/ 563 w 564"/>
                <a:gd name="T11" fmla="*/ 57 h 114"/>
                <a:gd name="T12" fmla="*/ 507 w 56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564" h="114">
                  <a:moveTo>
                    <a:pt x="507" y="0"/>
                  </a:moveTo>
                  <a:lnTo>
                    <a:pt x="56" y="0"/>
                  </a:lnTo>
                  <a:cubicBezTo>
                    <a:pt x="25" y="0"/>
                    <a:pt x="0" y="26"/>
                    <a:pt x="0" y="57"/>
                  </a:cubicBezTo>
                  <a:cubicBezTo>
                    <a:pt x="0" y="88"/>
                    <a:pt x="25" y="113"/>
                    <a:pt x="56" y="113"/>
                  </a:cubicBezTo>
                  <a:lnTo>
                    <a:pt x="507" y="113"/>
                  </a:lnTo>
                  <a:cubicBezTo>
                    <a:pt x="538" y="113"/>
                    <a:pt x="563" y="88"/>
                    <a:pt x="563" y="57"/>
                  </a:cubicBezTo>
                  <a:cubicBezTo>
                    <a:pt x="563" y="26"/>
                    <a:pt x="538" y="0"/>
                    <a:pt x="507"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2" name="Freeform 4">
              <a:extLst>
                <a:ext uri="{FF2B5EF4-FFF2-40B4-BE49-F238E27FC236}">
                  <a16:creationId xmlns:a16="http://schemas.microsoft.com/office/drawing/2014/main" id="{37837BF9-185B-A25F-030B-F3735AC63B9D}"/>
                </a:ext>
              </a:extLst>
            </p:cNvPr>
            <p:cNvSpPr>
              <a:spLocks noChangeArrowheads="1"/>
            </p:cNvSpPr>
            <p:nvPr/>
          </p:nvSpPr>
          <p:spPr bwMode="auto">
            <a:xfrm>
              <a:off x="729" y="843"/>
              <a:ext cx="127" cy="25"/>
            </a:xfrm>
            <a:custGeom>
              <a:avLst/>
              <a:gdLst>
                <a:gd name="T0" fmla="*/ 507 w 564"/>
                <a:gd name="T1" fmla="*/ 0 h 114"/>
                <a:gd name="T2" fmla="*/ 56 w 564"/>
                <a:gd name="T3" fmla="*/ 0 h 114"/>
                <a:gd name="T4" fmla="*/ 0 w 564"/>
                <a:gd name="T5" fmla="*/ 57 h 114"/>
                <a:gd name="T6" fmla="*/ 56 w 564"/>
                <a:gd name="T7" fmla="*/ 113 h 114"/>
                <a:gd name="T8" fmla="*/ 507 w 564"/>
                <a:gd name="T9" fmla="*/ 113 h 114"/>
                <a:gd name="T10" fmla="*/ 563 w 564"/>
                <a:gd name="T11" fmla="*/ 57 h 114"/>
                <a:gd name="T12" fmla="*/ 507 w 56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564" h="114">
                  <a:moveTo>
                    <a:pt x="507" y="0"/>
                  </a:moveTo>
                  <a:lnTo>
                    <a:pt x="56" y="0"/>
                  </a:lnTo>
                  <a:cubicBezTo>
                    <a:pt x="25" y="0"/>
                    <a:pt x="0" y="26"/>
                    <a:pt x="0" y="57"/>
                  </a:cubicBezTo>
                  <a:cubicBezTo>
                    <a:pt x="0" y="89"/>
                    <a:pt x="25" y="113"/>
                    <a:pt x="56" y="113"/>
                  </a:cubicBezTo>
                  <a:lnTo>
                    <a:pt x="507" y="113"/>
                  </a:lnTo>
                  <a:cubicBezTo>
                    <a:pt x="538" y="113"/>
                    <a:pt x="563" y="89"/>
                    <a:pt x="563" y="57"/>
                  </a:cubicBezTo>
                  <a:cubicBezTo>
                    <a:pt x="563" y="26"/>
                    <a:pt x="538" y="0"/>
                    <a:pt x="507"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3" name="Freeform 5">
              <a:extLst>
                <a:ext uri="{FF2B5EF4-FFF2-40B4-BE49-F238E27FC236}">
                  <a16:creationId xmlns:a16="http://schemas.microsoft.com/office/drawing/2014/main" id="{B4ACC325-84EE-01F2-5B9B-6E4F860C5065}"/>
                </a:ext>
              </a:extLst>
            </p:cNvPr>
            <p:cNvSpPr>
              <a:spLocks noChangeArrowheads="1"/>
            </p:cNvSpPr>
            <p:nvPr/>
          </p:nvSpPr>
          <p:spPr bwMode="auto">
            <a:xfrm>
              <a:off x="781" y="472"/>
              <a:ext cx="24" cy="50"/>
            </a:xfrm>
            <a:custGeom>
              <a:avLst/>
              <a:gdLst>
                <a:gd name="T0" fmla="*/ 56 w 112"/>
                <a:gd name="T1" fmla="*/ 225 h 226"/>
                <a:gd name="T2" fmla="*/ 111 w 112"/>
                <a:gd name="T3" fmla="*/ 169 h 226"/>
                <a:gd name="T4" fmla="*/ 111 w 112"/>
                <a:gd name="T5" fmla="*/ 56 h 226"/>
                <a:gd name="T6" fmla="*/ 56 w 112"/>
                <a:gd name="T7" fmla="*/ 0 h 226"/>
                <a:gd name="T8" fmla="*/ 0 w 112"/>
                <a:gd name="T9" fmla="*/ 56 h 226"/>
                <a:gd name="T10" fmla="*/ 0 w 112"/>
                <a:gd name="T11" fmla="*/ 169 h 226"/>
                <a:gd name="T12" fmla="*/ 56 w 112"/>
                <a:gd name="T13" fmla="*/ 225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56" y="225"/>
                  </a:moveTo>
                  <a:cubicBezTo>
                    <a:pt x="86" y="225"/>
                    <a:pt x="111" y="200"/>
                    <a:pt x="111" y="169"/>
                  </a:cubicBezTo>
                  <a:lnTo>
                    <a:pt x="111" y="56"/>
                  </a:lnTo>
                  <a:cubicBezTo>
                    <a:pt x="111" y="25"/>
                    <a:pt x="86" y="0"/>
                    <a:pt x="56" y="0"/>
                  </a:cubicBezTo>
                  <a:cubicBezTo>
                    <a:pt x="25" y="0"/>
                    <a:pt x="0" y="25"/>
                    <a:pt x="0" y="56"/>
                  </a:cubicBezTo>
                  <a:lnTo>
                    <a:pt x="0" y="169"/>
                  </a:lnTo>
                  <a:cubicBezTo>
                    <a:pt x="0" y="200"/>
                    <a:pt x="25" y="225"/>
                    <a:pt x="56" y="22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4" name="Freeform 6">
              <a:extLst>
                <a:ext uri="{FF2B5EF4-FFF2-40B4-BE49-F238E27FC236}">
                  <a16:creationId xmlns:a16="http://schemas.microsoft.com/office/drawing/2014/main" id="{2DB45826-1C18-834E-A0CF-96C939F34CB8}"/>
                </a:ext>
              </a:extLst>
            </p:cNvPr>
            <p:cNvSpPr>
              <a:spLocks noChangeArrowheads="1"/>
            </p:cNvSpPr>
            <p:nvPr/>
          </p:nvSpPr>
          <p:spPr bwMode="auto">
            <a:xfrm>
              <a:off x="906" y="531"/>
              <a:ext cx="45" cy="45"/>
            </a:xfrm>
            <a:custGeom>
              <a:avLst/>
              <a:gdLst>
                <a:gd name="T0" fmla="*/ 180 w 204"/>
                <a:gd name="T1" fmla="*/ 23 h 204"/>
                <a:gd name="T2" fmla="*/ 101 w 204"/>
                <a:gd name="T3" fmla="*/ 23 h 204"/>
                <a:gd name="T4" fmla="*/ 22 w 204"/>
                <a:gd name="T5" fmla="*/ 102 h 204"/>
                <a:gd name="T6" fmla="*/ 22 w 204"/>
                <a:gd name="T7" fmla="*/ 181 h 204"/>
                <a:gd name="T8" fmla="*/ 101 w 204"/>
                <a:gd name="T9" fmla="*/ 181 h 204"/>
                <a:gd name="T10" fmla="*/ 180 w 204"/>
                <a:gd name="T11" fmla="*/ 102 h 204"/>
                <a:gd name="T12" fmla="*/ 180 w 204"/>
                <a:gd name="T13" fmla="*/ 23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180" y="23"/>
                  </a:moveTo>
                  <a:cubicBezTo>
                    <a:pt x="158" y="0"/>
                    <a:pt x="121" y="0"/>
                    <a:pt x="101" y="23"/>
                  </a:cubicBezTo>
                  <a:lnTo>
                    <a:pt x="22" y="102"/>
                  </a:lnTo>
                  <a:cubicBezTo>
                    <a:pt x="0" y="124"/>
                    <a:pt x="0" y="161"/>
                    <a:pt x="22" y="181"/>
                  </a:cubicBezTo>
                  <a:cubicBezTo>
                    <a:pt x="45" y="203"/>
                    <a:pt x="81" y="203"/>
                    <a:pt x="101" y="181"/>
                  </a:cubicBezTo>
                  <a:lnTo>
                    <a:pt x="180" y="102"/>
                  </a:lnTo>
                  <a:cubicBezTo>
                    <a:pt x="203" y="79"/>
                    <a:pt x="203" y="43"/>
                    <a:pt x="180" y="2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5" name="Freeform 7">
              <a:extLst>
                <a:ext uri="{FF2B5EF4-FFF2-40B4-BE49-F238E27FC236}">
                  <a16:creationId xmlns:a16="http://schemas.microsoft.com/office/drawing/2014/main" id="{EAD8EB5A-FE67-0C5D-91D9-680EDF05516C}"/>
                </a:ext>
              </a:extLst>
            </p:cNvPr>
            <p:cNvSpPr>
              <a:spLocks noChangeArrowheads="1"/>
            </p:cNvSpPr>
            <p:nvPr/>
          </p:nvSpPr>
          <p:spPr bwMode="auto">
            <a:xfrm>
              <a:off x="635" y="531"/>
              <a:ext cx="45" cy="45"/>
            </a:xfrm>
            <a:custGeom>
              <a:avLst/>
              <a:gdLst>
                <a:gd name="T0" fmla="*/ 181 w 204"/>
                <a:gd name="T1" fmla="*/ 181 h 204"/>
                <a:gd name="T2" fmla="*/ 181 w 204"/>
                <a:gd name="T3" fmla="*/ 102 h 204"/>
                <a:gd name="T4" fmla="*/ 102 w 204"/>
                <a:gd name="T5" fmla="*/ 23 h 204"/>
                <a:gd name="T6" fmla="*/ 23 w 204"/>
                <a:gd name="T7" fmla="*/ 23 h 204"/>
                <a:gd name="T8" fmla="*/ 23 w 204"/>
                <a:gd name="T9" fmla="*/ 102 h 204"/>
                <a:gd name="T10" fmla="*/ 102 w 204"/>
                <a:gd name="T11" fmla="*/ 181 h 204"/>
                <a:gd name="T12" fmla="*/ 181 w 204"/>
                <a:gd name="T13" fmla="*/ 181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181" y="181"/>
                  </a:moveTo>
                  <a:cubicBezTo>
                    <a:pt x="203" y="158"/>
                    <a:pt x="203" y="122"/>
                    <a:pt x="181" y="102"/>
                  </a:cubicBezTo>
                  <a:lnTo>
                    <a:pt x="102" y="23"/>
                  </a:lnTo>
                  <a:cubicBezTo>
                    <a:pt x="79" y="0"/>
                    <a:pt x="43" y="0"/>
                    <a:pt x="23" y="23"/>
                  </a:cubicBezTo>
                  <a:cubicBezTo>
                    <a:pt x="3" y="45"/>
                    <a:pt x="0" y="82"/>
                    <a:pt x="23" y="102"/>
                  </a:cubicBezTo>
                  <a:lnTo>
                    <a:pt x="102" y="181"/>
                  </a:lnTo>
                  <a:cubicBezTo>
                    <a:pt x="124" y="203"/>
                    <a:pt x="158" y="203"/>
                    <a:pt x="181" y="18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6" name="Freeform 8">
              <a:extLst>
                <a:ext uri="{FF2B5EF4-FFF2-40B4-BE49-F238E27FC236}">
                  <a16:creationId xmlns:a16="http://schemas.microsoft.com/office/drawing/2014/main" id="{3FA16518-E3B3-05EB-ABB5-0833EC34C0B9}"/>
                </a:ext>
              </a:extLst>
            </p:cNvPr>
            <p:cNvSpPr>
              <a:spLocks noChangeArrowheads="1"/>
            </p:cNvSpPr>
            <p:nvPr/>
          </p:nvSpPr>
          <p:spPr bwMode="auto">
            <a:xfrm>
              <a:off x="588" y="677"/>
              <a:ext cx="50" cy="24"/>
            </a:xfrm>
            <a:custGeom>
              <a:avLst/>
              <a:gdLst>
                <a:gd name="T0" fmla="*/ 169 w 227"/>
                <a:gd name="T1" fmla="*/ 0 h 112"/>
                <a:gd name="T2" fmla="*/ 57 w 227"/>
                <a:gd name="T3" fmla="*/ 0 h 112"/>
                <a:gd name="T4" fmla="*/ 0 w 227"/>
                <a:gd name="T5" fmla="*/ 56 h 112"/>
                <a:gd name="T6" fmla="*/ 57 w 227"/>
                <a:gd name="T7" fmla="*/ 111 h 112"/>
                <a:gd name="T8" fmla="*/ 169 w 227"/>
                <a:gd name="T9" fmla="*/ 111 h 112"/>
                <a:gd name="T10" fmla="*/ 226 w 227"/>
                <a:gd name="T11" fmla="*/ 56 h 112"/>
                <a:gd name="T12" fmla="*/ 169 w 227"/>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27" h="112">
                  <a:moveTo>
                    <a:pt x="169" y="0"/>
                  </a:moveTo>
                  <a:lnTo>
                    <a:pt x="57" y="0"/>
                  </a:lnTo>
                  <a:cubicBezTo>
                    <a:pt x="26" y="0"/>
                    <a:pt x="0" y="25"/>
                    <a:pt x="0" y="56"/>
                  </a:cubicBezTo>
                  <a:cubicBezTo>
                    <a:pt x="0" y="86"/>
                    <a:pt x="26" y="111"/>
                    <a:pt x="57" y="111"/>
                  </a:cubicBezTo>
                  <a:lnTo>
                    <a:pt x="169" y="111"/>
                  </a:lnTo>
                  <a:cubicBezTo>
                    <a:pt x="201" y="111"/>
                    <a:pt x="226" y="86"/>
                    <a:pt x="226" y="56"/>
                  </a:cubicBezTo>
                  <a:cubicBezTo>
                    <a:pt x="226" y="25"/>
                    <a:pt x="201" y="0"/>
                    <a:pt x="169"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7" name="Freeform 9">
              <a:extLst>
                <a:ext uri="{FF2B5EF4-FFF2-40B4-BE49-F238E27FC236}">
                  <a16:creationId xmlns:a16="http://schemas.microsoft.com/office/drawing/2014/main" id="{E952C4FB-468D-7C7C-EA1C-BE61B797C1A7}"/>
                </a:ext>
              </a:extLst>
            </p:cNvPr>
            <p:cNvSpPr>
              <a:spLocks noChangeArrowheads="1"/>
            </p:cNvSpPr>
            <p:nvPr/>
          </p:nvSpPr>
          <p:spPr bwMode="auto">
            <a:xfrm>
              <a:off x="947" y="677"/>
              <a:ext cx="50" cy="24"/>
            </a:xfrm>
            <a:custGeom>
              <a:avLst/>
              <a:gdLst>
                <a:gd name="T0" fmla="*/ 169 w 227"/>
                <a:gd name="T1" fmla="*/ 0 h 112"/>
                <a:gd name="T2" fmla="*/ 57 w 227"/>
                <a:gd name="T3" fmla="*/ 0 h 112"/>
                <a:gd name="T4" fmla="*/ 0 w 227"/>
                <a:gd name="T5" fmla="*/ 56 h 112"/>
                <a:gd name="T6" fmla="*/ 57 w 227"/>
                <a:gd name="T7" fmla="*/ 111 h 112"/>
                <a:gd name="T8" fmla="*/ 169 w 227"/>
                <a:gd name="T9" fmla="*/ 111 h 112"/>
                <a:gd name="T10" fmla="*/ 226 w 227"/>
                <a:gd name="T11" fmla="*/ 56 h 112"/>
                <a:gd name="T12" fmla="*/ 169 w 227"/>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27" h="112">
                  <a:moveTo>
                    <a:pt x="169" y="0"/>
                  </a:moveTo>
                  <a:lnTo>
                    <a:pt x="57" y="0"/>
                  </a:lnTo>
                  <a:cubicBezTo>
                    <a:pt x="25" y="0"/>
                    <a:pt x="0" y="25"/>
                    <a:pt x="0" y="56"/>
                  </a:cubicBezTo>
                  <a:cubicBezTo>
                    <a:pt x="0" y="86"/>
                    <a:pt x="25" y="111"/>
                    <a:pt x="57" y="111"/>
                  </a:cubicBezTo>
                  <a:lnTo>
                    <a:pt x="169" y="111"/>
                  </a:lnTo>
                  <a:cubicBezTo>
                    <a:pt x="200" y="111"/>
                    <a:pt x="226" y="86"/>
                    <a:pt x="226" y="56"/>
                  </a:cubicBezTo>
                  <a:cubicBezTo>
                    <a:pt x="226" y="25"/>
                    <a:pt x="200" y="0"/>
                    <a:pt x="169"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grpSp>
      <p:sp>
        <p:nvSpPr>
          <p:cNvPr id="32" name="テキスト ボックス 31">
            <a:extLst>
              <a:ext uri="{FF2B5EF4-FFF2-40B4-BE49-F238E27FC236}">
                <a16:creationId xmlns:a16="http://schemas.microsoft.com/office/drawing/2014/main" id="{6D81FFDA-C93A-6F5E-EA9C-E3D1A713BBF0}"/>
              </a:ext>
            </a:extLst>
          </p:cNvPr>
          <p:cNvSpPr txBox="1"/>
          <p:nvPr/>
        </p:nvSpPr>
        <p:spPr>
          <a:xfrm>
            <a:off x="466800" y="1257143"/>
            <a:ext cx="11245776" cy="578620"/>
          </a:xfrm>
          <a:prstGeom prst="rect">
            <a:avLst/>
          </a:prstGeom>
          <a:noFill/>
        </p:spPr>
        <p:txBody>
          <a:bodyPr wrap="squar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rPr>
              <a:t>ユーザーに向けられた言葉は関心が高く、口語体はクリックされやすい傾向があります。</a:t>
            </a:r>
            <a:endParaRPr kumimoji="1" lang="en-US" altLang="ja-JP"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rPr>
              <a:t>字数の余裕があれば、ユーザーへの語りかけは口語で行うとニュアンスが伝わりやすくなりそうです。</a:t>
            </a:r>
            <a:endParaRPr kumimoji="1" lang="en-US" altLang="ja-JP"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endParaRPr>
          </a:p>
        </p:txBody>
      </p:sp>
      <p:sp>
        <p:nvSpPr>
          <p:cNvPr id="36" name="1 つの角を丸めた四角形 21">
            <a:extLst>
              <a:ext uri="{FF2B5EF4-FFF2-40B4-BE49-F238E27FC236}">
                <a16:creationId xmlns:a16="http://schemas.microsoft.com/office/drawing/2014/main" id="{275A9E1D-4C65-C8F9-F24A-2A9F87925ACF}"/>
              </a:ext>
            </a:extLst>
          </p:cNvPr>
          <p:cNvSpPr/>
          <p:nvPr/>
        </p:nvSpPr>
        <p:spPr>
          <a:xfrm>
            <a:off x="479424" y="2281984"/>
            <a:ext cx="3787776" cy="375795"/>
          </a:xfrm>
          <a:prstGeom prst="round1Rect">
            <a:avLst>
              <a:gd name="adj" fmla="val 0"/>
            </a:avLst>
          </a:prstGeom>
          <a:solidFill>
            <a:schemeClr val="accent1"/>
          </a:solidFill>
          <a:ln w="9525" cap="flat" cmpd="sng" algn="ctr">
            <a:solidFill>
              <a:schemeClr val="accent1"/>
            </a:solidFill>
            <a:prstDash val="solid"/>
          </a:ln>
          <a:effectLst>
            <a:outerShdw dist="25400" algn="l" rotWithShape="0">
              <a:srgbClr val="C9002C">
                <a:lumMod val="75000"/>
                <a:alpha val="85000"/>
              </a:srgb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lang="ja-JP" altLang="en-US" sz="1600" b="1" dirty="0">
                <a:solidFill>
                  <a:schemeClr val="bg1"/>
                </a:solidFill>
                <a:latin typeface="Meiryo" panose="020B0604030504040204" pitchFamily="34" charset="-128"/>
                <a:ea typeface="Meiryo" panose="020B0604030504040204" pitchFamily="34" charset="-128"/>
              </a:rPr>
              <a:t>漢字の表現を口語に変換</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26" name="正方形/長方形 25">
            <a:extLst>
              <a:ext uri="{FF2B5EF4-FFF2-40B4-BE49-F238E27FC236}">
                <a16:creationId xmlns:a16="http://schemas.microsoft.com/office/drawing/2014/main" id="{E960F5E3-19D7-7C12-8B0E-AB9D6EA5E7C1}"/>
              </a:ext>
            </a:extLst>
          </p:cNvPr>
          <p:cNvSpPr/>
          <p:nvPr/>
        </p:nvSpPr>
        <p:spPr>
          <a:xfrm>
            <a:off x="479424" y="2657779"/>
            <a:ext cx="11245776" cy="3723971"/>
          </a:xfrm>
          <a:prstGeom prst="rect">
            <a:avLst/>
          </a:prstGeom>
          <a:solidFill>
            <a:srgbClr val="F5F5F5"/>
          </a:solidFill>
          <a:ln w="9525" cap="flat" cmpd="sng" algn="ctr">
            <a:noFill/>
            <a:prstDash val="solid"/>
          </a:ln>
          <a:effectLst>
            <a:outerShdw blurRad="38100" dist="25400" dir="2700000" algn="tl" rotWithShape="0">
              <a:prstClr val="black">
                <a:alpha val="40000"/>
              </a:prstClr>
            </a:outerShdw>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27" name="正方形/長方形 26">
            <a:extLst>
              <a:ext uri="{FF2B5EF4-FFF2-40B4-BE49-F238E27FC236}">
                <a16:creationId xmlns:a16="http://schemas.microsoft.com/office/drawing/2014/main" id="{D68FCE89-814F-CA04-5983-E64344B9295D}"/>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en-US" altLang="ja-JP" sz="1400" kern="0" dirty="0">
                <a:solidFill>
                  <a:srgbClr val="545454"/>
                </a:solidFill>
                <a:latin typeface="Meiryo" panose="020B0604030504040204" pitchFamily="34" charset="-128"/>
              </a:rPr>
              <a:t>50</a:t>
            </a:r>
            <a:r>
              <a:rPr kumimoji="0" lang="ja-JP" altLang="en-US" sz="1400" kern="0" dirty="0">
                <a:solidFill>
                  <a:srgbClr val="545454"/>
                </a:solidFill>
                <a:latin typeface="Meiryo" panose="020B0604030504040204" pitchFamily="34" charset="-128"/>
              </a:rPr>
              <a:t>周年</a:t>
            </a:r>
            <a:r>
              <a:rPr kumimoji="0" lang="ja-JP" altLang="en-US" sz="1400" kern="0" dirty="0">
                <a:solidFill>
                  <a:schemeClr val="accent3"/>
                </a:solidFill>
                <a:latin typeface="Meiryo" panose="020B0604030504040204" pitchFamily="34" charset="-128"/>
              </a:rPr>
              <a:t>感謝</a:t>
            </a:r>
            <a:r>
              <a:rPr kumimoji="0" lang="en-US" altLang="ja-JP" sz="1400" kern="0" dirty="0">
                <a:solidFill>
                  <a:srgbClr val="545454"/>
                </a:solidFill>
                <a:latin typeface="Meiryo" panose="020B0604030504040204" pitchFamily="34" charset="-128"/>
              </a:rPr>
              <a:t> </a:t>
            </a:r>
            <a:r>
              <a:rPr kumimoji="0" lang="ja-JP" altLang="en-US" sz="1400" kern="0" dirty="0">
                <a:solidFill>
                  <a:srgbClr val="545454"/>
                </a:solidFill>
                <a:latin typeface="Meiryo" panose="020B0604030504040204" pitchFamily="34" charset="-128"/>
              </a:rPr>
              <a:t>○○のサービス</a:t>
            </a:r>
          </a:p>
        </p:txBody>
      </p:sp>
      <p:sp>
        <p:nvSpPr>
          <p:cNvPr id="28" name="正方形/長方形 27">
            <a:extLst>
              <a:ext uri="{FF2B5EF4-FFF2-40B4-BE49-F238E27FC236}">
                <a16:creationId xmlns:a16="http://schemas.microsoft.com/office/drawing/2014/main" id="{713B0A99-A3A5-CE56-501E-A3B360E4995D}"/>
              </a:ext>
            </a:extLst>
          </p:cNvPr>
          <p:cNvSpPr/>
          <p:nvPr/>
        </p:nvSpPr>
        <p:spPr>
          <a:xfrm>
            <a:off x="739785" y="2896664"/>
            <a:ext cx="482033" cy="537057"/>
          </a:xfrm>
          <a:prstGeom prst="rect">
            <a:avLst/>
          </a:prstGeom>
          <a:solidFill>
            <a:srgbClr val="00569B">
              <a:lumMod val="60000"/>
              <a:lumOff val="40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33" name="正方形/長方形 32">
            <a:extLst>
              <a:ext uri="{FF2B5EF4-FFF2-40B4-BE49-F238E27FC236}">
                <a16:creationId xmlns:a16="http://schemas.microsoft.com/office/drawing/2014/main" id="{5F09CEA8-E03F-7371-C209-3F9569FF57E2}"/>
              </a:ext>
            </a:extLst>
          </p:cNvPr>
          <p:cNvSpPr/>
          <p:nvPr/>
        </p:nvSpPr>
        <p:spPr>
          <a:xfrm>
            <a:off x="739784" y="5346641"/>
            <a:ext cx="10712432"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dirty="0">
                <a:solidFill>
                  <a:srgbClr val="545454"/>
                </a:solidFill>
                <a:latin typeface="Meiryo" panose="020B0604030504040204" pitchFamily="34" charset="-128"/>
              </a:rPr>
              <a:t>語りかけの文言は文字数が増えがちですが、伝えたい内容が商品名のみ等のシンプルなものであれば、</a:t>
            </a:r>
            <a:endParaRPr kumimoji="0" lang="en-US" altLang="ja-JP" sz="1400" kern="0" dirty="0">
              <a:solidFill>
                <a:srgbClr val="545454"/>
              </a:solidFill>
              <a:latin typeface="Meiryo" panose="020B0604030504040204" pitchFamily="34" charset="-128"/>
            </a:endParaRPr>
          </a:p>
          <a:p>
            <a:pPr>
              <a:lnSpc>
                <a:spcPct val="120000"/>
              </a:lnSpc>
              <a:defRPr/>
            </a:pPr>
            <a:r>
              <a:rPr kumimoji="0" lang="en-US" altLang="ja-JP" sz="1400" kern="0" dirty="0">
                <a:solidFill>
                  <a:srgbClr val="545454"/>
                </a:solidFill>
                <a:latin typeface="Meiryo" panose="020B0604030504040204" pitchFamily="34" charset="-128"/>
              </a:rPr>
              <a:t>15.5</a:t>
            </a:r>
            <a:r>
              <a:rPr kumimoji="0" lang="ja-JP" altLang="en-US" sz="1400" kern="0" dirty="0">
                <a:solidFill>
                  <a:srgbClr val="545454"/>
                </a:solidFill>
                <a:latin typeface="Meiryo" panose="020B0604030504040204" pitchFamily="34" charset="-128"/>
              </a:rPr>
              <a:t>文字を使い切って口語に変換することも検討できます</a:t>
            </a:r>
            <a:endParaRPr kumimoji="0" lang="en-US" altLang="ja-JP" sz="1400" kern="0" dirty="0">
              <a:solidFill>
                <a:srgbClr val="545454"/>
              </a:solidFill>
              <a:latin typeface="Meiryo" panose="020B0604030504040204" pitchFamily="34" charset="-128"/>
            </a:endParaRPr>
          </a:p>
        </p:txBody>
      </p:sp>
      <p:sp>
        <p:nvSpPr>
          <p:cNvPr id="34" name="1 つの角を丸めた四角形 32">
            <a:extLst>
              <a:ext uri="{FF2B5EF4-FFF2-40B4-BE49-F238E27FC236}">
                <a16:creationId xmlns:a16="http://schemas.microsoft.com/office/drawing/2014/main" id="{64482C88-1C91-C7D2-5443-F78B65A06697}"/>
              </a:ext>
            </a:extLst>
          </p:cNvPr>
          <p:cNvSpPr/>
          <p:nvPr/>
        </p:nvSpPr>
        <p:spPr>
          <a:xfrm>
            <a:off x="739784" y="4970845"/>
            <a:ext cx="1338398" cy="375796"/>
          </a:xfrm>
          <a:prstGeom prst="round1Rect">
            <a:avLst>
              <a:gd name="adj" fmla="val 0"/>
            </a:avLst>
          </a:prstGeom>
          <a:solidFill>
            <a:srgbClr val="FFFFFF">
              <a:lumMod val="50000"/>
            </a:srgbClr>
          </a:solidFill>
          <a:ln w="9525" cap="flat" cmpd="sng" algn="ctr">
            <a:noFill/>
            <a:prstDash val="solid"/>
          </a:ln>
          <a:effectLst>
            <a:outerShdw dist="25400" algn="l" rotWithShape="0">
              <a:prstClr val="black">
                <a:alpha val="67200"/>
              </a:prst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POINT</a:t>
            </a:r>
            <a:endParaRPr kumimoji="0" lang="ja-JP" altLang="en-US"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37" name="正方形/長方形 36">
            <a:extLst>
              <a:ext uri="{FF2B5EF4-FFF2-40B4-BE49-F238E27FC236}">
                <a16:creationId xmlns:a16="http://schemas.microsoft.com/office/drawing/2014/main" id="{CA100AD7-0E68-A59F-33A4-516ED9FCAE33}"/>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buClr>
                <a:srgbClr val="545454"/>
              </a:buClr>
              <a:defRPr/>
            </a:pPr>
            <a:r>
              <a:rPr kumimoji="0" lang="ja-JP" altLang="en-US" sz="1400" kern="0" dirty="0">
                <a:solidFill>
                  <a:srgbClr val="545454"/>
                </a:solidFill>
                <a:latin typeface="Meiryo" panose="020B0604030504040204" pitchFamily="34" charset="-128"/>
              </a:rPr>
              <a:t>○○からの</a:t>
            </a:r>
            <a:r>
              <a:rPr kumimoji="0" lang="ja-JP" altLang="en-US" sz="1400" kern="0" dirty="0">
                <a:solidFill>
                  <a:schemeClr val="accent3"/>
                </a:solidFill>
                <a:latin typeface="Meiryo" panose="020B0604030504040204" pitchFamily="34" charset="-128"/>
              </a:rPr>
              <a:t>ありがとう</a:t>
            </a:r>
            <a:r>
              <a:rPr kumimoji="0" lang="en-US" altLang="ja-JP" sz="1400" kern="0" dirty="0">
                <a:solidFill>
                  <a:srgbClr val="545454"/>
                </a:solidFill>
                <a:latin typeface="Meiryo" panose="020B0604030504040204" pitchFamily="34" charset="-128"/>
              </a:rPr>
              <a:t> </a:t>
            </a:r>
            <a:r>
              <a:rPr kumimoji="0" lang="ja-JP" altLang="en-US" sz="1400" kern="0" dirty="0">
                <a:solidFill>
                  <a:srgbClr val="545454"/>
                </a:solidFill>
                <a:latin typeface="Meiryo" panose="020B0604030504040204" pitchFamily="34" charset="-128"/>
              </a:rPr>
              <a:t>特別商品</a:t>
            </a:r>
            <a:endParaRPr kumimoji="0" lang="en-US" altLang="ja-JP" sz="1400" kern="0" dirty="0">
              <a:solidFill>
                <a:srgbClr val="545454"/>
              </a:solidFill>
              <a:latin typeface="Meiryo" panose="020B0604030504040204" pitchFamily="34" charset="-128"/>
            </a:endParaRPr>
          </a:p>
        </p:txBody>
      </p:sp>
      <p:sp>
        <p:nvSpPr>
          <p:cNvPr id="38" name="正方形/長方形 37">
            <a:extLst>
              <a:ext uri="{FF2B5EF4-FFF2-40B4-BE49-F238E27FC236}">
                <a16:creationId xmlns:a16="http://schemas.microsoft.com/office/drawing/2014/main" id="{F61CDED3-B1BC-9C89-55E8-B223548312C1}"/>
              </a:ext>
            </a:extLst>
          </p:cNvPr>
          <p:cNvSpPr/>
          <p:nvPr/>
        </p:nvSpPr>
        <p:spPr>
          <a:xfrm>
            <a:off x="739785" y="4014069"/>
            <a:ext cx="482033" cy="783174"/>
          </a:xfrm>
          <a:prstGeom prst="rect">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39" name="三角形 35">
            <a:extLst>
              <a:ext uri="{FF2B5EF4-FFF2-40B4-BE49-F238E27FC236}">
                <a16:creationId xmlns:a16="http://schemas.microsoft.com/office/drawing/2014/main" id="{D5FB1141-0031-E7D5-54F3-BD9C1DE4BD53}"/>
              </a:ext>
            </a:extLst>
          </p:cNvPr>
          <p:cNvSpPr/>
          <p:nvPr/>
        </p:nvSpPr>
        <p:spPr>
          <a:xfrm rot="10800000">
            <a:off x="2876044" y="3596843"/>
            <a:ext cx="678873" cy="249382"/>
          </a:xfrm>
          <a:prstGeom prst="triangle">
            <a:avLst/>
          </a:prstGeom>
          <a:solidFill>
            <a:srgbClr val="FFFFFF">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40" name="正方形/長方形 39">
            <a:extLst>
              <a:ext uri="{FF2B5EF4-FFF2-40B4-BE49-F238E27FC236}">
                <a16:creationId xmlns:a16="http://schemas.microsoft.com/office/drawing/2014/main" id="{9FB86A3C-30CF-985A-8952-45AEE4D60FCB}"/>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dirty="0">
                <a:solidFill>
                  <a:schemeClr val="accent3"/>
                </a:solidFill>
                <a:latin typeface="Meiryo" panose="020B0604030504040204" pitchFamily="34" charset="-128"/>
              </a:rPr>
              <a:t>誰も知らない</a:t>
            </a:r>
            <a:r>
              <a:rPr kumimoji="0" lang="ja-JP" altLang="en-US" sz="1400" kern="0" dirty="0">
                <a:solidFill>
                  <a:srgbClr val="545454"/>
                </a:solidFill>
                <a:latin typeface="Meiryo" panose="020B0604030504040204" pitchFamily="34" charset="-128"/>
              </a:rPr>
              <a:t>○○の神コスパ</a:t>
            </a:r>
            <a:endParaRPr kumimoji="0" lang="en-US" altLang="ja-JP" sz="1400" kern="0" dirty="0">
              <a:solidFill>
                <a:srgbClr val="545454"/>
              </a:solidFill>
              <a:latin typeface="Meiryo" panose="020B0604030504040204" pitchFamily="34" charset="-128"/>
            </a:endParaRPr>
          </a:p>
        </p:txBody>
      </p:sp>
      <p:sp>
        <p:nvSpPr>
          <p:cNvPr id="41" name="正方形/長方形 40">
            <a:extLst>
              <a:ext uri="{FF2B5EF4-FFF2-40B4-BE49-F238E27FC236}">
                <a16:creationId xmlns:a16="http://schemas.microsoft.com/office/drawing/2014/main" id="{74803845-F1FE-FB26-F8BD-A70154126A5E}"/>
              </a:ext>
            </a:extLst>
          </p:cNvPr>
          <p:cNvSpPr/>
          <p:nvPr/>
        </p:nvSpPr>
        <p:spPr>
          <a:xfrm>
            <a:off x="6497783" y="2896664"/>
            <a:ext cx="482033" cy="537057"/>
          </a:xfrm>
          <a:prstGeom prst="rect">
            <a:avLst/>
          </a:prstGeom>
          <a:solidFill>
            <a:srgbClr val="00569B">
              <a:lumMod val="60000"/>
              <a:lumOff val="40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42" name="正方形/長方形 41">
            <a:extLst>
              <a:ext uri="{FF2B5EF4-FFF2-40B4-BE49-F238E27FC236}">
                <a16:creationId xmlns:a16="http://schemas.microsoft.com/office/drawing/2014/main" id="{017EEE03-117B-4502-065B-24CE192D3F10}"/>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buClr>
                <a:srgbClr val="545454"/>
              </a:buClr>
              <a:defRPr/>
            </a:pPr>
            <a:r>
              <a:rPr kumimoji="0" lang="ja-JP" altLang="en-US" sz="1400" kern="0" dirty="0">
                <a:solidFill>
                  <a:schemeClr val="accent3"/>
                </a:solidFill>
                <a:latin typeface="Meiryo" panose="020B0604030504040204" pitchFamily="34" charset="-128"/>
              </a:rPr>
              <a:t>こっそり教えます</a:t>
            </a:r>
            <a:r>
              <a:rPr kumimoji="0" lang="en-US" altLang="ja-JP" sz="1400" kern="0" dirty="0">
                <a:solidFill>
                  <a:schemeClr val="accent3"/>
                </a:solidFill>
                <a:latin typeface="Meiryo" panose="020B0604030504040204" pitchFamily="34" charset="-128"/>
              </a:rPr>
              <a:t> </a:t>
            </a:r>
            <a:r>
              <a:rPr kumimoji="0" lang="ja-JP" altLang="en-US" sz="1400" kern="0" dirty="0">
                <a:solidFill>
                  <a:srgbClr val="545454"/>
                </a:solidFill>
                <a:latin typeface="Meiryo" panose="020B0604030504040204" pitchFamily="34" charset="-128"/>
              </a:rPr>
              <a:t>○○がオトク</a:t>
            </a:r>
            <a:endParaRPr kumimoji="0" lang="en-US" altLang="ja-JP" sz="1400" kern="0" dirty="0">
              <a:solidFill>
                <a:srgbClr val="545454"/>
              </a:solidFill>
              <a:latin typeface="Meiryo" panose="020B0604030504040204" pitchFamily="34" charset="-128"/>
            </a:endParaRPr>
          </a:p>
        </p:txBody>
      </p:sp>
      <p:sp>
        <p:nvSpPr>
          <p:cNvPr id="43" name="正方形/長方形 42">
            <a:extLst>
              <a:ext uri="{FF2B5EF4-FFF2-40B4-BE49-F238E27FC236}">
                <a16:creationId xmlns:a16="http://schemas.microsoft.com/office/drawing/2014/main" id="{491AE9F5-70A4-674B-EC5E-F6515CCE228D}"/>
              </a:ext>
            </a:extLst>
          </p:cNvPr>
          <p:cNvSpPr/>
          <p:nvPr/>
        </p:nvSpPr>
        <p:spPr>
          <a:xfrm>
            <a:off x="6497783" y="4014069"/>
            <a:ext cx="482033" cy="783174"/>
          </a:xfrm>
          <a:prstGeom prst="rect">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44" name="三角形 42">
            <a:extLst>
              <a:ext uri="{FF2B5EF4-FFF2-40B4-BE49-F238E27FC236}">
                <a16:creationId xmlns:a16="http://schemas.microsoft.com/office/drawing/2014/main" id="{1F14FA2E-92CE-A30E-84A5-954C8326F974}"/>
              </a:ext>
            </a:extLst>
          </p:cNvPr>
          <p:cNvSpPr/>
          <p:nvPr/>
        </p:nvSpPr>
        <p:spPr>
          <a:xfrm rot="10800000">
            <a:off x="8634042" y="3596843"/>
            <a:ext cx="678873" cy="249382"/>
          </a:xfrm>
          <a:prstGeom prst="triangle">
            <a:avLst/>
          </a:prstGeom>
          <a:solidFill>
            <a:srgbClr val="FFFFFF">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Tree>
    <p:extLst>
      <p:ext uri="{BB962C8B-B14F-4D97-AF65-F5344CB8AC3E}">
        <p14:creationId xmlns:p14="http://schemas.microsoft.com/office/powerpoint/2010/main" val="23129635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0201F732-9879-E2F3-C5E7-3859130F3638}"/>
              </a:ext>
            </a:extLst>
          </p:cNvPr>
          <p:cNvSpPr>
            <a:spLocks noGrp="1"/>
          </p:cNvSpPr>
          <p:nvPr>
            <p:ph type="body" sz="quarter" idx="10"/>
          </p:nvPr>
        </p:nvSpPr>
        <p:spPr/>
        <p:txBody>
          <a:bodyPr/>
          <a:lstStyle/>
          <a:p>
            <a:r>
              <a:rPr lang="ja-JP" altLang="en-US" dirty="0"/>
              <a:t>⑤</a:t>
            </a:r>
            <a:r>
              <a:rPr kumimoji="1" lang="en-US" altLang="ja-JP" dirty="0"/>
              <a:t> </a:t>
            </a:r>
            <a:r>
              <a:rPr kumimoji="1" lang="ja-JP" altLang="en-US" dirty="0"/>
              <a:t>引きの強い言葉は冒頭に</a:t>
            </a:r>
          </a:p>
        </p:txBody>
      </p:sp>
      <p:sp>
        <p:nvSpPr>
          <p:cNvPr id="8" name="テキスト プレースホルダー 6">
            <a:extLst>
              <a:ext uri="{FF2B5EF4-FFF2-40B4-BE49-F238E27FC236}">
                <a16:creationId xmlns:a16="http://schemas.microsoft.com/office/drawing/2014/main" id="{3BCB2856-FFA8-EA6D-10AC-4EF9C5041B1B}"/>
              </a:ext>
            </a:extLst>
          </p:cNvPr>
          <p:cNvSpPr>
            <a:spLocks noGrp="1"/>
          </p:cNvSpPr>
          <p:nvPr>
            <p:ph type="body" sz="quarter" idx="12"/>
          </p:nvPr>
        </p:nvSpPr>
        <p:spPr>
          <a:xfrm>
            <a:off x="595671" y="81412"/>
            <a:ext cx="866756" cy="410840"/>
          </a:xfrm>
        </p:spPr>
        <p:txBody>
          <a:bodyPr/>
          <a:lstStyle/>
          <a:p>
            <a:pPr marL="0" indent="0">
              <a:buNone/>
            </a:pPr>
            <a:r>
              <a:rPr lang="en-US" altLang="ja-JP" sz="1100" dirty="0">
                <a:latin typeface="+mn-ea"/>
              </a:rPr>
              <a:t>TIPS</a:t>
            </a:r>
            <a:endParaRPr lang="ja-JP" altLang="en-US" sz="1100" dirty="0">
              <a:latin typeface="+mn-ea"/>
            </a:endParaRPr>
          </a:p>
        </p:txBody>
      </p:sp>
      <p:grpSp>
        <p:nvGrpSpPr>
          <p:cNvPr id="9" name="Group 1">
            <a:extLst>
              <a:ext uri="{FF2B5EF4-FFF2-40B4-BE49-F238E27FC236}">
                <a16:creationId xmlns:a16="http://schemas.microsoft.com/office/drawing/2014/main" id="{F0316613-7F10-53AD-CAAE-29D76C1F64AE}"/>
              </a:ext>
            </a:extLst>
          </p:cNvPr>
          <p:cNvGrpSpPr>
            <a:grpSpLocks/>
          </p:cNvGrpSpPr>
          <p:nvPr/>
        </p:nvGrpSpPr>
        <p:grpSpPr bwMode="auto">
          <a:xfrm>
            <a:off x="93108" y="71946"/>
            <a:ext cx="386317" cy="410840"/>
            <a:chOff x="588" y="472"/>
            <a:chExt cx="408" cy="434"/>
          </a:xfrm>
          <a:solidFill>
            <a:schemeClr val="bg1"/>
          </a:solidFill>
        </p:grpSpPr>
        <p:sp>
          <p:nvSpPr>
            <p:cNvPr id="10" name="Freeform 2">
              <a:extLst>
                <a:ext uri="{FF2B5EF4-FFF2-40B4-BE49-F238E27FC236}">
                  <a16:creationId xmlns:a16="http://schemas.microsoft.com/office/drawing/2014/main" id="{F17D00B6-3F0B-E02B-B622-3D06D50AEA64}"/>
                </a:ext>
              </a:extLst>
            </p:cNvPr>
            <p:cNvSpPr>
              <a:spLocks noChangeArrowheads="1"/>
            </p:cNvSpPr>
            <p:nvPr/>
          </p:nvSpPr>
          <p:spPr bwMode="auto">
            <a:xfrm>
              <a:off x="665" y="550"/>
              <a:ext cx="255" cy="280"/>
            </a:xfrm>
            <a:custGeom>
              <a:avLst/>
              <a:gdLst>
                <a:gd name="T0" fmla="*/ 564 w 1128"/>
                <a:gd name="T1" fmla="*/ 0 h 1239"/>
                <a:gd name="T2" fmla="*/ 0 w 1128"/>
                <a:gd name="T3" fmla="*/ 564 h 1239"/>
                <a:gd name="T4" fmla="*/ 256 w 1128"/>
                <a:gd name="T5" fmla="*/ 1037 h 1239"/>
                <a:gd name="T6" fmla="*/ 265 w 1128"/>
                <a:gd name="T7" fmla="*/ 1133 h 1239"/>
                <a:gd name="T8" fmla="*/ 378 w 1128"/>
                <a:gd name="T9" fmla="*/ 1238 h 1239"/>
                <a:gd name="T10" fmla="*/ 749 w 1128"/>
                <a:gd name="T11" fmla="*/ 1238 h 1239"/>
                <a:gd name="T12" fmla="*/ 862 w 1128"/>
                <a:gd name="T13" fmla="*/ 1133 h 1239"/>
                <a:gd name="T14" fmla="*/ 871 w 1128"/>
                <a:gd name="T15" fmla="*/ 1037 h 1239"/>
                <a:gd name="T16" fmla="*/ 1127 w 1128"/>
                <a:gd name="T17" fmla="*/ 564 h 1239"/>
                <a:gd name="T18" fmla="*/ 564 w 1128"/>
                <a:gd name="T19" fmla="*/ 0 h 1239"/>
                <a:gd name="T20" fmla="*/ 882 w 1128"/>
                <a:gd name="T21" fmla="*/ 882 h 1239"/>
                <a:gd name="T22" fmla="*/ 760 w 1128"/>
                <a:gd name="T23" fmla="*/ 967 h 1239"/>
                <a:gd name="T24" fmla="*/ 749 w 1128"/>
                <a:gd name="T25" fmla="*/ 1094 h 1239"/>
                <a:gd name="T26" fmla="*/ 746 w 1128"/>
                <a:gd name="T27" fmla="*/ 1122 h 1239"/>
                <a:gd name="T28" fmla="*/ 378 w 1128"/>
                <a:gd name="T29" fmla="*/ 1122 h 1239"/>
                <a:gd name="T30" fmla="*/ 375 w 1128"/>
                <a:gd name="T31" fmla="*/ 1094 h 1239"/>
                <a:gd name="T32" fmla="*/ 364 w 1128"/>
                <a:gd name="T33" fmla="*/ 967 h 1239"/>
                <a:gd name="T34" fmla="*/ 242 w 1128"/>
                <a:gd name="T35" fmla="*/ 882 h 1239"/>
                <a:gd name="T36" fmla="*/ 110 w 1128"/>
                <a:gd name="T37" fmla="*/ 564 h 1239"/>
                <a:gd name="T38" fmla="*/ 561 w 1128"/>
                <a:gd name="T39" fmla="*/ 113 h 1239"/>
                <a:gd name="T40" fmla="*/ 1012 w 1128"/>
                <a:gd name="T41" fmla="*/ 564 h 1239"/>
                <a:gd name="T42" fmla="*/ 882 w 1128"/>
                <a:gd name="T43" fmla="*/ 882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8" h="1239">
                  <a:moveTo>
                    <a:pt x="564" y="0"/>
                  </a:moveTo>
                  <a:cubicBezTo>
                    <a:pt x="254" y="0"/>
                    <a:pt x="0" y="254"/>
                    <a:pt x="0" y="564"/>
                  </a:cubicBezTo>
                  <a:cubicBezTo>
                    <a:pt x="0" y="761"/>
                    <a:pt x="101" y="936"/>
                    <a:pt x="256" y="1037"/>
                  </a:cubicBezTo>
                  <a:lnTo>
                    <a:pt x="265" y="1133"/>
                  </a:lnTo>
                  <a:cubicBezTo>
                    <a:pt x="271" y="1193"/>
                    <a:pt x="319" y="1238"/>
                    <a:pt x="378" y="1238"/>
                  </a:cubicBezTo>
                  <a:lnTo>
                    <a:pt x="749" y="1238"/>
                  </a:lnTo>
                  <a:cubicBezTo>
                    <a:pt x="808" y="1238"/>
                    <a:pt x="856" y="1193"/>
                    <a:pt x="862" y="1133"/>
                  </a:cubicBezTo>
                  <a:lnTo>
                    <a:pt x="871" y="1037"/>
                  </a:lnTo>
                  <a:cubicBezTo>
                    <a:pt x="1026" y="936"/>
                    <a:pt x="1127" y="764"/>
                    <a:pt x="1127" y="564"/>
                  </a:cubicBezTo>
                  <a:cubicBezTo>
                    <a:pt x="1127" y="254"/>
                    <a:pt x="873" y="0"/>
                    <a:pt x="564" y="0"/>
                  </a:cubicBezTo>
                  <a:close/>
                  <a:moveTo>
                    <a:pt x="882" y="882"/>
                  </a:moveTo>
                  <a:cubicBezTo>
                    <a:pt x="848" y="916"/>
                    <a:pt x="806" y="947"/>
                    <a:pt x="760" y="967"/>
                  </a:cubicBezTo>
                  <a:lnTo>
                    <a:pt x="749" y="1094"/>
                  </a:lnTo>
                  <a:lnTo>
                    <a:pt x="746" y="1122"/>
                  </a:lnTo>
                  <a:lnTo>
                    <a:pt x="378" y="1122"/>
                  </a:lnTo>
                  <a:lnTo>
                    <a:pt x="375" y="1094"/>
                  </a:lnTo>
                  <a:lnTo>
                    <a:pt x="364" y="967"/>
                  </a:lnTo>
                  <a:cubicBezTo>
                    <a:pt x="319" y="944"/>
                    <a:pt x="279" y="916"/>
                    <a:pt x="242" y="882"/>
                  </a:cubicBezTo>
                  <a:cubicBezTo>
                    <a:pt x="161" y="800"/>
                    <a:pt x="110" y="688"/>
                    <a:pt x="110" y="564"/>
                  </a:cubicBezTo>
                  <a:cubicBezTo>
                    <a:pt x="110" y="316"/>
                    <a:pt x="313" y="113"/>
                    <a:pt x="561" y="113"/>
                  </a:cubicBezTo>
                  <a:cubicBezTo>
                    <a:pt x="808" y="113"/>
                    <a:pt x="1012" y="316"/>
                    <a:pt x="1012" y="564"/>
                  </a:cubicBezTo>
                  <a:cubicBezTo>
                    <a:pt x="1014" y="688"/>
                    <a:pt x="964" y="800"/>
                    <a:pt x="882" y="882"/>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dirty="0"/>
            </a:p>
          </p:txBody>
        </p:sp>
        <p:sp>
          <p:nvSpPr>
            <p:cNvPr id="11" name="Freeform 3">
              <a:extLst>
                <a:ext uri="{FF2B5EF4-FFF2-40B4-BE49-F238E27FC236}">
                  <a16:creationId xmlns:a16="http://schemas.microsoft.com/office/drawing/2014/main" id="{F2E06E34-7908-BC08-F1B3-8A8D2576B31D}"/>
                </a:ext>
              </a:extLst>
            </p:cNvPr>
            <p:cNvSpPr>
              <a:spLocks noChangeArrowheads="1"/>
            </p:cNvSpPr>
            <p:nvPr/>
          </p:nvSpPr>
          <p:spPr bwMode="auto">
            <a:xfrm>
              <a:off x="729" y="881"/>
              <a:ext cx="127" cy="25"/>
            </a:xfrm>
            <a:custGeom>
              <a:avLst/>
              <a:gdLst>
                <a:gd name="T0" fmla="*/ 507 w 564"/>
                <a:gd name="T1" fmla="*/ 0 h 114"/>
                <a:gd name="T2" fmla="*/ 56 w 564"/>
                <a:gd name="T3" fmla="*/ 0 h 114"/>
                <a:gd name="T4" fmla="*/ 0 w 564"/>
                <a:gd name="T5" fmla="*/ 57 h 114"/>
                <a:gd name="T6" fmla="*/ 56 w 564"/>
                <a:gd name="T7" fmla="*/ 113 h 114"/>
                <a:gd name="T8" fmla="*/ 507 w 564"/>
                <a:gd name="T9" fmla="*/ 113 h 114"/>
                <a:gd name="T10" fmla="*/ 563 w 564"/>
                <a:gd name="T11" fmla="*/ 57 h 114"/>
                <a:gd name="T12" fmla="*/ 507 w 56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564" h="114">
                  <a:moveTo>
                    <a:pt x="507" y="0"/>
                  </a:moveTo>
                  <a:lnTo>
                    <a:pt x="56" y="0"/>
                  </a:lnTo>
                  <a:cubicBezTo>
                    <a:pt x="25" y="0"/>
                    <a:pt x="0" y="26"/>
                    <a:pt x="0" y="57"/>
                  </a:cubicBezTo>
                  <a:cubicBezTo>
                    <a:pt x="0" y="88"/>
                    <a:pt x="25" y="113"/>
                    <a:pt x="56" y="113"/>
                  </a:cubicBezTo>
                  <a:lnTo>
                    <a:pt x="507" y="113"/>
                  </a:lnTo>
                  <a:cubicBezTo>
                    <a:pt x="538" y="113"/>
                    <a:pt x="563" y="88"/>
                    <a:pt x="563" y="57"/>
                  </a:cubicBezTo>
                  <a:cubicBezTo>
                    <a:pt x="563" y="26"/>
                    <a:pt x="538" y="0"/>
                    <a:pt x="507"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2" name="Freeform 4">
              <a:extLst>
                <a:ext uri="{FF2B5EF4-FFF2-40B4-BE49-F238E27FC236}">
                  <a16:creationId xmlns:a16="http://schemas.microsoft.com/office/drawing/2014/main" id="{37837BF9-185B-A25F-030B-F3735AC63B9D}"/>
                </a:ext>
              </a:extLst>
            </p:cNvPr>
            <p:cNvSpPr>
              <a:spLocks noChangeArrowheads="1"/>
            </p:cNvSpPr>
            <p:nvPr/>
          </p:nvSpPr>
          <p:spPr bwMode="auto">
            <a:xfrm>
              <a:off x="729" y="843"/>
              <a:ext cx="127" cy="25"/>
            </a:xfrm>
            <a:custGeom>
              <a:avLst/>
              <a:gdLst>
                <a:gd name="T0" fmla="*/ 507 w 564"/>
                <a:gd name="T1" fmla="*/ 0 h 114"/>
                <a:gd name="T2" fmla="*/ 56 w 564"/>
                <a:gd name="T3" fmla="*/ 0 h 114"/>
                <a:gd name="T4" fmla="*/ 0 w 564"/>
                <a:gd name="T5" fmla="*/ 57 h 114"/>
                <a:gd name="T6" fmla="*/ 56 w 564"/>
                <a:gd name="T7" fmla="*/ 113 h 114"/>
                <a:gd name="T8" fmla="*/ 507 w 564"/>
                <a:gd name="T9" fmla="*/ 113 h 114"/>
                <a:gd name="T10" fmla="*/ 563 w 564"/>
                <a:gd name="T11" fmla="*/ 57 h 114"/>
                <a:gd name="T12" fmla="*/ 507 w 56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564" h="114">
                  <a:moveTo>
                    <a:pt x="507" y="0"/>
                  </a:moveTo>
                  <a:lnTo>
                    <a:pt x="56" y="0"/>
                  </a:lnTo>
                  <a:cubicBezTo>
                    <a:pt x="25" y="0"/>
                    <a:pt x="0" y="26"/>
                    <a:pt x="0" y="57"/>
                  </a:cubicBezTo>
                  <a:cubicBezTo>
                    <a:pt x="0" y="89"/>
                    <a:pt x="25" y="113"/>
                    <a:pt x="56" y="113"/>
                  </a:cubicBezTo>
                  <a:lnTo>
                    <a:pt x="507" y="113"/>
                  </a:lnTo>
                  <a:cubicBezTo>
                    <a:pt x="538" y="113"/>
                    <a:pt x="563" y="89"/>
                    <a:pt x="563" y="57"/>
                  </a:cubicBezTo>
                  <a:cubicBezTo>
                    <a:pt x="563" y="26"/>
                    <a:pt x="538" y="0"/>
                    <a:pt x="507"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3" name="Freeform 5">
              <a:extLst>
                <a:ext uri="{FF2B5EF4-FFF2-40B4-BE49-F238E27FC236}">
                  <a16:creationId xmlns:a16="http://schemas.microsoft.com/office/drawing/2014/main" id="{B4ACC325-84EE-01F2-5B9B-6E4F860C5065}"/>
                </a:ext>
              </a:extLst>
            </p:cNvPr>
            <p:cNvSpPr>
              <a:spLocks noChangeArrowheads="1"/>
            </p:cNvSpPr>
            <p:nvPr/>
          </p:nvSpPr>
          <p:spPr bwMode="auto">
            <a:xfrm>
              <a:off x="781" y="472"/>
              <a:ext cx="24" cy="50"/>
            </a:xfrm>
            <a:custGeom>
              <a:avLst/>
              <a:gdLst>
                <a:gd name="T0" fmla="*/ 56 w 112"/>
                <a:gd name="T1" fmla="*/ 225 h 226"/>
                <a:gd name="T2" fmla="*/ 111 w 112"/>
                <a:gd name="T3" fmla="*/ 169 h 226"/>
                <a:gd name="T4" fmla="*/ 111 w 112"/>
                <a:gd name="T5" fmla="*/ 56 h 226"/>
                <a:gd name="T6" fmla="*/ 56 w 112"/>
                <a:gd name="T7" fmla="*/ 0 h 226"/>
                <a:gd name="T8" fmla="*/ 0 w 112"/>
                <a:gd name="T9" fmla="*/ 56 h 226"/>
                <a:gd name="T10" fmla="*/ 0 w 112"/>
                <a:gd name="T11" fmla="*/ 169 h 226"/>
                <a:gd name="T12" fmla="*/ 56 w 112"/>
                <a:gd name="T13" fmla="*/ 225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56" y="225"/>
                  </a:moveTo>
                  <a:cubicBezTo>
                    <a:pt x="86" y="225"/>
                    <a:pt x="111" y="200"/>
                    <a:pt x="111" y="169"/>
                  </a:cubicBezTo>
                  <a:lnTo>
                    <a:pt x="111" y="56"/>
                  </a:lnTo>
                  <a:cubicBezTo>
                    <a:pt x="111" y="25"/>
                    <a:pt x="86" y="0"/>
                    <a:pt x="56" y="0"/>
                  </a:cubicBezTo>
                  <a:cubicBezTo>
                    <a:pt x="25" y="0"/>
                    <a:pt x="0" y="25"/>
                    <a:pt x="0" y="56"/>
                  </a:cubicBezTo>
                  <a:lnTo>
                    <a:pt x="0" y="169"/>
                  </a:lnTo>
                  <a:cubicBezTo>
                    <a:pt x="0" y="200"/>
                    <a:pt x="25" y="225"/>
                    <a:pt x="56" y="22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4" name="Freeform 6">
              <a:extLst>
                <a:ext uri="{FF2B5EF4-FFF2-40B4-BE49-F238E27FC236}">
                  <a16:creationId xmlns:a16="http://schemas.microsoft.com/office/drawing/2014/main" id="{2DB45826-1C18-834E-A0CF-96C939F34CB8}"/>
                </a:ext>
              </a:extLst>
            </p:cNvPr>
            <p:cNvSpPr>
              <a:spLocks noChangeArrowheads="1"/>
            </p:cNvSpPr>
            <p:nvPr/>
          </p:nvSpPr>
          <p:spPr bwMode="auto">
            <a:xfrm>
              <a:off x="906" y="531"/>
              <a:ext cx="45" cy="45"/>
            </a:xfrm>
            <a:custGeom>
              <a:avLst/>
              <a:gdLst>
                <a:gd name="T0" fmla="*/ 180 w 204"/>
                <a:gd name="T1" fmla="*/ 23 h 204"/>
                <a:gd name="T2" fmla="*/ 101 w 204"/>
                <a:gd name="T3" fmla="*/ 23 h 204"/>
                <a:gd name="T4" fmla="*/ 22 w 204"/>
                <a:gd name="T5" fmla="*/ 102 h 204"/>
                <a:gd name="T6" fmla="*/ 22 w 204"/>
                <a:gd name="T7" fmla="*/ 181 h 204"/>
                <a:gd name="T8" fmla="*/ 101 w 204"/>
                <a:gd name="T9" fmla="*/ 181 h 204"/>
                <a:gd name="T10" fmla="*/ 180 w 204"/>
                <a:gd name="T11" fmla="*/ 102 h 204"/>
                <a:gd name="T12" fmla="*/ 180 w 204"/>
                <a:gd name="T13" fmla="*/ 23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180" y="23"/>
                  </a:moveTo>
                  <a:cubicBezTo>
                    <a:pt x="158" y="0"/>
                    <a:pt x="121" y="0"/>
                    <a:pt x="101" y="23"/>
                  </a:cubicBezTo>
                  <a:lnTo>
                    <a:pt x="22" y="102"/>
                  </a:lnTo>
                  <a:cubicBezTo>
                    <a:pt x="0" y="124"/>
                    <a:pt x="0" y="161"/>
                    <a:pt x="22" y="181"/>
                  </a:cubicBezTo>
                  <a:cubicBezTo>
                    <a:pt x="45" y="203"/>
                    <a:pt x="81" y="203"/>
                    <a:pt x="101" y="181"/>
                  </a:cubicBezTo>
                  <a:lnTo>
                    <a:pt x="180" y="102"/>
                  </a:lnTo>
                  <a:cubicBezTo>
                    <a:pt x="203" y="79"/>
                    <a:pt x="203" y="43"/>
                    <a:pt x="180" y="2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5" name="Freeform 7">
              <a:extLst>
                <a:ext uri="{FF2B5EF4-FFF2-40B4-BE49-F238E27FC236}">
                  <a16:creationId xmlns:a16="http://schemas.microsoft.com/office/drawing/2014/main" id="{EAD8EB5A-FE67-0C5D-91D9-680EDF05516C}"/>
                </a:ext>
              </a:extLst>
            </p:cNvPr>
            <p:cNvSpPr>
              <a:spLocks noChangeArrowheads="1"/>
            </p:cNvSpPr>
            <p:nvPr/>
          </p:nvSpPr>
          <p:spPr bwMode="auto">
            <a:xfrm>
              <a:off x="635" y="531"/>
              <a:ext cx="45" cy="45"/>
            </a:xfrm>
            <a:custGeom>
              <a:avLst/>
              <a:gdLst>
                <a:gd name="T0" fmla="*/ 181 w 204"/>
                <a:gd name="T1" fmla="*/ 181 h 204"/>
                <a:gd name="T2" fmla="*/ 181 w 204"/>
                <a:gd name="T3" fmla="*/ 102 h 204"/>
                <a:gd name="T4" fmla="*/ 102 w 204"/>
                <a:gd name="T5" fmla="*/ 23 h 204"/>
                <a:gd name="T6" fmla="*/ 23 w 204"/>
                <a:gd name="T7" fmla="*/ 23 h 204"/>
                <a:gd name="T8" fmla="*/ 23 w 204"/>
                <a:gd name="T9" fmla="*/ 102 h 204"/>
                <a:gd name="T10" fmla="*/ 102 w 204"/>
                <a:gd name="T11" fmla="*/ 181 h 204"/>
                <a:gd name="T12" fmla="*/ 181 w 204"/>
                <a:gd name="T13" fmla="*/ 181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181" y="181"/>
                  </a:moveTo>
                  <a:cubicBezTo>
                    <a:pt x="203" y="158"/>
                    <a:pt x="203" y="122"/>
                    <a:pt x="181" y="102"/>
                  </a:cubicBezTo>
                  <a:lnTo>
                    <a:pt x="102" y="23"/>
                  </a:lnTo>
                  <a:cubicBezTo>
                    <a:pt x="79" y="0"/>
                    <a:pt x="43" y="0"/>
                    <a:pt x="23" y="23"/>
                  </a:cubicBezTo>
                  <a:cubicBezTo>
                    <a:pt x="3" y="45"/>
                    <a:pt x="0" y="82"/>
                    <a:pt x="23" y="102"/>
                  </a:cubicBezTo>
                  <a:lnTo>
                    <a:pt x="102" y="181"/>
                  </a:lnTo>
                  <a:cubicBezTo>
                    <a:pt x="124" y="203"/>
                    <a:pt x="158" y="203"/>
                    <a:pt x="181" y="18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6" name="Freeform 8">
              <a:extLst>
                <a:ext uri="{FF2B5EF4-FFF2-40B4-BE49-F238E27FC236}">
                  <a16:creationId xmlns:a16="http://schemas.microsoft.com/office/drawing/2014/main" id="{3FA16518-E3B3-05EB-ABB5-0833EC34C0B9}"/>
                </a:ext>
              </a:extLst>
            </p:cNvPr>
            <p:cNvSpPr>
              <a:spLocks noChangeArrowheads="1"/>
            </p:cNvSpPr>
            <p:nvPr/>
          </p:nvSpPr>
          <p:spPr bwMode="auto">
            <a:xfrm>
              <a:off x="588" y="677"/>
              <a:ext cx="50" cy="24"/>
            </a:xfrm>
            <a:custGeom>
              <a:avLst/>
              <a:gdLst>
                <a:gd name="T0" fmla="*/ 169 w 227"/>
                <a:gd name="T1" fmla="*/ 0 h 112"/>
                <a:gd name="T2" fmla="*/ 57 w 227"/>
                <a:gd name="T3" fmla="*/ 0 h 112"/>
                <a:gd name="T4" fmla="*/ 0 w 227"/>
                <a:gd name="T5" fmla="*/ 56 h 112"/>
                <a:gd name="T6" fmla="*/ 57 w 227"/>
                <a:gd name="T7" fmla="*/ 111 h 112"/>
                <a:gd name="T8" fmla="*/ 169 w 227"/>
                <a:gd name="T9" fmla="*/ 111 h 112"/>
                <a:gd name="T10" fmla="*/ 226 w 227"/>
                <a:gd name="T11" fmla="*/ 56 h 112"/>
                <a:gd name="T12" fmla="*/ 169 w 227"/>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27" h="112">
                  <a:moveTo>
                    <a:pt x="169" y="0"/>
                  </a:moveTo>
                  <a:lnTo>
                    <a:pt x="57" y="0"/>
                  </a:lnTo>
                  <a:cubicBezTo>
                    <a:pt x="26" y="0"/>
                    <a:pt x="0" y="25"/>
                    <a:pt x="0" y="56"/>
                  </a:cubicBezTo>
                  <a:cubicBezTo>
                    <a:pt x="0" y="86"/>
                    <a:pt x="26" y="111"/>
                    <a:pt x="57" y="111"/>
                  </a:cubicBezTo>
                  <a:lnTo>
                    <a:pt x="169" y="111"/>
                  </a:lnTo>
                  <a:cubicBezTo>
                    <a:pt x="201" y="111"/>
                    <a:pt x="226" y="86"/>
                    <a:pt x="226" y="56"/>
                  </a:cubicBezTo>
                  <a:cubicBezTo>
                    <a:pt x="226" y="25"/>
                    <a:pt x="201" y="0"/>
                    <a:pt x="169"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7" name="Freeform 9">
              <a:extLst>
                <a:ext uri="{FF2B5EF4-FFF2-40B4-BE49-F238E27FC236}">
                  <a16:creationId xmlns:a16="http://schemas.microsoft.com/office/drawing/2014/main" id="{E952C4FB-468D-7C7C-EA1C-BE61B797C1A7}"/>
                </a:ext>
              </a:extLst>
            </p:cNvPr>
            <p:cNvSpPr>
              <a:spLocks noChangeArrowheads="1"/>
            </p:cNvSpPr>
            <p:nvPr/>
          </p:nvSpPr>
          <p:spPr bwMode="auto">
            <a:xfrm>
              <a:off x="947" y="677"/>
              <a:ext cx="50" cy="24"/>
            </a:xfrm>
            <a:custGeom>
              <a:avLst/>
              <a:gdLst>
                <a:gd name="T0" fmla="*/ 169 w 227"/>
                <a:gd name="T1" fmla="*/ 0 h 112"/>
                <a:gd name="T2" fmla="*/ 57 w 227"/>
                <a:gd name="T3" fmla="*/ 0 h 112"/>
                <a:gd name="T4" fmla="*/ 0 w 227"/>
                <a:gd name="T5" fmla="*/ 56 h 112"/>
                <a:gd name="T6" fmla="*/ 57 w 227"/>
                <a:gd name="T7" fmla="*/ 111 h 112"/>
                <a:gd name="T8" fmla="*/ 169 w 227"/>
                <a:gd name="T9" fmla="*/ 111 h 112"/>
                <a:gd name="T10" fmla="*/ 226 w 227"/>
                <a:gd name="T11" fmla="*/ 56 h 112"/>
                <a:gd name="T12" fmla="*/ 169 w 227"/>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27" h="112">
                  <a:moveTo>
                    <a:pt x="169" y="0"/>
                  </a:moveTo>
                  <a:lnTo>
                    <a:pt x="57" y="0"/>
                  </a:lnTo>
                  <a:cubicBezTo>
                    <a:pt x="25" y="0"/>
                    <a:pt x="0" y="25"/>
                    <a:pt x="0" y="56"/>
                  </a:cubicBezTo>
                  <a:cubicBezTo>
                    <a:pt x="0" y="86"/>
                    <a:pt x="25" y="111"/>
                    <a:pt x="57" y="111"/>
                  </a:cubicBezTo>
                  <a:lnTo>
                    <a:pt x="169" y="111"/>
                  </a:lnTo>
                  <a:cubicBezTo>
                    <a:pt x="200" y="111"/>
                    <a:pt x="226" y="86"/>
                    <a:pt x="226" y="56"/>
                  </a:cubicBezTo>
                  <a:cubicBezTo>
                    <a:pt x="226" y="25"/>
                    <a:pt x="200" y="0"/>
                    <a:pt x="169"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grpSp>
      <p:sp>
        <p:nvSpPr>
          <p:cNvPr id="32" name="テキスト ボックス 31">
            <a:extLst>
              <a:ext uri="{FF2B5EF4-FFF2-40B4-BE49-F238E27FC236}">
                <a16:creationId xmlns:a16="http://schemas.microsoft.com/office/drawing/2014/main" id="{6D81FFDA-C93A-6F5E-EA9C-E3D1A713BBF0}"/>
              </a:ext>
            </a:extLst>
          </p:cNvPr>
          <p:cNvSpPr txBox="1"/>
          <p:nvPr/>
        </p:nvSpPr>
        <p:spPr>
          <a:xfrm>
            <a:off x="466800" y="1257143"/>
            <a:ext cx="11245776" cy="578620"/>
          </a:xfrm>
          <a:prstGeom prst="rect">
            <a:avLst/>
          </a:prstGeom>
          <a:noFill/>
        </p:spPr>
        <p:txBody>
          <a:bodyPr wrap="squar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rPr>
              <a:t>引きの強い言葉や結論は後ろより前に持ってきた方が、ユーザーの関心を得られやすい傾向にあります。</a:t>
            </a:r>
            <a:endParaRPr kumimoji="1" lang="en-US" altLang="ja-JP"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1" lang="en-US" altLang="ja-JP"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rPr>
              <a:t>15.5</a:t>
            </a:r>
            <a:r>
              <a:rPr kumimoji="1" lang="ja-JP" altLang="en-US"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rPr>
              <a:t>文字見出しの中で最も出したいポイントはできるだけ前に持ってくるよう意識できると良さそうです。</a:t>
            </a:r>
            <a:endParaRPr kumimoji="1" lang="en-US" altLang="ja-JP"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endParaRPr>
          </a:p>
        </p:txBody>
      </p:sp>
      <p:sp>
        <p:nvSpPr>
          <p:cNvPr id="36" name="1 つの角を丸めた四角形 21">
            <a:extLst>
              <a:ext uri="{FF2B5EF4-FFF2-40B4-BE49-F238E27FC236}">
                <a16:creationId xmlns:a16="http://schemas.microsoft.com/office/drawing/2014/main" id="{275A9E1D-4C65-C8F9-F24A-2A9F87925ACF}"/>
              </a:ext>
            </a:extLst>
          </p:cNvPr>
          <p:cNvSpPr/>
          <p:nvPr/>
        </p:nvSpPr>
        <p:spPr>
          <a:xfrm>
            <a:off x="479424" y="2281984"/>
            <a:ext cx="3787776" cy="375795"/>
          </a:xfrm>
          <a:prstGeom prst="round1Rect">
            <a:avLst>
              <a:gd name="adj" fmla="val 0"/>
            </a:avLst>
          </a:prstGeom>
          <a:solidFill>
            <a:schemeClr val="accent1"/>
          </a:solidFill>
          <a:ln w="9525" cap="flat" cmpd="sng" algn="ctr">
            <a:solidFill>
              <a:schemeClr val="accent1"/>
            </a:solidFill>
            <a:prstDash val="solid"/>
          </a:ln>
          <a:effectLst>
            <a:outerShdw dist="25400" algn="l" rotWithShape="0">
              <a:srgbClr val="C9002C">
                <a:lumMod val="75000"/>
                <a:alpha val="85000"/>
              </a:srgb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lang="ja-JP" altLang="en-US" sz="1600" b="1" dirty="0">
                <a:solidFill>
                  <a:schemeClr val="bg1"/>
                </a:solidFill>
                <a:latin typeface="Meiryo" panose="020B0604030504040204" pitchFamily="34" charset="-128"/>
                <a:ea typeface="Meiryo" panose="020B0604030504040204" pitchFamily="34" charset="-128"/>
              </a:rPr>
              <a:t>気になる単語を冒頭に配置</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26" name="正方形/長方形 25">
            <a:extLst>
              <a:ext uri="{FF2B5EF4-FFF2-40B4-BE49-F238E27FC236}">
                <a16:creationId xmlns:a16="http://schemas.microsoft.com/office/drawing/2014/main" id="{5D93F2E9-F910-6ECF-BCA7-B08757FE000F}"/>
              </a:ext>
            </a:extLst>
          </p:cNvPr>
          <p:cNvSpPr/>
          <p:nvPr/>
        </p:nvSpPr>
        <p:spPr>
          <a:xfrm>
            <a:off x="479424" y="2657779"/>
            <a:ext cx="11233152" cy="3723971"/>
          </a:xfrm>
          <a:prstGeom prst="rect">
            <a:avLst/>
          </a:prstGeom>
          <a:solidFill>
            <a:srgbClr val="F5F5F5"/>
          </a:solidFill>
          <a:ln w="9525" cap="flat" cmpd="sng" algn="ctr">
            <a:noFill/>
            <a:prstDash val="solid"/>
          </a:ln>
          <a:effectLst>
            <a:outerShdw blurRad="38100" dist="25400" dir="2700000" algn="tl" rotWithShape="0">
              <a:prstClr val="black">
                <a:alpha val="40000"/>
              </a:prstClr>
            </a:outerShdw>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27" name="正方形/長方形 26">
            <a:extLst>
              <a:ext uri="{FF2B5EF4-FFF2-40B4-BE49-F238E27FC236}">
                <a16:creationId xmlns:a16="http://schemas.microsoft.com/office/drawing/2014/main" id="{F864BCCD-B81A-D5FB-8D50-FEF7638CED7B}"/>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lang="ja-JP" altLang="en-US" sz="1400" dirty="0">
                <a:solidFill>
                  <a:srgbClr val="545454"/>
                </a:solidFill>
                <a:latin typeface="NotoSansJP"/>
              </a:rPr>
              <a:t>品薄が続く○○ </a:t>
            </a:r>
            <a:r>
              <a:rPr lang="ja-JP" altLang="en-US" sz="1400" dirty="0">
                <a:solidFill>
                  <a:schemeClr val="accent3"/>
                </a:solidFill>
                <a:latin typeface="NotoSansJP"/>
              </a:rPr>
              <a:t>再入荷</a:t>
            </a:r>
            <a:r>
              <a:rPr lang="ja-JP" altLang="en-US" sz="1400" dirty="0">
                <a:solidFill>
                  <a:srgbClr val="545454"/>
                </a:solidFill>
                <a:latin typeface="NotoSansJP"/>
              </a:rPr>
              <a:t>情報</a:t>
            </a:r>
            <a:endParaRPr lang="en-US" altLang="ja-JP" sz="1400" dirty="0">
              <a:solidFill>
                <a:srgbClr val="545454"/>
              </a:solidFill>
              <a:latin typeface="NotoSansJP"/>
            </a:endParaRPr>
          </a:p>
        </p:txBody>
      </p:sp>
      <p:sp>
        <p:nvSpPr>
          <p:cNvPr id="28" name="正方形/長方形 27">
            <a:extLst>
              <a:ext uri="{FF2B5EF4-FFF2-40B4-BE49-F238E27FC236}">
                <a16:creationId xmlns:a16="http://schemas.microsoft.com/office/drawing/2014/main" id="{469CEFB4-C8B2-7AAA-FBDA-EE853F8361B5}"/>
              </a:ext>
            </a:extLst>
          </p:cNvPr>
          <p:cNvSpPr/>
          <p:nvPr/>
        </p:nvSpPr>
        <p:spPr>
          <a:xfrm>
            <a:off x="739785" y="2896664"/>
            <a:ext cx="482033" cy="537057"/>
          </a:xfrm>
          <a:prstGeom prst="rect">
            <a:avLst/>
          </a:prstGeom>
          <a:solidFill>
            <a:srgbClr val="00569B">
              <a:lumMod val="60000"/>
              <a:lumOff val="40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29" name="正方形/長方形 28">
            <a:extLst>
              <a:ext uri="{FF2B5EF4-FFF2-40B4-BE49-F238E27FC236}">
                <a16:creationId xmlns:a16="http://schemas.microsoft.com/office/drawing/2014/main" id="{D2A7CBC9-CCB4-2482-A37D-E17000CEF717}"/>
              </a:ext>
            </a:extLst>
          </p:cNvPr>
          <p:cNvSpPr/>
          <p:nvPr/>
        </p:nvSpPr>
        <p:spPr>
          <a:xfrm>
            <a:off x="739784" y="5346641"/>
            <a:ext cx="10712432"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dirty="0">
                <a:solidFill>
                  <a:srgbClr val="545454"/>
                </a:solidFill>
                <a:latin typeface="Meiryo" panose="020B0604030504040204" pitchFamily="34" charset="-128"/>
              </a:rPr>
              <a:t>ユーザーメリットのある情報や評判を一言で表す言葉などは</a:t>
            </a:r>
            <a:endParaRPr kumimoji="0" lang="en-US" altLang="ja-JP" sz="1400" kern="0" dirty="0">
              <a:solidFill>
                <a:srgbClr val="545454"/>
              </a:solidFill>
              <a:latin typeface="Meiryo" panose="020B0604030504040204" pitchFamily="34" charset="-128"/>
            </a:endParaRPr>
          </a:p>
          <a:p>
            <a:pPr>
              <a:lnSpc>
                <a:spcPct val="120000"/>
              </a:lnSpc>
              <a:defRPr/>
            </a:pPr>
            <a:r>
              <a:rPr kumimoji="0" lang="ja-JP" altLang="en-US" sz="1400" kern="0" dirty="0">
                <a:solidFill>
                  <a:srgbClr val="545454"/>
                </a:solidFill>
                <a:latin typeface="Meiryo" panose="020B0604030504040204" pitchFamily="34" charset="-128"/>
              </a:rPr>
              <a:t>末尾よりも冒頭にあったほうが目につきやすくなります</a:t>
            </a:r>
            <a:endParaRPr kumimoji="0" lang="en-US" altLang="ja-JP" sz="1400" kern="0" dirty="0">
              <a:solidFill>
                <a:srgbClr val="545454"/>
              </a:solidFill>
              <a:latin typeface="Meiryo" panose="020B0604030504040204" pitchFamily="34" charset="-128"/>
            </a:endParaRPr>
          </a:p>
        </p:txBody>
      </p:sp>
      <p:sp>
        <p:nvSpPr>
          <p:cNvPr id="30" name="1 つの角を丸めた四角形 32">
            <a:extLst>
              <a:ext uri="{FF2B5EF4-FFF2-40B4-BE49-F238E27FC236}">
                <a16:creationId xmlns:a16="http://schemas.microsoft.com/office/drawing/2014/main" id="{F8F0C77E-EBB5-C71F-1419-567767CC7C26}"/>
              </a:ext>
            </a:extLst>
          </p:cNvPr>
          <p:cNvSpPr/>
          <p:nvPr/>
        </p:nvSpPr>
        <p:spPr>
          <a:xfrm>
            <a:off x="739784" y="4970845"/>
            <a:ext cx="1338398" cy="375796"/>
          </a:xfrm>
          <a:prstGeom prst="round1Rect">
            <a:avLst>
              <a:gd name="adj" fmla="val 0"/>
            </a:avLst>
          </a:prstGeom>
          <a:solidFill>
            <a:srgbClr val="FFFFFF">
              <a:lumMod val="50000"/>
            </a:srgbClr>
          </a:solidFill>
          <a:ln w="9525" cap="flat" cmpd="sng" algn="ctr">
            <a:noFill/>
            <a:prstDash val="solid"/>
          </a:ln>
          <a:effectLst>
            <a:outerShdw dist="25400" algn="l" rotWithShape="0">
              <a:prstClr val="black">
                <a:alpha val="67200"/>
              </a:prst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POINT</a:t>
            </a:r>
            <a:endParaRPr kumimoji="0" lang="ja-JP" altLang="en-US"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31" name="正方形/長方形 30">
            <a:extLst>
              <a:ext uri="{FF2B5EF4-FFF2-40B4-BE49-F238E27FC236}">
                <a16:creationId xmlns:a16="http://schemas.microsoft.com/office/drawing/2014/main" id="{AF9DBA68-D253-02F0-3225-657BE68FC802}"/>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buClr>
                <a:srgbClr val="545454"/>
              </a:buClr>
              <a:defRPr/>
            </a:pPr>
            <a:r>
              <a:rPr lang="ja-JP" altLang="en-US" sz="1400" dirty="0">
                <a:solidFill>
                  <a:schemeClr val="accent3"/>
                </a:solidFill>
                <a:latin typeface="NotoSansJP"/>
              </a:rPr>
              <a:t>再入荷</a:t>
            </a:r>
            <a:r>
              <a:rPr lang="ja-JP" altLang="en-US" sz="1400" dirty="0">
                <a:solidFill>
                  <a:srgbClr val="545454"/>
                </a:solidFill>
                <a:latin typeface="NotoSansJP"/>
              </a:rPr>
              <a:t> 品薄○○を手に入れよう</a:t>
            </a:r>
            <a:endParaRPr kumimoji="0" lang="en-US" altLang="ja-JP" sz="1400" kern="0" dirty="0">
              <a:solidFill>
                <a:srgbClr val="545454"/>
              </a:solidFill>
              <a:latin typeface="Meiryo" panose="020B0604030504040204" pitchFamily="34" charset="-128"/>
            </a:endParaRPr>
          </a:p>
        </p:txBody>
      </p:sp>
      <p:sp>
        <p:nvSpPr>
          <p:cNvPr id="33" name="正方形/長方形 32">
            <a:extLst>
              <a:ext uri="{FF2B5EF4-FFF2-40B4-BE49-F238E27FC236}">
                <a16:creationId xmlns:a16="http://schemas.microsoft.com/office/drawing/2014/main" id="{FE02B00A-2D8A-9F57-A116-F1A43C32E915}"/>
              </a:ext>
            </a:extLst>
          </p:cNvPr>
          <p:cNvSpPr/>
          <p:nvPr/>
        </p:nvSpPr>
        <p:spPr>
          <a:xfrm>
            <a:off x="739785" y="4014069"/>
            <a:ext cx="482033" cy="783174"/>
          </a:xfrm>
          <a:prstGeom prst="rect">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34" name="三角形 35">
            <a:extLst>
              <a:ext uri="{FF2B5EF4-FFF2-40B4-BE49-F238E27FC236}">
                <a16:creationId xmlns:a16="http://schemas.microsoft.com/office/drawing/2014/main" id="{0CC6C15A-6F6B-3493-33FD-0199B3297307}"/>
              </a:ext>
            </a:extLst>
          </p:cNvPr>
          <p:cNvSpPr/>
          <p:nvPr/>
        </p:nvSpPr>
        <p:spPr>
          <a:xfrm rot="10800000">
            <a:off x="2876044" y="3596843"/>
            <a:ext cx="678873" cy="249382"/>
          </a:xfrm>
          <a:prstGeom prst="triangle">
            <a:avLst/>
          </a:prstGeom>
          <a:solidFill>
            <a:srgbClr val="FFFFFF">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37" name="正方形/長方形 36">
            <a:extLst>
              <a:ext uri="{FF2B5EF4-FFF2-40B4-BE49-F238E27FC236}">
                <a16:creationId xmlns:a16="http://schemas.microsoft.com/office/drawing/2014/main" id="{6CB7BCCA-F058-74D7-3748-073712C90455}"/>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dirty="0">
                <a:solidFill>
                  <a:srgbClr val="545454"/>
                </a:solidFill>
                <a:latin typeface="Meiryo" panose="020B0604030504040204" pitchFamily="34" charset="-128"/>
              </a:rPr>
              <a:t>学生も使っている ○○が</a:t>
            </a:r>
            <a:r>
              <a:rPr kumimoji="0" lang="ja-JP" altLang="en-US" sz="1400" kern="0" dirty="0">
                <a:solidFill>
                  <a:schemeClr val="accent3"/>
                </a:solidFill>
                <a:latin typeface="Meiryo" panose="020B0604030504040204" pitchFamily="34" charset="-128"/>
              </a:rPr>
              <a:t>大流行</a:t>
            </a:r>
            <a:endParaRPr kumimoji="0" lang="en-US" altLang="ja-JP" sz="1400" kern="0" dirty="0">
              <a:solidFill>
                <a:schemeClr val="accent3"/>
              </a:solidFill>
              <a:latin typeface="Meiryo" panose="020B0604030504040204" pitchFamily="34" charset="-128"/>
            </a:endParaRPr>
          </a:p>
        </p:txBody>
      </p:sp>
      <p:sp>
        <p:nvSpPr>
          <p:cNvPr id="38" name="正方形/長方形 37">
            <a:extLst>
              <a:ext uri="{FF2B5EF4-FFF2-40B4-BE49-F238E27FC236}">
                <a16:creationId xmlns:a16="http://schemas.microsoft.com/office/drawing/2014/main" id="{94AD89BC-155F-3341-1126-86529B16AD82}"/>
              </a:ext>
            </a:extLst>
          </p:cNvPr>
          <p:cNvSpPr/>
          <p:nvPr/>
        </p:nvSpPr>
        <p:spPr>
          <a:xfrm>
            <a:off x="6497783" y="2896664"/>
            <a:ext cx="482033" cy="537057"/>
          </a:xfrm>
          <a:prstGeom prst="rect">
            <a:avLst/>
          </a:prstGeom>
          <a:solidFill>
            <a:srgbClr val="00569B">
              <a:lumMod val="60000"/>
              <a:lumOff val="40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39" name="正方形/長方形 38">
            <a:extLst>
              <a:ext uri="{FF2B5EF4-FFF2-40B4-BE49-F238E27FC236}">
                <a16:creationId xmlns:a16="http://schemas.microsoft.com/office/drawing/2014/main" id="{CDA64A48-EE22-1854-CE13-A16C8C2E57E0}"/>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lang="ja-JP" altLang="en-US" sz="1400" dirty="0">
                <a:solidFill>
                  <a:schemeClr val="accent3"/>
                </a:solidFill>
                <a:latin typeface="NotoSansJP"/>
              </a:rPr>
              <a:t>大流行</a:t>
            </a:r>
            <a:r>
              <a:rPr lang="ja-JP" altLang="en-US" sz="1400" dirty="0">
                <a:solidFill>
                  <a:srgbClr val="545454"/>
                </a:solidFill>
                <a:latin typeface="NotoSansJP"/>
              </a:rPr>
              <a:t> ○○を学生が使う理由</a:t>
            </a:r>
            <a:endParaRPr kumimoji="0" lang="en-US" altLang="ja-JP" sz="1400" kern="0" dirty="0">
              <a:solidFill>
                <a:srgbClr val="545454"/>
              </a:solidFill>
              <a:highlight>
                <a:srgbClr val="FFFF00"/>
              </a:highlight>
              <a:latin typeface="Meiryo" panose="020B0604030504040204" pitchFamily="34" charset="-128"/>
            </a:endParaRPr>
          </a:p>
        </p:txBody>
      </p:sp>
      <p:sp>
        <p:nvSpPr>
          <p:cNvPr id="40" name="正方形/長方形 39">
            <a:extLst>
              <a:ext uri="{FF2B5EF4-FFF2-40B4-BE49-F238E27FC236}">
                <a16:creationId xmlns:a16="http://schemas.microsoft.com/office/drawing/2014/main" id="{60F1CDE1-E29E-40FC-65B5-5A3051386BB2}"/>
              </a:ext>
            </a:extLst>
          </p:cNvPr>
          <p:cNvSpPr/>
          <p:nvPr/>
        </p:nvSpPr>
        <p:spPr>
          <a:xfrm>
            <a:off x="6497783" y="4014069"/>
            <a:ext cx="482033" cy="783174"/>
          </a:xfrm>
          <a:prstGeom prst="rect">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41" name="三角形 42">
            <a:extLst>
              <a:ext uri="{FF2B5EF4-FFF2-40B4-BE49-F238E27FC236}">
                <a16:creationId xmlns:a16="http://schemas.microsoft.com/office/drawing/2014/main" id="{CD7A2CB0-0987-F8B6-BB17-0C50F8B973EB}"/>
              </a:ext>
            </a:extLst>
          </p:cNvPr>
          <p:cNvSpPr/>
          <p:nvPr/>
        </p:nvSpPr>
        <p:spPr>
          <a:xfrm rot="10800000">
            <a:off x="8634042" y="3596843"/>
            <a:ext cx="678873" cy="249382"/>
          </a:xfrm>
          <a:prstGeom prst="triangle">
            <a:avLst/>
          </a:prstGeom>
          <a:solidFill>
            <a:srgbClr val="FFFFFF">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Tree>
    <p:extLst>
      <p:ext uri="{BB962C8B-B14F-4D97-AF65-F5344CB8AC3E}">
        <p14:creationId xmlns:p14="http://schemas.microsoft.com/office/powerpoint/2010/main" val="2771644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0201F732-9879-E2F3-C5E7-3859130F3638}"/>
              </a:ext>
            </a:extLst>
          </p:cNvPr>
          <p:cNvSpPr>
            <a:spLocks noGrp="1"/>
          </p:cNvSpPr>
          <p:nvPr>
            <p:ph type="body" sz="quarter" idx="10"/>
          </p:nvPr>
        </p:nvSpPr>
        <p:spPr/>
        <p:txBody>
          <a:bodyPr/>
          <a:lstStyle/>
          <a:p>
            <a:r>
              <a:rPr kumimoji="1" lang="ja-JP" altLang="en-US" dirty="0"/>
              <a:t>⑥</a:t>
            </a:r>
            <a:r>
              <a:rPr kumimoji="1" lang="en-US" altLang="ja-JP" dirty="0"/>
              <a:t> </a:t>
            </a:r>
            <a:r>
              <a:rPr kumimoji="1" lang="ja-JP" altLang="en-US" dirty="0"/>
              <a:t>数字を入れて具体性を出す</a:t>
            </a:r>
          </a:p>
        </p:txBody>
      </p:sp>
      <p:sp>
        <p:nvSpPr>
          <p:cNvPr id="8" name="テキスト プレースホルダー 6">
            <a:extLst>
              <a:ext uri="{FF2B5EF4-FFF2-40B4-BE49-F238E27FC236}">
                <a16:creationId xmlns:a16="http://schemas.microsoft.com/office/drawing/2014/main" id="{3BCB2856-FFA8-EA6D-10AC-4EF9C5041B1B}"/>
              </a:ext>
            </a:extLst>
          </p:cNvPr>
          <p:cNvSpPr>
            <a:spLocks noGrp="1"/>
          </p:cNvSpPr>
          <p:nvPr>
            <p:ph type="body" sz="quarter" idx="12"/>
          </p:nvPr>
        </p:nvSpPr>
        <p:spPr>
          <a:xfrm>
            <a:off x="595671" y="81412"/>
            <a:ext cx="866756" cy="410840"/>
          </a:xfrm>
        </p:spPr>
        <p:txBody>
          <a:bodyPr/>
          <a:lstStyle/>
          <a:p>
            <a:pPr marL="0" indent="0">
              <a:buNone/>
            </a:pPr>
            <a:r>
              <a:rPr lang="en-US" altLang="ja-JP" sz="1100" dirty="0">
                <a:latin typeface="+mn-ea"/>
              </a:rPr>
              <a:t>TIPS</a:t>
            </a:r>
            <a:endParaRPr lang="ja-JP" altLang="en-US" sz="1100" dirty="0">
              <a:latin typeface="+mn-ea"/>
            </a:endParaRPr>
          </a:p>
        </p:txBody>
      </p:sp>
      <p:grpSp>
        <p:nvGrpSpPr>
          <p:cNvPr id="9" name="Group 1">
            <a:extLst>
              <a:ext uri="{FF2B5EF4-FFF2-40B4-BE49-F238E27FC236}">
                <a16:creationId xmlns:a16="http://schemas.microsoft.com/office/drawing/2014/main" id="{F0316613-7F10-53AD-CAAE-29D76C1F64AE}"/>
              </a:ext>
            </a:extLst>
          </p:cNvPr>
          <p:cNvGrpSpPr>
            <a:grpSpLocks/>
          </p:cNvGrpSpPr>
          <p:nvPr/>
        </p:nvGrpSpPr>
        <p:grpSpPr bwMode="auto">
          <a:xfrm>
            <a:off x="93108" y="71946"/>
            <a:ext cx="386317" cy="410840"/>
            <a:chOff x="588" y="472"/>
            <a:chExt cx="408" cy="434"/>
          </a:xfrm>
          <a:solidFill>
            <a:schemeClr val="bg1"/>
          </a:solidFill>
        </p:grpSpPr>
        <p:sp>
          <p:nvSpPr>
            <p:cNvPr id="10" name="Freeform 2">
              <a:extLst>
                <a:ext uri="{FF2B5EF4-FFF2-40B4-BE49-F238E27FC236}">
                  <a16:creationId xmlns:a16="http://schemas.microsoft.com/office/drawing/2014/main" id="{F17D00B6-3F0B-E02B-B622-3D06D50AEA64}"/>
                </a:ext>
              </a:extLst>
            </p:cNvPr>
            <p:cNvSpPr>
              <a:spLocks noChangeArrowheads="1"/>
            </p:cNvSpPr>
            <p:nvPr/>
          </p:nvSpPr>
          <p:spPr bwMode="auto">
            <a:xfrm>
              <a:off x="665" y="550"/>
              <a:ext cx="255" cy="280"/>
            </a:xfrm>
            <a:custGeom>
              <a:avLst/>
              <a:gdLst>
                <a:gd name="T0" fmla="*/ 564 w 1128"/>
                <a:gd name="T1" fmla="*/ 0 h 1239"/>
                <a:gd name="T2" fmla="*/ 0 w 1128"/>
                <a:gd name="T3" fmla="*/ 564 h 1239"/>
                <a:gd name="T4" fmla="*/ 256 w 1128"/>
                <a:gd name="T5" fmla="*/ 1037 h 1239"/>
                <a:gd name="T6" fmla="*/ 265 w 1128"/>
                <a:gd name="T7" fmla="*/ 1133 h 1239"/>
                <a:gd name="T8" fmla="*/ 378 w 1128"/>
                <a:gd name="T9" fmla="*/ 1238 h 1239"/>
                <a:gd name="T10" fmla="*/ 749 w 1128"/>
                <a:gd name="T11" fmla="*/ 1238 h 1239"/>
                <a:gd name="T12" fmla="*/ 862 w 1128"/>
                <a:gd name="T13" fmla="*/ 1133 h 1239"/>
                <a:gd name="T14" fmla="*/ 871 w 1128"/>
                <a:gd name="T15" fmla="*/ 1037 h 1239"/>
                <a:gd name="T16" fmla="*/ 1127 w 1128"/>
                <a:gd name="T17" fmla="*/ 564 h 1239"/>
                <a:gd name="T18" fmla="*/ 564 w 1128"/>
                <a:gd name="T19" fmla="*/ 0 h 1239"/>
                <a:gd name="T20" fmla="*/ 882 w 1128"/>
                <a:gd name="T21" fmla="*/ 882 h 1239"/>
                <a:gd name="T22" fmla="*/ 760 w 1128"/>
                <a:gd name="T23" fmla="*/ 967 h 1239"/>
                <a:gd name="T24" fmla="*/ 749 w 1128"/>
                <a:gd name="T25" fmla="*/ 1094 h 1239"/>
                <a:gd name="T26" fmla="*/ 746 w 1128"/>
                <a:gd name="T27" fmla="*/ 1122 h 1239"/>
                <a:gd name="T28" fmla="*/ 378 w 1128"/>
                <a:gd name="T29" fmla="*/ 1122 h 1239"/>
                <a:gd name="T30" fmla="*/ 375 w 1128"/>
                <a:gd name="T31" fmla="*/ 1094 h 1239"/>
                <a:gd name="T32" fmla="*/ 364 w 1128"/>
                <a:gd name="T33" fmla="*/ 967 h 1239"/>
                <a:gd name="T34" fmla="*/ 242 w 1128"/>
                <a:gd name="T35" fmla="*/ 882 h 1239"/>
                <a:gd name="T36" fmla="*/ 110 w 1128"/>
                <a:gd name="T37" fmla="*/ 564 h 1239"/>
                <a:gd name="T38" fmla="*/ 561 w 1128"/>
                <a:gd name="T39" fmla="*/ 113 h 1239"/>
                <a:gd name="T40" fmla="*/ 1012 w 1128"/>
                <a:gd name="T41" fmla="*/ 564 h 1239"/>
                <a:gd name="T42" fmla="*/ 882 w 1128"/>
                <a:gd name="T43" fmla="*/ 882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8" h="1239">
                  <a:moveTo>
                    <a:pt x="564" y="0"/>
                  </a:moveTo>
                  <a:cubicBezTo>
                    <a:pt x="254" y="0"/>
                    <a:pt x="0" y="254"/>
                    <a:pt x="0" y="564"/>
                  </a:cubicBezTo>
                  <a:cubicBezTo>
                    <a:pt x="0" y="761"/>
                    <a:pt x="101" y="936"/>
                    <a:pt x="256" y="1037"/>
                  </a:cubicBezTo>
                  <a:lnTo>
                    <a:pt x="265" y="1133"/>
                  </a:lnTo>
                  <a:cubicBezTo>
                    <a:pt x="271" y="1193"/>
                    <a:pt x="319" y="1238"/>
                    <a:pt x="378" y="1238"/>
                  </a:cubicBezTo>
                  <a:lnTo>
                    <a:pt x="749" y="1238"/>
                  </a:lnTo>
                  <a:cubicBezTo>
                    <a:pt x="808" y="1238"/>
                    <a:pt x="856" y="1193"/>
                    <a:pt x="862" y="1133"/>
                  </a:cubicBezTo>
                  <a:lnTo>
                    <a:pt x="871" y="1037"/>
                  </a:lnTo>
                  <a:cubicBezTo>
                    <a:pt x="1026" y="936"/>
                    <a:pt x="1127" y="764"/>
                    <a:pt x="1127" y="564"/>
                  </a:cubicBezTo>
                  <a:cubicBezTo>
                    <a:pt x="1127" y="254"/>
                    <a:pt x="873" y="0"/>
                    <a:pt x="564" y="0"/>
                  </a:cubicBezTo>
                  <a:close/>
                  <a:moveTo>
                    <a:pt x="882" y="882"/>
                  </a:moveTo>
                  <a:cubicBezTo>
                    <a:pt x="848" y="916"/>
                    <a:pt x="806" y="947"/>
                    <a:pt x="760" y="967"/>
                  </a:cubicBezTo>
                  <a:lnTo>
                    <a:pt x="749" y="1094"/>
                  </a:lnTo>
                  <a:lnTo>
                    <a:pt x="746" y="1122"/>
                  </a:lnTo>
                  <a:lnTo>
                    <a:pt x="378" y="1122"/>
                  </a:lnTo>
                  <a:lnTo>
                    <a:pt x="375" y="1094"/>
                  </a:lnTo>
                  <a:lnTo>
                    <a:pt x="364" y="967"/>
                  </a:lnTo>
                  <a:cubicBezTo>
                    <a:pt x="319" y="944"/>
                    <a:pt x="279" y="916"/>
                    <a:pt x="242" y="882"/>
                  </a:cubicBezTo>
                  <a:cubicBezTo>
                    <a:pt x="161" y="800"/>
                    <a:pt x="110" y="688"/>
                    <a:pt x="110" y="564"/>
                  </a:cubicBezTo>
                  <a:cubicBezTo>
                    <a:pt x="110" y="316"/>
                    <a:pt x="313" y="113"/>
                    <a:pt x="561" y="113"/>
                  </a:cubicBezTo>
                  <a:cubicBezTo>
                    <a:pt x="808" y="113"/>
                    <a:pt x="1012" y="316"/>
                    <a:pt x="1012" y="564"/>
                  </a:cubicBezTo>
                  <a:cubicBezTo>
                    <a:pt x="1014" y="688"/>
                    <a:pt x="964" y="800"/>
                    <a:pt x="882" y="882"/>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dirty="0"/>
            </a:p>
          </p:txBody>
        </p:sp>
        <p:sp>
          <p:nvSpPr>
            <p:cNvPr id="11" name="Freeform 3">
              <a:extLst>
                <a:ext uri="{FF2B5EF4-FFF2-40B4-BE49-F238E27FC236}">
                  <a16:creationId xmlns:a16="http://schemas.microsoft.com/office/drawing/2014/main" id="{F2E06E34-7908-BC08-F1B3-8A8D2576B31D}"/>
                </a:ext>
              </a:extLst>
            </p:cNvPr>
            <p:cNvSpPr>
              <a:spLocks noChangeArrowheads="1"/>
            </p:cNvSpPr>
            <p:nvPr/>
          </p:nvSpPr>
          <p:spPr bwMode="auto">
            <a:xfrm>
              <a:off x="729" y="881"/>
              <a:ext cx="127" cy="25"/>
            </a:xfrm>
            <a:custGeom>
              <a:avLst/>
              <a:gdLst>
                <a:gd name="T0" fmla="*/ 507 w 564"/>
                <a:gd name="T1" fmla="*/ 0 h 114"/>
                <a:gd name="T2" fmla="*/ 56 w 564"/>
                <a:gd name="T3" fmla="*/ 0 h 114"/>
                <a:gd name="T4" fmla="*/ 0 w 564"/>
                <a:gd name="T5" fmla="*/ 57 h 114"/>
                <a:gd name="T6" fmla="*/ 56 w 564"/>
                <a:gd name="T7" fmla="*/ 113 h 114"/>
                <a:gd name="T8" fmla="*/ 507 w 564"/>
                <a:gd name="T9" fmla="*/ 113 h 114"/>
                <a:gd name="T10" fmla="*/ 563 w 564"/>
                <a:gd name="T11" fmla="*/ 57 h 114"/>
                <a:gd name="T12" fmla="*/ 507 w 56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564" h="114">
                  <a:moveTo>
                    <a:pt x="507" y="0"/>
                  </a:moveTo>
                  <a:lnTo>
                    <a:pt x="56" y="0"/>
                  </a:lnTo>
                  <a:cubicBezTo>
                    <a:pt x="25" y="0"/>
                    <a:pt x="0" y="26"/>
                    <a:pt x="0" y="57"/>
                  </a:cubicBezTo>
                  <a:cubicBezTo>
                    <a:pt x="0" y="88"/>
                    <a:pt x="25" y="113"/>
                    <a:pt x="56" y="113"/>
                  </a:cubicBezTo>
                  <a:lnTo>
                    <a:pt x="507" y="113"/>
                  </a:lnTo>
                  <a:cubicBezTo>
                    <a:pt x="538" y="113"/>
                    <a:pt x="563" y="88"/>
                    <a:pt x="563" y="57"/>
                  </a:cubicBezTo>
                  <a:cubicBezTo>
                    <a:pt x="563" y="26"/>
                    <a:pt x="538" y="0"/>
                    <a:pt x="507"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2" name="Freeform 4">
              <a:extLst>
                <a:ext uri="{FF2B5EF4-FFF2-40B4-BE49-F238E27FC236}">
                  <a16:creationId xmlns:a16="http://schemas.microsoft.com/office/drawing/2014/main" id="{37837BF9-185B-A25F-030B-F3735AC63B9D}"/>
                </a:ext>
              </a:extLst>
            </p:cNvPr>
            <p:cNvSpPr>
              <a:spLocks noChangeArrowheads="1"/>
            </p:cNvSpPr>
            <p:nvPr/>
          </p:nvSpPr>
          <p:spPr bwMode="auto">
            <a:xfrm>
              <a:off x="729" y="843"/>
              <a:ext cx="127" cy="25"/>
            </a:xfrm>
            <a:custGeom>
              <a:avLst/>
              <a:gdLst>
                <a:gd name="T0" fmla="*/ 507 w 564"/>
                <a:gd name="T1" fmla="*/ 0 h 114"/>
                <a:gd name="T2" fmla="*/ 56 w 564"/>
                <a:gd name="T3" fmla="*/ 0 h 114"/>
                <a:gd name="T4" fmla="*/ 0 w 564"/>
                <a:gd name="T5" fmla="*/ 57 h 114"/>
                <a:gd name="T6" fmla="*/ 56 w 564"/>
                <a:gd name="T7" fmla="*/ 113 h 114"/>
                <a:gd name="T8" fmla="*/ 507 w 564"/>
                <a:gd name="T9" fmla="*/ 113 h 114"/>
                <a:gd name="T10" fmla="*/ 563 w 564"/>
                <a:gd name="T11" fmla="*/ 57 h 114"/>
                <a:gd name="T12" fmla="*/ 507 w 56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564" h="114">
                  <a:moveTo>
                    <a:pt x="507" y="0"/>
                  </a:moveTo>
                  <a:lnTo>
                    <a:pt x="56" y="0"/>
                  </a:lnTo>
                  <a:cubicBezTo>
                    <a:pt x="25" y="0"/>
                    <a:pt x="0" y="26"/>
                    <a:pt x="0" y="57"/>
                  </a:cubicBezTo>
                  <a:cubicBezTo>
                    <a:pt x="0" y="89"/>
                    <a:pt x="25" y="113"/>
                    <a:pt x="56" y="113"/>
                  </a:cubicBezTo>
                  <a:lnTo>
                    <a:pt x="507" y="113"/>
                  </a:lnTo>
                  <a:cubicBezTo>
                    <a:pt x="538" y="113"/>
                    <a:pt x="563" y="89"/>
                    <a:pt x="563" y="57"/>
                  </a:cubicBezTo>
                  <a:cubicBezTo>
                    <a:pt x="563" y="26"/>
                    <a:pt x="538" y="0"/>
                    <a:pt x="507"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3" name="Freeform 5">
              <a:extLst>
                <a:ext uri="{FF2B5EF4-FFF2-40B4-BE49-F238E27FC236}">
                  <a16:creationId xmlns:a16="http://schemas.microsoft.com/office/drawing/2014/main" id="{B4ACC325-84EE-01F2-5B9B-6E4F860C5065}"/>
                </a:ext>
              </a:extLst>
            </p:cNvPr>
            <p:cNvSpPr>
              <a:spLocks noChangeArrowheads="1"/>
            </p:cNvSpPr>
            <p:nvPr/>
          </p:nvSpPr>
          <p:spPr bwMode="auto">
            <a:xfrm>
              <a:off x="781" y="472"/>
              <a:ext cx="24" cy="50"/>
            </a:xfrm>
            <a:custGeom>
              <a:avLst/>
              <a:gdLst>
                <a:gd name="T0" fmla="*/ 56 w 112"/>
                <a:gd name="T1" fmla="*/ 225 h 226"/>
                <a:gd name="T2" fmla="*/ 111 w 112"/>
                <a:gd name="T3" fmla="*/ 169 h 226"/>
                <a:gd name="T4" fmla="*/ 111 w 112"/>
                <a:gd name="T5" fmla="*/ 56 h 226"/>
                <a:gd name="T6" fmla="*/ 56 w 112"/>
                <a:gd name="T7" fmla="*/ 0 h 226"/>
                <a:gd name="T8" fmla="*/ 0 w 112"/>
                <a:gd name="T9" fmla="*/ 56 h 226"/>
                <a:gd name="T10" fmla="*/ 0 w 112"/>
                <a:gd name="T11" fmla="*/ 169 h 226"/>
                <a:gd name="T12" fmla="*/ 56 w 112"/>
                <a:gd name="T13" fmla="*/ 225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56" y="225"/>
                  </a:moveTo>
                  <a:cubicBezTo>
                    <a:pt x="86" y="225"/>
                    <a:pt x="111" y="200"/>
                    <a:pt x="111" y="169"/>
                  </a:cubicBezTo>
                  <a:lnTo>
                    <a:pt x="111" y="56"/>
                  </a:lnTo>
                  <a:cubicBezTo>
                    <a:pt x="111" y="25"/>
                    <a:pt x="86" y="0"/>
                    <a:pt x="56" y="0"/>
                  </a:cubicBezTo>
                  <a:cubicBezTo>
                    <a:pt x="25" y="0"/>
                    <a:pt x="0" y="25"/>
                    <a:pt x="0" y="56"/>
                  </a:cubicBezTo>
                  <a:lnTo>
                    <a:pt x="0" y="169"/>
                  </a:lnTo>
                  <a:cubicBezTo>
                    <a:pt x="0" y="200"/>
                    <a:pt x="25" y="225"/>
                    <a:pt x="56" y="225"/>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4" name="Freeform 6">
              <a:extLst>
                <a:ext uri="{FF2B5EF4-FFF2-40B4-BE49-F238E27FC236}">
                  <a16:creationId xmlns:a16="http://schemas.microsoft.com/office/drawing/2014/main" id="{2DB45826-1C18-834E-A0CF-96C939F34CB8}"/>
                </a:ext>
              </a:extLst>
            </p:cNvPr>
            <p:cNvSpPr>
              <a:spLocks noChangeArrowheads="1"/>
            </p:cNvSpPr>
            <p:nvPr/>
          </p:nvSpPr>
          <p:spPr bwMode="auto">
            <a:xfrm>
              <a:off x="906" y="531"/>
              <a:ext cx="45" cy="45"/>
            </a:xfrm>
            <a:custGeom>
              <a:avLst/>
              <a:gdLst>
                <a:gd name="T0" fmla="*/ 180 w 204"/>
                <a:gd name="T1" fmla="*/ 23 h 204"/>
                <a:gd name="T2" fmla="*/ 101 w 204"/>
                <a:gd name="T3" fmla="*/ 23 h 204"/>
                <a:gd name="T4" fmla="*/ 22 w 204"/>
                <a:gd name="T5" fmla="*/ 102 h 204"/>
                <a:gd name="T6" fmla="*/ 22 w 204"/>
                <a:gd name="T7" fmla="*/ 181 h 204"/>
                <a:gd name="T8" fmla="*/ 101 w 204"/>
                <a:gd name="T9" fmla="*/ 181 h 204"/>
                <a:gd name="T10" fmla="*/ 180 w 204"/>
                <a:gd name="T11" fmla="*/ 102 h 204"/>
                <a:gd name="T12" fmla="*/ 180 w 204"/>
                <a:gd name="T13" fmla="*/ 23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180" y="23"/>
                  </a:moveTo>
                  <a:cubicBezTo>
                    <a:pt x="158" y="0"/>
                    <a:pt x="121" y="0"/>
                    <a:pt x="101" y="23"/>
                  </a:cubicBezTo>
                  <a:lnTo>
                    <a:pt x="22" y="102"/>
                  </a:lnTo>
                  <a:cubicBezTo>
                    <a:pt x="0" y="124"/>
                    <a:pt x="0" y="161"/>
                    <a:pt x="22" y="181"/>
                  </a:cubicBezTo>
                  <a:cubicBezTo>
                    <a:pt x="45" y="203"/>
                    <a:pt x="81" y="203"/>
                    <a:pt x="101" y="181"/>
                  </a:cubicBezTo>
                  <a:lnTo>
                    <a:pt x="180" y="102"/>
                  </a:lnTo>
                  <a:cubicBezTo>
                    <a:pt x="203" y="79"/>
                    <a:pt x="203" y="43"/>
                    <a:pt x="180" y="23"/>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5" name="Freeform 7">
              <a:extLst>
                <a:ext uri="{FF2B5EF4-FFF2-40B4-BE49-F238E27FC236}">
                  <a16:creationId xmlns:a16="http://schemas.microsoft.com/office/drawing/2014/main" id="{EAD8EB5A-FE67-0C5D-91D9-680EDF05516C}"/>
                </a:ext>
              </a:extLst>
            </p:cNvPr>
            <p:cNvSpPr>
              <a:spLocks noChangeArrowheads="1"/>
            </p:cNvSpPr>
            <p:nvPr/>
          </p:nvSpPr>
          <p:spPr bwMode="auto">
            <a:xfrm>
              <a:off x="635" y="531"/>
              <a:ext cx="45" cy="45"/>
            </a:xfrm>
            <a:custGeom>
              <a:avLst/>
              <a:gdLst>
                <a:gd name="T0" fmla="*/ 181 w 204"/>
                <a:gd name="T1" fmla="*/ 181 h 204"/>
                <a:gd name="T2" fmla="*/ 181 w 204"/>
                <a:gd name="T3" fmla="*/ 102 h 204"/>
                <a:gd name="T4" fmla="*/ 102 w 204"/>
                <a:gd name="T5" fmla="*/ 23 h 204"/>
                <a:gd name="T6" fmla="*/ 23 w 204"/>
                <a:gd name="T7" fmla="*/ 23 h 204"/>
                <a:gd name="T8" fmla="*/ 23 w 204"/>
                <a:gd name="T9" fmla="*/ 102 h 204"/>
                <a:gd name="T10" fmla="*/ 102 w 204"/>
                <a:gd name="T11" fmla="*/ 181 h 204"/>
                <a:gd name="T12" fmla="*/ 181 w 204"/>
                <a:gd name="T13" fmla="*/ 181 h 204"/>
              </a:gdLst>
              <a:ahLst/>
              <a:cxnLst>
                <a:cxn ang="0">
                  <a:pos x="T0" y="T1"/>
                </a:cxn>
                <a:cxn ang="0">
                  <a:pos x="T2" y="T3"/>
                </a:cxn>
                <a:cxn ang="0">
                  <a:pos x="T4" y="T5"/>
                </a:cxn>
                <a:cxn ang="0">
                  <a:pos x="T6" y="T7"/>
                </a:cxn>
                <a:cxn ang="0">
                  <a:pos x="T8" y="T9"/>
                </a:cxn>
                <a:cxn ang="0">
                  <a:pos x="T10" y="T11"/>
                </a:cxn>
                <a:cxn ang="0">
                  <a:pos x="T12" y="T13"/>
                </a:cxn>
              </a:cxnLst>
              <a:rect l="0" t="0" r="r" b="b"/>
              <a:pathLst>
                <a:path w="204" h="204">
                  <a:moveTo>
                    <a:pt x="181" y="181"/>
                  </a:moveTo>
                  <a:cubicBezTo>
                    <a:pt x="203" y="158"/>
                    <a:pt x="203" y="122"/>
                    <a:pt x="181" y="102"/>
                  </a:cubicBezTo>
                  <a:lnTo>
                    <a:pt x="102" y="23"/>
                  </a:lnTo>
                  <a:cubicBezTo>
                    <a:pt x="79" y="0"/>
                    <a:pt x="43" y="0"/>
                    <a:pt x="23" y="23"/>
                  </a:cubicBezTo>
                  <a:cubicBezTo>
                    <a:pt x="3" y="45"/>
                    <a:pt x="0" y="82"/>
                    <a:pt x="23" y="102"/>
                  </a:cubicBezTo>
                  <a:lnTo>
                    <a:pt x="102" y="181"/>
                  </a:lnTo>
                  <a:cubicBezTo>
                    <a:pt x="124" y="203"/>
                    <a:pt x="158" y="203"/>
                    <a:pt x="181" y="18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6" name="Freeform 8">
              <a:extLst>
                <a:ext uri="{FF2B5EF4-FFF2-40B4-BE49-F238E27FC236}">
                  <a16:creationId xmlns:a16="http://schemas.microsoft.com/office/drawing/2014/main" id="{3FA16518-E3B3-05EB-ABB5-0833EC34C0B9}"/>
                </a:ext>
              </a:extLst>
            </p:cNvPr>
            <p:cNvSpPr>
              <a:spLocks noChangeArrowheads="1"/>
            </p:cNvSpPr>
            <p:nvPr/>
          </p:nvSpPr>
          <p:spPr bwMode="auto">
            <a:xfrm>
              <a:off x="588" y="677"/>
              <a:ext cx="50" cy="24"/>
            </a:xfrm>
            <a:custGeom>
              <a:avLst/>
              <a:gdLst>
                <a:gd name="T0" fmla="*/ 169 w 227"/>
                <a:gd name="T1" fmla="*/ 0 h 112"/>
                <a:gd name="T2" fmla="*/ 57 w 227"/>
                <a:gd name="T3" fmla="*/ 0 h 112"/>
                <a:gd name="T4" fmla="*/ 0 w 227"/>
                <a:gd name="T5" fmla="*/ 56 h 112"/>
                <a:gd name="T6" fmla="*/ 57 w 227"/>
                <a:gd name="T7" fmla="*/ 111 h 112"/>
                <a:gd name="T8" fmla="*/ 169 w 227"/>
                <a:gd name="T9" fmla="*/ 111 h 112"/>
                <a:gd name="T10" fmla="*/ 226 w 227"/>
                <a:gd name="T11" fmla="*/ 56 h 112"/>
                <a:gd name="T12" fmla="*/ 169 w 227"/>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27" h="112">
                  <a:moveTo>
                    <a:pt x="169" y="0"/>
                  </a:moveTo>
                  <a:lnTo>
                    <a:pt x="57" y="0"/>
                  </a:lnTo>
                  <a:cubicBezTo>
                    <a:pt x="26" y="0"/>
                    <a:pt x="0" y="25"/>
                    <a:pt x="0" y="56"/>
                  </a:cubicBezTo>
                  <a:cubicBezTo>
                    <a:pt x="0" y="86"/>
                    <a:pt x="26" y="111"/>
                    <a:pt x="57" y="111"/>
                  </a:cubicBezTo>
                  <a:lnTo>
                    <a:pt x="169" y="111"/>
                  </a:lnTo>
                  <a:cubicBezTo>
                    <a:pt x="201" y="111"/>
                    <a:pt x="226" y="86"/>
                    <a:pt x="226" y="56"/>
                  </a:cubicBezTo>
                  <a:cubicBezTo>
                    <a:pt x="226" y="25"/>
                    <a:pt x="201" y="0"/>
                    <a:pt x="169"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7" name="Freeform 9">
              <a:extLst>
                <a:ext uri="{FF2B5EF4-FFF2-40B4-BE49-F238E27FC236}">
                  <a16:creationId xmlns:a16="http://schemas.microsoft.com/office/drawing/2014/main" id="{E952C4FB-468D-7C7C-EA1C-BE61B797C1A7}"/>
                </a:ext>
              </a:extLst>
            </p:cNvPr>
            <p:cNvSpPr>
              <a:spLocks noChangeArrowheads="1"/>
            </p:cNvSpPr>
            <p:nvPr/>
          </p:nvSpPr>
          <p:spPr bwMode="auto">
            <a:xfrm>
              <a:off x="947" y="677"/>
              <a:ext cx="50" cy="24"/>
            </a:xfrm>
            <a:custGeom>
              <a:avLst/>
              <a:gdLst>
                <a:gd name="T0" fmla="*/ 169 w 227"/>
                <a:gd name="T1" fmla="*/ 0 h 112"/>
                <a:gd name="T2" fmla="*/ 57 w 227"/>
                <a:gd name="T3" fmla="*/ 0 h 112"/>
                <a:gd name="T4" fmla="*/ 0 w 227"/>
                <a:gd name="T5" fmla="*/ 56 h 112"/>
                <a:gd name="T6" fmla="*/ 57 w 227"/>
                <a:gd name="T7" fmla="*/ 111 h 112"/>
                <a:gd name="T8" fmla="*/ 169 w 227"/>
                <a:gd name="T9" fmla="*/ 111 h 112"/>
                <a:gd name="T10" fmla="*/ 226 w 227"/>
                <a:gd name="T11" fmla="*/ 56 h 112"/>
                <a:gd name="T12" fmla="*/ 169 w 227"/>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227" h="112">
                  <a:moveTo>
                    <a:pt x="169" y="0"/>
                  </a:moveTo>
                  <a:lnTo>
                    <a:pt x="57" y="0"/>
                  </a:lnTo>
                  <a:cubicBezTo>
                    <a:pt x="25" y="0"/>
                    <a:pt x="0" y="25"/>
                    <a:pt x="0" y="56"/>
                  </a:cubicBezTo>
                  <a:cubicBezTo>
                    <a:pt x="0" y="86"/>
                    <a:pt x="25" y="111"/>
                    <a:pt x="57" y="111"/>
                  </a:cubicBezTo>
                  <a:lnTo>
                    <a:pt x="169" y="111"/>
                  </a:lnTo>
                  <a:cubicBezTo>
                    <a:pt x="200" y="111"/>
                    <a:pt x="226" y="86"/>
                    <a:pt x="226" y="56"/>
                  </a:cubicBezTo>
                  <a:cubicBezTo>
                    <a:pt x="226" y="25"/>
                    <a:pt x="200" y="0"/>
                    <a:pt x="169"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grpSp>
      <p:sp>
        <p:nvSpPr>
          <p:cNvPr id="32" name="テキスト ボックス 31">
            <a:extLst>
              <a:ext uri="{FF2B5EF4-FFF2-40B4-BE49-F238E27FC236}">
                <a16:creationId xmlns:a16="http://schemas.microsoft.com/office/drawing/2014/main" id="{6D81FFDA-C93A-6F5E-EA9C-E3D1A713BBF0}"/>
              </a:ext>
            </a:extLst>
          </p:cNvPr>
          <p:cNvSpPr txBox="1"/>
          <p:nvPr/>
        </p:nvSpPr>
        <p:spPr>
          <a:xfrm>
            <a:off x="466800" y="1257143"/>
            <a:ext cx="11245776" cy="578620"/>
          </a:xfrm>
          <a:prstGeom prst="rect">
            <a:avLst/>
          </a:prstGeom>
          <a:noFill/>
        </p:spPr>
        <p:txBody>
          <a:bodyPr wrap="squar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rPr>
              <a:t>数字や規模感が出せるものは、ユーザーが具体的なイメージをしやすくクリックされやすい傾向があります。</a:t>
            </a:r>
            <a:endParaRPr kumimoji="1" lang="en-US" altLang="ja-JP"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rPr>
              <a:t>特にインパクトのある数字は効果的です。</a:t>
            </a:r>
            <a:endParaRPr kumimoji="1" lang="en-US" altLang="ja-JP" sz="1600" b="0" i="0" u="none" strike="noStrike" kern="1200" cap="none" spc="0" normalizeH="0" baseline="0" noProof="0" dirty="0">
              <a:ln>
                <a:noFill/>
              </a:ln>
              <a:effectLst/>
              <a:uLnTx/>
              <a:uFillTx/>
              <a:latin typeface="Meiryo" panose="020B0604030504040204" pitchFamily="34" charset="-128"/>
              <a:ea typeface="Meiryo" panose="020B0604030504040204" pitchFamily="34" charset="-128"/>
              <a:cs typeface="+mn-cs"/>
            </a:endParaRPr>
          </a:p>
        </p:txBody>
      </p:sp>
      <p:sp>
        <p:nvSpPr>
          <p:cNvPr id="35" name="1 つの角を丸めた四角形 10">
            <a:extLst>
              <a:ext uri="{FF2B5EF4-FFF2-40B4-BE49-F238E27FC236}">
                <a16:creationId xmlns:a16="http://schemas.microsoft.com/office/drawing/2014/main" id="{50050091-4A7E-B3E4-6E6E-ED170B7EAB0B}"/>
              </a:ext>
            </a:extLst>
          </p:cNvPr>
          <p:cNvSpPr/>
          <p:nvPr/>
        </p:nvSpPr>
        <p:spPr>
          <a:xfrm>
            <a:off x="6240461" y="2281984"/>
            <a:ext cx="3787776" cy="375795"/>
          </a:xfrm>
          <a:prstGeom prst="round1Rect">
            <a:avLst>
              <a:gd name="adj" fmla="val 0"/>
            </a:avLst>
          </a:prstGeom>
          <a:solidFill>
            <a:schemeClr val="accent1"/>
          </a:solidFill>
          <a:ln w="9525" cap="flat" cmpd="sng" algn="ctr">
            <a:solidFill>
              <a:schemeClr val="accent1"/>
            </a:solidFill>
            <a:prstDash val="solid"/>
          </a:ln>
          <a:effectLst>
            <a:outerShdw dist="25400" algn="l" rotWithShape="0">
              <a:srgbClr val="C9002C">
                <a:lumMod val="75000"/>
                <a:alpha val="85000"/>
              </a:srgb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lang="ja-JP" altLang="en-US" sz="1600" b="1" dirty="0">
                <a:solidFill>
                  <a:schemeClr val="bg1"/>
                </a:solidFill>
                <a:latin typeface="Meiryo" panose="020B0604030504040204" pitchFamily="34" charset="-128"/>
                <a:ea typeface="Meiryo" panose="020B0604030504040204" pitchFamily="34" charset="-128"/>
              </a:rPr>
              <a:t>規模感を明確に伝える</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6" name="1 つの角を丸めた四角形 21">
            <a:extLst>
              <a:ext uri="{FF2B5EF4-FFF2-40B4-BE49-F238E27FC236}">
                <a16:creationId xmlns:a16="http://schemas.microsoft.com/office/drawing/2014/main" id="{275A9E1D-4C65-C8F9-F24A-2A9F87925ACF}"/>
              </a:ext>
            </a:extLst>
          </p:cNvPr>
          <p:cNvSpPr/>
          <p:nvPr/>
        </p:nvSpPr>
        <p:spPr>
          <a:xfrm>
            <a:off x="479424" y="2281984"/>
            <a:ext cx="3787776" cy="375795"/>
          </a:xfrm>
          <a:prstGeom prst="round1Rect">
            <a:avLst>
              <a:gd name="adj" fmla="val 0"/>
            </a:avLst>
          </a:prstGeom>
          <a:solidFill>
            <a:schemeClr val="accent1"/>
          </a:solidFill>
          <a:ln w="9525" cap="flat" cmpd="sng" algn="ctr">
            <a:solidFill>
              <a:schemeClr val="accent1"/>
            </a:solidFill>
            <a:prstDash val="solid"/>
          </a:ln>
          <a:effectLst>
            <a:outerShdw dist="25400" algn="l" rotWithShape="0">
              <a:srgbClr val="C9002C">
                <a:lumMod val="75000"/>
                <a:alpha val="85000"/>
              </a:srgb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lang="ja-JP" altLang="en-US" sz="1600" b="1" dirty="0">
                <a:solidFill>
                  <a:schemeClr val="bg1"/>
                </a:solidFill>
                <a:latin typeface="Meiryo" panose="020B0604030504040204" pitchFamily="34" charset="-128"/>
                <a:ea typeface="Meiryo" panose="020B0604030504040204" pitchFamily="34" charset="-128"/>
              </a:rPr>
              <a:t>具体的な数字を出す</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29" name="正方形/長方形 28">
            <a:extLst>
              <a:ext uri="{FF2B5EF4-FFF2-40B4-BE49-F238E27FC236}">
                <a16:creationId xmlns:a16="http://schemas.microsoft.com/office/drawing/2014/main" id="{BCFEC667-D812-0DA8-D889-604CBEF1D1E0}"/>
              </a:ext>
            </a:extLst>
          </p:cNvPr>
          <p:cNvSpPr/>
          <p:nvPr/>
        </p:nvSpPr>
        <p:spPr>
          <a:xfrm>
            <a:off x="479424" y="2657779"/>
            <a:ext cx="5472114" cy="3723971"/>
          </a:xfrm>
          <a:prstGeom prst="rect">
            <a:avLst/>
          </a:prstGeom>
          <a:solidFill>
            <a:srgbClr val="F5F5F5"/>
          </a:solidFill>
          <a:ln w="9525" cap="flat" cmpd="sng" algn="ctr">
            <a:noFill/>
            <a:prstDash val="solid"/>
          </a:ln>
          <a:effectLst>
            <a:outerShdw blurRad="38100" dist="25400" dir="2700000" algn="tl" rotWithShape="0">
              <a:prstClr val="black">
                <a:alpha val="40000"/>
              </a:prstClr>
            </a:outerShdw>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30" name="正方形/長方形 29">
            <a:extLst>
              <a:ext uri="{FF2B5EF4-FFF2-40B4-BE49-F238E27FC236}">
                <a16:creationId xmlns:a16="http://schemas.microsoft.com/office/drawing/2014/main" id="{8916A2BF-19B2-431F-FE7F-021C46755E4D}"/>
              </a:ext>
            </a:extLst>
          </p:cNvPr>
          <p:cNvSpPr/>
          <p:nvPr/>
        </p:nvSpPr>
        <p:spPr>
          <a:xfrm>
            <a:off x="6240461" y="2657779"/>
            <a:ext cx="5472114" cy="3723971"/>
          </a:xfrm>
          <a:prstGeom prst="rect">
            <a:avLst/>
          </a:prstGeom>
          <a:solidFill>
            <a:srgbClr val="F5F5F5"/>
          </a:solidFill>
          <a:ln w="9525" cap="flat" cmpd="sng" algn="ctr">
            <a:noFill/>
            <a:prstDash val="solid"/>
          </a:ln>
          <a:effectLst>
            <a:outerShdw blurRad="38100" dist="25400" dir="2700000" algn="tl" rotWithShape="0">
              <a:prstClr val="black">
                <a:alpha val="40000"/>
              </a:prstClr>
            </a:outerShdw>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31" name="正方形/長方形 30">
            <a:extLst>
              <a:ext uri="{FF2B5EF4-FFF2-40B4-BE49-F238E27FC236}">
                <a16:creationId xmlns:a16="http://schemas.microsoft.com/office/drawing/2014/main" id="{8607CE65-000E-9915-248C-45704DD8A960}"/>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lang="ja-JP" altLang="en-US" sz="1400" dirty="0">
                <a:solidFill>
                  <a:schemeClr val="accent3"/>
                </a:solidFill>
                <a:latin typeface="NotoSansJP"/>
              </a:rPr>
              <a:t>意外な購入者 </a:t>
            </a:r>
            <a:r>
              <a:rPr lang="ja-JP" altLang="en-US" sz="1400" dirty="0">
                <a:solidFill>
                  <a:srgbClr val="545454"/>
                </a:solidFill>
                <a:latin typeface="NotoSansJP"/>
              </a:rPr>
              <a:t>話題の○○</a:t>
            </a:r>
            <a:endParaRPr lang="en-US" altLang="ja-JP" sz="1400" dirty="0">
              <a:solidFill>
                <a:srgbClr val="545454"/>
              </a:solidFill>
              <a:latin typeface="NotoSansJP"/>
            </a:endParaRPr>
          </a:p>
        </p:txBody>
      </p:sp>
      <p:sp>
        <p:nvSpPr>
          <p:cNvPr id="33" name="正方形/長方形 32">
            <a:extLst>
              <a:ext uri="{FF2B5EF4-FFF2-40B4-BE49-F238E27FC236}">
                <a16:creationId xmlns:a16="http://schemas.microsoft.com/office/drawing/2014/main" id="{9529B926-8803-1878-AF13-D7D0EF737C76}"/>
              </a:ext>
            </a:extLst>
          </p:cNvPr>
          <p:cNvSpPr/>
          <p:nvPr/>
        </p:nvSpPr>
        <p:spPr>
          <a:xfrm>
            <a:off x="739785" y="2896664"/>
            <a:ext cx="482033" cy="537057"/>
          </a:xfrm>
          <a:prstGeom prst="rect">
            <a:avLst/>
          </a:prstGeom>
          <a:solidFill>
            <a:srgbClr val="00569B">
              <a:lumMod val="60000"/>
              <a:lumOff val="40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34" name="正方形/長方形 33">
            <a:extLst>
              <a:ext uri="{FF2B5EF4-FFF2-40B4-BE49-F238E27FC236}">
                <a16:creationId xmlns:a16="http://schemas.microsoft.com/office/drawing/2014/main" id="{9CD59617-60C7-1B12-F60E-7E1D59E57670}"/>
              </a:ext>
            </a:extLst>
          </p:cNvPr>
          <p:cNvSpPr/>
          <p:nvPr/>
        </p:nvSpPr>
        <p:spPr>
          <a:xfrm>
            <a:off x="739784"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dirty="0">
                <a:solidFill>
                  <a:srgbClr val="545454"/>
                </a:solidFill>
                <a:latin typeface="Meiryo" panose="020B0604030504040204" pitchFamily="34" charset="-128"/>
              </a:rPr>
              <a:t>具体的な数字を出すことで、目を引き、</a:t>
            </a:r>
            <a:br>
              <a:rPr kumimoji="0" lang="en-US" altLang="ja-JP" sz="1400" kern="0" dirty="0">
                <a:solidFill>
                  <a:srgbClr val="545454"/>
                </a:solidFill>
                <a:latin typeface="Meiryo" panose="020B0604030504040204" pitchFamily="34" charset="-128"/>
              </a:rPr>
            </a:br>
            <a:r>
              <a:rPr kumimoji="0" lang="ja-JP" altLang="en-US" sz="1400" kern="0" dirty="0">
                <a:solidFill>
                  <a:srgbClr val="545454"/>
                </a:solidFill>
                <a:latin typeface="Meiryo" panose="020B0604030504040204" pitchFamily="34" charset="-128"/>
              </a:rPr>
              <a:t>ユーザーの興味関心を引きます</a:t>
            </a:r>
            <a:endParaRPr kumimoji="0" lang="en-US" altLang="ja-JP" sz="1400" kern="0" dirty="0">
              <a:solidFill>
                <a:srgbClr val="545454"/>
              </a:solidFill>
              <a:latin typeface="Meiryo" panose="020B0604030504040204" pitchFamily="34" charset="-128"/>
            </a:endParaRPr>
          </a:p>
        </p:txBody>
      </p:sp>
      <p:sp>
        <p:nvSpPr>
          <p:cNvPr id="37" name="1 つの角を丸めた四角形 32">
            <a:extLst>
              <a:ext uri="{FF2B5EF4-FFF2-40B4-BE49-F238E27FC236}">
                <a16:creationId xmlns:a16="http://schemas.microsoft.com/office/drawing/2014/main" id="{EA1F554A-BC5F-892B-2DE8-993C59940E0F}"/>
              </a:ext>
            </a:extLst>
          </p:cNvPr>
          <p:cNvSpPr/>
          <p:nvPr/>
        </p:nvSpPr>
        <p:spPr>
          <a:xfrm>
            <a:off x="739784" y="4970845"/>
            <a:ext cx="1338398" cy="375796"/>
          </a:xfrm>
          <a:prstGeom prst="round1Rect">
            <a:avLst>
              <a:gd name="adj" fmla="val 0"/>
            </a:avLst>
          </a:prstGeom>
          <a:solidFill>
            <a:srgbClr val="FFFFFF">
              <a:lumMod val="50000"/>
            </a:srgbClr>
          </a:solidFill>
          <a:ln w="9525" cap="flat" cmpd="sng" algn="ctr">
            <a:noFill/>
            <a:prstDash val="solid"/>
          </a:ln>
          <a:effectLst>
            <a:outerShdw dist="25400" algn="l" rotWithShape="0">
              <a:prstClr val="black">
                <a:alpha val="67200"/>
              </a:prst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POINT</a:t>
            </a:r>
            <a:endParaRPr kumimoji="0" lang="ja-JP" altLang="en-US"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38" name="正方形/長方形 37">
            <a:extLst>
              <a:ext uri="{FF2B5EF4-FFF2-40B4-BE49-F238E27FC236}">
                <a16:creationId xmlns:a16="http://schemas.microsoft.com/office/drawing/2014/main" id="{2278F9CA-31EC-3DDE-D956-642D2D9D0F46}"/>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buClr>
                <a:srgbClr val="545454"/>
              </a:buClr>
              <a:defRPr/>
            </a:pPr>
            <a:r>
              <a:rPr lang="en-US" altLang="ja-JP" sz="1400" dirty="0">
                <a:solidFill>
                  <a:schemeClr val="accent3"/>
                </a:solidFill>
                <a:latin typeface="NotoSansJP"/>
              </a:rPr>
              <a:t>9</a:t>
            </a:r>
            <a:r>
              <a:rPr lang="ja-JP" altLang="en-US" sz="1400" dirty="0">
                <a:solidFill>
                  <a:schemeClr val="accent3"/>
                </a:solidFill>
                <a:latin typeface="NotoSansJP"/>
              </a:rPr>
              <a:t>割が主婦 </a:t>
            </a:r>
            <a:r>
              <a:rPr lang="ja-JP" altLang="en-US" sz="1400" dirty="0">
                <a:solidFill>
                  <a:srgbClr val="545454"/>
                </a:solidFill>
                <a:latin typeface="NotoSansJP"/>
              </a:rPr>
              <a:t>話題を集める○○</a:t>
            </a:r>
            <a:endParaRPr lang="en-US" altLang="ja-JP" sz="1400" dirty="0">
              <a:solidFill>
                <a:srgbClr val="545454"/>
              </a:solidFill>
              <a:latin typeface="NotoSansJP"/>
            </a:endParaRPr>
          </a:p>
        </p:txBody>
      </p:sp>
      <p:sp>
        <p:nvSpPr>
          <p:cNvPr id="39" name="正方形/長方形 38">
            <a:extLst>
              <a:ext uri="{FF2B5EF4-FFF2-40B4-BE49-F238E27FC236}">
                <a16:creationId xmlns:a16="http://schemas.microsoft.com/office/drawing/2014/main" id="{33DAC113-68FB-E2EB-5260-769E943ED32A}"/>
              </a:ext>
            </a:extLst>
          </p:cNvPr>
          <p:cNvSpPr/>
          <p:nvPr/>
        </p:nvSpPr>
        <p:spPr>
          <a:xfrm>
            <a:off x="739785" y="4014069"/>
            <a:ext cx="482033" cy="783174"/>
          </a:xfrm>
          <a:prstGeom prst="rect">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40" name="三角形 35">
            <a:extLst>
              <a:ext uri="{FF2B5EF4-FFF2-40B4-BE49-F238E27FC236}">
                <a16:creationId xmlns:a16="http://schemas.microsoft.com/office/drawing/2014/main" id="{3CC73CD3-FB8E-215D-F053-59A79B86E335}"/>
              </a:ext>
            </a:extLst>
          </p:cNvPr>
          <p:cNvSpPr/>
          <p:nvPr/>
        </p:nvSpPr>
        <p:spPr>
          <a:xfrm rot="10800000">
            <a:off x="2876044" y="3596843"/>
            <a:ext cx="678873" cy="249382"/>
          </a:xfrm>
          <a:prstGeom prst="triangle">
            <a:avLst/>
          </a:prstGeom>
          <a:solidFill>
            <a:srgbClr val="FFFFFF">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41" name="正方形/長方形 40">
            <a:extLst>
              <a:ext uri="{FF2B5EF4-FFF2-40B4-BE49-F238E27FC236}">
                <a16:creationId xmlns:a16="http://schemas.microsoft.com/office/drawing/2014/main" id="{BDFE9917-45FA-9287-CC6E-C1D90D7888E1}"/>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lang="ja-JP" altLang="en-US" sz="1400" dirty="0">
                <a:solidFill>
                  <a:srgbClr val="545454"/>
                </a:solidFill>
                <a:latin typeface="NotoSansJP"/>
              </a:rPr>
              <a:t>○○発売開始 </a:t>
            </a:r>
            <a:r>
              <a:rPr lang="ja-JP" altLang="en-US" sz="1400" dirty="0">
                <a:solidFill>
                  <a:schemeClr val="accent3"/>
                </a:solidFill>
                <a:latin typeface="NotoSansJP"/>
              </a:rPr>
              <a:t>限定数</a:t>
            </a:r>
            <a:r>
              <a:rPr lang="ja-JP" altLang="en-US" sz="1400" dirty="0">
                <a:solidFill>
                  <a:srgbClr val="545454"/>
                </a:solidFill>
                <a:latin typeface="NotoSansJP"/>
              </a:rPr>
              <a:t>即完売</a:t>
            </a:r>
            <a:endParaRPr kumimoji="0" lang="en-US" altLang="ja-JP" sz="1400" kern="0" dirty="0">
              <a:solidFill>
                <a:srgbClr val="545454"/>
              </a:solidFill>
              <a:highlight>
                <a:srgbClr val="FFFF00"/>
              </a:highlight>
              <a:latin typeface="Meiryo" panose="020B0604030504040204" pitchFamily="34" charset="-128"/>
            </a:endParaRPr>
          </a:p>
        </p:txBody>
      </p:sp>
      <p:sp>
        <p:nvSpPr>
          <p:cNvPr id="42" name="正方形/長方形 41">
            <a:extLst>
              <a:ext uri="{FF2B5EF4-FFF2-40B4-BE49-F238E27FC236}">
                <a16:creationId xmlns:a16="http://schemas.microsoft.com/office/drawing/2014/main" id="{57FBEF1F-5552-D536-1C2E-FFADED6469D5}"/>
              </a:ext>
            </a:extLst>
          </p:cNvPr>
          <p:cNvSpPr/>
          <p:nvPr/>
        </p:nvSpPr>
        <p:spPr>
          <a:xfrm>
            <a:off x="6497783" y="2896664"/>
            <a:ext cx="482033" cy="537057"/>
          </a:xfrm>
          <a:prstGeom prst="rect">
            <a:avLst/>
          </a:prstGeom>
          <a:solidFill>
            <a:srgbClr val="00569B">
              <a:lumMod val="60000"/>
              <a:lumOff val="40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43" name="1 つの角を丸めた四角形 39">
            <a:extLst>
              <a:ext uri="{FF2B5EF4-FFF2-40B4-BE49-F238E27FC236}">
                <a16:creationId xmlns:a16="http://schemas.microsoft.com/office/drawing/2014/main" id="{81A36AA7-4183-532C-43E6-392EFCCBA481}"/>
              </a:ext>
            </a:extLst>
          </p:cNvPr>
          <p:cNvSpPr/>
          <p:nvPr/>
        </p:nvSpPr>
        <p:spPr>
          <a:xfrm>
            <a:off x="6497782" y="4970845"/>
            <a:ext cx="1338398" cy="375796"/>
          </a:xfrm>
          <a:prstGeom prst="round1Rect">
            <a:avLst>
              <a:gd name="adj" fmla="val 0"/>
            </a:avLst>
          </a:prstGeom>
          <a:solidFill>
            <a:srgbClr val="FFFFFF">
              <a:lumMod val="50000"/>
            </a:srgbClr>
          </a:solidFill>
          <a:ln w="9525" cap="flat" cmpd="sng" algn="ctr">
            <a:noFill/>
            <a:prstDash val="solid"/>
          </a:ln>
          <a:effectLst>
            <a:outerShdw dist="25400" algn="l" rotWithShape="0">
              <a:prstClr val="black">
                <a:alpha val="67200"/>
              </a:prstClr>
            </a:outerShdw>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POINT</a:t>
            </a:r>
            <a:endParaRPr kumimoji="0" lang="ja-JP" altLang="en-US" sz="16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44" name="正方形/長方形 43">
            <a:extLst>
              <a:ext uri="{FF2B5EF4-FFF2-40B4-BE49-F238E27FC236}">
                <a16:creationId xmlns:a16="http://schemas.microsoft.com/office/drawing/2014/main" id="{1EB3FC7A-D514-E98F-9B01-2E3E8933B7CF}"/>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lang="ja-JP" altLang="en-US" sz="1400" dirty="0">
                <a:solidFill>
                  <a:srgbClr val="545454"/>
                </a:solidFill>
                <a:latin typeface="NotoSansJP"/>
              </a:rPr>
              <a:t>○○</a:t>
            </a:r>
            <a:r>
              <a:rPr lang="en-US" altLang="ja-JP" sz="1400" dirty="0">
                <a:solidFill>
                  <a:schemeClr val="accent3"/>
                </a:solidFill>
                <a:latin typeface="NotoSansJP"/>
              </a:rPr>
              <a:t>5</a:t>
            </a:r>
            <a:r>
              <a:rPr lang="ja-JP" altLang="en-US" sz="1400" dirty="0">
                <a:solidFill>
                  <a:schemeClr val="accent3"/>
                </a:solidFill>
                <a:latin typeface="NotoSansJP"/>
              </a:rPr>
              <a:t>万台</a:t>
            </a:r>
            <a:r>
              <a:rPr lang="ja-JP" altLang="en-US" sz="1400" dirty="0">
                <a:solidFill>
                  <a:srgbClr val="545454"/>
                </a:solidFill>
                <a:latin typeface="NotoSansJP"/>
              </a:rPr>
              <a:t>即完売 人気の理由は？</a:t>
            </a:r>
            <a:endParaRPr kumimoji="0" lang="en-US" altLang="ja-JP" sz="1400" kern="0" dirty="0">
              <a:solidFill>
                <a:srgbClr val="545454"/>
              </a:solidFill>
              <a:highlight>
                <a:srgbClr val="FFFF00"/>
              </a:highlight>
              <a:latin typeface="Meiryo" panose="020B0604030504040204" pitchFamily="34" charset="-128"/>
            </a:endParaRPr>
          </a:p>
        </p:txBody>
      </p:sp>
      <p:sp>
        <p:nvSpPr>
          <p:cNvPr id="45" name="正方形/長方形 44">
            <a:extLst>
              <a:ext uri="{FF2B5EF4-FFF2-40B4-BE49-F238E27FC236}">
                <a16:creationId xmlns:a16="http://schemas.microsoft.com/office/drawing/2014/main" id="{AC851BBB-493C-BDFD-9D25-829EF6397843}"/>
              </a:ext>
            </a:extLst>
          </p:cNvPr>
          <p:cNvSpPr/>
          <p:nvPr/>
        </p:nvSpPr>
        <p:spPr>
          <a:xfrm>
            <a:off x="6497783" y="4014069"/>
            <a:ext cx="482033" cy="783174"/>
          </a:xfrm>
          <a:prstGeom prst="rect">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srgbClr val="FFFFFF"/>
                </a:solidFill>
                <a:effectLst/>
                <a:uLnTx/>
                <a:uFillTx/>
                <a:latin typeface="Calibri" panose="020F0502020204030204"/>
                <a:ea typeface="メイリオ" panose="020B0604030504040204" pitchFamily="50" charset="-128"/>
                <a:cs typeface="+mn-cs"/>
              </a:rPr>
              <a:t>◎</a:t>
            </a:r>
          </a:p>
        </p:txBody>
      </p:sp>
      <p:sp>
        <p:nvSpPr>
          <p:cNvPr id="46" name="三角形 42">
            <a:extLst>
              <a:ext uri="{FF2B5EF4-FFF2-40B4-BE49-F238E27FC236}">
                <a16:creationId xmlns:a16="http://schemas.microsoft.com/office/drawing/2014/main" id="{8D31BA07-1555-03EB-5BB9-B8F2277B0126}"/>
              </a:ext>
            </a:extLst>
          </p:cNvPr>
          <p:cNvSpPr/>
          <p:nvPr/>
        </p:nvSpPr>
        <p:spPr>
          <a:xfrm rot="10800000">
            <a:off x="8634042" y="3596843"/>
            <a:ext cx="678873" cy="249382"/>
          </a:xfrm>
          <a:prstGeom prst="triangle">
            <a:avLst/>
          </a:prstGeom>
          <a:solidFill>
            <a:srgbClr val="FFFFFF">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47" name="正方形/長方形 46">
            <a:extLst>
              <a:ext uri="{FF2B5EF4-FFF2-40B4-BE49-F238E27FC236}">
                <a16:creationId xmlns:a16="http://schemas.microsoft.com/office/drawing/2014/main" id="{FC771997-145A-CD82-384E-1017EA36CBEA}"/>
              </a:ext>
            </a:extLst>
          </p:cNvPr>
          <p:cNvSpPr/>
          <p:nvPr/>
        </p:nvSpPr>
        <p:spPr>
          <a:xfrm>
            <a:off x="6496261"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defRPr/>
            </a:pPr>
            <a:r>
              <a:rPr kumimoji="0" lang="ja-JP" altLang="en-US" sz="1400" kern="0" dirty="0">
                <a:solidFill>
                  <a:srgbClr val="545454"/>
                </a:solidFill>
                <a:latin typeface="Meiryo" panose="020B0604030504040204" pitchFamily="34" charset="-128"/>
              </a:rPr>
              <a:t>数字を使用することで</a:t>
            </a:r>
            <a:endParaRPr kumimoji="0" lang="en-US" altLang="ja-JP" sz="1400" kern="0" dirty="0">
              <a:solidFill>
                <a:srgbClr val="545454"/>
              </a:solidFill>
              <a:latin typeface="Meiryo" panose="020B0604030504040204" pitchFamily="34" charset="-128"/>
            </a:endParaRPr>
          </a:p>
          <a:p>
            <a:pPr>
              <a:lnSpc>
                <a:spcPct val="120000"/>
              </a:lnSpc>
              <a:defRPr/>
            </a:pPr>
            <a:r>
              <a:rPr kumimoji="0" lang="ja-JP" altLang="en-US" sz="1400" kern="0" dirty="0">
                <a:solidFill>
                  <a:srgbClr val="545454"/>
                </a:solidFill>
                <a:latin typeface="Meiryo" panose="020B0604030504040204" pitchFamily="34" charset="-128"/>
              </a:rPr>
              <a:t>具体的な規模感も伝えることができます</a:t>
            </a:r>
            <a:endParaRPr kumimoji="0" lang="en-US" altLang="ja-JP" sz="1400" kern="0" dirty="0">
              <a:solidFill>
                <a:srgbClr val="545454"/>
              </a:solidFill>
              <a:latin typeface="Meiryo" panose="020B0604030504040204" pitchFamily="34" charset="-128"/>
            </a:endParaRPr>
          </a:p>
        </p:txBody>
      </p:sp>
    </p:spTree>
    <p:extLst>
      <p:ext uri="{BB962C8B-B14F-4D97-AF65-F5344CB8AC3E}">
        <p14:creationId xmlns:p14="http://schemas.microsoft.com/office/powerpoint/2010/main" val="116704859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広告主・代理店限定）">
  <a:themeElements>
    <a:clrScheme name="ユーザー定義 1">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0D0D0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39</TotalTime>
  <Words>1424</Words>
  <Application>Microsoft Office PowerPoint</Application>
  <PresentationFormat>ワイド画面</PresentationFormat>
  <Paragraphs>208</Paragraphs>
  <Slides>13</Slides>
  <Notes>12</Notes>
  <HiddenSlides>0</HiddenSlides>
  <MMClips>0</MMClips>
  <ScaleCrop>false</ScaleCrop>
  <HeadingPairs>
    <vt:vector size="8" baseType="variant">
      <vt:variant>
        <vt:lpstr>使用されているフォント</vt:lpstr>
      </vt:variant>
      <vt:variant>
        <vt:i4>8</vt:i4>
      </vt:variant>
      <vt:variant>
        <vt:lpstr>テーマ</vt:lpstr>
      </vt:variant>
      <vt:variant>
        <vt:i4>1</vt:i4>
      </vt:variant>
      <vt:variant>
        <vt:lpstr>埋め込まれた OLE サーバー</vt:lpstr>
      </vt:variant>
      <vt:variant>
        <vt:i4>1</vt:i4>
      </vt:variant>
      <vt:variant>
        <vt:lpstr>スライド タイトル</vt:lpstr>
      </vt:variant>
      <vt:variant>
        <vt:i4>13</vt:i4>
      </vt:variant>
    </vt:vector>
  </HeadingPairs>
  <TitlesOfParts>
    <vt:vector size="23" baseType="lpstr">
      <vt:lpstr>NotoSansJP</vt:lpstr>
      <vt:lpstr>Meiryo</vt:lpstr>
      <vt:lpstr>Meiryo</vt:lpstr>
      <vt:lpstr>メイリオ 本文</vt:lpstr>
      <vt:lpstr>Arial</vt:lpstr>
      <vt:lpstr>Calibri</vt:lpstr>
      <vt:lpstr>Segoe UI</vt:lpstr>
      <vt:lpstr>Wingdings</vt:lpstr>
      <vt:lpstr>MSCレイアウト（広告主・代理店限定）</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大原 真由美</cp:lastModifiedBy>
  <cp:revision>3</cp:revision>
  <dcterms:created xsi:type="dcterms:W3CDTF">2020-02-26T07:28:11Z</dcterms:created>
  <dcterms:modified xsi:type="dcterms:W3CDTF">2024-12-10T07:23:14Z</dcterms:modified>
  <cp:category/>
</cp:coreProperties>
</file>