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drawings/drawing1.xml" ContentType="application/vnd.openxmlformats-officedocument.drawingml.chartshapes+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drawings/drawing2.xml" ContentType="application/vnd.openxmlformats-officedocument.drawingml.chartshape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7.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567" r:id="rId2"/>
    <p:sldId id="544" r:id="rId3"/>
    <p:sldId id="1380" r:id="rId4"/>
    <p:sldId id="1382" r:id="rId5"/>
    <p:sldId id="1342" r:id="rId6"/>
    <p:sldId id="1338" r:id="rId7"/>
    <p:sldId id="1357" r:id="rId8"/>
    <p:sldId id="1383" r:id="rId9"/>
    <p:sldId id="1372" r:id="rId10"/>
    <p:sldId id="264" r:id="rId11"/>
    <p:sldId id="298" r:id="rId12"/>
    <p:sldId id="266" r:id="rId13"/>
    <p:sldId id="262" r:id="rId14"/>
    <p:sldId id="1384" r:id="rId15"/>
    <p:sldId id="1373" r:id="rId16"/>
    <p:sldId id="813" r:id="rId17"/>
    <p:sldId id="269" r:id="rId18"/>
    <p:sldId id="1385" r:id="rId19"/>
    <p:sldId id="839" r:id="rId20"/>
    <p:sldId id="1374" r:id="rId21"/>
    <p:sldId id="275" r:id="rId22"/>
    <p:sldId id="1390" r:id="rId23"/>
    <p:sldId id="1378" r:id="rId24"/>
    <p:sldId id="1186" r:id="rId25"/>
    <p:sldId id="1387" r:id="rId26"/>
    <p:sldId id="286" r:id="rId27"/>
    <p:sldId id="297" r:id="rId28"/>
    <p:sldId id="1386" r:id="rId29"/>
    <p:sldId id="546" r:id="rId3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A0B0"/>
    <a:srgbClr val="EBABB4"/>
    <a:srgbClr val="E9E9E9"/>
    <a:srgbClr val="DDDDDD"/>
    <a:srgbClr val="000000"/>
    <a:srgbClr val="FFDDDD"/>
    <a:srgbClr val="999999"/>
    <a:srgbClr val="FFDBDB"/>
    <a:srgbClr val="FCEDED"/>
    <a:srgbClr val="FF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5027AC-0E2A-4AD0-B1EF-742B36CE11D6}" v="1" dt="2024-05-13T02:48:10.923"/>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42" autoAdjust="0"/>
    <p:restoredTop sz="92308" autoAdjust="0"/>
  </p:normalViewPr>
  <p:slideViewPr>
    <p:cSldViewPr snapToGrid="0">
      <p:cViewPr varScale="1">
        <p:scale>
          <a:sx n="145" d="100"/>
          <a:sy n="145" d="100"/>
        </p:scale>
        <p:origin x="944" y="192"/>
      </p:cViewPr>
      <p:guideLst/>
    </p:cSldViewPr>
  </p:slideViewPr>
  <p:outlineViewPr>
    <p:cViewPr>
      <p:scale>
        <a:sx n="33" d="100"/>
        <a:sy n="33" d="100"/>
      </p:scale>
      <p:origin x="0" y="0"/>
    </p:cViewPr>
  </p:outlin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oiwa Tetsuya （小岩哲也）" clId="Web-{8E5027AC-0E2A-4AD0-B1EF-742B36CE11D6}"/>
    <pc:docChg chg="modSld">
      <pc:chgData name="Koiwa Tetsuya （小岩哲也）" userId="" providerId="" clId="Web-{8E5027AC-0E2A-4AD0-B1EF-742B36CE11D6}" dt="2024-05-13T02:48:10.923" v="0"/>
      <pc:docMkLst>
        <pc:docMk/>
      </pc:docMkLst>
      <pc:sldChg chg="delSp">
        <pc:chgData name="Koiwa Tetsuya （小岩哲也）" userId="" providerId="" clId="Web-{8E5027AC-0E2A-4AD0-B1EF-742B36CE11D6}" dt="2024-05-13T02:48:10.923" v="0"/>
        <pc:sldMkLst>
          <pc:docMk/>
          <pc:sldMk cId="97442394" sldId="1378"/>
        </pc:sldMkLst>
        <pc:spChg chg="del">
          <ac:chgData name="Koiwa Tetsuya （小岩哲也）" userId="" providerId="" clId="Web-{8E5027AC-0E2A-4AD0-B1EF-742B36CE11D6}" dt="2024-05-13T02:48:10.923" v="0"/>
          <ac:spMkLst>
            <pc:docMk/>
            <pc:sldMk cId="97442394" sldId="1378"/>
            <ac:spMk id="6" creationId="{CAAE4E50-2C50-7B33-D107-9DD05D59481E}"/>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chartUserShapes" Target="../drawings/drawing1.xml"/></Relationships>
</file>

<file path=ppt/charts/_rels/chart5.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chartUserShapes" Target="../drawings/drawing2.xml"/></Relationships>
</file>

<file path=ppt/charts/_rels/chart6.xml.rels><?xml version="1.0" encoding="UTF-8" standalone="yes"?>
<Relationships xmlns="http://schemas.openxmlformats.org/package/2006/relationships"><Relationship Id="rId3" Type="http://schemas.openxmlformats.org/officeDocument/2006/relationships/oleObject" Target="file:////Users\hatadawataru\Desktop\C-Force\2022&#12288;Yahoo&#12495;&#12442;&#12527;&#12507;&#12442;&#32232;&#38598;\220414&#12486;&#12441;&#12540;&#12479;&#26356;&#26032;\&#25552;&#20986;\220414&#12486;&#12441;&#12540;&#12479;&#26356;&#26032;&#12304;&#12471;&#12540;&#12501;&#12457;&#12540;&#12473;&#12305;.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___.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______1.xlsx"/></Relationships>
</file>

<file path=ppt/charts/_rels/chart9.xml.rels><?xml version="1.0" encoding="UTF-8" standalone="yes"?>
<Relationships xmlns="http://schemas.openxmlformats.org/package/2006/relationships"><Relationship Id="rId3" Type="http://schemas.openxmlformats.org/officeDocument/2006/relationships/oleObject" Target="Microsoft%20PowerPoint%20&#20869;&#12398;&#12464;&#12521;&#12501;"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791045965107942"/>
          <c:y val="2.4797394296379383E-2"/>
          <c:w val="0.84162112642396236"/>
          <c:h val="0.91377468667431661"/>
        </c:manualLayout>
      </c:layout>
      <c:pieChart>
        <c:varyColors val="1"/>
        <c:ser>
          <c:idx val="0"/>
          <c:order val="0"/>
          <c:spPr>
            <a:ln>
              <a:solidFill>
                <a:schemeClr val="tx1">
                  <a:lumMod val="15000"/>
                  <a:lumOff val="85000"/>
                </a:schemeClr>
              </a:solidFill>
            </a:ln>
          </c:spPr>
          <c:dPt>
            <c:idx val="0"/>
            <c:bubble3D val="0"/>
            <c:spPr>
              <a:solidFill>
                <a:srgbClr val="1B569B"/>
              </a:solidFill>
              <a:ln w="19050">
                <a:solidFill>
                  <a:schemeClr val="tx1">
                    <a:lumMod val="15000"/>
                    <a:lumOff val="85000"/>
                  </a:schemeClr>
                </a:solidFill>
              </a:ln>
              <a:effectLst/>
            </c:spPr>
            <c:extLst>
              <c:ext xmlns:c16="http://schemas.microsoft.com/office/drawing/2014/chart" uri="{C3380CC4-5D6E-409C-BE32-E72D297353CC}">
                <c16:uniqueId val="{00000001-51A8-4AEA-8979-3A4B60421AF3}"/>
              </c:ext>
            </c:extLst>
          </c:dPt>
          <c:dPt>
            <c:idx val="1"/>
            <c:bubble3D val="0"/>
            <c:spPr>
              <a:solidFill>
                <a:srgbClr val="2066A4"/>
              </a:solidFill>
              <a:ln w="19050">
                <a:solidFill>
                  <a:schemeClr val="tx1">
                    <a:lumMod val="15000"/>
                    <a:lumOff val="85000"/>
                  </a:schemeClr>
                </a:solidFill>
              </a:ln>
              <a:effectLst/>
            </c:spPr>
            <c:extLst>
              <c:ext xmlns:c16="http://schemas.microsoft.com/office/drawing/2014/chart" uri="{C3380CC4-5D6E-409C-BE32-E72D297353CC}">
                <c16:uniqueId val="{00000003-51A8-4AEA-8979-3A4B60421AF3}"/>
              </c:ext>
            </c:extLst>
          </c:dPt>
          <c:dPt>
            <c:idx val="2"/>
            <c:bubble3D val="0"/>
            <c:spPr>
              <a:solidFill>
                <a:srgbClr val="3176AE"/>
              </a:solidFill>
              <a:ln w="19050">
                <a:solidFill>
                  <a:schemeClr val="tx1">
                    <a:lumMod val="15000"/>
                    <a:lumOff val="85000"/>
                  </a:schemeClr>
                </a:solidFill>
              </a:ln>
              <a:effectLst/>
            </c:spPr>
            <c:extLst>
              <c:ext xmlns:c16="http://schemas.microsoft.com/office/drawing/2014/chart" uri="{C3380CC4-5D6E-409C-BE32-E72D297353CC}">
                <c16:uniqueId val="{00000005-51A8-4AEA-8979-3A4B60421AF3}"/>
              </c:ext>
            </c:extLst>
          </c:dPt>
          <c:dPt>
            <c:idx val="3"/>
            <c:bubble3D val="0"/>
            <c:spPr>
              <a:solidFill>
                <a:srgbClr val="4985B6"/>
              </a:solidFill>
              <a:ln w="19050">
                <a:solidFill>
                  <a:schemeClr val="bg1"/>
                </a:solidFill>
              </a:ln>
              <a:effectLst/>
            </c:spPr>
            <c:extLst>
              <c:ext xmlns:c16="http://schemas.microsoft.com/office/drawing/2014/chart" uri="{C3380CC4-5D6E-409C-BE32-E72D297353CC}">
                <c16:uniqueId val="{00000007-51A8-4AEA-8979-3A4B60421AF3}"/>
              </c:ext>
            </c:extLst>
          </c:dPt>
          <c:dPt>
            <c:idx val="4"/>
            <c:bubble3D val="0"/>
            <c:spPr>
              <a:solidFill>
                <a:srgbClr val="6296C1"/>
              </a:solidFill>
              <a:ln w="19050">
                <a:solidFill>
                  <a:schemeClr val="tx1">
                    <a:lumMod val="15000"/>
                    <a:lumOff val="85000"/>
                  </a:schemeClr>
                </a:solidFill>
              </a:ln>
              <a:effectLst/>
            </c:spPr>
            <c:extLst>
              <c:ext xmlns:c16="http://schemas.microsoft.com/office/drawing/2014/chart" uri="{C3380CC4-5D6E-409C-BE32-E72D297353CC}">
                <c16:uniqueId val="{00000009-51A8-4AEA-8979-3A4B60421AF3}"/>
              </c:ext>
            </c:extLst>
          </c:dPt>
          <c:dPt>
            <c:idx val="5"/>
            <c:bubble3D val="0"/>
            <c:spPr>
              <a:solidFill>
                <a:srgbClr val="7AA5CA"/>
              </a:solidFill>
              <a:ln w="19050">
                <a:solidFill>
                  <a:schemeClr val="tx1">
                    <a:lumMod val="15000"/>
                    <a:lumOff val="85000"/>
                  </a:schemeClr>
                </a:solidFill>
              </a:ln>
              <a:effectLst/>
            </c:spPr>
            <c:extLst>
              <c:ext xmlns:c16="http://schemas.microsoft.com/office/drawing/2014/chart" uri="{C3380CC4-5D6E-409C-BE32-E72D297353CC}">
                <c16:uniqueId val="{0000000B-51A8-4AEA-8979-3A4B60421AF3}"/>
              </c:ext>
            </c:extLst>
          </c:dPt>
          <c:val>
            <c:numRef>
              <c:f>sportsnavi!$K$122:$K$127</c:f>
              <c:numCache>
                <c:formatCode>0%</c:formatCode>
                <c:ptCount val="6"/>
                <c:pt idx="0">
                  <c:v>1.1797851734460293E-2</c:v>
                </c:pt>
                <c:pt idx="1">
                  <c:v>2.5180489522803318E-2</c:v>
                </c:pt>
                <c:pt idx="2">
                  <c:v>0.10547631625286143</c:v>
                </c:pt>
                <c:pt idx="3">
                  <c:v>0.23877443211833072</c:v>
                </c:pt>
                <c:pt idx="4">
                  <c:v>0.2798027821799613</c:v>
                </c:pt>
                <c:pt idx="5">
                  <c:v>0.33896812819158301</c:v>
                </c:pt>
              </c:numCache>
            </c:numRef>
          </c:val>
          <c:extLst>
            <c:ext xmlns:c16="http://schemas.microsoft.com/office/drawing/2014/chart" uri="{C3380CC4-5D6E-409C-BE32-E72D297353CC}">
              <c16:uniqueId val="{0000000C-51A8-4AEA-8979-3A4B60421AF3}"/>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5951283648277417"/>
          <c:y val="5.7103476240539297E-2"/>
          <c:w val="0.75281011156229316"/>
          <c:h val="0.94289652375946065"/>
        </c:manualLayout>
      </c:layout>
      <c:pieChart>
        <c:varyColors val="1"/>
        <c:ser>
          <c:idx val="0"/>
          <c:order val="0"/>
          <c:spPr>
            <a:ln>
              <a:solidFill>
                <a:schemeClr val="bg1"/>
              </a:solidFill>
            </a:ln>
          </c:spPr>
          <c:dPt>
            <c:idx val="0"/>
            <c:bubble3D val="0"/>
            <c:spPr>
              <a:solidFill>
                <a:srgbClr val="C9002C"/>
              </a:solidFill>
              <a:ln w="19050">
                <a:solidFill>
                  <a:schemeClr val="bg1"/>
                </a:solidFill>
              </a:ln>
              <a:effectLst/>
            </c:spPr>
            <c:extLst>
              <c:ext xmlns:c16="http://schemas.microsoft.com/office/drawing/2014/chart" uri="{C3380CC4-5D6E-409C-BE32-E72D297353CC}">
                <c16:uniqueId val="{00000001-51B2-452E-A3BA-E05B89B3416B}"/>
              </c:ext>
            </c:extLst>
          </c:dPt>
          <c:dPt>
            <c:idx val="1"/>
            <c:bubble3D val="0"/>
            <c:spPr>
              <a:solidFill>
                <a:srgbClr val="CD1840"/>
              </a:solidFill>
              <a:ln w="19050">
                <a:solidFill>
                  <a:schemeClr val="bg1"/>
                </a:solidFill>
              </a:ln>
              <a:effectLst/>
            </c:spPr>
            <c:extLst>
              <c:ext xmlns:c16="http://schemas.microsoft.com/office/drawing/2014/chart" uri="{C3380CC4-5D6E-409C-BE32-E72D297353CC}">
                <c16:uniqueId val="{00000003-51B2-452E-A3BA-E05B89B3416B}"/>
              </c:ext>
            </c:extLst>
          </c:dPt>
          <c:dPt>
            <c:idx val="2"/>
            <c:bubble3D val="0"/>
            <c:spPr>
              <a:solidFill>
                <a:srgbClr val="D33154"/>
              </a:solidFill>
              <a:ln w="19050">
                <a:solidFill>
                  <a:schemeClr val="bg1"/>
                </a:solidFill>
              </a:ln>
              <a:effectLst/>
            </c:spPr>
            <c:extLst>
              <c:ext xmlns:c16="http://schemas.microsoft.com/office/drawing/2014/chart" uri="{C3380CC4-5D6E-409C-BE32-E72D297353CC}">
                <c16:uniqueId val="{00000005-51B2-452E-A3BA-E05B89B3416B}"/>
              </c:ext>
            </c:extLst>
          </c:dPt>
          <c:dPt>
            <c:idx val="3"/>
            <c:bubble3D val="0"/>
            <c:spPr>
              <a:solidFill>
                <a:srgbClr val="D64966"/>
              </a:solidFill>
              <a:ln w="19050">
                <a:solidFill>
                  <a:schemeClr val="bg1"/>
                </a:solidFill>
              </a:ln>
              <a:effectLst/>
            </c:spPr>
            <c:extLst>
              <c:ext xmlns:c16="http://schemas.microsoft.com/office/drawing/2014/chart" uri="{C3380CC4-5D6E-409C-BE32-E72D297353CC}">
                <c16:uniqueId val="{00000007-51B2-452E-A3BA-E05B89B3416B}"/>
              </c:ext>
            </c:extLst>
          </c:dPt>
          <c:dPt>
            <c:idx val="4"/>
            <c:bubble3D val="0"/>
            <c:spPr>
              <a:solidFill>
                <a:srgbClr val="DB627C"/>
              </a:solidFill>
              <a:ln w="19050">
                <a:solidFill>
                  <a:schemeClr val="bg1"/>
                </a:solidFill>
              </a:ln>
              <a:effectLst/>
            </c:spPr>
            <c:extLst>
              <c:ext xmlns:c16="http://schemas.microsoft.com/office/drawing/2014/chart" uri="{C3380CC4-5D6E-409C-BE32-E72D297353CC}">
                <c16:uniqueId val="{00000009-51B2-452E-A3BA-E05B89B3416B}"/>
              </c:ext>
            </c:extLst>
          </c:dPt>
          <c:dPt>
            <c:idx val="5"/>
            <c:bubble3D val="0"/>
            <c:spPr>
              <a:solidFill>
                <a:srgbClr val="E17A90"/>
              </a:solidFill>
              <a:ln w="19050">
                <a:solidFill>
                  <a:schemeClr val="bg1"/>
                </a:solidFill>
              </a:ln>
              <a:effectLst/>
            </c:spPr>
            <c:extLst>
              <c:ext xmlns:c16="http://schemas.microsoft.com/office/drawing/2014/chart" uri="{C3380CC4-5D6E-409C-BE32-E72D297353CC}">
                <c16:uniqueId val="{0000000B-51B2-452E-A3BA-E05B89B3416B}"/>
              </c:ext>
            </c:extLst>
          </c:dPt>
          <c:val>
            <c:numRef>
              <c:f>sportsnavi!$K$114:$K$119</c:f>
              <c:numCache>
                <c:formatCode>0%</c:formatCode>
                <c:ptCount val="6"/>
                <c:pt idx="0">
                  <c:v>4.2424242424242427E-2</c:v>
                </c:pt>
                <c:pt idx="1">
                  <c:v>2.4242424242424249E-2</c:v>
                </c:pt>
                <c:pt idx="2">
                  <c:v>9.8484848484848508E-2</c:v>
                </c:pt>
                <c:pt idx="3">
                  <c:v>0.26818181818181819</c:v>
                </c:pt>
                <c:pt idx="4">
                  <c:v>0.32196969696969696</c:v>
                </c:pt>
                <c:pt idx="5">
                  <c:v>0.24469696969696972</c:v>
                </c:pt>
              </c:numCache>
            </c:numRef>
          </c:val>
          <c:extLst>
            <c:ext xmlns:c16="http://schemas.microsoft.com/office/drawing/2014/chart" uri="{C3380CC4-5D6E-409C-BE32-E72D297353CC}">
              <c16:uniqueId val="{0000000C-51B2-452E-A3BA-E05B89B3416B}"/>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1176470588235293E-2"/>
          <c:y val="2.1108179419525065E-2"/>
          <c:w val="0.87294117647058822"/>
          <c:h val="0.97889182058047497"/>
        </c:manualLayout>
      </c:layout>
      <c:pieChart>
        <c:varyColors val="1"/>
        <c:ser>
          <c:idx val="0"/>
          <c:order val="0"/>
          <c:dPt>
            <c:idx val="0"/>
            <c:bubble3D val="0"/>
            <c:spPr>
              <a:solidFill>
                <a:srgbClr val="C9002C"/>
              </a:solidFill>
              <a:ln w="19050">
                <a:solidFill>
                  <a:schemeClr val="lt1"/>
                </a:solidFill>
              </a:ln>
              <a:effectLst/>
            </c:spPr>
            <c:extLst>
              <c:ext xmlns:c16="http://schemas.microsoft.com/office/drawing/2014/chart" uri="{C3380CC4-5D6E-409C-BE32-E72D297353CC}">
                <c16:uniqueId val="{00000001-7F6D-4FEF-9E98-F3BE7E150E12}"/>
              </c:ext>
            </c:extLst>
          </c:dPt>
          <c:dPt>
            <c:idx val="1"/>
            <c:bubble3D val="0"/>
            <c:spPr>
              <a:solidFill>
                <a:srgbClr val="1B569B"/>
              </a:solidFill>
              <a:ln w="19050">
                <a:solidFill>
                  <a:schemeClr val="lt1"/>
                </a:solidFill>
              </a:ln>
              <a:effectLst/>
            </c:spPr>
            <c:extLst>
              <c:ext xmlns:c16="http://schemas.microsoft.com/office/drawing/2014/chart" uri="{C3380CC4-5D6E-409C-BE32-E72D297353CC}">
                <c16:uniqueId val="{00000003-7F6D-4FEF-9E98-F3BE7E150E12}"/>
              </c:ext>
            </c:extLst>
          </c:dPt>
          <c:val>
            <c:numRef>
              <c:f>(sportsnavi!$L$94,sportsnavi!$L$102)</c:f>
              <c:numCache>
                <c:formatCode>0%</c:formatCode>
                <c:ptCount val="2"/>
                <c:pt idx="0">
                  <c:v>0.31896106254596557</c:v>
                </c:pt>
                <c:pt idx="1">
                  <c:v>0.68103893745403443</c:v>
                </c:pt>
              </c:numCache>
            </c:numRef>
          </c:val>
          <c:extLst>
            <c:ext xmlns:c16="http://schemas.microsoft.com/office/drawing/2014/chart" uri="{C3380CC4-5D6E-409C-BE32-E72D297353CC}">
              <c16:uniqueId val="{00000004-7F6D-4FEF-9E98-F3BE7E150E1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spPr>
            <a:ln>
              <a:solidFill>
                <a:schemeClr val="bg1"/>
              </a:solidFill>
            </a:ln>
          </c:spPr>
          <c:dPt>
            <c:idx val="0"/>
            <c:bubble3D val="0"/>
            <c:spPr>
              <a:solidFill>
                <a:srgbClr val="1B569B"/>
              </a:solidFill>
              <a:ln w="19050">
                <a:solidFill>
                  <a:schemeClr val="bg1"/>
                </a:solidFill>
              </a:ln>
              <a:effectLst/>
            </c:spPr>
            <c:extLst>
              <c:ext xmlns:c16="http://schemas.microsoft.com/office/drawing/2014/chart" uri="{C3380CC4-5D6E-409C-BE32-E72D297353CC}">
                <c16:uniqueId val="{00000001-EBD7-4B2A-8C3A-A9E351ECB18F}"/>
              </c:ext>
            </c:extLst>
          </c:dPt>
          <c:dPt>
            <c:idx val="1"/>
            <c:bubble3D val="0"/>
            <c:spPr>
              <a:solidFill>
                <a:srgbClr val="2066A4"/>
              </a:solidFill>
              <a:ln w="19050">
                <a:solidFill>
                  <a:schemeClr val="bg1"/>
                </a:solidFill>
              </a:ln>
              <a:effectLst/>
            </c:spPr>
            <c:extLst>
              <c:ext xmlns:c16="http://schemas.microsoft.com/office/drawing/2014/chart" uri="{C3380CC4-5D6E-409C-BE32-E72D297353CC}">
                <c16:uniqueId val="{00000003-EBD7-4B2A-8C3A-A9E351ECB18F}"/>
              </c:ext>
            </c:extLst>
          </c:dPt>
          <c:dPt>
            <c:idx val="2"/>
            <c:bubble3D val="0"/>
            <c:spPr>
              <a:solidFill>
                <a:srgbClr val="3176AE"/>
              </a:solidFill>
              <a:ln w="19050">
                <a:solidFill>
                  <a:schemeClr val="bg1"/>
                </a:solidFill>
              </a:ln>
              <a:effectLst/>
            </c:spPr>
            <c:extLst>
              <c:ext xmlns:c16="http://schemas.microsoft.com/office/drawing/2014/chart" uri="{C3380CC4-5D6E-409C-BE32-E72D297353CC}">
                <c16:uniqueId val="{00000005-EBD7-4B2A-8C3A-A9E351ECB18F}"/>
              </c:ext>
            </c:extLst>
          </c:dPt>
          <c:dPt>
            <c:idx val="3"/>
            <c:bubble3D val="0"/>
            <c:spPr>
              <a:solidFill>
                <a:srgbClr val="4985B6"/>
              </a:solidFill>
              <a:ln w="19050">
                <a:solidFill>
                  <a:schemeClr val="bg1"/>
                </a:solidFill>
              </a:ln>
              <a:effectLst/>
            </c:spPr>
            <c:extLst>
              <c:ext xmlns:c16="http://schemas.microsoft.com/office/drawing/2014/chart" uri="{C3380CC4-5D6E-409C-BE32-E72D297353CC}">
                <c16:uniqueId val="{00000007-EBD7-4B2A-8C3A-A9E351ECB18F}"/>
              </c:ext>
            </c:extLst>
          </c:dPt>
          <c:dPt>
            <c:idx val="4"/>
            <c:bubble3D val="0"/>
            <c:spPr>
              <a:solidFill>
                <a:srgbClr val="6296C0"/>
              </a:solidFill>
              <a:ln w="19050">
                <a:solidFill>
                  <a:schemeClr val="bg1"/>
                </a:solidFill>
              </a:ln>
              <a:effectLst/>
            </c:spPr>
            <c:extLst>
              <c:ext xmlns:c16="http://schemas.microsoft.com/office/drawing/2014/chart" uri="{C3380CC4-5D6E-409C-BE32-E72D297353CC}">
                <c16:uniqueId val="{00000009-EBD7-4B2A-8C3A-A9E351ECB18F}"/>
              </c:ext>
            </c:extLst>
          </c:dPt>
          <c:dPt>
            <c:idx val="5"/>
            <c:bubble3D val="0"/>
            <c:spPr>
              <a:solidFill>
                <a:srgbClr val="7AA5C9"/>
              </a:solidFill>
              <a:ln w="19050">
                <a:solidFill>
                  <a:schemeClr val="bg1"/>
                </a:solidFill>
              </a:ln>
              <a:effectLst/>
            </c:spPr>
            <c:extLst>
              <c:ext xmlns:c16="http://schemas.microsoft.com/office/drawing/2014/chart" uri="{C3380CC4-5D6E-409C-BE32-E72D297353CC}">
                <c16:uniqueId val="{0000000B-EBD7-4B2A-8C3A-A9E351ECB18F}"/>
              </c:ext>
            </c:extLst>
          </c:dPt>
          <c:val>
            <c:numRef>
              <c:f>sportsnavi!$K$103:$K$108</c:f>
              <c:numCache>
                <c:formatCode>0%</c:formatCode>
                <c:ptCount val="6"/>
                <c:pt idx="0">
                  <c:v>1.4178698951444255E-2</c:v>
                </c:pt>
                <c:pt idx="1">
                  <c:v>0.14521109852917577</c:v>
                </c:pt>
                <c:pt idx="2">
                  <c:v>0.13899722295080011</c:v>
                </c:pt>
                <c:pt idx="3">
                  <c:v>0.18969869955896496</c:v>
                </c:pt>
                <c:pt idx="4">
                  <c:v>0.17925912227685439</c:v>
                </c:pt>
                <c:pt idx="5">
                  <c:v>0.33265515773276055</c:v>
                </c:pt>
              </c:numCache>
            </c:numRef>
          </c:val>
          <c:extLst>
            <c:ext xmlns:c16="http://schemas.microsoft.com/office/drawing/2014/chart" uri="{C3380CC4-5D6E-409C-BE32-E72D297353CC}">
              <c16:uniqueId val="{0000000C-EBD7-4B2A-8C3A-A9E351ECB18F}"/>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userShapes r:id="rId4"/>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735043486308831"/>
          <c:y val="0"/>
          <c:w val="0.87264956513691172"/>
          <c:h val="0.9807676438969114"/>
        </c:manualLayout>
      </c:layout>
      <c:pieChart>
        <c:varyColors val="1"/>
        <c:ser>
          <c:idx val="0"/>
          <c:order val="0"/>
          <c:spPr>
            <a:ln>
              <a:solidFill>
                <a:schemeClr val="bg1"/>
              </a:solidFill>
            </a:ln>
          </c:spPr>
          <c:dPt>
            <c:idx val="0"/>
            <c:bubble3D val="0"/>
            <c:spPr>
              <a:solidFill>
                <a:srgbClr val="C9002C"/>
              </a:solidFill>
              <a:ln w="19050">
                <a:solidFill>
                  <a:schemeClr val="bg1"/>
                </a:solidFill>
              </a:ln>
              <a:effectLst/>
            </c:spPr>
            <c:extLst>
              <c:ext xmlns:c16="http://schemas.microsoft.com/office/drawing/2014/chart" uri="{C3380CC4-5D6E-409C-BE32-E72D297353CC}">
                <c16:uniqueId val="{00000001-1AD4-40FD-B389-F9B80DFF5864}"/>
              </c:ext>
            </c:extLst>
          </c:dPt>
          <c:dPt>
            <c:idx val="1"/>
            <c:bubble3D val="0"/>
            <c:spPr>
              <a:solidFill>
                <a:srgbClr val="CD1840"/>
              </a:solidFill>
              <a:ln w="19050">
                <a:solidFill>
                  <a:schemeClr val="bg1"/>
                </a:solidFill>
              </a:ln>
              <a:effectLst/>
            </c:spPr>
            <c:extLst>
              <c:ext xmlns:c16="http://schemas.microsoft.com/office/drawing/2014/chart" uri="{C3380CC4-5D6E-409C-BE32-E72D297353CC}">
                <c16:uniqueId val="{00000003-1AD4-40FD-B389-F9B80DFF5864}"/>
              </c:ext>
            </c:extLst>
          </c:dPt>
          <c:dPt>
            <c:idx val="2"/>
            <c:bubble3D val="0"/>
            <c:spPr>
              <a:solidFill>
                <a:srgbClr val="D33154"/>
              </a:solidFill>
              <a:ln w="19050">
                <a:solidFill>
                  <a:schemeClr val="bg1"/>
                </a:solidFill>
              </a:ln>
              <a:effectLst/>
            </c:spPr>
            <c:extLst>
              <c:ext xmlns:c16="http://schemas.microsoft.com/office/drawing/2014/chart" uri="{C3380CC4-5D6E-409C-BE32-E72D297353CC}">
                <c16:uniqueId val="{00000005-1AD4-40FD-B389-F9B80DFF5864}"/>
              </c:ext>
            </c:extLst>
          </c:dPt>
          <c:dPt>
            <c:idx val="3"/>
            <c:bubble3D val="0"/>
            <c:spPr>
              <a:solidFill>
                <a:srgbClr val="D64967"/>
              </a:solidFill>
              <a:ln w="19050">
                <a:solidFill>
                  <a:schemeClr val="bg1"/>
                </a:solidFill>
              </a:ln>
              <a:effectLst/>
            </c:spPr>
            <c:extLst>
              <c:ext xmlns:c16="http://schemas.microsoft.com/office/drawing/2014/chart" uri="{C3380CC4-5D6E-409C-BE32-E72D297353CC}">
                <c16:uniqueId val="{00000007-1AD4-40FD-B389-F9B80DFF5864}"/>
              </c:ext>
            </c:extLst>
          </c:dPt>
          <c:dPt>
            <c:idx val="4"/>
            <c:bubble3D val="0"/>
            <c:spPr>
              <a:solidFill>
                <a:srgbClr val="DB627C"/>
              </a:solidFill>
              <a:ln w="19050">
                <a:solidFill>
                  <a:schemeClr val="bg1"/>
                </a:solidFill>
              </a:ln>
              <a:effectLst/>
            </c:spPr>
            <c:extLst>
              <c:ext xmlns:c16="http://schemas.microsoft.com/office/drawing/2014/chart" uri="{C3380CC4-5D6E-409C-BE32-E72D297353CC}">
                <c16:uniqueId val="{00000009-1AD4-40FD-B389-F9B80DFF5864}"/>
              </c:ext>
            </c:extLst>
          </c:dPt>
          <c:dPt>
            <c:idx val="5"/>
            <c:bubble3D val="0"/>
            <c:spPr>
              <a:solidFill>
                <a:srgbClr val="E07A90"/>
              </a:solidFill>
              <a:ln w="19050">
                <a:solidFill>
                  <a:schemeClr val="bg1"/>
                </a:solidFill>
              </a:ln>
              <a:effectLst/>
            </c:spPr>
            <c:extLst>
              <c:ext xmlns:c16="http://schemas.microsoft.com/office/drawing/2014/chart" uri="{C3380CC4-5D6E-409C-BE32-E72D297353CC}">
                <c16:uniqueId val="{0000000B-1AD4-40FD-B389-F9B80DFF5864}"/>
              </c:ext>
            </c:extLst>
          </c:dPt>
          <c:val>
            <c:numRef>
              <c:f>sportsnavi!$K$95:$K$100</c:f>
              <c:numCache>
                <c:formatCode>0%</c:formatCode>
                <c:ptCount val="6"/>
                <c:pt idx="0">
                  <c:v>2.1887222354690542E-2</c:v>
                </c:pt>
                <c:pt idx="1">
                  <c:v>7.3694596850886709E-2</c:v>
                </c:pt>
                <c:pt idx="2">
                  <c:v>7.255879973998941E-2</c:v>
                </c:pt>
                <c:pt idx="3">
                  <c:v>0.17448956598157156</c:v>
                </c:pt>
                <c:pt idx="4">
                  <c:v>0.19368989018406751</c:v>
                </c:pt>
                <c:pt idx="5">
                  <c:v>0.46367992488879411</c:v>
                </c:pt>
              </c:numCache>
            </c:numRef>
          </c:val>
          <c:extLst>
            <c:ext xmlns:c16="http://schemas.microsoft.com/office/drawing/2014/chart" uri="{C3380CC4-5D6E-409C-BE32-E72D297353CC}">
              <c16:uniqueId val="{0000000C-1AD4-40FD-B389-F9B80DFF586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6592840012040117E-2"/>
          <c:y val="8.0540443114761384E-2"/>
          <c:w val="0.89667945120352655"/>
          <c:h val="0.91655352186037053"/>
        </c:manualLayout>
      </c:layout>
      <c:pieChart>
        <c:varyColors val="1"/>
        <c:ser>
          <c:idx val="0"/>
          <c:order val="0"/>
          <c:spPr>
            <a:solidFill>
              <a:srgbClr val="C9002C"/>
            </a:solidFill>
            <a:ln>
              <a:solidFill>
                <a:schemeClr val="tx1">
                  <a:lumMod val="15000"/>
                  <a:lumOff val="85000"/>
                </a:schemeClr>
              </a:solidFill>
            </a:ln>
          </c:spPr>
          <c:dPt>
            <c:idx val="0"/>
            <c:bubble3D val="0"/>
            <c:spPr>
              <a:solidFill>
                <a:srgbClr val="C9002C"/>
              </a:solidFill>
              <a:ln w="19050">
                <a:solidFill>
                  <a:schemeClr val="tx1">
                    <a:lumMod val="15000"/>
                    <a:lumOff val="85000"/>
                  </a:schemeClr>
                </a:solidFill>
              </a:ln>
              <a:effectLst/>
            </c:spPr>
            <c:extLst>
              <c:ext xmlns:c16="http://schemas.microsoft.com/office/drawing/2014/chart" uri="{C3380CC4-5D6E-409C-BE32-E72D297353CC}">
                <c16:uniqueId val="{00000001-9A32-4F7E-8761-7B90DC0A250A}"/>
              </c:ext>
            </c:extLst>
          </c:dPt>
          <c:dPt>
            <c:idx val="1"/>
            <c:bubble3D val="0"/>
            <c:spPr>
              <a:solidFill>
                <a:srgbClr val="1B569B"/>
              </a:solidFill>
              <a:ln w="19050">
                <a:solidFill>
                  <a:schemeClr val="tx1">
                    <a:lumMod val="15000"/>
                    <a:lumOff val="85000"/>
                  </a:schemeClr>
                </a:solidFill>
              </a:ln>
              <a:effectLst/>
            </c:spPr>
            <c:extLst>
              <c:ext xmlns:c16="http://schemas.microsoft.com/office/drawing/2014/chart" uri="{C3380CC4-5D6E-409C-BE32-E72D297353CC}">
                <c16:uniqueId val="{00000003-9A32-4F7E-8761-7B90DC0A250A}"/>
              </c:ext>
            </c:extLst>
          </c:dPt>
          <c:val>
            <c:numRef>
              <c:f>(sportsnavi!$L$120,sportsnavi!$L$128)</c:f>
              <c:numCache>
                <c:formatCode>0%</c:formatCode>
                <c:ptCount val="2"/>
                <c:pt idx="0">
                  <c:v>0.18859837119588513</c:v>
                </c:pt>
                <c:pt idx="1">
                  <c:v>0.81140162880411493</c:v>
                </c:pt>
              </c:numCache>
            </c:numRef>
          </c:val>
          <c:extLst>
            <c:ext xmlns:c16="http://schemas.microsoft.com/office/drawing/2014/chart" uri="{C3380CC4-5D6E-409C-BE32-E72D297353CC}">
              <c16:uniqueId val="{00000004-9A32-4F7E-8761-7B90DC0A250A}"/>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bg1"/>
    </a:solidFill>
    <a:ln w="9525" cap="flat" cmpd="sng" algn="ctr">
      <a:noFill/>
      <a:round/>
    </a:ln>
    <a:effectLst/>
  </c:spPr>
  <c:txPr>
    <a:bodyPr/>
    <a:lstStyle/>
    <a:p>
      <a:pPr>
        <a:defRPr/>
      </a:pPr>
      <a:endParaRPr lang="ja-JP"/>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6">
                <a:lumMod val="40000"/>
                <a:lumOff val="60000"/>
              </a:schemeClr>
            </a:solidFill>
            <a:ln>
              <a:noFill/>
            </a:ln>
            <a:effectLst/>
          </c:spPr>
          <c:invertIfNegative val="0"/>
          <c:dPt>
            <c:idx val="25"/>
            <c:invertIfNegative val="0"/>
            <c:bubble3D val="0"/>
            <c:spPr>
              <a:solidFill>
                <a:schemeClr val="accent6">
                  <a:lumMod val="40000"/>
                  <a:lumOff val="60000"/>
                </a:schemeClr>
              </a:solidFill>
              <a:ln>
                <a:noFill/>
              </a:ln>
              <a:effectLst/>
            </c:spPr>
            <c:extLst>
              <c:ext xmlns:c16="http://schemas.microsoft.com/office/drawing/2014/chart" uri="{C3380CC4-5D6E-409C-BE32-E72D297353CC}">
                <c16:uniqueId val="{00000004-2ACB-441C-AEB0-5CC398F47239}"/>
              </c:ext>
            </c:extLst>
          </c:dPt>
          <c:cat>
            <c:strRef>
              <c:f>Sheet1!$A$2:$A$29</c:f>
              <c:strCache>
                <c:ptCount val="28"/>
                <c:pt idx="0">
                  <c:v>【卓球】／Tリーグ</c:v>
                </c:pt>
                <c:pt idx="1">
                  <c:v>【その他】／eスポーツ</c:v>
                </c:pt>
                <c:pt idx="2">
                  <c:v>【バレーボール】／Vリーグ</c:v>
                </c:pt>
                <c:pt idx="3">
                  <c:v>【ラグビー】／ジャパンラグビー リーグワン</c:v>
                </c:pt>
                <c:pt idx="4">
                  <c:v>【バスケットボール】／バスケットボール日本代表戦（開催は国内海外問わず・男女問わず</c:v>
                </c:pt>
                <c:pt idx="5">
                  <c:v>【バスケットボール】／Bリーグ</c:v>
                </c:pt>
                <c:pt idx="6">
                  <c:v>【柔道】／柔道日本代表（開催は国内海外問わず・男女問わず）</c:v>
                </c:pt>
                <c:pt idx="7">
                  <c:v>【水泳】／FINA世界水泳選手権</c:v>
                </c:pt>
                <c:pt idx="8">
                  <c:v>【体操】／体操日本代表（開催は国内海外問わず・男女問わず）</c:v>
                </c:pt>
                <c:pt idx="9">
                  <c:v>【サッカー】／サッカー女子日本代表（なでしこジャパン）戦（開催は国内海外問わず）</c:v>
                </c:pt>
                <c:pt idx="10">
                  <c:v>【ゴルフ】／男子プロゴルフツアー（開催は国内海外問わず）</c:v>
                </c:pt>
                <c:pt idx="11">
                  <c:v>【卓球】／卓球日本代表戦（開催は国内海外問わず・男女問わず）</c:v>
                </c:pt>
                <c:pt idx="12">
                  <c:v>【その他】／ミラノ・コルティナ冬季オリンピック・パラリンピック2026</c:v>
                </c:pt>
                <c:pt idx="13">
                  <c:v>【サッカー】／海外のサッカーリーグ（チャンピオンズリーグ含む）</c:v>
                </c:pt>
                <c:pt idx="14">
                  <c:v>【陸上競技】／陸上競技日本代表（開催は国内海外問わず・男女問わず）</c:v>
                </c:pt>
                <c:pt idx="15">
                  <c:v>【バレーボール】／バレーボール日本代表戦（開催は国内海外問わず・男女問わず）</c:v>
                </c:pt>
                <c:pt idx="16">
                  <c:v>【テニス】／プロテニスの大会（4大大会、楽天オープン、東レパンパシフィックなど）（開催は国内海外問わず・男女問わず）</c:v>
                </c:pt>
                <c:pt idx="17">
                  <c:v>【ゴルフ】／女子プロゴルフツアー（開催は国内海外問わず）</c:v>
                </c:pt>
                <c:pt idx="18">
                  <c:v>【陸上競技】／世界陸上競技選手権大会</c:v>
                </c:pt>
                <c:pt idx="19">
                  <c:v>【ラグビー】／ラグビー日本代表戦（開催は国内海外問わず）</c:v>
                </c:pt>
                <c:pt idx="20">
                  <c:v>【その他】／パリオリンピック・パラリンピック2024</c:v>
                </c:pt>
                <c:pt idx="21">
                  <c:v>【サッカー】／Jリーグ</c:v>
                </c:pt>
                <c:pt idx="22">
                  <c:v>【相撲】／大相撲</c:v>
                </c:pt>
                <c:pt idx="23">
                  <c:v>【フィギュアスケート】／フィギュアスケートの大会（開催は国内海外問わず・男女問わず）</c:v>
                </c:pt>
                <c:pt idx="24">
                  <c:v>【サッカー】／FIFAワールドカップカタール2022</c:v>
                </c:pt>
                <c:pt idx="25">
                  <c:v>【野球】／全国高等学校野球選手権大会（地方予選および甲子園大会）</c:v>
                </c:pt>
                <c:pt idx="26">
                  <c:v>【野球】／プロ野球日本代表（侍JAPAN）戦</c:v>
                </c:pt>
                <c:pt idx="27">
                  <c:v>【サッカー】／サッカー男子日本代表（サムライブルー）戦（キリンチャレンジカップなど）</c:v>
                </c:pt>
              </c:strCache>
            </c:strRef>
          </c:cat>
          <c:val>
            <c:numRef>
              <c:f>Sheet1!$B$2:$B$29</c:f>
              <c:numCache>
                <c:formatCode>#,##0.0_ </c:formatCode>
                <c:ptCount val="28"/>
                <c:pt idx="0">
                  <c:v>1.7</c:v>
                </c:pt>
                <c:pt idx="1">
                  <c:v>2.1</c:v>
                </c:pt>
                <c:pt idx="2">
                  <c:v>2.7</c:v>
                </c:pt>
                <c:pt idx="3">
                  <c:v>3</c:v>
                </c:pt>
                <c:pt idx="4">
                  <c:v>3.2</c:v>
                </c:pt>
                <c:pt idx="5">
                  <c:v>3.4</c:v>
                </c:pt>
                <c:pt idx="6">
                  <c:v>4.0999999999999996</c:v>
                </c:pt>
                <c:pt idx="7">
                  <c:v>4.2</c:v>
                </c:pt>
                <c:pt idx="8">
                  <c:v>4.5</c:v>
                </c:pt>
                <c:pt idx="9">
                  <c:v>5</c:v>
                </c:pt>
                <c:pt idx="10">
                  <c:v>5.3</c:v>
                </c:pt>
                <c:pt idx="11">
                  <c:v>5.4</c:v>
                </c:pt>
                <c:pt idx="12">
                  <c:v>5.6</c:v>
                </c:pt>
                <c:pt idx="13">
                  <c:v>5.6</c:v>
                </c:pt>
                <c:pt idx="14">
                  <c:v>5.8</c:v>
                </c:pt>
                <c:pt idx="15">
                  <c:v>5.9</c:v>
                </c:pt>
                <c:pt idx="16">
                  <c:v>6.5</c:v>
                </c:pt>
                <c:pt idx="17">
                  <c:v>7.2</c:v>
                </c:pt>
                <c:pt idx="18">
                  <c:v>7.4</c:v>
                </c:pt>
                <c:pt idx="19">
                  <c:v>7.5</c:v>
                </c:pt>
                <c:pt idx="20">
                  <c:v>8.8000000000000007</c:v>
                </c:pt>
                <c:pt idx="21">
                  <c:v>9.9</c:v>
                </c:pt>
                <c:pt idx="22">
                  <c:v>10.3</c:v>
                </c:pt>
                <c:pt idx="23">
                  <c:v>11.3</c:v>
                </c:pt>
                <c:pt idx="24">
                  <c:v>12.8</c:v>
                </c:pt>
                <c:pt idx="25">
                  <c:v>14.5</c:v>
                </c:pt>
                <c:pt idx="26">
                  <c:v>14.9</c:v>
                </c:pt>
                <c:pt idx="27">
                  <c:v>15.6</c:v>
                </c:pt>
              </c:numCache>
            </c:numRef>
          </c:val>
          <c:extLst>
            <c:ext xmlns:c16="http://schemas.microsoft.com/office/drawing/2014/chart" uri="{C3380CC4-5D6E-409C-BE32-E72D297353CC}">
              <c16:uniqueId val="{00000000-2ACB-441C-AEB0-5CC398F47239}"/>
            </c:ext>
          </c:extLst>
        </c:ser>
        <c:dLbls>
          <c:showLegendKey val="0"/>
          <c:showVal val="0"/>
          <c:showCatName val="0"/>
          <c:showSerName val="0"/>
          <c:showPercent val="0"/>
          <c:showBubbleSize val="0"/>
        </c:dLbls>
        <c:gapWidth val="82"/>
        <c:axId val="756488040"/>
        <c:axId val="756488696"/>
      </c:barChart>
      <c:catAx>
        <c:axId val="756488040"/>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n-lt"/>
                <a:ea typeface="+mn-ea"/>
                <a:cs typeface="+mn-cs"/>
              </a:defRPr>
            </a:pPr>
            <a:endParaRPr lang="ja-JP"/>
          </a:p>
        </c:txPr>
        <c:crossAx val="756488696"/>
        <c:crosses val="autoZero"/>
        <c:auto val="1"/>
        <c:lblAlgn val="ctr"/>
        <c:lblOffset val="100"/>
        <c:noMultiLvlLbl val="0"/>
      </c:catAx>
      <c:valAx>
        <c:axId val="756488696"/>
        <c:scaling>
          <c:orientation val="minMax"/>
        </c:scaling>
        <c:delete val="1"/>
        <c:axPos val="b"/>
        <c:majorGridlines>
          <c:spPr>
            <a:ln w="9525" cap="flat" cmpd="sng" algn="ctr">
              <a:solidFill>
                <a:schemeClr val="tx1">
                  <a:lumMod val="15000"/>
                  <a:lumOff val="85000"/>
                </a:schemeClr>
              </a:solidFill>
              <a:round/>
            </a:ln>
            <a:effectLst/>
          </c:spPr>
        </c:majorGridlines>
        <c:numFmt formatCode="#,##0.0_ " sourceLinked="1"/>
        <c:majorTickMark val="none"/>
        <c:minorTickMark val="none"/>
        <c:tickLblPos val="nextTo"/>
        <c:crossAx val="756488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ja-JP"/>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9.9992145511984626E-2"/>
          <c:y val="0.1378094631856675"/>
          <c:w val="0.88726431405492567"/>
          <c:h val="0.71590984581002037"/>
        </c:manualLayout>
      </c:layout>
      <c:barChart>
        <c:barDir val="col"/>
        <c:grouping val="clustered"/>
        <c:varyColors val="0"/>
        <c:ser>
          <c:idx val="0"/>
          <c:order val="0"/>
          <c:tx>
            <c:strRef>
              <c:f>Sheet4!$D$41</c:f>
              <c:strCache>
                <c:ptCount val="1"/>
                <c:pt idx="0">
                  <c:v>サッカーW杯（2022年11月21日~2022年12月21日）</c:v>
                </c:pt>
              </c:strCache>
            </c:strRef>
          </c:tx>
          <c:spPr>
            <a:solidFill>
              <a:srgbClr val="212121">
                <a:lumMod val="25000"/>
                <a:lumOff val="75000"/>
              </a:srgbClr>
            </a:solidFill>
            <a:ln w="3175">
              <a:noFill/>
            </a:ln>
            <a:effectLst/>
          </c:spPr>
          <c:invertIfNegative val="0"/>
          <c:val>
            <c:numRef>
              <c:f>Sheet4!$D$42:$D$72</c:f>
              <c:numCache>
                <c:formatCode>#,##0_);[Red]\(#,##0\)</c:formatCode>
                <c:ptCount val="31"/>
                <c:pt idx="0">
                  <c:v>437341452</c:v>
                </c:pt>
                <c:pt idx="1">
                  <c:v>984468550</c:v>
                </c:pt>
                <c:pt idx="2">
                  <c:v>1913360308</c:v>
                </c:pt>
                <c:pt idx="3">
                  <c:v>3017200689</c:v>
                </c:pt>
                <c:pt idx="4">
                  <c:v>3414655378</c:v>
                </c:pt>
                <c:pt idx="5">
                  <c:v>3784391701</c:v>
                </c:pt>
                <c:pt idx="6">
                  <c:v>4588924722</c:v>
                </c:pt>
                <c:pt idx="7">
                  <c:v>4979493747</c:v>
                </c:pt>
                <c:pt idx="8">
                  <c:v>5382685635</c:v>
                </c:pt>
                <c:pt idx="9">
                  <c:v>5790282706</c:v>
                </c:pt>
                <c:pt idx="10">
                  <c:v>6148053679</c:v>
                </c:pt>
                <c:pt idx="11">
                  <c:v>7666560062</c:v>
                </c:pt>
                <c:pt idx="12">
                  <c:v>8039001832</c:v>
                </c:pt>
                <c:pt idx="13">
                  <c:v>8357762188</c:v>
                </c:pt>
                <c:pt idx="14">
                  <c:v>8918932378</c:v>
                </c:pt>
                <c:pt idx="15">
                  <c:v>10007197183</c:v>
                </c:pt>
                <c:pt idx="16">
                  <c:v>10329397241</c:v>
                </c:pt>
                <c:pt idx="17">
                  <c:v>10546915043</c:v>
                </c:pt>
                <c:pt idx="18">
                  <c:v>10756359359</c:v>
                </c:pt>
                <c:pt idx="19">
                  <c:v>10972260494</c:v>
                </c:pt>
                <c:pt idx="20">
                  <c:v>11110464265</c:v>
                </c:pt>
                <c:pt idx="21">
                  <c:v>11228245304</c:v>
                </c:pt>
                <c:pt idx="22">
                  <c:v>11368139884</c:v>
                </c:pt>
                <c:pt idx="23">
                  <c:v>11506192920</c:v>
                </c:pt>
                <c:pt idx="24">
                  <c:v>11637766073</c:v>
                </c:pt>
                <c:pt idx="25">
                  <c:v>11791844521</c:v>
                </c:pt>
                <c:pt idx="26">
                  <c:v>11911115809</c:v>
                </c:pt>
                <c:pt idx="27">
                  <c:v>12131993800</c:v>
                </c:pt>
                <c:pt idx="28">
                  <c:v>12595358027</c:v>
                </c:pt>
                <c:pt idx="29">
                  <c:v>12691852942</c:v>
                </c:pt>
                <c:pt idx="30">
                  <c:v>12775236911</c:v>
                </c:pt>
              </c:numCache>
            </c:numRef>
          </c:val>
          <c:extLst>
            <c:ext xmlns:c16="http://schemas.microsoft.com/office/drawing/2014/chart" uri="{C3380CC4-5D6E-409C-BE32-E72D297353CC}">
              <c16:uniqueId val="{00000000-3A1C-4141-9931-E3F56BD92904}"/>
            </c:ext>
          </c:extLst>
        </c:ser>
        <c:dLbls>
          <c:showLegendKey val="0"/>
          <c:showVal val="0"/>
          <c:showCatName val="0"/>
          <c:showSerName val="0"/>
          <c:showPercent val="0"/>
          <c:showBubbleSize val="0"/>
        </c:dLbls>
        <c:gapWidth val="50"/>
        <c:axId val="1046363480"/>
        <c:axId val="1046365776"/>
        <c:extLst>
          <c:ext xmlns:c15="http://schemas.microsoft.com/office/drawing/2012/chart" uri="{02D57815-91ED-43cb-92C2-25804820EDAC}">
            <c15:filteredBarSeries>
              <c15:ser>
                <c:idx val="2"/>
                <c:order val="2"/>
                <c:tx>
                  <c:strRef>
                    <c:extLst>
                      <c:ext uri="{02D57815-91ED-43cb-92C2-25804820EDAC}">
                        <c15:formulaRef>
                          <c15:sqref>Sheet4!$F$41</c15:sqref>
                        </c15:formulaRef>
                      </c:ext>
                    </c:extLst>
                    <c:strCache>
                      <c:ptCount val="1"/>
                      <c:pt idx="0">
                        <c:v>冬季五輪・フィギュアスケート(2022年2月4日～3月6日)</c:v>
                      </c:pt>
                    </c:strCache>
                  </c:strRef>
                </c:tx>
                <c:spPr>
                  <a:solidFill>
                    <a:schemeClr val="accent6">
                      <a:lumMod val="40000"/>
                      <a:lumOff val="60000"/>
                    </a:schemeClr>
                  </a:solidFill>
                  <a:ln w="3175">
                    <a:solidFill>
                      <a:schemeClr val="bg1">
                        <a:lumMod val="85000"/>
                      </a:schemeClr>
                    </a:solidFill>
                  </a:ln>
                  <a:effectLst/>
                </c:spPr>
                <c:invertIfNegative val="0"/>
                <c:val>
                  <c:numRef>
                    <c:extLst>
                      <c:ext uri="{02D57815-91ED-43cb-92C2-25804820EDAC}">
                        <c15:formulaRef>
                          <c15:sqref>Sheet4!$F$42:$F$72</c15:sqref>
                        </c15:formulaRef>
                      </c:ext>
                    </c:extLst>
                    <c:numCache>
                      <c:formatCode>#,##0_);[Red]\(#,##0\)</c:formatCode>
                      <c:ptCount val="31"/>
                      <c:pt idx="0">
                        <c:v>255502776</c:v>
                      </c:pt>
                      <c:pt idx="1">
                        <c:v>310999193</c:v>
                      </c:pt>
                      <c:pt idx="2">
                        <c:v>515159328</c:v>
                      </c:pt>
                      <c:pt idx="3">
                        <c:v>898368345</c:v>
                      </c:pt>
                      <c:pt idx="4">
                        <c:v>1306160634</c:v>
                      </c:pt>
                      <c:pt idx="5">
                        <c:v>1444202105</c:v>
                      </c:pt>
                      <c:pt idx="6">
                        <c:v>1994731262</c:v>
                      </c:pt>
                      <c:pt idx="7">
                        <c:v>2139861984</c:v>
                      </c:pt>
                      <c:pt idx="8">
                        <c:v>2234082662</c:v>
                      </c:pt>
                      <c:pt idx="9">
                        <c:v>2304362622</c:v>
                      </c:pt>
                      <c:pt idx="10">
                        <c:v>2485545487</c:v>
                      </c:pt>
                      <c:pt idx="11">
                        <c:v>2689395464</c:v>
                      </c:pt>
                      <c:pt idx="12">
                        <c:v>2804280510</c:v>
                      </c:pt>
                      <c:pt idx="13">
                        <c:v>3097015326</c:v>
                      </c:pt>
                      <c:pt idx="14">
                        <c:v>3286718226</c:v>
                      </c:pt>
                      <c:pt idx="15">
                        <c:v>3487107851</c:v>
                      </c:pt>
                      <c:pt idx="16">
                        <c:v>3772683009</c:v>
                      </c:pt>
                      <c:pt idx="17">
                        <c:v>3845275376</c:v>
                      </c:pt>
                      <c:pt idx="18">
                        <c:v>3886504407</c:v>
                      </c:pt>
                      <c:pt idx="19">
                        <c:v>3913402506</c:v>
                      </c:pt>
                      <c:pt idx="20">
                        <c:v>3926422623</c:v>
                      </c:pt>
                      <c:pt idx="21">
                        <c:v>3943096032</c:v>
                      </c:pt>
                      <c:pt idx="22">
                        <c:v>3953054109</c:v>
                      </c:pt>
                      <c:pt idx="23">
                        <c:v>3963629324</c:v>
                      </c:pt>
                      <c:pt idx="24">
                        <c:v>3973118551</c:v>
                      </c:pt>
                      <c:pt idx="25">
                        <c:v>3999659877</c:v>
                      </c:pt>
                      <c:pt idx="26">
                        <c:v>4012757965</c:v>
                      </c:pt>
                      <c:pt idx="27">
                        <c:v>4025379346</c:v>
                      </c:pt>
                      <c:pt idx="28">
                        <c:v>4041447879</c:v>
                      </c:pt>
                      <c:pt idx="29">
                        <c:v>4046843806</c:v>
                      </c:pt>
                      <c:pt idx="30">
                        <c:v>4052596564</c:v>
                      </c:pt>
                    </c:numCache>
                  </c:numRef>
                </c:val>
                <c:extLst>
                  <c:ext xmlns:c16="http://schemas.microsoft.com/office/drawing/2014/chart" uri="{C3380CC4-5D6E-409C-BE32-E72D297353CC}">
                    <c16:uniqueId val="{00000001-3A1C-4141-9931-E3F56BD92904}"/>
                  </c:ext>
                </c:extLst>
              </c15:ser>
            </c15:filteredBarSeries>
          </c:ext>
        </c:extLst>
      </c:barChart>
      <c:lineChart>
        <c:grouping val="standard"/>
        <c:varyColors val="0"/>
        <c:ser>
          <c:idx val="1"/>
          <c:order val="1"/>
          <c:tx>
            <c:strRef>
              <c:f>Sheet4!$E$41</c:f>
              <c:strCache>
                <c:ptCount val="1"/>
                <c:pt idx="0">
                  <c:v>全国高等学校野球選手権大会(2022年8月7日~9月6日)</c:v>
                </c:pt>
              </c:strCache>
            </c:strRef>
          </c:tx>
          <c:spPr>
            <a:ln w="76200" cap="rnd">
              <a:solidFill>
                <a:srgbClr val="C9002C"/>
              </a:solidFill>
              <a:round/>
            </a:ln>
            <a:effectLst/>
          </c:spPr>
          <c:marker>
            <c:symbol val="none"/>
          </c:marker>
          <c:dLbls>
            <c:dLbl>
              <c:idx val="30"/>
              <c:layout>
                <c:manualLayout>
                  <c:x val="-6.8683673609560535E-3"/>
                  <c:y val="-5.015262985384656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A1C-4141-9931-E3F56BD92904}"/>
                </c:ext>
              </c:extLst>
            </c:dLbl>
            <c:spPr>
              <a:solidFill>
                <a:srgbClr val="FF0000"/>
              </a:solid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bg1"/>
                    </a:solidFill>
                    <a:latin typeface="Meiryo UI" panose="020B0604030504040204" pitchFamily="50" charset="-128"/>
                    <a:ea typeface="Meiryo UI" panose="020B0604030504040204" pitchFamily="50" charset="-128"/>
                    <a:cs typeface="+mn-cs"/>
                  </a:defRPr>
                </a:pPr>
                <a:endParaRPr lang="ja-JP"/>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val>
            <c:numRef>
              <c:f>Sheet4!$E$42:$E$72</c:f>
              <c:numCache>
                <c:formatCode>#,##0_);[Red]\(#,##0\)</c:formatCode>
                <c:ptCount val="31"/>
                <c:pt idx="0">
                  <c:v>587871366</c:v>
                </c:pt>
                <c:pt idx="1">
                  <c:v>1155336774</c:v>
                </c:pt>
                <c:pt idx="2">
                  <c:v>1688388180</c:v>
                </c:pt>
                <c:pt idx="3">
                  <c:v>2175183762</c:v>
                </c:pt>
                <c:pt idx="4">
                  <c:v>2742566877</c:v>
                </c:pt>
                <c:pt idx="5">
                  <c:v>3412127742</c:v>
                </c:pt>
                <c:pt idx="6">
                  <c:v>4123580348</c:v>
                </c:pt>
                <c:pt idx="7">
                  <c:v>4942798599</c:v>
                </c:pt>
                <c:pt idx="8">
                  <c:v>5547085773</c:v>
                </c:pt>
                <c:pt idx="9">
                  <c:v>6087787747</c:v>
                </c:pt>
                <c:pt idx="10">
                  <c:v>6424004050</c:v>
                </c:pt>
                <c:pt idx="11">
                  <c:v>7267183169</c:v>
                </c:pt>
                <c:pt idx="12">
                  <c:v>7644733982</c:v>
                </c:pt>
                <c:pt idx="13">
                  <c:v>8258268014</c:v>
                </c:pt>
                <c:pt idx="14">
                  <c:v>8646369448</c:v>
                </c:pt>
                <c:pt idx="15">
                  <c:v>9625038113</c:v>
                </c:pt>
                <c:pt idx="16">
                  <c:v>10075184253</c:v>
                </c:pt>
                <c:pt idx="17">
                  <c:v>10370947502</c:v>
                </c:pt>
                <c:pt idx="18">
                  <c:v>10639997536</c:v>
                </c:pt>
                <c:pt idx="19">
                  <c:v>10949306730</c:v>
                </c:pt>
                <c:pt idx="20">
                  <c:v>11169892783</c:v>
                </c:pt>
                <c:pt idx="21">
                  <c:v>11359407803</c:v>
                </c:pt>
                <c:pt idx="22">
                  <c:v>11575713847</c:v>
                </c:pt>
                <c:pt idx="23">
                  <c:v>11840737683</c:v>
                </c:pt>
                <c:pt idx="24">
                  <c:v>12113635269</c:v>
                </c:pt>
                <c:pt idx="25">
                  <c:v>12383874040</c:v>
                </c:pt>
                <c:pt idx="26">
                  <c:v>12693258321</c:v>
                </c:pt>
                <c:pt idx="27">
                  <c:v>13005624059</c:v>
                </c:pt>
                <c:pt idx="28">
                  <c:v>13282983720</c:v>
                </c:pt>
                <c:pt idx="29">
                  <c:v>13519194383</c:v>
                </c:pt>
                <c:pt idx="30">
                  <c:v>13765580497</c:v>
                </c:pt>
              </c:numCache>
            </c:numRef>
          </c:val>
          <c:smooth val="0"/>
          <c:extLst>
            <c:ext xmlns:c16="http://schemas.microsoft.com/office/drawing/2014/chart" uri="{C3380CC4-5D6E-409C-BE32-E72D297353CC}">
              <c16:uniqueId val="{00000003-3A1C-4141-9931-E3F56BD92904}"/>
            </c:ext>
          </c:extLst>
        </c:ser>
        <c:dLbls>
          <c:showLegendKey val="0"/>
          <c:showVal val="0"/>
          <c:showCatName val="0"/>
          <c:showSerName val="0"/>
          <c:showPercent val="0"/>
          <c:showBubbleSize val="0"/>
        </c:dLbls>
        <c:marker val="1"/>
        <c:smooth val="0"/>
        <c:axId val="1046363480"/>
        <c:axId val="1046365776"/>
      </c:lineChart>
      <c:catAx>
        <c:axId val="1046363480"/>
        <c:scaling>
          <c:orientation val="minMax"/>
        </c:scaling>
        <c:delete val="0"/>
        <c:axPos val="b"/>
        <c:title>
          <c:tx>
            <c:rich>
              <a:bodyPr rot="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200" b="1" dirty="0">
                    <a:solidFill>
                      <a:schemeClr val="accent3"/>
                    </a:solidFill>
                    <a:latin typeface="メイリオ" panose="020B0604030504040204" pitchFamily="50" charset="-128"/>
                    <a:ea typeface="メイリオ" panose="020B0604030504040204" pitchFamily="50" charset="-128"/>
                  </a:rPr>
                  <a:t>計測開始日からの日数（日目）</a:t>
                </a:r>
              </a:p>
            </c:rich>
          </c:tx>
          <c:overlay val="0"/>
          <c:spPr>
            <a:noFill/>
            <a:ln>
              <a:noFill/>
            </a:ln>
            <a:effectLst/>
          </c:spPr>
          <c:txPr>
            <a:bodyPr rot="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ea"/>
                <a:ea typeface="+mn-ea"/>
                <a:cs typeface="+mn-cs"/>
              </a:defRPr>
            </a:pPr>
            <a:endParaRPr lang="ja-JP"/>
          </a:p>
        </c:txPr>
        <c:crossAx val="1046365776"/>
        <c:crosses val="autoZero"/>
        <c:auto val="1"/>
        <c:lblAlgn val="ctr"/>
        <c:lblOffset val="100"/>
        <c:noMultiLvlLbl val="0"/>
      </c:catAx>
      <c:valAx>
        <c:axId val="1046365776"/>
        <c:scaling>
          <c:orientation val="minMax"/>
        </c:scaling>
        <c:delete val="0"/>
        <c:axPos val="l"/>
        <c:title>
          <c:tx>
            <c:rich>
              <a:bodyPr rot="-540000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ja-JP" altLang="en-US" sz="1200" b="1" dirty="0">
                    <a:latin typeface="メイリオ" panose="020B0604030504040204" pitchFamily="50" charset="-128"/>
                    <a:ea typeface="メイリオ" panose="020B0604030504040204" pitchFamily="50" charset="-128"/>
                  </a:rPr>
                  <a:t>インプレッション数</a:t>
                </a:r>
              </a:p>
            </c:rich>
          </c:tx>
          <c:overlay val="0"/>
          <c:spPr>
            <a:noFill/>
            <a:ln>
              <a:noFill/>
            </a:ln>
            <a:effectLst/>
          </c:spPr>
          <c:txPr>
            <a:bodyPr rot="-5400000" spcFirstLastPara="1" vertOverflow="ellipsis" vert="horz" wrap="square" anchor="ctr" anchorCtr="1"/>
            <a:lstStyle/>
            <a:p>
              <a:pPr>
                <a:defRPr sz="1200" b="1"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title>
        <c:numFmt formatCode="#,##0_);[Red]\(#,##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crossAx val="1046363480"/>
        <c:crosses val="autoZero"/>
        <c:crossBetween val="between"/>
        <c:dispUnits>
          <c:builtInUnit val="millions"/>
          <c:dispUnitsLbl>
            <c:layout>
              <c:manualLayout>
                <c:xMode val="edge"/>
                <c:yMode val="edge"/>
                <c:x val="6.4714038053041656E-2"/>
                <c:y val="0"/>
              </c:manualLayout>
            </c:layout>
            <c:tx>
              <c:rich>
                <a:bodyPr rot="0" spcFirstLastPara="1" vertOverflow="ellipsis" vert="eaVert" wrap="square" anchor="ctr" anchorCtr="1"/>
                <a:lstStyle/>
                <a:p>
                  <a:pPr>
                    <a:defRPr sz="10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r>
                    <a:rPr lang="en-US" altLang="ja-JP" sz="1000" dirty="0">
                      <a:latin typeface="メイリオ" panose="020B0604030504040204" pitchFamily="50" charset="-128"/>
                      <a:ea typeface="メイリオ" panose="020B0604030504040204" pitchFamily="50" charset="-128"/>
                    </a:rPr>
                    <a:t>(</a:t>
                  </a:r>
                  <a:r>
                    <a:rPr lang="ja-JP" altLang="en-US" sz="1000" dirty="0">
                      <a:latin typeface="メイリオ" panose="020B0604030504040204" pitchFamily="50" charset="-128"/>
                      <a:ea typeface="メイリオ" panose="020B0604030504040204" pitchFamily="50" charset="-128"/>
                    </a:rPr>
                    <a:t>百万</a:t>
                  </a:r>
                  <a:r>
                    <a:rPr lang="en-US" altLang="ja-JP" sz="1000" dirty="0">
                      <a:latin typeface="メイリオ" panose="020B0604030504040204" pitchFamily="50" charset="-128"/>
                      <a:ea typeface="メイリオ" panose="020B0604030504040204" pitchFamily="50" charset="-128"/>
                    </a:rPr>
                    <a:t>)</a:t>
                  </a:r>
                  <a:endParaRPr lang="ja-JP" altLang="en-US" sz="1000" dirty="0">
                    <a:latin typeface="メイリオ" panose="020B0604030504040204" pitchFamily="50" charset="-128"/>
                    <a:ea typeface="メイリオ" panose="020B0604030504040204" pitchFamily="50" charset="-128"/>
                  </a:endParaRPr>
                </a:p>
              </c:rich>
            </c:tx>
            <c:spPr>
              <a:noFill/>
              <a:ln>
                <a:noFill/>
              </a:ln>
              <a:effectLst/>
            </c:spPr>
            <c:txPr>
              <a:bodyPr rot="0" spcFirstLastPara="1" vertOverflow="ellipsis" vert="eaVert" wrap="square" anchor="ctr" anchorCtr="1"/>
              <a:lstStyle/>
              <a:p>
                <a:pPr>
                  <a:defRPr sz="10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dispUnitsLbl>
        </c:dispUnits>
      </c:valAx>
      <c:spPr>
        <a:noFill/>
        <a:ln>
          <a:noFill/>
        </a:ln>
        <a:effectLst/>
      </c:spPr>
    </c:plotArea>
    <c:legend>
      <c:legendPos val="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メイリオ" panose="020B0604030504040204" pitchFamily="50" charset="-128"/>
              <a:ea typeface="メイリオ" panose="020B0604030504040204" pitchFamily="50" charset="-128"/>
              <a:cs typeface="+mn-cs"/>
            </a:defRPr>
          </a:pPr>
          <a:endParaRPr lang="ja-JP"/>
        </a:p>
      </c:txPr>
    </c:legend>
    <c:plotVisOnly val="1"/>
    <c:dispBlanksAs val="gap"/>
    <c:showDLblsOverMax val="0"/>
  </c:chart>
  <c:spPr>
    <a:noFill/>
    <a:ln>
      <a:noFill/>
    </a:ln>
    <a:effectLst/>
  </c:spPr>
  <c:txPr>
    <a:bodyPr/>
    <a:lstStyle/>
    <a:p>
      <a:pPr>
        <a:defRPr>
          <a:latin typeface="Meiryo UI" panose="020B0604030504040204" pitchFamily="50" charset="-128"/>
          <a:ea typeface="Meiryo UI" panose="020B0604030504040204" pitchFamily="50" charset="-128"/>
        </a:defRPr>
      </a:pPr>
      <a:endParaRPr lang="ja-JP"/>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'[Microsoft PowerPoint 内のグラフ]本大会'!$G$36</c:f>
              <c:strCache>
                <c:ptCount val="1"/>
                <c:pt idx="0">
                  <c:v>視聴数</c:v>
                </c:pt>
              </c:strCache>
            </c:strRef>
          </c:tx>
          <c:spPr>
            <a:solidFill>
              <a:schemeClr val="accent6">
                <a:lumMod val="60000"/>
                <a:lumOff val="40000"/>
              </a:schemeClr>
            </a:solidFill>
            <a:ln>
              <a:noFill/>
            </a:ln>
            <a:effectLst/>
          </c:spPr>
          <c:invertIfNegative val="0"/>
          <c:cat>
            <c:numRef>
              <c:f>'[Microsoft PowerPoint 内のグラフ]本大会'!$F$37:$F$54</c:f>
              <c:numCache>
                <c:formatCode>m/d;@</c:formatCode>
                <c:ptCount val="18"/>
                <c:pt idx="0">
                  <c:v>45144</c:v>
                </c:pt>
                <c:pt idx="1">
                  <c:v>45145</c:v>
                </c:pt>
                <c:pt idx="2">
                  <c:v>45146</c:v>
                </c:pt>
                <c:pt idx="3">
                  <c:v>45147</c:v>
                </c:pt>
                <c:pt idx="4">
                  <c:v>45148</c:v>
                </c:pt>
                <c:pt idx="5">
                  <c:v>45149</c:v>
                </c:pt>
                <c:pt idx="6">
                  <c:v>45150</c:v>
                </c:pt>
                <c:pt idx="7">
                  <c:v>45151</c:v>
                </c:pt>
                <c:pt idx="8">
                  <c:v>45152</c:v>
                </c:pt>
                <c:pt idx="9">
                  <c:v>45153</c:v>
                </c:pt>
                <c:pt idx="10">
                  <c:v>45154</c:v>
                </c:pt>
                <c:pt idx="11">
                  <c:v>45155</c:v>
                </c:pt>
                <c:pt idx="12">
                  <c:v>45156</c:v>
                </c:pt>
                <c:pt idx="13">
                  <c:v>45157</c:v>
                </c:pt>
                <c:pt idx="14">
                  <c:v>45158</c:v>
                </c:pt>
                <c:pt idx="15">
                  <c:v>45159</c:v>
                </c:pt>
                <c:pt idx="16">
                  <c:v>45160</c:v>
                </c:pt>
                <c:pt idx="17">
                  <c:v>45161</c:v>
                </c:pt>
              </c:numCache>
            </c:numRef>
          </c:cat>
          <c:val>
            <c:numRef>
              <c:f>'[Microsoft PowerPoint 内のグラフ]本大会'!$G$37:$G$54</c:f>
              <c:numCache>
                <c:formatCode>#,##0</c:formatCode>
                <c:ptCount val="18"/>
                <c:pt idx="0">
                  <c:v>14109909</c:v>
                </c:pt>
                <c:pt idx="1">
                  <c:v>15668153</c:v>
                </c:pt>
                <c:pt idx="2">
                  <c:v>15025336</c:v>
                </c:pt>
                <c:pt idx="3">
                  <c:v>13608336</c:v>
                </c:pt>
                <c:pt idx="4">
                  <c:v>11518711</c:v>
                </c:pt>
                <c:pt idx="5">
                  <c:v>12150600</c:v>
                </c:pt>
                <c:pt idx="6">
                  <c:v>11435153</c:v>
                </c:pt>
                <c:pt idx="7">
                  <c:v>15494206</c:v>
                </c:pt>
                <c:pt idx="8">
                  <c:v>8399074</c:v>
                </c:pt>
                <c:pt idx="10">
                  <c:v>18105738</c:v>
                </c:pt>
                <c:pt idx="11">
                  <c:v>23085404</c:v>
                </c:pt>
                <c:pt idx="13">
                  <c:v>20977733</c:v>
                </c:pt>
                <c:pt idx="15">
                  <c:v>15779275</c:v>
                </c:pt>
                <c:pt idx="17">
                  <c:v>20504989</c:v>
                </c:pt>
              </c:numCache>
            </c:numRef>
          </c:val>
          <c:extLst>
            <c:ext xmlns:c16="http://schemas.microsoft.com/office/drawing/2014/chart" uri="{C3380CC4-5D6E-409C-BE32-E72D297353CC}">
              <c16:uniqueId val="{00000000-AFA2-BC4F-8DC6-3DD969C1810A}"/>
            </c:ext>
          </c:extLst>
        </c:ser>
        <c:ser>
          <c:idx val="1"/>
          <c:order val="1"/>
          <c:tx>
            <c:strRef>
              <c:f>'[Microsoft PowerPoint 内のグラフ]本大会'!$H$36</c:f>
              <c:strCache>
                <c:ptCount val="1"/>
                <c:pt idx="0">
                  <c:v>広告再生数</c:v>
                </c:pt>
              </c:strCache>
            </c:strRef>
          </c:tx>
          <c:spPr>
            <a:solidFill>
              <a:schemeClr val="accent6">
                <a:lumMod val="20000"/>
                <a:lumOff val="80000"/>
              </a:schemeClr>
            </a:solidFill>
            <a:ln>
              <a:solidFill>
                <a:schemeClr val="accent6">
                  <a:lumMod val="20000"/>
                  <a:lumOff val="80000"/>
                </a:schemeClr>
              </a:solidFill>
            </a:ln>
            <a:effectLst/>
          </c:spPr>
          <c:invertIfNegative val="0"/>
          <c:cat>
            <c:numRef>
              <c:f>'[Microsoft PowerPoint 内のグラフ]本大会'!$F$37:$F$54</c:f>
              <c:numCache>
                <c:formatCode>m/d;@</c:formatCode>
                <c:ptCount val="18"/>
                <c:pt idx="0">
                  <c:v>45144</c:v>
                </c:pt>
                <c:pt idx="1">
                  <c:v>45145</c:v>
                </c:pt>
                <c:pt idx="2">
                  <c:v>45146</c:v>
                </c:pt>
                <c:pt idx="3">
                  <c:v>45147</c:v>
                </c:pt>
                <c:pt idx="4">
                  <c:v>45148</c:v>
                </c:pt>
                <c:pt idx="5">
                  <c:v>45149</c:v>
                </c:pt>
                <c:pt idx="6">
                  <c:v>45150</c:v>
                </c:pt>
                <c:pt idx="7">
                  <c:v>45151</c:v>
                </c:pt>
                <c:pt idx="8">
                  <c:v>45152</c:v>
                </c:pt>
                <c:pt idx="9">
                  <c:v>45153</c:v>
                </c:pt>
                <c:pt idx="10">
                  <c:v>45154</c:v>
                </c:pt>
                <c:pt idx="11">
                  <c:v>45155</c:v>
                </c:pt>
                <c:pt idx="12">
                  <c:v>45156</c:v>
                </c:pt>
                <c:pt idx="13">
                  <c:v>45157</c:v>
                </c:pt>
                <c:pt idx="14">
                  <c:v>45158</c:v>
                </c:pt>
                <c:pt idx="15">
                  <c:v>45159</c:v>
                </c:pt>
                <c:pt idx="16">
                  <c:v>45160</c:v>
                </c:pt>
                <c:pt idx="17">
                  <c:v>45161</c:v>
                </c:pt>
              </c:numCache>
            </c:numRef>
          </c:cat>
          <c:val>
            <c:numRef>
              <c:f>'[Microsoft PowerPoint 内のグラフ]本大会'!$H$37:$H$54</c:f>
              <c:numCache>
                <c:formatCode>#,##0</c:formatCode>
                <c:ptCount val="18"/>
                <c:pt idx="0">
                  <c:v>10421605</c:v>
                </c:pt>
                <c:pt idx="1">
                  <c:v>11235552</c:v>
                </c:pt>
                <c:pt idx="2">
                  <c:v>10179219</c:v>
                </c:pt>
                <c:pt idx="3">
                  <c:v>8881028</c:v>
                </c:pt>
                <c:pt idx="4">
                  <c:v>7187511</c:v>
                </c:pt>
                <c:pt idx="5">
                  <c:v>8989719</c:v>
                </c:pt>
                <c:pt idx="6">
                  <c:v>8480952</c:v>
                </c:pt>
                <c:pt idx="7">
                  <c:v>11780551</c:v>
                </c:pt>
                <c:pt idx="8">
                  <c:v>6170901</c:v>
                </c:pt>
                <c:pt idx="10">
                  <c:v>13876417</c:v>
                </c:pt>
                <c:pt idx="11">
                  <c:v>17408130</c:v>
                </c:pt>
                <c:pt idx="13">
                  <c:v>16503743</c:v>
                </c:pt>
                <c:pt idx="15">
                  <c:v>12404085</c:v>
                </c:pt>
                <c:pt idx="17">
                  <c:v>17939403</c:v>
                </c:pt>
              </c:numCache>
            </c:numRef>
          </c:val>
          <c:extLst>
            <c:ext xmlns:c16="http://schemas.microsoft.com/office/drawing/2014/chart" uri="{C3380CC4-5D6E-409C-BE32-E72D297353CC}">
              <c16:uniqueId val="{00000001-AFA2-BC4F-8DC6-3DD969C1810A}"/>
            </c:ext>
          </c:extLst>
        </c:ser>
        <c:dLbls>
          <c:showLegendKey val="0"/>
          <c:showVal val="0"/>
          <c:showCatName val="0"/>
          <c:showSerName val="0"/>
          <c:showPercent val="0"/>
          <c:showBubbleSize val="0"/>
        </c:dLbls>
        <c:gapWidth val="219"/>
        <c:overlap val="-27"/>
        <c:axId val="1229917967"/>
        <c:axId val="1229916047"/>
      </c:barChart>
      <c:dateAx>
        <c:axId val="1229917967"/>
        <c:scaling>
          <c:orientation val="minMax"/>
          <c:max val="45161"/>
          <c:min val="45144"/>
        </c:scaling>
        <c:delete val="0"/>
        <c:axPos val="b"/>
        <c:numFmt formatCode="m/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229916047"/>
        <c:crosses val="autoZero"/>
        <c:auto val="1"/>
        <c:lblOffset val="100"/>
        <c:baseTimeUnit val="days"/>
      </c:dateAx>
      <c:valAx>
        <c:axId val="1229916047"/>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crossAx val="1229917967"/>
        <c:crosses val="autoZero"/>
        <c:crossBetween val="between"/>
        <c:majorUnit val="10000000"/>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ja-JP"/>
        </a:p>
      </c:txPr>
    </c:legend>
    <c:plotVisOnly val="1"/>
    <c:dispBlanksAs val="gap"/>
    <c:showDLblsOverMax val="0"/>
  </c:chart>
  <c:spPr>
    <a:noFill/>
    <a:ln>
      <a:noFill/>
    </a:ln>
    <a:effectLst/>
  </c:spPr>
  <c:txPr>
    <a:bodyPr/>
    <a:lstStyle/>
    <a:p>
      <a:pPr>
        <a:defRPr/>
      </a:pPr>
      <a:endParaRPr lang="ja-JP"/>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0.69687</cdr:x>
      <cdr:y>0.40004</cdr:y>
    </cdr:from>
    <cdr:to>
      <cdr:x>0.89443</cdr:x>
      <cdr:y>0.50608</cdr:y>
    </cdr:to>
    <cdr:sp macro="" textlink="">
      <cdr:nvSpPr>
        <cdr:cNvPr id="2"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1826158" y="928831"/>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3</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0.68384</cdr:x>
      <cdr:y>0.4658</cdr:y>
    </cdr:from>
    <cdr:to>
      <cdr:x>0.88139</cdr:x>
      <cdr:y>0.57847</cdr:y>
    </cdr:to>
    <cdr:sp macro="" textlink="">
      <cdr:nvSpPr>
        <cdr:cNvPr id="3"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1791990" y="1081518"/>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14</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0.29207</cdr:x>
      <cdr:y>0.73203</cdr:y>
    </cdr:from>
    <cdr:to>
      <cdr:x>0.48962</cdr:x>
      <cdr:y>0.83807</cdr:y>
    </cdr:to>
    <cdr:sp macro="" textlink="">
      <cdr:nvSpPr>
        <cdr:cNvPr id="4"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765357" y="1699660"/>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5</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0.26303</cdr:x>
      <cdr:y>0.79269</cdr:y>
    </cdr:from>
    <cdr:to>
      <cdr:x>0.46059</cdr:x>
      <cdr:y>0.90536</cdr:y>
    </cdr:to>
    <cdr:sp macro="" textlink="">
      <cdr:nvSpPr>
        <cdr:cNvPr id="5"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689278" y="1840509"/>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18</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0.59547</cdr:x>
      <cdr:y>0.693</cdr:y>
    </cdr:from>
    <cdr:to>
      <cdr:x>0.79302</cdr:x>
      <cdr:y>0.79905</cdr:y>
    </cdr:to>
    <cdr:sp macro="" textlink="">
      <cdr:nvSpPr>
        <cdr:cNvPr id="6"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1560428" y="1609049"/>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4</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0.57503</cdr:x>
      <cdr:y>0.75908</cdr:y>
    </cdr:from>
    <cdr:to>
      <cdr:x>0.77259</cdr:x>
      <cdr:y>0.87175</cdr:y>
    </cdr:to>
    <cdr:sp macro="" textlink="">
      <cdr:nvSpPr>
        <cdr:cNvPr id="7"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1506869" y="1762474"/>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19</a:t>
          </a:r>
          <a:r>
            <a:rPr kumimoji="1" lang="en-US" altLang="ja-JP" sz="1100" dirty="0">
              <a:solidFill>
                <a:schemeClr val="bg1"/>
              </a:solidFill>
            </a:rPr>
            <a:t>%</a:t>
          </a:r>
          <a:endParaRPr kumimoji="1" lang="ja-JP" altLang="en-US" sz="1050">
            <a:solidFill>
              <a:schemeClr val="bg1"/>
            </a:solidFill>
          </a:endParaRPr>
        </a:p>
      </cdr:txBody>
    </cdr:sp>
  </cdr:relSizeAnchor>
  <cdr:relSizeAnchor xmlns:cdr="http://schemas.openxmlformats.org/drawingml/2006/chartDrawing">
    <cdr:from>
      <cdr:x>0.14507</cdr:x>
      <cdr:y>0.25592</cdr:y>
    </cdr:from>
    <cdr:to>
      <cdr:x>0.34262</cdr:x>
      <cdr:y>0.36196</cdr:y>
    </cdr:to>
    <cdr:sp macro="" textlink="">
      <cdr:nvSpPr>
        <cdr:cNvPr id="8" name="テキスト ボックス 60">
          <a:extLst xmlns:a="http://schemas.openxmlformats.org/drawingml/2006/main">
            <a:ext uri="{FF2B5EF4-FFF2-40B4-BE49-F238E27FC236}">
              <a16:creationId xmlns:a16="http://schemas.microsoft.com/office/drawing/2014/main" id="{2C7B1704-597F-199D-FF32-94D269E8BCFD}"/>
            </a:ext>
          </a:extLst>
        </cdr:cNvPr>
        <cdr:cNvSpPr txBox="1"/>
      </cdr:nvSpPr>
      <cdr:spPr>
        <a:xfrm xmlns:a="http://schemas.openxmlformats.org/drawingml/2006/main">
          <a:off x="380143" y="594206"/>
          <a:ext cx="517689" cy="246221"/>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r>
            <a:rPr lang="en-US" altLang="ja-JP" sz="1000" dirty="0">
              <a:solidFill>
                <a:schemeClr val="bg1"/>
              </a:solidFill>
            </a:rPr>
            <a:t>6</a:t>
          </a:r>
          <a:r>
            <a:rPr kumimoji="1" lang="en-US" altLang="ja-JP" sz="1000" dirty="0">
              <a:solidFill>
                <a:schemeClr val="bg1"/>
              </a:solidFill>
            </a:rPr>
            <a:t>0</a:t>
          </a:r>
          <a:r>
            <a:rPr lang="ja-JP" altLang="en-US" sz="1000">
              <a:solidFill>
                <a:schemeClr val="bg1"/>
              </a:solidFill>
            </a:rPr>
            <a:t>代</a:t>
          </a:r>
          <a:endParaRPr lang="en-US" altLang="ja-JP" sz="1000" dirty="0">
            <a:solidFill>
              <a:schemeClr val="bg1"/>
            </a:solidFill>
          </a:endParaRPr>
        </a:p>
      </cdr:txBody>
    </cdr:sp>
  </cdr:relSizeAnchor>
  <cdr:relSizeAnchor xmlns:cdr="http://schemas.openxmlformats.org/drawingml/2006/chartDrawing">
    <cdr:from>
      <cdr:x>0.12831</cdr:x>
      <cdr:y>0.34255</cdr:y>
    </cdr:from>
    <cdr:to>
      <cdr:x>0.32586</cdr:x>
      <cdr:y>0.45523</cdr:y>
    </cdr:to>
    <cdr:sp macro="" textlink="">
      <cdr:nvSpPr>
        <cdr:cNvPr id="9" name="テキスト ボックス 61">
          <a:extLst xmlns:a="http://schemas.openxmlformats.org/drawingml/2006/main">
            <a:ext uri="{FF2B5EF4-FFF2-40B4-BE49-F238E27FC236}">
              <a16:creationId xmlns:a16="http://schemas.microsoft.com/office/drawing/2014/main" id="{641E9124-BDFC-10B7-4EBE-B3AF2726D2E4}"/>
            </a:ext>
          </a:extLst>
        </cdr:cNvPr>
        <cdr:cNvSpPr txBox="1"/>
      </cdr:nvSpPr>
      <cdr:spPr>
        <a:xfrm xmlns:a="http://schemas.openxmlformats.org/drawingml/2006/main">
          <a:off x="336229" y="795359"/>
          <a:ext cx="517689" cy="2616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xmlns:a="http://schemas.openxmlformats.org/drawingml/2006/main">
          <a:pPr algn="ctr"/>
          <a:r>
            <a:rPr lang="en-US" altLang="ja-JP" sz="1100" dirty="0">
              <a:solidFill>
                <a:schemeClr val="bg1"/>
              </a:solidFill>
            </a:rPr>
            <a:t>33</a:t>
          </a:r>
          <a:r>
            <a:rPr kumimoji="1" lang="en-US" altLang="ja-JP" sz="1100" dirty="0">
              <a:solidFill>
                <a:schemeClr val="bg1"/>
              </a:solidFill>
            </a:rPr>
            <a:t>%</a:t>
          </a:r>
          <a:endParaRPr kumimoji="1" lang="ja-JP" altLang="en-US" sz="1050">
            <a:solidFill>
              <a:schemeClr val="bg1"/>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0.36014</cdr:x>
      <cdr:y>0.23623</cdr:y>
    </cdr:from>
    <cdr:to>
      <cdr:x>0.77159</cdr:x>
      <cdr:y>0.73265</cdr:y>
    </cdr:to>
    <cdr:sp macro="" textlink="">
      <cdr:nvSpPr>
        <cdr:cNvPr id="4" name="円/楕円 3">
          <a:extLst xmlns:a="http://schemas.openxmlformats.org/drawingml/2006/main">
            <a:ext uri="{FF2B5EF4-FFF2-40B4-BE49-F238E27FC236}">
              <a16:creationId xmlns:a16="http://schemas.microsoft.com/office/drawing/2014/main" id="{A24384F6-F3BF-4E94-94C0-BBC3DF00D322}"/>
            </a:ext>
          </a:extLst>
        </cdr:cNvPr>
        <cdr:cNvSpPr/>
      </cdr:nvSpPr>
      <cdr:spPr>
        <a:xfrm xmlns:a="http://schemas.openxmlformats.org/drawingml/2006/main">
          <a:off x="891112" y="505287"/>
          <a:ext cx="1018051" cy="1061804"/>
        </a:xfrm>
        <a:prstGeom xmlns:a="http://schemas.openxmlformats.org/drawingml/2006/main" prst="ellipse">
          <a:avLst/>
        </a:prstGeom>
        <a:solidFill xmlns:a="http://schemas.openxmlformats.org/drawingml/2006/main">
          <a:schemeClr val="bg1"/>
        </a:solidFill>
        <a:ln xmlns:a="http://schemas.openxmlformats.org/drawingml/2006/main" w="25400">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xmlns:a="http://schemas.openxmlformats.org/drawingml/2006/main">
          <a:pPr algn="ctr"/>
          <a:endParaRPr kumimoji="1" lang="ja-JP" altLang="en-US" dirty="0">
            <a:solidFill>
              <a:schemeClr val="tx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2024/5/27</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1524404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A46B3AFA-EA62-4462-86F4-AAA7703729E0}" type="slidenum">
              <a:rPr lang="en-US" altLang="ja-JP" b="0" smtClean="0"/>
              <a:pPr eaLnBrk="1" hangingPunct="1"/>
              <a:t>19</a:t>
            </a:fld>
            <a:endParaRPr lang="en-US" altLang="ja-JP" b="0"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ja-JP" altLang="ja-JP" dirty="0">
              <a:ea typeface="ＭＳ Ｐ明朝" charset="-128"/>
            </a:endParaRPr>
          </a:p>
        </p:txBody>
      </p:sp>
    </p:spTree>
    <p:extLst>
      <p:ext uri="{BB962C8B-B14F-4D97-AF65-F5344CB8AC3E}">
        <p14:creationId xmlns:p14="http://schemas.microsoft.com/office/powerpoint/2010/main" val="40787872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pitchFamily="34" charset="0"/>
                <a:ea typeface="ＭＳ Ｐゴシック" pitchFamily="50" charset="-128"/>
              </a:defRPr>
            </a:lvl1pPr>
            <a:lvl2pPr marL="742770" indent="-285681" eaLnBrk="0" hangingPunct="0">
              <a:defRPr kumimoji="1" b="1">
                <a:solidFill>
                  <a:schemeClr val="tx1"/>
                </a:solidFill>
                <a:latin typeface="Arial" pitchFamily="34" charset="0"/>
                <a:ea typeface="ＭＳ Ｐゴシック" pitchFamily="50" charset="-128"/>
              </a:defRPr>
            </a:lvl2pPr>
            <a:lvl3pPr marL="1142725" indent="-228545" eaLnBrk="0" hangingPunct="0">
              <a:defRPr kumimoji="1" b="1">
                <a:solidFill>
                  <a:schemeClr val="tx1"/>
                </a:solidFill>
                <a:latin typeface="Arial" pitchFamily="34" charset="0"/>
                <a:ea typeface="ＭＳ Ｐゴシック" pitchFamily="50" charset="-128"/>
              </a:defRPr>
            </a:lvl3pPr>
            <a:lvl4pPr marL="1599814" indent="-228545" eaLnBrk="0" hangingPunct="0">
              <a:defRPr kumimoji="1" b="1">
                <a:solidFill>
                  <a:schemeClr val="tx1"/>
                </a:solidFill>
                <a:latin typeface="Arial" pitchFamily="34" charset="0"/>
                <a:ea typeface="ＭＳ Ｐゴシック" pitchFamily="50" charset="-128"/>
              </a:defRPr>
            </a:lvl4pPr>
            <a:lvl5pPr marL="2056902" indent="-228545" eaLnBrk="0" hangingPunct="0">
              <a:defRPr kumimoji="1" b="1">
                <a:solidFill>
                  <a:schemeClr val="tx1"/>
                </a:solidFill>
                <a:latin typeface="Arial" pitchFamily="34" charset="0"/>
                <a:ea typeface="ＭＳ Ｐゴシック" pitchFamily="50" charset="-128"/>
              </a:defRPr>
            </a:lvl5pPr>
            <a:lvl6pPr marL="2513994"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6pPr>
            <a:lvl7pPr marL="2971083"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7pPr>
            <a:lvl8pPr marL="3428173"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8pPr>
            <a:lvl9pPr marL="3885264" indent="-228545" eaLnBrk="0" fontAlgn="base" hangingPunct="0">
              <a:spcBef>
                <a:spcPct val="0"/>
              </a:spcBef>
              <a:spcAft>
                <a:spcPct val="0"/>
              </a:spcAft>
              <a:defRPr kumimoji="1" b="1">
                <a:solidFill>
                  <a:schemeClr val="tx1"/>
                </a:solidFill>
                <a:latin typeface="Arial" pitchFamily="34" charset="0"/>
                <a:ea typeface="ＭＳ Ｐゴシック" pitchFamily="50" charset="-128"/>
              </a:defRPr>
            </a:lvl9pPr>
          </a:lstStyle>
          <a:p>
            <a:pPr eaLnBrk="1" hangingPunct="1"/>
            <a:fld id="{F58FAEB7-8549-45E4-9774-68FEFC395D78}" type="slidenum">
              <a:rPr lang="en-US" altLang="ja-JP" b="0" smtClean="0"/>
              <a:pPr eaLnBrk="1" hangingPunct="1"/>
              <a:t>20</a:t>
            </a:fld>
            <a:endParaRPr lang="en-US" altLang="ja-JP" b="0" dirty="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a:latin typeface="Arial" pitchFamily="34" charset="0"/>
            </a:endParaRPr>
          </a:p>
        </p:txBody>
      </p:sp>
    </p:spTree>
    <p:extLst>
      <p:ext uri="{BB962C8B-B14F-4D97-AF65-F5344CB8AC3E}">
        <p14:creationId xmlns:p14="http://schemas.microsoft.com/office/powerpoint/2010/main" val="13116248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24</a:t>
            </a:fld>
            <a:endParaRPr lang="en-US"/>
          </a:p>
        </p:txBody>
      </p:sp>
    </p:spTree>
    <p:extLst>
      <p:ext uri="{BB962C8B-B14F-4D97-AF65-F5344CB8AC3E}">
        <p14:creationId xmlns:p14="http://schemas.microsoft.com/office/powerpoint/2010/main" val="8090000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26</a:t>
            </a:fld>
            <a:endParaRPr kumimoji="1" lang="ja-JP" altLang="en-US"/>
          </a:p>
        </p:txBody>
      </p:sp>
    </p:spTree>
    <p:extLst>
      <p:ext uri="{BB962C8B-B14F-4D97-AF65-F5344CB8AC3E}">
        <p14:creationId xmlns:p14="http://schemas.microsoft.com/office/powerpoint/2010/main" val="24890769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29</a:t>
            </a:fld>
            <a:endParaRPr kumimoji="1" lang="ja-JP" altLang="en-US"/>
          </a:p>
        </p:txBody>
      </p:sp>
    </p:spTree>
    <p:extLst>
      <p:ext uri="{BB962C8B-B14F-4D97-AF65-F5344CB8AC3E}">
        <p14:creationId xmlns:p14="http://schemas.microsoft.com/office/powerpoint/2010/main" val="30696358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5B274D13-DC82-4448-8312-B58FF4443915}" type="slidenum">
              <a:rPr lang="en-US" smtClean="0"/>
              <a:t>3</a:t>
            </a:fld>
            <a:endParaRPr lang="en-US"/>
          </a:p>
        </p:txBody>
      </p:sp>
    </p:spTree>
    <p:extLst>
      <p:ext uri="{BB962C8B-B14F-4D97-AF65-F5344CB8AC3E}">
        <p14:creationId xmlns:p14="http://schemas.microsoft.com/office/powerpoint/2010/main" val="2936583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5</a:t>
            </a:fld>
            <a:endParaRPr kumimoji="1" lang="ja-JP" altLang="en-US"/>
          </a:p>
        </p:txBody>
      </p:sp>
    </p:spTree>
    <p:extLst>
      <p:ext uri="{BB962C8B-B14F-4D97-AF65-F5344CB8AC3E}">
        <p14:creationId xmlns:p14="http://schemas.microsoft.com/office/powerpoint/2010/main" val="4174259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6</a:t>
            </a:fld>
            <a:endParaRPr kumimoji="1" lang="ja-JP" altLang="en-US"/>
          </a:p>
        </p:txBody>
      </p:sp>
    </p:spTree>
    <p:extLst>
      <p:ext uri="{BB962C8B-B14F-4D97-AF65-F5344CB8AC3E}">
        <p14:creationId xmlns:p14="http://schemas.microsoft.com/office/powerpoint/2010/main" val="3764113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9</a:t>
            </a:fld>
            <a:endParaRPr kumimoji="1" lang="ja-JP" altLang="en-US"/>
          </a:p>
        </p:txBody>
      </p:sp>
    </p:spTree>
    <p:extLst>
      <p:ext uri="{BB962C8B-B14F-4D97-AF65-F5344CB8AC3E}">
        <p14:creationId xmlns:p14="http://schemas.microsoft.com/office/powerpoint/2010/main" val="16717693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10</a:t>
            </a:fld>
            <a:endParaRPr kumimoji="1" lang="ja-JP" altLang="en-US"/>
          </a:p>
        </p:txBody>
      </p:sp>
    </p:spTree>
    <p:extLst>
      <p:ext uri="{BB962C8B-B14F-4D97-AF65-F5344CB8AC3E}">
        <p14:creationId xmlns:p14="http://schemas.microsoft.com/office/powerpoint/2010/main" val="1709674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11</a:t>
            </a:fld>
            <a:endParaRPr kumimoji="1" lang="ja-JP" altLang="en-US"/>
          </a:p>
        </p:txBody>
      </p:sp>
    </p:spTree>
    <p:extLst>
      <p:ext uri="{BB962C8B-B14F-4D97-AF65-F5344CB8AC3E}">
        <p14:creationId xmlns:p14="http://schemas.microsoft.com/office/powerpoint/2010/main" val="19619270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b="1">
                <a:solidFill>
                  <a:schemeClr val="tx1"/>
                </a:solidFill>
                <a:latin typeface="Arial" charset="0"/>
                <a:ea typeface="ＭＳ Ｐゴシック" charset="-128"/>
              </a:defRPr>
            </a:lvl1pPr>
            <a:lvl2pPr marL="742770" indent="-285681" eaLnBrk="0" hangingPunct="0">
              <a:defRPr kumimoji="1" b="1">
                <a:solidFill>
                  <a:schemeClr val="tx1"/>
                </a:solidFill>
                <a:latin typeface="Arial" charset="0"/>
                <a:ea typeface="ＭＳ Ｐゴシック" charset="-128"/>
              </a:defRPr>
            </a:lvl2pPr>
            <a:lvl3pPr marL="1142725" indent="-228545" eaLnBrk="0" hangingPunct="0">
              <a:defRPr kumimoji="1" b="1">
                <a:solidFill>
                  <a:schemeClr val="tx1"/>
                </a:solidFill>
                <a:latin typeface="Arial" charset="0"/>
                <a:ea typeface="ＭＳ Ｐゴシック" charset="-128"/>
              </a:defRPr>
            </a:lvl3pPr>
            <a:lvl4pPr marL="1599814" indent="-228545" eaLnBrk="0" hangingPunct="0">
              <a:defRPr kumimoji="1" b="1">
                <a:solidFill>
                  <a:schemeClr val="tx1"/>
                </a:solidFill>
                <a:latin typeface="Arial" charset="0"/>
                <a:ea typeface="ＭＳ Ｐゴシック" charset="-128"/>
              </a:defRPr>
            </a:lvl4pPr>
            <a:lvl5pPr marL="2056902" indent="-228545" eaLnBrk="0" hangingPunct="0">
              <a:defRPr kumimoji="1" b="1">
                <a:solidFill>
                  <a:schemeClr val="tx1"/>
                </a:solidFill>
                <a:latin typeface="Arial" charset="0"/>
                <a:ea typeface="ＭＳ Ｐゴシック" charset="-128"/>
              </a:defRPr>
            </a:lvl5pPr>
            <a:lvl6pPr marL="2513994" indent="-228545" eaLnBrk="0" fontAlgn="base" hangingPunct="0">
              <a:spcBef>
                <a:spcPct val="0"/>
              </a:spcBef>
              <a:spcAft>
                <a:spcPct val="0"/>
              </a:spcAft>
              <a:defRPr kumimoji="1" b="1">
                <a:solidFill>
                  <a:schemeClr val="tx1"/>
                </a:solidFill>
                <a:latin typeface="Arial" charset="0"/>
                <a:ea typeface="ＭＳ Ｐゴシック" charset="-128"/>
              </a:defRPr>
            </a:lvl6pPr>
            <a:lvl7pPr marL="2971083" indent="-228545" eaLnBrk="0" fontAlgn="base" hangingPunct="0">
              <a:spcBef>
                <a:spcPct val="0"/>
              </a:spcBef>
              <a:spcAft>
                <a:spcPct val="0"/>
              </a:spcAft>
              <a:defRPr kumimoji="1" b="1">
                <a:solidFill>
                  <a:schemeClr val="tx1"/>
                </a:solidFill>
                <a:latin typeface="Arial" charset="0"/>
                <a:ea typeface="ＭＳ Ｐゴシック" charset="-128"/>
              </a:defRPr>
            </a:lvl7pPr>
            <a:lvl8pPr marL="3428173" indent="-228545" eaLnBrk="0" fontAlgn="base" hangingPunct="0">
              <a:spcBef>
                <a:spcPct val="0"/>
              </a:spcBef>
              <a:spcAft>
                <a:spcPct val="0"/>
              </a:spcAft>
              <a:defRPr kumimoji="1" b="1">
                <a:solidFill>
                  <a:schemeClr val="tx1"/>
                </a:solidFill>
                <a:latin typeface="Arial" charset="0"/>
                <a:ea typeface="ＭＳ Ｐゴシック" charset="-128"/>
              </a:defRPr>
            </a:lvl8pPr>
            <a:lvl9pPr marL="3885264" indent="-228545" eaLnBrk="0" fontAlgn="base" hangingPunct="0">
              <a:spcBef>
                <a:spcPct val="0"/>
              </a:spcBef>
              <a:spcAft>
                <a:spcPct val="0"/>
              </a:spcAft>
              <a:defRPr kumimoji="1" b="1">
                <a:solidFill>
                  <a:schemeClr val="tx1"/>
                </a:solidFill>
                <a:latin typeface="Arial" charset="0"/>
                <a:ea typeface="ＭＳ Ｐゴシック" charset="-128"/>
              </a:defRPr>
            </a:lvl9pPr>
          </a:lstStyle>
          <a:p>
            <a:pPr eaLnBrk="1" hangingPunct="1"/>
            <a:fld id="{A46B3AFA-EA62-4462-86F4-AAA7703729E0}" type="slidenum">
              <a:rPr lang="en-US" altLang="ja-JP" b="0" smtClean="0"/>
              <a:pPr eaLnBrk="1" hangingPunct="1"/>
              <a:t>16</a:t>
            </a:fld>
            <a:endParaRPr lang="en-US" altLang="ja-JP" b="0" dirty="0"/>
          </a:p>
        </p:txBody>
      </p:sp>
      <p:sp>
        <p:nvSpPr>
          <p:cNvPr id="17411" name="Rectangle 2"/>
          <p:cNvSpPr>
            <a:spLocks noGrp="1" noRot="1" noChangeAspect="1" noChangeArrowheads="1" noTextEdit="1"/>
          </p:cNvSpPr>
          <p:nvPr>
            <p:ph type="sldImg"/>
          </p:nvPr>
        </p:nvSpPr>
        <p:spPr>
          <a:ln/>
        </p:spPr>
      </p:sp>
      <p:sp>
        <p:nvSpPr>
          <p:cNvPr id="1741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dirty="0">
              <a:ea typeface="ＭＳ Ｐ明朝"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lang="ja-JP" altLang="en-US" dirty="0">
              <a:ea typeface="ＭＳ Ｐゴシック"/>
              <a:cs typeface="Calibri"/>
            </a:endParaRP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17</a:t>
            </a:fld>
            <a:endParaRPr kumimoji="1" lang="ja-JP" altLang="en-US"/>
          </a:p>
        </p:txBody>
      </p:sp>
    </p:spTree>
    <p:extLst>
      <p:ext uri="{BB962C8B-B14F-4D97-AF65-F5344CB8AC3E}">
        <p14:creationId xmlns:p14="http://schemas.microsoft.com/office/powerpoint/2010/main" val="11279057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00_基本マージン">
    <p:bg>
      <p:bgPr>
        <a:solidFill>
          <a:srgbClr val="F5F5F5"/>
        </a:solidFill>
        <a:effectLst/>
      </p:bgPr>
    </p:bg>
    <p:spTree>
      <p:nvGrpSpPr>
        <p:cNvPr id="1" name=""/>
        <p:cNvGrpSpPr/>
        <p:nvPr/>
      </p:nvGrpSpPr>
      <p:grpSpPr>
        <a:xfrm>
          <a:off x="0" y="0"/>
          <a:ext cx="0" cy="0"/>
          <a:chOff x="0" y="0"/>
          <a:chExt cx="0" cy="0"/>
        </a:xfrm>
      </p:grpSpPr>
      <p:sp>
        <p:nvSpPr>
          <p:cNvPr id="17" name="正方形/長方形 16">
            <a:extLst>
              <a:ext uri="{FF2B5EF4-FFF2-40B4-BE49-F238E27FC236}">
                <a16:creationId xmlns:a16="http://schemas.microsoft.com/office/drawing/2014/main" id="{EAA72C4A-FF9A-C84C-7660-7DA0982A1ADB}"/>
              </a:ext>
            </a:extLst>
          </p:cNvPr>
          <p:cNvSpPr/>
          <p:nvPr userDrawn="1"/>
        </p:nvSpPr>
        <p:spPr>
          <a:xfrm>
            <a:off x="443061" y="12524"/>
            <a:ext cx="6823297" cy="4475535"/>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nvGrpSpPr>
          <p:cNvPr id="29" name="グループ化 28">
            <a:extLst>
              <a:ext uri="{FF2B5EF4-FFF2-40B4-BE49-F238E27FC236}">
                <a16:creationId xmlns:a16="http://schemas.microsoft.com/office/drawing/2014/main" id="{F0D6BBA8-8A01-34A0-5CD2-C615E8236D3A}"/>
              </a:ext>
            </a:extLst>
          </p:cNvPr>
          <p:cNvGrpSpPr/>
          <p:nvPr userDrawn="1"/>
        </p:nvGrpSpPr>
        <p:grpSpPr>
          <a:xfrm>
            <a:off x="-3" y="1090415"/>
            <a:ext cx="12192006" cy="5767585"/>
            <a:chOff x="-5" y="1077891"/>
            <a:chExt cx="12192006" cy="5767585"/>
          </a:xfrm>
        </p:grpSpPr>
        <p:sp>
          <p:nvSpPr>
            <p:cNvPr id="16" name="正方形/長方形 15">
              <a:extLst>
                <a:ext uri="{FF2B5EF4-FFF2-40B4-BE49-F238E27FC236}">
                  <a16:creationId xmlns:a16="http://schemas.microsoft.com/office/drawing/2014/main" id="{3917C7FE-F5B6-9F6C-700D-36B07737FE2B}"/>
                </a:ext>
              </a:extLst>
            </p:cNvPr>
            <p:cNvSpPr/>
            <p:nvPr userDrawn="1"/>
          </p:nvSpPr>
          <p:spPr>
            <a:xfrm>
              <a:off x="6251426" y="1268413"/>
              <a:ext cx="5461150" cy="5113337"/>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正方形/長方形 17">
              <a:extLst>
                <a:ext uri="{FF2B5EF4-FFF2-40B4-BE49-F238E27FC236}">
                  <a16:creationId xmlns:a16="http://schemas.microsoft.com/office/drawing/2014/main" id="{F20A70F4-BACA-E689-09A0-C99C9904FE71}"/>
                </a:ext>
              </a:extLst>
            </p:cNvPr>
            <p:cNvSpPr/>
            <p:nvPr userDrawn="1"/>
          </p:nvSpPr>
          <p:spPr>
            <a:xfrm>
              <a:off x="-3" y="1085476"/>
              <a:ext cx="489171"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B2976912-29AF-55E8-C275-CAD3951E1FF1}"/>
                </a:ext>
              </a:extLst>
            </p:cNvPr>
            <p:cNvSpPr/>
            <p:nvPr userDrawn="1"/>
          </p:nvSpPr>
          <p:spPr>
            <a:xfrm>
              <a:off x="11724001" y="1077891"/>
              <a:ext cx="468000" cy="5760000"/>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0" name="正方形/長方形 19">
              <a:extLst>
                <a:ext uri="{FF2B5EF4-FFF2-40B4-BE49-F238E27FC236}">
                  <a16:creationId xmlns:a16="http://schemas.microsoft.com/office/drawing/2014/main" id="{2E3DD2D2-394E-A2CE-42A9-E29AA6BF1337}"/>
                </a:ext>
              </a:extLst>
            </p:cNvPr>
            <p:cNvSpPr/>
            <p:nvPr userDrawn="1"/>
          </p:nvSpPr>
          <p:spPr>
            <a:xfrm rot="5400000">
              <a:off x="5861997" y="515474"/>
              <a:ext cx="468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2" name="正方形/長方形 21">
              <a:extLst>
                <a:ext uri="{FF2B5EF4-FFF2-40B4-BE49-F238E27FC236}">
                  <a16:creationId xmlns:a16="http://schemas.microsoft.com/office/drawing/2014/main" id="{5E3FBD2F-1BE2-0AEF-DC52-DB1A697F9A6A}"/>
                </a:ext>
              </a:extLst>
            </p:cNvPr>
            <p:cNvSpPr/>
            <p:nvPr userDrawn="1"/>
          </p:nvSpPr>
          <p:spPr>
            <a:xfrm>
              <a:off x="490388" y="1268413"/>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正方形/長方形 22">
              <a:extLst>
                <a:ext uri="{FF2B5EF4-FFF2-40B4-BE49-F238E27FC236}">
                  <a16:creationId xmlns:a16="http://schemas.microsoft.com/office/drawing/2014/main" id="{700A6DA5-C379-0AF2-13E3-56CDD21B6D99}"/>
                </a:ext>
              </a:extLst>
            </p:cNvPr>
            <p:cNvSpPr/>
            <p:nvPr userDrawn="1"/>
          </p:nvSpPr>
          <p:spPr>
            <a:xfrm>
              <a:off x="490388" y="3969750"/>
              <a:ext cx="5461150" cy="2412000"/>
            </a:xfrm>
            <a:prstGeom prst="rect">
              <a:avLst/>
            </a:prstGeom>
            <a:solidFill>
              <a:schemeClr val="accent4">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4" name="正方形/長方形 23">
              <a:extLst>
                <a:ext uri="{FF2B5EF4-FFF2-40B4-BE49-F238E27FC236}">
                  <a16:creationId xmlns:a16="http://schemas.microsoft.com/office/drawing/2014/main" id="{A1CF8D7A-AF7E-2E75-896E-99FDB90F692F}"/>
                </a:ext>
              </a:extLst>
            </p:cNvPr>
            <p:cNvSpPr/>
            <p:nvPr userDrawn="1"/>
          </p:nvSpPr>
          <p:spPr>
            <a:xfrm>
              <a:off x="468001" y="3681081"/>
              <a:ext cx="11255998"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6" name="正方形/長方形 25">
              <a:extLst>
                <a:ext uri="{FF2B5EF4-FFF2-40B4-BE49-F238E27FC236}">
                  <a16:creationId xmlns:a16="http://schemas.microsoft.com/office/drawing/2014/main" id="{FF244EE0-A75B-FC1A-1CD1-7475664C9AEA}"/>
                </a:ext>
              </a:extLst>
            </p:cNvPr>
            <p:cNvSpPr/>
            <p:nvPr userDrawn="1"/>
          </p:nvSpPr>
          <p:spPr>
            <a:xfrm rot="5400000">
              <a:off x="3539333" y="3681085"/>
              <a:ext cx="5113336" cy="288000"/>
            </a:xfrm>
            <a:prstGeom prst="rect">
              <a:avLst/>
            </a:prstGeom>
            <a:solidFill>
              <a:schemeClr val="accent6">
                <a:alpha val="38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7" name="正方形/長方形 26">
              <a:extLst>
                <a:ext uri="{FF2B5EF4-FFF2-40B4-BE49-F238E27FC236}">
                  <a16:creationId xmlns:a16="http://schemas.microsoft.com/office/drawing/2014/main" id="{64A12911-A9DD-54D8-59CB-D04553D3C80F}"/>
                </a:ext>
              </a:extLst>
            </p:cNvPr>
            <p:cNvSpPr/>
            <p:nvPr userDrawn="1"/>
          </p:nvSpPr>
          <p:spPr>
            <a:xfrm rot="5400000">
              <a:off x="6006000" y="-4917928"/>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8" name="正方形/長方形 27">
              <a:extLst>
                <a:ext uri="{FF2B5EF4-FFF2-40B4-BE49-F238E27FC236}">
                  <a16:creationId xmlns:a16="http://schemas.microsoft.com/office/drawing/2014/main" id="{4E45C453-E253-6072-CC73-E4FF90E19CAD}"/>
                </a:ext>
              </a:extLst>
            </p:cNvPr>
            <p:cNvSpPr/>
            <p:nvPr userDrawn="1"/>
          </p:nvSpPr>
          <p:spPr>
            <a:xfrm rot="5400000">
              <a:off x="6006000" y="371474"/>
              <a:ext cx="180000" cy="12192003"/>
            </a:xfrm>
            <a:prstGeom prst="rect">
              <a:avLst/>
            </a:prstGeom>
            <a:solidFill>
              <a:schemeClr val="tx1">
                <a:alpha val="17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3" name="グループ化 32">
            <a:extLst>
              <a:ext uri="{FF2B5EF4-FFF2-40B4-BE49-F238E27FC236}">
                <a16:creationId xmlns:a16="http://schemas.microsoft.com/office/drawing/2014/main" id="{9D0A9303-42B5-0F91-1826-3EF2D92AB4DB}"/>
              </a:ext>
            </a:extLst>
          </p:cNvPr>
          <p:cNvGrpSpPr/>
          <p:nvPr userDrawn="1"/>
        </p:nvGrpSpPr>
        <p:grpSpPr>
          <a:xfrm>
            <a:off x="4925642" y="375664"/>
            <a:ext cx="822959" cy="386862"/>
            <a:chOff x="5064369" y="362573"/>
            <a:chExt cx="822959" cy="386862"/>
          </a:xfrm>
        </p:grpSpPr>
        <p:sp>
          <p:nvSpPr>
            <p:cNvPr id="32" name="角丸四角形 31">
              <a:extLst>
                <a:ext uri="{FF2B5EF4-FFF2-40B4-BE49-F238E27FC236}">
                  <a16:creationId xmlns:a16="http://schemas.microsoft.com/office/drawing/2014/main" id="{E7F6E914-9594-875F-C51B-29029C35EAD5}"/>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32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1" name="三角形 30">
              <a:extLst>
                <a:ext uri="{FF2B5EF4-FFF2-40B4-BE49-F238E27FC236}">
                  <a16:creationId xmlns:a16="http://schemas.microsoft.com/office/drawing/2014/main" id="{BC1B08ED-8C07-84D9-2CA4-80AC31F2A698}"/>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4" name="グループ化 33">
            <a:extLst>
              <a:ext uri="{FF2B5EF4-FFF2-40B4-BE49-F238E27FC236}">
                <a16:creationId xmlns:a16="http://schemas.microsoft.com/office/drawing/2014/main" id="{E4E88FD7-7C6D-153D-114D-F041F340A2BD}"/>
              </a:ext>
            </a:extLst>
          </p:cNvPr>
          <p:cNvGrpSpPr/>
          <p:nvPr userDrawn="1"/>
        </p:nvGrpSpPr>
        <p:grpSpPr>
          <a:xfrm>
            <a:off x="6450658" y="375664"/>
            <a:ext cx="822959" cy="386862"/>
            <a:chOff x="5064369" y="362573"/>
            <a:chExt cx="822959" cy="386862"/>
          </a:xfrm>
        </p:grpSpPr>
        <p:sp>
          <p:nvSpPr>
            <p:cNvPr id="37" name="角丸四角形 36">
              <a:extLst>
                <a:ext uri="{FF2B5EF4-FFF2-40B4-BE49-F238E27FC236}">
                  <a16:creationId xmlns:a16="http://schemas.microsoft.com/office/drawing/2014/main" id="{06790007-2E2B-CA29-F491-69A0DEE4F7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0.40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5" name="三角形 34">
              <a:extLst>
                <a:ext uri="{FF2B5EF4-FFF2-40B4-BE49-F238E27FC236}">
                  <a16:creationId xmlns:a16="http://schemas.microsoft.com/office/drawing/2014/main" id="{57098297-36E0-E352-8E75-2C41B4F03D69}"/>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38" name="グループ化 37">
            <a:extLst>
              <a:ext uri="{FF2B5EF4-FFF2-40B4-BE49-F238E27FC236}">
                <a16:creationId xmlns:a16="http://schemas.microsoft.com/office/drawing/2014/main" id="{AE5C2445-EF9C-FF2A-7329-75FC2DDC51AC}"/>
              </a:ext>
            </a:extLst>
          </p:cNvPr>
          <p:cNvGrpSpPr/>
          <p:nvPr userDrawn="1"/>
        </p:nvGrpSpPr>
        <p:grpSpPr>
          <a:xfrm>
            <a:off x="10223247" y="531446"/>
            <a:ext cx="822959" cy="386862"/>
            <a:chOff x="5064369" y="362573"/>
            <a:chExt cx="822959" cy="386862"/>
          </a:xfrm>
        </p:grpSpPr>
        <p:sp>
          <p:nvSpPr>
            <p:cNvPr id="40" name="角丸四角形 39">
              <a:extLst>
                <a:ext uri="{FF2B5EF4-FFF2-40B4-BE49-F238E27FC236}">
                  <a16:creationId xmlns:a16="http://schemas.microsoft.com/office/drawing/2014/main" id="{5B29EE95-66AC-6160-5E64-81418F8F90E7}"/>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39" name="三角形 38">
              <a:extLst>
                <a:ext uri="{FF2B5EF4-FFF2-40B4-BE49-F238E27FC236}">
                  <a16:creationId xmlns:a16="http://schemas.microsoft.com/office/drawing/2014/main" id="{C6F341DA-471A-206E-6D3E-0362CC5521B3}"/>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1" name="グループ化 40">
            <a:extLst>
              <a:ext uri="{FF2B5EF4-FFF2-40B4-BE49-F238E27FC236}">
                <a16:creationId xmlns:a16="http://schemas.microsoft.com/office/drawing/2014/main" id="{7720EC77-B710-CDAD-ABC9-6EA18D6D5F04}"/>
              </a:ext>
            </a:extLst>
          </p:cNvPr>
          <p:cNvGrpSpPr/>
          <p:nvPr userDrawn="1"/>
        </p:nvGrpSpPr>
        <p:grpSpPr>
          <a:xfrm>
            <a:off x="10223247" y="1449809"/>
            <a:ext cx="822959" cy="386862"/>
            <a:chOff x="5064369" y="362573"/>
            <a:chExt cx="822959" cy="386862"/>
          </a:xfrm>
        </p:grpSpPr>
        <p:sp>
          <p:nvSpPr>
            <p:cNvPr id="44" name="角丸四角形 43">
              <a:extLst>
                <a:ext uri="{FF2B5EF4-FFF2-40B4-BE49-F238E27FC236}">
                  <a16:creationId xmlns:a16="http://schemas.microsoft.com/office/drawing/2014/main" id="{D9EFAF54-17ED-0FED-EF46-D364B6D334E3}"/>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6.00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6" name="三角形 45">
              <a:extLst>
                <a:ext uri="{FF2B5EF4-FFF2-40B4-BE49-F238E27FC236}">
                  <a16:creationId xmlns:a16="http://schemas.microsoft.com/office/drawing/2014/main" id="{7B8C788E-5439-B3A9-0057-919EDCC8F6BB}"/>
                </a:ext>
              </a:extLst>
            </p:cNvPr>
            <p:cNvSpPr/>
            <p:nvPr userDrawn="1"/>
          </p:nvSpPr>
          <p:spPr>
            <a:xfrm>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47" name="グループ化 46">
            <a:extLst>
              <a:ext uri="{FF2B5EF4-FFF2-40B4-BE49-F238E27FC236}">
                <a16:creationId xmlns:a16="http://schemas.microsoft.com/office/drawing/2014/main" id="{C9DDA988-0F6F-8A83-69CB-3B3E2FCA47D1}"/>
              </a:ext>
            </a:extLst>
          </p:cNvPr>
          <p:cNvGrpSpPr/>
          <p:nvPr userDrawn="1"/>
        </p:nvGrpSpPr>
        <p:grpSpPr>
          <a:xfrm>
            <a:off x="10223247" y="3137545"/>
            <a:ext cx="822959" cy="386862"/>
            <a:chOff x="5064369" y="362573"/>
            <a:chExt cx="822959" cy="386862"/>
          </a:xfrm>
        </p:grpSpPr>
        <p:sp>
          <p:nvSpPr>
            <p:cNvPr id="48" name="角丸四角形 47">
              <a:extLst>
                <a:ext uri="{FF2B5EF4-FFF2-40B4-BE49-F238E27FC236}">
                  <a16:creationId xmlns:a16="http://schemas.microsoft.com/office/drawing/2014/main" id="{D0F6BF23-AA1D-9369-FFE7-6B1FD4A43A50}"/>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0.70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49" name="三角形 48">
              <a:extLst>
                <a:ext uri="{FF2B5EF4-FFF2-40B4-BE49-F238E27FC236}">
                  <a16:creationId xmlns:a16="http://schemas.microsoft.com/office/drawing/2014/main" id="{5CF4FA76-266D-976B-5B85-2D07980EC6CA}"/>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0" name="グループ化 49">
            <a:extLst>
              <a:ext uri="{FF2B5EF4-FFF2-40B4-BE49-F238E27FC236}">
                <a16:creationId xmlns:a16="http://schemas.microsoft.com/office/drawing/2014/main" id="{41A4F75F-5919-9A3D-D2F1-0FF07561D3FE}"/>
              </a:ext>
            </a:extLst>
          </p:cNvPr>
          <p:cNvGrpSpPr/>
          <p:nvPr userDrawn="1"/>
        </p:nvGrpSpPr>
        <p:grpSpPr>
          <a:xfrm>
            <a:off x="10223247" y="4164405"/>
            <a:ext cx="822959" cy="386862"/>
            <a:chOff x="5064369" y="362573"/>
            <a:chExt cx="822959" cy="386862"/>
          </a:xfrm>
        </p:grpSpPr>
        <p:sp>
          <p:nvSpPr>
            <p:cNvPr id="51" name="角丸四角形 50">
              <a:extLst>
                <a:ext uri="{FF2B5EF4-FFF2-40B4-BE49-F238E27FC236}">
                  <a16:creationId xmlns:a16="http://schemas.microsoft.com/office/drawing/2014/main" id="{6DA51CE7-1567-5641-B63F-67BDC353831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2" name="三角形 51">
              <a:extLst>
                <a:ext uri="{FF2B5EF4-FFF2-40B4-BE49-F238E27FC236}">
                  <a16:creationId xmlns:a16="http://schemas.microsoft.com/office/drawing/2014/main" id="{F08D42CC-5A4A-BE37-7130-A74D165E67C4}"/>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3" name="グループ化 52">
            <a:extLst>
              <a:ext uri="{FF2B5EF4-FFF2-40B4-BE49-F238E27FC236}">
                <a16:creationId xmlns:a16="http://schemas.microsoft.com/office/drawing/2014/main" id="{18D91BC5-6FD6-8E0D-CADF-AEA9664FF384}"/>
              </a:ext>
            </a:extLst>
          </p:cNvPr>
          <p:cNvGrpSpPr/>
          <p:nvPr userDrawn="1"/>
        </p:nvGrpSpPr>
        <p:grpSpPr>
          <a:xfrm>
            <a:off x="10223247" y="5799354"/>
            <a:ext cx="822959" cy="386862"/>
            <a:chOff x="5064369" y="362573"/>
            <a:chExt cx="822959" cy="386862"/>
          </a:xfrm>
        </p:grpSpPr>
        <p:sp>
          <p:nvSpPr>
            <p:cNvPr id="54" name="角丸四角形 53">
              <a:extLst>
                <a:ext uri="{FF2B5EF4-FFF2-40B4-BE49-F238E27FC236}">
                  <a16:creationId xmlns:a16="http://schemas.microsoft.com/office/drawing/2014/main" id="{60664AFF-1845-4B77-4066-C1F231607CEB}"/>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8.20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5" name="三角形 54">
              <a:extLst>
                <a:ext uri="{FF2B5EF4-FFF2-40B4-BE49-F238E27FC236}">
                  <a16:creationId xmlns:a16="http://schemas.microsoft.com/office/drawing/2014/main" id="{B916040D-5E8C-0F81-4E84-73CF02283BC3}"/>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56" name="グループ化 55">
            <a:extLst>
              <a:ext uri="{FF2B5EF4-FFF2-40B4-BE49-F238E27FC236}">
                <a16:creationId xmlns:a16="http://schemas.microsoft.com/office/drawing/2014/main" id="{67FC37F6-0A61-B6C9-4A39-20B68898C04E}"/>
              </a:ext>
            </a:extLst>
          </p:cNvPr>
          <p:cNvGrpSpPr/>
          <p:nvPr userDrawn="1"/>
        </p:nvGrpSpPr>
        <p:grpSpPr>
          <a:xfrm>
            <a:off x="10223247" y="6758287"/>
            <a:ext cx="822959" cy="386862"/>
            <a:chOff x="5064369" y="362573"/>
            <a:chExt cx="822959" cy="386862"/>
          </a:xfrm>
        </p:grpSpPr>
        <p:sp>
          <p:nvSpPr>
            <p:cNvPr id="57" name="角丸四角形 56">
              <a:extLst>
                <a:ext uri="{FF2B5EF4-FFF2-40B4-BE49-F238E27FC236}">
                  <a16:creationId xmlns:a16="http://schemas.microsoft.com/office/drawing/2014/main" id="{8276014A-EBDB-81B9-080A-EE099F23495A}"/>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8.70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58" name="三角形 57">
              <a:extLst>
                <a:ext uri="{FF2B5EF4-FFF2-40B4-BE49-F238E27FC236}">
                  <a16:creationId xmlns:a16="http://schemas.microsoft.com/office/drawing/2014/main" id="{EE521B40-4B50-615D-9F2A-545DE9978581}"/>
                </a:ext>
              </a:extLst>
            </p:cNvPr>
            <p:cNvSpPr/>
            <p:nvPr userDrawn="1"/>
          </p:nvSpPr>
          <p:spPr>
            <a:xfrm rot="108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grpSp>
        <p:nvGrpSpPr>
          <p:cNvPr id="67" name="グループ化 66">
            <a:extLst>
              <a:ext uri="{FF2B5EF4-FFF2-40B4-BE49-F238E27FC236}">
                <a16:creationId xmlns:a16="http://schemas.microsoft.com/office/drawing/2014/main" id="{FB5925B0-538B-45F5-F8AF-567B6CD85E9F}"/>
              </a:ext>
            </a:extLst>
          </p:cNvPr>
          <p:cNvGrpSpPr/>
          <p:nvPr userDrawn="1"/>
        </p:nvGrpSpPr>
        <p:grpSpPr>
          <a:xfrm rot="5400000">
            <a:off x="5568486" y="2303290"/>
            <a:ext cx="1055028" cy="312257"/>
            <a:chOff x="2995112" y="3692937"/>
            <a:chExt cx="1055028" cy="312257"/>
          </a:xfrm>
        </p:grpSpPr>
        <p:sp>
          <p:nvSpPr>
            <p:cNvPr id="68" name="角丸四角形 67">
              <a:extLst>
                <a:ext uri="{FF2B5EF4-FFF2-40B4-BE49-F238E27FC236}">
                  <a16:creationId xmlns:a16="http://schemas.microsoft.com/office/drawing/2014/main" id="{15391E8F-DEDC-54D8-837D-7FBFE0231873}"/>
                </a:ext>
              </a:extLst>
            </p:cNvPr>
            <p:cNvSpPr/>
            <p:nvPr userDrawn="1"/>
          </p:nvSpPr>
          <p:spPr>
            <a:xfrm>
              <a:off x="2995112" y="3693136"/>
              <a:ext cx="1055028" cy="288000"/>
            </a:xfrm>
            <a:prstGeom prst="roundRect">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69" name="直線矢印コネクタ 68">
              <a:extLst>
                <a:ext uri="{FF2B5EF4-FFF2-40B4-BE49-F238E27FC236}">
                  <a16:creationId xmlns:a16="http://schemas.microsoft.com/office/drawing/2014/main" id="{50978B1C-ACFF-DA75-FDB6-85CA44BC92A0}"/>
                </a:ext>
              </a:extLst>
            </p:cNvPr>
            <p:cNvCxnSpPr/>
            <p:nvPr userDrawn="1"/>
          </p:nvCxnSpPr>
          <p:spPr>
            <a:xfrm>
              <a:off x="3220962" y="3692937"/>
              <a:ext cx="0" cy="312257"/>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0" name="グループ化 69">
            <a:extLst>
              <a:ext uri="{FF2B5EF4-FFF2-40B4-BE49-F238E27FC236}">
                <a16:creationId xmlns:a16="http://schemas.microsoft.com/office/drawing/2014/main" id="{853D32D3-DF7D-182F-635C-2493AA2EB37B}"/>
              </a:ext>
            </a:extLst>
          </p:cNvPr>
          <p:cNvGrpSpPr/>
          <p:nvPr userDrawn="1"/>
        </p:nvGrpSpPr>
        <p:grpSpPr>
          <a:xfrm>
            <a:off x="5608875" y="6389245"/>
            <a:ext cx="1055028" cy="468755"/>
            <a:chOff x="2995112" y="3692937"/>
            <a:chExt cx="1055028" cy="468755"/>
          </a:xfrm>
        </p:grpSpPr>
        <p:sp>
          <p:nvSpPr>
            <p:cNvPr id="71" name="角丸四角形 70">
              <a:extLst>
                <a:ext uri="{FF2B5EF4-FFF2-40B4-BE49-F238E27FC236}">
                  <a16:creationId xmlns:a16="http://schemas.microsoft.com/office/drawing/2014/main" id="{678FA65E-EF6B-BCF1-D89E-BC3F93A72B5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2" name="直線矢印コネクタ 71">
              <a:extLst>
                <a:ext uri="{FF2B5EF4-FFF2-40B4-BE49-F238E27FC236}">
                  <a16:creationId xmlns:a16="http://schemas.microsoft.com/office/drawing/2014/main" id="{DCE1F53B-5700-DC79-08CC-BECFC2F07CA6}"/>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4" name="グループ化 73">
            <a:extLst>
              <a:ext uri="{FF2B5EF4-FFF2-40B4-BE49-F238E27FC236}">
                <a16:creationId xmlns:a16="http://schemas.microsoft.com/office/drawing/2014/main" id="{344AD2A7-B173-D3E6-E14A-1B9B92E4BA9B}"/>
              </a:ext>
            </a:extLst>
          </p:cNvPr>
          <p:cNvGrpSpPr/>
          <p:nvPr userDrawn="1"/>
        </p:nvGrpSpPr>
        <p:grpSpPr>
          <a:xfrm>
            <a:off x="8428957" y="6389245"/>
            <a:ext cx="1055028" cy="193279"/>
            <a:chOff x="2995112" y="3692937"/>
            <a:chExt cx="1055028" cy="193279"/>
          </a:xfrm>
        </p:grpSpPr>
        <p:sp>
          <p:nvSpPr>
            <p:cNvPr id="75" name="角丸四角形 74">
              <a:extLst>
                <a:ext uri="{FF2B5EF4-FFF2-40B4-BE49-F238E27FC236}">
                  <a16:creationId xmlns:a16="http://schemas.microsoft.com/office/drawing/2014/main" id="{467C1274-BD9C-7971-5D41-8E3DAE8A5F3E}"/>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76" name="直線矢印コネクタ 75">
              <a:extLst>
                <a:ext uri="{FF2B5EF4-FFF2-40B4-BE49-F238E27FC236}">
                  <a16:creationId xmlns:a16="http://schemas.microsoft.com/office/drawing/2014/main" id="{52C0CF81-D0C2-7499-C19B-148351053D9E}"/>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78" name="グループ化 77">
            <a:extLst>
              <a:ext uri="{FF2B5EF4-FFF2-40B4-BE49-F238E27FC236}">
                <a16:creationId xmlns:a16="http://schemas.microsoft.com/office/drawing/2014/main" id="{C7DD9324-AD6F-F283-C06F-244E01D264C7}"/>
              </a:ext>
            </a:extLst>
          </p:cNvPr>
          <p:cNvGrpSpPr/>
          <p:nvPr userDrawn="1"/>
        </p:nvGrpSpPr>
        <p:grpSpPr>
          <a:xfrm>
            <a:off x="8417994" y="1090415"/>
            <a:ext cx="1055028" cy="193279"/>
            <a:chOff x="2995112" y="3692937"/>
            <a:chExt cx="1055028" cy="193279"/>
          </a:xfrm>
        </p:grpSpPr>
        <p:sp>
          <p:nvSpPr>
            <p:cNvPr id="79" name="角丸四角形 78">
              <a:extLst>
                <a:ext uri="{FF2B5EF4-FFF2-40B4-BE49-F238E27FC236}">
                  <a16:creationId xmlns:a16="http://schemas.microsoft.com/office/drawing/2014/main" id="{4AC0D25F-8DE3-5587-3E6B-20F318910919}"/>
                </a:ext>
              </a:extLst>
            </p:cNvPr>
            <p:cNvSpPr/>
            <p:nvPr userDrawn="1"/>
          </p:nvSpPr>
          <p:spPr>
            <a:xfrm>
              <a:off x="2995112" y="3693136"/>
              <a:ext cx="1055028" cy="180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0.5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0" name="直線矢印コネクタ 79">
              <a:extLst>
                <a:ext uri="{FF2B5EF4-FFF2-40B4-BE49-F238E27FC236}">
                  <a16:creationId xmlns:a16="http://schemas.microsoft.com/office/drawing/2014/main" id="{933610C0-2716-EE09-CAB6-0AB881087E51}"/>
                </a:ext>
              </a:extLst>
            </p:cNvPr>
            <p:cNvCxnSpPr>
              <a:cxnSpLocks/>
            </p:cNvCxnSpPr>
            <p:nvPr userDrawn="1"/>
          </p:nvCxnSpPr>
          <p:spPr>
            <a:xfrm>
              <a:off x="3220962" y="3692937"/>
              <a:ext cx="0" cy="193279"/>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1" name="グループ化 80">
            <a:extLst>
              <a:ext uri="{FF2B5EF4-FFF2-40B4-BE49-F238E27FC236}">
                <a16:creationId xmlns:a16="http://schemas.microsoft.com/office/drawing/2014/main" id="{F224F671-0317-9C33-2E68-D83D923EFBF0}"/>
              </a:ext>
            </a:extLst>
          </p:cNvPr>
          <p:cNvGrpSpPr/>
          <p:nvPr userDrawn="1"/>
        </p:nvGrpSpPr>
        <p:grpSpPr>
          <a:xfrm rot="5400000">
            <a:off x="11430108" y="3564900"/>
            <a:ext cx="1055028" cy="468755"/>
            <a:chOff x="2995112" y="3692937"/>
            <a:chExt cx="1055028" cy="468755"/>
          </a:xfrm>
        </p:grpSpPr>
        <p:sp>
          <p:nvSpPr>
            <p:cNvPr id="82" name="角丸四角形 81">
              <a:extLst>
                <a:ext uri="{FF2B5EF4-FFF2-40B4-BE49-F238E27FC236}">
                  <a16:creationId xmlns:a16="http://schemas.microsoft.com/office/drawing/2014/main" id="{5F12F996-8806-4530-AC95-E23C2AA4E1D5}"/>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3" name="直線矢印コネクタ 82">
              <a:extLst>
                <a:ext uri="{FF2B5EF4-FFF2-40B4-BE49-F238E27FC236}">
                  <a16:creationId xmlns:a16="http://schemas.microsoft.com/office/drawing/2014/main" id="{45DB2C76-4730-8760-6332-C43BF365EFE5}"/>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4" name="グループ化 83">
            <a:extLst>
              <a:ext uri="{FF2B5EF4-FFF2-40B4-BE49-F238E27FC236}">
                <a16:creationId xmlns:a16="http://schemas.microsoft.com/office/drawing/2014/main" id="{C0B6026E-2942-AE8D-6D0C-C17A8ECF7354}"/>
              </a:ext>
            </a:extLst>
          </p:cNvPr>
          <p:cNvGrpSpPr/>
          <p:nvPr userDrawn="1"/>
        </p:nvGrpSpPr>
        <p:grpSpPr>
          <a:xfrm rot="5400000">
            <a:off x="-293136" y="3564901"/>
            <a:ext cx="1055028" cy="468755"/>
            <a:chOff x="2995112" y="3692937"/>
            <a:chExt cx="1055028" cy="468755"/>
          </a:xfrm>
        </p:grpSpPr>
        <p:sp>
          <p:nvSpPr>
            <p:cNvPr id="85" name="角丸四角形 84">
              <a:extLst>
                <a:ext uri="{FF2B5EF4-FFF2-40B4-BE49-F238E27FC236}">
                  <a16:creationId xmlns:a16="http://schemas.microsoft.com/office/drawing/2014/main" id="{8EDDF429-C567-9705-572C-39258E2D941D}"/>
                </a:ext>
              </a:extLst>
            </p:cNvPr>
            <p:cNvSpPr/>
            <p:nvPr userDrawn="1"/>
          </p:nvSpPr>
          <p:spPr>
            <a:xfrm>
              <a:off x="2995112" y="3693136"/>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6" name="直線矢印コネクタ 85">
              <a:extLst>
                <a:ext uri="{FF2B5EF4-FFF2-40B4-BE49-F238E27FC236}">
                  <a16:creationId xmlns:a16="http://schemas.microsoft.com/office/drawing/2014/main" id="{89349612-DF2A-31E5-8267-4B20775A8901}"/>
                </a:ext>
              </a:extLst>
            </p:cNvPr>
            <p:cNvCxnSpPr>
              <a:cxnSpLocks/>
            </p:cNvCxnSpPr>
            <p:nvPr userDrawn="1"/>
          </p:nvCxnSpPr>
          <p:spPr>
            <a:xfrm>
              <a:off x="3220962" y="3692937"/>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87" name="グループ化 86">
            <a:extLst>
              <a:ext uri="{FF2B5EF4-FFF2-40B4-BE49-F238E27FC236}">
                <a16:creationId xmlns:a16="http://schemas.microsoft.com/office/drawing/2014/main" id="{CFC17D08-D773-F4A0-6A5E-3069965B8E39}"/>
              </a:ext>
            </a:extLst>
          </p:cNvPr>
          <p:cNvGrpSpPr/>
          <p:nvPr userDrawn="1"/>
        </p:nvGrpSpPr>
        <p:grpSpPr>
          <a:xfrm>
            <a:off x="8417994" y="3691922"/>
            <a:ext cx="1055028" cy="288000"/>
            <a:chOff x="2995112" y="3646242"/>
            <a:chExt cx="1055028" cy="288000"/>
          </a:xfrm>
        </p:grpSpPr>
        <p:sp>
          <p:nvSpPr>
            <p:cNvPr id="88" name="角丸四角形 87">
              <a:extLst>
                <a:ext uri="{FF2B5EF4-FFF2-40B4-BE49-F238E27FC236}">
                  <a16:creationId xmlns:a16="http://schemas.microsoft.com/office/drawing/2014/main" id="{CAB6890F-9D69-DC91-DA6A-5C858DCFBE7E}"/>
                </a:ext>
              </a:extLst>
            </p:cNvPr>
            <p:cNvSpPr/>
            <p:nvPr userDrawn="1"/>
          </p:nvSpPr>
          <p:spPr>
            <a:xfrm>
              <a:off x="2995112" y="3646242"/>
              <a:ext cx="1055028" cy="288000"/>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0.8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89" name="直線矢印コネクタ 88">
              <a:extLst>
                <a:ext uri="{FF2B5EF4-FFF2-40B4-BE49-F238E27FC236}">
                  <a16:creationId xmlns:a16="http://schemas.microsoft.com/office/drawing/2014/main" id="{69EA4D75-55C7-A968-BE15-2BE0F7CB41FF}"/>
                </a:ext>
              </a:extLst>
            </p:cNvPr>
            <p:cNvCxnSpPr>
              <a:cxnSpLocks/>
            </p:cNvCxnSpPr>
            <p:nvPr userDrawn="1"/>
          </p:nvCxnSpPr>
          <p:spPr>
            <a:xfrm>
              <a:off x="3220962" y="3657767"/>
              <a:ext cx="0" cy="275813"/>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grpSp>
      <p:cxnSp>
        <p:nvCxnSpPr>
          <p:cNvPr id="93" name="直線コネクタ 92">
            <a:extLst>
              <a:ext uri="{FF2B5EF4-FFF2-40B4-BE49-F238E27FC236}">
                <a16:creationId xmlns:a16="http://schemas.microsoft.com/office/drawing/2014/main" id="{A8876699-2FD7-C4FB-37DB-8F28F7D4AF3D}"/>
              </a:ext>
            </a:extLst>
          </p:cNvPr>
          <p:cNvCxnSpPr>
            <a:cxnSpLocks/>
            <a:stCxn id="32" idx="3"/>
          </p:cNvCxnSpPr>
          <p:nvPr userDrawn="1"/>
        </p:nvCxnSpPr>
        <p:spPr>
          <a:xfrm>
            <a:off x="5748601"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5" name="直線コネクタ 94">
            <a:extLst>
              <a:ext uri="{FF2B5EF4-FFF2-40B4-BE49-F238E27FC236}">
                <a16:creationId xmlns:a16="http://schemas.microsoft.com/office/drawing/2014/main" id="{02411C72-9CFC-11A3-A34B-36F74128ED57}"/>
              </a:ext>
            </a:extLst>
          </p:cNvPr>
          <p:cNvCxnSpPr>
            <a:cxnSpLocks/>
          </p:cNvCxnSpPr>
          <p:nvPr userDrawn="1"/>
        </p:nvCxnSpPr>
        <p:spPr>
          <a:xfrm>
            <a:off x="6242587" y="569095"/>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96" name="直線コネクタ 95">
            <a:extLst>
              <a:ext uri="{FF2B5EF4-FFF2-40B4-BE49-F238E27FC236}">
                <a16:creationId xmlns:a16="http://schemas.microsoft.com/office/drawing/2014/main" id="{650C72A6-3D4A-F72F-163E-7E6F8F6CFD9A}"/>
              </a:ext>
            </a:extLst>
          </p:cNvPr>
          <p:cNvCxnSpPr>
            <a:cxnSpLocks/>
          </p:cNvCxnSpPr>
          <p:nvPr userDrawn="1"/>
        </p:nvCxnSpPr>
        <p:spPr>
          <a:xfrm rot="5400000">
            <a:off x="10540774" y="100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0" name="直線コネクタ 99">
            <a:extLst>
              <a:ext uri="{FF2B5EF4-FFF2-40B4-BE49-F238E27FC236}">
                <a16:creationId xmlns:a16="http://schemas.microsoft.com/office/drawing/2014/main" id="{6E3E6ECF-C241-905E-53B6-B996B159FA2F}"/>
              </a:ext>
            </a:extLst>
          </p:cNvPr>
          <p:cNvCxnSpPr>
            <a:cxnSpLocks/>
          </p:cNvCxnSpPr>
          <p:nvPr userDrawn="1"/>
        </p:nvCxnSpPr>
        <p:spPr>
          <a:xfrm rot="5400000">
            <a:off x="10540774" y="136394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1" name="直線コネクタ 100">
            <a:extLst>
              <a:ext uri="{FF2B5EF4-FFF2-40B4-BE49-F238E27FC236}">
                <a16:creationId xmlns:a16="http://schemas.microsoft.com/office/drawing/2014/main" id="{DCABD40F-8E29-ABBE-2E92-C0AD13DE1FBA}"/>
              </a:ext>
            </a:extLst>
          </p:cNvPr>
          <p:cNvCxnSpPr>
            <a:cxnSpLocks/>
          </p:cNvCxnSpPr>
          <p:nvPr userDrawn="1"/>
        </p:nvCxnSpPr>
        <p:spPr>
          <a:xfrm rot="5400000">
            <a:off x="10540774" y="3610051"/>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2" name="直線コネクタ 101">
            <a:extLst>
              <a:ext uri="{FF2B5EF4-FFF2-40B4-BE49-F238E27FC236}">
                <a16:creationId xmlns:a16="http://schemas.microsoft.com/office/drawing/2014/main" id="{AF89D3CC-3BF7-3491-5CBD-E77C677F0035}"/>
              </a:ext>
            </a:extLst>
          </p:cNvPr>
          <p:cNvCxnSpPr>
            <a:cxnSpLocks/>
          </p:cNvCxnSpPr>
          <p:nvPr userDrawn="1"/>
        </p:nvCxnSpPr>
        <p:spPr>
          <a:xfrm rot="5400000">
            <a:off x="10540774" y="4068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3" name="直線コネクタ 102">
            <a:extLst>
              <a:ext uri="{FF2B5EF4-FFF2-40B4-BE49-F238E27FC236}">
                <a16:creationId xmlns:a16="http://schemas.microsoft.com/office/drawing/2014/main" id="{BB9F03E3-3A63-BD43-E04B-8D3E939F71AD}"/>
              </a:ext>
            </a:extLst>
          </p:cNvPr>
          <p:cNvCxnSpPr>
            <a:cxnSpLocks/>
          </p:cNvCxnSpPr>
          <p:nvPr userDrawn="1"/>
        </p:nvCxnSpPr>
        <p:spPr>
          <a:xfrm rot="5400000">
            <a:off x="10540774" y="62886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04" name="直線コネクタ 103">
            <a:extLst>
              <a:ext uri="{FF2B5EF4-FFF2-40B4-BE49-F238E27FC236}">
                <a16:creationId xmlns:a16="http://schemas.microsoft.com/office/drawing/2014/main" id="{9CEF71F1-D7D6-6348-1D88-A61C4B06383F}"/>
              </a:ext>
            </a:extLst>
          </p:cNvPr>
          <p:cNvCxnSpPr>
            <a:cxnSpLocks/>
          </p:cNvCxnSpPr>
          <p:nvPr userDrawn="1"/>
        </p:nvCxnSpPr>
        <p:spPr>
          <a:xfrm rot="5400000">
            <a:off x="10540774" y="6660000"/>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05" name="グループ化 104">
            <a:extLst>
              <a:ext uri="{FF2B5EF4-FFF2-40B4-BE49-F238E27FC236}">
                <a16:creationId xmlns:a16="http://schemas.microsoft.com/office/drawing/2014/main" id="{7FF96D99-978A-C962-B767-3E0FBF5654C7}"/>
              </a:ext>
            </a:extLst>
          </p:cNvPr>
          <p:cNvGrpSpPr/>
          <p:nvPr userDrawn="1"/>
        </p:nvGrpSpPr>
        <p:grpSpPr>
          <a:xfrm>
            <a:off x="673694" y="70872"/>
            <a:ext cx="822959" cy="386862"/>
            <a:chOff x="5064369" y="362573"/>
            <a:chExt cx="822959" cy="386862"/>
          </a:xfrm>
        </p:grpSpPr>
        <p:sp>
          <p:nvSpPr>
            <p:cNvPr id="106" name="角丸四角形 105">
              <a:extLst>
                <a:ext uri="{FF2B5EF4-FFF2-40B4-BE49-F238E27FC236}">
                  <a16:creationId xmlns:a16="http://schemas.microsoft.com/office/drawing/2014/main" id="{F1A757C9-DFAF-FF3A-B746-5E7454B20242}"/>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288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07" name="三角形 106">
              <a:extLst>
                <a:ext uri="{FF2B5EF4-FFF2-40B4-BE49-F238E27FC236}">
                  <a16:creationId xmlns:a16="http://schemas.microsoft.com/office/drawing/2014/main" id="{D3CDBE70-BBBC-E538-CEAF-A66AF8E171F4}"/>
                </a:ext>
              </a:extLst>
            </p:cNvPr>
            <p:cNvSpPr/>
            <p:nvPr userDrawn="1"/>
          </p:nvSpPr>
          <p:spPr>
            <a:xfrm rot="16200000">
              <a:off x="5162845" y="498756"/>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cxnSp>
        <p:nvCxnSpPr>
          <p:cNvPr id="108" name="直線コネクタ 107">
            <a:extLst>
              <a:ext uri="{FF2B5EF4-FFF2-40B4-BE49-F238E27FC236}">
                <a16:creationId xmlns:a16="http://schemas.microsoft.com/office/drawing/2014/main" id="{E202A22D-7629-A6D7-0191-364F2536428A}"/>
              </a:ext>
            </a:extLst>
          </p:cNvPr>
          <p:cNvCxnSpPr>
            <a:cxnSpLocks/>
          </p:cNvCxnSpPr>
          <p:nvPr userDrawn="1"/>
        </p:nvCxnSpPr>
        <p:spPr>
          <a:xfrm>
            <a:off x="493694"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cxnSp>
        <p:nvCxnSpPr>
          <p:cNvPr id="112" name="直線コネクタ 111">
            <a:extLst>
              <a:ext uri="{FF2B5EF4-FFF2-40B4-BE49-F238E27FC236}">
                <a16:creationId xmlns:a16="http://schemas.microsoft.com/office/drawing/2014/main" id="{530E4612-FC77-5C09-2931-C0EFB9263524}"/>
              </a:ext>
            </a:extLst>
          </p:cNvPr>
          <p:cNvCxnSpPr>
            <a:cxnSpLocks/>
          </p:cNvCxnSpPr>
          <p:nvPr userDrawn="1"/>
        </p:nvCxnSpPr>
        <p:spPr>
          <a:xfrm>
            <a:off x="11521912" y="264303"/>
            <a:ext cx="180000" cy="0"/>
          </a:xfrm>
          <a:prstGeom prst="line">
            <a:avLst/>
          </a:prstGeom>
          <a:ln w="25400">
            <a:solidFill>
              <a:schemeClr val="accent3"/>
            </a:solidFill>
            <a:prstDash val="sysDot"/>
          </a:ln>
        </p:spPr>
        <p:style>
          <a:lnRef idx="1">
            <a:schemeClr val="accent1"/>
          </a:lnRef>
          <a:fillRef idx="0">
            <a:schemeClr val="accent1"/>
          </a:fillRef>
          <a:effectRef idx="0">
            <a:schemeClr val="accent1"/>
          </a:effectRef>
          <a:fontRef idx="minor">
            <a:schemeClr val="tx1"/>
          </a:fontRef>
        </p:style>
      </p:cxnSp>
      <p:grpSp>
        <p:nvGrpSpPr>
          <p:cNvPr id="113" name="グループ化 112">
            <a:extLst>
              <a:ext uri="{FF2B5EF4-FFF2-40B4-BE49-F238E27FC236}">
                <a16:creationId xmlns:a16="http://schemas.microsoft.com/office/drawing/2014/main" id="{D5D9BB90-51EE-23BF-5F6F-E7AEB9DE8493}"/>
              </a:ext>
            </a:extLst>
          </p:cNvPr>
          <p:cNvGrpSpPr/>
          <p:nvPr userDrawn="1"/>
        </p:nvGrpSpPr>
        <p:grpSpPr>
          <a:xfrm>
            <a:off x="10706212" y="70872"/>
            <a:ext cx="822959" cy="386862"/>
            <a:chOff x="5064369" y="362573"/>
            <a:chExt cx="822959" cy="386862"/>
          </a:xfrm>
        </p:grpSpPr>
        <p:sp>
          <p:nvSpPr>
            <p:cNvPr id="114" name="角丸四角形 113">
              <a:extLst>
                <a:ext uri="{FF2B5EF4-FFF2-40B4-BE49-F238E27FC236}">
                  <a16:creationId xmlns:a16="http://schemas.microsoft.com/office/drawing/2014/main" id="{C8537784-AB00-E8B0-0ECC-C21610DA6958}"/>
                </a:ext>
              </a:extLst>
            </p:cNvPr>
            <p:cNvSpPr/>
            <p:nvPr userDrawn="1"/>
          </p:nvSpPr>
          <p:spPr>
            <a:xfrm>
              <a:off x="5064369" y="362573"/>
              <a:ext cx="822959" cy="386862"/>
            </a:xfrm>
            <a:prstGeom prst="roundRect">
              <a:avLst/>
            </a:prstGeom>
            <a:solidFill>
              <a:schemeClr val="bg1"/>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36000" rIns="0" bIns="0" numCol="1" spcCol="0" rtlCol="0" fromWordArt="0" anchor="ctr" anchorCtr="0" forceAA="0" compatLnSpc="1">
              <a:prstTxWarp prst="textNoShape">
                <a:avLst/>
              </a:prstTxWarp>
              <a:noAutofit/>
            </a:bodyPr>
            <a:lstStyle/>
            <a:p>
              <a:pPr algn="l"/>
              <a:r>
                <a:rPr kumimoji="1" lang="en-US" altLang="ja-JP" sz="1200" dirty="0">
                  <a:solidFill>
                    <a:schemeClr val="tx1"/>
                  </a:solidFill>
                  <a:latin typeface="Meiryo" panose="020B0604030504040204" pitchFamily="34" charset="-128"/>
                  <a:ea typeface="Meiryo" panose="020B0604030504040204" pitchFamily="34" charset="-128"/>
                </a:rPr>
                <a:t>15.60</a:t>
              </a:r>
              <a:endParaRPr kumimoji="1" lang="ja-JP" altLang="en-US" sz="1200" dirty="0">
                <a:solidFill>
                  <a:schemeClr val="tx1"/>
                </a:solidFill>
                <a:latin typeface="Meiryo" panose="020B0604030504040204" pitchFamily="34" charset="-128"/>
                <a:ea typeface="Meiryo" panose="020B0604030504040204" pitchFamily="34" charset="-128"/>
              </a:endParaRPr>
            </a:p>
          </p:txBody>
        </p:sp>
        <p:sp>
          <p:nvSpPr>
            <p:cNvPr id="115" name="三角形 114">
              <a:extLst>
                <a:ext uri="{FF2B5EF4-FFF2-40B4-BE49-F238E27FC236}">
                  <a16:creationId xmlns:a16="http://schemas.microsoft.com/office/drawing/2014/main" id="{658B9F04-5D2A-1186-143F-FA13810B9ECC}"/>
                </a:ext>
              </a:extLst>
            </p:cNvPr>
            <p:cNvSpPr/>
            <p:nvPr userDrawn="1"/>
          </p:nvSpPr>
          <p:spPr>
            <a:xfrm rot="5400000">
              <a:off x="5631768" y="498757"/>
              <a:ext cx="135988" cy="117231"/>
            </a:xfrm>
            <a:prstGeom prst="triangle">
              <a:avLst/>
            </a:prstGeom>
            <a:solidFill>
              <a:schemeClr val="accent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4" name="正方形/長方形 3">
            <a:extLst>
              <a:ext uri="{FF2B5EF4-FFF2-40B4-BE49-F238E27FC236}">
                <a16:creationId xmlns:a16="http://schemas.microsoft.com/office/drawing/2014/main" id="{ACC5F5CC-A932-E789-46A0-C1CF4B71C1DF}"/>
              </a:ext>
            </a:extLst>
          </p:cNvPr>
          <p:cNvSpPr/>
          <p:nvPr userDrawn="1"/>
        </p:nvSpPr>
        <p:spPr>
          <a:xfrm>
            <a:off x="11244575" y="1268412"/>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6" name="正方形/長方形 5">
            <a:extLst>
              <a:ext uri="{FF2B5EF4-FFF2-40B4-BE49-F238E27FC236}">
                <a16:creationId xmlns:a16="http://schemas.microsoft.com/office/drawing/2014/main" id="{CCCB3AF0-6008-4B70-0FAE-78551819EF45}"/>
              </a:ext>
            </a:extLst>
          </p:cNvPr>
          <p:cNvSpPr/>
          <p:nvPr userDrawn="1"/>
        </p:nvSpPr>
        <p:spPr>
          <a:xfrm>
            <a:off x="479425" y="1268413"/>
            <a:ext cx="468000" cy="5113337"/>
          </a:xfrm>
          <a:prstGeom prst="rect">
            <a:avLst/>
          </a:prstGeom>
          <a:solidFill>
            <a:schemeClr val="accent4">
              <a:alpha val="49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r"/>
            <a:endParaRPr kumimoji="1" lang="ja-JP" altLang="en-US" dirty="0">
              <a:solidFill>
                <a:schemeClr val="tx1"/>
              </a:solidFill>
            </a:endParaRPr>
          </a:p>
        </p:txBody>
      </p:sp>
      <p:sp>
        <p:nvSpPr>
          <p:cNvPr id="8" name="角丸四角形 7">
            <a:extLst>
              <a:ext uri="{FF2B5EF4-FFF2-40B4-BE49-F238E27FC236}">
                <a16:creationId xmlns:a16="http://schemas.microsoft.com/office/drawing/2014/main" id="{08A40A0B-F7BC-EE43-95C1-2D30DF3D1580}"/>
              </a:ext>
            </a:extLst>
          </p:cNvPr>
          <p:cNvSpPr/>
          <p:nvPr userDrawn="1"/>
        </p:nvSpPr>
        <p:spPr>
          <a:xfrm rot="5400000">
            <a:off x="186189" y="4803251"/>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9" name="直線矢印コネクタ 8">
            <a:extLst>
              <a:ext uri="{FF2B5EF4-FFF2-40B4-BE49-F238E27FC236}">
                <a16:creationId xmlns:a16="http://schemas.microsoft.com/office/drawing/2014/main" id="{98C49C64-5155-604B-5664-2D84A1118397}"/>
              </a:ext>
            </a:extLst>
          </p:cNvPr>
          <p:cNvCxnSpPr>
            <a:cxnSpLocks/>
          </p:cNvCxnSpPr>
          <p:nvPr userDrawn="1"/>
        </p:nvCxnSpPr>
        <p:spPr>
          <a:xfrm rot="5400000">
            <a:off x="720065" y="4507749"/>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角丸四角形 9">
            <a:extLst>
              <a:ext uri="{FF2B5EF4-FFF2-40B4-BE49-F238E27FC236}">
                <a16:creationId xmlns:a16="http://schemas.microsoft.com/office/drawing/2014/main" id="{C1E6CD8F-A1E7-D2CD-F6F2-B5D09C608E14}"/>
              </a:ext>
            </a:extLst>
          </p:cNvPr>
          <p:cNvSpPr/>
          <p:nvPr userDrawn="1"/>
        </p:nvSpPr>
        <p:spPr>
          <a:xfrm rot="5400000">
            <a:off x="10950783" y="4776037"/>
            <a:ext cx="1055028" cy="468556"/>
          </a:xfrm>
          <a:prstGeom prst="roundRect">
            <a:avLst>
              <a:gd name="adj" fmla="val 11663"/>
            </a:avLst>
          </a:prstGeom>
          <a:solidFill>
            <a:schemeClr val="bg1"/>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72000" tIns="36000" rIns="0" bIns="0" numCol="1" spcCol="0" rtlCol="0" fromWordArt="0" anchor="ctr" anchorCtr="0" forceAA="0" compatLnSpc="1">
            <a:prstTxWarp prst="textNoShape">
              <a:avLst/>
            </a:prstTxWarp>
            <a:noAutofit/>
          </a:bodyPr>
          <a:lstStyle/>
          <a:p>
            <a:pPr algn="ctr"/>
            <a:r>
              <a:rPr kumimoji="1" lang="en-US" altLang="ja-JP" sz="1200" dirty="0">
                <a:solidFill>
                  <a:schemeClr val="accent6"/>
                </a:solidFill>
                <a:latin typeface="Meiryo" panose="020B0604030504040204" pitchFamily="34" charset="-128"/>
                <a:ea typeface="Meiryo" panose="020B0604030504040204" pitchFamily="34" charset="-128"/>
              </a:rPr>
              <a:t>1.3 </a:t>
            </a:r>
            <a:r>
              <a:rPr kumimoji="1" lang="ja-JP" altLang="en-US" sz="1200">
                <a:solidFill>
                  <a:schemeClr val="accent6"/>
                </a:solidFill>
                <a:latin typeface="Meiryo" panose="020B0604030504040204" pitchFamily="34" charset="-128"/>
                <a:ea typeface="Meiryo" panose="020B0604030504040204" pitchFamily="34" charset="-128"/>
              </a:rPr>
              <a:t>幅</a:t>
            </a:r>
            <a:endParaRPr kumimoji="1" lang="ja-JP" altLang="en-US" sz="1200" dirty="0">
              <a:solidFill>
                <a:schemeClr val="accent6"/>
              </a:solidFill>
              <a:latin typeface="Meiryo" panose="020B0604030504040204" pitchFamily="34" charset="-128"/>
              <a:ea typeface="Meiryo" panose="020B0604030504040204" pitchFamily="34" charset="-128"/>
            </a:endParaRPr>
          </a:p>
        </p:txBody>
      </p:sp>
      <p:cxnSp>
        <p:nvCxnSpPr>
          <p:cNvPr id="11" name="直線矢印コネクタ 10">
            <a:extLst>
              <a:ext uri="{FF2B5EF4-FFF2-40B4-BE49-F238E27FC236}">
                <a16:creationId xmlns:a16="http://schemas.microsoft.com/office/drawing/2014/main" id="{D8DFD872-27EF-E15F-A98B-90E83EF86EEA}"/>
              </a:ext>
            </a:extLst>
          </p:cNvPr>
          <p:cNvCxnSpPr>
            <a:cxnSpLocks/>
          </p:cNvCxnSpPr>
          <p:nvPr userDrawn="1"/>
        </p:nvCxnSpPr>
        <p:spPr>
          <a:xfrm rot="5400000">
            <a:off x="11484659" y="4480535"/>
            <a:ext cx="0" cy="456231"/>
          </a:xfrm>
          <a:prstGeom prst="straightConnector1">
            <a:avLst/>
          </a:prstGeom>
          <a:ln>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738500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中表紙A">
    <p:bg>
      <p:bgPr>
        <a:solidFill>
          <a:schemeClr val="accent6"/>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広告主・電通</a:t>
            </a:r>
            <a:r>
              <a:rPr kumimoji="1" lang="en-US" altLang="ja-JP"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G</a:t>
            </a: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pic>
        <p:nvPicPr>
          <p:cNvPr id="10" name="図 9">
            <a:extLst>
              <a:ext uri="{FF2B5EF4-FFF2-40B4-BE49-F238E27FC236}">
                <a16:creationId xmlns:a16="http://schemas.microsoft.com/office/drawing/2014/main" id="{EFA4F973-5FB3-CDB6-98C3-A4545C89E38A}"/>
              </a:ext>
            </a:extLst>
          </p:cNvPr>
          <p:cNvPicPr>
            <a:picLocks noChangeAspect="1"/>
          </p:cNvPicPr>
          <p:nvPr userDrawn="1"/>
        </p:nvPicPr>
        <p:blipFill>
          <a:blip r:embed="rId2"/>
          <a:stretch>
            <a:fillRect/>
          </a:stretch>
        </p:blipFill>
        <p:spPr>
          <a:xfrm>
            <a:off x="9875319" y="684004"/>
            <a:ext cx="2316681" cy="5462489"/>
          </a:xfrm>
          <a:prstGeom prst="rect">
            <a:avLst/>
          </a:prstGeom>
        </p:spPr>
      </p:pic>
      <p:pic>
        <p:nvPicPr>
          <p:cNvPr id="9" name="図 8">
            <a:extLst>
              <a:ext uri="{FF2B5EF4-FFF2-40B4-BE49-F238E27FC236}">
                <a16:creationId xmlns:a16="http://schemas.microsoft.com/office/drawing/2014/main" id="{5A5EECFE-760C-2760-3BE9-AF7777CE8221}"/>
              </a:ext>
            </a:extLst>
          </p:cNvPr>
          <p:cNvPicPr>
            <a:picLocks noChangeAspect="1"/>
          </p:cNvPicPr>
          <p:nvPr userDrawn="1"/>
        </p:nvPicPr>
        <p:blipFill rotWithShape="1">
          <a:blip r:embed="rId3">
            <a:duotone>
              <a:schemeClr val="accent6">
                <a:shade val="45000"/>
                <a:satMod val="135000"/>
              </a:schemeClr>
              <a:prstClr val="white"/>
            </a:duotone>
          </a:blip>
          <a:srcRect l="49853" r="146"/>
          <a:stretch/>
        </p:blipFill>
        <p:spPr>
          <a:xfrm>
            <a:off x="6240463" y="0"/>
            <a:ext cx="6078238" cy="6858000"/>
          </a:xfrm>
          <a:prstGeom prst="rect">
            <a:avLst/>
          </a:prstGeom>
        </p:spPr>
      </p:pic>
      <p:sp>
        <p:nvSpPr>
          <p:cNvPr id="6" name="テキスト ボックス 5">
            <a:extLst>
              <a:ext uri="{FF2B5EF4-FFF2-40B4-BE49-F238E27FC236}">
                <a16:creationId xmlns:a16="http://schemas.microsoft.com/office/drawing/2014/main" id="{C4313853-437D-989A-C7C2-802B935B3961}"/>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22657682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04_裏表紙A">
    <p:spTree>
      <p:nvGrpSpPr>
        <p:cNvPr id="1" name=""/>
        <p:cNvGrpSpPr/>
        <p:nvPr/>
      </p:nvGrpSpPr>
      <p:grpSpPr>
        <a:xfrm>
          <a:off x="0" y="0"/>
          <a:ext cx="0" cy="0"/>
          <a:chOff x="0" y="0"/>
          <a:chExt cx="0" cy="0"/>
        </a:xfrm>
      </p:grpSpPr>
      <p:pic>
        <p:nvPicPr>
          <p:cNvPr id="3" name="図 2" descr="携帯電話を持っている手&#10;&#10;自動的に生成された説明">
            <a:extLst>
              <a:ext uri="{FF2B5EF4-FFF2-40B4-BE49-F238E27FC236}">
                <a16:creationId xmlns:a16="http://schemas.microsoft.com/office/drawing/2014/main" id="{A52EC963-FF80-2A0D-D631-36C3311A3CD5}"/>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6056" t="8779" b="-142"/>
          <a:stretch/>
        </p:blipFill>
        <p:spPr>
          <a:xfrm>
            <a:off x="-20531" y="-1"/>
            <a:ext cx="12212531" cy="6869549"/>
          </a:xfrm>
          <a:prstGeom prst="rect">
            <a:avLst/>
          </a:prstGeom>
        </p:spPr>
      </p:pic>
      <p:sp>
        <p:nvSpPr>
          <p:cNvPr id="9" name="角丸四角形 8">
            <a:extLst>
              <a:ext uri="{FF2B5EF4-FFF2-40B4-BE49-F238E27FC236}">
                <a16:creationId xmlns:a16="http://schemas.microsoft.com/office/drawing/2014/main" id="{ED902A33-118E-B90B-C162-41CFFF44BCD9}"/>
              </a:ext>
            </a:extLst>
          </p:cNvPr>
          <p:cNvSpPr/>
          <p:nvPr userDrawn="1"/>
        </p:nvSpPr>
        <p:spPr>
          <a:xfrm>
            <a:off x="235107" y="226781"/>
            <a:ext cx="1833164" cy="3204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4" name="正方形/長方形 3">
            <a:extLst>
              <a:ext uri="{FF2B5EF4-FFF2-40B4-BE49-F238E27FC236}">
                <a16:creationId xmlns:a16="http://schemas.microsoft.com/office/drawing/2014/main" id="{A3B30A58-65AD-EB61-D84D-CAF36D2BC4DE}"/>
              </a:ext>
            </a:extLst>
          </p:cNvPr>
          <p:cNvSpPr/>
          <p:nvPr userDrawn="1"/>
        </p:nvSpPr>
        <p:spPr>
          <a:xfrm rot="10800000">
            <a:off x="-20531" y="3404568"/>
            <a:ext cx="12212531" cy="3453432"/>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5" name="テキスト ボックス 4">
            <a:extLst>
              <a:ext uri="{FF2B5EF4-FFF2-40B4-BE49-F238E27FC236}">
                <a16:creationId xmlns:a16="http://schemas.microsoft.com/office/drawing/2014/main" id="{A7D9DE59-EBA5-DAE3-D587-6A9A5F53497E}"/>
              </a:ext>
            </a:extLst>
          </p:cNvPr>
          <p:cNvSpPr txBox="1"/>
          <p:nvPr userDrawn="1"/>
        </p:nvSpPr>
        <p:spPr>
          <a:xfrm>
            <a:off x="4304574" y="5220647"/>
            <a:ext cx="3562321" cy="433965"/>
          </a:xfrm>
          <a:prstGeom prst="rect">
            <a:avLst/>
          </a:prstGeom>
          <a:noFill/>
        </p:spPr>
        <p:txBody>
          <a:bodyPr wrap="non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 altLang="ja-JP" sz="1200" b="0" i="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a:solidFill>
                  <a:schemeClr val="bg1"/>
                </a:solidFill>
                <a:latin typeface="Meiryo" panose="020B0604030504040204" pitchFamily="34" charset="-128"/>
                <a:ea typeface="Meiryo" panose="020B0604030504040204" pitchFamily="34" charset="-128"/>
              </a:rPr>
            </a:br>
            <a:r>
              <a:rPr lang="en-US" altLang="ja-JP" sz="1200" b="0" i="0">
                <a:solidFill>
                  <a:schemeClr val="bg1"/>
                </a:solidFill>
                <a:latin typeface="Meiryo" panose="020B0604030504040204" pitchFamily="34" charset="-128"/>
                <a:ea typeface="Meiryo" panose="020B0604030504040204" pitchFamily="34" charset="-128"/>
                <a:cs typeface="Segoe UI" panose="020B0502040204020203" pitchFamily="34" charset="0"/>
              </a:rPr>
              <a:t>https://www.lycbiz.com/jp/service/yahoo-ads/</a:t>
            </a:r>
            <a:endParaRPr kumimoji="1" lang="ja-JP" altLang="en-US" sz="1200" b="0" i="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6" name="テキスト ボックス 5">
            <a:extLst>
              <a:ext uri="{FF2B5EF4-FFF2-40B4-BE49-F238E27FC236}">
                <a16:creationId xmlns:a16="http://schemas.microsoft.com/office/drawing/2014/main" id="{AA540436-4018-F1DC-7AE6-8435F35D3A70}"/>
              </a:ext>
            </a:extLst>
          </p:cNvPr>
          <p:cNvSpPr txBox="1"/>
          <p:nvPr userDrawn="1"/>
        </p:nvSpPr>
        <p:spPr>
          <a:xfrm>
            <a:off x="10943753" y="6444396"/>
            <a:ext cx="1122423" cy="230832"/>
          </a:xfrm>
          <a:prstGeom prst="rect">
            <a:avLst/>
          </a:prstGeom>
          <a:noFill/>
        </p:spPr>
        <p:txBody>
          <a:bodyPr wrap="none" rtlCol="0">
            <a:spAutoFit/>
          </a:bodyPr>
          <a:lstStyle/>
          <a:p>
            <a:pPr algn="r"/>
            <a:r>
              <a:rPr lang="en" altLang="ko-JP" sz="900" b="0" i="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pic>
        <p:nvPicPr>
          <p:cNvPr id="7" name="図 6">
            <a:extLst>
              <a:ext uri="{FF2B5EF4-FFF2-40B4-BE49-F238E27FC236}">
                <a16:creationId xmlns:a16="http://schemas.microsoft.com/office/drawing/2014/main" id="{29F53CF0-388F-C77A-DBB2-7E765F87C5D6}"/>
              </a:ext>
            </a:extLst>
          </p:cNvPr>
          <p:cNvPicPr>
            <a:picLocks noChangeAspect="1"/>
          </p:cNvPicPr>
          <p:nvPr userDrawn="1"/>
        </p:nvPicPr>
        <p:blipFill>
          <a:blip r:embed="rId3"/>
          <a:stretch>
            <a:fillRect/>
          </a:stretch>
        </p:blipFill>
        <p:spPr>
          <a:xfrm>
            <a:off x="4993948" y="4346303"/>
            <a:ext cx="2183572" cy="379752"/>
          </a:xfrm>
          <a:prstGeom prst="rect">
            <a:avLst/>
          </a:prstGeom>
        </p:spPr>
      </p:pic>
    </p:spTree>
    <p:extLst>
      <p:ext uri="{BB962C8B-B14F-4D97-AF65-F5344CB8AC3E}">
        <p14:creationId xmlns:p14="http://schemas.microsoft.com/office/powerpoint/2010/main" val="2504830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03_中表紙B_">
    <p:bg>
      <p:bgPr>
        <a:solidFill>
          <a:srgbClr val="F3F3F3"/>
        </a:solidFill>
        <a:effectLst/>
      </p:bgPr>
    </p:bg>
    <p:spTree>
      <p:nvGrpSpPr>
        <p:cNvPr id="1" name=""/>
        <p:cNvGrpSpPr/>
        <p:nvPr/>
      </p:nvGrpSpPr>
      <p:grpSpPr>
        <a:xfrm>
          <a:off x="0" y="0"/>
          <a:ext cx="0" cy="0"/>
          <a:chOff x="0" y="0"/>
          <a:chExt cx="0" cy="0"/>
        </a:xfrm>
      </p:grpSpPr>
      <p:sp>
        <p:nvSpPr>
          <p:cNvPr id="3" name="正方形/長方形 2">
            <a:extLst>
              <a:ext uri="{FF2B5EF4-FFF2-40B4-BE49-F238E27FC236}">
                <a16:creationId xmlns:a16="http://schemas.microsoft.com/office/drawing/2014/main" id="{2A4889B4-FDDA-43F0-D83B-9FBF593BC268}"/>
              </a:ext>
            </a:extLst>
          </p:cNvPr>
          <p:cNvSpPr/>
          <p:nvPr userDrawn="1"/>
        </p:nvSpPr>
        <p:spPr>
          <a:xfrm>
            <a:off x="0" y="0"/>
            <a:ext cx="12193200" cy="6858000"/>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正方形/長方形 7">
            <a:extLst>
              <a:ext uri="{FF2B5EF4-FFF2-40B4-BE49-F238E27FC236}">
                <a16:creationId xmlns:a16="http://schemas.microsoft.com/office/drawing/2014/main" id="{FC6CB2AA-D1AF-701E-4FD0-219744D12131}"/>
              </a:ext>
            </a:extLst>
          </p:cNvPr>
          <p:cNvSpPr/>
          <p:nvPr userDrawn="1"/>
        </p:nvSpPr>
        <p:spPr>
          <a:xfrm rot="864741">
            <a:off x="8169154" y="-308222"/>
            <a:ext cx="4799272" cy="7887262"/>
          </a:xfrm>
          <a:custGeom>
            <a:avLst/>
            <a:gdLst>
              <a:gd name="connsiteX0" fmla="*/ 0 w 4420701"/>
              <a:gd name="connsiteY0" fmla="*/ 0 h 8788397"/>
              <a:gd name="connsiteX1" fmla="*/ 4420701 w 4420701"/>
              <a:gd name="connsiteY1" fmla="*/ 0 h 8788397"/>
              <a:gd name="connsiteX2" fmla="*/ 4420701 w 4420701"/>
              <a:gd name="connsiteY2" fmla="*/ 8788397 h 8788397"/>
              <a:gd name="connsiteX3" fmla="*/ 0 w 4420701"/>
              <a:gd name="connsiteY3" fmla="*/ 8788397 h 8788397"/>
              <a:gd name="connsiteX4" fmla="*/ 0 w 4420701"/>
              <a:gd name="connsiteY4" fmla="*/ 0 h 8788397"/>
              <a:gd name="connsiteX0" fmla="*/ 21491 w 4420701"/>
              <a:gd name="connsiteY0" fmla="*/ 1343208 h 8788397"/>
              <a:gd name="connsiteX1" fmla="*/ 4420701 w 4420701"/>
              <a:gd name="connsiteY1" fmla="*/ 0 h 8788397"/>
              <a:gd name="connsiteX2" fmla="*/ 4420701 w 4420701"/>
              <a:gd name="connsiteY2" fmla="*/ 8788397 h 8788397"/>
              <a:gd name="connsiteX3" fmla="*/ 0 w 4420701"/>
              <a:gd name="connsiteY3" fmla="*/ 8788397 h 8788397"/>
              <a:gd name="connsiteX4" fmla="*/ 21491 w 4420701"/>
              <a:gd name="connsiteY4" fmla="*/ 1343208 h 8788397"/>
              <a:gd name="connsiteX0" fmla="*/ 21491 w 4420701"/>
              <a:gd name="connsiteY0" fmla="*/ 178816 h 7624005"/>
              <a:gd name="connsiteX1" fmla="*/ 2723812 w 4420701"/>
              <a:gd name="connsiteY1" fmla="*/ 0 h 7624005"/>
              <a:gd name="connsiteX2" fmla="*/ 4420701 w 4420701"/>
              <a:gd name="connsiteY2" fmla="*/ 7624005 h 7624005"/>
              <a:gd name="connsiteX3" fmla="*/ 0 w 4420701"/>
              <a:gd name="connsiteY3" fmla="*/ 7624005 h 7624005"/>
              <a:gd name="connsiteX4" fmla="*/ 21491 w 4420701"/>
              <a:gd name="connsiteY4" fmla="*/ 178816 h 7624005"/>
              <a:gd name="connsiteX0" fmla="*/ 21491 w 4420701"/>
              <a:gd name="connsiteY0" fmla="*/ 660290 h 8105479"/>
              <a:gd name="connsiteX1" fmla="*/ 2707978 w 4420701"/>
              <a:gd name="connsiteY1" fmla="*/ 0 h 8105479"/>
              <a:gd name="connsiteX2" fmla="*/ 4420701 w 4420701"/>
              <a:gd name="connsiteY2" fmla="*/ 8105479 h 8105479"/>
              <a:gd name="connsiteX3" fmla="*/ 0 w 4420701"/>
              <a:gd name="connsiteY3" fmla="*/ 8105479 h 8105479"/>
              <a:gd name="connsiteX4" fmla="*/ 21491 w 4420701"/>
              <a:gd name="connsiteY4" fmla="*/ 660290 h 8105479"/>
              <a:gd name="connsiteX0" fmla="*/ 21491 w 4410801"/>
              <a:gd name="connsiteY0" fmla="*/ 660290 h 8105479"/>
              <a:gd name="connsiteX1" fmla="*/ 2707978 w 4410801"/>
              <a:gd name="connsiteY1" fmla="*/ 0 h 8105479"/>
              <a:gd name="connsiteX2" fmla="*/ 4410801 w 4410801"/>
              <a:gd name="connsiteY2" fmla="*/ 6597444 h 8105479"/>
              <a:gd name="connsiteX3" fmla="*/ 0 w 4410801"/>
              <a:gd name="connsiteY3" fmla="*/ 8105479 h 8105479"/>
              <a:gd name="connsiteX4" fmla="*/ 21491 w 4410801"/>
              <a:gd name="connsiteY4" fmla="*/ 660290 h 8105479"/>
              <a:gd name="connsiteX0" fmla="*/ 415464 w 4804774"/>
              <a:gd name="connsiteY0" fmla="*/ 660290 h 7936978"/>
              <a:gd name="connsiteX1" fmla="*/ 3101951 w 4804774"/>
              <a:gd name="connsiteY1" fmla="*/ 0 h 7936978"/>
              <a:gd name="connsiteX2" fmla="*/ 4804774 w 4804774"/>
              <a:gd name="connsiteY2" fmla="*/ 6597444 h 7936978"/>
              <a:gd name="connsiteX3" fmla="*/ 0 w 4804774"/>
              <a:gd name="connsiteY3" fmla="*/ 7936978 h 7936978"/>
              <a:gd name="connsiteX4" fmla="*/ 415464 w 4804774"/>
              <a:gd name="connsiteY4" fmla="*/ 660290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10958 w 4804774"/>
              <a:gd name="connsiteY0" fmla="*/ 427608 h 7936978"/>
              <a:gd name="connsiteX1" fmla="*/ 3101951 w 4804774"/>
              <a:gd name="connsiteY1" fmla="*/ 0 h 7936978"/>
              <a:gd name="connsiteX2" fmla="*/ 4804774 w 4804774"/>
              <a:gd name="connsiteY2" fmla="*/ 6597444 h 7936978"/>
              <a:gd name="connsiteX3" fmla="*/ 0 w 4804774"/>
              <a:gd name="connsiteY3" fmla="*/ 7936978 h 7936978"/>
              <a:gd name="connsiteX4" fmla="*/ 1110958 w 4804774"/>
              <a:gd name="connsiteY4" fmla="*/ 427608 h 7936978"/>
              <a:gd name="connsiteX0" fmla="*/ 1103714 w 4804774"/>
              <a:gd name="connsiteY0" fmla="*/ 530624 h 7936978"/>
              <a:gd name="connsiteX1" fmla="*/ 3101951 w 4804774"/>
              <a:gd name="connsiteY1" fmla="*/ 0 h 7936978"/>
              <a:gd name="connsiteX2" fmla="*/ 4804774 w 4804774"/>
              <a:gd name="connsiteY2" fmla="*/ 6597444 h 7936978"/>
              <a:gd name="connsiteX3" fmla="*/ 0 w 4804774"/>
              <a:gd name="connsiteY3" fmla="*/ 7936978 h 7936978"/>
              <a:gd name="connsiteX4" fmla="*/ 1103714 w 4804774"/>
              <a:gd name="connsiteY4" fmla="*/ 530624 h 7936978"/>
              <a:gd name="connsiteX0" fmla="*/ 1090082 w 4791142"/>
              <a:gd name="connsiteY0" fmla="*/ 530624 h 7887262"/>
              <a:gd name="connsiteX1" fmla="*/ 3088319 w 4791142"/>
              <a:gd name="connsiteY1" fmla="*/ 0 h 7887262"/>
              <a:gd name="connsiteX2" fmla="*/ 4791142 w 4791142"/>
              <a:gd name="connsiteY2" fmla="*/ 6597444 h 7887262"/>
              <a:gd name="connsiteX3" fmla="*/ 0 w 4791142"/>
              <a:gd name="connsiteY3" fmla="*/ 7887262 h 7887262"/>
              <a:gd name="connsiteX4" fmla="*/ 1090082 w 4791142"/>
              <a:gd name="connsiteY4" fmla="*/ 530624 h 7887262"/>
              <a:gd name="connsiteX0" fmla="*/ 1090082 w 4799272"/>
              <a:gd name="connsiteY0" fmla="*/ 530624 h 7887262"/>
              <a:gd name="connsiteX1" fmla="*/ 3088319 w 4799272"/>
              <a:gd name="connsiteY1" fmla="*/ 0 h 7887262"/>
              <a:gd name="connsiteX2" fmla="*/ 4799272 w 4799272"/>
              <a:gd name="connsiteY2" fmla="*/ 6654774 h 7887262"/>
              <a:gd name="connsiteX3" fmla="*/ 0 w 4799272"/>
              <a:gd name="connsiteY3" fmla="*/ 7887262 h 7887262"/>
              <a:gd name="connsiteX4" fmla="*/ 1090082 w 4799272"/>
              <a:gd name="connsiteY4" fmla="*/ 530624 h 78872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9272" h="7887262">
                <a:moveTo>
                  <a:pt x="1090082" y="530624"/>
                </a:moveTo>
                <a:lnTo>
                  <a:pt x="3088319" y="0"/>
                </a:lnTo>
                <a:lnTo>
                  <a:pt x="4799272" y="6654774"/>
                </a:lnTo>
                <a:lnTo>
                  <a:pt x="0" y="7887262"/>
                </a:lnTo>
                <a:cubicBezTo>
                  <a:pt x="518324" y="5085350"/>
                  <a:pt x="727961" y="2995674"/>
                  <a:pt x="1090082" y="530624"/>
                </a:cubicBezTo>
                <a:close/>
              </a:path>
            </a:pathLst>
          </a:cu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3" name="角丸四角形 22">
            <a:extLst>
              <a:ext uri="{FF2B5EF4-FFF2-40B4-BE49-F238E27FC236}">
                <a16:creationId xmlns:a16="http://schemas.microsoft.com/office/drawing/2014/main" id="{FD53376E-B6C7-4319-C400-B215E55B2A13}"/>
              </a:ext>
            </a:extLst>
          </p:cNvPr>
          <p:cNvSpPr/>
          <p:nvPr userDrawn="1"/>
        </p:nvSpPr>
        <p:spPr>
          <a:xfrm>
            <a:off x="10126800" y="198160"/>
            <a:ext cx="1833164" cy="324000"/>
          </a:xfrm>
          <a:prstGeom prst="roundRect">
            <a:avLst>
              <a:gd name="adj" fmla="val 9836"/>
            </a:avLst>
          </a:prstGeom>
          <a:noFill/>
          <a:ln w="6350" cap="flat" cmpd="sng" algn="ctr">
            <a:solidFill>
              <a:srgbClr val="FFFFFF"/>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1000" b="1" i="0" u="none" strike="noStrike" kern="0" cap="none" spc="300" normalizeH="0" baseline="0" noProof="0" dirty="0">
                <a:ln>
                  <a:noFill/>
                </a:ln>
                <a:solidFill>
                  <a:srgbClr val="FFFFFF"/>
                </a:solidFill>
                <a:effectLst/>
                <a:uLnTx/>
                <a:uFillTx/>
                <a:latin typeface="Meiryo" panose="020B0604030504040204" pitchFamily="34" charset="-128"/>
                <a:ea typeface="メイリオ" panose="020B0604030504040204" pitchFamily="34" charset="-128"/>
                <a:cs typeface="メイリオ" pitchFamily="50" charset="-128"/>
              </a:rPr>
              <a:t>社外秘</a:t>
            </a:r>
          </a:p>
        </p:txBody>
      </p:sp>
      <p:sp>
        <p:nvSpPr>
          <p:cNvPr id="24" name="テキスト ボックス 23">
            <a:extLst>
              <a:ext uri="{FF2B5EF4-FFF2-40B4-BE49-F238E27FC236}">
                <a16:creationId xmlns:a16="http://schemas.microsoft.com/office/drawing/2014/main" id="{FC55C89C-DCB3-09E6-CB20-CDD60151C1C2}"/>
              </a:ext>
            </a:extLst>
          </p:cNvPr>
          <p:cNvSpPr txBox="1"/>
          <p:nvPr userDrawn="1"/>
        </p:nvSpPr>
        <p:spPr>
          <a:xfrm>
            <a:off x="11004298" y="6444396"/>
            <a:ext cx="957314" cy="215444"/>
          </a:xfrm>
          <a:prstGeom prst="rect">
            <a:avLst/>
          </a:prstGeom>
          <a:noFill/>
        </p:spPr>
        <p:txBody>
          <a:bodyPr wrap="none" rtlCol="0">
            <a:spAutoFit/>
          </a:bodyPr>
          <a:lstStyle/>
          <a:p>
            <a:pPr algn="r">
              <a:defRPr/>
            </a:pPr>
            <a:r>
              <a:rPr lang="en" altLang="ja-JP" sz="800" dirty="0">
                <a:solidFill>
                  <a:srgbClr val="FFFFFF"/>
                </a:solidFill>
                <a:latin typeface="Meiryo" panose="020B0604030504040204" pitchFamily="34" charset="-128"/>
              </a:rPr>
              <a:t>© Yahoo Japan</a:t>
            </a:r>
            <a:endParaRPr lang="ja-JP" altLang="en-US" sz="800" dirty="0">
              <a:solidFill>
                <a:srgbClr val="FFFFFF"/>
              </a:solidFill>
              <a:latin typeface="Meiryo" panose="020B0604030504040204" pitchFamily="34" charset="-128"/>
            </a:endParaRPr>
          </a:p>
        </p:txBody>
      </p:sp>
      <p:cxnSp>
        <p:nvCxnSpPr>
          <p:cNvPr id="4" name="直線コネクタ 3">
            <a:extLst>
              <a:ext uri="{FF2B5EF4-FFF2-40B4-BE49-F238E27FC236}">
                <a16:creationId xmlns:a16="http://schemas.microsoft.com/office/drawing/2014/main" id="{AD25D10A-C71A-6286-063C-1B68277E8F06}"/>
              </a:ext>
            </a:extLst>
          </p:cNvPr>
          <p:cNvCxnSpPr>
            <a:cxnSpLocks/>
          </p:cNvCxnSpPr>
          <p:nvPr userDrawn="1"/>
        </p:nvCxnSpPr>
        <p:spPr>
          <a:xfrm>
            <a:off x="1354071" y="2750273"/>
            <a:ext cx="3600400" cy="0"/>
          </a:xfrm>
          <a:prstGeom prst="line">
            <a:avLst/>
          </a:prstGeom>
          <a:ln w="28575" cap="rnd">
            <a:solidFill>
              <a:schemeClr val="accent6"/>
            </a:solidFill>
          </a:ln>
        </p:spPr>
        <p:style>
          <a:lnRef idx="1">
            <a:schemeClr val="accent1"/>
          </a:lnRef>
          <a:fillRef idx="0">
            <a:schemeClr val="accent1"/>
          </a:fillRef>
          <a:effectRef idx="0">
            <a:schemeClr val="accent1"/>
          </a:effectRef>
          <a:fontRef idx="minor">
            <a:schemeClr val="tx1"/>
          </a:fontRef>
        </p:style>
      </p:cxnSp>
      <p:sp>
        <p:nvSpPr>
          <p:cNvPr id="16" name="図プレースホルダー 4">
            <a:extLst>
              <a:ext uri="{FF2B5EF4-FFF2-40B4-BE49-F238E27FC236}">
                <a16:creationId xmlns:a16="http://schemas.microsoft.com/office/drawing/2014/main" id="{D0F1065E-9EE2-595B-5967-C37FE139540D}"/>
              </a:ext>
            </a:extLst>
          </p:cNvPr>
          <p:cNvSpPr>
            <a:spLocks noGrp="1"/>
          </p:cNvSpPr>
          <p:nvPr>
            <p:ph type="pic" sz="quarter" idx="15"/>
          </p:nvPr>
        </p:nvSpPr>
        <p:spPr>
          <a:xfrm>
            <a:off x="2347737" y="2986688"/>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17" name="テキスト プレースホルダー 19">
            <a:extLst>
              <a:ext uri="{FF2B5EF4-FFF2-40B4-BE49-F238E27FC236}">
                <a16:creationId xmlns:a16="http://schemas.microsoft.com/office/drawing/2014/main" id="{BCD9A160-0491-4A8D-42E5-3734E2B7C760}"/>
              </a:ext>
            </a:extLst>
          </p:cNvPr>
          <p:cNvSpPr>
            <a:spLocks noGrp="1"/>
          </p:cNvSpPr>
          <p:nvPr>
            <p:ph type="body" sz="quarter" idx="18" hasCustomPrompt="1"/>
          </p:nvPr>
        </p:nvSpPr>
        <p:spPr>
          <a:xfrm>
            <a:off x="2565867" y="1260904"/>
            <a:ext cx="1150023" cy="1057321"/>
          </a:xfrm>
          <a:prstGeom prst="rect">
            <a:avLst/>
          </a:prstGeom>
        </p:spPr>
        <p:txBody>
          <a:bodyPr/>
          <a:lstStyle>
            <a:lvl1pPr>
              <a:defRPr sz="6600" b="1" i="1">
                <a:solidFill>
                  <a:srgbClr val="C00000"/>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a:p>
        </p:txBody>
      </p:sp>
      <p:sp>
        <p:nvSpPr>
          <p:cNvPr id="18" name="テキスト プレースホルダー 23">
            <a:extLst>
              <a:ext uri="{FF2B5EF4-FFF2-40B4-BE49-F238E27FC236}">
                <a16:creationId xmlns:a16="http://schemas.microsoft.com/office/drawing/2014/main" id="{744513E7-AD53-6DF1-2A47-F365F7D12551}"/>
              </a:ext>
            </a:extLst>
          </p:cNvPr>
          <p:cNvSpPr>
            <a:spLocks noGrp="1"/>
          </p:cNvSpPr>
          <p:nvPr>
            <p:ph type="body" sz="quarter" idx="19" hasCustomPrompt="1"/>
          </p:nvPr>
        </p:nvSpPr>
        <p:spPr>
          <a:xfrm>
            <a:off x="1354356" y="4622481"/>
            <a:ext cx="3600115" cy="1412875"/>
          </a:xfrm>
          <a:prstGeom prst="rect">
            <a:avLst/>
          </a:prstGeom>
        </p:spPr>
        <p:txBody>
          <a:bodyPr/>
          <a:lstStyle>
            <a:lvl1pPr algn="ctr">
              <a:defRPr b="1" spc="300">
                <a:solidFill>
                  <a:srgbClr val="C00000"/>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pic>
        <p:nvPicPr>
          <p:cNvPr id="5" name="図 4">
            <a:extLst>
              <a:ext uri="{FF2B5EF4-FFF2-40B4-BE49-F238E27FC236}">
                <a16:creationId xmlns:a16="http://schemas.microsoft.com/office/drawing/2014/main" id="{605C4C86-70CE-DCA9-EE67-9628884D3112}"/>
              </a:ext>
            </a:extLst>
          </p:cNvPr>
          <p:cNvPicPr>
            <a:picLocks noChangeAspect="1"/>
          </p:cNvPicPr>
          <p:nvPr userDrawn="1"/>
        </p:nvPicPr>
        <p:blipFill>
          <a:blip r:embed="rId2">
            <a:alphaModFix amt="50000"/>
          </a:blip>
          <a:stretch>
            <a:fillRect/>
          </a:stretch>
        </p:blipFill>
        <p:spPr>
          <a:xfrm>
            <a:off x="6666280" y="-37840"/>
            <a:ext cx="7804641" cy="7102315"/>
          </a:xfrm>
          <a:prstGeom prst="rect">
            <a:avLst/>
          </a:prstGeom>
        </p:spPr>
      </p:pic>
    </p:spTree>
    <p:extLst>
      <p:ext uri="{BB962C8B-B14F-4D97-AF65-F5344CB8AC3E}">
        <p14:creationId xmlns:p14="http://schemas.microsoft.com/office/powerpoint/2010/main" val="17147811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04_裏表紙B">
    <p:spTree>
      <p:nvGrpSpPr>
        <p:cNvPr id="1" name=""/>
        <p:cNvGrpSpPr/>
        <p:nvPr/>
      </p:nvGrpSpPr>
      <p:grpSpPr>
        <a:xfrm>
          <a:off x="0" y="0"/>
          <a:ext cx="0" cy="0"/>
          <a:chOff x="0" y="0"/>
          <a:chExt cx="0" cy="0"/>
        </a:xfrm>
      </p:grpSpPr>
      <p:sp>
        <p:nvSpPr>
          <p:cNvPr id="9" name="正方形/長方形 8">
            <a:extLst>
              <a:ext uri="{FF2B5EF4-FFF2-40B4-BE49-F238E27FC236}">
                <a16:creationId xmlns:a16="http://schemas.microsoft.com/office/drawing/2014/main" id="{F5BA8DCE-41A3-2BAA-D724-62FD7C39BABD}"/>
              </a:ext>
            </a:extLst>
          </p:cNvPr>
          <p:cNvSpPr/>
          <p:nvPr userDrawn="1"/>
        </p:nvSpPr>
        <p:spPr>
          <a:xfrm>
            <a:off x="5043" y="-27710"/>
            <a:ext cx="12198897" cy="6858000"/>
          </a:xfrm>
          <a:prstGeom prst="rect">
            <a:avLst/>
          </a:prstGeom>
          <a:solidFill>
            <a:schemeClr val="accent6"/>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l"/>
            <a:endParaRPr kumimoji="1" lang="ja-JP" altLang="en-US" dirty="0">
              <a:solidFill>
                <a:schemeClr val="tx1"/>
              </a:solidFill>
            </a:endParaRPr>
          </a:p>
        </p:txBody>
      </p:sp>
      <p:pic>
        <p:nvPicPr>
          <p:cNvPr id="8" name="図 7">
            <a:extLst>
              <a:ext uri="{FF2B5EF4-FFF2-40B4-BE49-F238E27FC236}">
                <a16:creationId xmlns:a16="http://schemas.microsoft.com/office/drawing/2014/main" id="{442A3F64-78EB-1692-43CF-CAE76C368D3A}"/>
              </a:ext>
            </a:extLst>
          </p:cNvPr>
          <p:cNvPicPr>
            <a:picLocks noChangeAspect="1"/>
          </p:cNvPicPr>
          <p:nvPr userDrawn="1"/>
        </p:nvPicPr>
        <p:blipFill rotWithShape="1">
          <a:blip r:embed="rId2">
            <a:alphaModFix amt="50000"/>
          </a:blip>
          <a:srcRect t="17506" r="17194"/>
          <a:stretch/>
        </p:blipFill>
        <p:spPr>
          <a:xfrm>
            <a:off x="5792829" y="-32096"/>
            <a:ext cx="6435952" cy="5579715"/>
          </a:xfrm>
          <a:prstGeom prst="rect">
            <a:avLst/>
          </a:prstGeom>
        </p:spPr>
      </p:pic>
      <p:pic>
        <p:nvPicPr>
          <p:cNvPr id="7" name="図 6">
            <a:extLst>
              <a:ext uri="{FF2B5EF4-FFF2-40B4-BE49-F238E27FC236}">
                <a16:creationId xmlns:a16="http://schemas.microsoft.com/office/drawing/2014/main" id="{43D03E48-901F-5E56-36B9-98F78FF03671}"/>
              </a:ext>
            </a:extLst>
          </p:cNvPr>
          <p:cNvPicPr>
            <a:picLocks noChangeAspect="1"/>
          </p:cNvPicPr>
          <p:nvPr userDrawn="1"/>
        </p:nvPicPr>
        <p:blipFill>
          <a:blip r:embed="rId3"/>
          <a:stretch>
            <a:fillRect/>
          </a:stretch>
        </p:blipFill>
        <p:spPr>
          <a:xfrm>
            <a:off x="947738" y="4586956"/>
            <a:ext cx="3528392" cy="675650"/>
          </a:xfrm>
          <a:prstGeom prst="rect">
            <a:avLst/>
          </a:prstGeom>
        </p:spPr>
      </p:pic>
      <p:sp>
        <p:nvSpPr>
          <p:cNvPr id="10" name="テキスト ボックス 9">
            <a:extLst>
              <a:ext uri="{FF2B5EF4-FFF2-40B4-BE49-F238E27FC236}">
                <a16:creationId xmlns:a16="http://schemas.microsoft.com/office/drawing/2014/main" id="{49F810C1-BD9F-682A-EF43-7090E223EDE4}"/>
              </a:ext>
            </a:extLst>
          </p:cNvPr>
          <p:cNvSpPr txBox="1"/>
          <p:nvPr userDrawn="1"/>
        </p:nvSpPr>
        <p:spPr>
          <a:xfrm>
            <a:off x="947738" y="5638181"/>
            <a:ext cx="3738589" cy="433965"/>
          </a:xfrm>
          <a:prstGeom prst="rect">
            <a:avLst/>
          </a:prstGeom>
          <a:noFill/>
        </p:spPr>
        <p:txBody>
          <a:bodyPr wrap="none" lIns="0" tIns="0" rIns="0" bIns="0" rtlCol="0">
            <a:sp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en" altLang="ja-JP" sz="1200" b="0" i="0" dirty="0">
                <a:solidFill>
                  <a:schemeClr val="bg1"/>
                </a:solidFill>
                <a:latin typeface="Meiryo" panose="020B0604030504040204" pitchFamily="34" charset="-128"/>
                <a:ea typeface="Meiryo" panose="020B0604030504040204" pitchFamily="34" charset="-128"/>
              </a:rPr>
              <a:t>Yahoo!</a:t>
            </a:r>
            <a:r>
              <a:rPr lang="ja-JP" altLang="en-US" sz="1200" b="0" i="0">
                <a:solidFill>
                  <a:schemeClr val="bg1"/>
                </a:solidFill>
                <a:latin typeface="Meiryo" panose="020B0604030504040204" pitchFamily="34" charset="-128"/>
                <a:ea typeface="Meiryo" panose="020B0604030504040204" pitchFamily="34" charset="-128"/>
              </a:rPr>
              <a:t>広告</a:t>
            </a:r>
            <a:r>
              <a:rPr lang="en-US" altLang="ja-JP" sz="1200" b="0" i="0" dirty="0">
                <a:solidFill>
                  <a:schemeClr val="bg1"/>
                </a:solidFill>
                <a:latin typeface="Meiryo" panose="020B0604030504040204" pitchFamily="34" charset="-128"/>
                <a:ea typeface="Meiryo" panose="020B0604030504040204" pitchFamily="34" charset="-128"/>
              </a:rPr>
              <a:t> </a:t>
            </a:r>
            <a:r>
              <a:rPr lang="ja-JP" altLang="en-US" sz="1200" b="0" i="0">
                <a:solidFill>
                  <a:schemeClr val="bg1"/>
                </a:solidFill>
                <a:latin typeface="Meiryo" panose="020B0604030504040204" pitchFamily="34" charset="-128"/>
                <a:ea typeface="Meiryo" panose="020B0604030504040204" pitchFamily="34" charset="-128"/>
              </a:rPr>
              <a:t>ウェブサイト</a:t>
            </a:r>
            <a:br>
              <a:rPr lang="en-US" altLang="ja-JP" sz="1200" dirty="0">
                <a:solidFill>
                  <a:schemeClr val="bg1"/>
                </a:solidFill>
                <a:latin typeface="Meiryo" panose="020B0604030504040204" pitchFamily="34" charset="-128"/>
                <a:ea typeface="Meiryo" panose="020B0604030504040204" pitchFamily="34" charset="-128"/>
              </a:rPr>
            </a:b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https://</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marketing.yahoo.co.jp</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/service/</a:t>
            </a:r>
            <a:r>
              <a:rPr lang="en-US" altLang="ja-JP" sz="1200" b="0" i="0" dirty="0" err="1">
                <a:solidFill>
                  <a:schemeClr val="bg1"/>
                </a:solidFill>
                <a:latin typeface="Meiryo" panose="020B0604030504040204" pitchFamily="34" charset="-128"/>
                <a:ea typeface="Meiryo" panose="020B0604030504040204" pitchFamily="34" charset="-128"/>
                <a:cs typeface="Segoe UI" panose="020B0502040204020203" pitchFamily="34" charset="0"/>
              </a:rPr>
              <a:t>yahooads</a:t>
            </a:r>
            <a:r>
              <a:rPr lang="en-US" altLang="ja-JP" sz="1200" b="0" i="0" dirty="0">
                <a:solidFill>
                  <a:schemeClr val="bg1"/>
                </a:solidFill>
                <a:latin typeface="Meiryo" panose="020B0604030504040204" pitchFamily="34" charset="-128"/>
                <a:ea typeface="Meiryo" panose="020B0604030504040204" pitchFamily="34" charset="-128"/>
                <a:cs typeface="Segoe UI" panose="020B0502040204020203" pitchFamily="34" charset="0"/>
              </a:rPr>
              <a:t>/</a:t>
            </a:r>
            <a:endParaRPr kumimoji="1" lang="ja-JP" altLang="en-US" sz="1200" b="0" i="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Tree>
    <p:extLst>
      <p:ext uri="{BB962C8B-B14F-4D97-AF65-F5344CB8AC3E}">
        <p14:creationId xmlns:p14="http://schemas.microsoft.com/office/powerpoint/2010/main" val="1967839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05_通常スライド_項目なし">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0">
            <a:extLst>
              <a:ext uri="{FF2B5EF4-FFF2-40B4-BE49-F238E27FC236}">
                <a16:creationId xmlns:a16="http://schemas.microsoft.com/office/drawing/2014/main" id="{B9BFD8FC-521A-C964-77BB-A16E781ECC1C}"/>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3" name="図 2">
            <a:extLst>
              <a:ext uri="{FF2B5EF4-FFF2-40B4-BE49-F238E27FC236}">
                <a16:creationId xmlns:a16="http://schemas.microsoft.com/office/drawing/2014/main" id="{2998CBA6-326F-D036-BE0C-47A66FB32A42}"/>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AD326A17-4006-DDD7-C227-FBC08460DB24}"/>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38153354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08_注意事項付きスライド">
    <p:bg>
      <p:bgPr>
        <a:solidFill>
          <a:srgbClr val="FFFFFF"/>
        </a:solidFill>
        <a:effectLst/>
      </p:bgPr>
    </p:bg>
    <p:spTree>
      <p:nvGrpSpPr>
        <p:cNvPr id="1" name=""/>
        <p:cNvGrpSpPr/>
        <p:nvPr/>
      </p:nvGrpSpPr>
      <p:grpSpPr>
        <a:xfrm>
          <a:off x="0" y="0"/>
          <a:ext cx="0" cy="0"/>
          <a:chOff x="0" y="0"/>
          <a:chExt cx="0" cy="0"/>
        </a:xfrm>
      </p:grpSpPr>
      <p:sp>
        <p:nvSpPr>
          <p:cNvPr id="5" name="正方形/長方形 9">
            <a:extLst>
              <a:ext uri="{FF2B5EF4-FFF2-40B4-BE49-F238E27FC236}">
                <a16:creationId xmlns:a16="http://schemas.microsoft.com/office/drawing/2014/main" id="{798469F6-4090-64A8-08D4-5CDD638DA58B}"/>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角丸四角形 3">
            <a:extLst>
              <a:ext uri="{FF2B5EF4-FFF2-40B4-BE49-F238E27FC236}">
                <a16:creationId xmlns:a16="http://schemas.microsoft.com/office/drawing/2014/main" id="{CB152F84-C7C3-BD22-5915-4F2368FEC972}"/>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社外秘</a:t>
            </a:r>
          </a:p>
        </p:txBody>
      </p:sp>
      <p:sp>
        <p:nvSpPr>
          <p:cNvPr id="3" name="正方形/長方形 2">
            <a:extLst>
              <a:ext uri="{FF2B5EF4-FFF2-40B4-BE49-F238E27FC236}">
                <a16:creationId xmlns:a16="http://schemas.microsoft.com/office/drawing/2014/main" id="{6313E818-687D-B150-054E-E9BB0DAD0FAC}"/>
              </a:ext>
            </a:extLst>
          </p:cNvPr>
          <p:cNvSpPr/>
          <p:nvPr userDrawn="1"/>
        </p:nvSpPr>
        <p:spPr>
          <a:xfrm>
            <a:off x="-600" y="5058000"/>
            <a:ext cx="12193200" cy="180000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sp>
        <p:nvSpPr>
          <p:cNvPr id="9" name="テキスト ボックス 8">
            <a:extLst>
              <a:ext uri="{FF2B5EF4-FFF2-40B4-BE49-F238E27FC236}">
                <a16:creationId xmlns:a16="http://schemas.microsoft.com/office/drawing/2014/main" id="{91E70D04-32CB-EA05-E737-417BCDE51563}"/>
              </a:ext>
            </a:extLst>
          </p:cNvPr>
          <p:cNvSpPr txBox="1"/>
          <p:nvPr userDrawn="1"/>
        </p:nvSpPr>
        <p:spPr>
          <a:xfrm>
            <a:off x="5733722" y="6615833"/>
            <a:ext cx="772647" cy="123111"/>
          </a:xfrm>
          <a:prstGeom prst="rect">
            <a:avLst/>
          </a:prstGeom>
          <a:noFill/>
        </p:spPr>
        <p:txBody>
          <a:bodyPr wrap="non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 altLang="ja-JP" sz="800" b="0" i="0" dirty="0">
                <a:solidFill>
                  <a:schemeClr val="bg2"/>
                </a:solidFill>
                <a:latin typeface="Meiryo" panose="020B0604030504040204" pitchFamily="34" charset="-128"/>
                <a:ea typeface="Meiryo" panose="020B0604030504040204" pitchFamily="34" charset="-128"/>
              </a:rPr>
              <a:t>© Yahoo Japan</a:t>
            </a:r>
            <a:endParaRPr kumimoji="1" lang="ja-JP" altLang="en-US" sz="800" b="0" i="0" dirty="0">
              <a:solidFill>
                <a:schemeClr val="bg2"/>
              </a:solidFill>
              <a:latin typeface="Meiryo" panose="020B0604030504040204" pitchFamily="34" charset="-128"/>
              <a:ea typeface="Meiryo" panose="020B0604030504040204" pitchFamily="34" charset="-128"/>
            </a:endParaRPr>
          </a:p>
        </p:txBody>
      </p:sp>
      <p:sp>
        <p:nvSpPr>
          <p:cNvPr id="14" name="テキスト プレースホルダー 10">
            <a:extLst>
              <a:ext uri="{FF2B5EF4-FFF2-40B4-BE49-F238E27FC236}">
                <a16:creationId xmlns:a16="http://schemas.microsoft.com/office/drawing/2014/main" id="{01F9FAE0-1E4B-164B-56B0-0FB482908AA4}"/>
              </a:ext>
            </a:extLst>
          </p:cNvPr>
          <p:cNvSpPr>
            <a:spLocks noGrp="1"/>
          </p:cNvSpPr>
          <p:nvPr>
            <p:ph type="body" sz="quarter" idx="12" hasCustomPrompt="1"/>
          </p:nvPr>
        </p:nvSpPr>
        <p:spPr>
          <a:xfrm>
            <a:off x="2540340" y="5346000"/>
            <a:ext cx="8703924" cy="1224000"/>
          </a:xfrm>
          <a:prstGeom prst="rect">
            <a:avLst/>
          </a:prstGeom>
        </p:spPr>
        <p:txBody>
          <a:bodyPr wrap="square" lIns="0" tIns="0" rIns="0" bIns="0" anchor="ctr">
            <a:noAutofit/>
          </a:bodyPr>
          <a:lstStyle>
            <a:lvl1pPr marL="0" indent="0">
              <a:buNone/>
              <a:defRPr sz="1200" b="0" i="0">
                <a:solidFill>
                  <a:schemeClr val="accent3"/>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説明テキスト</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注意カラムの中</a:t>
            </a:r>
            <a:r>
              <a:rPr lang="en-US" altLang="ja-JP" sz="1200" dirty="0">
                <a:solidFill>
                  <a:schemeClr val="accent3"/>
                </a:solidFill>
                <a:latin typeface="Meiryo" panose="020B0604030504040204" pitchFamily="34" charset="-128"/>
                <a:ea typeface="Meiryo" panose="020B0604030504040204" pitchFamily="34" charset="-128"/>
              </a:rPr>
              <a:t>)</a:t>
            </a:r>
            <a:r>
              <a:rPr lang="ja-JP" altLang="en-US" sz="1200">
                <a:solidFill>
                  <a:schemeClr val="accent3"/>
                </a:solidFill>
                <a:latin typeface="Meiryo" panose="020B0604030504040204" pitchFamily="34" charset="-128"/>
                <a:ea typeface="Meiryo" panose="020B0604030504040204" pitchFamily="34" charset="-128"/>
              </a:rPr>
              <a:t>：メイリオ</a:t>
            </a:r>
            <a:r>
              <a:rPr lang="en-US" altLang="ja-JP" sz="1200" dirty="0">
                <a:solidFill>
                  <a:schemeClr val="accent3"/>
                </a:solidFill>
                <a:latin typeface="Meiryo" panose="020B0604030504040204" pitchFamily="34" charset="-128"/>
                <a:ea typeface="Meiryo" panose="020B0604030504040204" pitchFamily="34" charset="-128"/>
              </a:rPr>
              <a:t> 12pt</a:t>
            </a:r>
          </a:p>
        </p:txBody>
      </p:sp>
      <p:sp>
        <p:nvSpPr>
          <p:cNvPr id="15" name="テキスト ボックス 14">
            <a:extLst>
              <a:ext uri="{FF2B5EF4-FFF2-40B4-BE49-F238E27FC236}">
                <a16:creationId xmlns:a16="http://schemas.microsoft.com/office/drawing/2014/main" id="{4AEB8C3B-65FD-0AB2-91C3-68C84F8042EB}"/>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6" name="テキスト プレースホルダー 10">
            <a:extLst>
              <a:ext uri="{FF2B5EF4-FFF2-40B4-BE49-F238E27FC236}">
                <a16:creationId xmlns:a16="http://schemas.microsoft.com/office/drawing/2014/main" id="{0EFA0394-5479-062B-A34A-49365D55E45D}"/>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8" name="図 7">
            <a:extLst>
              <a:ext uri="{FF2B5EF4-FFF2-40B4-BE49-F238E27FC236}">
                <a16:creationId xmlns:a16="http://schemas.microsoft.com/office/drawing/2014/main" id="{31778CC6-DE2F-B74F-3655-E6EAF6DD24EC}"/>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pic>
        <p:nvPicPr>
          <p:cNvPr id="2" name="図 1">
            <a:extLst>
              <a:ext uri="{FF2B5EF4-FFF2-40B4-BE49-F238E27FC236}">
                <a16:creationId xmlns:a16="http://schemas.microsoft.com/office/drawing/2014/main" id="{5029F201-1931-5202-24E5-56A113B7664A}"/>
              </a:ext>
            </a:extLst>
          </p:cNvPr>
          <p:cNvPicPr>
            <a:picLocks noChangeAspect="1"/>
          </p:cNvPicPr>
          <p:nvPr userDrawn="1"/>
        </p:nvPicPr>
        <p:blipFill>
          <a:blip r:embed="rId3"/>
          <a:stretch>
            <a:fillRect/>
          </a:stretch>
        </p:blipFill>
        <p:spPr>
          <a:xfrm>
            <a:off x="977474" y="5627076"/>
            <a:ext cx="794963" cy="662469"/>
          </a:xfrm>
          <a:prstGeom prst="rect">
            <a:avLst/>
          </a:prstGeom>
        </p:spPr>
      </p:pic>
    </p:spTree>
    <p:extLst>
      <p:ext uri="{BB962C8B-B14F-4D97-AF65-F5344CB8AC3E}">
        <p14:creationId xmlns:p14="http://schemas.microsoft.com/office/powerpoint/2010/main" val="1885287807"/>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タイトル＋見出し">
  <p:cSld name="タイトル＋見出し">
    <p:spTree>
      <p:nvGrpSpPr>
        <p:cNvPr id="1" name="Shape 21"/>
        <p:cNvGrpSpPr/>
        <p:nvPr/>
      </p:nvGrpSpPr>
      <p:grpSpPr>
        <a:xfrm>
          <a:off x="0" y="0"/>
          <a:ext cx="0" cy="0"/>
          <a:chOff x="0" y="0"/>
          <a:chExt cx="0" cy="0"/>
        </a:xfrm>
      </p:grpSpPr>
      <p:sp>
        <p:nvSpPr>
          <p:cNvPr id="23" name="Google Shape;23;p9"/>
          <p:cNvSpPr txBox="1">
            <a:spLocks noGrp="1"/>
          </p:cNvSpPr>
          <p:nvPr>
            <p:ph type="sldNum" idx="12"/>
          </p:nvPr>
        </p:nvSpPr>
        <p:spPr>
          <a:xfrm>
            <a:off x="9100709" y="6267421"/>
            <a:ext cx="2743200" cy="365125"/>
          </a:xfrm>
          <a:prstGeom prst="rect">
            <a:avLst/>
          </a:prstGeom>
          <a:noFill/>
          <a:ln>
            <a:noFill/>
          </a:ln>
        </p:spPr>
        <p:txBody>
          <a:bodyPr spcFirstLastPara="1" wrap="square" lIns="91425" tIns="45700" rIns="91425" bIns="45700" anchor="t" anchorCtr="0">
            <a:noAutofit/>
          </a:bodyPr>
          <a:lstStyle>
            <a:lvl1pPr marL="0" lvl="0" indent="0" algn="r">
              <a:spcBef>
                <a:spcPts val="0"/>
              </a:spcBef>
              <a:buNone/>
              <a:defRPr sz="1050">
                <a:solidFill>
                  <a:srgbClr val="7F7F7F"/>
                </a:solidFill>
                <a:latin typeface="Meiryo"/>
                <a:ea typeface="Meiryo"/>
                <a:cs typeface="Meiryo"/>
                <a:sym typeface="Meiryo"/>
              </a:defRPr>
            </a:lvl1pPr>
            <a:lvl2pPr marL="0" lvl="1" indent="0" algn="r">
              <a:spcBef>
                <a:spcPts val="0"/>
              </a:spcBef>
              <a:buNone/>
              <a:defRPr sz="1050">
                <a:solidFill>
                  <a:srgbClr val="7F7F7F"/>
                </a:solidFill>
                <a:latin typeface="Meiryo"/>
                <a:ea typeface="Meiryo"/>
                <a:cs typeface="Meiryo"/>
                <a:sym typeface="Meiryo"/>
              </a:defRPr>
            </a:lvl2pPr>
            <a:lvl3pPr marL="0" lvl="2" indent="0" algn="r">
              <a:spcBef>
                <a:spcPts val="0"/>
              </a:spcBef>
              <a:buNone/>
              <a:defRPr sz="1050">
                <a:solidFill>
                  <a:srgbClr val="7F7F7F"/>
                </a:solidFill>
                <a:latin typeface="Meiryo"/>
                <a:ea typeface="Meiryo"/>
                <a:cs typeface="Meiryo"/>
                <a:sym typeface="Meiryo"/>
              </a:defRPr>
            </a:lvl3pPr>
            <a:lvl4pPr marL="0" lvl="3" indent="0" algn="r">
              <a:spcBef>
                <a:spcPts val="0"/>
              </a:spcBef>
              <a:buNone/>
              <a:defRPr sz="1050">
                <a:solidFill>
                  <a:srgbClr val="7F7F7F"/>
                </a:solidFill>
                <a:latin typeface="Meiryo"/>
                <a:ea typeface="Meiryo"/>
                <a:cs typeface="Meiryo"/>
                <a:sym typeface="Meiryo"/>
              </a:defRPr>
            </a:lvl4pPr>
            <a:lvl5pPr marL="0" lvl="4" indent="0" algn="r">
              <a:spcBef>
                <a:spcPts val="0"/>
              </a:spcBef>
              <a:buNone/>
              <a:defRPr sz="1050">
                <a:solidFill>
                  <a:srgbClr val="7F7F7F"/>
                </a:solidFill>
                <a:latin typeface="Meiryo"/>
                <a:ea typeface="Meiryo"/>
                <a:cs typeface="Meiryo"/>
                <a:sym typeface="Meiryo"/>
              </a:defRPr>
            </a:lvl5pPr>
            <a:lvl6pPr marL="0" lvl="5" indent="0" algn="r">
              <a:spcBef>
                <a:spcPts val="0"/>
              </a:spcBef>
              <a:buNone/>
              <a:defRPr sz="1050">
                <a:solidFill>
                  <a:srgbClr val="7F7F7F"/>
                </a:solidFill>
                <a:latin typeface="Meiryo"/>
                <a:ea typeface="Meiryo"/>
                <a:cs typeface="Meiryo"/>
                <a:sym typeface="Meiryo"/>
              </a:defRPr>
            </a:lvl6pPr>
            <a:lvl7pPr marL="0" lvl="6" indent="0" algn="r">
              <a:spcBef>
                <a:spcPts val="0"/>
              </a:spcBef>
              <a:buNone/>
              <a:defRPr sz="1050">
                <a:solidFill>
                  <a:srgbClr val="7F7F7F"/>
                </a:solidFill>
                <a:latin typeface="Meiryo"/>
                <a:ea typeface="Meiryo"/>
                <a:cs typeface="Meiryo"/>
                <a:sym typeface="Meiryo"/>
              </a:defRPr>
            </a:lvl7pPr>
            <a:lvl8pPr marL="0" lvl="7" indent="0" algn="r">
              <a:spcBef>
                <a:spcPts val="0"/>
              </a:spcBef>
              <a:buNone/>
              <a:defRPr sz="1050">
                <a:solidFill>
                  <a:srgbClr val="7F7F7F"/>
                </a:solidFill>
                <a:latin typeface="Meiryo"/>
                <a:ea typeface="Meiryo"/>
                <a:cs typeface="Meiryo"/>
                <a:sym typeface="Meiryo"/>
              </a:defRPr>
            </a:lvl8pPr>
            <a:lvl9pPr marL="0" lvl="8" indent="0" algn="r">
              <a:spcBef>
                <a:spcPts val="0"/>
              </a:spcBef>
              <a:buNone/>
              <a:defRPr sz="1050">
                <a:solidFill>
                  <a:srgbClr val="7F7F7F"/>
                </a:solidFill>
                <a:latin typeface="Meiryo"/>
                <a:ea typeface="Meiryo"/>
                <a:cs typeface="Meiryo"/>
                <a:sym typeface="Meiryo"/>
              </a:defRPr>
            </a:lvl9pPr>
          </a:lstStyle>
          <a:p>
            <a:pPr marL="0" lvl="0" indent="0" algn="r" rtl="0">
              <a:spcBef>
                <a:spcPts val="0"/>
              </a:spcBef>
              <a:spcAft>
                <a:spcPts val="0"/>
              </a:spcAft>
              <a:buNone/>
            </a:pPr>
            <a:fld id="{00000000-1234-1234-1234-123412341234}" type="slidenum">
              <a:rPr lang="ja-JP"/>
              <a:t>‹#›</a:t>
            </a:fld>
            <a:endParaRPr/>
          </a:p>
        </p:txBody>
      </p:sp>
      <p:sp>
        <p:nvSpPr>
          <p:cNvPr id="24" name="Google Shape;24;p9"/>
          <p:cNvSpPr txBox="1">
            <a:spLocks noGrp="1"/>
          </p:cNvSpPr>
          <p:nvPr>
            <p:ph type="ctrTitle"/>
          </p:nvPr>
        </p:nvSpPr>
        <p:spPr>
          <a:xfrm>
            <a:off x="394293" y="329370"/>
            <a:ext cx="10340763" cy="410338"/>
          </a:xfrm>
          <a:prstGeom prst="rect">
            <a:avLst/>
          </a:prstGeom>
          <a:noFill/>
          <a:ln>
            <a:noFill/>
          </a:ln>
        </p:spPr>
        <p:txBody>
          <a:bodyPr spcFirstLastPara="1" wrap="square" lIns="91425" tIns="108000" rIns="91425" bIns="46800" anchor="ctr" anchorCtr="0">
            <a:noAutofit/>
          </a:bodyPr>
          <a:lstStyle>
            <a:lvl1pPr lvl="0" algn="l">
              <a:lnSpc>
                <a:spcPct val="90000"/>
              </a:lnSpc>
              <a:spcBef>
                <a:spcPts val="0"/>
              </a:spcBef>
              <a:spcAft>
                <a:spcPts val="0"/>
              </a:spcAft>
              <a:buClr>
                <a:srgbClr val="3F3F3F"/>
              </a:buClr>
              <a:buSzPts val="2400"/>
              <a:buFont typeface="Meiryo"/>
              <a:buNone/>
              <a:defRPr sz="2400" b="1" i="0">
                <a:solidFill>
                  <a:srgbClr val="3F3F3F"/>
                </a:solidFill>
                <a:latin typeface="Meiryo"/>
                <a:ea typeface="Meiryo"/>
                <a:cs typeface="Meiryo"/>
                <a:sym typeface="Meiryo"/>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9"/>
          <p:cNvSpPr txBox="1">
            <a:spLocks noGrp="1"/>
          </p:cNvSpPr>
          <p:nvPr>
            <p:ph type="body" idx="1"/>
          </p:nvPr>
        </p:nvSpPr>
        <p:spPr>
          <a:xfrm>
            <a:off x="404782" y="792729"/>
            <a:ext cx="11476567" cy="792088"/>
          </a:xfrm>
          <a:prstGeom prst="rect">
            <a:avLst/>
          </a:prstGeom>
          <a:noFill/>
          <a:ln>
            <a:noFill/>
          </a:ln>
        </p:spPr>
        <p:txBody>
          <a:bodyPr spcFirstLastPara="1" wrap="square" lIns="91425" tIns="45700" rIns="91425" bIns="45700" anchor="t" anchorCtr="0">
            <a:normAutofit/>
          </a:bodyPr>
          <a:lstStyle>
            <a:lvl1pPr marL="457200" marR="0" lvl="0" indent="-228600" algn="l">
              <a:lnSpc>
                <a:spcPct val="114000"/>
              </a:lnSpc>
              <a:spcBef>
                <a:spcPts val="0"/>
              </a:spcBef>
              <a:spcAft>
                <a:spcPts val="0"/>
              </a:spcAft>
              <a:buClr>
                <a:schemeClr val="dk1"/>
              </a:buClr>
              <a:buSzPts val="1600"/>
              <a:buFont typeface="Meiryo"/>
              <a:buNone/>
              <a:defRPr sz="1600">
                <a:solidFill>
                  <a:schemeClr val="dk1"/>
                </a:solidFill>
                <a:latin typeface="Meiryo"/>
                <a:ea typeface="Meiryo"/>
                <a:cs typeface="Meiryo"/>
                <a:sym typeface="Meiryo"/>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extLst>
      <p:ext uri="{BB962C8B-B14F-4D97-AF65-F5344CB8AC3E}">
        <p14:creationId xmlns:p14="http://schemas.microsoft.com/office/powerpoint/2010/main" val="36187912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53A98B3F-D764-48CB-991D-0CCD675FA600}"/>
              </a:ext>
            </a:extLst>
          </p:cNvPr>
          <p:cNvSpPr>
            <a:spLocks noGrp="1"/>
          </p:cNvSpPr>
          <p:nvPr>
            <p:ph type="dt" sz="half" idx="10"/>
          </p:nvPr>
        </p:nvSpPr>
        <p:spPr/>
        <p:txBody>
          <a:bodyPr/>
          <a:lstStyle/>
          <a:p>
            <a:endParaRPr kumimoji="1" lang="ja-JP" altLang="en-US" dirty="0"/>
          </a:p>
        </p:txBody>
      </p:sp>
      <p:sp>
        <p:nvSpPr>
          <p:cNvPr id="3" name="フッター プレースホルダー 2">
            <a:extLst>
              <a:ext uri="{FF2B5EF4-FFF2-40B4-BE49-F238E27FC236}">
                <a16:creationId xmlns:a16="http://schemas.microsoft.com/office/drawing/2014/main" id="{E81D2223-089A-4153-841B-25047AC114AE}"/>
              </a:ext>
            </a:extLst>
          </p:cNvPr>
          <p:cNvSpPr>
            <a:spLocks noGrp="1"/>
          </p:cNvSpPr>
          <p:nvPr>
            <p:ph type="ftr" sz="quarter" idx="1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08CBDAA4-F8A4-4A61-BDFE-695960497612}"/>
              </a:ext>
            </a:extLst>
          </p:cNvPr>
          <p:cNvSpPr>
            <a:spLocks noGrp="1"/>
          </p:cNvSpPr>
          <p:nvPr>
            <p:ph type="sldNum" sz="quarter" idx="12"/>
          </p:nvPr>
        </p:nvSpPr>
        <p:spPr/>
        <p:txBody>
          <a:bodyPr/>
          <a:lstStyle/>
          <a:p>
            <a:fld id="{061B2E89-B0D5-46E7-9FFE-A96B15FD0810}" type="slidenum">
              <a:rPr kumimoji="1" lang="ja-JP" altLang="en-US" smtClean="0"/>
              <a:t>‹#›</a:t>
            </a:fld>
            <a:endParaRPr kumimoji="1" lang="ja-JP" altLang="en-US"/>
          </a:p>
        </p:txBody>
      </p:sp>
      <p:sp>
        <p:nvSpPr>
          <p:cNvPr id="5" name="正方形/長方形 9">
            <a:extLst>
              <a:ext uri="{FF2B5EF4-FFF2-40B4-BE49-F238E27FC236}">
                <a16:creationId xmlns:a16="http://schemas.microsoft.com/office/drawing/2014/main" id="{1E876475-94AA-1671-89CB-C0A5CD7BF9D9}"/>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テキスト プレースホルダー 10">
            <a:extLst>
              <a:ext uri="{FF2B5EF4-FFF2-40B4-BE49-F238E27FC236}">
                <a16:creationId xmlns:a16="http://schemas.microsoft.com/office/drawing/2014/main" id="{83299DC3-03E8-F43C-EAC4-5E38B49E66F8}"/>
              </a:ext>
            </a:extLst>
          </p:cNvPr>
          <p:cNvSpPr>
            <a:spLocks noGrp="1"/>
          </p:cNvSpPr>
          <p:nvPr>
            <p:ph type="body" sz="quarter" idx="13"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7" name="図 6">
            <a:extLst>
              <a:ext uri="{FF2B5EF4-FFF2-40B4-BE49-F238E27FC236}">
                <a16:creationId xmlns:a16="http://schemas.microsoft.com/office/drawing/2014/main" id="{B93EAB2B-53D9-E23D-FB9D-E6F83A21C24D}"/>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8" name="角丸四角形 5">
            <a:extLst>
              <a:ext uri="{FF2B5EF4-FFF2-40B4-BE49-F238E27FC236}">
                <a16:creationId xmlns:a16="http://schemas.microsoft.com/office/drawing/2014/main" id="{16E005ED-1161-2477-6586-AE205D88C5FF}"/>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14416215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タイトルのみ">
    <p:spTree>
      <p:nvGrpSpPr>
        <p:cNvPr id="1" name=""/>
        <p:cNvGrpSpPr/>
        <p:nvPr/>
      </p:nvGrpSpPr>
      <p:grpSpPr>
        <a:xfrm>
          <a:off x="0" y="0"/>
          <a:ext cx="0" cy="0"/>
          <a:chOff x="0" y="0"/>
          <a:chExt cx="0" cy="0"/>
        </a:xfrm>
      </p:grpSpPr>
      <p:sp>
        <p:nvSpPr>
          <p:cNvPr id="2" name="正方形/長方形 9">
            <a:extLst>
              <a:ext uri="{FF2B5EF4-FFF2-40B4-BE49-F238E27FC236}">
                <a16:creationId xmlns:a16="http://schemas.microsoft.com/office/drawing/2014/main" id="{52CD11A9-D9C7-F566-827A-3FCDCB46CE6D}"/>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プレースホルダー 10">
            <a:extLst>
              <a:ext uri="{FF2B5EF4-FFF2-40B4-BE49-F238E27FC236}">
                <a16:creationId xmlns:a16="http://schemas.microsoft.com/office/drawing/2014/main" id="{3E8991B6-9081-CBC8-E14F-CA0B6D228CA4}"/>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6" name="図 5">
            <a:extLst>
              <a:ext uri="{FF2B5EF4-FFF2-40B4-BE49-F238E27FC236}">
                <a16:creationId xmlns:a16="http://schemas.microsoft.com/office/drawing/2014/main" id="{7A865E6E-0166-69FB-3427-7EE8735CEE5F}"/>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9" name="角丸四角形 5">
            <a:extLst>
              <a:ext uri="{FF2B5EF4-FFF2-40B4-BE49-F238E27FC236}">
                <a16:creationId xmlns:a16="http://schemas.microsoft.com/office/drawing/2014/main" id="{15882F95-9D36-54E5-1891-BC99664C3731}"/>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49824682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タイトルとコンテンツ">
    <p:spTree>
      <p:nvGrpSpPr>
        <p:cNvPr id="1" name=""/>
        <p:cNvGrpSpPr/>
        <p:nvPr/>
      </p:nvGrpSpPr>
      <p:grpSpPr>
        <a:xfrm>
          <a:off x="0" y="0"/>
          <a:ext cx="0" cy="0"/>
          <a:chOff x="0" y="0"/>
          <a:chExt cx="0" cy="0"/>
        </a:xfrm>
      </p:grpSpPr>
      <p:sp>
        <p:nvSpPr>
          <p:cNvPr id="2" name="正方形/長方形 9">
            <a:extLst>
              <a:ext uri="{FF2B5EF4-FFF2-40B4-BE49-F238E27FC236}">
                <a16:creationId xmlns:a16="http://schemas.microsoft.com/office/drawing/2014/main" id="{2F1B2EA6-046E-3633-738C-F25F92BD6E2F}"/>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F3F3F3"/>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 name="テキスト プレースホルダー 10">
            <a:extLst>
              <a:ext uri="{FF2B5EF4-FFF2-40B4-BE49-F238E27FC236}">
                <a16:creationId xmlns:a16="http://schemas.microsoft.com/office/drawing/2014/main" id="{F5DAFAA2-055C-92CD-010D-F26F5651986F}"/>
              </a:ext>
            </a:extLst>
          </p:cNvPr>
          <p:cNvSpPr>
            <a:spLocks noGrp="1"/>
          </p:cNvSpPr>
          <p:nvPr>
            <p:ph type="body" sz="quarter" idx="10" hasCustomPrompt="1"/>
          </p:nvPr>
        </p:nvSpPr>
        <p:spPr>
          <a:xfrm>
            <a:off x="479425" y="252000"/>
            <a:ext cx="8640911" cy="335028"/>
          </a:xfrm>
          <a:prstGeom prst="rect">
            <a:avLst/>
          </a:prstGeom>
        </p:spPr>
        <p:txBody>
          <a:bodyPr wrap="none" lIns="0" tIns="0" rIns="0" bIns="0" anchor="ctr">
            <a:noAutofit/>
          </a:bodyPr>
          <a:lstStyle>
            <a:lvl1pPr marL="0" indent="0">
              <a:buNone/>
              <a:defRPr sz="1800" b="1" i="0">
                <a:solidFill>
                  <a:schemeClr val="accent3"/>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pic>
        <p:nvPicPr>
          <p:cNvPr id="4" name="図 3">
            <a:extLst>
              <a:ext uri="{FF2B5EF4-FFF2-40B4-BE49-F238E27FC236}">
                <a16:creationId xmlns:a16="http://schemas.microsoft.com/office/drawing/2014/main" id="{EA563B01-F043-F474-846A-5CDB6FC5B1C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6" name="角丸四角形 5">
            <a:extLst>
              <a:ext uri="{FF2B5EF4-FFF2-40B4-BE49-F238E27FC236}">
                <a16:creationId xmlns:a16="http://schemas.microsoft.com/office/drawing/2014/main" id="{F81E99E3-E6F7-F227-C6B3-82A3E39C19DE}"/>
              </a:ext>
            </a:extLst>
          </p:cNvPr>
          <p:cNvSpPr/>
          <p:nvPr userDrawn="1"/>
        </p:nvSpPr>
        <p:spPr>
          <a:xfrm>
            <a:off x="10143913" y="226800"/>
            <a:ext cx="1833164" cy="324000"/>
          </a:xfrm>
          <a:prstGeom prst="roundRect">
            <a:avLst>
              <a:gd name="adj" fmla="val 9836"/>
            </a:avLst>
          </a:prstGeom>
          <a:noFill/>
          <a:ln w="6350">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90000" rIns="108000" bIns="72000" rtlCol="0" anchor="ctr">
            <a:noAutofit/>
          </a:bodyPr>
          <a:lstStyle/>
          <a:p>
            <a:pPr algn="ctr">
              <a:lnSpc>
                <a:spcPct val="120000"/>
              </a:lnSpc>
            </a:pPr>
            <a:r>
              <a:rPr kumimoji="1" lang="ja-JP" altLang="en-US" sz="950" b="1" i="0" spc="300" dirty="0">
                <a:solidFill>
                  <a:schemeClr val="bg2">
                    <a:lumMod val="90000"/>
                  </a:schemeClr>
                </a:solidFill>
                <a:latin typeface="Meiryo" panose="020B0604030504040204" pitchFamily="34" charset="-128"/>
                <a:ea typeface="Meiryo" panose="020B0604030504040204" pitchFamily="34" charset="-128"/>
                <a:cs typeface="メイリオ" pitchFamily="50" charset="-128"/>
              </a:rPr>
              <a:t>広告主・代理店限定</a:t>
            </a:r>
          </a:p>
        </p:txBody>
      </p:sp>
    </p:spTree>
    <p:extLst>
      <p:ext uri="{BB962C8B-B14F-4D97-AF65-F5344CB8AC3E}">
        <p14:creationId xmlns:p14="http://schemas.microsoft.com/office/powerpoint/2010/main" val="21389201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01_表紙A_YDA共通">
    <p:bg>
      <p:bgPr>
        <a:solidFill>
          <a:srgbClr val="FBFBFB"/>
        </a:solidFill>
        <a:effectLst/>
      </p:bgPr>
    </p:bg>
    <p:spTree>
      <p:nvGrpSpPr>
        <p:cNvPr id="1" name=""/>
        <p:cNvGrpSpPr/>
        <p:nvPr/>
      </p:nvGrpSpPr>
      <p:grpSpPr>
        <a:xfrm>
          <a:off x="0" y="0"/>
          <a:ext cx="0" cy="0"/>
          <a:chOff x="0" y="0"/>
          <a:chExt cx="0" cy="0"/>
        </a:xfrm>
      </p:grpSpPr>
      <p:pic>
        <p:nvPicPr>
          <p:cNvPr id="11" name="図 10" descr="携帯電話を操作している女性&#10;&#10;自動的に生成された説明">
            <a:extLst>
              <a:ext uri="{FF2B5EF4-FFF2-40B4-BE49-F238E27FC236}">
                <a16:creationId xmlns:a16="http://schemas.microsoft.com/office/drawing/2014/main" id="{5DD907B9-B48A-67BE-ED3D-114DB90E78D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4101" b="15625"/>
          <a:stretch/>
        </p:blipFill>
        <p:spPr>
          <a:xfrm flipH="1">
            <a:off x="499956" y="0"/>
            <a:ext cx="11692044" cy="6858000"/>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7" name="テキスト ボックス 6">
            <a:extLst>
              <a:ext uri="{FF2B5EF4-FFF2-40B4-BE49-F238E27FC236}">
                <a16:creationId xmlns:a16="http://schemas.microsoft.com/office/drawing/2014/main" id="{5350EF16-406C-B46A-62A8-CFC0B2FAB7CE}"/>
              </a:ext>
            </a:extLst>
          </p:cNvPr>
          <p:cNvSpPr txBox="1"/>
          <p:nvPr userDrawn="1"/>
        </p:nvSpPr>
        <p:spPr>
          <a:xfrm>
            <a:off x="947738" y="5471034"/>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12" name="角丸四角形 11">
            <a:extLst>
              <a:ext uri="{FF2B5EF4-FFF2-40B4-BE49-F238E27FC236}">
                <a16:creationId xmlns:a16="http://schemas.microsoft.com/office/drawing/2014/main" id="{BD5427A9-DE12-42A7-FD5E-3477D2174DCE}"/>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3"/>
              </a:solidFill>
              <a:latin typeface="Meiryo" panose="020B0604030504040204" pitchFamily="34" charset="-128"/>
              <a:ea typeface="Meiryo" panose="020B0604030504040204" pitchFamily="34" charset="-128"/>
            </a:endParaRPr>
          </a:p>
        </p:txBody>
      </p:sp>
      <p:sp>
        <p:nvSpPr>
          <p:cNvPr id="13" name="角丸四角形 12">
            <a:extLst>
              <a:ext uri="{FF2B5EF4-FFF2-40B4-BE49-F238E27FC236}">
                <a16:creationId xmlns:a16="http://schemas.microsoft.com/office/drawing/2014/main" id="{22780751-9438-E10B-C897-046AA949D3EF}"/>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4" name="タイトル 7">
            <a:extLst>
              <a:ext uri="{FF2B5EF4-FFF2-40B4-BE49-F238E27FC236}">
                <a16:creationId xmlns:a16="http://schemas.microsoft.com/office/drawing/2014/main" id="{C48E86B4-85C1-29EA-DB10-EAC748B8CBF9}"/>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4" name="テキスト ボックス 3">
            <a:extLst>
              <a:ext uri="{FF2B5EF4-FFF2-40B4-BE49-F238E27FC236}">
                <a16:creationId xmlns:a16="http://schemas.microsoft.com/office/drawing/2014/main" id="{B6E3D3E9-128A-51EA-01A4-1276632276BD}"/>
              </a:ext>
            </a:extLst>
          </p:cNvPr>
          <p:cNvSpPr txBox="1"/>
          <p:nvPr userDrawn="1"/>
        </p:nvSpPr>
        <p:spPr>
          <a:xfrm>
            <a:off x="955552" y="5710013"/>
            <a:ext cx="916918"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2023/06</a:t>
            </a:r>
          </a:p>
        </p:txBody>
      </p:sp>
      <p:pic>
        <p:nvPicPr>
          <p:cNvPr id="3" name="図 2">
            <a:extLst>
              <a:ext uri="{FF2B5EF4-FFF2-40B4-BE49-F238E27FC236}">
                <a16:creationId xmlns:a16="http://schemas.microsoft.com/office/drawing/2014/main" id="{86826996-D1E4-DCEB-E1B6-F6BFFFE79C43}"/>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5170973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表紙A_YDA共通予約型">
    <p:spTree>
      <p:nvGrpSpPr>
        <p:cNvPr id="1" name=""/>
        <p:cNvGrpSpPr/>
        <p:nvPr/>
      </p:nvGrpSpPr>
      <p:grpSpPr>
        <a:xfrm>
          <a:off x="0" y="0"/>
          <a:ext cx="0" cy="0"/>
          <a:chOff x="0" y="0"/>
          <a:chExt cx="0" cy="0"/>
        </a:xfrm>
      </p:grpSpPr>
      <p:pic>
        <p:nvPicPr>
          <p:cNvPr id="9" name="図 8">
            <a:extLst>
              <a:ext uri="{FF2B5EF4-FFF2-40B4-BE49-F238E27FC236}">
                <a16:creationId xmlns:a16="http://schemas.microsoft.com/office/drawing/2014/main" id="{3DEB1DA9-7F5C-2FF8-5F4E-FB44DD413F7F}"/>
              </a:ext>
            </a:extLst>
          </p:cNvPr>
          <p:cNvPicPr>
            <a:picLocks noChangeAspect="1"/>
          </p:cNvPicPr>
          <p:nvPr userDrawn="1"/>
        </p:nvPicPr>
        <p:blipFill rotWithShape="1">
          <a:blip r:embed="rId2">
            <a:alphaModFix amt="70000"/>
          </a:blip>
          <a:srcRect l="2401" t="14663" r="430" b="21156"/>
          <a:stretch/>
        </p:blipFill>
        <p:spPr>
          <a:xfrm>
            <a:off x="1" y="0"/>
            <a:ext cx="12192000" cy="6858003"/>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1" name="テキスト ボックス 20">
            <a:extLst>
              <a:ext uri="{FF2B5EF4-FFF2-40B4-BE49-F238E27FC236}">
                <a16:creationId xmlns:a16="http://schemas.microsoft.com/office/drawing/2014/main" id="{116F5961-C18F-42AF-D19D-419542BE9F88}"/>
              </a:ext>
            </a:extLst>
          </p:cNvPr>
          <p:cNvSpPr txBox="1"/>
          <p:nvPr userDrawn="1"/>
        </p:nvSpPr>
        <p:spPr>
          <a:xfrm>
            <a:off x="890030" y="5441864"/>
            <a:ext cx="1720023"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Meiryo" panose="020B0604030504040204" pitchFamily="34" charset="-128"/>
                <a:ea typeface="Meiryo" panose="020B0604030504040204" pitchFamily="34" charset="-128"/>
              </a:rPr>
              <a:t>LINE</a:t>
            </a:r>
            <a:r>
              <a:rPr kumimoji="1" lang="ja-JP" altLang="en-US" sz="1400" b="0" i="0" spc="0">
                <a:solidFill>
                  <a:schemeClr val="bg1"/>
                </a:solidFill>
                <a:latin typeface="Meiryo" panose="020B0604030504040204" pitchFamily="34" charset="-128"/>
                <a:ea typeface="Meiryo" panose="020B0604030504040204" pitchFamily="34" charset="-128"/>
              </a:rPr>
              <a:t>ヤフー株式会社</a:t>
            </a: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3" name="テキスト ボックス 2">
            <a:extLst>
              <a:ext uri="{FF2B5EF4-FFF2-40B4-BE49-F238E27FC236}">
                <a16:creationId xmlns:a16="http://schemas.microsoft.com/office/drawing/2014/main" id="{0069EE62-ADEB-61F9-DCD7-56CAED516C07}"/>
              </a:ext>
            </a:extLst>
          </p:cNvPr>
          <p:cNvSpPr txBox="1"/>
          <p:nvPr userDrawn="1"/>
        </p:nvSpPr>
        <p:spPr>
          <a:xfrm>
            <a:off x="947738" y="5724940"/>
            <a:ext cx="1189428"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0" i="0" spc="30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5</a:t>
            </a:r>
            <a:r>
              <a:rPr kumimoji="1" lang="ja-JP" altLang="en-US" sz="1400" b="0" i="0" spc="300">
                <a:solidFill>
                  <a:schemeClr val="bg1"/>
                </a:solidFill>
                <a:latin typeface="Meiryo" panose="020B0604030504040204" pitchFamily="34" charset="-128"/>
                <a:ea typeface="Meiryo" panose="020B0604030504040204" pitchFamily="34" charset="-128"/>
                <a:cs typeface="Segoe UI" panose="020B0502040204020203" pitchFamily="34" charset="0"/>
              </a:rPr>
              <a:t>月</a:t>
            </a:r>
            <a:endParaRPr kumimoji="1" lang="en-US" altLang="ja-JP" sz="1400" b="0" i="0" spc="300" dirty="0">
              <a:solidFill>
                <a:schemeClr val="bg1"/>
              </a:solidFill>
              <a:latin typeface="Meiryo" panose="020B0604030504040204" pitchFamily="34" charset="-128"/>
              <a:ea typeface="Meiryo" panose="020B0604030504040204" pitchFamily="34" charset="-128"/>
              <a:cs typeface="Segoe UI" panose="020B0502040204020203" pitchFamily="34" charset="0"/>
            </a:endParaRPr>
          </a:p>
        </p:txBody>
      </p:sp>
      <p:sp>
        <p:nvSpPr>
          <p:cNvPr id="4" name="角丸四角形 3">
            <a:extLst>
              <a:ext uri="{FF2B5EF4-FFF2-40B4-BE49-F238E27FC236}">
                <a16:creationId xmlns:a16="http://schemas.microsoft.com/office/drawing/2014/main" id="{8848072C-6C8F-3B1A-4D30-9B525CCF7AD1}"/>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5" name="角丸四角形 4">
            <a:extLst>
              <a:ext uri="{FF2B5EF4-FFF2-40B4-BE49-F238E27FC236}">
                <a16:creationId xmlns:a16="http://schemas.microsoft.com/office/drawing/2014/main" id="{146B9E35-489E-8201-FA34-2CCBB27228DA}"/>
              </a:ext>
            </a:extLst>
          </p:cNvPr>
          <p:cNvSpPr/>
          <p:nvPr userDrawn="1"/>
        </p:nvSpPr>
        <p:spPr>
          <a:xfrm>
            <a:off x="963132"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6" name="タイトル 7">
            <a:extLst>
              <a:ext uri="{FF2B5EF4-FFF2-40B4-BE49-F238E27FC236}">
                <a16:creationId xmlns:a16="http://schemas.microsoft.com/office/drawing/2014/main" id="{F0045A1E-C9B2-107E-608F-792154A78757}"/>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pic>
        <p:nvPicPr>
          <p:cNvPr id="7" name="図 6">
            <a:extLst>
              <a:ext uri="{FF2B5EF4-FFF2-40B4-BE49-F238E27FC236}">
                <a16:creationId xmlns:a16="http://schemas.microsoft.com/office/drawing/2014/main" id="{E0AA3B6B-9817-0649-894D-4D3ECB09E87C}"/>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433917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表紙A_YSA共通">
    <p:bg>
      <p:bgPr>
        <a:solidFill>
          <a:srgbClr val="C4A17C"/>
        </a:solidFill>
        <a:effectLst/>
      </p:bgPr>
    </p:bg>
    <p:spTree>
      <p:nvGrpSpPr>
        <p:cNvPr id="1" name=""/>
        <p:cNvGrpSpPr/>
        <p:nvPr/>
      </p:nvGrpSpPr>
      <p:grpSpPr>
        <a:xfrm>
          <a:off x="0" y="0"/>
          <a:ext cx="0" cy="0"/>
          <a:chOff x="0" y="0"/>
          <a:chExt cx="0" cy="0"/>
        </a:xfrm>
      </p:grpSpPr>
      <p:pic>
        <p:nvPicPr>
          <p:cNvPr id="12" name="図 11" descr="テーブル, ノートパソコン, 座る, 使用中 が含まれている画像&#10;&#10;自動的に生成された説明">
            <a:extLst>
              <a:ext uri="{FF2B5EF4-FFF2-40B4-BE49-F238E27FC236}">
                <a16:creationId xmlns:a16="http://schemas.microsoft.com/office/drawing/2014/main" id="{1870F483-2B64-B9CF-FD8D-CE5233206119}"/>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r="16661"/>
          <a:stretch/>
        </p:blipFill>
        <p:spPr>
          <a:xfrm>
            <a:off x="0" y="0"/>
            <a:ext cx="12192000" cy="6857999"/>
          </a:xfrm>
          <a:prstGeom prst="rect">
            <a:avLst/>
          </a:prstGeom>
        </p:spPr>
      </p:pic>
      <p:sp>
        <p:nvSpPr>
          <p:cNvPr id="10" name="正方形/長方形 9">
            <a:extLst>
              <a:ext uri="{FF2B5EF4-FFF2-40B4-BE49-F238E27FC236}">
                <a16:creationId xmlns:a16="http://schemas.microsoft.com/office/drawing/2014/main" id="{9EA76109-FC42-775A-1066-AE4EEE755774}"/>
              </a:ext>
            </a:extLst>
          </p:cNvPr>
          <p:cNvSpPr/>
          <p:nvPr userDrawn="1"/>
        </p:nvSpPr>
        <p:spPr>
          <a:xfrm>
            <a:off x="479425" y="645890"/>
            <a:ext cx="6116531" cy="5735860"/>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テキスト ボックス 1">
            <a:extLst>
              <a:ext uri="{FF2B5EF4-FFF2-40B4-BE49-F238E27FC236}">
                <a16:creationId xmlns:a16="http://schemas.microsoft.com/office/drawing/2014/main" id="{C2E72F8A-74FF-B3C2-6201-E1F7E33D13B0}"/>
              </a:ext>
            </a:extLst>
          </p:cNvPr>
          <p:cNvSpPr txBox="1"/>
          <p:nvPr userDrawn="1"/>
        </p:nvSpPr>
        <p:spPr>
          <a:xfrm>
            <a:off x="11250018" y="6597235"/>
            <a:ext cx="772647" cy="123111"/>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bg1"/>
                </a:solidFill>
                <a:latin typeface="Meiryo" panose="020B0604030504040204" pitchFamily="34" charset="-128"/>
                <a:ea typeface="Meiryo" panose="020B0604030504040204" pitchFamily="34" charset="-128"/>
              </a:rPr>
              <a:t>© Yahoo Japan</a:t>
            </a:r>
            <a:endParaRPr kumimoji="1" lang="ja-JP" altLang="en-US" sz="800" dirty="0">
              <a:solidFill>
                <a:schemeClr val="bg1"/>
              </a:solidFill>
              <a:latin typeface="Meiryo" panose="020B0604030504040204" pitchFamily="34" charset="-128"/>
              <a:ea typeface="Meiryo" panose="020B0604030504040204" pitchFamily="34" charset="-128"/>
            </a:endParaRPr>
          </a:p>
        </p:txBody>
      </p:sp>
      <p:sp>
        <p:nvSpPr>
          <p:cNvPr id="25" name="角丸四角形 24">
            <a:extLst>
              <a:ext uri="{FF2B5EF4-FFF2-40B4-BE49-F238E27FC236}">
                <a16:creationId xmlns:a16="http://schemas.microsoft.com/office/drawing/2014/main" id="{46E5437A-D39D-2057-A195-9DB2F4306222}"/>
              </a:ext>
            </a:extLst>
          </p:cNvPr>
          <p:cNvSpPr/>
          <p:nvPr userDrawn="1"/>
        </p:nvSpPr>
        <p:spPr>
          <a:xfrm>
            <a:off x="4254165" y="1351250"/>
            <a:ext cx="1833164" cy="320400"/>
          </a:xfrm>
          <a:prstGeom prst="roundRect">
            <a:avLst>
              <a:gd name="adj" fmla="val 9836"/>
            </a:avLst>
          </a:prstGeom>
          <a:solidFill>
            <a:schemeClr val="accent6"/>
          </a:solidFill>
          <a:ln w="6350">
            <a:no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000" b="1" i="0" spc="300" dirty="0">
                <a:solidFill>
                  <a:schemeClr val="bg1">
                    <a:lumMod val="95000"/>
                  </a:schemeClr>
                </a:solidFill>
                <a:latin typeface="Meiryo" panose="020B0604030504040204" pitchFamily="34" charset="-128"/>
                <a:ea typeface="Meiryo" panose="020B0604030504040204" pitchFamily="34" charset="-128"/>
                <a:cs typeface="メイリオ" pitchFamily="50" charset="-128"/>
              </a:rPr>
              <a:t>広告主・代理店限定</a:t>
            </a:r>
          </a:p>
        </p:txBody>
      </p:sp>
      <p:sp>
        <p:nvSpPr>
          <p:cNvPr id="13" name="テキスト ボックス 12">
            <a:extLst>
              <a:ext uri="{FF2B5EF4-FFF2-40B4-BE49-F238E27FC236}">
                <a16:creationId xmlns:a16="http://schemas.microsoft.com/office/drawing/2014/main" id="{41627227-D70C-6DAF-1780-21B884E7F165}"/>
              </a:ext>
            </a:extLst>
          </p:cNvPr>
          <p:cNvSpPr txBox="1"/>
          <p:nvPr userDrawn="1"/>
        </p:nvSpPr>
        <p:spPr>
          <a:xfrm>
            <a:off x="947738" y="5471034"/>
            <a:ext cx="1662315" cy="215444"/>
          </a:xfrm>
          <a:prstGeom prst="rect">
            <a:avLst/>
          </a:prstGeom>
          <a:noFill/>
        </p:spPr>
        <p:txBody>
          <a:bodyPr wrap="none" lIns="0" tIns="0" rIns="0" bIns="0" rtlCol="0">
            <a:spAutoFit/>
          </a:bodyPr>
          <a:lstStyle/>
          <a:p>
            <a:pPr algn="r"/>
            <a:r>
              <a:rPr kumimoji="1" lang="en-US" altLang="ja-JP" sz="1400" b="0" i="0" spc="0" dirty="0">
                <a:solidFill>
                  <a:schemeClr val="bg1"/>
                </a:solidFill>
                <a:latin typeface="Yu Gothic Medium" panose="020B0400000000000000" pitchFamily="34" charset="-128"/>
                <a:ea typeface="Yu Gothic Medium" panose="020B0400000000000000" pitchFamily="34" charset="-128"/>
              </a:rPr>
              <a:t>LINE</a:t>
            </a:r>
            <a:r>
              <a:rPr kumimoji="1" lang="ja-JP" altLang="en-US" sz="1400" b="0" i="0" spc="0">
                <a:solidFill>
                  <a:schemeClr val="bg1"/>
                </a:solidFill>
                <a:latin typeface="Yu Gothic Medium" panose="020B0400000000000000" pitchFamily="34" charset="-128"/>
                <a:ea typeface="Yu Gothic Medium" panose="020B0400000000000000" pitchFamily="34" charset="-128"/>
              </a:rPr>
              <a:t>ヤフー株式会社</a:t>
            </a:r>
          </a:p>
        </p:txBody>
      </p:sp>
      <p:sp>
        <p:nvSpPr>
          <p:cNvPr id="15" name="角丸四角形 14">
            <a:extLst>
              <a:ext uri="{FF2B5EF4-FFF2-40B4-BE49-F238E27FC236}">
                <a16:creationId xmlns:a16="http://schemas.microsoft.com/office/drawing/2014/main" id="{B6D45E57-4F1F-1262-D6FA-B249310DD4B6}"/>
              </a:ext>
            </a:extLst>
          </p:cNvPr>
          <p:cNvSpPr/>
          <p:nvPr userDrawn="1"/>
        </p:nvSpPr>
        <p:spPr>
          <a:xfrm>
            <a:off x="971296" y="4500818"/>
            <a:ext cx="4453035" cy="432048"/>
          </a:xfrm>
          <a:prstGeom prst="roundRect">
            <a:avLst>
              <a:gd name="adj" fmla="val 50000"/>
            </a:avLst>
          </a:prstGeom>
          <a:solidFill>
            <a:srgbClr val="F3F3F3"/>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dirty="0">
              <a:solidFill>
                <a:schemeClr val="accent6"/>
              </a:solidFill>
              <a:latin typeface="Meiryo" panose="020B0604030504040204" pitchFamily="34" charset="-128"/>
              <a:ea typeface="Meiryo" panose="020B0604030504040204" pitchFamily="34" charset="-128"/>
            </a:endParaRPr>
          </a:p>
        </p:txBody>
      </p:sp>
      <p:sp>
        <p:nvSpPr>
          <p:cNvPr id="16" name="角丸四角形 15">
            <a:extLst>
              <a:ext uri="{FF2B5EF4-FFF2-40B4-BE49-F238E27FC236}">
                <a16:creationId xmlns:a16="http://schemas.microsoft.com/office/drawing/2014/main" id="{3BABF13D-9FDD-0F0B-806A-7F2DE4D8E171}"/>
              </a:ext>
            </a:extLst>
          </p:cNvPr>
          <p:cNvSpPr/>
          <p:nvPr userDrawn="1"/>
        </p:nvSpPr>
        <p:spPr>
          <a:xfrm>
            <a:off x="947738" y="2310963"/>
            <a:ext cx="1772858" cy="369332"/>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spAutoFit/>
          </a:bodyPr>
          <a:lstStyle/>
          <a:p>
            <a:pPr algn="l"/>
            <a:r>
              <a:rPr kumimoji="1" lang="en" altLang="ja-JP" sz="2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Yahoo</a:t>
            </a:r>
            <a:r>
              <a:rPr kumimoji="1" lang="en" altLang="ja-JP" sz="2400" b="1" i="0" spc="300" dirty="0">
                <a:solidFill>
                  <a:schemeClr val="bg1"/>
                </a:solidFill>
                <a:latin typeface="Meiryo" panose="020B0604030504040204" pitchFamily="34" charset="-128"/>
                <a:ea typeface="Meiryo" panose="020B0604030504040204" pitchFamily="34" charset="-128"/>
                <a:cs typeface="Segoe UI" panose="020B0502040204020203" pitchFamily="34" charset="0"/>
              </a:rPr>
              <a:t>!</a:t>
            </a:r>
            <a:r>
              <a:rPr kumimoji="1" lang="ja-JP" altLang="en-US" sz="2400" b="1" i="0">
                <a:solidFill>
                  <a:schemeClr val="bg1"/>
                </a:solidFill>
                <a:latin typeface="Meiryo" panose="020B0604030504040204" pitchFamily="34" charset="-128"/>
                <a:ea typeface="Meiryo" panose="020B0604030504040204" pitchFamily="34" charset="-128"/>
              </a:rPr>
              <a:t>広告</a:t>
            </a:r>
            <a:endParaRPr kumimoji="1" lang="ja-JP" altLang="en-US" sz="2400" b="1" i="0" dirty="0">
              <a:solidFill>
                <a:schemeClr val="bg1"/>
              </a:solidFill>
              <a:latin typeface="Meiryo" panose="020B0604030504040204" pitchFamily="34" charset="-128"/>
              <a:ea typeface="Meiryo" panose="020B0604030504040204" pitchFamily="34" charset="-128"/>
            </a:endParaRPr>
          </a:p>
        </p:txBody>
      </p:sp>
      <p:sp>
        <p:nvSpPr>
          <p:cNvPr id="17" name="タイトル 7">
            <a:extLst>
              <a:ext uri="{FF2B5EF4-FFF2-40B4-BE49-F238E27FC236}">
                <a16:creationId xmlns:a16="http://schemas.microsoft.com/office/drawing/2014/main" id="{0427A52D-0C65-1805-DCA1-B458102BF426}"/>
              </a:ext>
            </a:extLst>
          </p:cNvPr>
          <p:cNvSpPr>
            <a:spLocks noGrp="1"/>
          </p:cNvSpPr>
          <p:nvPr>
            <p:ph type="title" hasCustomPrompt="1"/>
          </p:nvPr>
        </p:nvSpPr>
        <p:spPr>
          <a:xfrm>
            <a:off x="947738" y="2790694"/>
            <a:ext cx="5082720" cy="1325563"/>
          </a:xfrm>
          <a:prstGeom prst="rect">
            <a:avLst/>
          </a:prstGeom>
          <a:solidFill>
            <a:schemeClr val="accent6">
              <a:alpha val="0"/>
            </a:schemeClr>
          </a:solidFill>
        </p:spPr>
        <p:txBody>
          <a:bodyPr lIns="46800" anchor="ctr"/>
          <a:lstStyle>
            <a:lvl1pPr>
              <a:lnSpc>
                <a:spcPct val="120000"/>
              </a:lnSpc>
              <a:defRPr sz="3200" b="1">
                <a:solidFill>
                  <a:schemeClr val="bg1"/>
                </a:solidFill>
              </a:defRPr>
            </a:lvl1pPr>
          </a:lstStyle>
          <a:p>
            <a:r>
              <a:rPr kumimoji="1" lang="ja-JP" altLang="en-US"/>
              <a:t>資料タイトルタイトル</a:t>
            </a:r>
            <a:br>
              <a:rPr kumimoji="1" lang="en-US" altLang="ja-JP" dirty="0"/>
            </a:br>
            <a:r>
              <a:rPr kumimoji="1" lang="en-US" altLang="ja-JP" dirty="0"/>
              <a:t>2</a:t>
            </a:r>
            <a:r>
              <a:rPr kumimoji="1" lang="ja-JP" altLang="en-US"/>
              <a:t>行目タイトルタイトル</a:t>
            </a:r>
          </a:p>
        </p:txBody>
      </p:sp>
      <p:sp>
        <p:nvSpPr>
          <p:cNvPr id="5" name="テキスト ボックス 4">
            <a:extLst>
              <a:ext uri="{FF2B5EF4-FFF2-40B4-BE49-F238E27FC236}">
                <a16:creationId xmlns:a16="http://schemas.microsoft.com/office/drawing/2014/main" id="{673D4EEC-4F7C-2699-036E-3E3C337816DA}"/>
              </a:ext>
            </a:extLst>
          </p:cNvPr>
          <p:cNvSpPr txBox="1"/>
          <p:nvPr userDrawn="1"/>
        </p:nvSpPr>
        <p:spPr>
          <a:xfrm>
            <a:off x="952382" y="5710013"/>
            <a:ext cx="1109278" cy="215444"/>
          </a:xfrm>
          <a:prstGeom prst="rect">
            <a:avLst/>
          </a:prstGeom>
          <a:noFill/>
        </p:spPr>
        <p:txBody>
          <a:bodyPr wrap="none" lIns="0" tIns="0" rIns="0" bIns="0" rtlCol="0">
            <a:spAutoFit/>
          </a:bodyPr>
          <a:lstStyle/>
          <a:p>
            <a:pPr algn="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2023</a:t>
            </a:r>
            <a:r>
              <a:rPr kumimoji="1" lang="ja-JP" altLang="en-US"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年</a:t>
            </a:r>
            <a:r>
              <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6</a:t>
            </a:r>
            <a:r>
              <a:rPr kumimoji="1" lang="ja-JP" altLang="en-US"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rPr>
              <a:t>月</a:t>
            </a:r>
            <a:endParaRPr kumimoji="1" lang="en-US" altLang="ja-JP" sz="1400" b="0" i="0" spc="300" dirty="0">
              <a:solidFill>
                <a:schemeClr val="bg1"/>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3" name="図 2">
            <a:extLst>
              <a:ext uri="{FF2B5EF4-FFF2-40B4-BE49-F238E27FC236}">
                <a16:creationId xmlns:a16="http://schemas.microsoft.com/office/drawing/2014/main" id="{3990FA1D-4C0F-7831-1A15-87D168CCC370}"/>
              </a:ext>
            </a:extLst>
          </p:cNvPr>
          <p:cNvPicPr>
            <a:picLocks noChangeAspect="1"/>
          </p:cNvPicPr>
          <p:nvPr userDrawn="1"/>
        </p:nvPicPr>
        <p:blipFill>
          <a:blip r:embed="rId3"/>
          <a:stretch>
            <a:fillRect/>
          </a:stretch>
        </p:blipFill>
        <p:spPr>
          <a:xfrm>
            <a:off x="957193" y="1041400"/>
            <a:ext cx="2183572" cy="379752"/>
          </a:xfrm>
          <a:prstGeom prst="rect">
            <a:avLst/>
          </a:prstGeom>
        </p:spPr>
      </p:pic>
    </p:spTree>
    <p:extLst>
      <p:ext uri="{BB962C8B-B14F-4D97-AF65-F5344CB8AC3E}">
        <p14:creationId xmlns:p14="http://schemas.microsoft.com/office/powerpoint/2010/main" val="30487963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02_目次A_4項目">
    <p:bg>
      <p:bgPr>
        <a:solidFill>
          <a:srgbClr val="F3F3F3"/>
        </a:solidFill>
        <a:effectLst/>
      </p:bgPr>
    </p:bg>
    <p:spTree>
      <p:nvGrpSpPr>
        <p:cNvPr id="1" name=""/>
        <p:cNvGrpSpPr/>
        <p:nvPr/>
      </p:nvGrpSpPr>
      <p:grpSpPr>
        <a:xfrm>
          <a:off x="0" y="0"/>
          <a:ext cx="0" cy="0"/>
          <a:chOff x="0" y="0"/>
          <a:chExt cx="0" cy="0"/>
        </a:xfrm>
      </p:grpSpPr>
      <p:sp>
        <p:nvSpPr>
          <p:cNvPr id="47" name="角丸四角形 46">
            <a:extLst>
              <a:ext uri="{FF2B5EF4-FFF2-40B4-BE49-F238E27FC236}">
                <a16:creationId xmlns:a16="http://schemas.microsoft.com/office/drawing/2014/main" id="{594C970C-C962-84E5-295B-25A4061DB8EB}"/>
              </a:ext>
            </a:extLst>
          </p:cNvPr>
          <p:cNvSpPr/>
          <p:nvPr userDrawn="1"/>
        </p:nvSpPr>
        <p:spPr>
          <a:xfrm>
            <a:off x="230388" y="159023"/>
            <a:ext cx="179100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rPr>
              <a:t>CONTENTS</a:t>
            </a:r>
            <a:endParaRPr kumimoji="1" lang="ja-JP" altLang="en-US" sz="2400" b="1" i="1" dirty="0">
              <a:solidFill>
                <a:schemeClr val="accent6"/>
              </a:solidFill>
              <a:latin typeface="Segoe UI" panose="020B0502040204020203" pitchFamily="34" charset="0"/>
              <a:ea typeface="Yu Gothic" panose="020B0400000000000000" pitchFamily="34" charset="-128"/>
              <a:cs typeface="Segoe UI" panose="020B0502040204020203" pitchFamily="34" charset="0"/>
            </a:endParaRPr>
          </a:p>
        </p:txBody>
      </p:sp>
      <p:pic>
        <p:nvPicPr>
          <p:cNvPr id="48" name="図 47">
            <a:extLst>
              <a:ext uri="{FF2B5EF4-FFF2-40B4-BE49-F238E27FC236}">
                <a16:creationId xmlns:a16="http://schemas.microsoft.com/office/drawing/2014/main" id="{F4CEE68E-CF82-DA0A-F864-41AEA3C48257}"/>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rot="8100000">
            <a:off x="-118430" y="270370"/>
            <a:ext cx="236860" cy="236860"/>
          </a:xfrm>
          <a:prstGeom prst="rect">
            <a:avLst/>
          </a:prstGeom>
        </p:spPr>
      </p:pic>
      <p:sp>
        <p:nvSpPr>
          <p:cNvPr id="49" name="円/楕円 48">
            <a:extLst>
              <a:ext uri="{FF2B5EF4-FFF2-40B4-BE49-F238E27FC236}">
                <a16:creationId xmlns:a16="http://schemas.microsoft.com/office/drawing/2014/main" id="{58243DD2-4FDC-6245-3AB2-D54A6A4DAE1B}"/>
              </a:ext>
            </a:extLst>
          </p:cNvPr>
          <p:cNvSpPr>
            <a:spLocks noChangeAspect="1"/>
          </p:cNvSpPr>
          <p:nvPr userDrawn="1"/>
        </p:nvSpPr>
        <p:spPr>
          <a:xfrm>
            <a:off x="1114748" y="1937280"/>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0" name="円/楕円 49">
            <a:extLst>
              <a:ext uri="{FF2B5EF4-FFF2-40B4-BE49-F238E27FC236}">
                <a16:creationId xmlns:a16="http://schemas.microsoft.com/office/drawing/2014/main" id="{96FCCE5E-91DA-E001-DE39-79F5C2EB433E}"/>
              </a:ext>
            </a:extLst>
          </p:cNvPr>
          <p:cNvSpPr>
            <a:spLocks noChangeAspect="1"/>
          </p:cNvSpPr>
          <p:nvPr userDrawn="1"/>
        </p:nvSpPr>
        <p:spPr>
          <a:xfrm>
            <a:off x="1114748" y="2855382"/>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1" name="円/楕円 50">
            <a:extLst>
              <a:ext uri="{FF2B5EF4-FFF2-40B4-BE49-F238E27FC236}">
                <a16:creationId xmlns:a16="http://schemas.microsoft.com/office/drawing/2014/main" id="{6CC99D52-4685-BF84-E6FA-D0A71546E384}"/>
              </a:ext>
            </a:extLst>
          </p:cNvPr>
          <p:cNvSpPr>
            <a:spLocks noChangeAspect="1"/>
          </p:cNvSpPr>
          <p:nvPr userDrawn="1"/>
        </p:nvSpPr>
        <p:spPr>
          <a:xfrm>
            <a:off x="1114748" y="3773484"/>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52" name="円/楕円 51">
            <a:extLst>
              <a:ext uri="{FF2B5EF4-FFF2-40B4-BE49-F238E27FC236}">
                <a16:creationId xmlns:a16="http://schemas.microsoft.com/office/drawing/2014/main" id="{E3844857-778D-FB4D-F785-F07A305F429B}"/>
              </a:ext>
            </a:extLst>
          </p:cNvPr>
          <p:cNvSpPr>
            <a:spLocks noChangeAspect="1"/>
          </p:cNvSpPr>
          <p:nvPr userDrawn="1"/>
        </p:nvSpPr>
        <p:spPr>
          <a:xfrm>
            <a:off x="1114748" y="4691586"/>
            <a:ext cx="540000" cy="540000"/>
          </a:xfrm>
          <a:prstGeom prst="ellipse">
            <a:avLst/>
          </a:prstGeom>
          <a:solidFill>
            <a:srgbClr val="C9002C"/>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04</a:t>
            </a:r>
            <a:endParaRPr kumimoji="1" lang="ja-JP" altLang="en-US" b="1" i="1" dirty="0">
              <a:solidFill>
                <a:schemeClr val="bg1"/>
              </a:solidFill>
              <a:latin typeface="Segoe UI" panose="020B0502040204020203" pitchFamily="34" charset="0"/>
              <a:cs typeface="Segoe UI" panose="020B0502040204020203" pitchFamily="34" charset="0"/>
            </a:endParaRPr>
          </a:p>
        </p:txBody>
      </p:sp>
      <p:cxnSp>
        <p:nvCxnSpPr>
          <p:cNvPr id="53" name="直線コネクタ 52">
            <a:extLst>
              <a:ext uri="{FF2B5EF4-FFF2-40B4-BE49-F238E27FC236}">
                <a16:creationId xmlns:a16="http://schemas.microsoft.com/office/drawing/2014/main" id="{3757EBEE-895F-1024-788E-68A303AB523C}"/>
              </a:ext>
            </a:extLst>
          </p:cNvPr>
          <p:cNvCxnSpPr>
            <a:cxnSpLocks/>
            <a:stCxn id="49" idx="4"/>
            <a:endCxn id="50" idx="0"/>
          </p:cNvCxnSpPr>
          <p:nvPr userDrawn="1"/>
        </p:nvCxnSpPr>
        <p:spPr>
          <a:xfrm>
            <a:off x="1384748" y="2477280"/>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cxnSp>
        <p:nvCxnSpPr>
          <p:cNvPr id="54" name="直線コネクタ 53">
            <a:extLst>
              <a:ext uri="{FF2B5EF4-FFF2-40B4-BE49-F238E27FC236}">
                <a16:creationId xmlns:a16="http://schemas.microsoft.com/office/drawing/2014/main" id="{487775CD-1830-B703-E4AF-05FD7E809186}"/>
              </a:ext>
            </a:extLst>
          </p:cNvPr>
          <p:cNvCxnSpPr>
            <a:stCxn id="50" idx="4"/>
            <a:endCxn id="51" idx="0"/>
          </p:cNvCxnSpPr>
          <p:nvPr userDrawn="1"/>
        </p:nvCxnSpPr>
        <p:spPr>
          <a:xfrm>
            <a:off x="1384748" y="3395382"/>
            <a:ext cx="0" cy="378102"/>
          </a:xfrm>
          <a:prstGeom prst="line">
            <a:avLst/>
          </a:prstGeom>
          <a:ln w="25400">
            <a:solidFill>
              <a:srgbClr val="C9002C"/>
            </a:solidFill>
          </a:ln>
        </p:spPr>
        <p:style>
          <a:lnRef idx="1">
            <a:schemeClr val="accent1"/>
          </a:lnRef>
          <a:fillRef idx="0">
            <a:schemeClr val="accent1"/>
          </a:fillRef>
          <a:effectRef idx="0">
            <a:schemeClr val="accent1"/>
          </a:effectRef>
          <a:fontRef idx="minor">
            <a:schemeClr val="tx1"/>
          </a:fontRef>
        </p:style>
      </p:cxnSp>
      <p:cxnSp>
        <p:nvCxnSpPr>
          <p:cNvPr id="55" name="直線コネクタ 54">
            <a:extLst>
              <a:ext uri="{FF2B5EF4-FFF2-40B4-BE49-F238E27FC236}">
                <a16:creationId xmlns:a16="http://schemas.microsoft.com/office/drawing/2014/main" id="{E1AC21E9-E95C-BFC8-4A22-D36654BF692B}"/>
              </a:ext>
            </a:extLst>
          </p:cNvPr>
          <p:cNvCxnSpPr>
            <a:stCxn id="51" idx="4"/>
            <a:endCxn id="52" idx="0"/>
          </p:cNvCxnSpPr>
          <p:nvPr userDrawn="1"/>
        </p:nvCxnSpPr>
        <p:spPr>
          <a:xfrm>
            <a:off x="1384748" y="4313484"/>
            <a:ext cx="0" cy="378102"/>
          </a:xfrm>
          <a:prstGeom prst="line">
            <a:avLst/>
          </a:prstGeom>
          <a:ln w="25400">
            <a:solidFill>
              <a:srgbClr val="C9002C"/>
            </a:solidFill>
          </a:ln>
        </p:spPr>
        <p:style>
          <a:lnRef idx="1">
            <a:schemeClr val="dk1"/>
          </a:lnRef>
          <a:fillRef idx="0">
            <a:schemeClr val="dk1"/>
          </a:fillRef>
          <a:effectRef idx="0">
            <a:schemeClr val="dk1"/>
          </a:effectRef>
          <a:fontRef idx="minor">
            <a:schemeClr val="tx1"/>
          </a:fontRef>
        </p:style>
      </p:cxnSp>
      <p:sp>
        <p:nvSpPr>
          <p:cNvPr id="56" name="テキスト プレースホルダー 4">
            <a:extLst>
              <a:ext uri="{FF2B5EF4-FFF2-40B4-BE49-F238E27FC236}">
                <a16:creationId xmlns:a16="http://schemas.microsoft.com/office/drawing/2014/main" id="{0F9C6D44-05F9-1EFB-62EA-986D156F9CFB}"/>
              </a:ext>
            </a:extLst>
          </p:cNvPr>
          <p:cNvSpPr>
            <a:spLocks noGrp="1"/>
          </p:cNvSpPr>
          <p:nvPr>
            <p:ph type="body" sz="quarter" idx="14" hasCustomPrompt="1"/>
          </p:nvPr>
        </p:nvSpPr>
        <p:spPr>
          <a:xfrm>
            <a:off x="2000788" y="2027260"/>
            <a:ext cx="5414600" cy="360040"/>
          </a:xfrm>
          <a:prstGeom prst="rect">
            <a:avLst/>
          </a:prstGeom>
        </p:spPr>
        <p:txBody>
          <a:bodyPr>
            <a:normAutofit/>
          </a:bodyPr>
          <a:lstStyle>
            <a:lvl1pPr>
              <a:defRPr sz="1800" b="1">
                <a:solidFill>
                  <a:schemeClr val="accent3"/>
                </a:solidFill>
              </a:defRPr>
            </a:lvl1pPr>
          </a:lstStyle>
          <a:p>
            <a:pPr lvl="0"/>
            <a:r>
              <a:rPr kumimoji="1" lang="ja-JP" altLang="en-US" dirty="0"/>
              <a:t>コンテンツが５つ以下の時の目次</a:t>
            </a:r>
          </a:p>
        </p:txBody>
      </p:sp>
      <p:sp>
        <p:nvSpPr>
          <p:cNvPr id="57" name="テキスト プレースホルダー 4">
            <a:extLst>
              <a:ext uri="{FF2B5EF4-FFF2-40B4-BE49-F238E27FC236}">
                <a16:creationId xmlns:a16="http://schemas.microsoft.com/office/drawing/2014/main" id="{2B7702EB-2961-1F4F-5387-5A02CCC43E4E}"/>
              </a:ext>
            </a:extLst>
          </p:cNvPr>
          <p:cNvSpPr>
            <a:spLocks noGrp="1"/>
          </p:cNvSpPr>
          <p:nvPr>
            <p:ph type="body" sz="quarter" idx="15" hasCustomPrompt="1"/>
          </p:nvPr>
        </p:nvSpPr>
        <p:spPr>
          <a:xfrm>
            <a:off x="2000788" y="2981854"/>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8" name="テキスト プレースホルダー 4">
            <a:extLst>
              <a:ext uri="{FF2B5EF4-FFF2-40B4-BE49-F238E27FC236}">
                <a16:creationId xmlns:a16="http://schemas.microsoft.com/office/drawing/2014/main" id="{3FAB6E8A-805A-6738-8145-D574DCFB8B2A}"/>
              </a:ext>
            </a:extLst>
          </p:cNvPr>
          <p:cNvSpPr>
            <a:spLocks noGrp="1"/>
          </p:cNvSpPr>
          <p:nvPr>
            <p:ph type="body" sz="quarter" idx="16" hasCustomPrompt="1"/>
          </p:nvPr>
        </p:nvSpPr>
        <p:spPr>
          <a:xfrm>
            <a:off x="2000788" y="3906303"/>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sp>
        <p:nvSpPr>
          <p:cNvPr id="59" name="テキスト プレースホルダー 4">
            <a:extLst>
              <a:ext uri="{FF2B5EF4-FFF2-40B4-BE49-F238E27FC236}">
                <a16:creationId xmlns:a16="http://schemas.microsoft.com/office/drawing/2014/main" id="{707B4232-FAAB-FFB6-A623-D322760D290A}"/>
              </a:ext>
            </a:extLst>
          </p:cNvPr>
          <p:cNvSpPr>
            <a:spLocks noGrp="1"/>
          </p:cNvSpPr>
          <p:nvPr>
            <p:ph type="body" sz="quarter" idx="17" hasCustomPrompt="1"/>
          </p:nvPr>
        </p:nvSpPr>
        <p:spPr>
          <a:xfrm>
            <a:off x="2000788" y="4800606"/>
            <a:ext cx="5414600" cy="360040"/>
          </a:xfrm>
          <a:prstGeom prst="rect">
            <a:avLst/>
          </a:prstGeom>
        </p:spPr>
        <p:txBody>
          <a:bodyPr>
            <a:normAutofit/>
          </a:bodyPr>
          <a:lstStyle>
            <a:lvl1pPr>
              <a:defRPr sz="1800" b="1">
                <a:solidFill>
                  <a:schemeClr val="accent3"/>
                </a:solidFill>
              </a:defRPr>
            </a:lvl1pPr>
          </a:lstStyle>
          <a:p>
            <a:pPr lvl="0"/>
            <a:r>
              <a:rPr kumimoji="1" lang="ja-JP" altLang="en-US"/>
              <a:t>コンテンツが５つ以下の時の目次</a:t>
            </a:r>
          </a:p>
        </p:txBody>
      </p:sp>
      <p:pic>
        <p:nvPicPr>
          <p:cNvPr id="62" name="図 61" descr="携帯電話を持っている手&#10;&#10;自動的に生成された説明">
            <a:extLst>
              <a:ext uri="{FF2B5EF4-FFF2-40B4-BE49-F238E27FC236}">
                <a16:creationId xmlns:a16="http://schemas.microsoft.com/office/drawing/2014/main" id="{046665FC-415C-C428-C7DD-973E4E27FEB7}"/>
              </a:ext>
            </a:extLst>
          </p:cNvPr>
          <p:cNvPicPr>
            <a:picLocks noChangeAspect="1"/>
          </p:cNvPicPr>
          <p:nvPr userDrawn="1"/>
        </p:nvPicPr>
        <p:blipFill rotWithShape="1">
          <a:blip r:embed="rId3" cstate="print">
            <a:alphaModFix/>
            <a:extLst>
              <a:ext uri="{28A0092B-C50C-407E-A947-70E740481C1C}">
                <a14:useLocalDpi xmlns:a14="http://schemas.microsoft.com/office/drawing/2010/main"/>
              </a:ext>
            </a:extLst>
          </a:blip>
          <a:srcRect l="70801" t="-1" r="6953" b="9699"/>
          <a:stretch/>
        </p:blipFill>
        <p:spPr>
          <a:xfrm>
            <a:off x="9271000" y="0"/>
            <a:ext cx="2920999" cy="6858000"/>
          </a:xfrm>
          <a:prstGeom prst="rect">
            <a:avLst/>
          </a:prstGeom>
        </p:spPr>
      </p:pic>
      <p:sp>
        <p:nvSpPr>
          <p:cNvPr id="63" name="正方形/長方形 62">
            <a:extLst>
              <a:ext uri="{FF2B5EF4-FFF2-40B4-BE49-F238E27FC236}">
                <a16:creationId xmlns:a16="http://schemas.microsoft.com/office/drawing/2014/main" id="{8BE9F5E8-392E-BBFA-613F-81E2FE1DAB23}"/>
              </a:ext>
            </a:extLst>
          </p:cNvPr>
          <p:cNvSpPr/>
          <p:nvPr userDrawn="1"/>
        </p:nvSpPr>
        <p:spPr>
          <a:xfrm>
            <a:off x="9271001" y="0"/>
            <a:ext cx="2920999" cy="6858000"/>
          </a:xfrm>
          <a:prstGeom prst="rect">
            <a:avLst/>
          </a:prstGeom>
          <a:gradFill flip="none" rotWithShape="1">
            <a:gsLst>
              <a:gs pos="0">
                <a:schemeClr val="accent6">
                  <a:alpha val="70000"/>
                </a:schemeClr>
              </a:gs>
              <a:gs pos="59000">
                <a:schemeClr val="accent6">
                  <a:alpha val="70000"/>
                </a:schemeClr>
              </a:gs>
              <a:gs pos="100000">
                <a:schemeClr val="accent6">
                  <a:alpha val="20000"/>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角丸四角形 3">
            <a:extLst>
              <a:ext uri="{FF2B5EF4-FFF2-40B4-BE49-F238E27FC236}">
                <a16:creationId xmlns:a16="http://schemas.microsoft.com/office/drawing/2014/main" id="{1F9CA21B-89CE-E6D1-5E7D-83B06924DB61}"/>
              </a:ext>
            </a:extLst>
          </p:cNvPr>
          <p:cNvSpPr/>
          <p:nvPr userDrawn="1"/>
        </p:nvSpPr>
        <p:spPr>
          <a:xfrm>
            <a:off x="10139346" y="226800"/>
            <a:ext cx="1833164" cy="324000"/>
          </a:xfrm>
          <a:prstGeom prst="roundRect">
            <a:avLst>
              <a:gd name="adj" fmla="val 9836"/>
            </a:avLst>
          </a:prstGeom>
          <a:no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bg1"/>
                </a:solidFill>
                <a:latin typeface="Yu Gothic" panose="020B0400000000000000" pitchFamily="34" charset="-128"/>
                <a:ea typeface="Yu Gothic" panose="020B0400000000000000" pitchFamily="34" charset="-128"/>
                <a:cs typeface="メイリオ" pitchFamily="50" charset="-128"/>
              </a:rPr>
              <a:t>広告主・代理店限定</a:t>
            </a:r>
          </a:p>
        </p:txBody>
      </p:sp>
    </p:spTree>
    <p:extLst>
      <p:ext uri="{BB962C8B-B14F-4D97-AF65-F5344CB8AC3E}">
        <p14:creationId xmlns:p14="http://schemas.microsoft.com/office/powerpoint/2010/main" val="6359851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03_中表紙A">
    <p:bg>
      <p:bgPr>
        <a:solidFill>
          <a:schemeClr val="accent6"/>
        </a:solidFill>
        <a:effectLst/>
      </p:bgPr>
    </p:bg>
    <p:spTree>
      <p:nvGrpSpPr>
        <p:cNvPr id="1" name=""/>
        <p:cNvGrpSpPr/>
        <p:nvPr/>
      </p:nvGrpSpPr>
      <p:grpSpPr>
        <a:xfrm>
          <a:off x="0" y="0"/>
          <a:ext cx="0" cy="0"/>
          <a:chOff x="0" y="0"/>
          <a:chExt cx="0" cy="0"/>
        </a:xfrm>
      </p:grpSpPr>
      <p:pic>
        <p:nvPicPr>
          <p:cNvPr id="7" name="図 6" descr="携帯電話を持っている手&#10;&#10;自動的に生成された説明">
            <a:extLst>
              <a:ext uri="{FF2B5EF4-FFF2-40B4-BE49-F238E27FC236}">
                <a16:creationId xmlns:a16="http://schemas.microsoft.com/office/drawing/2014/main" id="{708B9A5B-1E3C-9DFD-2322-0AC720490194}"/>
              </a:ext>
            </a:extLst>
          </p:cNvPr>
          <p:cNvPicPr>
            <a:picLocks noChangeAspect="1"/>
          </p:cNvPicPr>
          <p:nvPr userDrawn="1"/>
        </p:nvPicPr>
        <p:blipFill rotWithShape="1">
          <a:blip r:embed="rId2" cstate="print">
            <a:alphaModFix/>
            <a:extLst>
              <a:ext uri="{28A0092B-C50C-407E-A947-70E740481C1C}">
                <a14:useLocalDpi xmlns:a14="http://schemas.microsoft.com/office/drawing/2010/main"/>
              </a:ext>
            </a:extLst>
          </a:blip>
          <a:srcRect l="22675" t="-1" r="5386" b="30038"/>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7E8496C3-2F6B-AE41-0969-B8A82418536B}"/>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706624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7_中表紙A">
    <p:bg>
      <p:bgPr>
        <a:solidFill>
          <a:schemeClr val="accent6"/>
        </a:solidFill>
        <a:effectLst/>
      </p:bgPr>
    </p:bg>
    <p:spTree>
      <p:nvGrpSpPr>
        <p:cNvPr id="1" name=""/>
        <p:cNvGrpSpPr/>
        <p:nvPr/>
      </p:nvGrpSpPr>
      <p:grpSpPr>
        <a:xfrm>
          <a:off x="0" y="0"/>
          <a:ext cx="0" cy="0"/>
          <a:chOff x="0" y="0"/>
          <a:chExt cx="0" cy="0"/>
        </a:xfrm>
      </p:grpSpPr>
      <p:pic>
        <p:nvPicPr>
          <p:cNvPr id="9" name="図 8" descr="屋外, 人, 男, 立つ が含まれている画像&#10;&#10;自動的に生成された説明">
            <a:extLst>
              <a:ext uri="{FF2B5EF4-FFF2-40B4-BE49-F238E27FC236}">
                <a16:creationId xmlns:a16="http://schemas.microsoft.com/office/drawing/2014/main" id="{9D20BFC2-7D5D-72EF-DF2D-4C652023A33F}"/>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15625"/>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6" name="テキスト ボックス 5">
            <a:extLst>
              <a:ext uri="{FF2B5EF4-FFF2-40B4-BE49-F238E27FC236}">
                <a16:creationId xmlns:a16="http://schemas.microsoft.com/office/drawing/2014/main" id="{1F382B48-44F1-B91B-E171-A2CB8B7D8B67}"/>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3768611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4_中表紙A">
    <p:bg>
      <p:bgPr>
        <a:solidFill>
          <a:schemeClr val="accent6"/>
        </a:solidFill>
        <a:effectLst/>
      </p:bgPr>
    </p:bg>
    <p:spTree>
      <p:nvGrpSpPr>
        <p:cNvPr id="1" name=""/>
        <p:cNvGrpSpPr/>
        <p:nvPr/>
      </p:nvGrpSpPr>
      <p:grpSpPr>
        <a:xfrm>
          <a:off x="0" y="0"/>
          <a:ext cx="0" cy="0"/>
          <a:chOff x="0" y="0"/>
          <a:chExt cx="0" cy="0"/>
        </a:xfrm>
      </p:grpSpPr>
      <p:pic>
        <p:nvPicPr>
          <p:cNvPr id="7" name="図 6">
            <a:extLst>
              <a:ext uri="{FF2B5EF4-FFF2-40B4-BE49-F238E27FC236}">
                <a16:creationId xmlns:a16="http://schemas.microsoft.com/office/drawing/2014/main" id="{708B9A5B-1E3C-9DFD-2322-0AC720490194}"/>
              </a:ext>
            </a:extLst>
          </p:cNvPr>
          <p:cNvPicPr>
            <a:picLocks noChangeAspect="1"/>
          </p:cNvPicPr>
          <p:nvPr userDrawn="1"/>
        </p:nvPicPr>
        <p:blipFill>
          <a:blip r:embed="rId2" cstate="print">
            <a:alphaModFix/>
            <a:extLst>
              <a:ext uri="{28A0092B-C50C-407E-A947-70E740481C1C}">
                <a14:useLocalDpi xmlns:a14="http://schemas.microsoft.com/office/drawing/2010/main" val="0"/>
              </a:ext>
            </a:extLst>
          </a:blip>
          <a:srcRect t="7761" b="7761"/>
          <a:stretch/>
        </p:blipFill>
        <p:spPr>
          <a:xfrm>
            <a:off x="0" y="0"/>
            <a:ext cx="1219200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1"/>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広告主・代理店限定</a:t>
            </a: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9" name="テキスト ボックス 8">
            <a:extLst>
              <a:ext uri="{FF2B5EF4-FFF2-40B4-BE49-F238E27FC236}">
                <a16:creationId xmlns:a16="http://schemas.microsoft.com/office/drawing/2014/main" id="{E429570C-A54C-87E9-231E-2638E2E33BDE}"/>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36430419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中表紙A">
    <p:bg>
      <p:bgPr>
        <a:solidFill>
          <a:schemeClr val="accent6"/>
        </a:solidFill>
        <a:effectLst/>
      </p:bgPr>
    </p:bg>
    <p:spTree>
      <p:nvGrpSpPr>
        <p:cNvPr id="1" name=""/>
        <p:cNvGrpSpPr/>
        <p:nvPr/>
      </p:nvGrpSpPr>
      <p:grpSpPr>
        <a:xfrm>
          <a:off x="0" y="0"/>
          <a:ext cx="0" cy="0"/>
          <a:chOff x="0" y="0"/>
          <a:chExt cx="0" cy="0"/>
        </a:xfrm>
      </p:grpSpPr>
      <p:sp>
        <p:nvSpPr>
          <p:cNvPr id="4" name="角丸四角形 3">
            <a:extLst>
              <a:ext uri="{FF2B5EF4-FFF2-40B4-BE49-F238E27FC236}">
                <a16:creationId xmlns:a16="http://schemas.microsoft.com/office/drawing/2014/main" id="{08FC968B-3FAE-B631-5EE8-C6DEFA047252}"/>
              </a:ext>
            </a:extLst>
          </p:cNvPr>
          <p:cNvSpPr/>
          <p:nvPr userDrawn="1"/>
        </p:nvSpPr>
        <p:spPr>
          <a:xfrm>
            <a:off x="10139346" y="226800"/>
            <a:ext cx="1833164" cy="324000"/>
          </a:xfrm>
          <a:prstGeom prst="roundRect">
            <a:avLst>
              <a:gd name="adj" fmla="val 9836"/>
            </a:avLst>
          </a:prstGeom>
          <a:noFill/>
          <a:ln w="63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wrap="none" lIns="144000" tIns="72000" rIns="108000" bIns="72000" rtlCol="0" anchor="ctr">
            <a:noAutofit/>
          </a:bodyPr>
          <a:lstStyle/>
          <a:p>
            <a:pPr algn="ctr">
              <a:lnSpc>
                <a:spcPct val="120000"/>
              </a:lnSpc>
            </a:pP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広告主・電通</a:t>
            </a:r>
            <a:r>
              <a:rPr kumimoji="1" lang="en-US" altLang="ja-JP"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G</a:t>
            </a:r>
            <a:r>
              <a:rPr kumimoji="1" lang="ja-JP" altLang="en-US" sz="1000" b="1" i="0" spc="300" dirty="0">
                <a:solidFill>
                  <a:schemeClr val="accent6"/>
                </a:solidFill>
                <a:latin typeface="Yu Gothic" panose="020B0400000000000000" pitchFamily="34" charset="-128"/>
                <a:ea typeface="Yu Gothic" panose="020B0400000000000000" pitchFamily="34" charset="-128"/>
                <a:cs typeface="メイリオ" pitchFamily="50" charset="-128"/>
              </a:rPr>
              <a:t>限定</a:t>
            </a:r>
          </a:p>
        </p:txBody>
      </p:sp>
      <p:pic>
        <p:nvPicPr>
          <p:cNvPr id="6" name="図 5">
            <a:extLst>
              <a:ext uri="{FF2B5EF4-FFF2-40B4-BE49-F238E27FC236}">
                <a16:creationId xmlns:a16="http://schemas.microsoft.com/office/drawing/2014/main" id="{EB4BD23B-F2E9-AB40-ACB5-E0E8A1F28338}"/>
              </a:ext>
            </a:extLst>
          </p:cNvPr>
          <p:cNvPicPr>
            <a:picLocks noChangeAspect="1"/>
          </p:cNvPicPr>
          <p:nvPr userDrawn="1"/>
        </p:nvPicPr>
        <p:blipFill rotWithShape="1">
          <a:blip r:embed="rId2">
            <a:alphaModFix/>
          </a:blip>
          <a:srcRect l="30140" r="19646" b="8537"/>
          <a:stretch/>
        </p:blipFill>
        <p:spPr>
          <a:xfrm>
            <a:off x="6096000" y="0"/>
            <a:ext cx="6121930" cy="6858000"/>
          </a:xfrm>
          <a:prstGeom prst="rect">
            <a:avLst/>
          </a:prstGeom>
        </p:spPr>
      </p:pic>
      <p:sp>
        <p:nvSpPr>
          <p:cNvPr id="3" name="正方形/長方形 2">
            <a:extLst>
              <a:ext uri="{FF2B5EF4-FFF2-40B4-BE49-F238E27FC236}">
                <a16:creationId xmlns:a16="http://schemas.microsoft.com/office/drawing/2014/main" id="{D5E49ED5-D96F-97D5-1880-00C9688086C5}"/>
              </a:ext>
            </a:extLst>
          </p:cNvPr>
          <p:cNvSpPr/>
          <p:nvPr userDrawn="1"/>
        </p:nvSpPr>
        <p:spPr>
          <a:xfrm>
            <a:off x="-20531" y="0"/>
            <a:ext cx="6116531" cy="6882433"/>
          </a:xfrm>
          <a:prstGeom prst="rect">
            <a:avLst/>
          </a:prstGeom>
          <a:gradFill flip="none" rotWithShape="1">
            <a:gsLst>
              <a:gs pos="0">
                <a:schemeClr val="accent6"/>
              </a:gs>
              <a:gs pos="59000">
                <a:schemeClr val="accent6"/>
              </a:gs>
              <a:gs pos="100000">
                <a:schemeClr val="accent6">
                  <a:alpha val="53009"/>
                </a:schemeClr>
              </a:gs>
            </a:gsLst>
            <a:lin ang="5400000" scaled="0"/>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8" name="フッター プレースホルダー 3">
            <a:extLst>
              <a:ext uri="{FF2B5EF4-FFF2-40B4-BE49-F238E27FC236}">
                <a16:creationId xmlns:a16="http://schemas.microsoft.com/office/drawing/2014/main" id="{21D54AD1-CF84-F71F-BC9B-1B07B1955C70}"/>
              </a:ext>
            </a:extLst>
          </p:cNvPr>
          <p:cNvSpPr>
            <a:spLocks noGrp="1"/>
          </p:cNvSpPr>
          <p:nvPr>
            <p:ph type="ftr" sz="quarter" idx="14"/>
          </p:nvPr>
        </p:nvSpPr>
        <p:spPr>
          <a:xfrm>
            <a:off x="0" y="0"/>
            <a:ext cx="0" cy="0"/>
          </a:xfrm>
        </p:spPr>
        <p:txBody>
          <a:bodyPr/>
          <a:lstStyle/>
          <a:p>
            <a:pPr>
              <a:defRPr/>
            </a:pPr>
            <a:r>
              <a:rPr lang="en" altLang="ja-JP" sz="800" dirty="0">
                <a:solidFill>
                  <a:schemeClr val="accent2"/>
                </a:solidFill>
              </a:rPr>
              <a:t>.</a:t>
            </a:r>
          </a:p>
        </p:txBody>
      </p:sp>
      <p:cxnSp>
        <p:nvCxnSpPr>
          <p:cNvPr id="12" name="直線コネクタ 11">
            <a:extLst>
              <a:ext uri="{FF2B5EF4-FFF2-40B4-BE49-F238E27FC236}">
                <a16:creationId xmlns:a16="http://schemas.microsoft.com/office/drawing/2014/main" id="{F611E313-2AD6-AD42-5CF5-E1B245A3CF05}"/>
              </a:ext>
            </a:extLst>
          </p:cNvPr>
          <p:cNvCxnSpPr>
            <a:cxnSpLocks/>
          </p:cNvCxnSpPr>
          <p:nvPr userDrawn="1"/>
        </p:nvCxnSpPr>
        <p:spPr>
          <a:xfrm>
            <a:off x="1210660" y="2537088"/>
            <a:ext cx="3600400" cy="0"/>
          </a:xfrm>
          <a:prstGeom prst="line">
            <a:avLst/>
          </a:prstGeom>
          <a:ln w="28575" cap="rnd">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図プレースホルダー 4">
            <a:extLst>
              <a:ext uri="{FF2B5EF4-FFF2-40B4-BE49-F238E27FC236}">
                <a16:creationId xmlns:a16="http://schemas.microsoft.com/office/drawing/2014/main" id="{9D111741-B365-9CB3-1697-B3DA766C74A9}"/>
              </a:ext>
            </a:extLst>
          </p:cNvPr>
          <p:cNvSpPr>
            <a:spLocks noGrp="1"/>
          </p:cNvSpPr>
          <p:nvPr>
            <p:ph type="pic" sz="quarter" idx="15"/>
          </p:nvPr>
        </p:nvSpPr>
        <p:spPr>
          <a:xfrm>
            <a:off x="2204326" y="2773503"/>
            <a:ext cx="1586282" cy="1464484"/>
          </a:xfrm>
          <a:prstGeom prst="rect">
            <a:avLst/>
          </a:prstGeom>
        </p:spPr>
        <p:txBody>
          <a:bodyPr/>
          <a:lstStyle>
            <a:lvl1pPr algn="ctr">
              <a:defRPr sz="1400">
                <a:solidFill>
                  <a:schemeClr val="bg1"/>
                </a:solidFill>
              </a:defRPr>
            </a:lvl1pPr>
          </a:lstStyle>
          <a:p>
            <a:r>
              <a:rPr kumimoji="1" lang="ja-JP" altLang="en-US"/>
              <a:t>アイコン</a:t>
            </a:r>
          </a:p>
        </p:txBody>
      </p:sp>
      <p:sp>
        <p:nvSpPr>
          <p:cNvPr id="20" name="テキスト プレースホルダー 19">
            <a:extLst>
              <a:ext uri="{FF2B5EF4-FFF2-40B4-BE49-F238E27FC236}">
                <a16:creationId xmlns:a16="http://schemas.microsoft.com/office/drawing/2014/main" id="{4C280B59-092A-77B1-5B58-5D9E06D972C5}"/>
              </a:ext>
            </a:extLst>
          </p:cNvPr>
          <p:cNvSpPr>
            <a:spLocks noGrp="1"/>
          </p:cNvSpPr>
          <p:nvPr>
            <p:ph type="body" sz="quarter" idx="18" hasCustomPrompt="1"/>
          </p:nvPr>
        </p:nvSpPr>
        <p:spPr>
          <a:xfrm>
            <a:off x="2422456" y="1047719"/>
            <a:ext cx="1150023" cy="1057321"/>
          </a:xfrm>
          <a:prstGeom prst="rect">
            <a:avLst/>
          </a:prstGeom>
        </p:spPr>
        <p:txBody>
          <a:bodyPr/>
          <a:lstStyle>
            <a:lvl1pPr>
              <a:defRPr sz="6600" b="1" i="1">
                <a:solidFill>
                  <a:schemeClr val="bg1"/>
                </a:solidFill>
                <a:latin typeface="Segoe UI" panose="020B0502040204020203" pitchFamily="34" charset="0"/>
                <a:cs typeface="Segoe UI" panose="020B0502040204020203" pitchFamily="34" charset="0"/>
              </a:defRPr>
            </a:lvl1pPr>
          </a:lstStyle>
          <a:p>
            <a:pPr lvl="0"/>
            <a:r>
              <a:rPr kumimoji="1" lang="en-US" altLang="ja-JP" dirty="0"/>
              <a:t>01</a:t>
            </a:r>
            <a:endParaRPr kumimoji="1" lang="ja-JP" altLang="en-US" dirty="0"/>
          </a:p>
        </p:txBody>
      </p:sp>
      <p:sp>
        <p:nvSpPr>
          <p:cNvPr id="24" name="テキスト プレースホルダー 23">
            <a:extLst>
              <a:ext uri="{FF2B5EF4-FFF2-40B4-BE49-F238E27FC236}">
                <a16:creationId xmlns:a16="http://schemas.microsoft.com/office/drawing/2014/main" id="{5CF79B8C-575F-FE24-5B11-B25E22FA25C2}"/>
              </a:ext>
            </a:extLst>
          </p:cNvPr>
          <p:cNvSpPr>
            <a:spLocks noGrp="1"/>
          </p:cNvSpPr>
          <p:nvPr>
            <p:ph type="body" sz="quarter" idx="19" hasCustomPrompt="1"/>
          </p:nvPr>
        </p:nvSpPr>
        <p:spPr>
          <a:xfrm>
            <a:off x="1210945" y="4409296"/>
            <a:ext cx="3600115" cy="1412875"/>
          </a:xfrm>
          <a:prstGeom prst="rect">
            <a:avLst/>
          </a:prstGeom>
        </p:spPr>
        <p:txBody>
          <a:bodyPr/>
          <a:lstStyle>
            <a:lvl1pPr algn="ctr">
              <a:defRPr b="1" spc="300">
                <a:solidFill>
                  <a:schemeClr val="bg1"/>
                </a:solidFill>
              </a:defRPr>
            </a:lvl1pPr>
            <a:lvl2pPr marL="457212" indent="0">
              <a:buNone/>
              <a:defRPr/>
            </a:lvl2pPr>
          </a:lstStyle>
          <a:p>
            <a:pPr lvl="0"/>
            <a:r>
              <a:rPr kumimoji="1" lang="ja-JP" altLang="en-US"/>
              <a:t>リッチ中タイトル</a:t>
            </a:r>
            <a:endParaRPr kumimoji="1" lang="en-US" altLang="ja-JP" dirty="0"/>
          </a:p>
          <a:p>
            <a:pPr lvl="0"/>
            <a:r>
              <a:rPr kumimoji="1" lang="ja-JP" altLang="en-US"/>
              <a:t>タイトルタイトル</a:t>
            </a:r>
          </a:p>
        </p:txBody>
      </p:sp>
      <p:sp>
        <p:nvSpPr>
          <p:cNvPr id="7" name="テキスト ボックス 6">
            <a:extLst>
              <a:ext uri="{FF2B5EF4-FFF2-40B4-BE49-F238E27FC236}">
                <a16:creationId xmlns:a16="http://schemas.microsoft.com/office/drawing/2014/main" id="{F943C382-AA02-EE5B-C5D9-9AE650AF7E8E}"/>
              </a:ext>
            </a:extLst>
          </p:cNvPr>
          <p:cNvSpPr txBox="1"/>
          <p:nvPr userDrawn="1"/>
        </p:nvSpPr>
        <p:spPr>
          <a:xfrm>
            <a:off x="2449791" y="6248454"/>
            <a:ext cx="1122423" cy="230832"/>
          </a:xfrm>
          <a:prstGeom prst="rect">
            <a:avLst/>
          </a:prstGeom>
          <a:noFill/>
        </p:spPr>
        <p:txBody>
          <a:bodyPr wrap="none" rtlCol="0">
            <a:spAutoFit/>
          </a:bodyPr>
          <a:lstStyle/>
          <a:p>
            <a:pPr algn="ctr"/>
            <a:r>
              <a:rPr lang="en" altLang="ko-JP" sz="900" b="0" i="0" dirty="0">
                <a:solidFill>
                  <a:schemeClr val="bg1"/>
                </a:solidFill>
                <a:effectLst/>
                <a:latin typeface="LINE Seed JP_OTF Regular" panose="02020500000000000000" pitchFamily="18" charset="-128"/>
                <a:ea typeface="LINE Seed JP_OTF Regular" panose="02020500000000000000" pitchFamily="18" charset="-128"/>
              </a:rPr>
              <a:t>© LY Corporation</a:t>
            </a:r>
            <a:endParaRPr lang="ko-JP" altLang="en-US" sz="900" b="0" i="0">
              <a:solidFill>
                <a:schemeClr val="bg1"/>
              </a:solidFill>
              <a:latin typeface="LINE Seed JP_OTF Regular" panose="02020500000000000000" pitchFamily="18" charset="-128"/>
            </a:endParaRPr>
          </a:p>
        </p:txBody>
      </p:sp>
    </p:spTree>
    <p:extLst>
      <p:ext uri="{BB962C8B-B14F-4D97-AF65-F5344CB8AC3E}">
        <p14:creationId xmlns:p14="http://schemas.microsoft.com/office/powerpoint/2010/main" val="34994607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テキスト ボックス 1">
            <a:extLst>
              <a:ext uri="{FF2B5EF4-FFF2-40B4-BE49-F238E27FC236}">
                <a16:creationId xmlns:a16="http://schemas.microsoft.com/office/drawing/2014/main" id="{36576A88-AD2F-793D-5310-FC97A0C4F280}"/>
              </a:ext>
            </a:extLst>
          </p:cNvPr>
          <p:cNvSpPr txBox="1"/>
          <p:nvPr userDrawn="1"/>
        </p:nvSpPr>
        <p:spPr>
          <a:xfrm>
            <a:off x="10978709" y="6554278"/>
            <a:ext cx="1045028" cy="184666"/>
          </a:xfrm>
          <a:prstGeom prst="rect">
            <a:avLst/>
          </a:prstGeom>
          <a:noFill/>
        </p:spPr>
        <p:txBody>
          <a:bodyPr wrap="square" lIns="0" tIns="0" rIns="0" bIns="0" rtlCol="0">
            <a:spAutoFit/>
          </a:bodyPr>
          <a:lstStyle/>
          <a:p>
            <a:pPr algn="r"/>
            <a:fld id="{E0059287-6666-084C-9D74-9884BA0CD8A5}" type="slidenum">
              <a:rPr kumimoji="1" lang="ja-JP" altLang="en-US" sz="1200" b="0" i="0" smtClean="0">
                <a:solidFill>
                  <a:schemeClr val="bg2"/>
                </a:solidFill>
                <a:latin typeface="Arial" panose="020B0604020202020204" pitchFamily="34" charset="0"/>
                <a:cs typeface="Arial" panose="020B0604020202020204" pitchFamily="34" charset="0"/>
              </a:rPr>
              <a:t>‹#›</a:t>
            </a:fld>
            <a:endParaRPr kumimoji="1" lang="ja-JP" altLang="en-US" sz="1200" b="0" i="0">
              <a:solidFill>
                <a:schemeClr val="bg2"/>
              </a:solidFill>
              <a:latin typeface="Arial" panose="020B0604020202020204" pitchFamily="34" charset="0"/>
              <a:cs typeface="Arial" panose="020B0604020202020204" pitchFamily="34" charset="0"/>
            </a:endParaRPr>
          </a:p>
        </p:txBody>
      </p:sp>
      <p:sp>
        <p:nvSpPr>
          <p:cNvPr id="4" name="テキスト ボックス 3">
            <a:extLst>
              <a:ext uri="{FF2B5EF4-FFF2-40B4-BE49-F238E27FC236}">
                <a16:creationId xmlns:a16="http://schemas.microsoft.com/office/drawing/2014/main" id="{ECEBF099-BD65-6DA1-EC52-CC96B53826B5}"/>
              </a:ext>
            </a:extLst>
          </p:cNvPr>
          <p:cNvSpPr txBox="1"/>
          <p:nvPr userDrawn="1"/>
        </p:nvSpPr>
        <p:spPr>
          <a:xfrm>
            <a:off x="4854502" y="6615833"/>
            <a:ext cx="2478625" cy="123111"/>
          </a:xfrm>
          <a:prstGeom prst="rect">
            <a:avLst/>
          </a:prstGeom>
          <a:noFill/>
        </p:spPr>
        <p:txBody>
          <a:bodyPr wrap="square" lIns="0" tIns="0" rIns="0" bIns="0" rtlCol="0">
            <a:spAutoFit/>
          </a:bodyPr>
          <a:lstStyle/>
          <a:p>
            <a:pPr algn="ctr"/>
            <a:r>
              <a:rPr lang="en" altLang="ko-JP" sz="800" b="0" i="0" dirty="0">
                <a:solidFill>
                  <a:srgbClr val="AAAAAA"/>
                </a:solidFill>
                <a:effectLst/>
                <a:latin typeface="LINE Seed JP_OTF Regular" panose="02020500000000000000" pitchFamily="18" charset="-128"/>
                <a:ea typeface="LINE Seed JP_OTF Regular" panose="02020500000000000000" pitchFamily="18" charset="-128"/>
              </a:rPr>
              <a:t>© LY Corporation</a:t>
            </a:r>
            <a:endParaRPr lang="ko-JP" altLang="en-US" sz="800" b="0" i="0" dirty="0">
              <a:solidFill>
                <a:srgbClr val="AAAAAA"/>
              </a:solidFill>
              <a:latin typeface="LINE Seed JP_OTF Regular" panose="02020500000000000000" pitchFamily="18" charset="-128"/>
            </a:endParaRPr>
          </a:p>
        </p:txBody>
      </p:sp>
    </p:spTree>
  </p:cSld>
  <p:clrMap bg1="lt1" tx1="dk1" bg2="lt2" tx2="dk2" accent1="accent1" accent2="accent2" accent3="accent3" accent4="accent4" accent5="accent5" accent6="accent6" hlink="hlink" folHlink="folHlink"/>
  <p:sldLayoutIdLst>
    <p:sldLayoutId id="2147483792" r:id="rId1"/>
    <p:sldLayoutId id="2147483865" r:id="rId2"/>
    <p:sldLayoutId id="2147483873" r:id="rId3"/>
    <p:sldLayoutId id="2147483874" r:id="rId4"/>
    <p:sldLayoutId id="2147483853" r:id="rId5"/>
    <p:sldLayoutId id="2147483851" r:id="rId6"/>
    <p:sldLayoutId id="2147483893" r:id="rId7"/>
    <p:sldLayoutId id="2147483886" r:id="rId8"/>
    <p:sldLayoutId id="2147483888" r:id="rId9"/>
    <p:sldLayoutId id="2147483887" r:id="rId10"/>
    <p:sldLayoutId id="2147483852" r:id="rId11"/>
    <p:sldLayoutId id="2147483877" r:id="rId12"/>
    <p:sldLayoutId id="2147483871" r:id="rId13"/>
    <p:sldLayoutId id="2147483762" r:id="rId14"/>
    <p:sldLayoutId id="2147483794" r:id="rId15"/>
    <p:sldLayoutId id="2147483879" r:id="rId16"/>
    <p:sldLayoutId id="2147483889" r:id="rId17"/>
    <p:sldLayoutId id="2147483890" r:id="rId18"/>
    <p:sldLayoutId id="2147483891" r:id="rId19"/>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19" userDrawn="1">
          <p15:clr>
            <a:srgbClr val="F26B43"/>
          </p15:clr>
        </p15:guide>
        <p15:guide id="2" pos="3749" userDrawn="1">
          <p15:clr>
            <a:srgbClr val="F26B43"/>
          </p15:clr>
        </p15:guide>
        <p15:guide id="3" pos="302" userDrawn="1">
          <p15:clr>
            <a:srgbClr val="F26B43"/>
          </p15:clr>
        </p15:guide>
        <p15:guide id="4" pos="3931" userDrawn="1">
          <p15:clr>
            <a:srgbClr val="F26B43"/>
          </p15:clr>
        </p15:guide>
        <p15:guide id="5" pos="7378" userDrawn="1">
          <p15:clr>
            <a:srgbClr val="F26B43"/>
          </p15:clr>
        </p15:guide>
        <p15:guide id="6" orient="horz" pos="799" userDrawn="1">
          <p15:clr>
            <a:srgbClr val="F26B43"/>
          </p15:clr>
        </p15:guide>
        <p15:guide id="7" orient="horz" pos="2500" userDrawn="1">
          <p15:clr>
            <a:srgbClr val="F26B43"/>
          </p15:clr>
        </p15:guide>
        <p15:guide id="8" orient="horz" pos="4020" userDrawn="1">
          <p15:clr>
            <a:srgbClr val="F26B43"/>
          </p15:clr>
        </p15:guide>
        <p15:guide id="9" orient="horz" pos="686" userDrawn="1">
          <p15:clr>
            <a:srgbClr val="5ACBF0"/>
          </p15:clr>
        </p15:guide>
        <p15:guide id="10" orient="horz" pos="4133" userDrawn="1">
          <p15:clr>
            <a:srgbClr val="5ACBF0"/>
          </p15:clr>
        </p15:guide>
        <p15:guide id="11" pos="3840" userDrawn="1">
          <p15:clr>
            <a:srgbClr val="F26B43"/>
          </p15:clr>
        </p15:guide>
        <p15:guide id="12" pos="597" userDrawn="1">
          <p15:clr>
            <a:srgbClr val="FBAE40"/>
          </p15:clr>
        </p15:guide>
        <p15:guide id="13" pos="7083" userDrawn="1">
          <p15:clr>
            <a:srgbClr val="FBAE4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17.xml"/><Relationship Id="rId6" Type="http://schemas.openxmlformats.org/officeDocument/2006/relationships/image" Target="../media/image50.svg"/><Relationship Id="rId5" Type="http://schemas.openxmlformats.org/officeDocument/2006/relationships/image" Target="../media/image49.png"/><Relationship Id="rId4" Type="http://schemas.openxmlformats.org/officeDocument/2006/relationships/image" Target="../media/image48.png"/></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chart" Target="../charts/chart8.xml"/></Relationships>
</file>

<file path=ppt/slides/_rels/slide1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17.xml"/><Relationship Id="rId6" Type="http://schemas.openxmlformats.org/officeDocument/2006/relationships/image" Target="../media/image48.png"/><Relationship Id="rId5" Type="http://schemas.openxmlformats.org/officeDocument/2006/relationships/image" Target="../media/image54.png"/><Relationship Id="rId4" Type="http://schemas.openxmlformats.org/officeDocument/2006/relationships/image" Target="../media/image53.png"/></Relationships>
</file>

<file path=ppt/slides/_rels/slide13.xml.rels><?xml version="1.0" encoding="UTF-8" standalone="yes"?>
<Relationships xmlns="http://schemas.openxmlformats.org/package/2006/relationships"><Relationship Id="rId8" Type="http://schemas.openxmlformats.org/officeDocument/2006/relationships/image" Target="../media/image60.png"/><Relationship Id="rId13" Type="http://schemas.openxmlformats.org/officeDocument/2006/relationships/image" Target="../media/image65.svg"/><Relationship Id="rId3" Type="http://schemas.openxmlformats.org/officeDocument/2006/relationships/image" Target="../media/image56.svg"/><Relationship Id="rId7" Type="http://schemas.openxmlformats.org/officeDocument/2006/relationships/image" Target="../media/image59.svg"/><Relationship Id="rId12" Type="http://schemas.openxmlformats.org/officeDocument/2006/relationships/image" Target="../media/image64.png"/><Relationship Id="rId2" Type="http://schemas.openxmlformats.org/officeDocument/2006/relationships/image" Target="../media/image55.png"/><Relationship Id="rId1" Type="http://schemas.openxmlformats.org/officeDocument/2006/relationships/slideLayout" Target="../slideLayouts/slideLayout17.xml"/><Relationship Id="rId6" Type="http://schemas.openxmlformats.org/officeDocument/2006/relationships/image" Target="../media/image40.png"/><Relationship Id="rId11" Type="http://schemas.openxmlformats.org/officeDocument/2006/relationships/image" Target="../media/image63.svg"/><Relationship Id="rId5" Type="http://schemas.openxmlformats.org/officeDocument/2006/relationships/image" Target="../media/image58.svg"/><Relationship Id="rId15" Type="http://schemas.openxmlformats.org/officeDocument/2006/relationships/image" Target="../media/image67.svg"/><Relationship Id="rId10" Type="http://schemas.openxmlformats.org/officeDocument/2006/relationships/image" Target="../media/image62.png"/><Relationship Id="rId4" Type="http://schemas.openxmlformats.org/officeDocument/2006/relationships/image" Target="../media/image57.png"/><Relationship Id="rId9" Type="http://schemas.openxmlformats.org/officeDocument/2006/relationships/image" Target="../media/image61.svg"/><Relationship Id="rId14" Type="http://schemas.openxmlformats.org/officeDocument/2006/relationships/image" Target="../media/image66.png"/></Relationships>
</file>

<file path=ppt/slides/_rels/slide14.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8" Type="http://schemas.openxmlformats.org/officeDocument/2006/relationships/image" Target="../media/image76.svg"/><Relationship Id="rId3" Type="http://schemas.openxmlformats.org/officeDocument/2006/relationships/image" Target="../media/image71.png"/><Relationship Id="rId7" Type="http://schemas.openxmlformats.org/officeDocument/2006/relationships/image" Target="../media/image75.png"/><Relationship Id="rId2" Type="http://schemas.openxmlformats.org/officeDocument/2006/relationships/image" Target="../media/image70.png"/><Relationship Id="rId1" Type="http://schemas.openxmlformats.org/officeDocument/2006/relationships/slideLayout" Target="../slideLayouts/slideLayout18.xml"/><Relationship Id="rId6" Type="http://schemas.openxmlformats.org/officeDocument/2006/relationships/image" Target="../media/image74.svg"/><Relationship Id="rId5" Type="http://schemas.openxmlformats.org/officeDocument/2006/relationships/image" Target="../media/image73.png"/><Relationship Id="rId4" Type="http://schemas.openxmlformats.org/officeDocument/2006/relationships/image" Target="../media/image72.png"/></Relationships>
</file>

<file path=ppt/slides/_rels/slide16.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77.png"/><Relationship Id="rId7" Type="http://schemas.openxmlformats.org/officeDocument/2006/relationships/image" Target="../media/image81.png"/><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 Id="rId9" Type="http://schemas.openxmlformats.org/officeDocument/2006/relationships/image" Target="../media/image83.png"/></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10.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89.svg"/><Relationship Id="rId2" Type="http://schemas.openxmlformats.org/officeDocument/2006/relationships/image" Target="../media/image86.png"/><Relationship Id="rId1" Type="http://schemas.openxmlformats.org/officeDocument/2006/relationships/slideLayout" Target="../slideLayouts/slideLayout18.xml"/><Relationship Id="rId6" Type="http://schemas.openxmlformats.org/officeDocument/2006/relationships/image" Target="../media/image88.png"/><Relationship Id="rId5" Type="http://schemas.openxmlformats.org/officeDocument/2006/relationships/image" Target="../media/image87.jpe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hyperlink" Target="https://s.yimg.jp/dl/displayads-guarantee/application_advertisingServices.pdf" TargetMode="External"/><Relationship Id="rId1" Type="http://schemas.openxmlformats.org/officeDocument/2006/relationships/slideLayout" Target="../slideLayouts/slideLayout18.xml"/><Relationship Id="rId4" Type="http://schemas.openxmlformats.org/officeDocument/2006/relationships/image" Target="../media/image91.svg"/></Relationships>
</file>

<file path=ppt/slides/_rels/slide23.xml.rels><?xml version="1.0" encoding="UTF-8" standalone="yes"?>
<Relationships xmlns="http://schemas.openxmlformats.org/package/2006/relationships"><Relationship Id="rId3" Type="http://schemas.openxmlformats.org/officeDocument/2006/relationships/hyperlink" Target="https://form-business.yahoo.co.jp/claris/enqueteForm?inquiry_type=ad_review" TargetMode="External"/><Relationship Id="rId2" Type="http://schemas.openxmlformats.org/officeDocument/2006/relationships/hyperlink" Target="https://portal.yadui.business.yahoo.co.jp/agencyportal/888301/index.html" TargetMode="External"/><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18.xml"/><Relationship Id="rId5" Type="http://schemas.openxmlformats.org/officeDocument/2006/relationships/image" Target="../media/image95.png"/><Relationship Id="rId4" Type="http://schemas.openxmlformats.org/officeDocument/2006/relationships/image" Target="../media/image94.jpeg"/></Relationships>
</file>

<file path=ppt/slides/_rels/slide26.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image" Target="../media/image18.jpeg"/><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Layout" Target="../slideLayouts/slideLayout8.xml"/><Relationship Id="rId5" Type="http://schemas.openxmlformats.org/officeDocument/2006/relationships/image" Target="../media/image22.svg"/><Relationship Id="rId4"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5" Type="http://schemas.openxmlformats.org/officeDocument/2006/relationships/image" Target="../media/image35.jpe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xml"/><Relationship Id="rId1" Type="http://schemas.openxmlformats.org/officeDocument/2006/relationships/slideLayout" Target="../slideLayouts/slideLayout14.xml"/><Relationship Id="rId6" Type="http://schemas.openxmlformats.org/officeDocument/2006/relationships/image" Target="../media/image39.png"/><Relationship Id="rId5" Type="http://schemas.openxmlformats.org/officeDocument/2006/relationships/image" Target="../media/image38.sv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chart" Target="../charts/chart2.xml"/><Relationship Id="rId7" Type="http://schemas.openxmlformats.org/officeDocument/2006/relationships/chart" Target="../charts/chart6.xml"/><Relationship Id="rId2" Type="http://schemas.openxmlformats.org/officeDocument/2006/relationships/chart" Target="../charts/chart1.xml"/><Relationship Id="rId1" Type="http://schemas.openxmlformats.org/officeDocument/2006/relationships/slideLayout" Target="../slideLayouts/slideLayout14.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chart" Target="../charts/chart3.xml"/></Relationships>
</file>

<file path=ppt/slides/_rels/slide8.xml.rels><?xml version="1.0" encoding="UTF-8" standalone="yes"?>
<Relationships xmlns="http://schemas.openxmlformats.org/package/2006/relationships"><Relationship Id="rId3" Type="http://schemas.openxmlformats.org/officeDocument/2006/relationships/image" Target="../media/image41.svg"/><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sv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45.png"/><Relationship Id="rId5" Type="http://schemas.openxmlformats.org/officeDocument/2006/relationships/image" Target="../media/image44.svg"/><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42ABB6-D627-8D03-AC2D-E75B0E1A1A84}"/>
              </a:ext>
            </a:extLst>
          </p:cNvPr>
          <p:cNvSpPr>
            <a:spLocks noGrp="1"/>
          </p:cNvSpPr>
          <p:nvPr>
            <p:ph type="title"/>
          </p:nvPr>
        </p:nvSpPr>
        <p:spPr>
          <a:xfrm>
            <a:off x="912017" y="2726398"/>
            <a:ext cx="5425969" cy="1325563"/>
          </a:xfrm>
        </p:spPr>
        <p:txBody>
          <a:bodyPr/>
          <a:lstStyle/>
          <a:p>
            <a:r>
              <a:rPr lang="ja-JP" altLang="en-US" sz="2400" dirty="0"/>
              <a:t>スポーツナビ</a:t>
            </a:r>
            <a:br>
              <a:rPr lang="en-US" altLang="ja-JP" sz="2400" dirty="0"/>
            </a:br>
            <a:r>
              <a:rPr lang="ja-JP" altLang="en-US" sz="2400" dirty="0"/>
              <a:t>バーチャル高校</a:t>
            </a:r>
            <a:r>
              <a:rPr lang="ja-JP" altLang="en-US" sz="2400"/>
              <a:t>野球</a:t>
            </a:r>
            <a:r>
              <a:rPr lang="en-US" altLang="ja-JP" sz="2400" dirty="0">
                <a:latin typeface="Meiryo" panose="020B0604030504040204" pitchFamily="34" charset="-128"/>
                <a:ea typeface="Meiryo" panose="020B0604030504040204" pitchFamily="34" charset="-128"/>
              </a:rPr>
              <a:t>2024</a:t>
            </a:r>
            <a:r>
              <a:rPr lang="en-US" altLang="ja-JP" sz="2400" dirty="0"/>
              <a:t>【</a:t>
            </a:r>
            <a:r>
              <a:rPr lang="ja-JP" altLang="en-US" sz="2400"/>
              <a:t>本大会</a:t>
            </a:r>
            <a:r>
              <a:rPr lang="en-US" altLang="ja-JP" sz="2400" dirty="0"/>
              <a:t>】</a:t>
            </a:r>
            <a:br>
              <a:rPr lang="en-US" altLang="ja-JP" sz="2400" dirty="0"/>
            </a:br>
            <a:r>
              <a:rPr lang="ja-JP" altLang="en-US" sz="2400" dirty="0"/>
              <a:t>広告メニューのご案内</a:t>
            </a:r>
            <a:endParaRPr kumimoji="1" lang="ja-JP" altLang="en-US" sz="2400" dirty="0"/>
          </a:p>
        </p:txBody>
      </p:sp>
      <p:sp>
        <p:nvSpPr>
          <p:cNvPr id="4" name="テキスト ボックス 3">
            <a:extLst>
              <a:ext uri="{FF2B5EF4-FFF2-40B4-BE49-F238E27FC236}">
                <a16:creationId xmlns:a16="http://schemas.microsoft.com/office/drawing/2014/main" id="{7EA8BD6B-99B2-1D02-8029-41F571E6357B}"/>
              </a:ext>
            </a:extLst>
          </p:cNvPr>
          <p:cNvSpPr txBox="1"/>
          <p:nvPr/>
        </p:nvSpPr>
        <p:spPr>
          <a:xfrm>
            <a:off x="948265" y="4588636"/>
            <a:ext cx="4583289" cy="307777"/>
          </a:xfrm>
          <a:prstGeom prst="rect">
            <a:avLst/>
          </a:prstGeom>
          <a:noFill/>
        </p:spPr>
        <p:txBody>
          <a:bodyPr wrap="square">
            <a:spAutoFit/>
          </a:bodyPr>
          <a:lstStyle/>
          <a:p>
            <a:pPr algn="ctr"/>
            <a:r>
              <a:rPr lang="ja-JP" altLang="en-US" sz="1400" b="1">
                <a:solidFill>
                  <a:srgbClr val="C00000"/>
                </a:solidFill>
                <a:latin typeface="Meiryo" panose="020B0604030504040204" pitchFamily="34" charset="-128"/>
                <a:ea typeface="Meiryo" panose="020B0604030504040204" pitchFamily="34" charset="-128"/>
                <a:cs typeface="Segoe UI" panose="020B0502040204020203" pitchFamily="34" charset="0"/>
              </a:rPr>
              <a:t>インストリーム</a:t>
            </a:r>
            <a:r>
              <a:rPr kumimoji="1" lang="ja-JP" altLang="en-US" sz="1400" b="1" i="0">
                <a:solidFill>
                  <a:srgbClr val="C00000"/>
                </a:solidFill>
                <a:latin typeface="Meiryo" panose="020B0604030504040204" pitchFamily="34" charset="-128"/>
                <a:ea typeface="Meiryo" panose="020B0604030504040204" pitchFamily="34" charset="-128"/>
                <a:cs typeface="Segoe UI" panose="020B0502040204020203" pitchFamily="34" charset="0"/>
              </a:rPr>
              <a:t>広告　</a:t>
            </a:r>
            <a:r>
              <a:rPr kumimoji="1" lang="en-US" altLang="ja-JP" sz="1400" b="1" i="0" dirty="0">
                <a:solidFill>
                  <a:srgbClr val="C00000"/>
                </a:solidFill>
                <a:latin typeface="Meiryo" panose="020B0604030504040204" pitchFamily="34" charset="-128"/>
                <a:ea typeface="Meiryo" panose="020B0604030504040204" pitchFamily="34" charset="-128"/>
                <a:cs typeface="Segoe UI" panose="020B0502040204020203" pitchFamily="34" charset="0"/>
              </a:rPr>
              <a:t>2024</a:t>
            </a:r>
            <a:r>
              <a:rPr kumimoji="1" lang="ja-JP" altLang="en-US" sz="1400" b="1" i="0">
                <a:solidFill>
                  <a:srgbClr val="C00000"/>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1400" b="1" i="0" dirty="0">
                <a:solidFill>
                  <a:srgbClr val="C00000"/>
                </a:solidFill>
                <a:latin typeface="Meiryo" panose="020B0604030504040204" pitchFamily="34" charset="-128"/>
                <a:ea typeface="Meiryo" panose="020B0604030504040204" pitchFamily="34" charset="-128"/>
                <a:cs typeface="Segoe UI" panose="020B0502040204020203" pitchFamily="34" charset="0"/>
              </a:rPr>
              <a:t>8</a:t>
            </a:r>
            <a:r>
              <a:rPr kumimoji="1" lang="ja-JP" altLang="en-US" sz="1400" b="1" i="0">
                <a:solidFill>
                  <a:srgbClr val="C00000"/>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1400" b="1" i="0" dirty="0">
                <a:solidFill>
                  <a:srgbClr val="C00000"/>
                </a:solidFill>
                <a:latin typeface="Meiryo" panose="020B0604030504040204" pitchFamily="34" charset="-128"/>
                <a:ea typeface="Meiryo" panose="020B0604030504040204" pitchFamily="34" charset="-128"/>
                <a:cs typeface="Segoe UI" panose="020B0502040204020203" pitchFamily="34" charset="0"/>
              </a:rPr>
              <a:t>7</a:t>
            </a:r>
            <a:r>
              <a:rPr kumimoji="1" lang="ja-JP" altLang="en-US" sz="1400" b="1" i="0">
                <a:solidFill>
                  <a:srgbClr val="C00000"/>
                </a:solidFill>
                <a:latin typeface="Meiryo" panose="020B0604030504040204" pitchFamily="34" charset="-128"/>
                <a:ea typeface="Meiryo" panose="020B0604030504040204" pitchFamily="34" charset="-128"/>
                <a:cs typeface="Segoe UI" panose="020B0502040204020203" pitchFamily="34" charset="0"/>
              </a:rPr>
              <a:t>日</a:t>
            </a:r>
            <a:r>
              <a:rPr kumimoji="1" lang="en-US" altLang="ja-JP" sz="1400" b="1" i="0" dirty="0">
                <a:solidFill>
                  <a:srgbClr val="C00000"/>
                </a:solidFill>
                <a:latin typeface="Meiryo" panose="020B0604030504040204" pitchFamily="34" charset="-128"/>
                <a:ea typeface="Meiryo" panose="020B0604030504040204" pitchFamily="34" charset="-128"/>
                <a:cs typeface="Segoe UI" panose="020B0502040204020203" pitchFamily="34" charset="0"/>
              </a:rPr>
              <a:t>〜23</a:t>
            </a:r>
            <a:r>
              <a:rPr kumimoji="1" lang="ja-JP" altLang="en-US" sz="1400" b="1" i="0">
                <a:solidFill>
                  <a:srgbClr val="C00000"/>
                </a:solidFill>
                <a:latin typeface="Meiryo" panose="020B0604030504040204" pitchFamily="34" charset="-128"/>
                <a:ea typeface="Meiryo" panose="020B0604030504040204" pitchFamily="34" charset="-128"/>
                <a:cs typeface="Segoe UI" panose="020B0502040204020203" pitchFamily="34" charset="0"/>
              </a:rPr>
              <a:t>日（予定）</a:t>
            </a:r>
            <a:endParaRPr kumimoji="1" lang="ja-JP" altLang="en-US" sz="1400" b="1" i="0" dirty="0">
              <a:solidFill>
                <a:srgbClr val="C00000"/>
              </a:solidFill>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66003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グラフ 20">
            <a:extLst>
              <a:ext uri="{FF2B5EF4-FFF2-40B4-BE49-F238E27FC236}">
                <a16:creationId xmlns:a16="http://schemas.microsoft.com/office/drawing/2014/main" id="{1B63DFBB-FB32-4BA7-9D4C-04C5B598E56D}"/>
              </a:ext>
            </a:extLst>
          </p:cNvPr>
          <p:cNvGraphicFramePr/>
          <p:nvPr>
            <p:extLst>
              <p:ext uri="{D42A27DB-BD31-4B8C-83A1-F6EECF244321}">
                <p14:modId xmlns:p14="http://schemas.microsoft.com/office/powerpoint/2010/main" val="828881459"/>
              </p:ext>
            </p:extLst>
          </p:nvPr>
        </p:nvGraphicFramePr>
        <p:xfrm>
          <a:off x="334963" y="2282999"/>
          <a:ext cx="11522075" cy="4385797"/>
        </p:xfrm>
        <a:graphic>
          <a:graphicData uri="http://schemas.openxmlformats.org/drawingml/2006/chart">
            <c:chart xmlns:c="http://schemas.openxmlformats.org/drawingml/2006/chart" xmlns:r="http://schemas.openxmlformats.org/officeDocument/2006/relationships" r:id="rId3"/>
          </a:graphicData>
        </a:graphic>
      </p:graphicFrame>
      <p:sp>
        <p:nvSpPr>
          <p:cNvPr id="51" name="テキスト ボックス 50">
            <a:extLst>
              <a:ext uri="{FF2B5EF4-FFF2-40B4-BE49-F238E27FC236}">
                <a16:creationId xmlns:a16="http://schemas.microsoft.com/office/drawing/2014/main" id="{58BCFC2C-BF68-960B-A476-5B30D662FAED}"/>
              </a:ext>
            </a:extLst>
          </p:cNvPr>
          <p:cNvSpPr txBox="1"/>
          <p:nvPr/>
        </p:nvSpPr>
        <p:spPr>
          <a:xfrm>
            <a:off x="2246852" y="2006849"/>
            <a:ext cx="7698296" cy="369332"/>
          </a:xfrm>
          <a:prstGeom prst="rect">
            <a:avLst/>
          </a:prstGeom>
          <a:noFill/>
        </p:spPr>
        <p:txBody>
          <a:bodyPr wrap="square" rtlCol="0" anchor="ctr">
            <a:spAutoFit/>
          </a:bodyPr>
          <a:lstStyle/>
          <a:p>
            <a:pPr algn="ctr"/>
            <a:r>
              <a:rPr lang="ja-JP" altLang="en-US" b="1" dirty="0">
                <a:solidFill>
                  <a:schemeClr val="accent3"/>
                </a:solidFill>
              </a:rPr>
              <a:t>スポーツコンテンツへの関心</a:t>
            </a:r>
          </a:p>
        </p:txBody>
      </p:sp>
      <p:pic>
        <p:nvPicPr>
          <p:cNvPr id="62" name="図 61">
            <a:extLst>
              <a:ext uri="{FF2B5EF4-FFF2-40B4-BE49-F238E27FC236}">
                <a16:creationId xmlns:a16="http://schemas.microsoft.com/office/drawing/2014/main" id="{7179478E-2FB0-DD0E-E608-4CAE2294517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50494" y="1943577"/>
            <a:ext cx="475556" cy="475556"/>
          </a:xfrm>
          <a:prstGeom prst="rect">
            <a:avLst/>
          </a:prstGeom>
        </p:spPr>
      </p:pic>
      <p:sp>
        <p:nvSpPr>
          <p:cNvPr id="36" name="正方形/長方形 35">
            <a:extLst>
              <a:ext uri="{FF2B5EF4-FFF2-40B4-BE49-F238E27FC236}">
                <a16:creationId xmlns:a16="http://schemas.microsoft.com/office/drawing/2014/main" id="{AC7EC80A-B726-4022-9FEB-72DCE83FBC41}"/>
              </a:ext>
            </a:extLst>
          </p:cNvPr>
          <p:cNvSpPr/>
          <p:nvPr/>
        </p:nvSpPr>
        <p:spPr>
          <a:xfrm>
            <a:off x="2616265" y="2726422"/>
            <a:ext cx="8037046" cy="12486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9" name="グラフィックス 8">
            <a:extLst>
              <a:ext uri="{FF2B5EF4-FFF2-40B4-BE49-F238E27FC236}">
                <a16:creationId xmlns:a16="http://schemas.microsoft.com/office/drawing/2014/main" id="{4F2E09DD-BCBD-F064-4538-32FB9E8B33E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203419" y="3487426"/>
            <a:ext cx="3390900" cy="2895600"/>
          </a:xfrm>
          <a:prstGeom prst="rect">
            <a:avLst/>
          </a:prstGeom>
        </p:spPr>
      </p:pic>
      <p:sp>
        <p:nvSpPr>
          <p:cNvPr id="2" name="テキスト ボックス 1">
            <a:extLst>
              <a:ext uri="{FF2B5EF4-FFF2-40B4-BE49-F238E27FC236}">
                <a16:creationId xmlns:a16="http://schemas.microsoft.com/office/drawing/2014/main" id="{298E5A96-CF7B-433E-9B31-507300032F60}"/>
              </a:ext>
            </a:extLst>
          </p:cNvPr>
          <p:cNvSpPr txBox="1"/>
          <p:nvPr/>
        </p:nvSpPr>
        <p:spPr>
          <a:xfrm>
            <a:off x="9399580" y="6533228"/>
            <a:ext cx="2457457" cy="230832"/>
          </a:xfrm>
          <a:prstGeom prst="rect">
            <a:avLst/>
          </a:prstGeom>
          <a:noFill/>
        </p:spPr>
        <p:txBody>
          <a:bodyPr wrap="square" rtlCol="0">
            <a:spAutoFit/>
          </a:bodyPr>
          <a:lstStyle/>
          <a:p>
            <a:r>
              <a:rPr kumimoji="1" lang="ja-JP" altLang="en-US" sz="900" b="1" dirty="0">
                <a:solidFill>
                  <a:schemeClr val="accent3"/>
                </a:solidFill>
                <a:latin typeface="メイリオ" panose="020B0604030504040204" pitchFamily="50" charset="-128"/>
                <a:ea typeface="メイリオ" panose="020B0604030504040204" pitchFamily="50" charset="-128"/>
              </a:rPr>
              <a:t>（出展）</a:t>
            </a:r>
            <a:r>
              <a:rPr kumimoji="1" lang="en-US" altLang="ja-JP" sz="900" b="1" dirty="0" err="1">
                <a:solidFill>
                  <a:schemeClr val="accent3"/>
                </a:solidFill>
                <a:latin typeface="メイリオ" panose="020B0604030504040204" pitchFamily="50" charset="-128"/>
                <a:ea typeface="メイリオ" panose="020B0604030504040204" pitchFamily="50" charset="-128"/>
              </a:rPr>
              <a:t>PeopleDMP</a:t>
            </a:r>
            <a:r>
              <a:rPr kumimoji="1" lang="en-US" altLang="ja-JP" sz="900" b="1" dirty="0">
                <a:solidFill>
                  <a:schemeClr val="accent3"/>
                </a:solidFill>
                <a:latin typeface="メイリオ" panose="020B0604030504040204" pitchFamily="50" charset="-128"/>
                <a:ea typeface="メイリオ" panose="020B0604030504040204" pitchFamily="50" charset="-128"/>
              </a:rPr>
              <a:t> Tunes</a:t>
            </a:r>
            <a:r>
              <a:rPr kumimoji="1" lang="ja-JP" altLang="en-US" sz="900" b="1" dirty="0">
                <a:solidFill>
                  <a:schemeClr val="accent3"/>
                </a:solidFill>
                <a:latin typeface="メイリオ" panose="020B0604030504040204" pitchFamily="50" charset="-128"/>
                <a:ea typeface="メイリオ" panose="020B0604030504040204" pitchFamily="50" charset="-128"/>
              </a:rPr>
              <a:t>調査</a:t>
            </a:r>
            <a:r>
              <a:rPr kumimoji="1" lang="en-US" altLang="ja-JP" sz="900" b="1" dirty="0">
                <a:solidFill>
                  <a:schemeClr val="accent3"/>
                </a:solidFill>
                <a:latin typeface="メイリオ" panose="020B0604030504040204" pitchFamily="50" charset="-128"/>
                <a:ea typeface="メイリオ" panose="020B0604030504040204" pitchFamily="50" charset="-128"/>
              </a:rPr>
              <a:t>2022</a:t>
            </a:r>
            <a:endParaRPr kumimoji="1" lang="ja-JP" altLang="en-US" sz="900" b="1" dirty="0">
              <a:solidFill>
                <a:schemeClr val="accent3"/>
              </a:solidFill>
              <a:latin typeface="メイリオ" panose="020B0604030504040204" pitchFamily="50" charset="-128"/>
              <a:ea typeface="メイリオ" panose="020B0604030504040204" pitchFamily="50" charset="-128"/>
            </a:endParaRPr>
          </a:p>
        </p:txBody>
      </p:sp>
      <p:sp>
        <p:nvSpPr>
          <p:cNvPr id="6" name="テキスト プレースホルダー 26">
            <a:extLst>
              <a:ext uri="{FF2B5EF4-FFF2-40B4-BE49-F238E27FC236}">
                <a16:creationId xmlns:a16="http://schemas.microsoft.com/office/drawing/2014/main" id="{C294BBAC-43C3-D46D-FA15-93DA1F436D4B}"/>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夏の甲子園は注目度の高いコンテンツ</a:t>
            </a:r>
          </a:p>
        </p:txBody>
      </p:sp>
      <p:sp>
        <p:nvSpPr>
          <p:cNvPr id="3" name="正方形/長方形 2">
            <a:extLst>
              <a:ext uri="{FF2B5EF4-FFF2-40B4-BE49-F238E27FC236}">
                <a16:creationId xmlns:a16="http://schemas.microsoft.com/office/drawing/2014/main" id="{42406BAE-7EBF-00B7-DF01-C3D83241550D}"/>
              </a:ext>
            </a:extLst>
          </p:cNvPr>
          <p:cNvSpPr/>
          <p:nvPr/>
        </p:nvSpPr>
        <p:spPr>
          <a:xfrm>
            <a:off x="334962" y="1009745"/>
            <a:ext cx="11522076" cy="8724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日本のスポーツコンテンツの中でも上位の人気を誇り、</a:t>
            </a:r>
          </a:p>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野球やサッカーの代表戦と並ぶほど、日本人の生活に浸透しているスポーツコンテンツである</a:t>
            </a:r>
          </a:p>
        </p:txBody>
      </p:sp>
    </p:spTree>
    <p:extLst>
      <p:ext uri="{BB962C8B-B14F-4D97-AF65-F5344CB8AC3E}">
        <p14:creationId xmlns:p14="http://schemas.microsoft.com/office/powerpoint/2010/main" val="15930394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テキスト ボックス 50">
            <a:extLst>
              <a:ext uri="{FF2B5EF4-FFF2-40B4-BE49-F238E27FC236}">
                <a16:creationId xmlns:a16="http://schemas.microsoft.com/office/drawing/2014/main" id="{58BCFC2C-BF68-960B-A476-5B30D662FAED}"/>
              </a:ext>
            </a:extLst>
          </p:cNvPr>
          <p:cNvSpPr txBox="1"/>
          <p:nvPr/>
        </p:nvSpPr>
        <p:spPr>
          <a:xfrm>
            <a:off x="2102390" y="1998383"/>
            <a:ext cx="7698296" cy="369332"/>
          </a:xfrm>
          <a:prstGeom prst="rect">
            <a:avLst/>
          </a:prstGeom>
          <a:noFill/>
        </p:spPr>
        <p:txBody>
          <a:bodyPr wrap="square" rtlCol="0" anchor="ctr">
            <a:spAutoFit/>
          </a:bodyPr>
          <a:lstStyle/>
          <a:p>
            <a:pPr algn="ctr"/>
            <a:r>
              <a:rPr lang="en-US" altLang="ja-JP" b="1" dirty="0">
                <a:solidFill>
                  <a:schemeClr val="accent3"/>
                </a:solidFill>
                <a:latin typeface="メイリオ" panose="020B0604030504040204" pitchFamily="50" charset="-128"/>
                <a:ea typeface="メイリオ" panose="020B0604030504040204" pitchFamily="50" charset="-128"/>
              </a:rPr>
              <a:t>Twitter</a:t>
            </a:r>
            <a:r>
              <a:rPr lang="ja-JP" altLang="en-US" b="1" dirty="0">
                <a:solidFill>
                  <a:schemeClr val="accent3"/>
                </a:solidFill>
                <a:latin typeface="メイリオ" panose="020B0604030504040204" pitchFamily="50" charset="-128"/>
                <a:ea typeface="メイリオ" panose="020B0604030504040204" pitchFamily="50" charset="-128"/>
              </a:rPr>
              <a:t>上での話題量</a:t>
            </a:r>
          </a:p>
        </p:txBody>
      </p:sp>
      <p:pic>
        <p:nvPicPr>
          <p:cNvPr id="62" name="図 61">
            <a:extLst>
              <a:ext uri="{FF2B5EF4-FFF2-40B4-BE49-F238E27FC236}">
                <a16:creationId xmlns:a16="http://schemas.microsoft.com/office/drawing/2014/main" id="{7179478E-2FB0-DD0E-E608-4CAE2294517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61217" y="1943577"/>
            <a:ext cx="475556" cy="475556"/>
          </a:xfrm>
          <a:prstGeom prst="rect">
            <a:avLst/>
          </a:prstGeom>
        </p:spPr>
      </p:pic>
      <p:graphicFrame>
        <p:nvGraphicFramePr>
          <p:cNvPr id="13" name="グラフ 12">
            <a:extLst>
              <a:ext uri="{FF2B5EF4-FFF2-40B4-BE49-F238E27FC236}">
                <a16:creationId xmlns:a16="http://schemas.microsoft.com/office/drawing/2014/main" id="{A0EFE2F6-D374-412E-96BA-B6A87F1EF606}"/>
              </a:ext>
            </a:extLst>
          </p:cNvPr>
          <p:cNvGraphicFramePr>
            <a:graphicFrameLocks/>
          </p:cNvGraphicFramePr>
          <p:nvPr>
            <p:extLst>
              <p:ext uri="{D42A27DB-BD31-4B8C-83A1-F6EECF244321}">
                <p14:modId xmlns:p14="http://schemas.microsoft.com/office/powerpoint/2010/main" val="2837367876"/>
              </p:ext>
            </p:extLst>
          </p:nvPr>
        </p:nvGraphicFramePr>
        <p:xfrm>
          <a:off x="334963" y="2609766"/>
          <a:ext cx="11522075" cy="4034244"/>
        </p:xfrm>
        <a:graphic>
          <a:graphicData uri="http://schemas.openxmlformats.org/drawingml/2006/chart">
            <c:chart xmlns:c="http://schemas.openxmlformats.org/drawingml/2006/chart" xmlns:r="http://schemas.openxmlformats.org/officeDocument/2006/relationships" r:id="rId4"/>
          </a:graphicData>
        </a:graphic>
      </p:graphicFrame>
      <p:sp>
        <p:nvSpPr>
          <p:cNvPr id="8" name="テキスト ボックス 7">
            <a:extLst>
              <a:ext uri="{FF2B5EF4-FFF2-40B4-BE49-F238E27FC236}">
                <a16:creationId xmlns:a16="http://schemas.microsoft.com/office/drawing/2014/main" id="{87F5EFD3-9371-4594-8654-B151B03C019C}"/>
              </a:ext>
            </a:extLst>
          </p:cNvPr>
          <p:cNvSpPr txBox="1"/>
          <p:nvPr/>
        </p:nvSpPr>
        <p:spPr>
          <a:xfrm>
            <a:off x="8793956" y="6533228"/>
            <a:ext cx="3063081" cy="230832"/>
          </a:xfrm>
          <a:prstGeom prst="rect">
            <a:avLst/>
          </a:prstGeom>
          <a:noFill/>
        </p:spPr>
        <p:txBody>
          <a:bodyPr wrap="square" rtlCol="0">
            <a:spAutoFit/>
          </a:bodyPr>
          <a:lstStyle/>
          <a:p>
            <a:r>
              <a:rPr kumimoji="1" lang="ja-JP" altLang="en-US" sz="900" b="1" dirty="0">
                <a:solidFill>
                  <a:schemeClr val="accent3"/>
                </a:solidFill>
                <a:latin typeface="メイリオ" panose="020B0604030504040204" pitchFamily="50" charset="-128"/>
                <a:ea typeface="メイリオ" panose="020B0604030504040204" pitchFamily="50" charset="-128"/>
              </a:rPr>
              <a:t>（出展）</a:t>
            </a:r>
            <a:r>
              <a:rPr kumimoji="1" lang="en-US" altLang="ja-JP" sz="900" b="1" dirty="0">
                <a:solidFill>
                  <a:schemeClr val="accent3"/>
                </a:solidFill>
                <a:latin typeface="メイリオ" panose="020B0604030504040204" pitchFamily="50" charset="-128"/>
                <a:ea typeface="メイリオ" panose="020B0604030504040204" pitchFamily="50" charset="-128"/>
              </a:rPr>
              <a:t>Meltwater intelligence Twitter</a:t>
            </a:r>
            <a:r>
              <a:rPr kumimoji="1" lang="ja-JP" altLang="en-US" sz="900" b="1" dirty="0">
                <a:solidFill>
                  <a:schemeClr val="accent3"/>
                </a:solidFill>
                <a:latin typeface="メイリオ" panose="020B0604030504040204" pitchFamily="50" charset="-128"/>
                <a:ea typeface="メイリオ" panose="020B0604030504040204" pitchFamily="50" charset="-128"/>
              </a:rPr>
              <a:t>全量解析</a:t>
            </a:r>
          </a:p>
        </p:txBody>
      </p:sp>
      <p:sp>
        <p:nvSpPr>
          <p:cNvPr id="9" name="テキスト プレースホルダー 26">
            <a:extLst>
              <a:ext uri="{FF2B5EF4-FFF2-40B4-BE49-F238E27FC236}">
                <a16:creationId xmlns:a16="http://schemas.microsoft.com/office/drawing/2014/main" id="{4800D578-02BC-B4FB-419E-4E231DEC4250}"/>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夏の甲子園は注目度の高いコンテンツ</a:t>
            </a:r>
          </a:p>
        </p:txBody>
      </p:sp>
      <p:sp>
        <p:nvSpPr>
          <p:cNvPr id="4" name="正方形/長方形 3">
            <a:extLst>
              <a:ext uri="{FF2B5EF4-FFF2-40B4-BE49-F238E27FC236}">
                <a16:creationId xmlns:a16="http://schemas.microsoft.com/office/drawing/2014/main" id="{5961BDBD-7000-3DDC-5C8A-B3F86CEEC99E}"/>
              </a:ext>
            </a:extLst>
          </p:cNvPr>
          <p:cNvSpPr/>
          <p:nvPr/>
        </p:nvSpPr>
        <p:spPr>
          <a:xfrm>
            <a:off x="334962" y="1009745"/>
            <a:ext cx="11522076" cy="8724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大会期間の前後では、サッカー</a:t>
            </a:r>
            <a:r>
              <a:rPr kumimoji="1" lang="en-US" altLang="ja-JP" sz="2000" b="1" dirty="0">
                <a:solidFill>
                  <a:schemeClr val="accent3"/>
                </a:solidFill>
                <a:latin typeface="メイリオ" panose="020B0604030504040204" pitchFamily="50" charset="-128"/>
                <a:ea typeface="メイリオ" panose="020B0604030504040204" pitchFamily="50" charset="-128"/>
              </a:rPr>
              <a:t>W</a:t>
            </a:r>
            <a:r>
              <a:rPr kumimoji="1" lang="ja-JP" altLang="en-US" sz="2000" b="1" dirty="0">
                <a:solidFill>
                  <a:schemeClr val="accent3"/>
                </a:solidFill>
                <a:latin typeface="メイリオ" panose="020B0604030504040204" pitchFamily="50" charset="-128"/>
                <a:ea typeface="メイリオ" panose="020B0604030504040204" pitchFamily="50" charset="-128"/>
              </a:rPr>
              <a:t>杯と同程度の話題量になるほど、</a:t>
            </a:r>
          </a:p>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日本中で話題化されている人気コンテンツである</a:t>
            </a:r>
            <a:endParaRPr kumimoji="1" lang="ja-JP" altLang="en-US" sz="2800" b="1"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6713945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CF6CAF05-B1B4-4259-B778-3750268242FC}"/>
              </a:ext>
            </a:extLst>
          </p:cNvPr>
          <p:cNvSpPr/>
          <p:nvPr/>
        </p:nvSpPr>
        <p:spPr>
          <a:xfrm>
            <a:off x="1095828" y="2178713"/>
            <a:ext cx="10000344" cy="419462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1600">
              <a:solidFill>
                <a:schemeClr val="accent3"/>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4235D412-CEEF-4DC0-A012-91688C87B02B}"/>
              </a:ext>
            </a:extLst>
          </p:cNvPr>
          <p:cNvSpPr txBox="1"/>
          <p:nvPr/>
        </p:nvSpPr>
        <p:spPr>
          <a:xfrm>
            <a:off x="198390" y="2382424"/>
            <a:ext cx="2452914" cy="338554"/>
          </a:xfrm>
          <a:prstGeom prst="rect">
            <a:avLst/>
          </a:prstGeom>
          <a:noFill/>
        </p:spPr>
        <p:txBody>
          <a:bodyPr wrap="square" rtlCol="0">
            <a:spAutoFit/>
          </a:bodyPr>
          <a:lstStyle/>
          <a:p>
            <a:pPr algn="ctr"/>
            <a:r>
              <a:rPr lang="ja-JP" altLang="en-US" sz="1600" b="1" dirty="0">
                <a:solidFill>
                  <a:schemeClr val="accent3"/>
                </a:solidFill>
                <a:latin typeface="メイリオ" panose="020B0604030504040204" pitchFamily="50" charset="-128"/>
                <a:ea typeface="メイリオ" panose="020B0604030504040204" pitchFamily="50" charset="-128"/>
              </a:rPr>
              <a:t>松坂大輔</a:t>
            </a:r>
            <a:endParaRPr kumimoji="1" lang="ja-JP" altLang="en-US" sz="1600" b="1" dirty="0">
              <a:solidFill>
                <a:schemeClr val="accent3"/>
              </a:solidFill>
              <a:latin typeface="メイリオ" panose="020B0604030504040204" pitchFamily="50" charset="-128"/>
              <a:ea typeface="メイリオ" panose="020B0604030504040204" pitchFamily="50" charset="-128"/>
            </a:endParaRPr>
          </a:p>
        </p:txBody>
      </p:sp>
      <p:pic>
        <p:nvPicPr>
          <p:cNvPr id="4" name="図 3">
            <a:extLst>
              <a:ext uri="{FF2B5EF4-FFF2-40B4-BE49-F238E27FC236}">
                <a16:creationId xmlns:a16="http://schemas.microsoft.com/office/drawing/2014/main" id="{66A0F848-4702-41AC-BFE8-680411F070AD}"/>
              </a:ext>
            </a:extLst>
          </p:cNvPr>
          <p:cNvPicPr>
            <a:picLocks noChangeAspect="1"/>
          </p:cNvPicPr>
          <p:nvPr/>
        </p:nvPicPr>
        <p:blipFill>
          <a:blip r:embed="rId2"/>
          <a:stretch>
            <a:fillRect/>
          </a:stretch>
        </p:blipFill>
        <p:spPr>
          <a:xfrm>
            <a:off x="614950" y="2754758"/>
            <a:ext cx="3208883" cy="3867579"/>
          </a:xfrm>
          <a:prstGeom prst="rect">
            <a:avLst/>
          </a:prstGeom>
          <a:effectLst>
            <a:outerShdw blurRad="50800" dist="38100" dir="5400000" algn="t" rotWithShape="0">
              <a:prstClr val="black">
                <a:alpha val="40000"/>
              </a:prstClr>
            </a:outerShdw>
          </a:effectLst>
        </p:spPr>
      </p:pic>
      <p:pic>
        <p:nvPicPr>
          <p:cNvPr id="7" name="図 6">
            <a:extLst>
              <a:ext uri="{FF2B5EF4-FFF2-40B4-BE49-F238E27FC236}">
                <a16:creationId xmlns:a16="http://schemas.microsoft.com/office/drawing/2014/main" id="{97C9BA7F-3B4B-486E-A83C-14FC6335C2E4}"/>
              </a:ext>
            </a:extLst>
          </p:cNvPr>
          <p:cNvPicPr>
            <a:picLocks noChangeAspect="1"/>
          </p:cNvPicPr>
          <p:nvPr/>
        </p:nvPicPr>
        <p:blipFill>
          <a:blip r:embed="rId3"/>
          <a:stretch>
            <a:fillRect/>
          </a:stretch>
        </p:blipFill>
        <p:spPr>
          <a:xfrm>
            <a:off x="3954250" y="1993638"/>
            <a:ext cx="2546155" cy="3867579"/>
          </a:xfrm>
          <a:prstGeom prst="rect">
            <a:avLst/>
          </a:prstGeom>
          <a:effectLst>
            <a:outerShdw blurRad="50800" dist="38100" dir="5400000" algn="t" rotWithShape="0">
              <a:prstClr val="black">
                <a:alpha val="40000"/>
              </a:prstClr>
            </a:outerShdw>
          </a:effectLst>
        </p:spPr>
      </p:pic>
      <p:pic>
        <p:nvPicPr>
          <p:cNvPr id="8" name="図 7">
            <a:extLst>
              <a:ext uri="{FF2B5EF4-FFF2-40B4-BE49-F238E27FC236}">
                <a16:creationId xmlns:a16="http://schemas.microsoft.com/office/drawing/2014/main" id="{5244D6F8-EB55-4F5A-8CF8-A07A37786216}"/>
              </a:ext>
            </a:extLst>
          </p:cNvPr>
          <p:cNvPicPr>
            <a:picLocks noChangeAspect="1"/>
          </p:cNvPicPr>
          <p:nvPr/>
        </p:nvPicPr>
        <p:blipFill>
          <a:blip r:embed="rId4"/>
          <a:stretch>
            <a:fillRect/>
          </a:stretch>
        </p:blipFill>
        <p:spPr>
          <a:xfrm>
            <a:off x="6630822" y="2754758"/>
            <a:ext cx="1957430" cy="3867579"/>
          </a:xfrm>
          <a:prstGeom prst="rect">
            <a:avLst/>
          </a:prstGeom>
          <a:effectLst>
            <a:outerShdw blurRad="50800" dist="38100" dir="5400000" algn="t" rotWithShape="0">
              <a:prstClr val="black">
                <a:alpha val="40000"/>
              </a:prstClr>
            </a:outerShdw>
          </a:effectLst>
        </p:spPr>
      </p:pic>
      <p:pic>
        <p:nvPicPr>
          <p:cNvPr id="9" name="図 8">
            <a:extLst>
              <a:ext uri="{FF2B5EF4-FFF2-40B4-BE49-F238E27FC236}">
                <a16:creationId xmlns:a16="http://schemas.microsoft.com/office/drawing/2014/main" id="{0864CA58-9BD3-495C-922C-48B83FECE865}"/>
              </a:ext>
            </a:extLst>
          </p:cNvPr>
          <p:cNvPicPr>
            <a:picLocks noChangeAspect="1"/>
          </p:cNvPicPr>
          <p:nvPr/>
        </p:nvPicPr>
        <p:blipFill>
          <a:blip r:embed="rId5"/>
          <a:stretch>
            <a:fillRect/>
          </a:stretch>
        </p:blipFill>
        <p:spPr>
          <a:xfrm>
            <a:off x="8718668" y="1993638"/>
            <a:ext cx="2858383" cy="3867579"/>
          </a:xfrm>
          <a:prstGeom prst="rect">
            <a:avLst/>
          </a:prstGeom>
          <a:effectLst>
            <a:outerShdw blurRad="50800" dist="38100" dir="5400000" algn="t" rotWithShape="0">
              <a:prstClr val="black">
                <a:alpha val="40000"/>
              </a:prstClr>
            </a:outerShdw>
          </a:effectLst>
        </p:spPr>
      </p:pic>
      <p:sp>
        <p:nvSpPr>
          <p:cNvPr id="13" name="テキスト ボックス 12">
            <a:extLst>
              <a:ext uri="{FF2B5EF4-FFF2-40B4-BE49-F238E27FC236}">
                <a16:creationId xmlns:a16="http://schemas.microsoft.com/office/drawing/2014/main" id="{0F41B5FF-3DF9-4435-859C-E1AE9E8C8669}"/>
              </a:ext>
            </a:extLst>
          </p:cNvPr>
          <p:cNvSpPr txBox="1"/>
          <p:nvPr/>
        </p:nvSpPr>
        <p:spPr>
          <a:xfrm>
            <a:off x="3902946" y="5884605"/>
            <a:ext cx="2452914" cy="338554"/>
          </a:xfrm>
          <a:prstGeom prst="rect">
            <a:avLst/>
          </a:prstGeom>
          <a:noFill/>
        </p:spPr>
        <p:txBody>
          <a:bodyPr wrap="square" rtlCol="0">
            <a:spAutoFit/>
          </a:bodyPr>
          <a:lstStyle>
            <a:defPPr>
              <a:defRPr lang="ja-JP"/>
            </a:defPPr>
            <a:lvl1pPr algn="ctr">
              <a:defRPr sz="1600" b="1">
                <a:solidFill>
                  <a:schemeClr val="bg1"/>
                </a:solidFill>
              </a:defRPr>
            </a:lvl1pPr>
          </a:lstStyle>
          <a:p>
            <a:r>
              <a:rPr lang="ja-JP" altLang="en-US" dirty="0">
                <a:solidFill>
                  <a:schemeClr val="accent3"/>
                </a:solidFill>
                <a:latin typeface="メイリオ" panose="020B0604030504040204" pitchFamily="50" charset="-128"/>
                <a:ea typeface="メイリオ" panose="020B0604030504040204" pitchFamily="50" charset="-128"/>
              </a:rPr>
              <a:t>田中将大</a:t>
            </a:r>
          </a:p>
        </p:txBody>
      </p:sp>
      <p:sp>
        <p:nvSpPr>
          <p:cNvPr id="14" name="テキスト ボックス 13">
            <a:extLst>
              <a:ext uri="{FF2B5EF4-FFF2-40B4-BE49-F238E27FC236}">
                <a16:creationId xmlns:a16="http://schemas.microsoft.com/office/drawing/2014/main" id="{22E57A91-C8D8-4E7A-AF1A-7A60D94BC03A}"/>
              </a:ext>
            </a:extLst>
          </p:cNvPr>
          <p:cNvSpPr txBox="1"/>
          <p:nvPr/>
        </p:nvSpPr>
        <p:spPr>
          <a:xfrm>
            <a:off x="6188748" y="2382424"/>
            <a:ext cx="2452914" cy="338554"/>
          </a:xfrm>
          <a:prstGeom prst="rect">
            <a:avLst/>
          </a:prstGeom>
          <a:noFill/>
        </p:spPr>
        <p:txBody>
          <a:bodyPr wrap="square" rtlCol="0">
            <a:spAutoFit/>
          </a:bodyPr>
          <a:lstStyle/>
          <a:p>
            <a:pPr algn="ctr"/>
            <a:r>
              <a:rPr kumimoji="1" lang="ja-JP" altLang="en-US" sz="1600" b="1" dirty="0">
                <a:solidFill>
                  <a:schemeClr val="accent3"/>
                </a:solidFill>
                <a:latin typeface="メイリオ" panose="020B0604030504040204" pitchFamily="50" charset="-128"/>
                <a:ea typeface="メイリオ" panose="020B0604030504040204" pitchFamily="50" charset="-128"/>
              </a:rPr>
              <a:t>斎藤佑樹</a:t>
            </a:r>
          </a:p>
        </p:txBody>
      </p:sp>
      <p:sp>
        <p:nvSpPr>
          <p:cNvPr id="15" name="テキスト ボックス 14">
            <a:extLst>
              <a:ext uri="{FF2B5EF4-FFF2-40B4-BE49-F238E27FC236}">
                <a16:creationId xmlns:a16="http://schemas.microsoft.com/office/drawing/2014/main" id="{DB48B6E7-681D-4C7F-8FE6-E059C55BA72F}"/>
              </a:ext>
            </a:extLst>
          </p:cNvPr>
          <p:cNvSpPr txBox="1"/>
          <p:nvPr/>
        </p:nvSpPr>
        <p:spPr>
          <a:xfrm>
            <a:off x="9134762" y="5884605"/>
            <a:ext cx="2452914" cy="338554"/>
          </a:xfrm>
          <a:prstGeom prst="rect">
            <a:avLst/>
          </a:prstGeom>
          <a:noFill/>
        </p:spPr>
        <p:txBody>
          <a:bodyPr wrap="square" rtlCol="0">
            <a:spAutoFit/>
          </a:bodyPr>
          <a:lstStyle/>
          <a:p>
            <a:pPr algn="ctr"/>
            <a:r>
              <a:rPr kumimoji="1" lang="ja-JP" altLang="en-US" sz="1600" b="1" dirty="0">
                <a:solidFill>
                  <a:schemeClr val="accent3"/>
                </a:solidFill>
                <a:latin typeface="メイリオ" panose="020B0604030504040204" pitchFamily="50" charset="-128"/>
                <a:ea typeface="メイリオ" panose="020B0604030504040204" pitchFamily="50" charset="-128"/>
              </a:rPr>
              <a:t>大谷翔平</a:t>
            </a:r>
          </a:p>
        </p:txBody>
      </p:sp>
      <p:pic>
        <p:nvPicPr>
          <p:cNvPr id="18" name="図 17">
            <a:extLst>
              <a:ext uri="{FF2B5EF4-FFF2-40B4-BE49-F238E27FC236}">
                <a16:creationId xmlns:a16="http://schemas.microsoft.com/office/drawing/2014/main" id="{B16806AD-EF83-9485-A7EC-EA8ADE175242}"/>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5641" y="2294884"/>
            <a:ext cx="475556" cy="475556"/>
          </a:xfrm>
          <a:prstGeom prst="rect">
            <a:avLst/>
          </a:prstGeom>
        </p:spPr>
      </p:pic>
      <p:pic>
        <p:nvPicPr>
          <p:cNvPr id="19" name="図 18">
            <a:extLst>
              <a:ext uri="{FF2B5EF4-FFF2-40B4-BE49-F238E27FC236}">
                <a16:creationId xmlns:a16="http://schemas.microsoft.com/office/drawing/2014/main" id="{F25C095A-2DA8-09A8-C342-3D9A2D78B569}"/>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575469" y="2294886"/>
            <a:ext cx="475556" cy="475556"/>
          </a:xfrm>
          <a:prstGeom prst="rect">
            <a:avLst/>
          </a:prstGeom>
        </p:spPr>
      </p:pic>
      <p:pic>
        <p:nvPicPr>
          <p:cNvPr id="20" name="図 19">
            <a:extLst>
              <a:ext uri="{FF2B5EF4-FFF2-40B4-BE49-F238E27FC236}">
                <a16:creationId xmlns:a16="http://schemas.microsoft.com/office/drawing/2014/main" id="{522778B0-4BB1-BEB2-4308-24673C89402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8739" y="5826264"/>
            <a:ext cx="475556" cy="475556"/>
          </a:xfrm>
          <a:prstGeom prst="rect">
            <a:avLst/>
          </a:prstGeom>
        </p:spPr>
      </p:pic>
      <p:pic>
        <p:nvPicPr>
          <p:cNvPr id="21" name="図 20">
            <a:extLst>
              <a:ext uri="{FF2B5EF4-FFF2-40B4-BE49-F238E27FC236}">
                <a16:creationId xmlns:a16="http://schemas.microsoft.com/office/drawing/2014/main" id="{B459BE3A-8DDE-D4EC-3C04-C39AF6DC73D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22099" y="5826264"/>
            <a:ext cx="475556" cy="475556"/>
          </a:xfrm>
          <a:prstGeom prst="rect">
            <a:avLst/>
          </a:prstGeom>
        </p:spPr>
      </p:pic>
      <p:sp>
        <p:nvSpPr>
          <p:cNvPr id="12" name="テキスト プレースホルダー 26">
            <a:extLst>
              <a:ext uri="{FF2B5EF4-FFF2-40B4-BE49-F238E27FC236}">
                <a16:creationId xmlns:a16="http://schemas.microsoft.com/office/drawing/2014/main" id="{F02221EF-0D8E-3EA1-A49A-9082DB7C12C3}"/>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夏の甲子園では注目選手を輩出する</a:t>
            </a:r>
          </a:p>
        </p:txBody>
      </p:sp>
      <p:sp>
        <p:nvSpPr>
          <p:cNvPr id="10" name="正方形/長方形 9">
            <a:extLst>
              <a:ext uri="{FF2B5EF4-FFF2-40B4-BE49-F238E27FC236}">
                <a16:creationId xmlns:a16="http://schemas.microsoft.com/office/drawing/2014/main" id="{4F526561-6290-499F-4651-F64780DD80FC}"/>
              </a:ext>
            </a:extLst>
          </p:cNvPr>
          <p:cNvSpPr/>
          <p:nvPr/>
        </p:nvSpPr>
        <p:spPr>
          <a:xfrm>
            <a:off x="334962" y="1009745"/>
            <a:ext cx="11522076" cy="8724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後にプロで活躍する数多くのスター選手もほとんどが甲子園経験者であり、</a:t>
            </a:r>
          </a:p>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夏の甲子園で有名になった選手が国民的人気者になることも！</a:t>
            </a:r>
          </a:p>
        </p:txBody>
      </p:sp>
    </p:spTree>
    <p:extLst>
      <p:ext uri="{BB962C8B-B14F-4D97-AF65-F5344CB8AC3E}">
        <p14:creationId xmlns:p14="http://schemas.microsoft.com/office/powerpoint/2010/main" val="22832343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3">
            <a:extLst>
              <a:ext uri="{FF2B5EF4-FFF2-40B4-BE49-F238E27FC236}">
                <a16:creationId xmlns:a16="http://schemas.microsoft.com/office/drawing/2014/main" id="{1C7296FF-18EC-49D8-9F7F-550C7C698CBC}"/>
              </a:ext>
            </a:extLst>
          </p:cNvPr>
          <p:cNvSpPr/>
          <p:nvPr/>
        </p:nvSpPr>
        <p:spPr>
          <a:xfrm>
            <a:off x="479425" y="4196286"/>
            <a:ext cx="3389522" cy="68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大会期間</a:t>
            </a:r>
          </a:p>
        </p:txBody>
      </p:sp>
      <p:sp>
        <p:nvSpPr>
          <p:cNvPr id="5" name="正方形/長方形 4">
            <a:extLst>
              <a:ext uri="{FF2B5EF4-FFF2-40B4-BE49-F238E27FC236}">
                <a16:creationId xmlns:a16="http://schemas.microsoft.com/office/drawing/2014/main" id="{E1B57A13-094D-4075-B3C9-78BA71496A97}"/>
              </a:ext>
            </a:extLst>
          </p:cNvPr>
          <p:cNvSpPr/>
          <p:nvPr/>
        </p:nvSpPr>
        <p:spPr>
          <a:xfrm>
            <a:off x="479425" y="4947169"/>
            <a:ext cx="3389522" cy="68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a:solidFill>
                  <a:schemeClr val="bg1"/>
                </a:solidFill>
                <a:latin typeface="メイリオ" panose="020B0604030504040204" pitchFamily="50" charset="-128"/>
                <a:ea typeface="メイリオ" panose="020B0604030504040204" pitchFamily="50" charset="-128"/>
              </a:rPr>
              <a:t>試合形式</a:t>
            </a:r>
            <a:endParaRPr kumimoji="1" lang="ja-JP" altLang="en-US" b="1">
              <a:solidFill>
                <a:schemeClr val="bg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439F7FD8-541F-43DD-B425-0102F6037DA5}"/>
              </a:ext>
            </a:extLst>
          </p:cNvPr>
          <p:cNvSpPr/>
          <p:nvPr/>
        </p:nvSpPr>
        <p:spPr>
          <a:xfrm>
            <a:off x="3918868" y="4947169"/>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chemeClr val="accent3"/>
                </a:solidFill>
                <a:latin typeface="メイリオ" panose="020B0604030504040204" pitchFamily="50" charset="-128"/>
                <a:ea typeface="メイリオ" panose="020B0604030504040204" pitchFamily="50" charset="-128"/>
              </a:rPr>
              <a:t>合計</a:t>
            </a:r>
            <a:r>
              <a:rPr lang="en-US" altLang="ja-JP" b="1" dirty="0">
                <a:solidFill>
                  <a:schemeClr val="accent3"/>
                </a:solidFill>
                <a:latin typeface="メイリオ" panose="020B0604030504040204" pitchFamily="50" charset="-128"/>
                <a:ea typeface="メイリオ" panose="020B0604030504040204" pitchFamily="50" charset="-128"/>
              </a:rPr>
              <a:t>48</a:t>
            </a:r>
            <a:r>
              <a:rPr lang="ja-JP" altLang="en-US" b="1" dirty="0">
                <a:solidFill>
                  <a:schemeClr val="accent3"/>
                </a:solidFill>
                <a:latin typeface="メイリオ" panose="020B0604030504040204" pitchFamily="50" charset="-128"/>
                <a:ea typeface="メイリオ" panose="020B0604030504040204" pitchFamily="50" charset="-128"/>
              </a:rPr>
              <a:t>試合</a:t>
            </a:r>
          </a:p>
          <a:p>
            <a:pPr defTabSz="685634">
              <a:lnSpc>
                <a:spcPct val="110000"/>
              </a:lnSpc>
              <a:spcBef>
                <a:spcPts val="150"/>
              </a:spcBef>
              <a:spcAft>
                <a:spcPts val="150"/>
              </a:spcAft>
            </a:pPr>
            <a:r>
              <a:rPr lang="ja-JP" altLang="en-US" sz="1600" dirty="0">
                <a:solidFill>
                  <a:schemeClr val="accent3"/>
                </a:solidFill>
                <a:latin typeface="メイリオ" panose="020B0604030504040204" pitchFamily="50" charset="-128"/>
                <a:ea typeface="メイリオ" panose="020B0604030504040204" pitchFamily="50" charset="-128"/>
              </a:rPr>
              <a:t>出場</a:t>
            </a:r>
            <a:r>
              <a:rPr lang="en-US" altLang="ja-JP" sz="1600" dirty="0">
                <a:solidFill>
                  <a:schemeClr val="accent3"/>
                </a:solidFill>
                <a:latin typeface="メイリオ" panose="020B0604030504040204" pitchFamily="50" charset="-128"/>
                <a:ea typeface="メイリオ" panose="020B0604030504040204" pitchFamily="50" charset="-128"/>
              </a:rPr>
              <a:t>49</a:t>
            </a:r>
            <a:r>
              <a:rPr lang="ja-JP" altLang="en-US" sz="1600" dirty="0">
                <a:solidFill>
                  <a:schemeClr val="accent3"/>
                </a:solidFill>
                <a:latin typeface="メイリオ" panose="020B0604030504040204" pitchFamily="50" charset="-128"/>
                <a:ea typeface="メイリオ" panose="020B0604030504040204" pitchFamily="50" charset="-128"/>
              </a:rPr>
              <a:t>校による一発勝負のトーナメント（北海道は北と南、東京は東と西の</a:t>
            </a:r>
            <a:r>
              <a:rPr lang="en-US" altLang="ja-JP" sz="1600" dirty="0">
                <a:solidFill>
                  <a:schemeClr val="accent3"/>
                </a:solidFill>
                <a:latin typeface="メイリオ" panose="020B0604030504040204" pitchFamily="50" charset="-128"/>
                <a:ea typeface="メイリオ" panose="020B0604030504040204" pitchFamily="50" charset="-128"/>
              </a:rPr>
              <a:t>2</a:t>
            </a:r>
            <a:r>
              <a:rPr lang="ja-JP" altLang="en-US" sz="1600" dirty="0">
                <a:solidFill>
                  <a:schemeClr val="accent3"/>
                </a:solidFill>
                <a:latin typeface="メイリオ" panose="020B0604030504040204" pitchFamily="50" charset="-128"/>
                <a:ea typeface="メイリオ" panose="020B0604030504040204" pitchFamily="50" charset="-128"/>
              </a:rPr>
              <a:t>校）</a:t>
            </a:r>
          </a:p>
        </p:txBody>
      </p:sp>
      <p:sp>
        <p:nvSpPr>
          <p:cNvPr id="8" name="正方形/長方形 7">
            <a:extLst>
              <a:ext uri="{FF2B5EF4-FFF2-40B4-BE49-F238E27FC236}">
                <a16:creationId xmlns:a16="http://schemas.microsoft.com/office/drawing/2014/main" id="{8A0F5FAD-C5A7-4DC5-99E2-2D67DDD5B45D}"/>
              </a:ext>
            </a:extLst>
          </p:cNvPr>
          <p:cNvSpPr/>
          <p:nvPr/>
        </p:nvSpPr>
        <p:spPr>
          <a:xfrm>
            <a:off x="3918868" y="4196286"/>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en-US" altLang="ja-JP" b="1" dirty="0">
                <a:solidFill>
                  <a:schemeClr val="accent3"/>
                </a:solidFill>
                <a:latin typeface="メイリオ" panose="020B0604030504040204" pitchFamily="50" charset="-128"/>
                <a:ea typeface="メイリオ" panose="020B0604030504040204" pitchFamily="50" charset="-128"/>
              </a:rPr>
              <a:t>2024</a:t>
            </a:r>
            <a:r>
              <a:rPr lang="ja-JP" altLang="en-US" b="1">
                <a:solidFill>
                  <a:schemeClr val="accent3"/>
                </a:solidFill>
                <a:latin typeface="メイリオ" panose="020B0604030504040204" pitchFamily="50" charset="-128"/>
                <a:ea typeface="メイリオ" panose="020B0604030504040204" pitchFamily="50" charset="-128"/>
              </a:rPr>
              <a:t>年</a:t>
            </a:r>
            <a:r>
              <a:rPr lang="en-US" altLang="ja-JP" b="1" dirty="0">
                <a:solidFill>
                  <a:schemeClr val="accent3"/>
                </a:solidFill>
                <a:latin typeface="メイリオ" panose="020B0604030504040204" pitchFamily="50" charset="-128"/>
                <a:ea typeface="メイリオ" panose="020B0604030504040204" pitchFamily="50" charset="-128"/>
              </a:rPr>
              <a:t>8</a:t>
            </a:r>
            <a:r>
              <a:rPr lang="ja-JP" altLang="en-US" b="1">
                <a:solidFill>
                  <a:schemeClr val="accent3"/>
                </a:solidFill>
                <a:latin typeface="メイリオ" panose="020B0604030504040204" pitchFamily="50" charset="-128"/>
                <a:ea typeface="メイリオ" panose="020B0604030504040204" pitchFamily="50" charset="-128"/>
              </a:rPr>
              <a:t>月</a:t>
            </a:r>
            <a:r>
              <a:rPr lang="en-US" altLang="ja-JP" b="1" dirty="0">
                <a:solidFill>
                  <a:schemeClr val="accent3"/>
                </a:solidFill>
                <a:latin typeface="メイリオ" panose="020B0604030504040204" pitchFamily="50" charset="-128"/>
                <a:ea typeface="メイリオ" panose="020B0604030504040204" pitchFamily="50" charset="-128"/>
              </a:rPr>
              <a:t>7</a:t>
            </a:r>
            <a:r>
              <a:rPr lang="ja-JP" altLang="en-US" b="1">
                <a:solidFill>
                  <a:schemeClr val="accent3"/>
                </a:solidFill>
                <a:latin typeface="メイリオ" panose="020B0604030504040204" pitchFamily="50" charset="-128"/>
                <a:ea typeface="メイリオ" panose="020B0604030504040204" pitchFamily="50" charset="-128"/>
              </a:rPr>
              <a:t>日</a:t>
            </a:r>
            <a:r>
              <a:rPr lang="ja-JP" altLang="en-US" b="1" dirty="0">
                <a:solidFill>
                  <a:schemeClr val="accent3"/>
                </a:solidFill>
                <a:latin typeface="メイリオ" panose="020B0604030504040204" pitchFamily="50" charset="-128"/>
                <a:ea typeface="メイリオ" panose="020B0604030504040204" pitchFamily="50" charset="-128"/>
              </a:rPr>
              <a:t>～</a:t>
            </a:r>
            <a:r>
              <a:rPr lang="en-US" altLang="ja-JP" b="1" dirty="0">
                <a:solidFill>
                  <a:schemeClr val="accent3"/>
                </a:solidFill>
                <a:latin typeface="メイリオ" panose="020B0604030504040204" pitchFamily="50" charset="-128"/>
                <a:ea typeface="メイリオ" panose="020B0604030504040204" pitchFamily="50" charset="-128"/>
              </a:rPr>
              <a:t>8</a:t>
            </a:r>
            <a:r>
              <a:rPr lang="ja-JP" altLang="en-US" b="1">
                <a:solidFill>
                  <a:schemeClr val="accent3"/>
                </a:solidFill>
                <a:latin typeface="メイリオ" panose="020B0604030504040204" pitchFamily="50" charset="-128"/>
                <a:ea typeface="メイリオ" panose="020B0604030504040204" pitchFamily="50" charset="-128"/>
              </a:rPr>
              <a:t>月</a:t>
            </a:r>
            <a:r>
              <a:rPr lang="en-US" altLang="ja-JP" b="1" dirty="0">
                <a:solidFill>
                  <a:schemeClr val="accent3"/>
                </a:solidFill>
                <a:latin typeface="メイリオ" panose="020B0604030504040204" pitchFamily="50" charset="-128"/>
                <a:ea typeface="メイリオ" panose="020B0604030504040204" pitchFamily="50" charset="-128"/>
              </a:rPr>
              <a:t>23</a:t>
            </a:r>
            <a:r>
              <a:rPr lang="ja-JP" altLang="en-US" b="1">
                <a:solidFill>
                  <a:schemeClr val="accent3"/>
                </a:solidFill>
                <a:latin typeface="メイリオ" panose="020B0604030504040204" pitchFamily="50" charset="-128"/>
                <a:ea typeface="メイリオ" panose="020B0604030504040204" pitchFamily="50" charset="-128"/>
              </a:rPr>
              <a:t>日 </a:t>
            </a:r>
            <a:r>
              <a:rPr lang="ja-JP" altLang="en-US" b="1" dirty="0">
                <a:solidFill>
                  <a:schemeClr val="accent3"/>
                </a:solidFill>
                <a:latin typeface="メイリオ" panose="020B0604030504040204" pitchFamily="50" charset="-128"/>
                <a:ea typeface="メイリオ" panose="020B0604030504040204" pitchFamily="50" charset="-128"/>
              </a:rPr>
              <a:t>予定</a:t>
            </a:r>
            <a:r>
              <a:rPr lang="ja-JP" altLang="en-US" sz="1600" dirty="0">
                <a:solidFill>
                  <a:schemeClr val="accent3"/>
                </a:solidFill>
                <a:latin typeface="メイリオ" panose="020B0604030504040204" pitchFamily="50" charset="-128"/>
                <a:ea typeface="メイリオ" panose="020B0604030504040204" pitchFamily="50" charset="-128"/>
              </a:rPr>
              <a:t>（休養日</a:t>
            </a:r>
            <a:r>
              <a:rPr lang="en-US" altLang="ja-JP" sz="1600" dirty="0">
                <a:solidFill>
                  <a:schemeClr val="accent3"/>
                </a:solidFill>
                <a:latin typeface="メイリオ" panose="020B0604030504040204" pitchFamily="50" charset="-128"/>
                <a:ea typeface="メイリオ" panose="020B0604030504040204" pitchFamily="50" charset="-128"/>
              </a:rPr>
              <a:t>3</a:t>
            </a:r>
            <a:r>
              <a:rPr lang="ja-JP" altLang="en-US" sz="1600" dirty="0">
                <a:solidFill>
                  <a:schemeClr val="accent3"/>
                </a:solidFill>
                <a:latin typeface="メイリオ" panose="020B0604030504040204" pitchFamily="50" charset="-128"/>
                <a:ea typeface="メイリオ" panose="020B0604030504040204" pitchFamily="50" charset="-128"/>
              </a:rPr>
              <a:t>日を含む ）</a:t>
            </a:r>
          </a:p>
          <a:p>
            <a:pPr defTabSz="685634">
              <a:lnSpc>
                <a:spcPct val="110000"/>
              </a:lnSpc>
              <a:spcBef>
                <a:spcPts val="150"/>
              </a:spcBef>
              <a:spcAft>
                <a:spcPts val="150"/>
              </a:spcAft>
            </a:pPr>
            <a:r>
              <a:rPr lang="en-US" altLang="ja-JP" sz="1600" dirty="0">
                <a:solidFill>
                  <a:schemeClr val="accent3"/>
                </a:solidFill>
                <a:latin typeface="メイリオ" panose="020B0604030504040204" pitchFamily="50" charset="-128"/>
                <a:ea typeface="メイリオ" panose="020B0604030504040204" pitchFamily="50" charset="-128"/>
              </a:rPr>
              <a:t>※</a:t>
            </a:r>
            <a:r>
              <a:rPr lang="ja-JP" altLang="en-US" sz="1600" dirty="0">
                <a:solidFill>
                  <a:schemeClr val="accent3"/>
                </a:solidFill>
                <a:latin typeface="メイリオ" panose="020B0604030504040204" pitchFamily="50" charset="-128"/>
                <a:ea typeface="メイリオ" panose="020B0604030504040204" pitchFamily="50" charset="-128"/>
              </a:rPr>
              <a:t>雨天順延</a:t>
            </a:r>
          </a:p>
        </p:txBody>
      </p:sp>
      <p:sp>
        <p:nvSpPr>
          <p:cNvPr id="9" name="正方形/長方形 8">
            <a:extLst>
              <a:ext uri="{FF2B5EF4-FFF2-40B4-BE49-F238E27FC236}">
                <a16:creationId xmlns:a16="http://schemas.microsoft.com/office/drawing/2014/main" id="{6FFD0EB9-2821-44A8-AB73-8D0ECCA6FA9C}"/>
              </a:ext>
            </a:extLst>
          </p:cNvPr>
          <p:cNvSpPr/>
          <p:nvPr/>
        </p:nvSpPr>
        <p:spPr>
          <a:xfrm>
            <a:off x="479425" y="1192754"/>
            <a:ext cx="3389522" cy="68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solidFill>
                  <a:schemeClr val="bg1"/>
                </a:solidFill>
                <a:latin typeface="メイリオ" panose="020B0604030504040204" pitchFamily="50" charset="-128"/>
                <a:ea typeface="メイリオ" panose="020B0604030504040204" pitchFamily="50" charset="-128"/>
              </a:rPr>
              <a:t>正式名称</a:t>
            </a:r>
          </a:p>
        </p:txBody>
      </p:sp>
      <p:sp>
        <p:nvSpPr>
          <p:cNvPr id="10" name="正方形/長方形 9">
            <a:extLst>
              <a:ext uri="{FF2B5EF4-FFF2-40B4-BE49-F238E27FC236}">
                <a16:creationId xmlns:a16="http://schemas.microsoft.com/office/drawing/2014/main" id="{963EB350-BDAC-4228-8EDF-DF1F789C0CBA}"/>
              </a:ext>
            </a:extLst>
          </p:cNvPr>
          <p:cNvSpPr/>
          <p:nvPr/>
        </p:nvSpPr>
        <p:spPr>
          <a:xfrm>
            <a:off x="3918868" y="1192754"/>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zh-CN" altLang="en-US" b="1" dirty="0">
                <a:solidFill>
                  <a:schemeClr val="accent3"/>
                </a:solidFill>
                <a:latin typeface="メイリオ" panose="020B0604030504040204" pitchFamily="50" charset="-128"/>
                <a:ea typeface="メイリオ" panose="020B0604030504040204" pitchFamily="50" charset="-128"/>
              </a:rPr>
              <a:t>第</a:t>
            </a:r>
            <a:r>
              <a:rPr lang="en-US" altLang="zh-CN" b="1" dirty="0">
                <a:solidFill>
                  <a:schemeClr val="accent3"/>
                </a:solidFill>
                <a:latin typeface="メイリオ" panose="020B0604030504040204" pitchFamily="50" charset="-128"/>
                <a:ea typeface="メイリオ" panose="020B0604030504040204" pitchFamily="50" charset="-128"/>
              </a:rPr>
              <a:t>106</a:t>
            </a:r>
            <a:r>
              <a:rPr lang="zh-CN" altLang="en-US" b="1" dirty="0">
                <a:solidFill>
                  <a:schemeClr val="accent3"/>
                </a:solidFill>
                <a:latin typeface="メイリオ" panose="020B0604030504040204" pitchFamily="50" charset="-128"/>
                <a:ea typeface="メイリオ" panose="020B0604030504040204" pitchFamily="50" charset="-128"/>
              </a:rPr>
              <a:t>回全国高等学校野球選手権記念大会</a:t>
            </a:r>
          </a:p>
        </p:txBody>
      </p:sp>
      <p:sp>
        <p:nvSpPr>
          <p:cNvPr id="11" name="正方形/長方形 10">
            <a:extLst>
              <a:ext uri="{FF2B5EF4-FFF2-40B4-BE49-F238E27FC236}">
                <a16:creationId xmlns:a16="http://schemas.microsoft.com/office/drawing/2014/main" id="{90AAE8B9-A08B-42A6-A437-DABC8A27E6BA}"/>
              </a:ext>
            </a:extLst>
          </p:cNvPr>
          <p:cNvSpPr/>
          <p:nvPr/>
        </p:nvSpPr>
        <p:spPr>
          <a:xfrm>
            <a:off x="479425" y="1943637"/>
            <a:ext cx="3389522" cy="68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latin typeface="メイリオ" panose="020B0604030504040204" pitchFamily="50" charset="-128"/>
                <a:ea typeface="メイリオ" panose="020B0604030504040204" pitchFamily="50" charset="-128"/>
              </a:rPr>
              <a:t>主催</a:t>
            </a:r>
            <a:endParaRPr kumimoji="1" lang="ja-JP" altLang="en-US" b="1" dirty="0">
              <a:solidFill>
                <a:schemeClr val="bg1"/>
              </a:solidFill>
              <a:latin typeface="メイリオ" panose="020B0604030504040204" pitchFamily="50" charset="-128"/>
              <a:ea typeface="メイリオ" panose="020B0604030504040204" pitchFamily="50" charset="-128"/>
            </a:endParaRPr>
          </a:p>
        </p:txBody>
      </p:sp>
      <p:sp>
        <p:nvSpPr>
          <p:cNvPr id="12" name="正方形/長方形 11">
            <a:extLst>
              <a:ext uri="{FF2B5EF4-FFF2-40B4-BE49-F238E27FC236}">
                <a16:creationId xmlns:a16="http://schemas.microsoft.com/office/drawing/2014/main" id="{43C2532F-9AAE-4EED-A788-72CC07A6AB66}"/>
              </a:ext>
            </a:extLst>
          </p:cNvPr>
          <p:cNvSpPr/>
          <p:nvPr/>
        </p:nvSpPr>
        <p:spPr>
          <a:xfrm>
            <a:off x="3918868" y="1943637"/>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chemeClr val="accent3"/>
                </a:solidFill>
                <a:latin typeface="メイリオ" panose="020B0604030504040204" pitchFamily="50" charset="-128"/>
                <a:ea typeface="メイリオ" panose="020B0604030504040204" pitchFamily="50" charset="-128"/>
              </a:rPr>
              <a:t>朝日新聞社、日本高等学校野球連盟</a:t>
            </a:r>
            <a:endParaRPr lang="en-US" altLang="ja-JP" b="1" dirty="0">
              <a:solidFill>
                <a:schemeClr val="accent3"/>
              </a:solidFill>
              <a:latin typeface="メイリオ" panose="020B0604030504040204" pitchFamily="50" charset="-128"/>
              <a:ea typeface="メイリオ" panose="020B0604030504040204" pitchFamily="50" charset="-128"/>
            </a:endParaRPr>
          </a:p>
        </p:txBody>
      </p:sp>
      <p:sp>
        <p:nvSpPr>
          <p:cNvPr id="25" name="正方形/長方形 24">
            <a:extLst>
              <a:ext uri="{FF2B5EF4-FFF2-40B4-BE49-F238E27FC236}">
                <a16:creationId xmlns:a16="http://schemas.microsoft.com/office/drawing/2014/main" id="{C051A721-980C-47E0-9A17-E22BAD81CA33}"/>
              </a:ext>
            </a:extLst>
          </p:cNvPr>
          <p:cNvSpPr/>
          <p:nvPr/>
        </p:nvSpPr>
        <p:spPr>
          <a:xfrm>
            <a:off x="479425" y="2694520"/>
            <a:ext cx="3389522" cy="68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tabLst/>
              <a:defRPr/>
            </a:pPr>
            <a:r>
              <a:rPr lang="ja-JP" altLang="en-US" b="1" dirty="0">
                <a:solidFill>
                  <a:prstClr val="white"/>
                </a:solidFill>
                <a:latin typeface="メイリオ" panose="020B0604030504040204" pitchFamily="50" charset="-128"/>
                <a:ea typeface="メイリオ" panose="020B0604030504040204" pitchFamily="50" charset="-128"/>
              </a:rPr>
              <a:t>後援</a:t>
            </a:r>
            <a:endParaRPr kumimoji="1" lang="ja-JP" altLang="en-US"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endParaRPr>
          </a:p>
        </p:txBody>
      </p:sp>
      <p:sp>
        <p:nvSpPr>
          <p:cNvPr id="26" name="正方形/長方形 25">
            <a:extLst>
              <a:ext uri="{FF2B5EF4-FFF2-40B4-BE49-F238E27FC236}">
                <a16:creationId xmlns:a16="http://schemas.microsoft.com/office/drawing/2014/main" id="{CB0F202F-F3D5-426C-9A77-145BFBB3F802}"/>
              </a:ext>
            </a:extLst>
          </p:cNvPr>
          <p:cNvSpPr/>
          <p:nvPr/>
        </p:nvSpPr>
        <p:spPr>
          <a:xfrm>
            <a:off x="3918868" y="2694520"/>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chemeClr val="accent3"/>
                </a:solidFill>
                <a:latin typeface="メイリオ" panose="020B0604030504040204" pitchFamily="50" charset="-128"/>
                <a:ea typeface="メイリオ" panose="020B0604030504040204" pitchFamily="50" charset="-128"/>
              </a:rPr>
              <a:t>毎日新聞社</a:t>
            </a:r>
            <a:endParaRPr lang="en-US" altLang="ja-JP" b="1" dirty="0">
              <a:solidFill>
                <a:schemeClr val="accent3"/>
              </a:solidFill>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CF4D469F-7A10-40C4-BFBD-733C36913D64}"/>
              </a:ext>
            </a:extLst>
          </p:cNvPr>
          <p:cNvSpPr/>
          <p:nvPr/>
        </p:nvSpPr>
        <p:spPr>
          <a:xfrm>
            <a:off x="479425" y="3445403"/>
            <a:ext cx="3389522" cy="68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algn="ctr" defTabSz="914400" rtl="0" eaLnBrk="1" fontAlgn="auto" latinLnBrk="0" hangingPunct="1">
              <a:lnSpc>
                <a:spcPct val="100000"/>
              </a:lnSpc>
              <a:spcBef>
                <a:spcPts val="0"/>
              </a:spcBef>
              <a:spcAft>
                <a:spcPts val="0"/>
              </a:spcAft>
              <a:buClrTx/>
              <a:buSzTx/>
              <a:tabLst/>
              <a:defRPr/>
            </a:pPr>
            <a:r>
              <a:rPr kumimoji="1" lang="ja-JP" altLang="en-US" b="1" i="0" u="none" strike="noStrike" kern="1200" cap="none" spc="0" normalizeH="0" baseline="0" noProof="0" dirty="0">
                <a:ln>
                  <a:noFill/>
                </a:ln>
                <a:solidFill>
                  <a:prstClr val="white"/>
                </a:solidFill>
                <a:effectLst/>
                <a:uLnTx/>
                <a:uFillTx/>
                <a:latin typeface="メイリオ" panose="020B0604030504040204" pitchFamily="50" charset="-128"/>
                <a:ea typeface="メイリオ" panose="020B0604030504040204" pitchFamily="50" charset="-128"/>
              </a:rPr>
              <a:t>特別協力</a:t>
            </a:r>
          </a:p>
        </p:txBody>
      </p:sp>
      <p:sp>
        <p:nvSpPr>
          <p:cNvPr id="28" name="正方形/長方形 27">
            <a:extLst>
              <a:ext uri="{FF2B5EF4-FFF2-40B4-BE49-F238E27FC236}">
                <a16:creationId xmlns:a16="http://schemas.microsoft.com/office/drawing/2014/main" id="{2CA9C5D0-EAB2-43B0-B68A-E962FFD5814E}"/>
              </a:ext>
            </a:extLst>
          </p:cNvPr>
          <p:cNvSpPr/>
          <p:nvPr/>
        </p:nvSpPr>
        <p:spPr>
          <a:xfrm>
            <a:off x="3918868" y="3445403"/>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ja-JP" altLang="en-US" b="1" dirty="0">
                <a:solidFill>
                  <a:schemeClr val="accent3"/>
                </a:solidFill>
                <a:latin typeface="メイリオ" panose="020B0604030504040204" pitchFamily="50" charset="-128"/>
                <a:ea typeface="メイリオ" panose="020B0604030504040204" pitchFamily="50" charset="-128"/>
              </a:rPr>
              <a:t>阪神甲子園球場</a:t>
            </a:r>
            <a:endParaRPr lang="en-US" altLang="ja-JP" b="1" dirty="0">
              <a:solidFill>
                <a:schemeClr val="accent3"/>
              </a:solidFill>
              <a:latin typeface="メイリオ" panose="020B0604030504040204" pitchFamily="50" charset="-128"/>
              <a:ea typeface="メイリオ" panose="020B0604030504040204" pitchFamily="50" charset="-128"/>
            </a:endParaRPr>
          </a:p>
        </p:txBody>
      </p:sp>
      <p:pic>
        <p:nvPicPr>
          <p:cNvPr id="16" name="グラフィックス 15">
            <a:extLst>
              <a:ext uri="{FF2B5EF4-FFF2-40B4-BE49-F238E27FC236}">
                <a16:creationId xmlns:a16="http://schemas.microsoft.com/office/drawing/2014/main" id="{BE57656F-23A2-8914-59E0-0BB000333F77}"/>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26810" y="4259637"/>
            <a:ext cx="544632" cy="544632"/>
          </a:xfrm>
          <a:prstGeom prst="rect">
            <a:avLst/>
          </a:prstGeom>
        </p:spPr>
      </p:pic>
      <p:pic>
        <p:nvPicPr>
          <p:cNvPr id="21" name="グラフィックス 20">
            <a:extLst>
              <a:ext uri="{FF2B5EF4-FFF2-40B4-BE49-F238E27FC236}">
                <a16:creationId xmlns:a16="http://schemas.microsoft.com/office/drawing/2014/main" id="{E18A3E8C-B617-9380-D40A-7EBBAA457E3E}"/>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99579" y="4993062"/>
            <a:ext cx="599095" cy="599095"/>
          </a:xfrm>
          <a:prstGeom prst="rect">
            <a:avLst/>
          </a:prstGeom>
        </p:spPr>
      </p:pic>
      <p:pic>
        <p:nvPicPr>
          <p:cNvPr id="23" name="グラフィックス 22">
            <a:extLst>
              <a:ext uri="{FF2B5EF4-FFF2-40B4-BE49-F238E27FC236}">
                <a16:creationId xmlns:a16="http://schemas.microsoft.com/office/drawing/2014/main" id="{5DFDB69F-E64B-EE1D-3D21-3C63C5A17844}"/>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99579" y="3488059"/>
            <a:ext cx="599095" cy="599095"/>
          </a:xfrm>
          <a:prstGeom prst="rect">
            <a:avLst/>
          </a:prstGeom>
        </p:spPr>
      </p:pic>
      <p:pic>
        <p:nvPicPr>
          <p:cNvPr id="29" name="グラフィックス 28">
            <a:extLst>
              <a:ext uri="{FF2B5EF4-FFF2-40B4-BE49-F238E27FC236}">
                <a16:creationId xmlns:a16="http://schemas.microsoft.com/office/drawing/2014/main" id="{40D83378-1C27-2E9F-9228-A7FB67BCD61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26810" y="2764204"/>
            <a:ext cx="544632" cy="544632"/>
          </a:xfrm>
          <a:prstGeom prst="rect">
            <a:avLst/>
          </a:prstGeom>
        </p:spPr>
      </p:pic>
      <p:pic>
        <p:nvPicPr>
          <p:cNvPr id="31" name="グラフィックス 30">
            <a:extLst>
              <a:ext uri="{FF2B5EF4-FFF2-40B4-BE49-F238E27FC236}">
                <a16:creationId xmlns:a16="http://schemas.microsoft.com/office/drawing/2014/main" id="{369B95B8-B429-519E-7292-7934EA9C6133}"/>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26810" y="1262437"/>
            <a:ext cx="544632" cy="544632"/>
          </a:xfrm>
          <a:prstGeom prst="rect">
            <a:avLst/>
          </a:prstGeom>
        </p:spPr>
      </p:pic>
      <p:pic>
        <p:nvPicPr>
          <p:cNvPr id="33" name="グラフィックス 32">
            <a:extLst>
              <a:ext uri="{FF2B5EF4-FFF2-40B4-BE49-F238E27FC236}">
                <a16:creationId xmlns:a16="http://schemas.microsoft.com/office/drawing/2014/main" id="{6FD0618F-006A-51F1-E121-C0631BC18A33}"/>
              </a:ext>
            </a:extLst>
          </p:cNvPr>
          <p:cNvPicPr>
            <a:picLocks noChangeAspect="1"/>
          </p:cNvPicPr>
          <p:nvPr/>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51566" y="2038076"/>
            <a:ext cx="495120" cy="495120"/>
          </a:xfrm>
          <a:prstGeom prst="rect">
            <a:avLst/>
          </a:prstGeom>
        </p:spPr>
      </p:pic>
      <p:sp>
        <p:nvSpPr>
          <p:cNvPr id="15" name="テキスト プレースホルダー 26">
            <a:extLst>
              <a:ext uri="{FF2B5EF4-FFF2-40B4-BE49-F238E27FC236}">
                <a16:creationId xmlns:a16="http://schemas.microsoft.com/office/drawing/2014/main" id="{B6CA784B-54EF-834E-CC5C-D5E3A0D0195A}"/>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b="1" dirty="0">
                <a:solidFill>
                  <a:schemeClr val="accent3"/>
                </a:solidFill>
                <a:latin typeface="メイリオ" panose="020B0604030504040204" pitchFamily="50" charset="-128"/>
                <a:ea typeface="メイリオ" panose="020B0604030504040204" pitchFamily="50" charset="-128"/>
              </a:rPr>
              <a:t>2024</a:t>
            </a:r>
            <a:r>
              <a:rPr lang="ja-JP" altLang="en-US" b="1">
                <a:solidFill>
                  <a:schemeClr val="accent3"/>
                </a:solidFill>
                <a:latin typeface="メイリオ" panose="020B0604030504040204" pitchFamily="50" charset="-128"/>
                <a:ea typeface="メイリオ" panose="020B0604030504040204" pitchFamily="50" charset="-128"/>
              </a:rPr>
              <a:t>年　</a:t>
            </a:r>
            <a:r>
              <a:rPr lang="ja-JP" altLang="en-US" b="1" dirty="0">
                <a:solidFill>
                  <a:schemeClr val="accent3"/>
                </a:solidFill>
                <a:latin typeface="メイリオ" panose="020B0604030504040204" pitchFamily="50" charset="-128"/>
                <a:ea typeface="メイリオ" panose="020B0604030504040204" pitchFamily="50" charset="-128"/>
              </a:rPr>
              <a:t>大会概要</a:t>
            </a:r>
          </a:p>
        </p:txBody>
      </p:sp>
      <p:sp>
        <p:nvSpPr>
          <p:cNvPr id="13" name="正方形/長方形 12">
            <a:extLst>
              <a:ext uri="{FF2B5EF4-FFF2-40B4-BE49-F238E27FC236}">
                <a16:creationId xmlns:a16="http://schemas.microsoft.com/office/drawing/2014/main" id="{E645E999-131A-3E22-89F1-47EC0E08F1CA}"/>
              </a:ext>
            </a:extLst>
          </p:cNvPr>
          <p:cNvSpPr/>
          <p:nvPr/>
        </p:nvSpPr>
        <p:spPr>
          <a:xfrm>
            <a:off x="479425" y="5698052"/>
            <a:ext cx="3389522" cy="684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ja-JP" altLang="en-US" b="1" dirty="0">
                <a:solidFill>
                  <a:schemeClr val="bg1"/>
                </a:solidFill>
                <a:latin typeface="メイリオ" panose="020B0604030504040204" pitchFamily="50" charset="-128"/>
                <a:ea typeface="メイリオ" panose="020B0604030504040204" pitchFamily="50" charset="-128"/>
              </a:rPr>
              <a:t>組み合わせ抽選会</a:t>
            </a:r>
            <a:endParaRPr kumimoji="1" lang="ja-JP" altLang="en-US" b="1" dirty="0">
              <a:solidFill>
                <a:schemeClr val="bg1"/>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817F870A-6E83-47BE-609D-C3E4B911D837}"/>
              </a:ext>
            </a:extLst>
          </p:cNvPr>
          <p:cNvSpPr/>
          <p:nvPr/>
        </p:nvSpPr>
        <p:spPr>
          <a:xfrm>
            <a:off x="3918868" y="5698052"/>
            <a:ext cx="8034088" cy="684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24000" rtlCol="0" anchor="ctr"/>
          <a:lstStyle/>
          <a:p>
            <a:pPr defTabSz="685634">
              <a:lnSpc>
                <a:spcPct val="110000"/>
              </a:lnSpc>
              <a:spcBef>
                <a:spcPts val="150"/>
              </a:spcBef>
              <a:spcAft>
                <a:spcPts val="150"/>
              </a:spcAft>
            </a:pPr>
            <a:r>
              <a:rPr lang="en-US" altLang="ja-JP" b="1" dirty="0">
                <a:solidFill>
                  <a:schemeClr val="accent3"/>
                </a:solidFill>
                <a:latin typeface="メイリオ" panose="020B0604030504040204" pitchFamily="50" charset="-128"/>
                <a:ea typeface="メイリオ" panose="020B0604030504040204" pitchFamily="50" charset="-128"/>
              </a:rPr>
              <a:t>2024</a:t>
            </a:r>
            <a:r>
              <a:rPr lang="ja-JP" altLang="en-US" b="1">
                <a:solidFill>
                  <a:schemeClr val="accent3"/>
                </a:solidFill>
                <a:latin typeface="メイリオ" panose="020B0604030504040204" pitchFamily="50" charset="-128"/>
                <a:ea typeface="メイリオ" panose="020B0604030504040204" pitchFamily="50" charset="-128"/>
              </a:rPr>
              <a:t>年</a:t>
            </a:r>
            <a:r>
              <a:rPr lang="en-US" altLang="ja-JP" b="1" dirty="0">
                <a:solidFill>
                  <a:schemeClr val="accent3"/>
                </a:solidFill>
                <a:latin typeface="メイリオ" panose="020B0604030504040204" pitchFamily="50" charset="-128"/>
                <a:ea typeface="メイリオ" panose="020B0604030504040204" pitchFamily="50" charset="-128"/>
              </a:rPr>
              <a:t>8</a:t>
            </a:r>
            <a:r>
              <a:rPr lang="ja-JP" altLang="en-US" b="1">
                <a:solidFill>
                  <a:schemeClr val="accent3"/>
                </a:solidFill>
                <a:latin typeface="メイリオ" panose="020B0604030504040204" pitchFamily="50" charset="-128"/>
                <a:ea typeface="メイリオ" panose="020B0604030504040204" pitchFamily="50" charset="-128"/>
              </a:rPr>
              <a:t>月</a:t>
            </a:r>
            <a:r>
              <a:rPr lang="en-US" altLang="ja-JP" b="1" dirty="0">
                <a:solidFill>
                  <a:schemeClr val="accent3"/>
                </a:solidFill>
                <a:latin typeface="メイリオ" panose="020B0604030504040204" pitchFamily="50" charset="-128"/>
                <a:ea typeface="メイリオ" panose="020B0604030504040204" pitchFamily="50" charset="-128"/>
              </a:rPr>
              <a:t>4</a:t>
            </a:r>
            <a:r>
              <a:rPr lang="ja-JP" altLang="en-US" b="1">
                <a:solidFill>
                  <a:schemeClr val="accent3"/>
                </a:solidFill>
                <a:latin typeface="メイリオ" panose="020B0604030504040204" pitchFamily="50" charset="-128"/>
                <a:ea typeface="メイリオ" panose="020B0604030504040204" pitchFamily="50" charset="-128"/>
              </a:rPr>
              <a:t>日（日）</a:t>
            </a:r>
            <a:endParaRPr lang="ja-JP" altLang="en-US" b="1" dirty="0">
              <a:solidFill>
                <a:schemeClr val="accent3"/>
              </a:solidFill>
              <a:latin typeface="メイリオ" panose="020B0604030504040204" pitchFamily="50" charset="-128"/>
              <a:ea typeface="メイリオ" panose="020B0604030504040204" pitchFamily="50" charset="-128"/>
            </a:endParaRPr>
          </a:p>
        </p:txBody>
      </p:sp>
      <p:pic>
        <p:nvPicPr>
          <p:cNvPr id="18" name="グラフィックス 17">
            <a:extLst>
              <a:ext uri="{FF2B5EF4-FFF2-40B4-BE49-F238E27FC236}">
                <a16:creationId xmlns:a16="http://schemas.microsoft.com/office/drawing/2014/main" id="{DA570AD6-C00D-AAF1-A4BE-416100021B86}"/>
              </a:ext>
            </a:extLst>
          </p:cNvPr>
          <p:cNvPicPr>
            <a:picLocks noChangeAspect="1"/>
          </p:cNvPicPr>
          <p:nvPr/>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54042" y="5733772"/>
            <a:ext cx="544632" cy="544632"/>
          </a:xfrm>
          <a:prstGeom prst="rect">
            <a:avLst/>
          </a:prstGeom>
        </p:spPr>
      </p:pic>
    </p:spTree>
    <p:extLst>
      <p:ext uri="{BB962C8B-B14F-4D97-AF65-F5344CB8AC3E}">
        <p14:creationId xmlns:p14="http://schemas.microsoft.com/office/powerpoint/2010/main" val="29467500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276202A-247C-9B8D-3061-38DB4F0AD0BB}"/>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FB559E4A-00DE-466E-C00A-55C8164C3AA7}"/>
              </a:ext>
            </a:extLst>
          </p:cNvPr>
          <p:cNvSpPr>
            <a:spLocks noGrp="1"/>
          </p:cNvSpPr>
          <p:nvPr>
            <p:ph type="body" sz="quarter" idx="18"/>
          </p:nvPr>
        </p:nvSpPr>
        <p:spPr/>
        <p:txBody>
          <a:bodyPr/>
          <a:lstStyle/>
          <a:p>
            <a:r>
              <a:rPr kumimoji="1" lang="en-US" altLang="ja-JP" dirty="0"/>
              <a:t>03</a:t>
            </a:r>
            <a:endParaRPr kumimoji="1" lang="ja-JP" altLang="en-US" dirty="0"/>
          </a:p>
        </p:txBody>
      </p:sp>
      <p:sp>
        <p:nvSpPr>
          <p:cNvPr id="5" name="テキスト プレースホルダー 4">
            <a:extLst>
              <a:ext uri="{FF2B5EF4-FFF2-40B4-BE49-F238E27FC236}">
                <a16:creationId xmlns:a16="http://schemas.microsoft.com/office/drawing/2014/main" id="{F7BB2724-FBD2-6E66-550D-1FAF6DB2A1F0}"/>
              </a:ext>
            </a:extLst>
          </p:cNvPr>
          <p:cNvSpPr>
            <a:spLocks noGrp="1"/>
          </p:cNvSpPr>
          <p:nvPr>
            <p:ph type="body" sz="quarter" idx="19"/>
          </p:nvPr>
        </p:nvSpPr>
        <p:spPr>
          <a:xfrm>
            <a:off x="947738" y="4401343"/>
            <a:ext cx="4156922" cy="1412875"/>
          </a:xfrm>
        </p:spPr>
        <p:txBody>
          <a:bodyPr/>
          <a:lstStyle/>
          <a:p>
            <a:r>
              <a:rPr lang="ja-JP" altLang="en-US" dirty="0"/>
              <a:t>バーチャル高校野球の</a:t>
            </a:r>
            <a:endParaRPr lang="en-US" altLang="ja-JP" dirty="0"/>
          </a:p>
          <a:p>
            <a:r>
              <a:rPr kumimoji="1" lang="ja-JP" altLang="en-US" dirty="0"/>
              <a:t>ご紹介</a:t>
            </a:r>
          </a:p>
        </p:txBody>
      </p:sp>
      <p:pic>
        <p:nvPicPr>
          <p:cNvPr id="8" name="グラフィックス 7">
            <a:extLst>
              <a:ext uri="{FF2B5EF4-FFF2-40B4-BE49-F238E27FC236}">
                <a16:creationId xmlns:a16="http://schemas.microsoft.com/office/drawing/2014/main" id="{929FF175-7B49-9C7D-B5F7-287FEF2B043B}"/>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57437" y="2851944"/>
            <a:ext cx="1235869" cy="1235869"/>
          </a:xfrm>
          <a:prstGeom prst="rect">
            <a:avLst/>
          </a:prstGeom>
        </p:spPr>
      </p:pic>
    </p:spTree>
    <p:extLst>
      <p:ext uri="{BB962C8B-B14F-4D97-AF65-F5344CB8AC3E}">
        <p14:creationId xmlns:p14="http://schemas.microsoft.com/office/powerpoint/2010/main" val="39003057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D3F4F334-2B77-2A4B-D8E1-191E49090E21}"/>
              </a:ext>
            </a:extLst>
          </p:cNvPr>
          <p:cNvSpPr/>
          <p:nvPr/>
        </p:nvSpPr>
        <p:spPr>
          <a:xfrm>
            <a:off x="419629" y="2269067"/>
            <a:ext cx="11522076" cy="493684"/>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b="1" dirty="0">
              <a:solidFill>
                <a:schemeClr val="tx1"/>
              </a:solidFill>
            </a:endParaRPr>
          </a:p>
        </p:txBody>
      </p:sp>
      <p:sp>
        <p:nvSpPr>
          <p:cNvPr id="10" name="正方形/長方形 9">
            <a:extLst>
              <a:ext uri="{FF2B5EF4-FFF2-40B4-BE49-F238E27FC236}">
                <a16:creationId xmlns:a16="http://schemas.microsoft.com/office/drawing/2014/main" id="{16D6C9CC-7589-B5D7-A14D-3555E2A10F0F}"/>
              </a:ext>
            </a:extLst>
          </p:cNvPr>
          <p:cNvSpPr/>
          <p:nvPr/>
        </p:nvSpPr>
        <p:spPr>
          <a:xfrm>
            <a:off x="334964" y="2250386"/>
            <a:ext cx="11522074" cy="5959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本大会</a:t>
            </a:r>
            <a:r>
              <a:rPr kumimoji="1" lang="ja-JP" altLang="en-US" sz="2400" b="1" dirty="0">
                <a:solidFill>
                  <a:schemeClr val="accent6"/>
                </a:solidFill>
                <a:latin typeface="メイリオ" panose="020B0604030504040204" pitchFamily="50" charset="-128"/>
                <a:ea typeface="メイリオ" panose="020B0604030504040204" pitchFamily="50" charset="-128"/>
              </a:rPr>
              <a:t>全</a:t>
            </a:r>
            <a:r>
              <a:rPr kumimoji="1" lang="en-US" altLang="ja-JP" sz="2400" b="1" dirty="0">
                <a:solidFill>
                  <a:schemeClr val="accent6"/>
                </a:solidFill>
                <a:latin typeface="メイリオ" panose="020B0604030504040204" pitchFamily="50" charset="-128"/>
                <a:ea typeface="メイリオ" panose="020B0604030504040204" pitchFamily="50" charset="-128"/>
              </a:rPr>
              <a:t>48</a:t>
            </a:r>
            <a:r>
              <a:rPr kumimoji="1" lang="ja-JP" altLang="en-US" sz="2400" b="1" dirty="0">
                <a:solidFill>
                  <a:schemeClr val="accent6"/>
                </a:solidFill>
                <a:latin typeface="メイリオ" panose="020B0604030504040204" pitchFamily="50" charset="-128"/>
                <a:ea typeface="メイリオ" panose="020B0604030504040204" pitchFamily="50" charset="-128"/>
              </a:rPr>
              <a:t>試合</a:t>
            </a:r>
            <a:r>
              <a:rPr kumimoji="1" lang="ja-JP" altLang="en-US" sz="2000" b="1" dirty="0">
                <a:solidFill>
                  <a:schemeClr val="accent3"/>
                </a:solidFill>
                <a:latin typeface="メイリオ" panose="020B0604030504040204" pitchFamily="50" charset="-128"/>
                <a:ea typeface="メイリオ" panose="020B0604030504040204" pitchFamily="50" charset="-128"/>
              </a:rPr>
              <a:t>に加えて、地方大会</a:t>
            </a:r>
            <a:r>
              <a:rPr kumimoji="1" lang="ja-JP" altLang="en-US" sz="2400" b="1" dirty="0">
                <a:solidFill>
                  <a:schemeClr val="accent6"/>
                </a:solidFill>
                <a:latin typeface="メイリオ" panose="020B0604030504040204" pitchFamily="50" charset="-128"/>
                <a:ea typeface="メイリオ" panose="020B0604030504040204" pitchFamily="50" charset="-128"/>
              </a:rPr>
              <a:t>全試合</a:t>
            </a:r>
            <a:r>
              <a:rPr kumimoji="1" lang="en-US" altLang="ja-JP" sz="2000" b="1" dirty="0">
                <a:solidFill>
                  <a:schemeClr val="accent3"/>
                </a:solidFill>
                <a:latin typeface="メイリオ" panose="020B0604030504040204" pitchFamily="50" charset="-128"/>
                <a:ea typeface="メイリオ" panose="020B0604030504040204" pitchFamily="50" charset="-128"/>
              </a:rPr>
              <a:t>(</a:t>
            </a:r>
            <a:r>
              <a:rPr kumimoji="1" lang="ja-JP" altLang="en-US" sz="2000" b="1" dirty="0">
                <a:solidFill>
                  <a:schemeClr val="accent3"/>
                </a:solidFill>
                <a:latin typeface="メイリオ" panose="020B0604030504040204" pitchFamily="50" charset="-128"/>
                <a:ea typeface="メイリオ" panose="020B0604030504040204" pitchFamily="50" charset="-128"/>
              </a:rPr>
              <a:t>約</a:t>
            </a:r>
            <a:r>
              <a:rPr kumimoji="1" lang="en-US" altLang="ja-JP" sz="2000" b="1" dirty="0">
                <a:solidFill>
                  <a:schemeClr val="accent3"/>
                </a:solidFill>
                <a:latin typeface="メイリオ" panose="020B0604030504040204" pitchFamily="50" charset="-128"/>
                <a:ea typeface="メイリオ" panose="020B0604030504040204" pitchFamily="50" charset="-128"/>
              </a:rPr>
              <a:t>3500</a:t>
            </a:r>
            <a:r>
              <a:rPr kumimoji="1" lang="ja-JP" altLang="en-US" sz="2000" b="1" dirty="0">
                <a:solidFill>
                  <a:schemeClr val="accent3"/>
                </a:solidFill>
                <a:latin typeface="メイリオ" panose="020B0604030504040204" pitchFamily="50" charset="-128"/>
                <a:ea typeface="メイリオ" panose="020B0604030504040204" pitchFamily="50" charset="-128"/>
              </a:rPr>
              <a:t>試合</a:t>
            </a:r>
            <a:r>
              <a:rPr kumimoji="1" lang="en-US" altLang="ja-JP" sz="2000" b="1" dirty="0">
                <a:solidFill>
                  <a:schemeClr val="accent3"/>
                </a:solidFill>
                <a:latin typeface="メイリオ" panose="020B0604030504040204" pitchFamily="50" charset="-128"/>
                <a:ea typeface="メイリオ" panose="020B0604030504040204" pitchFamily="50" charset="-128"/>
              </a:rPr>
              <a:t>)</a:t>
            </a:r>
            <a:r>
              <a:rPr kumimoji="1" lang="ja-JP" altLang="en-US" sz="2000" b="1" dirty="0">
                <a:solidFill>
                  <a:schemeClr val="accent3"/>
                </a:solidFill>
                <a:latin typeface="メイリオ" panose="020B0604030504040204" pitchFamily="50" charset="-128"/>
                <a:ea typeface="メイリオ" panose="020B0604030504040204" pitchFamily="50" charset="-128"/>
              </a:rPr>
              <a:t>を</a:t>
            </a:r>
            <a:r>
              <a:rPr kumimoji="1" lang="en-US" altLang="ja-JP" sz="2000" b="1" dirty="0">
                <a:solidFill>
                  <a:schemeClr val="accent3"/>
                </a:solidFill>
                <a:latin typeface="メイリオ" panose="020B0604030504040204" pitchFamily="50" charset="-128"/>
                <a:ea typeface="メイリオ" panose="020B0604030504040204" pitchFamily="50" charset="-128"/>
              </a:rPr>
              <a:t>LIVE</a:t>
            </a:r>
            <a:r>
              <a:rPr kumimoji="1" lang="ja-JP" altLang="en-US" sz="2000" b="1" dirty="0">
                <a:solidFill>
                  <a:schemeClr val="accent3"/>
                </a:solidFill>
                <a:latin typeface="メイリオ" panose="020B0604030504040204" pitchFamily="50" charset="-128"/>
                <a:ea typeface="メイリオ" panose="020B0604030504040204" pitchFamily="50" charset="-128"/>
              </a:rPr>
              <a:t>配信するプラットフォーム</a:t>
            </a:r>
          </a:p>
        </p:txBody>
      </p:sp>
      <p:sp>
        <p:nvSpPr>
          <p:cNvPr id="7" name="正方形/長方形 6">
            <a:extLst>
              <a:ext uri="{FF2B5EF4-FFF2-40B4-BE49-F238E27FC236}">
                <a16:creationId xmlns:a16="http://schemas.microsoft.com/office/drawing/2014/main" id="{A71C5540-BD65-4A44-9884-633F0AA5DD02}"/>
              </a:ext>
            </a:extLst>
          </p:cNvPr>
          <p:cNvSpPr/>
          <p:nvPr/>
        </p:nvSpPr>
        <p:spPr>
          <a:xfrm>
            <a:off x="1332461" y="3505578"/>
            <a:ext cx="4763539" cy="1778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C00000"/>
              </a:buClr>
              <a:buFont typeface="Arial" panose="020B0604020202020204" pitchFamily="34" charset="0"/>
              <a:buChar char="•"/>
            </a:pPr>
            <a:r>
              <a:rPr kumimoji="1" lang="ja-JP" altLang="en-US" sz="1400" b="1" dirty="0">
                <a:solidFill>
                  <a:schemeClr val="accent3"/>
                </a:solidFill>
                <a:latin typeface="メイリオ" panose="020B0604030504040204" pitchFamily="50" charset="-128"/>
                <a:ea typeface="メイリオ" panose="020B0604030504040204" pitchFamily="50" charset="-128"/>
              </a:rPr>
              <a:t>地方大会（</a:t>
            </a:r>
            <a:r>
              <a:rPr kumimoji="1" lang="en-US" altLang="ja-JP" sz="1400" b="1" dirty="0">
                <a:solidFill>
                  <a:schemeClr val="accent3"/>
                </a:solidFill>
                <a:latin typeface="メイリオ" panose="020B0604030504040204" pitchFamily="50" charset="-128"/>
                <a:ea typeface="メイリオ" panose="020B0604030504040204" pitchFamily="50" charset="-128"/>
              </a:rPr>
              <a:t>6</a:t>
            </a:r>
            <a:r>
              <a:rPr kumimoji="1" lang="ja-JP" altLang="en-US" sz="1400" b="1">
                <a:solidFill>
                  <a:schemeClr val="accent3"/>
                </a:solidFill>
                <a:latin typeface="メイリオ" panose="020B0604030504040204" pitchFamily="50" charset="-128"/>
                <a:ea typeface="メイリオ" panose="020B0604030504040204" pitchFamily="50" charset="-128"/>
              </a:rPr>
              <a:t>月</a:t>
            </a:r>
            <a:r>
              <a:rPr kumimoji="1" lang="en-US" altLang="ja-JP" sz="1400" b="1" dirty="0">
                <a:solidFill>
                  <a:schemeClr val="accent3"/>
                </a:solidFill>
                <a:latin typeface="メイリオ" panose="020B0604030504040204" pitchFamily="50" charset="-128"/>
                <a:ea typeface="メイリオ" panose="020B0604030504040204" pitchFamily="50" charset="-128"/>
              </a:rPr>
              <a:t>11</a:t>
            </a:r>
            <a:r>
              <a:rPr kumimoji="1" lang="ja-JP" altLang="en-US" sz="1400" b="1">
                <a:solidFill>
                  <a:schemeClr val="accent3"/>
                </a:solidFill>
                <a:latin typeface="メイリオ" panose="020B0604030504040204" pitchFamily="50" charset="-128"/>
                <a:ea typeface="メイリオ" panose="020B0604030504040204" pitchFamily="50" charset="-128"/>
              </a:rPr>
              <a:t>日～</a:t>
            </a:r>
            <a:r>
              <a:rPr lang="en-US" altLang="ja-JP" sz="1400" b="1" dirty="0">
                <a:solidFill>
                  <a:schemeClr val="accent3"/>
                </a:solidFill>
                <a:latin typeface="メイリオ" panose="020B0604030504040204" pitchFamily="50" charset="-128"/>
                <a:ea typeface="メイリオ" panose="020B0604030504040204" pitchFamily="50" charset="-128"/>
              </a:rPr>
              <a:t>7</a:t>
            </a:r>
            <a:r>
              <a:rPr kumimoji="1" lang="ja-JP" altLang="en-US" sz="1400" b="1" dirty="0">
                <a:solidFill>
                  <a:schemeClr val="accent3"/>
                </a:solidFill>
                <a:latin typeface="メイリオ" panose="020B0604030504040204" pitchFamily="50" charset="-128"/>
                <a:ea typeface="メイリオ" panose="020B0604030504040204" pitchFamily="50" charset="-128"/>
              </a:rPr>
              <a:t>月下旬）</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marL="285750" indent="-285750">
              <a:lnSpc>
                <a:spcPct val="150000"/>
              </a:lnSpc>
              <a:buClr>
                <a:srgbClr val="C00000"/>
              </a:buClr>
              <a:buFont typeface="Arial" panose="020B0604020202020204" pitchFamily="34" charset="0"/>
              <a:buChar char="•"/>
            </a:pPr>
            <a:r>
              <a:rPr kumimoji="1" lang="ja-JP" altLang="en-US" sz="1400" b="1" dirty="0">
                <a:solidFill>
                  <a:schemeClr val="accent3"/>
                </a:solidFill>
                <a:latin typeface="メイリオ" panose="020B0604030504040204" pitchFamily="50" charset="-128"/>
                <a:ea typeface="メイリオ" panose="020B0604030504040204" pitchFamily="50" charset="-128"/>
              </a:rPr>
              <a:t>全国選手権大会（</a:t>
            </a:r>
            <a:r>
              <a:rPr kumimoji="1" lang="en-US" altLang="ja-JP" sz="1400" b="1" dirty="0">
                <a:solidFill>
                  <a:schemeClr val="accent3"/>
                </a:solidFill>
                <a:latin typeface="メイリオ" panose="020B0604030504040204" pitchFamily="50" charset="-128"/>
                <a:ea typeface="メイリオ" panose="020B0604030504040204" pitchFamily="50" charset="-128"/>
              </a:rPr>
              <a:t>8</a:t>
            </a:r>
            <a:r>
              <a:rPr kumimoji="1" lang="ja-JP" altLang="en-US" sz="1400" b="1">
                <a:solidFill>
                  <a:schemeClr val="accent3"/>
                </a:solidFill>
                <a:latin typeface="メイリオ" panose="020B0604030504040204" pitchFamily="50" charset="-128"/>
                <a:ea typeface="メイリオ" panose="020B0604030504040204" pitchFamily="50" charset="-128"/>
              </a:rPr>
              <a:t>月</a:t>
            </a:r>
            <a:r>
              <a:rPr lang="en-US" altLang="ja-JP" sz="1400" b="1" dirty="0">
                <a:solidFill>
                  <a:schemeClr val="accent3"/>
                </a:solidFill>
                <a:latin typeface="メイリオ" panose="020B0604030504040204" pitchFamily="50" charset="-128"/>
                <a:ea typeface="メイリオ" panose="020B0604030504040204" pitchFamily="50" charset="-128"/>
              </a:rPr>
              <a:t>7</a:t>
            </a:r>
            <a:r>
              <a:rPr kumimoji="1" lang="ja-JP" altLang="en-US" sz="1400" b="1">
                <a:solidFill>
                  <a:schemeClr val="accent3"/>
                </a:solidFill>
                <a:latin typeface="メイリオ" panose="020B0604030504040204" pitchFamily="50" charset="-128"/>
                <a:ea typeface="メイリオ" panose="020B0604030504040204" pitchFamily="50" charset="-128"/>
              </a:rPr>
              <a:t>日～</a:t>
            </a:r>
            <a:r>
              <a:rPr kumimoji="1" lang="en-US" altLang="ja-JP" sz="1400" b="1" dirty="0">
                <a:solidFill>
                  <a:schemeClr val="accent3"/>
                </a:solidFill>
                <a:latin typeface="メイリオ" panose="020B0604030504040204" pitchFamily="50" charset="-128"/>
                <a:ea typeface="メイリオ" panose="020B0604030504040204" pitchFamily="50" charset="-128"/>
              </a:rPr>
              <a:t>23</a:t>
            </a:r>
            <a:r>
              <a:rPr kumimoji="1" lang="ja-JP" altLang="en-US" sz="1400" b="1">
                <a:solidFill>
                  <a:schemeClr val="accent3"/>
                </a:solidFill>
                <a:latin typeface="メイリオ" panose="020B0604030504040204" pitchFamily="50" charset="-128"/>
                <a:ea typeface="メイリオ" panose="020B0604030504040204" pitchFamily="50" charset="-128"/>
              </a:rPr>
              <a:t>日</a:t>
            </a:r>
            <a:r>
              <a:rPr kumimoji="1" lang="ja-JP" altLang="en-US" sz="1400" b="1" dirty="0">
                <a:solidFill>
                  <a:schemeClr val="accent3"/>
                </a:solidFill>
                <a:latin typeface="メイリオ" panose="020B0604030504040204" pitchFamily="50" charset="-128"/>
                <a:ea typeface="メイリオ" panose="020B0604030504040204" pitchFamily="50" charset="-128"/>
              </a:rPr>
              <a:t>）</a:t>
            </a:r>
            <a:endParaRPr kumimoji="1" lang="en-US" altLang="ja-JP" sz="1400" b="1" dirty="0">
              <a:solidFill>
                <a:schemeClr val="accent3"/>
              </a:solidFill>
              <a:latin typeface="メイリオ" panose="020B0604030504040204" pitchFamily="50" charset="-128"/>
              <a:ea typeface="メイリオ" panose="020B0604030504040204" pitchFamily="50" charset="-128"/>
            </a:endParaRPr>
          </a:p>
          <a:p>
            <a:pPr marL="285750" indent="-285750">
              <a:lnSpc>
                <a:spcPct val="150000"/>
              </a:lnSpc>
              <a:buClr>
                <a:srgbClr val="C00000"/>
              </a:buClr>
              <a:buFont typeface="Arial" panose="020B0604020202020204" pitchFamily="34" charset="0"/>
              <a:buChar char="•"/>
            </a:pPr>
            <a:r>
              <a:rPr kumimoji="1" lang="ja-JP" altLang="en-US" sz="1400" b="1" dirty="0">
                <a:solidFill>
                  <a:schemeClr val="accent3"/>
                </a:solidFill>
                <a:latin typeface="メイリオ" panose="020B0604030504040204" pitchFamily="50" charset="-128"/>
                <a:ea typeface="メイリオ" panose="020B0604030504040204" pitchFamily="50" charset="-128"/>
              </a:rPr>
              <a:t>女子硬式野球選手権大会（</a:t>
            </a:r>
            <a:r>
              <a:rPr kumimoji="1" lang="en-US" altLang="ja-JP" sz="1400" b="1" dirty="0">
                <a:solidFill>
                  <a:schemeClr val="accent3"/>
                </a:solidFill>
                <a:latin typeface="メイリオ" panose="020B0604030504040204" pitchFamily="50" charset="-128"/>
                <a:ea typeface="メイリオ" panose="020B0604030504040204" pitchFamily="50" charset="-128"/>
              </a:rPr>
              <a:t>7</a:t>
            </a:r>
            <a:r>
              <a:rPr kumimoji="1" lang="ja-JP" altLang="en-US" sz="1400" b="1" dirty="0">
                <a:solidFill>
                  <a:schemeClr val="accent3"/>
                </a:solidFill>
                <a:latin typeface="メイリオ" panose="020B0604030504040204" pitchFamily="50" charset="-128"/>
                <a:ea typeface="メイリオ" panose="020B0604030504040204" pitchFamily="50" charset="-128"/>
              </a:rPr>
              <a:t>月下旬</a:t>
            </a:r>
            <a:r>
              <a:rPr kumimoji="1" lang="en-US" altLang="ja-JP" sz="1400" b="1" dirty="0">
                <a:solidFill>
                  <a:schemeClr val="accent3"/>
                </a:solidFill>
                <a:latin typeface="メイリオ" panose="020B0604030504040204" pitchFamily="50" charset="-128"/>
                <a:ea typeface="メイリオ" panose="020B0604030504040204" pitchFamily="50" charset="-128"/>
              </a:rPr>
              <a:t>※</a:t>
            </a:r>
            <a:r>
              <a:rPr kumimoji="1" lang="ja-JP" altLang="en-US" sz="1400" b="1" dirty="0">
                <a:solidFill>
                  <a:schemeClr val="accent3"/>
                </a:solidFill>
                <a:latin typeface="メイリオ" panose="020B0604030504040204" pitchFamily="50" charset="-128"/>
                <a:ea typeface="メイリオ" panose="020B0604030504040204" pitchFamily="50" charset="-128"/>
              </a:rPr>
              <a:t>一回戦～予定）</a:t>
            </a:r>
          </a:p>
          <a:p>
            <a:pPr marL="285750" indent="-285750">
              <a:lnSpc>
                <a:spcPct val="150000"/>
              </a:lnSpc>
              <a:buClr>
                <a:srgbClr val="C00000"/>
              </a:buClr>
              <a:buFont typeface="Arial" panose="020B0604020202020204" pitchFamily="34" charset="0"/>
              <a:buChar char="•"/>
            </a:pPr>
            <a:r>
              <a:rPr kumimoji="1" lang="ja-JP" altLang="en-US" sz="1400" b="1" dirty="0">
                <a:solidFill>
                  <a:schemeClr val="accent3"/>
                </a:solidFill>
                <a:latin typeface="メイリオ" panose="020B0604030504040204" pitchFamily="50" charset="-128"/>
                <a:ea typeface="メイリオ" panose="020B0604030504040204" pitchFamily="50" charset="-128"/>
              </a:rPr>
              <a:t>国体</a:t>
            </a:r>
            <a:r>
              <a:rPr kumimoji="1" lang="en-US" altLang="ja-JP" sz="1400" b="1" dirty="0">
                <a:solidFill>
                  <a:schemeClr val="accent3"/>
                </a:solidFill>
                <a:latin typeface="メイリオ" panose="020B0604030504040204" pitchFamily="50" charset="-128"/>
                <a:ea typeface="メイリオ" panose="020B0604030504040204" pitchFamily="50" charset="-128"/>
              </a:rPr>
              <a:t>(10</a:t>
            </a:r>
            <a:r>
              <a:rPr kumimoji="1" lang="ja-JP" altLang="en-US" sz="1400" b="1" dirty="0">
                <a:solidFill>
                  <a:schemeClr val="accent3"/>
                </a:solidFill>
                <a:latin typeface="メイリオ" panose="020B0604030504040204" pitchFamily="50" charset="-128"/>
                <a:ea typeface="メイリオ" panose="020B0604030504040204" pitchFamily="50" charset="-128"/>
              </a:rPr>
              <a:t>月頃</a:t>
            </a:r>
            <a:r>
              <a:rPr kumimoji="1" lang="en-US" altLang="ja-JP" sz="1400" b="1" dirty="0">
                <a:solidFill>
                  <a:schemeClr val="accent3"/>
                </a:solidFill>
                <a:latin typeface="メイリオ" panose="020B0604030504040204" pitchFamily="50" charset="-128"/>
                <a:ea typeface="メイリオ" panose="020B0604030504040204" pitchFamily="50" charset="-128"/>
              </a:rPr>
              <a:t>)</a:t>
            </a:r>
            <a:r>
              <a:rPr kumimoji="1" lang="ja-JP" altLang="en-US" sz="1400" b="1" dirty="0">
                <a:solidFill>
                  <a:schemeClr val="accent3"/>
                </a:solidFill>
                <a:latin typeface="メイリオ" panose="020B0604030504040204" pitchFamily="50" charset="-128"/>
                <a:ea typeface="メイリオ" panose="020B0604030504040204" pitchFamily="50" charset="-128"/>
              </a:rPr>
              <a:t>　明治神宮大会</a:t>
            </a:r>
            <a:r>
              <a:rPr kumimoji="1" lang="en-US" altLang="ja-JP" sz="1400" b="1" dirty="0">
                <a:solidFill>
                  <a:schemeClr val="accent3"/>
                </a:solidFill>
                <a:latin typeface="メイリオ" panose="020B0604030504040204" pitchFamily="50" charset="-128"/>
                <a:ea typeface="メイリオ" panose="020B0604030504040204" pitchFamily="50" charset="-128"/>
              </a:rPr>
              <a:t>(11</a:t>
            </a:r>
            <a:r>
              <a:rPr kumimoji="1" lang="ja-JP" altLang="en-US" sz="1400" b="1" dirty="0">
                <a:solidFill>
                  <a:schemeClr val="accent3"/>
                </a:solidFill>
                <a:latin typeface="メイリオ" panose="020B0604030504040204" pitchFamily="50" charset="-128"/>
                <a:ea typeface="メイリオ" panose="020B0604030504040204" pitchFamily="50" charset="-128"/>
              </a:rPr>
              <a:t>月頃</a:t>
            </a:r>
            <a:r>
              <a:rPr kumimoji="1" lang="en-US" altLang="ja-JP" sz="1400" b="1" dirty="0">
                <a:solidFill>
                  <a:schemeClr val="accent3"/>
                </a:solidFill>
                <a:latin typeface="メイリオ" panose="020B0604030504040204" pitchFamily="50" charset="-128"/>
                <a:ea typeface="メイリオ" panose="020B0604030504040204" pitchFamily="50" charset="-128"/>
              </a:rPr>
              <a:t>)</a:t>
            </a:r>
            <a:br>
              <a:rPr kumimoji="1" lang="en-US" altLang="ja-JP" sz="1400" b="1" dirty="0">
                <a:solidFill>
                  <a:schemeClr val="accent3"/>
                </a:solidFill>
                <a:latin typeface="メイリオ" panose="020B0604030504040204" pitchFamily="50" charset="-128"/>
                <a:ea typeface="メイリオ" panose="020B0604030504040204" pitchFamily="50" charset="-128"/>
              </a:rPr>
            </a:br>
            <a:r>
              <a:rPr kumimoji="1" lang="ja-JP" altLang="en-US" sz="1400" b="1" dirty="0">
                <a:solidFill>
                  <a:schemeClr val="accent3"/>
                </a:solidFill>
                <a:latin typeface="メイリオ" panose="020B0604030504040204" pitchFamily="50" charset="-128"/>
                <a:ea typeface="メイリオ" panose="020B0604030504040204" pitchFamily="50" charset="-128"/>
              </a:rPr>
              <a:t> </a:t>
            </a:r>
            <a:r>
              <a:rPr kumimoji="1" lang="en-US" altLang="ja-JP" sz="1400" b="1" dirty="0">
                <a:solidFill>
                  <a:schemeClr val="accent3"/>
                </a:solidFill>
                <a:latin typeface="メイリオ" panose="020B0604030504040204" pitchFamily="50" charset="-128"/>
                <a:ea typeface="メイリオ" panose="020B0604030504040204" pitchFamily="50" charset="-128"/>
              </a:rPr>
              <a:t>※</a:t>
            </a:r>
            <a:r>
              <a:rPr kumimoji="1" lang="ja-JP" altLang="en-US" sz="1400" b="1" dirty="0">
                <a:solidFill>
                  <a:schemeClr val="accent3"/>
                </a:solidFill>
                <a:latin typeface="メイリオ" panose="020B0604030504040204" pitchFamily="50" charset="-128"/>
                <a:ea typeface="メイリオ" panose="020B0604030504040204" pitchFamily="50" charset="-128"/>
              </a:rPr>
              <a:t>雨天などにより変更になる場合がございます。</a:t>
            </a:r>
          </a:p>
        </p:txBody>
      </p:sp>
      <p:pic>
        <p:nvPicPr>
          <p:cNvPr id="1026" name="Picture 2" descr="cloudpackのAWS導入事例｜株式会社朝日新聞社様、朝日放送株式会社様『バーチャル高校野球』">
            <a:extLst>
              <a:ext uri="{FF2B5EF4-FFF2-40B4-BE49-F238E27FC236}">
                <a16:creationId xmlns:a16="http://schemas.microsoft.com/office/drawing/2014/main" id="{5AEAD4A6-5AB5-0C7D-8AF7-4505AE88C90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4711" t="40095" r="15422" b="40773"/>
          <a:stretch/>
        </p:blipFill>
        <p:spPr bwMode="auto">
          <a:xfrm>
            <a:off x="2103120" y="909955"/>
            <a:ext cx="7985760" cy="1148081"/>
          </a:xfrm>
          <a:prstGeom prst="rect">
            <a:avLst/>
          </a:prstGeom>
          <a:noFill/>
          <a:extLst>
            <a:ext uri="{909E8E84-426E-40DD-AFC4-6F175D3DCCD1}">
              <a14:hiddenFill xmlns:a14="http://schemas.microsoft.com/office/drawing/2010/main">
                <a:solidFill>
                  <a:srgbClr val="FFFFFF"/>
                </a:solidFill>
              </a14:hiddenFill>
            </a:ext>
          </a:extLst>
        </p:spPr>
      </p:pic>
      <p:pic>
        <p:nvPicPr>
          <p:cNvPr id="13" name="図 12">
            <a:extLst>
              <a:ext uri="{FF2B5EF4-FFF2-40B4-BE49-F238E27FC236}">
                <a16:creationId xmlns:a16="http://schemas.microsoft.com/office/drawing/2014/main" id="{DAE87542-69BD-8371-0601-045176CFBE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0517" t="4549" r="49638" b="65520"/>
          <a:stretch/>
        </p:blipFill>
        <p:spPr>
          <a:xfrm>
            <a:off x="584229" y="3049948"/>
            <a:ext cx="557748" cy="594590"/>
          </a:xfrm>
          <a:prstGeom prst="rect">
            <a:avLst/>
          </a:prstGeom>
        </p:spPr>
      </p:pic>
      <p:sp>
        <p:nvSpPr>
          <p:cNvPr id="18" name="正方形/長方形 17">
            <a:extLst>
              <a:ext uri="{FF2B5EF4-FFF2-40B4-BE49-F238E27FC236}">
                <a16:creationId xmlns:a16="http://schemas.microsoft.com/office/drawing/2014/main" id="{84AF3647-9C61-C599-4C43-7FE8A84D9CAA}"/>
              </a:ext>
            </a:extLst>
          </p:cNvPr>
          <p:cNvSpPr/>
          <p:nvPr/>
        </p:nvSpPr>
        <p:spPr>
          <a:xfrm>
            <a:off x="1332461" y="5737157"/>
            <a:ext cx="4763539" cy="68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C00000"/>
              </a:buClr>
              <a:buFont typeface="Arial" panose="020B0604020202020204" pitchFamily="34" charset="0"/>
              <a:buChar char="•"/>
            </a:pPr>
            <a:r>
              <a:rPr kumimoji="1" lang="ja-JP" altLang="en-US" sz="1400" b="1" dirty="0">
                <a:solidFill>
                  <a:schemeClr val="accent3"/>
                </a:solidFill>
                <a:latin typeface="メイリオ" panose="020B0604030504040204" pitchFamily="50" charset="-128"/>
                <a:ea typeface="メイリオ" panose="020B0604030504040204" pitchFamily="50" charset="-128"/>
              </a:rPr>
              <a:t>中継動画など各種動画</a:t>
            </a:r>
          </a:p>
          <a:p>
            <a:pPr marL="285750" indent="-285750">
              <a:lnSpc>
                <a:spcPct val="150000"/>
              </a:lnSpc>
              <a:buClr>
                <a:srgbClr val="C00000"/>
              </a:buClr>
              <a:buFont typeface="Arial" panose="020B0604020202020204" pitchFamily="34" charset="0"/>
              <a:buChar char="•"/>
            </a:pPr>
            <a:r>
              <a:rPr kumimoji="1" lang="ja-JP" altLang="en-US" sz="1400" b="1" dirty="0">
                <a:solidFill>
                  <a:schemeClr val="accent3"/>
                </a:solidFill>
                <a:latin typeface="メイリオ" panose="020B0604030504040204" pitchFamily="50" charset="-128"/>
                <a:ea typeface="メイリオ" panose="020B0604030504040204" pitchFamily="50" charset="-128"/>
              </a:rPr>
              <a:t>ニュース、コラムなど各種情報</a:t>
            </a:r>
          </a:p>
        </p:txBody>
      </p:sp>
      <p:pic>
        <p:nvPicPr>
          <p:cNvPr id="20" name="図 19">
            <a:extLst>
              <a:ext uri="{FF2B5EF4-FFF2-40B4-BE49-F238E27FC236}">
                <a16:creationId xmlns:a16="http://schemas.microsoft.com/office/drawing/2014/main" id="{B07D6900-5653-3D1D-A7C0-47CE1A62DAB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74220" t="42865" r="4452" b="34476"/>
          <a:stretch/>
        </p:blipFill>
        <p:spPr>
          <a:xfrm>
            <a:off x="472697" y="5241065"/>
            <a:ext cx="725322" cy="544632"/>
          </a:xfrm>
          <a:prstGeom prst="rect">
            <a:avLst/>
          </a:prstGeom>
        </p:spPr>
      </p:pic>
      <p:sp>
        <p:nvSpPr>
          <p:cNvPr id="23" name="正方形/長方形 22">
            <a:extLst>
              <a:ext uri="{FF2B5EF4-FFF2-40B4-BE49-F238E27FC236}">
                <a16:creationId xmlns:a16="http://schemas.microsoft.com/office/drawing/2014/main" id="{FCEC4BDB-954C-646C-1D6C-99D217BE2886}"/>
              </a:ext>
            </a:extLst>
          </p:cNvPr>
          <p:cNvSpPr/>
          <p:nvPr/>
        </p:nvSpPr>
        <p:spPr>
          <a:xfrm>
            <a:off x="6936539" y="3505578"/>
            <a:ext cx="5255461" cy="17782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C00000"/>
              </a:buClr>
              <a:buFont typeface="Arial" panose="020B0604020202020204" pitchFamily="34" charset="0"/>
              <a:buChar char="•"/>
            </a:pPr>
            <a:r>
              <a:rPr kumimoji="1" lang="en-US" altLang="ja-JP" sz="1400" b="1" dirty="0">
                <a:solidFill>
                  <a:schemeClr val="accent3"/>
                </a:solidFill>
                <a:latin typeface="メイリオ" panose="020B0604030504040204" pitchFamily="50" charset="-128"/>
                <a:ea typeface="メイリオ" panose="020B0604030504040204" pitchFamily="50" charset="-128"/>
              </a:rPr>
              <a:t>2023</a:t>
            </a:r>
            <a:r>
              <a:rPr kumimoji="1" lang="ja-JP" altLang="en-US" sz="1400" b="1" dirty="0">
                <a:solidFill>
                  <a:schemeClr val="accent3"/>
                </a:solidFill>
                <a:latin typeface="メイリオ" panose="020B0604030504040204" pitchFamily="50" charset="-128"/>
                <a:ea typeface="メイリオ" panose="020B0604030504040204" pitchFamily="50" charset="-128"/>
              </a:rPr>
              <a:t>年</a:t>
            </a:r>
            <a:r>
              <a:rPr kumimoji="1" lang="en-US" altLang="ja-JP" sz="1400" b="1" dirty="0">
                <a:solidFill>
                  <a:schemeClr val="accent3"/>
                </a:solidFill>
                <a:latin typeface="メイリオ" panose="020B0604030504040204" pitchFamily="50" charset="-128"/>
                <a:ea typeface="メイリオ" panose="020B0604030504040204" pitchFamily="50" charset="-128"/>
              </a:rPr>
              <a:t>8</a:t>
            </a:r>
            <a:r>
              <a:rPr kumimoji="1" lang="ja-JP" altLang="en-US" sz="1400" b="1">
                <a:solidFill>
                  <a:schemeClr val="accent3"/>
                </a:solidFill>
                <a:latin typeface="メイリオ" panose="020B0604030504040204" pitchFamily="50" charset="-128"/>
                <a:ea typeface="メイリオ" panose="020B0604030504040204" pitchFamily="50" charset="-128"/>
              </a:rPr>
              <a:t>月</a:t>
            </a:r>
            <a:r>
              <a:rPr kumimoji="1" lang="en-US" altLang="ja-JP" sz="1400" b="1" dirty="0">
                <a:solidFill>
                  <a:schemeClr val="accent3"/>
                </a:solidFill>
                <a:latin typeface="メイリオ" panose="020B0604030504040204" pitchFamily="50" charset="-128"/>
                <a:ea typeface="メイリオ" panose="020B0604030504040204" pitchFamily="50" charset="-128"/>
              </a:rPr>
              <a:t>7</a:t>
            </a:r>
            <a:r>
              <a:rPr kumimoji="1" lang="ja-JP" altLang="en-US" sz="1400" b="1">
                <a:solidFill>
                  <a:schemeClr val="accent3"/>
                </a:solidFill>
                <a:latin typeface="メイリオ" panose="020B0604030504040204" pitchFamily="50" charset="-128"/>
                <a:ea typeface="メイリオ" panose="020B0604030504040204" pitchFamily="50" charset="-128"/>
              </a:rPr>
              <a:t>日</a:t>
            </a:r>
            <a:r>
              <a:rPr kumimoji="1" lang="ja-JP" altLang="en-US" sz="1400" b="1" dirty="0">
                <a:solidFill>
                  <a:schemeClr val="accent3"/>
                </a:solidFill>
                <a:latin typeface="メイリオ" panose="020B0604030504040204" pitchFamily="50" charset="-128"/>
                <a:ea typeface="メイリオ" panose="020B0604030504040204" pitchFamily="50" charset="-128"/>
              </a:rPr>
              <a:t>～</a:t>
            </a:r>
            <a:r>
              <a:rPr kumimoji="1" lang="en-US" altLang="ja-JP" sz="1400" b="1" dirty="0">
                <a:solidFill>
                  <a:schemeClr val="accent3"/>
                </a:solidFill>
                <a:latin typeface="メイリオ" panose="020B0604030504040204" pitchFamily="50" charset="-128"/>
                <a:ea typeface="メイリオ" panose="020B0604030504040204" pitchFamily="50" charset="-128"/>
              </a:rPr>
              <a:t>8</a:t>
            </a:r>
            <a:r>
              <a:rPr kumimoji="1" lang="ja-JP" altLang="en-US" sz="1400" b="1">
                <a:solidFill>
                  <a:schemeClr val="accent3"/>
                </a:solidFill>
                <a:latin typeface="メイリオ" panose="020B0604030504040204" pitchFamily="50" charset="-128"/>
                <a:ea typeface="メイリオ" panose="020B0604030504040204" pitchFamily="50" charset="-128"/>
              </a:rPr>
              <a:t>月</a:t>
            </a:r>
            <a:r>
              <a:rPr kumimoji="1" lang="en-US" altLang="ja-JP" sz="1400" b="1" dirty="0">
                <a:solidFill>
                  <a:schemeClr val="accent3"/>
                </a:solidFill>
                <a:latin typeface="メイリオ" panose="020B0604030504040204" pitchFamily="50" charset="-128"/>
                <a:ea typeface="メイリオ" panose="020B0604030504040204" pitchFamily="50" charset="-128"/>
              </a:rPr>
              <a:t>23</a:t>
            </a:r>
            <a:r>
              <a:rPr kumimoji="1" lang="ja-JP" altLang="en-US" sz="1400" b="1">
                <a:solidFill>
                  <a:schemeClr val="accent3"/>
                </a:solidFill>
                <a:latin typeface="メイリオ" panose="020B0604030504040204" pitchFamily="50" charset="-128"/>
                <a:ea typeface="メイリオ" panose="020B0604030504040204" pitchFamily="50" charset="-128"/>
              </a:rPr>
              <a:t>日</a:t>
            </a:r>
            <a:r>
              <a:rPr kumimoji="1" lang="ja-JP" altLang="en-US" sz="1400" b="1" dirty="0">
                <a:solidFill>
                  <a:schemeClr val="accent3"/>
                </a:solidFill>
                <a:latin typeface="メイリオ" panose="020B0604030504040204" pitchFamily="50" charset="-128"/>
                <a:ea typeface="メイリオ" panose="020B0604030504040204" pitchFamily="50" charset="-128"/>
              </a:rPr>
              <a:t>（予定） 　</a:t>
            </a:r>
          </a:p>
          <a:p>
            <a:pPr>
              <a:lnSpc>
                <a:spcPct val="150000"/>
              </a:lnSpc>
              <a:buClr>
                <a:srgbClr val="C00000"/>
              </a:buClr>
            </a:pPr>
            <a:r>
              <a:rPr kumimoji="0" lang="en-US" altLang="ja-JP" sz="1200" b="1" dirty="0">
                <a:solidFill>
                  <a:schemeClr val="accent3"/>
                </a:solidFill>
                <a:latin typeface="メイリオ" panose="020B0604030504040204" pitchFamily="50" charset="-128"/>
                <a:ea typeface="メイリオ" panose="020B0604030504040204" pitchFamily="50" charset="-128"/>
              </a:rPr>
              <a:t>※ </a:t>
            </a:r>
            <a:r>
              <a:rPr kumimoji="0" lang="ja-JP" altLang="en-US" sz="1200" b="1" dirty="0">
                <a:solidFill>
                  <a:schemeClr val="accent3"/>
                </a:solidFill>
                <a:latin typeface="メイリオ" panose="020B0604030504040204" pitchFamily="50" charset="-128"/>
                <a:ea typeface="メイリオ" panose="020B0604030504040204" pitchFamily="50" charset="-128"/>
              </a:rPr>
              <a:t>広告掲載は本大会を予定</a:t>
            </a:r>
            <a:endParaRPr kumimoji="0" lang="en-US" altLang="ja-JP" sz="1200" b="1" dirty="0">
              <a:solidFill>
                <a:schemeClr val="accent3"/>
              </a:solidFill>
              <a:latin typeface="メイリオ" panose="020B0604030504040204" pitchFamily="50" charset="-128"/>
              <a:ea typeface="メイリオ" panose="020B0604030504040204" pitchFamily="50" charset="-128"/>
            </a:endParaRPr>
          </a:p>
          <a:p>
            <a:pPr>
              <a:lnSpc>
                <a:spcPct val="150000"/>
              </a:lnSpc>
              <a:buClr>
                <a:srgbClr val="C00000"/>
              </a:buClr>
            </a:pPr>
            <a:r>
              <a:rPr kumimoji="0" lang="en-US" altLang="ja-JP" sz="1200" b="1" dirty="0">
                <a:solidFill>
                  <a:schemeClr val="accent3"/>
                </a:solidFill>
                <a:latin typeface="メイリオ" panose="020B0604030504040204" pitchFamily="50" charset="-128"/>
                <a:ea typeface="メイリオ" panose="020B0604030504040204" pitchFamily="50" charset="-128"/>
              </a:rPr>
              <a:t>※ </a:t>
            </a:r>
            <a:r>
              <a:rPr kumimoji="0" lang="ja-JP" altLang="en-US" sz="1200" b="1" dirty="0">
                <a:solidFill>
                  <a:schemeClr val="accent3"/>
                </a:solidFill>
                <a:latin typeface="メイリオ" panose="020B0604030504040204" pitchFamily="50" charset="-128"/>
                <a:ea typeface="メイリオ" panose="020B0604030504040204" pitchFamily="50" charset="-128"/>
              </a:rPr>
              <a:t>抽選会など、各種コンテンツでも広告掲載の可能性がございます。</a:t>
            </a:r>
            <a:endParaRPr kumimoji="0" lang="en-US" altLang="ja-JP" sz="1200" b="1" dirty="0">
              <a:solidFill>
                <a:schemeClr val="accent3"/>
              </a:solidFill>
              <a:latin typeface="メイリオ" panose="020B0604030504040204" pitchFamily="50" charset="-128"/>
              <a:ea typeface="メイリオ" panose="020B0604030504040204" pitchFamily="50" charset="-128"/>
            </a:endParaRPr>
          </a:p>
        </p:txBody>
      </p:sp>
      <p:sp>
        <p:nvSpPr>
          <p:cNvPr id="25" name="テキスト ボックス 24">
            <a:extLst>
              <a:ext uri="{FF2B5EF4-FFF2-40B4-BE49-F238E27FC236}">
                <a16:creationId xmlns:a16="http://schemas.microsoft.com/office/drawing/2014/main" id="{FBCC5CDE-CDC9-0F18-63D5-449DD11FBF1D}"/>
              </a:ext>
            </a:extLst>
          </p:cNvPr>
          <p:cNvSpPr txBox="1"/>
          <p:nvPr/>
        </p:nvSpPr>
        <p:spPr>
          <a:xfrm>
            <a:off x="6936539" y="3162577"/>
            <a:ext cx="2359861" cy="369332"/>
          </a:xfrm>
          <a:prstGeom prst="rect">
            <a:avLst/>
          </a:prstGeom>
          <a:solidFill>
            <a:schemeClr val="accent6"/>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広告掲載対象期間</a:t>
            </a:r>
          </a:p>
        </p:txBody>
      </p:sp>
      <p:sp>
        <p:nvSpPr>
          <p:cNvPr id="26" name="正方形/長方形 25">
            <a:extLst>
              <a:ext uri="{FF2B5EF4-FFF2-40B4-BE49-F238E27FC236}">
                <a16:creationId xmlns:a16="http://schemas.microsoft.com/office/drawing/2014/main" id="{76E6AE8D-3052-0C9B-0CD2-8C61743E2722}"/>
              </a:ext>
            </a:extLst>
          </p:cNvPr>
          <p:cNvSpPr/>
          <p:nvPr/>
        </p:nvSpPr>
        <p:spPr>
          <a:xfrm>
            <a:off x="6936539" y="5237088"/>
            <a:ext cx="4763539" cy="6805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285750" indent="-285750">
              <a:lnSpc>
                <a:spcPct val="150000"/>
              </a:lnSpc>
              <a:buClr>
                <a:srgbClr val="C00000"/>
              </a:buClr>
              <a:buFont typeface="Arial" panose="020B0604020202020204" pitchFamily="34" charset="0"/>
              <a:buChar char="•"/>
            </a:pPr>
            <a:r>
              <a:rPr kumimoji="1" lang="en-US" altLang="ja-JP" sz="1400" b="1" dirty="0">
                <a:solidFill>
                  <a:schemeClr val="accent3"/>
                </a:solidFill>
                <a:latin typeface="メイリオ" panose="020B0604030504040204" pitchFamily="50" charset="-128"/>
                <a:ea typeface="メイリオ" panose="020B0604030504040204" pitchFamily="50" charset="-128"/>
              </a:rPr>
              <a:t>LIVE</a:t>
            </a:r>
            <a:r>
              <a:rPr kumimoji="1" lang="ja-JP" altLang="en-US" sz="1400" b="1" dirty="0">
                <a:solidFill>
                  <a:schemeClr val="accent3"/>
                </a:solidFill>
                <a:latin typeface="メイリオ" panose="020B0604030504040204" pitchFamily="50" charset="-128"/>
                <a:ea typeface="メイリオ" panose="020B0604030504040204" pitchFamily="50" charset="-128"/>
              </a:rPr>
              <a:t>（プリロール、ミッドロール）</a:t>
            </a:r>
          </a:p>
        </p:txBody>
      </p:sp>
      <p:sp>
        <p:nvSpPr>
          <p:cNvPr id="27" name="テキスト ボックス 26">
            <a:extLst>
              <a:ext uri="{FF2B5EF4-FFF2-40B4-BE49-F238E27FC236}">
                <a16:creationId xmlns:a16="http://schemas.microsoft.com/office/drawing/2014/main" id="{4CEA7AA6-398A-DFC1-B614-DE3DC87F2A74}"/>
              </a:ext>
            </a:extLst>
          </p:cNvPr>
          <p:cNvSpPr txBox="1"/>
          <p:nvPr/>
        </p:nvSpPr>
        <p:spPr>
          <a:xfrm>
            <a:off x="6936539" y="4828646"/>
            <a:ext cx="2359861" cy="369332"/>
          </a:xfrm>
          <a:prstGeom prst="rect">
            <a:avLst/>
          </a:prstGeom>
          <a:solidFill>
            <a:schemeClr val="accent6"/>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広告掲載タイミング</a:t>
            </a:r>
          </a:p>
        </p:txBody>
      </p:sp>
      <p:pic>
        <p:nvPicPr>
          <p:cNvPr id="31" name="グラフィックス 30">
            <a:extLst>
              <a:ext uri="{FF2B5EF4-FFF2-40B4-BE49-F238E27FC236}">
                <a16:creationId xmlns:a16="http://schemas.microsoft.com/office/drawing/2014/main" id="{2EF519A7-E8F8-D5F5-3764-BCAF040BA556}"/>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96622" y="3142648"/>
            <a:ext cx="409190" cy="409190"/>
          </a:xfrm>
          <a:prstGeom prst="rect">
            <a:avLst/>
          </a:prstGeom>
        </p:spPr>
      </p:pic>
      <p:pic>
        <p:nvPicPr>
          <p:cNvPr id="1025" name="グラフィックス 1024">
            <a:extLst>
              <a:ext uri="{FF2B5EF4-FFF2-40B4-BE49-F238E27FC236}">
                <a16:creationId xmlns:a16="http://schemas.microsoft.com/office/drawing/2014/main" id="{31B19938-311A-5542-C2F7-0A1B74204F62}"/>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228796" y="4740996"/>
            <a:ext cx="544632" cy="544632"/>
          </a:xfrm>
          <a:prstGeom prst="rect">
            <a:avLst/>
          </a:prstGeom>
        </p:spPr>
      </p:pic>
      <p:cxnSp>
        <p:nvCxnSpPr>
          <p:cNvPr id="1027" name="直線コネクタ 1026">
            <a:extLst>
              <a:ext uri="{FF2B5EF4-FFF2-40B4-BE49-F238E27FC236}">
                <a16:creationId xmlns:a16="http://schemas.microsoft.com/office/drawing/2014/main" id="{1CFC9982-57C6-8729-82D1-FC9EF3D8FAE8}"/>
              </a:ext>
            </a:extLst>
          </p:cNvPr>
          <p:cNvCxnSpPr>
            <a:cxnSpLocks/>
          </p:cNvCxnSpPr>
          <p:nvPr/>
        </p:nvCxnSpPr>
        <p:spPr>
          <a:xfrm>
            <a:off x="6096000" y="3098109"/>
            <a:ext cx="0" cy="33085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テキスト ボックス 1">
            <a:extLst>
              <a:ext uri="{FF2B5EF4-FFF2-40B4-BE49-F238E27FC236}">
                <a16:creationId xmlns:a16="http://schemas.microsoft.com/office/drawing/2014/main" id="{67EC7B11-384C-DB36-CC40-5518A93D7CCB}"/>
              </a:ext>
            </a:extLst>
          </p:cNvPr>
          <p:cNvSpPr txBox="1"/>
          <p:nvPr/>
        </p:nvSpPr>
        <p:spPr>
          <a:xfrm>
            <a:off x="1390551" y="3162577"/>
            <a:ext cx="2359861" cy="369332"/>
          </a:xfrm>
          <a:prstGeom prst="rect">
            <a:avLst/>
          </a:prstGeom>
          <a:solidFill>
            <a:schemeClr val="accent6"/>
          </a:solidFill>
        </p:spPr>
        <p:txBody>
          <a:bodyPr wrap="square">
            <a:spAutoFit/>
          </a:bodyPr>
          <a:lstStyle/>
          <a:p>
            <a:r>
              <a:rPr lang="en-US" altLang="ja-JP" b="1" dirty="0">
                <a:solidFill>
                  <a:schemeClr val="bg1"/>
                </a:solidFill>
                <a:latin typeface="メイリオ" panose="020B0604030504040204" pitchFamily="50" charset="-128"/>
                <a:ea typeface="メイリオ" panose="020B0604030504040204" pitchFamily="50" charset="-128"/>
              </a:rPr>
              <a:t>LIVE</a:t>
            </a:r>
            <a:r>
              <a:rPr lang="ja-JP" altLang="en-US" b="1" dirty="0">
                <a:solidFill>
                  <a:schemeClr val="bg1"/>
                </a:solidFill>
                <a:latin typeface="メイリオ" panose="020B0604030504040204" pitchFamily="50" charset="-128"/>
                <a:ea typeface="メイリオ" panose="020B0604030504040204" pitchFamily="50" charset="-128"/>
              </a:rPr>
              <a:t>配信　　</a:t>
            </a:r>
          </a:p>
        </p:txBody>
      </p:sp>
      <p:sp>
        <p:nvSpPr>
          <p:cNvPr id="3" name="テキスト ボックス 2">
            <a:extLst>
              <a:ext uri="{FF2B5EF4-FFF2-40B4-BE49-F238E27FC236}">
                <a16:creationId xmlns:a16="http://schemas.microsoft.com/office/drawing/2014/main" id="{72DEC086-E1D5-2D8D-E3FE-194CE3E556C4}"/>
              </a:ext>
            </a:extLst>
          </p:cNvPr>
          <p:cNvSpPr txBox="1"/>
          <p:nvPr/>
        </p:nvSpPr>
        <p:spPr>
          <a:xfrm>
            <a:off x="1390551" y="5328715"/>
            <a:ext cx="2359861" cy="369332"/>
          </a:xfrm>
          <a:prstGeom prst="rect">
            <a:avLst/>
          </a:prstGeom>
          <a:solidFill>
            <a:schemeClr val="accent6"/>
          </a:solidFill>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rPr>
              <a:t>コンテンツ内容</a:t>
            </a:r>
          </a:p>
        </p:txBody>
      </p:sp>
      <p:sp>
        <p:nvSpPr>
          <p:cNvPr id="8" name="テキスト プレースホルダー 26">
            <a:extLst>
              <a:ext uri="{FF2B5EF4-FFF2-40B4-BE49-F238E27FC236}">
                <a16:creationId xmlns:a16="http://schemas.microsoft.com/office/drawing/2014/main" id="{C4693D83-D157-C88D-8217-AD7840D0B768}"/>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バーチャル高校野球とは</a:t>
            </a:r>
          </a:p>
        </p:txBody>
      </p:sp>
    </p:spTree>
    <p:extLst>
      <p:ext uri="{BB962C8B-B14F-4D97-AF65-F5344CB8AC3E}">
        <p14:creationId xmlns:p14="http://schemas.microsoft.com/office/powerpoint/2010/main" val="1668661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グループ化 29"/>
          <p:cNvGrpSpPr/>
          <p:nvPr/>
        </p:nvGrpSpPr>
        <p:grpSpPr>
          <a:xfrm>
            <a:off x="5821218" y="2867199"/>
            <a:ext cx="3991356" cy="2788894"/>
            <a:chOff x="914400" y="2002066"/>
            <a:chExt cx="3476785" cy="2491118"/>
          </a:xfrm>
        </p:grpSpPr>
        <p:sp>
          <p:nvSpPr>
            <p:cNvPr id="45" name="角丸四角形 44"/>
            <p:cNvSpPr/>
            <p:nvPr/>
          </p:nvSpPr>
          <p:spPr bwMode="auto">
            <a:xfrm>
              <a:off x="914400" y="2002066"/>
              <a:ext cx="3476785" cy="2103254"/>
            </a:xfrm>
            <a:prstGeom prst="roundRect">
              <a:avLst>
                <a:gd name="adj" fmla="val 4262"/>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6" name="正方形/長方形 45"/>
            <p:cNvSpPr/>
            <p:nvPr/>
          </p:nvSpPr>
          <p:spPr bwMode="auto">
            <a:xfrm>
              <a:off x="1077755" y="2158526"/>
              <a:ext cx="3150073" cy="179334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7" name="台形 46"/>
            <p:cNvSpPr/>
            <p:nvPr/>
          </p:nvSpPr>
          <p:spPr bwMode="auto">
            <a:xfrm>
              <a:off x="2294764" y="3983011"/>
              <a:ext cx="716053" cy="428207"/>
            </a:xfrm>
            <a:prstGeom prst="trapezoid">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8" name="正方形/長方形 47"/>
            <p:cNvSpPr/>
            <p:nvPr/>
          </p:nvSpPr>
          <p:spPr bwMode="auto">
            <a:xfrm>
              <a:off x="2050173" y="4335108"/>
              <a:ext cx="1244009" cy="158076"/>
            </a:xfrm>
            <a:prstGeom prst="rect">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grpSp>
        <p:nvGrpSpPr>
          <p:cNvPr id="32" name="グループ化 31"/>
          <p:cNvGrpSpPr/>
          <p:nvPr/>
        </p:nvGrpSpPr>
        <p:grpSpPr>
          <a:xfrm>
            <a:off x="9060653" y="3063666"/>
            <a:ext cx="1342710" cy="2525200"/>
            <a:chOff x="6140451" y="2100334"/>
            <a:chExt cx="1925382" cy="3621016"/>
          </a:xfrm>
        </p:grpSpPr>
        <p:grpSp>
          <p:nvGrpSpPr>
            <p:cNvPr id="40" name="グループ化 39"/>
            <p:cNvGrpSpPr/>
            <p:nvPr/>
          </p:nvGrpSpPr>
          <p:grpSpPr>
            <a:xfrm>
              <a:off x="6140451" y="2100334"/>
              <a:ext cx="1925382" cy="3621016"/>
              <a:chOff x="6943469" y="2100334"/>
              <a:chExt cx="1122363" cy="2054714"/>
            </a:xfrm>
          </p:grpSpPr>
          <p:sp>
            <p:nvSpPr>
              <p:cNvPr id="43" name="角丸四角形 42"/>
              <p:cNvSpPr/>
              <p:nvPr/>
            </p:nvSpPr>
            <p:spPr bwMode="auto">
              <a:xfrm>
                <a:off x="6943469" y="2100334"/>
                <a:ext cx="1122363" cy="2054714"/>
              </a:xfrm>
              <a:prstGeom prst="roundRect">
                <a:avLst>
                  <a:gd name="adj" fmla="val 13179"/>
                </a:avLst>
              </a:prstGeom>
              <a:solidFill>
                <a:schemeClr val="bg1">
                  <a:lumMod val="6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4" name="正方形/長方形 43"/>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41" name="角丸四角形 40"/>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2" name="角丸四角形 41"/>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sp>
        <p:nvSpPr>
          <p:cNvPr id="67" name="Rectangle 7">
            <a:extLst>
              <a:ext uri="{FF2B5EF4-FFF2-40B4-BE49-F238E27FC236}">
                <a16:creationId xmlns:a16="http://schemas.microsoft.com/office/drawing/2014/main" id="{D039C4D7-FEE6-434B-970D-DC2D5968936F}"/>
              </a:ext>
            </a:extLst>
          </p:cNvPr>
          <p:cNvSpPr>
            <a:spLocks noChangeArrowheads="1"/>
          </p:cNvSpPr>
          <p:nvPr/>
        </p:nvSpPr>
        <p:spPr bwMode="auto">
          <a:xfrm>
            <a:off x="6755911" y="4124293"/>
            <a:ext cx="2180909"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en-US" altLang="ja-JP" sz="2000" dirty="0">
                <a:solidFill>
                  <a:schemeClr val="tx1">
                    <a:lumMod val="65000"/>
                    <a:lumOff val="35000"/>
                  </a:schemeClr>
                </a:solidFill>
                <a:latin typeface="+mn-ea"/>
                <a:cs typeface="Arial" pitchFamily="34" charset="0"/>
              </a:rPr>
              <a:t>Sportsnavi</a:t>
            </a:r>
          </a:p>
        </p:txBody>
      </p:sp>
      <p:sp>
        <p:nvSpPr>
          <p:cNvPr id="74" name="Rectangle 7">
            <a:extLst>
              <a:ext uri="{FF2B5EF4-FFF2-40B4-BE49-F238E27FC236}">
                <a16:creationId xmlns:a16="http://schemas.microsoft.com/office/drawing/2014/main" id="{BB30B88C-FEAA-46E9-91C5-F343193941B3}"/>
              </a:ext>
            </a:extLst>
          </p:cNvPr>
          <p:cNvSpPr>
            <a:spLocks noChangeArrowheads="1"/>
          </p:cNvSpPr>
          <p:nvPr/>
        </p:nvSpPr>
        <p:spPr bwMode="auto">
          <a:xfrm>
            <a:off x="6276728" y="4468390"/>
            <a:ext cx="316802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defRPr/>
            </a:pPr>
            <a:r>
              <a:rPr lang="ja-JP" altLang="en-US" sz="900" dirty="0">
                <a:solidFill>
                  <a:schemeClr val="tx1">
                    <a:lumMod val="75000"/>
                    <a:lumOff val="25000"/>
                  </a:schemeClr>
                </a:solidFill>
                <a:latin typeface="+mn-ea"/>
                <a:cs typeface="メイリオ" pitchFamily="50" charset="-128"/>
              </a:rPr>
              <a:t>日本最大級のスポーツ総合サイト</a:t>
            </a:r>
            <a:endParaRPr lang="en-US" altLang="ja-JP" sz="900" dirty="0">
              <a:solidFill>
                <a:schemeClr val="tx1">
                  <a:lumMod val="75000"/>
                  <a:lumOff val="25000"/>
                </a:schemeClr>
              </a:solidFill>
              <a:latin typeface="+mn-ea"/>
              <a:cs typeface="メイリオ" pitchFamily="50" charset="-128"/>
            </a:endParaRPr>
          </a:p>
        </p:txBody>
      </p:sp>
      <p:pic>
        <p:nvPicPr>
          <p:cNvPr id="6" name="図 5">
            <a:extLst>
              <a:ext uri="{FF2B5EF4-FFF2-40B4-BE49-F238E27FC236}">
                <a16:creationId xmlns:a16="http://schemas.microsoft.com/office/drawing/2014/main" id="{311BC690-B7E1-FEA6-87B9-463F377A9A6D}"/>
              </a:ext>
            </a:extLst>
          </p:cNvPr>
          <p:cNvPicPr>
            <a:picLocks noChangeAspect="1"/>
          </p:cNvPicPr>
          <p:nvPr/>
        </p:nvPicPr>
        <p:blipFill>
          <a:blip r:embed="rId3"/>
          <a:stretch>
            <a:fillRect/>
          </a:stretch>
        </p:blipFill>
        <p:spPr>
          <a:xfrm>
            <a:off x="6126149" y="3477052"/>
            <a:ext cx="2901026" cy="418545"/>
          </a:xfrm>
          <a:prstGeom prst="rect">
            <a:avLst/>
          </a:prstGeom>
        </p:spPr>
      </p:pic>
      <p:sp>
        <p:nvSpPr>
          <p:cNvPr id="11" name="テキスト プレースホルダー 26">
            <a:extLst>
              <a:ext uri="{FF2B5EF4-FFF2-40B4-BE49-F238E27FC236}">
                <a16:creationId xmlns:a16="http://schemas.microsoft.com/office/drawing/2014/main" id="{6B10D003-F690-FA5E-0FEA-3B9DDD26F2F0}"/>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バーチャル高校野球への集客</a:t>
            </a:r>
          </a:p>
        </p:txBody>
      </p:sp>
      <p:cxnSp>
        <p:nvCxnSpPr>
          <p:cNvPr id="5" name="直線矢印コネクタ 4">
            <a:extLst>
              <a:ext uri="{FF2B5EF4-FFF2-40B4-BE49-F238E27FC236}">
                <a16:creationId xmlns:a16="http://schemas.microsoft.com/office/drawing/2014/main" id="{D7497780-D3D8-886A-597B-86436D9E66D2}"/>
              </a:ext>
            </a:extLst>
          </p:cNvPr>
          <p:cNvCxnSpPr>
            <a:cxnSpLocks/>
          </p:cNvCxnSpPr>
          <p:nvPr/>
        </p:nvCxnSpPr>
        <p:spPr>
          <a:xfrm>
            <a:off x="5043638" y="3260166"/>
            <a:ext cx="567581"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7" name="楕円 6">
            <a:extLst>
              <a:ext uri="{FF2B5EF4-FFF2-40B4-BE49-F238E27FC236}">
                <a16:creationId xmlns:a16="http://schemas.microsoft.com/office/drawing/2014/main" id="{B2E186E0-0CAE-8CBE-1314-6B2F1059BFEB}"/>
              </a:ext>
            </a:extLst>
          </p:cNvPr>
          <p:cNvSpPr/>
          <p:nvPr/>
        </p:nvSpPr>
        <p:spPr>
          <a:xfrm>
            <a:off x="613767" y="3019700"/>
            <a:ext cx="2591445" cy="2576716"/>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楕円 11">
            <a:extLst>
              <a:ext uri="{FF2B5EF4-FFF2-40B4-BE49-F238E27FC236}">
                <a16:creationId xmlns:a16="http://schemas.microsoft.com/office/drawing/2014/main" id="{DEB42674-D9D4-561D-08C8-E5AF7ABCA6DE}"/>
              </a:ext>
            </a:extLst>
          </p:cNvPr>
          <p:cNvSpPr/>
          <p:nvPr/>
        </p:nvSpPr>
        <p:spPr>
          <a:xfrm>
            <a:off x="3047356" y="2275701"/>
            <a:ext cx="2063659" cy="1898000"/>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楕円 12">
            <a:extLst>
              <a:ext uri="{FF2B5EF4-FFF2-40B4-BE49-F238E27FC236}">
                <a16:creationId xmlns:a16="http://schemas.microsoft.com/office/drawing/2014/main" id="{C2FF5AE4-1D36-C41D-CF5B-4F75B245D9B0}"/>
              </a:ext>
            </a:extLst>
          </p:cNvPr>
          <p:cNvSpPr/>
          <p:nvPr/>
        </p:nvSpPr>
        <p:spPr>
          <a:xfrm>
            <a:off x="3124358" y="4585763"/>
            <a:ext cx="1900029" cy="1886552"/>
          </a:xfrm>
          <a:prstGeom prst="ellipse">
            <a:avLst/>
          </a:prstGeom>
          <a:solidFill>
            <a:schemeClr val="bg1"/>
          </a:solidFill>
          <a:ln w="3175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テキスト ボックス 46">
            <a:extLst>
              <a:ext uri="{FF2B5EF4-FFF2-40B4-BE49-F238E27FC236}">
                <a16:creationId xmlns:a16="http://schemas.microsoft.com/office/drawing/2014/main" id="{24DB8D5C-C888-0BF2-52A5-2A5F33E38EDC}"/>
              </a:ext>
            </a:extLst>
          </p:cNvPr>
          <p:cNvSpPr txBox="1"/>
          <p:nvPr/>
        </p:nvSpPr>
        <p:spPr>
          <a:xfrm>
            <a:off x="3097626" y="2472360"/>
            <a:ext cx="1913671" cy="461665"/>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スポナビトップ</a:t>
            </a:r>
            <a:endParaRPr lang="en-US" altLang="ja-JP" sz="12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200" b="1" dirty="0">
                <a:solidFill>
                  <a:schemeClr val="bg2">
                    <a:lumMod val="50000"/>
                  </a:schemeClr>
                </a:solidFill>
                <a:latin typeface="メイリオ" panose="020B0604030504040204" pitchFamily="50" charset="-128"/>
                <a:ea typeface="メイリオ" panose="020B0604030504040204" pitchFamily="50" charset="-128"/>
              </a:rPr>
              <a:t>スポナビアプリ</a:t>
            </a:r>
            <a:endParaRPr kumimoji="1" lang="ja-JP" altLang="en-US" sz="1200" b="1" dirty="0">
              <a:solidFill>
                <a:schemeClr val="bg2">
                  <a:lumMod val="50000"/>
                </a:schemeClr>
              </a:solidFill>
              <a:latin typeface="メイリオ" panose="020B0604030504040204" pitchFamily="50" charset="-128"/>
              <a:ea typeface="メイリオ" panose="020B0604030504040204" pitchFamily="50" charset="-128"/>
            </a:endParaRPr>
          </a:p>
        </p:txBody>
      </p:sp>
      <p:pic>
        <p:nvPicPr>
          <p:cNvPr id="15" name="図 14">
            <a:extLst>
              <a:ext uri="{FF2B5EF4-FFF2-40B4-BE49-F238E27FC236}">
                <a16:creationId xmlns:a16="http://schemas.microsoft.com/office/drawing/2014/main" id="{2B4F9021-8603-FFC7-B456-D9F900AA897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937" r="-2216" b="42572"/>
          <a:stretch/>
        </p:blipFill>
        <p:spPr>
          <a:xfrm>
            <a:off x="3130001" y="3128345"/>
            <a:ext cx="1297621" cy="845964"/>
          </a:xfrm>
          <a:custGeom>
            <a:avLst/>
            <a:gdLst>
              <a:gd name="connsiteX0" fmla="*/ 16825 w 1742172"/>
              <a:gd name="connsiteY0" fmla="*/ 0 h 1135781"/>
              <a:gd name="connsiteX1" fmla="*/ 1742172 w 1742172"/>
              <a:gd name="connsiteY1" fmla="*/ 0 h 1135781"/>
              <a:gd name="connsiteX2" fmla="*/ 1742172 w 1742172"/>
              <a:gd name="connsiteY2" fmla="*/ 945967 h 1135781"/>
              <a:gd name="connsiteX3" fmla="*/ 1728882 w 1742172"/>
              <a:gd name="connsiteY3" fmla="*/ 960781 h 1135781"/>
              <a:gd name="connsiteX4" fmla="*/ 1491099 w 1742172"/>
              <a:gd name="connsiteY4" fmla="*/ 1124198 h 1135781"/>
              <a:gd name="connsiteX5" fmla="*/ 1464955 w 1742172"/>
              <a:gd name="connsiteY5" fmla="*/ 1135781 h 1135781"/>
              <a:gd name="connsiteX6" fmla="*/ 533581 w 1742172"/>
              <a:gd name="connsiteY6" fmla="*/ 1135781 h 1135781"/>
              <a:gd name="connsiteX7" fmla="*/ 507437 w 1742172"/>
              <a:gd name="connsiteY7" fmla="*/ 1124198 h 1135781"/>
              <a:gd name="connsiteX8" fmla="*/ 13827 w 1742172"/>
              <a:gd name="connsiteY8" fmla="*/ 571941 h 1135781"/>
              <a:gd name="connsiteX9" fmla="*/ 0 w 1742172"/>
              <a:gd name="connsiteY9" fmla="*/ 522482 h 1135781"/>
              <a:gd name="connsiteX10" fmla="*/ 0 w 1742172"/>
              <a:gd name="connsiteY10" fmla="*/ 56992 h 1135781"/>
              <a:gd name="connsiteX11" fmla="*/ 13827 w 1742172"/>
              <a:gd name="connsiteY11" fmla="*/ 7534 h 113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742172" h="1135781">
                <a:moveTo>
                  <a:pt x="16825" y="0"/>
                </a:moveTo>
                <a:lnTo>
                  <a:pt x="1742172" y="0"/>
                </a:lnTo>
                <a:lnTo>
                  <a:pt x="1742172" y="945967"/>
                </a:lnTo>
                <a:lnTo>
                  <a:pt x="1728882" y="960781"/>
                </a:lnTo>
                <a:cubicBezTo>
                  <a:pt x="1658860" y="1025182"/>
                  <a:pt x="1578821" y="1080370"/>
                  <a:pt x="1491099" y="1124198"/>
                </a:cubicBezTo>
                <a:lnTo>
                  <a:pt x="1464955" y="1135781"/>
                </a:lnTo>
                <a:lnTo>
                  <a:pt x="533581" y="1135781"/>
                </a:lnTo>
                <a:lnTo>
                  <a:pt x="507437" y="1124198"/>
                </a:lnTo>
                <a:cubicBezTo>
                  <a:pt x="273511" y="1007323"/>
                  <a:pt x="94222" y="809669"/>
                  <a:pt x="13827" y="571941"/>
                </a:cubicBezTo>
                <a:lnTo>
                  <a:pt x="0" y="522482"/>
                </a:lnTo>
                <a:lnTo>
                  <a:pt x="0" y="56992"/>
                </a:lnTo>
                <a:lnTo>
                  <a:pt x="13827" y="7534"/>
                </a:lnTo>
                <a:close/>
              </a:path>
            </a:pathLst>
          </a:custGeom>
        </p:spPr>
      </p:pic>
      <p:pic>
        <p:nvPicPr>
          <p:cNvPr id="16" name="図 15">
            <a:extLst>
              <a:ext uri="{FF2B5EF4-FFF2-40B4-BE49-F238E27FC236}">
                <a16:creationId xmlns:a16="http://schemas.microsoft.com/office/drawing/2014/main" id="{F7F83310-016D-4CA8-6AC3-F9E37DA3F29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4302938" y="2925819"/>
            <a:ext cx="709217" cy="1048490"/>
          </a:xfrm>
          <a:custGeom>
            <a:avLst/>
            <a:gdLst>
              <a:gd name="connsiteX0" fmla="*/ 0 w 709217"/>
              <a:gd name="connsiteY0" fmla="*/ 0 h 1048490"/>
              <a:gd name="connsiteX1" fmla="*/ 709217 w 709217"/>
              <a:gd name="connsiteY1" fmla="*/ 0 h 1048490"/>
              <a:gd name="connsiteX2" fmla="*/ 709217 w 709217"/>
              <a:gd name="connsiteY2" fmla="*/ 723438 h 1048490"/>
              <a:gd name="connsiteX3" fmla="*/ 697631 w 709217"/>
              <a:gd name="connsiteY3" fmla="*/ 740979 h 1048490"/>
              <a:gd name="connsiteX4" fmla="*/ 333852 w 709217"/>
              <a:gd name="connsiteY4" fmla="*/ 1044845 h 1048490"/>
              <a:gd name="connsiteX5" fmla="*/ 325625 w 709217"/>
              <a:gd name="connsiteY5" fmla="*/ 1048490 h 1048490"/>
              <a:gd name="connsiteX6" fmla="*/ 0 w 709217"/>
              <a:gd name="connsiteY6" fmla="*/ 1048490 h 1048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9217" h="1048490">
                <a:moveTo>
                  <a:pt x="0" y="0"/>
                </a:moveTo>
                <a:lnTo>
                  <a:pt x="709217" y="0"/>
                </a:lnTo>
                <a:lnTo>
                  <a:pt x="709217" y="723438"/>
                </a:lnTo>
                <a:lnTo>
                  <a:pt x="697631" y="740979"/>
                </a:lnTo>
                <a:cubicBezTo>
                  <a:pt x="604917" y="867197"/>
                  <a:pt x="480056" y="971798"/>
                  <a:pt x="333852" y="1044845"/>
                </a:cubicBezTo>
                <a:lnTo>
                  <a:pt x="325625" y="1048490"/>
                </a:lnTo>
                <a:lnTo>
                  <a:pt x="0" y="1048490"/>
                </a:lnTo>
                <a:close/>
              </a:path>
            </a:pathLst>
          </a:custGeom>
        </p:spPr>
      </p:pic>
      <p:pic>
        <p:nvPicPr>
          <p:cNvPr id="17" name="図 16" descr="グラフィカル ユーザー インターフェイス, アプリケーション, Web サイト&#10;&#10;自動的に生成された説明">
            <a:extLst>
              <a:ext uri="{FF2B5EF4-FFF2-40B4-BE49-F238E27FC236}">
                <a16:creationId xmlns:a16="http://schemas.microsoft.com/office/drawing/2014/main" id="{EB4743CC-DB44-FF1F-19BB-058F58EC461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t="5222" b="38846"/>
          <a:stretch/>
        </p:blipFill>
        <p:spPr>
          <a:xfrm>
            <a:off x="1999403" y="4088391"/>
            <a:ext cx="1092262" cy="1492684"/>
          </a:xfrm>
          <a:custGeom>
            <a:avLst/>
            <a:gdLst>
              <a:gd name="connsiteX0" fmla="*/ 0 w 1092262"/>
              <a:gd name="connsiteY0" fmla="*/ 0 h 1492684"/>
              <a:gd name="connsiteX1" fmla="*/ 1092262 w 1092262"/>
              <a:gd name="connsiteY1" fmla="*/ 0 h 1492684"/>
              <a:gd name="connsiteX2" fmla="*/ 1092262 w 1092262"/>
              <a:gd name="connsiteY2" fmla="*/ 750679 h 1492684"/>
              <a:gd name="connsiteX3" fmla="*/ 1057444 w 1092262"/>
              <a:gd name="connsiteY3" fmla="*/ 822545 h 1492684"/>
              <a:gd name="connsiteX4" fmla="*/ 50588 w 1092262"/>
              <a:gd name="connsiteY4" fmla="*/ 1490144 h 1492684"/>
              <a:gd name="connsiteX5" fmla="*/ 0 w 1092262"/>
              <a:gd name="connsiteY5" fmla="*/ 1492684 h 1492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2262" h="1492684">
                <a:moveTo>
                  <a:pt x="0" y="0"/>
                </a:moveTo>
                <a:lnTo>
                  <a:pt x="1092262" y="0"/>
                </a:lnTo>
                <a:lnTo>
                  <a:pt x="1092262" y="750679"/>
                </a:lnTo>
                <a:lnTo>
                  <a:pt x="1057444" y="822545"/>
                </a:lnTo>
                <a:cubicBezTo>
                  <a:pt x="857974" y="1187648"/>
                  <a:pt x="486172" y="1446159"/>
                  <a:pt x="50588" y="1490144"/>
                </a:cubicBezTo>
                <a:lnTo>
                  <a:pt x="0" y="1492684"/>
                </a:lnTo>
                <a:close/>
              </a:path>
            </a:pathLst>
          </a:custGeom>
        </p:spPr>
      </p:pic>
      <p:pic>
        <p:nvPicPr>
          <p:cNvPr id="18" name="図 17"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297EF7B7-2786-4C71-904A-6AF1E6C631C7}"/>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t="5014" b="29679"/>
          <a:stretch/>
        </p:blipFill>
        <p:spPr>
          <a:xfrm>
            <a:off x="707104" y="3867224"/>
            <a:ext cx="1208321" cy="1707749"/>
          </a:xfrm>
          <a:custGeom>
            <a:avLst/>
            <a:gdLst>
              <a:gd name="connsiteX0" fmla="*/ 0 w 1208321"/>
              <a:gd name="connsiteY0" fmla="*/ 0 h 1707749"/>
              <a:gd name="connsiteX1" fmla="*/ 1208321 w 1208321"/>
              <a:gd name="connsiteY1" fmla="*/ 0 h 1707749"/>
              <a:gd name="connsiteX2" fmla="*/ 1208321 w 1208321"/>
              <a:gd name="connsiteY2" fmla="*/ 1707749 h 1707749"/>
              <a:gd name="connsiteX3" fmla="*/ 1087552 w 1208321"/>
              <a:gd name="connsiteY3" fmla="*/ 1701686 h 1707749"/>
              <a:gd name="connsiteX4" fmla="*/ 26134 w 1208321"/>
              <a:gd name="connsiteY4" fmla="*/ 921466 h 1707749"/>
              <a:gd name="connsiteX5" fmla="*/ 0 w 1208321"/>
              <a:gd name="connsiteY5" fmla="*/ 850470 h 1707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08321" h="1707749">
                <a:moveTo>
                  <a:pt x="0" y="0"/>
                </a:moveTo>
                <a:lnTo>
                  <a:pt x="1208321" y="0"/>
                </a:lnTo>
                <a:lnTo>
                  <a:pt x="1208321" y="1707749"/>
                </a:lnTo>
                <a:lnTo>
                  <a:pt x="1087552" y="1701686"/>
                </a:lnTo>
                <a:cubicBezTo>
                  <a:pt x="608409" y="1653303"/>
                  <a:pt x="206443" y="1345343"/>
                  <a:pt x="26134" y="921466"/>
                </a:cubicBezTo>
                <a:lnTo>
                  <a:pt x="0" y="850470"/>
                </a:lnTo>
                <a:close/>
              </a:path>
            </a:pathLst>
          </a:custGeom>
        </p:spPr>
      </p:pic>
      <p:sp>
        <p:nvSpPr>
          <p:cNvPr id="19" name="テキスト ボックス 29">
            <a:extLst>
              <a:ext uri="{FF2B5EF4-FFF2-40B4-BE49-F238E27FC236}">
                <a16:creationId xmlns:a16="http://schemas.microsoft.com/office/drawing/2014/main" id="{01325D0B-3C8C-420A-6D5F-739C07D3C5DC}"/>
              </a:ext>
            </a:extLst>
          </p:cNvPr>
          <p:cNvSpPr txBox="1"/>
          <p:nvPr/>
        </p:nvSpPr>
        <p:spPr>
          <a:xfrm>
            <a:off x="1145248" y="3329163"/>
            <a:ext cx="1747335" cy="52322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1400" b="1" dirty="0">
                <a:solidFill>
                  <a:schemeClr val="bg2">
                    <a:lumMod val="50000"/>
                  </a:schemeClr>
                </a:solidFill>
                <a:latin typeface="メイリオ" panose="020B0604030504040204" pitchFamily="50" charset="-128"/>
                <a:ea typeface="メイリオ" panose="020B0604030504040204" pitchFamily="50" charset="-128"/>
              </a:rPr>
              <a:t>Yahoo! JAPAN</a:t>
            </a:r>
            <a:endParaRPr kumimoji="1" lang="en-US" altLang="ja-JP" sz="1400" b="1" dirty="0">
              <a:solidFill>
                <a:schemeClr val="bg2">
                  <a:lumMod val="50000"/>
                </a:schemeClr>
              </a:solidFill>
              <a:latin typeface="メイリオ" panose="020B0604030504040204" pitchFamily="50" charset="-128"/>
              <a:ea typeface="メイリオ" panose="020B0604030504040204" pitchFamily="50" charset="-128"/>
            </a:endParaRPr>
          </a:p>
          <a:p>
            <a:pPr algn="ctr"/>
            <a:r>
              <a:rPr lang="ja-JP" altLang="en-US" sz="1400" b="1" dirty="0">
                <a:solidFill>
                  <a:schemeClr val="bg2">
                    <a:lumMod val="50000"/>
                  </a:schemeClr>
                </a:solidFill>
                <a:latin typeface="メイリオ" panose="020B0604030504040204" pitchFamily="50" charset="-128"/>
                <a:ea typeface="メイリオ" panose="020B0604030504040204" pitchFamily="50" charset="-128"/>
              </a:rPr>
              <a:t>トップページ</a:t>
            </a:r>
            <a:endParaRPr kumimoji="1" lang="ja-JP" altLang="en-US" sz="1400" b="1" dirty="0">
              <a:solidFill>
                <a:schemeClr val="bg2">
                  <a:lumMod val="50000"/>
                </a:schemeClr>
              </a:solidFill>
              <a:latin typeface="メイリオ" panose="020B0604030504040204" pitchFamily="50" charset="-128"/>
              <a:ea typeface="メイリオ" panose="020B0604030504040204" pitchFamily="50" charset="-128"/>
            </a:endParaRPr>
          </a:p>
        </p:txBody>
      </p:sp>
      <p:pic>
        <p:nvPicPr>
          <p:cNvPr id="20" name="図 19">
            <a:extLst>
              <a:ext uri="{FF2B5EF4-FFF2-40B4-BE49-F238E27FC236}">
                <a16:creationId xmlns:a16="http://schemas.microsoft.com/office/drawing/2014/main" id="{33813B15-2A62-A49C-675D-F79F7C776E37}"/>
              </a:ext>
            </a:extLst>
          </p:cNvPr>
          <p:cNvPicPr>
            <a:picLocks noChangeAspect="1"/>
          </p:cNvPicPr>
          <p:nvPr/>
        </p:nvPicPr>
        <p:blipFill>
          <a:blip r:embed="rId8" cstate="print">
            <a:extLst>
              <a:ext uri="{28A0092B-C50C-407E-A947-70E740481C1C}">
                <a14:useLocalDpi xmlns:a14="http://schemas.microsoft.com/office/drawing/2010/main" val="0"/>
              </a:ext>
            </a:extLst>
          </a:blip>
          <a:srcRect b="11517"/>
          <a:stretch>
            <a:fillRect/>
          </a:stretch>
        </p:blipFill>
        <p:spPr>
          <a:xfrm>
            <a:off x="3262962" y="5247776"/>
            <a:ext cx="847025" cy="1219959"/>
          </a:xfrm>
          <a:custGeom>
            <a:avLst/>
            <a:gdLst>
              <a:gd name="connsiteX0" fmla="*/ 0 w 847025"/>
              <a:gd name="connsiteY0" fmla="*/ 0 h 1219959"/>
              <a:gd name="connsiteX1" fmla="*/ 847025 w 847025"/>
              <a:gd name="connsiteY1" fmla="*/ 0 h 1219959"/>
              <a:gd name="connsiteX2" fmla="*/ 847025 w 847025"/>
              <a:gd name="connsiteY2" fmla="*/ 1219959 h 1219959"/>
              <a:gd name="connsiteX3" fmla="*/ 769824 w 847025"/>
              <a:gd name="connsiteY3" fmla="*/ 1216030 h 1219959"/>
              <a:gd name="connsiteX4" fmla="*/ 40705 w 847025"/>
              <a:gd name="connsiteY4" fmla="*/ 775661 h 1219959"/>
              <a:gd name="connsiteX5" fmla="*/ 0 w 847025"/>
              <a:gd name="connsiteY5" fmla="*/ 708144 h 1219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7025" h="1219959">
                <a:moveTo>
                  <a:pt x="0" y="0"/>
                </a:moveTo>
                <a:lnTo>
                  <a:pt x="847025" y="0"/>
                </a:lnTo>
                <a:lnTo>
                  <a:pt x="847025" y="1219959"/>
                </a:lnTo>
                <a:lnTo>
                  <a:pt x="769824" y="1216030"/>
                </a:lnTo>
                <a:cubicBezTo>
                  <a:pt x="466377" y="1184977"/>
                  <a:pt x="202919" y="1017613"/>
                  <a:pt x="40705" y="775661"/>
                </a:cubicBezTo>
                <a:lnTo>
                  <a:pt x="0" y="708144"/>
                </a:lnTo>
                <a:close/>
              </a:path>
            </a:pathLst>
          </a:custGeom>
        </p:spPr>
      </p:pic>
      <p:pic>
        <p:nvPicPr>
          <p:cNvPr id="21" name="図 20">
            <a:extLst>
              <a:ext uri="{FF2B5EF4-FFF2-40B4-BE49-F238E27FC236}">
                <a16:creationId xmlns:a16="http://schemas.microsoft.com/office/drawing/2014/main" id="{B6B9AFE1-39A1-71D0-31EC-334E14F469A8}"/>
              </a:ext>
            </a:extLst>
          </p:cNvPr>
          <p:cNvPicPr>
            <a:picLocks noChangeAspect="1"/>
          </p:cNvPicPr>
          <p:nvPr/>
        </p:nvPicPr>
        <p:blipFill>
          <a:blip r:embed="rId9" cstate="print">
            <a:extLst>
              <a:ext uri="{28A0092B-C50C-407E-A947-70E740481C1C}">
                <a14:useLocalDpi xmlns:a14="http://schemas.microsoft.com/office/drawing/2010/main" val="0"/>
              </a:ext>
            </a:extLst>
          </a:blip>
          <a:srcRect r="36316"/>
          <a:stretch>
            <a:fillRect/>
          </a:stretch>
        </p:blipFill>
        <p:spPr>
          <a:xfrm>
            <a:off x="4080477" y="5634916"/>
            <a:ext cx="909093" cy="438201"/>
          </a:xfrm>
          <a:custGeom>
            <a:avLst/>
            <a:gdLst>
              <a:gd name="connsiteX0" fmla="*/ 0 w 1315324"/>
              <a:gd name="connsiteY0" fmla="*/ 0 h 634013"/>
              <a:gd name="connsiteX1" fmla="*/ 1315324 w 1315324"/>
              <a:gd name="connsiteY1" fmla="*/ 0 h 634013"/>
              <a:gd name="connsiteX2" fmla="*/ 1303169 w 1315324"/>
              <a:gd name="connsiteY2" fmla="*/ 80258 h 634013"/>
              <a:gd name="connsiteX3" fmla="*/ 1029787 w 1315324"/>
              <a:gd name="connsiteY3" fmla="*/ 591216 h 634013"/>
              <a:gd name="connsiteX4" fmla="*/ 983056 w 1315324"/>
              <a:gd name="connsiteY4" fmla="*/ 634013 h 634013"/>
              <a:gd name="connsiteX5" fmla="*/ 0 w 1315324"/>
              <a:gd name="connsiteY5" fmla="*/ 634013 h 634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15324" h="634013">
                <a:moveTo>
                  <a:pt x="0" y="0"/>
                </a:moveTo>
                <a:lnTo>
                  <a:pt x="1315324" y="0"/>
                </a:lnTo>
                <a:lnTo>
                  <a:pt x="1303169" y="80258"/>
                </a:lnTo>
                <a:cubicBezTo>
                  <a:pt x="1263088" y="277631"/>
                  <a:pt x="1165911" y="454047"/>
                  <a:pt x="1029787" y="591216"/>
                </a:cubicBezTo>
                <a:lnTo>
                  <a:pt x="983056" y="634013"/>
                </a:lnTo>
                <a:lnTo>
                  <a:pt x="0" y="634013"/>
                </a:lnTo>
                <a:close/>
              </a:path>
            </a:pathLst>
          </a:custGeom>
        </p:spPr>
      </p:pic>
      <p:sp>
        <p:nvSpPr>
          <p:cNvPr id="22" name="テキスト ボックス 29">
            <a:extLst>
              <a:ext uri="{FF2B5EF4-FFF2-40B4-BE49-F238E27FC236}">
                <a16:creationId xmlns:a16="http://schemas.microsoft.com/office/drawing/2014/main" id="{96C31A92-4738-2565-1AB9-7D6E26DD20BB}"/>
              </a:ext>
            </a:extLst>
          </p:cNvPr>
          <p:cNvSpPr txBox="1"/>
          <p:nvPr/>
        </p:nvSpPr>
        <p:spPr>
          <a:xfrm>
            <a:off x="3321524" y="4758644"/>
            <a:ext cx="1479878" cy="30777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1400" b="1" dirty="0">
                <a:solidFill>
                  <a:schemeClr val="bg2">
                    <a:lumMod val="50000"/>
                  </a:schemeClr>
                </a:solidFill>
                <a:latin typeface="メイリオ" panose="020B0604030504040204" pitchFamily="50" charset="-128"/>
                <a:ea typeface="メイリオ" panose="020B0604030504040204" pitchFamily="50" charset="-128"/>
              </a:rPr>
              <a:t>検索関連</a:t>
            </a:r>
          </a:p>
        </p:txBody>
      </p:sp>
      <p:cxnSp>
        <p:nvCxnSpPr>
          <p:cNvPr id="23" name="直線矢印コネクタ 22">
            <a:extLst>
              <a:ext uri="{FF2B5EF4-FFF2-40B4-BE49-F238E27FC236}">
                <a16:creationId xmlns:a16="http://schemas.microsoft.com/office/drawing/2014/main" id="{B62B493E-6942-2627-7D7A-E60AF9A73A28}"/>
              </a:ext>
            </a:extLst>
          </p:cNvPr>
          <p:cNvCxnSpPr>
            <a:cxnSpLocks/>
          </p:cNvCxnSpPr>
          <p:nvPr/>
        </p:nvCxnSpPr>
        <p:spPr>
          <a:xfrm>
            <a:off x="3272589" y="4261646"/>
            <a:ext cx="2301733" cy="1151"/>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直線矢印コネクタ 23">
            <a:extLst>
              <a:ext uri="{FF2B5EF4-FFF2-40B4-BE49-F238E27FC236}">
                <a16:creationId xmlns:a16="http://schemas.microsoft.com/office/drawing/2014/main" id="{788109C2-B21D-1BE6-EE0D-19566CA532CA}"/>
              </a:ext>
            </a:extLst>
          </p:cNvPr>
          <p:cNvCxnSpPr>
            <a:cxnSpLocks/>
          </p:cNvCxnSpPr>
          <p:nvPr/>
        </p:nvCxnSpPr>
        <p:spPr>
          <a:xfrm>
            <a:off x="4839903" y="4942983"/>
            <a:ext cx="684998" cy="0"/>
          </a:xfrm>
          <a:prstGeom prst="straightConnector1">
            <a:avLst/>
          </a:prstGeom>
          <a:ln w="762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5" name="テキスト ボックス 24">
            <a:extLst>
              <a:ext uri="{FF2B5EF4-FFF2-40B4-BE49-F238E27FC236}">
                <a16:creationId xmlns:a16="http://schemas.microsoft.com/office/drawing/2014/main" id="{469A8867-F704-D782-FAEF-682A17CC2DFF}"/>
              </a:ext>
            </a:extLst>
          </p:cNvPr>
          <p:cNvSpPr txBox="1"/>
          <p:nvPr/>
        </p:nvSpPr>
        <p:spPr>
          <a:xfrm>
            <a:off x="761308" y="6166306"/>
            <a:ext cx="3111032" cy="215444"/>
          </a:xfrm>
          <a:prstGeom prst="rect">
            <a:avLst/>
          </a:prstGeom>
          <a:noFill/>
        </p:spPr>
        <p:txBody>
          <a:bodyPr wrap="square" rtlCol="0">
            <a:spAutoFit/>
          </a:bodyPr>
          <a:lstStyle/>
          <a:p>
            <a:r>
              <a:rPr kumimoji="1" lang="en-US" altLang="ja-JP" sz="800" dirty="0"/>
              <a:t>※WBC2023</a:t>
            </a:r>
            <a:r>
              <a:rPr kumimoji="1" lang="ja-JP" altLang="en-US" sz="800" dirty="0"/>
              <a:t>報道特集のキャプチャを事例として掲載</a:t>
            </a:r>
          </a:p>
        </p:txBody>
      </p:sp>
      <p:sp>
        <p:nvSpPr>
          <p:cNvPr id="27" name="正方形/長方形 26">
            <a:extLst>
              <a:ext uri="{FF2B5EF4-FFF2-40B4-BE49-F238E27FC236}">
                <a16:creationId xmlns:a16="http://schemas.microsoft.com/office/drawing/2014/main" id="{911AC4DC-852C-21A1-F4C4-1F635A7308CC}"/>
              </a:ext>
            </a:extLst>
          </p:cNvPr>
          <p:cNvSpPr/>
          <p:nvPr/>
        </p:nvSpPr>
        <p:spPr>
          <a:xfrm>
            <a:off x="334962" y="1009745"/>
            <a:ext cx="11522076" cy="8724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夏の甲子園全試合を </a:t>
            </a:r>
            <a:r>
              <a:rPr kumimoji="1" lang="en-US" altLang="ja-JP" sz="2000" b="1" dirty="0" err="1">
                <a:solidFill>
                  <a:schemeClr val="accent3"/>
                </a:solidFill>
                <a:latin typeface="メイリオ" panose="020B0604030504040204" pitchFamily="50" charset="-128"/>
                <a:ea typeface="メイリオ" panose="020B0604030504040204" pitchFamily="50" charset="-128"/>
              </a:rPr>
              <a:t>Sportsnavi</a:t>
            </a:r>
            <a:r>
              <a:rPr kumimoji="1" lang="en-US" altLang="ja-JP" sz="2000" b="1" dirty="0">
                <a:solidFill>
                  <a:schemeClr val="accent3"/>
                </a:solidFill>
                <a:latin typeface="メイリオ" panose="020B0604030504040204" pitchFamily="50" charset="-128"/>
                <a:ea typeface="メイリオ" panose="020B0604030504040204" pitchFamily="50" charset="-128"/>
              </a:rPr>
              <a:t> </a:t>
            </a:r>
            <a:r>
              <a:rPr kumimoji="1" lang="ja-JP" altLang="en-US" sz="2000" b="1" dirty="0">
                <a:solidFill>
                  <a:schemeClr val="accent3"/>
                </a:solidFill>
                <a:latin typeface="メイリオ" panose="020B0604030504040204" pitchFamily="50" charset="-128"/>
                <a:ea typeface="メイリオ" panose="020B0604030504040204" pitchFamily="50" charset="-128"/>
              </a:rPr>
              <a:t>上の「バーチャル高校野球」でライブ配信</a:t>
            </a:r>
          </a:p>
          <a:p>
            <a:pPr algn="ctr"/>
            <a:r>
              <a:rPr kumimoji="1" lang="en-US" altLang="ja-JP" sz="2000" b="1" dirty="0" err="1">
                <a:solidFill>
                  <a:schemeClr val="accent3"/>
                </a:solidFill>
                <a:latin typeface="メイリオ" panose="020B0604030504040204" pitchFamily="50" charset="-128"/>
                <a:ea typeface="メイリオ" panose="020B0604030504040204" pitchFamily="50" charset="-128"/>
              </a:rPr>
              <a:t>Sportsnavi</a:t>
            </a:r>
            <a:r>
              <a:rPr kumimoji="1" lang="ja-JP" altLang="en-US" sz="2000" b="1" dirty="0">
                <a:solidFill>
                  <a:schemeClr val="accent3"/>
                </a:solidFill>
                <a:latin typeface="メイリオ" panose="020B0604030504040204" pitchFamily="50" charset="-128"/>
                <a:ea typeface="メイリオ" panose="020B0604030504040204" pitchFamily="50" charset="-128"/>
              </a:rPr>
              <a:t>、</a:t>
            </a:r>
            <a:r>
              <a:rPr kumimoji="1" lang="en-US" altLang="ja-JP" sz="2000" b="1" dirty="0">
                <a:solidFill>
                  <a:schemeClr val="accent3"/>
                </a:solidFill>
                <a:latin typeface="メイリオ" panose="020B0604030504040204" pitchFamily="50" charset="-128"/>
                <a:ea typeface="メイリオ" panose="020B0604030504040204" pitchFamily="50" charset="-128"/>
              </a:rPr>
              <a:t>Yahoo! Japan</a:t>
            </a:r>
            <a:r>
              <a:rPr kumimoji="1" lang="ja-JP" altLang="en-US" sz="2000" b="1" dirty="0">
                <a:solidFill>
                  <a:schemeClr val="accent3"/>
                </a:solidFill>
                <a:latin typeface="メイリオ" panose="020B0604030504040204" pitchFamily="50" charset="-128"/>
                <a:ea typeface="メイリオ" panose="020B0604030504040204" pitchFamily="50" charset="-128"/>
              </a:rPr>
              <a:t>のサイトパワーを最大限に活用し、多数のユーザーを集客</a:t>
            </a:r>
          </a:p>
        </p:txBody>
      </p:sp>
      <p:sp>
        <p:nvSpPr>
          <p:cNvPr id="2" name="テキスト ボックス 1">
            <a:extLst>
              <a:ext uri="{FF2B5EF4-FFF2-40B4-BE49-F238E27FC236}">
                <a16:creationId xmlns:a16="http://schemas.microsoft.com/office/drawing/2014/main" id="{7E80A35D-0CBF-D7F8-AA29-3F2C7C9BE13E}"/>
              </a:ext>
            </a:extLst>
          </p:cNvPr>
          <p:cNvSpPr txBox="1"/>
          <p:nvPr/>
        </p:nvSpPr>
        <p:spPr>
          <a:xfrm>
            <a:off x="2486517" y="3558302"/>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sp>
        <p:nvSpPr>
          <p:cNvPr id="4" name="テキスト ボックス 3">
            <a:extLst>
              <a:ext uri="{FF2B5EF4-FFF2-40B4-BE49-F238E27FC236}">
                <a16:creationId xmlns:a16="http://schemas.microsoft.com/office/drawing/2014/main" id="{6C804A3D-FD8C-EB35-4C8E-23788A5F4AB4}"/>
              </a:ext>
            </a:extLst>
          </p:cNvPr>
          <p:cNvSpPr txBox="1"/>
          <p:nvPr/>
        </p:nvSpPr>
        <p:spPr>
          <a:xfrm>
            <a:off x="4502093" y="2665673"/>
            <a:ext cx="304809" cy="246221"/>
          </a:xfrm>
          <a:prstGeom prst="rect">
            <a:avLst/>
          </a:prstGeom>
          <a:noFill/>
        </p:spPr>
        <p:txBody>
          <a:bodyPr wrap="square" rtlCol="0">
            <a:spAutoFit/>
          </a:bodyPr>
          <a:lstStyle/>
          <a:p>
            <a:r>
              <a:rPr kumimoji="1" lang="en-US" altLang="ja-JP" sz="1000" dirty="0"/>
              <a:t>※</a:t>
            </a:r>
            <a:endParaRPr kumimoji="1" lang="ja-JP" altLang="en-US" sz="1000" dirty="0"/>
          </a:p>
        </p:txBody>
      </p:sp>
      <p:sp>
        <p:nvSpPr>
          <p:cNvPr id="8" name="テキスト ボックス 7">
            <a:extLst>
              <a:ext uri="{FF2B5EF4-FFF2-40B4-BE49-F238E27FC236}">
                <a16:creationId xmlns:a16="http://schemas.microsoft.com/office/drawing/2014/main" id="{2B6C418A-872F-078B-6DC4-281AFE251C92}"/>
              </a:ext>
            </a:extLst>
          </p:cNvPr>
          <p:cNvSpPr txBox="1"/>
          <p:nvPr/>
        </p:nvSpPr>
        <p:spPr>
          <a:xfrm>
            <a:off x="4355422" y="4796982"/>
            <a:ext cx="1740578" cy="246221"/>
          </a:xfrm>
          <a:prstGeom prst="rect">
            <a:avLst/>
          </a:prstGeom>
          <a:noFill/>
        </p:spPr>
        <p:txBody>
          <a:bodyPr wrap="square" rtlCol="0">
            <a:spAutoFit/>
          </a:bodyPr>
          <a:lstStyle/>
          <a:p>
            <a:r>
              <a:rPr kumimoji="1" lang="en-US" altLang="ja-JP" sz="1000" dirty="0"/>
              <a:t>※</a:t>
            </a:r>
            <a:endParaRPr kumimoji="1" lang="ja-JP" altLang="en-US" sz="1000" dirty="0"/>
          </a:p>
        </p:txBody>
      </p:sp>
    </p:spTree>
    <p:extLst>
      <p:ext uri="{BB962C8B-B14F-4D97-AF65-F5344CB8AC3E}">
        <p14:creationId xmlns:p14="http://schemas.microsoft.com/office/powerpoint/2010/main" val="27379626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1EEAC8CE-2D36-B702-4113-EA5031253468}"/>
              </a:ext>
            </a:extLst>
          </p:cNvPr>
          <p:cNvSpPr txBox="1"/>
          <p:nvPr/>
        </p:nvSpPr>
        <p:spPr>
          <a:xfrm>
            <a:off x="0" y="6035714"/>
            <a:ext cx="12192001" cy="446276"/>
          </a:xfrm>
          <a:prstGeom prst="rect">
            <a:avLst/>
          </a:prstGeom>
          <a:solidFill>
            <a:schemeClr val="accent6"/>
          </a:solidFill>
        </p:spPr>
        <p:txBody>
          <a:bodyPr wrap="square">
            <a:spAutoFit/>
          </a:bodyPr>
          <a:lstStyle/>
          <a:p>
            <a:pPr algn="ctr">
              <a:lnSpc>
                <a:spcPct val="120000"/>
              </a:lnSpc>
              <a:buClr>
                <a:srgbClr val="C00000"/>
              </a:buClr>
            </a:pPr>
            <a:r>
              <a:rPr kumimoji="1" lang="ja-JP" altLang="en-US" sz="2000" b="1" dirty="0">
                <a:solidFill>
                  <a:schemeClr val="bg1"/>
                </a:solidFill>
                <a:latin typeface="+mn-ea"/>
              </a:rPr>
              <a:t>本大会</a:t>
            </a:r>
            <a:r>
              <a:rPr kumimoji="1" lang="en-US" altLang="ja-JP" sz="2000" b="1" dirty="0">
                <a:solidFill>
                  <a:schemeClr val="bg1"/>
                </a:solidFill>
                <a:latin typeface="+mn-ea"/>
              </a:rPr>
              <a:t>8/6</a:t>
            </a:r>
            <a:r>
              <a:rPr kumimoji="1" lang="ja-JP" altLang="en-US" sz="2000" b="1">
                <a:solidFill>
                  <a:schemeClr val="bg1"/>
                </a:solidFill>
                <a:latin typeface="+mn-ea"/>
              </a:rPr>
              <a:t>～</a:t>
            </a:r>
            <a:r>
              <a:rPr kumimoji="1" lang="en-US" altLang="ja-JP" sz="2000" b="1" dirty="0">
                <a:solidFill>
                  <a:schemeClr val="bg1"/>
                </a:solidFill>
                <a:latin typeface="+mn-ea"/>
              </a:rPr>
              <a:t>8/23</a:t>
            </a:r>
            <a:r>
              <a:rPr kumimoji="1" lang="ja-JP" altLang="en-US" sz="2000" b="1">
                <a:solidFill>
                  <a:schemeClr val="bg1"/>
                </a:solidFill>
                <a:latin typeface="+mn-ea"/>
              </a:rPr>
              <a:t>のみ</a:t>
            </a:r>
            <a:r>
              <a:rPr kumimoji="1" lang="ja-JP" altLang="en-US" sz="2000" b="1" dirty="0">
                <a:solidFill>
                  <a:schemeClr val="bg1"/>
                </a:solidFill>
                <a:latin typeface="+mn-ea"/>
              </a:rPr>
              <a:t>を集計</a:t>
            </a:r>
            <a:endParaRPr kumimoji="1" lang="en-US" altLang="ja-JP" sz="2000" b="1" dirty="0">
              <a:solidFill>
                <a:schemeClr val="bg1"/>
              </a:solidFill>
              <a:latin typeface="+mn-ea"/>
            </a:endParaRPr>
          </a:p>
        </p:txBody>
      </p:sp>
      <p:sp>
        <p:nvSpPr>
          <p:cNvPr id="7" name="テキスト プレースホルダー 26">
            <a:extLst>
              <a:ext uri="{FF2B5EF4-FFF2-40B4-BE49-F238E27FC236}">
                <a16:creationId xmlns:a16="http://schemas.microsoft.com/office/drawing/2014/main" id="{1EA93E39-C56C-9899-DE05-95C02B08E50C}"/>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バーチャル高校</a:t>
            </a:r>
            <a:r>
              <a:rPr lang="ja-JP" altLang="en-US" b="1">
                <a:solidFill>
                  <a:schemeClr val="accent3"/>
                </a:solidFill>
                <a:latin typeface="メイリオ" panose="020B0604030504040204" pitchFamily="50" charset="-128"/>
                <a:ea typeface="メイリオ" panose="020B0604030504040204" pitchFamily="50" charset="-128"/>
              </a:rPr>
              <a:t>野球</a:t>
            </a:r>
            <a:r>
              <a:rPr lang="en-US" altLang="ja-JP" b="1" dirty="0">
                <a:solidFill>
                  <a:schemeClr val="accent3"/>
                </a:solidFill>
                <a:latin typeface="メイリオ" panose="020B0604030504040204" pitchFamily="50" charset="-128"/>
                <a:ea typeface="メイリオ" panose="020B0604030504040204" pitchFamily="50" charset="-128"/>
              </a:rPr>
              <a:t>2023</a:t>
            </a:r>
            <a:r>
              <a:rPr lang="ja-JP" altLang="en-US" b="1">
                <a:solidFill>
                  <a:schemeClr val="accent3"/>
                </a:solidFill>
                <a:latin typeface="メイリオ" panose="020B0604030504040204" pitchFamily="50" charset="-128"/>
                <a:ea typeface="メイリオ" panose="020B0604030504040204" pitchFamily="50" charset="-128"/>
              </a:rPr>
              <a:t>　</a:t>
            </a:r>
            <a:r>
              <a:rPr lang="ja-JP" altLang="en-US" b="1" dirty="0">
                <a:solidFill>
                  <a:schemeClr val="accent3"/>
                </a:solidFill>
                <a:latin typeface="メイリオ" panose="020B0604030504040204" pitchFamily="50" charset="-128"/>
                <a:ea typeface="メイリオ" panose="020B0604030504040204" pitchFamily="50" charset="-128"/>
              </a:rPr>
              <a:t>過去実績</a:t>
            </a:r>
          </a:p>
        </p:txBody>
      </p:sp>
      <p:sp>
        <p:nvSpPr>
          <p:cNvPr id="9" name="正方形/長方形 8">
            <a:extLst>
              <a:ext uri="{FF2B5EF4-FFF2-40B4-BE49-F238E27FC236}">
                <a16:creationId xmlns:a16="http://schemas.microsoft.com/office/drawing/2014/main" id="{306EF9D1-9BD1-5733-3996-2029DC56BA55}"/>
              </a:ext>
            </a:extLst>
          </p:cNvPr>
          <p:cNvSpPr/>
          <p:nvPr/>
        </p:nvSpPr>
        <p:spPr>
          <a:xfrm>
            <a:off x="334962" y="1009745"/>
            <a:ext cx="11522076" cy="8724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kumimoji="1" lang="en-US" altLang="ja-JP" sz="2000" b="1" dirty="0">
                <a:solidFill>
                  <a:schemeClr val="accent3"/>
                </a:solidFill>
                <a:latin typeface="メイリオ"/>
                <a:ea typeface="メイリオ"/>
              </a:rPr>
              <a:t>2023</a:t>
            </a:r>
            <a:r>
              <a:rPr kumimoji="1" lang="ja-JP" altLang="en-US" sz="2000" b="1">
                <a:solidFill>
                  <a:schemeClr val="accent3"/>
                </a:solidFill>
                <a:latin typeface="メイリオ"/>
                <a:ea typeface="メイリオ"/>
              </a:rPr>
              <a:t>年動画再生数は</a:t>
            </a:r>
            <a:r>
              <a:rPr kumimoji="1" lang="en-US" altLang="ja-JP" sz="2000" b="1" dirty="0">
                <a:solidFill>
                  <a:schemeClr val="accent3"/>
                </a:solidFill>
                <a:latin typeface="メイリオ"/>
                <a:ea typeface="メイリオ"/>
              </a:rPr>
              <a:t>2.16</a:t>
            </a:r>
            <a:r>
              <a:rPr lang="ja-JP" altLang="en-US" sz="2000" b="1">
                <a:solidFill>
                  <a:schemeClr val="accent3"/>
                </a:solidFill>
                <a:latin typeface="メイリオ"/>
                <a:ea typeface="メイリオ"/>
              </a:rPr>
              <a:t>億</a:t>
            </a:r>
            <a:r>
              <a:rPr kumimoji="1" lang="ja-JP" altLang="en-US" sz="2000" b="1">
                <a:solidFill>
                  <a:schemeClr val="accent3"/>
                </a:solidFill>
                <a:latin typeface="メイリオ"/>
                <a:ea typeface="メイリオ"/>
              </a:rPr>
              <a:t>回を記録</a:t>
            </a:r>
            <a:endParaRPr lang="en-US" altLang="ja-JP" sz="2000" b="1" dirty="0">
              <a:solidFill>
                <a:schemeClr val="accent3"/>
              </a:solidFill>
              <a:latin typeface="メイリオ"/>
              <a:ea typeface="メイリオ"/>
            </a:endParaRPr>
          </a:p>
          <a:p>
            <a:pPr algn="ctr"/>
            <a:r>
              <a:rPr kumimoji="1" lang="ja-JP" altLang="en-US" sz="2000" b="1">
                <a:solidFill>
                  <a:schemeClr val="accent3"/>
                </a:solidFill>
                <a:latin typeface="メイリオ"/>
                <a:ea typeface="メイリオ"/>
              </a:rPr>
              <a:t>純広告再生数は</a:t>
            </a:r>
            <a:r>
              <a:rPr lang="en-US" altLang="ja-JP" sz="2000" b="1" dirty="0">
                <a:solidFill>
                  <a:schemeClr val="accent3"/>
                </a:solidFill>
                <a:latin typeface="メイリオ"/>
                <a:ea typeface="メイリオ"/>
              </a:rPr>
              <a:t>1.61億</a:t>
            </a:r>
            <a:r>
              <a:rPr lang="ja-JP" altLang="en-US" sz="2000" b="1">
                <a:solidFill>
                  <a:schemeClr val="accent3"/>
                </a:solidFill>
                <a:latin typeface="メイリオ"/>
                <a:ea typeface="メイリオ"/>
              </a:rPr>
              <a:t>回を記録</a:t>
            </a:r>
          </a:p>
        </p:txBody>
      </p:sp>
      <p:graphicFrame>
        <p:nvGraphicFramePr>
          <p:cNvPr id="4" name="グラフ 3">
            <a:extLst>
              <a:ext uri="{FF2B5EF4-FFF2-40B4-BE49-F238E27FC236}">
                <a16:creationId xmlns:a16="http://schemas.microsoft.com/office/drawing/2014/main" id="{1F477EFA-843F-D168-183C-253973F4D004}"/>
              </a:ext>
            </a:extLst>
          </p:cNvPr>
          <p:cNvGraphicFramePr>
            <a:graphicFrameLocks/>
          </p:cNvGraphicFramePr>
          <p:nvPr>
            <p:extLst>
              <p:ext uri="{D42A27DB-BD31-4B8C-83A1-F6EECF244321}">
                <p14:modId xmlns:p14="http://schemas.microsoft.com/office/powerpoint/2010/main" val="3310409590"/>
              </p:ext>
            </p:extLst>
          </p:nvPr>
        </p:nvGraphicFramePr>
        <p:xfrm>
          <a:off x="334962" y="1882217"/>
          <a:ext cx="11522076" cy="38857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39244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615F403D-C8CF-B146-7602-530D5A70D13F}"/>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4A7014AB-3F48-03F6-62B6-85167572E852}"/>
              </a:ext>
            </a:extLst>
          </p:cNvPr>
          <p:cNvSpPr>
            <a:spLocks noGrp="1"/>
          </p:cNvSpPr>
          <p:nvPr>
            <p:ph type="body" sz="quarter" idx="18"/>
          </p:nvPr>
        </p:nvSpPr>
        <p:spPr/>
        <p:txBody>
          <a:bodyPr/>
          <a:lstStyle/>
          <a:p>
            <a:r>
              <a:rPr kumimoji="1" lang="en-US" altLang="ja-JP" dirty="0"/>
              <a:t>04</a:t>
            </a:r>
            <a:endParaRPr kumimoji="1" lang="ja-JP" altLang="en-US" dirty="0"/>
          </a:p>
        </p:txBody>
      </p:sp>
      <p:sp>
        <p:nvSpPr>
          <p:cNvPr id="5" name="テキスト プレースホルダー 4">
            <a:extLst>
              <a:ext uri="{FF2B5EF4-FFF2-40B4-BE49-F238E27FC236}">
                <a16:creationId xmlns:a16="http://schemas.microsoft.com/office/drawing/2014/main" id="{FCE2A3DC-244F-5314-2C8E-776A8E9870DD}"/>
              </a:ext>
            </a:extLst>
          </p:cNvPr>
          <p:cNvSpPr>
            <a:spLocks noGrp="1"/>
          </p:cNvSpPr>
          <p:nvPr>
            <p:ph type="body" sz="quarter" idx="19"/>
          </p:nvPr>
        </p:nvSpPr>
        <p:spPr>
          <a:xfrm>
            <a:off x="1026319" y="4312422"/>
            <a:ext cx="4306191" cy="1412875"/>
          </a:xfrm>
        </p:spPr>
        <p:txBody>
          <a:bodyPr/>
          <a:lstStyle/>
          <a:p>
            <a:r>
              <a:rPr kumimoji="1" lang="ja-JP" altLang="en-US" dirty="0">
                <a:latin typeface="メイリオ" panose="020B0604030504040204" pitchFamily="50" charset="-128"/>
                <a:ea typeface="メイリオ" panose="020B0604030504040204" pitchFamily="50" charset="-128"/>
              </a:rPr>
              <a:t>バーチャル高校</a:t>
            </a:r>
            <a:r>
              <a:rPr kumimoji="1" lang="ja-JP" altLang="en-US">
                <a:latin typeface="メイリオ" panose="020B0604030504040204" pitchFamily="50" charset="-128"/>
                <a:ea typeface="メイリオ" panose="020B0604030504040204" pitchFamily="50" charset="-128"/>
              </a:rPr>
              <a:t>野球</a:t>
            </a:r>
            <a:r>
              <a:rPr kumimoji="1" lang="en-US" altLang="ja-JP" dirty="0">
                <a:latin typeface="メイリオ" panose="020B0604030504040204" pitchFamily="50" charset="-128"/>
                <a:ea typeface="メイリオ" panose="020B0604030504040204" pitchFamily="50" charset="-128"/>
              </a:rPr>
              <a:t>2024</a:t>
            </a:r>
            <a:r>
              <a:rPr kumimoji="1" lang="ja-JP" altLang="en-US">
                <a:latin typeface="メイリオ" panose="020B0604030504040204" pitchFamily="50" charset="-128"/>
                <a:ea typeface="メイリオ" panose="020B0604030504040204" pitchFamily="50" charset="-128"/>
              </a:rPr>
              <a:t>広告</a:t>
            </a:r>
            <a:r>
              <a:rPr kumimoji="1" lang="ja-JP" altLang="en-US" dirty="0">
                <a:latin typeface="メイリオ" panose="020B0604030504040204" pitchFamily="50" charset="-128"/>
                <a:ea typeface="メイリオ" panose="020B0604030504040204" pitchFamily="50" charset="-128"/>
              </a:rPr>
              <a:t>メニューのご案内</a:t>
            </a:r>
          </a:p>
        </p:txBody>
      </p:sp>
      <p:pic>
        <p:nvPicPr>
          <p:cNvPr id="3" name="図プレースホルダー 6">
            <a:extLst>
              <a:ext uri="{FF2B5EF4-FFF2-40B4-BE49-F238E27FC236}">
                <a16:creationId xmlns:a16="http://schemas.microsoft.com/office/drawing/2014/main" id="{9BFB1E54-835D-28F9-14AA-39BFE855CCD3}"/>
              </a:ext>
            </a:extLst>
          </p:cNvPr>
          <p:cNvPicPr>
            <a:picLocks noGrp="1" noChangeAspect="1"/>
          </p:cNvPicPr>
          <p:nvPr>
            <p:ph type="pic" sz="quarter" idx="15"/>
          </p:nvPr>
        </p:nvPicPr>
        <p:blipFill>
          <a:blip r:embed="rId2">
            <a:extLst>
              <a:ext uri="{28A0092B-C50C-407E-A947-70E740481C1C}">
                <a14:useLocalDpi xmlns:a14="http://schemas.microsoft.com/office/drawing/2010/main" val="0"/>
              </a:ext>
            </a:extLst>
          </a:blip>
          <a:srcRect t="3839" b="3839"/>
          <a:stretch/>
        </p:blipFill>
        <p:spPr>
          <a:xfrm>
            <a:off x="2204326" y="2737785"/>
            <a:ext cx="1586282" cy="1464484"/>
          </a:xfrm>
        </p:spPr>
      </p:pic>
    </p:spTree>
    <p:extLst>
      <p:ext uri="{BB962C8B-B14F-4D97-AF65-F5344CB8AC3E}">
        <p14:creationId xmlns:p14="http://schemas.microsoft.com/office/powerpoint/2010/main" val="203571481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a:extLst>
              <a:ext uri="{FF2B5EF4-FFF2-40B4-BE49-F238E27FC236}">
                <a16:creationId xmlns:a16="http://schemas.microsoft.com/office/drawing/2014/main" id="{D92949F6-F220-41FA-A059-B1E6DA6643D0}"/>
              </a:ext>
            </a:extLst>
          </p:cNvPr>
          <p:cNvPicPr>
            <a:picLocks noChangeAspect="1"/>
          </p:cNvPicPr>
          <p:nvPr/>
        </p:nvPicPr>
        <p:blipFill rotWithShape="1">
          <a:blip r:embed="rId3">
            <a:extLst>
              <a:ext uri="{28A0092B-C50C-407E-A947-70E740481C1C}">
                <a14:useLocalDpi xmlns:a14="http://schemas.microsoft.com/office/drawing/2010/main" val="0"/>
              </a:ext>
            </a:extLst>
          </a:blip>
          <a:srcRect b="950"/>
          <a:stretch/>
        </p:blipFill>
        <p:spPr>
          <a:xfrm>
            <a:off x="1143000" y="1159726"/>
            <a:ext cx="9906000" cy="5698273"/>
          </a:xfrm>
          <a:prstGeom prst="rect">
            <a:avLst/>
          </a:prstGeom>
        </p:spPr>
      </p:pic>
      <p:sp>
        <p:nvSpPr>
          <p:cNvPr id="16" name="角丸四角形 21">
            <a:extLst>
              <a:ext uri="{FF2B5EF4-FFF2-40B4-BE49-F238E27FC236}">
                <a16:creationId xmlns:a16="http://schemas.microsoft.com/office/drawing/2014/main" id="{3E8E35B5-3910-4F34-9AA1-213D23DA199C}"/>
              </a:ext>
            </a:extLst>
          </p:cNvPr>
          <p:cNvSpPr/>
          <p:nvPr/>
        </p:nvSpPr>
        <p:spPr bwMode="auto">
          <a:xfrm>
            <a:off x="1849290" y="2572349"/>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grpSp>
        <p:nvGrpSpPr>
          <p:cNvPr id="7" name="グループ化 4104">
            <a:extLst>
              <a:ext uri="{FF2B5EF4-FFF2-40B4-BE49-F238E27FC236}">
                <a16:creationId xmlns:a16="http://schemas.microsoft.com/office/drawing/2014/main" id="{50DDD693-95B4-4C0A-BF34-12024A9F4FE9}"/>
              </a:ext>
            </a:extLst>
          </p:cNvPr>
          <p:cNvGrpSpPr>
            <a:grpSpLocks/>
          </p:cNvGrpSpPr>
          <p:nvPr/>
        </p:nvGrpSpPr>
        <p:grpSpPr bwMode="auto">
          <a:xfrm>
            <a:off x="2032807" y="2728515"/>
            <a:ext cx="426722" cy="426724"/>
            <a:chOff x="1658396" y="3218764"/>
            <a:chExt cx="503728" cy="503728"/>
          </a:xfrm>
          <a:solidFill>
            <a:schemeClr val="bg1"/>
          </a:solidFill>
        </p:grpSpPr>
        <p:sp>
          <p:nvSpPr>
            <p:cNvPr id="8" name="ドーナツ 140">
              <a:extLst>
                <a:ext uri="{FF2B5EF4-FFF2-40B4-BE49-F238E27FC236}">
                  <a16:creationId xmlns:a16="http://schemas.microsoft.com/office/drawing/2014/main" id="{EA8A8EDF-3EB5-465B-BE86-3517AC26B762}"/>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9" name="二等辺三角形 61">
              <a:extLst>
                <a:ext uri="{FF2B5EF4-FFF2-40B4-BE49-F238E27FC236}">
                  <a16:creationId xmlns:a16="http://schemas.microsoft.com/office/drawing/2014/main" id="{FEB25AC5-869E-4A8F-8157-6C91CDD029B6}"/>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18" name="角丸四角形 21">
            <a:extLst>
              <a:ext uri="{FF2B5EF4-FFF2-40B4-BE49-F238E27FC236}">
                <a16:creationId xmlns:a16="http://schemas.microsoft.com/office/drawing/2014/main" id="{8F980E7D-4D26-4F40-80FC-5DB3F814E921}"/>
              </a:ext>
            </a:extLst>
          </p:cNvPr>
          <p:cNvSpPr/>
          <p:nvPr/>
        </p:nvSpPr>
        <p:spPr bwMode="auto">
          <a:xfrm>
            <a:off x="1849290" y="3700186"/>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19" name="角丸四角形 21">
            <a:extLst>
              <a:ext uri="{FF2B5EF4-FFF2-40B4-BE49-F238E27FC236}">
                <a16:creationId xmlns:a16="http://schemas.microsoft.com/office/drawing/2014/main" id="{4AA01A95-39E9-4723-BB9D-115AE59F9393}"/>
              </a:ext>
            </a:extLst>
          </p:cNvPr>
          <p:cNvSpPr/>
          <p:nvPr/>
        </p:nvSpPr>
        <p:spPr bwMode="auto">
          <a:xfrm>
            <a:off x="1849290" y="4769378"/>
            <a:ext cx="8452501" cy="739059"/>
          </a:xfrm>
          <a:prstGeom prst="roundRect">
            <a:avLst>
              <a:gd name="adj" fmla="val 0"/>
            </a:avLst>
          </a:prstGeom>
          <a:solidFill>
            <a:schemeClr val="bg2">
              <a:lumMod val="25000"/>
              <a:alpha val="58039"/>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mn-ea"/>
            </a:endParaRPr>
          </a:p>
        </p:txBody>
      </p:sp>
      <p:sp>
        <p:nvSpPr>
          <p:cNvPr id="4102" name="Rectangle 7"/>
          <p:cNvSpPr>
            <a:spLocks noChangeArrowheads="1"/>
          </p:cNvSpPr>
          <p:nvPr/>
        </p:nvSpPr>
        <p:spPr bwMode="auto">
          <a:xfrm>
            <a:off x="2603030" y="2774077"/>
            <a:ext cx="9044916"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ライブ配信で最高レベルの人気コンテンツでブランディングできます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高品質なコンテンツに、インストリーム動画広告を配信できます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r>
              <a:rPr lang="ja-JP" altLang="en-US" b="1" dirty="0">
                <a:solidFill>
                  <a:schemeClr val="bg1"/>
                </a:solidFill>
                <a:latin typeface="メイリオ" panose="020B0604030504040204" pitchFamily="50" charset="-128"/>
                <a:ea typeface="メイリオ" panose="020B0604030504040204" pitchFamily="50" charset="-128"/>
                <a:cs typeface="メイリオ" pitchFamily="50" charset="-128"/>
              </a:rPr>
              <a:t>インストリーム動画広告が、高い完全再生率で配信できます</a:t>
            </a:r>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a:p>
            <a:endParaRPr lang="en-US" altLang="ja-JP" b="1" dirty="0">
              <a:solidFill>
                <a:schemeClr val="bg1"/>
              </a:solidFill>
              <a:latin typeface="メイリオ" panose="020B0604030504040204" pitchFamily="50" charset="-128"/>
              <a:ea typeface="メイリオ" panose="020B0604030504040204" pitchFamily="50" charset="-128"/>
              <a:cs typeface="メイリオ" pitchFamily="50" charset="-128"/>
            </a:endParaRPr>
          </a:p>
        </p:txBody>
      </p:sp>
      <p:grpSp>
        <p:nvGrpSpPr>
          <p:cNvPr id="20" name="グループ化 4104">
            <a:extLst>
              <a:ext uri="{FF2B5EF4-FFF2-40B4-BE49-F238E27FC236}">
                <a16:creationId xmlns:a16="http://schemas.microsoft.com/office/drawing/2014/main" id="{3A9FA38F-3BD5-4BB1-A465-6BF927982CE1}"/>
              </a:ext>
            </a:extLst>
          </p:cNvPr>
          <p:cNvGrpSpPr>
            <a:grpSpLocks/>
          </p:cNvGrpSpPr>
          <p:nvPr/>
        </p:nvGrpSpPr>
        <p:grpSpPr bwMode="auto">
          <a:xfrm>
            <a:off x="2032807" y="3856352"/>
            <a:ext cx="426722" cy="426724"/>
            <a:chOff x="1658396" y="3218764"/>
            <a:chExt cx="503728" cy="503728"/>
          </a:xfrm>
          <a:solidFill>
            <a:schemeClr val="bg1"/>
          </a:solidFill>
        </p:grpSpPr>
        <p:sp>
          <p:nvSpPr>
            <p:cNvPr id="21" name="ドーナツ 140">
              <a:extLst>
                <a:ext uri="{FF2B5EF4-FFF2-40B4-BE49-F238E27FC236}">
                  <a16:creationId xmlns:a16="http://schemas.microsoft.com/office/drawing/2014/main" id="{870CFB68-BDFC-45E4-B187-5A3B25BE0175}"/>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22" name="二等辺三角形 61">
              <a:extLst>
                <a:ext uri="{FF2B5EF4-FFF2-40B4-BE49-F238E27FC236}">
                  <a16:creationId xmlns:a16="http://schemas.microsoft.com/office/drawing/2014/main" id="{83EA1EBD-7188-4729-A0A9-9CA4791E492D}"/>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grpSp>
        <p:nvGrpSpPr>
          <p:cNvPr id="24" name="グループ化 4104">
            <a:extLst>
              <a:ext uri="{FF2B5EF4-FFF2-40B4-BE49-F238E27FC236}">
                <a16:creationId xmlns:a16="http://schemas.microsoft.com/office/drawing/2014/main" id="{BD8C1DE1-85A5-49E5-8AB8-BC29BCBB36CE}"/>
              </a:ext>
            </a:extLst>
          </p:cNvPr>
          <p:cNvGrpSpPr>
            <a:grpSpLocks/>
          </p:cNvGrpSpPr>
          <p:nvPr/>
        </p:nvGrpSpPr>
        <p:grpSpPr bwMode="auto">
          <a:xfrm>
            <a:off x="2032807" y="4925544"/>
            <a:ext cx="426722" cy="426724"/>
            <a:chOff x="1658396" y="3218764"/>
            <a:chExt cx="503728" cy="503728"/>
          </a:xfrm>
          <a:solidFill>
            <a:schemeClr val="bg1"/>
          </a:solidFill>
        </p:grpSpPr>
        <p:sp>
          <p:nvSpPr>
            <p:cNvPr id="25" name="ドーナツ 140">
              <a:extLst>
                <a:ext uri="{FF2B5EF4-FFF2-40B4-BE49-F238E27FC236}">
                  <a16:creationId xmlns:a16="http://schemas.microsoft.com/office/drawing/2014/main" id="{54017A73-9A27-403A-9256-261786580039}"/>
                </a:ext>
              </a:extLst>
            </p:cNvPr>
            <p:cNvSpPr/>
            <p:nvPr/>
          </p:nvSpPr>
          <p:spPr bwMode="auto">
            <a:xfrm>
              <a:off x="1658396" y="3218764"/>
              <a:ext cx="503728" cy="503728"/>
            </a:xfrm>
            <a:prstGeom prst="donut">
              <a:avLst>
                <a:gd name="adj" fmla="val 7600"/>
              </a:avLst>
            </a:prstGeom>
            <a:grpFill/>
            <a:ln w="9525" cap="flat" cmpd="sng" algn="ctr">
              <a:noFill/>
              <a:prstDash val="solid"/>
              <a:round/>
              <a:headEnd type="none" w="med" len="med"/>
              <a:tailEnd type="none" w="med" len="med"/>
            </a:ln>
            <a:effectLst/>
          </p:spPr>
          <p:txBody>
            <a:bodyPr/>
            <a:lstStyle/>
            <a:p>
              <a:pPr>
                <a:defRPr/>
              </a:pPr>
              <a:endParaRPr lang="ja-JP" altLang="en-US" dirty="0">
                <a:latin typeface="+mn-ea"/>
              </a:endParaRPr>
            </a:p>
          </p:txBody>
        </p:sp>
        <p:sp>
          <p:nvSpPr>
            <p:cNvPr id="27" name="二等辺三角形 61">
              <a:extLst>
                <a:ext uri="{FF2B5EF4-FFF2-40B4-BE49-F238E27FC236}">
                  <a16:creationId xmlns:a16="http://schemas.microsoft.com/office/drawing/2014/main" id="{6CC5650A-FFC8-4FB2-944D-9A296DF3A8C0}"/>
                </a:ext>
              </a:extLst>
            </p:cNvPr>
            <p:cNvSpPr>
              <a:spLocks noChangeArrowheads="1"/>
            </p:cNvSpPr>
            <p:nvPr/>
          </p:nvSpPr>
          <p:spPr bwMode="auto">
            <a:xfrm rot="5400000">
              <a:off x="1799670" y="3344608"/>
              <a:ext cx="294458" cy="253841"/>
            </a:xfrm>
            <a:prstGeom prst="triangle">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ja-JP" altLang="en-US" dirty="0">
                <a:latin typeface="+mn-ea"/>
              </a:endParaRPr>
            </a:p>
          </p:txBody>
        </p:sp>
      </p:grpSp>
      <p:sp>
        <p:nvSpPr>
          <p:cNvPr id="13" name="テキスト プレースホルダー 26">
            <a:extLst>
              <a:ext uri="{FF2B5EF4-FFF2-40B4-BE49-F238E27FC236}">
                <a16:creationId xmlns:a16="http://schemas.microsoft.com/office/drawing/2014/main" id="{C5DBA180-A88E-2BE7-BD58-2C86F440DE90}"/>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高校野球のライブ配信コンテンツの価値</a:t>
            </a:r>
          </a:p>
        </p:txBody>
      </p:sp>
      <p:sp>
        <p:nvSpPr>
          <p:cNvPr id="2" name="正方形/長方形 1">
            <a:extLst>
              <a:ext uri="{FF2B5EF4-FFF2-40B4-BE49-F238E27FC236}">
                <a16:creationId xmlns:a16="http://schemas.microsoft.com/office/drawing/2014/main" id="{C04B7B5E-256B-B992-B647-98F2317A114A}"/>
              </a:ext>
            </a:extLst>
          </p:cNvPr>
          <p:cNvSpPr/>
          <p:nvPr/>
        </p:nvSpPr>
        <p:spPr>
          <a:xfrm>
            <a:off x="334962" y="1009745"/>
            <a:ext cx="11522076" cy="8724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国内最大規模で視聴されるスポーツライブ配信でコミュニケーションが可能</a:t>
            </a:r>
          </a:p>
        </p:txBody>
      </p:sp>
    </p:spTree>
    <p:extLst>
      <p:ext uri="{BB962C8B-B14F-4D97-AF65-F5344CB8AC3E}">
        <p14:creationId xmlns:p14="http://schemas.microsoft.com/office/powerpoint/2010/main" val="1334289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テキスト プレースホルダー 13">
            <a:extLst>
              <a:ext uri="{FF2B5EF4-FFF2-40B4-BE49-F238E27FC236}">
                <a16:creationId xmlns:a16="http://schemas.microsoft.com/office/drawing/2014/main" id="{F0154559-7ADB-5EA6-B941-3B5706D67B57}"/>
              </a:ext>
            </a:extLst>
          </p:cNvPr>
          <p:cNvSpPr>
            <a:spLocks noGrp="1"/>
          </p:cNvSpPr>
          <p:nvPr>
            <p:ph type="body" sz="quarter" idx="14"/>
          </p:nvPr>
        </p:nvSpPr>
        <p:spPr>
          <a:xfrm>
            <a:off x="1933055" y="2069594"/>
            <a:ext cx="5414600" cy="360040"/>
          </a:xfrm>
        </p:spPr>
        <p:txBody>
          <a:bodyPr>
            <a:normAutofit lnSpcReduction="10000"/>
          </a:bodyPr>
          <a:lstStyle/>
          <a:p>
            <a:r>
              <a:rPr lang="ja-JP" altLang="en-US" dirty="0"/>
              <a:t>スポーツナビのご紹介</a:t>
            </a:r>
          </a:p>
        </p:txBody>
      </p:sp>
      <p:sp>
        <p:nvSpPr>
          <p:cNvPr id="15" name="テキスト プレースホルダー 14">
            <a:extLst>
              <a:ext uri="{FF2B5EF4-FFF2-40B4-BE49-F238E27FC236}">
                <a16:creationId xmlns:a16="http://schemas.microsoft.com/office/drawing/2014/main" id="{00453E17-0900-94F3-72F6-AFA4E1A9E876}"/>
              </a:ext>
            </a:extLst>
          </p:cNvPr>
          <p:cNvSpPr>
            <a:spLocks noGrp="1"/>
          </p:cNvSpPr>
          <p:nvPr>
            <p:ph type="body" sz="quarter" idx="15"/>
          </p:nvPr>
        </p:nvSpPr>
        <p:spPr>
          <a:xfrm>
            <a:off x="1899188" y="3015720"/>
            <a:ext cx="5414600" cy="360040"/>
          </a:xfrm>
        </p:spPr>
        <p:txBody>
          <a:bodyPr>
            <a:normAutofit lnSpcReduction="10000"/>
          </a:bodyPr>
          <a:lstStyle/>
          <a:p>
            <a:r>
              <a:rPr lang="ja-JP" altLang="en-US" dirty="0"/>
              <a:t>夏の甲子園のみどころ</a:t>
            </a:r>
          </a:p>
        </p:txBody>
      </p:sp>
      <p:sp>
        <p:nvSpPr>
          <p:cNvPr id="3" name="テキスト プレースホルダー 14">
            <a:extLst>
              <a:ext uri="{FF2B5EF4-FFF2-40B4-BE49-F238E27FC236}">
                <a16:creationId xmlns:a16="http://schemas.microsoft.com/office/drawing/2014/main" id="{328D4980-A5B3-20D2-33E1-40C24065CD10}"/>
              </a:ext>
            </a:extLst>
          </p:cNvPr>
          <p:cNvSpPr txBox="1">
            <a:spLocks/>
          </p:cNvSpPr>
          <p:nvPr/>
        </p:nvSpPr>
        <p:spPr>
          <a:xfrm>
            <a:off x="1830673" y="4843936"/>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kumimoji="1" lang="ja-JP" altLang="en-US" dirty="0"/>
              <a:t>バーチャル高校</a:t>
            </a:r>
            <a:r>
              <a:rPr kumimoji="1" lang="ja-JP" altLang="en-US"/>
              <a:t>野球</a:t>
            </a:r>
            <a:r>
              <a:rPr kumimoji="1" lang="en-US" altLang="ja-JP" dirty="0">
                <a:latin typeface="Meiryo" panose="020B0604030504040204" pitchFamily="34" charset="-128"/>
                <a:ea typeface="Meiryo" panose="020B0604030504040204" pitchFamily="34" charset="-128"/>
              </a:rPr>
              <a:t>2024</a:t>
            </a:r>
            <a:r>
              <a:rPr kumimoji="1" lang="ja-JP" altLang="en-US"/>
              <a:t>広告</a:t>
            </a:r>
            <a:r>
              <a:rPr kumimoji="1" lang="ja-JP" altLang="en-US" dirty="0"/>
              <a:t>メニューのご案内</a:t>
            </a:r>
          </a:p>
        </p:txBody>
      </p:sp>
      <p:sp>
        <p:nvSpPr>
          <p:cNvPr id="5" name="テキスト プレースホルダー 14">
            <a:extLst>
              <a:ext uri="{FF2B5EF4-FFF2-40B4-BE49-F238E27FC236}">
                <a16:creationId xmlns:a16="http://schemas.microsoft.com/office/drawing/2014/main" id="{7ED2EAFB-70A2-1149-D10B-2512A3DBB9E4}"/>
              </a:ext>
            </a:extLst>
          </p:cNvPr>
          <p:cNvSpPr txBox="1">
            <a:spLocks/>
          </p:cNvSpPr>
          <p:nvPr/>
        </p:nvSpPr>
        <p:spPr>
          <a:xfrm>
            <a:off x="1837859" y="3902017"/>
            <a:ext cx="5414600" cy="360040"/>
          </a:xfrm>
          <a:prstGeom prst="rect">
            <a:avLst/>
          </a:prstGeom>
        </p:spPr>
        <p:txBody>
          <a:bodyP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dirty="0"/>
              <a:t>バーチャル高校野球のご紹介</a:t>
            </a:r>
          </a:p>
        </p:txBody>
      </p:sp>
    </p:spTree>
    <p:extLst>
      <p:ext uri="{BB962C8B-B14F-4D97-AF65-F5344CB8AC3E}">
        <p14:creationId xmlns:p14="http://schemas.microsoft.com/office/powerpoint/2010/main" val="19399697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16E42144-219B-431E-B9B2-F9CE66D366B3}"/>
              </a:ext>
            </a:extLst>
          </p:cNvPr>
          <p:cNvGrpSpPr/>
          <p:nvPr/>
        </p:nvGrpSpPr>
        <p:grpSpPr>
          <a:xfrm>
            <a:off x="1655171" y="2920092"/>
            <a:ext cx="8855085" cy="840600"/>
            <a:chOff x="527039" y="4148336"/>
            <a:chExt cx="5586707" cy="515200"/>
          </a:xfrm>
        </p:grpSpPr>
        <p:sp>
          <p:nvSpPr>
            <p:cNvPr id="83" name="正方形/長方形 82">
              <a:extLst>
                <a:ext uri="{FF2B5EF4-FFF2-40B4-BE49-F238E27FC236}">
                  <a16:creationId xmlns:a16="http://schemas.microsoft.com/office/drawing/2014/main" id="{8D2B46E3-730B-447B-8858-57E11824A98E}"/>
                </a:ext>
              </a:extLst>
            </p:cNvPr>
            <p:cNvSpPr/>
            <p:nvPr/>
          </p:nvSpPr>
          <p:spPr bwMode="auto">
            <a:xfrm>
              <a:off x="1785913" y="4152978"/>
              <a:ext cx="94091" cy="509076"/>
            </a:xfrm>
            <a:prstGeom prst="rect">
              <a:avLst/>
            </a:prstGeom>
            <a:solidFill>
              <a:schemeClr val="bg2">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dirty="0">
                <a:latin typeface="メイリオ" panose="020B0604030504040204" pitchFamily="50" charset="-128"/>
                <a:ea typeface="メイリオ" panose="020B0604030504040204" pitchFamily="50" charset="-128"/>
              </a:endParaRPr>
            </a:p>
          </p:txBody>
        </p:sp>
        <p:sp>
          <p:nvSpPr>
            <p:cNvPr id="28" name="正方形/長方形 27"/>
            <p:cNvSpPr/>
            <p:nvPr/>
          </p:nvSpPr>
          <p:spPr bwMode="auto">
            <a:xfrm>
              <a:off x="529226" y="4152978"/>
              <a:ext cx="1254260" cy="509076"/>
            </a:xfrm>
            <a:prstGeom prst="rect">
              <a:avLst/>
            </a:prstGeom>
            <a:solidFill>
              <a:schemeClr val="accent1">
                <a:lumMod val="9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100" name="正方形/長方形 99"/>
            <p:cNvSpPr/>
            <p:nvPr/>
          </p:nvSpPr>
          <p:spPr bwMode="auto">
            <a:xfrm>
              <a:off x="527039" y="414833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grpSp>
      <p:grpSp>
        <p:nvGrpSpPr>
          <p:cNvPr id="17" name="グループ化 16">
            <a:extLst>
              <a:ext uri="{FF2B5EF4-FFF2-40B4-BE49-F238E27FC236}">
                <a16:creationId xmlns:a16="http://schemas.microsoft.com/office/drawing/2014/main" id="{E7A71261-EFA7-4235-B4C3-B495AF30DDC9}"/>
              </a:ext>
            </a:extLst>
          </p:cNvPr>
          <p:cNvGrpSpPr/>
          <p:nvPr/>
        </p:nvGrpSpPr>
        <p:grpSpPr>
          <a:xfrm>
            <a:off x="1655171" y="3838884"/>
            <a:ext cx="8855085" cy="840600"/>
            <a:chOff x="527039" y="4715776"/>
            <a:chExt cx="5586707" cy="515200"/>
          </a:xfrm>
        </p:grpSpPr>
        <p:sp>
          <p:nvSpPr>
            <p:cNvPr id="118" name="正方形/長方形 117">
              <a:extLst>
                <a:ext uri="{FF2B5EF4-FFF2-40B4-BE49-F238E27FC236}">
                  <a16:creationId xmlns:a16="http://schemas.microsoft.com/office/drawing/2014/main" id="{1A48533F-2334-4F99-9D48-38877EB90AF3}"/>
                </a:ext>
              </a:extLst>
            </p:cNvPr>
            <p:cNvSpPr/>
            <p:nvPr/>
          </p:nvSpPr>
          <p:spPr bwMode="auto">
            <a:xfrm>
              <a:off x="1785913" y="4720418"/>
              <a:ext cx="94089" cy="509076"/>
            </a:xfrm>
            <a:prstGeom prst="rect">
              <a:avLst/>
            </a:prstGeom>
            <a:solidFill>
              <a:schemeClr val="bg2">
                <a:lumMod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119" name="正方形/長方形 118">
              <a:extLst>
                <a:ext uri="{FF2B5EF4-FFF2-40B4-BE49-F238E27FC236}">
                  <a16:creationId xmlns:a16="http://schemas.microsoft.com/office/drawing/2014/main" id="{5A9461BE-1197-46EC-80A0-51388AB1D9C8}"/>
                </a:ext>
              </a:extLst>
            </p:cNvPr>
            <p:cNvSpPr/>
            <p:nvPr/>
          </p:nvSpPr>
          <p:spPr bwMode="auto">
            <a:xfrm>
              <a:off x="529226" y="4720418"/>
              <a:ext cx="1254260" cy="509076"/>
            </a:xfrm>
            <a:prstGeom prst="rect">
              <a:avLst/>
            </a:prstGeom>
            <a:solidFill>
              <a:schemeClr val="bg1">
                <a:lumMod val="9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122" name="正方形/長方形 121">
              <a:extLst>
                <a:ext uri="{FF2B5EF4-FFF2-40B4-BE49-F238E27FC236}">
                  <a16:creationId xmlns:a16="http://schemas.microsoft.com/office/drawing/2014/main" id="{19575389-A9E5-4A04-B6D6-D352389AAFFC}"/>
                </a:ext>
              </a:extLst>
            </p:cNvPr>
            <p:cNvSpPr/>
            <p:nvPr/>
          </p:nvSpPr>
          <p:spPr bwMode="auto">
            <a:xfrm>
              <a:off x="527039" y="471577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grpSp>
      <p:sp>
        <p:nvSpPr>
          <p:cNvPr id="21" name="Rectangle 7"/>
          <p:cNvSpPr>
            <a:spLocks noChangeArrowheads="1"/>
          </p:cNvSpPr>
          <p:nvPr/>
        </p:nvSpPr>
        <p:spPr bwMode="auto">
          <a:xfrm>
            <a:off x="3881117" y="3200149"/>
            <a:ext cx="19273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3,000,000</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88" name="Rectangle 7"/>
          <p:cNvSpPr>
            <a:spLocks noChangeArrowheads="1"/>
          </p:cNvSpPr>
          <p:nvPr/>
        </p:nvSpPr>
        <p:spPr bwMode="auto">
          <a:xfrm>
            <a:off x="1718602" y="1963192"/>
            <a:ext cx="2615809" cy="253916"/>
          </a:xfrm>
          <a:prstGeom prst="rect">
            <a:avLst/>
          </a:prstGeom>
          <a:noFill/>
          <a:ln>
            <a:noFill/>
          </a:ln>
        </p:spPr>
        <p:txBody>
          <a:bodyPr wrap="square">
            <a:spAutoFit/>
          </a:bodyPr>
          <a:lstStyle/>
          <a:p>
            <a:pPr>
              <a:defRPr/>
            </a:pPr>
            <a:r>
              <a:rPr lang="ja-JP" altLang="en-US" sz="1050" b="1" dirty="0">
                <a:solidFill>
                  <a:schemeClr val="bg1"/>
                </a:solidFill>
                <a:latin typeface="+mn-ea"/>
                <a:cs typeface="メイリオ" pitchFamily="50" charset="-128"/>
              </a:rPr>
              <a:t>商品パッケージ料金</a:t>
            </a:r>
            <a:endParaRPr lang="en-US" altLang="ja-JP" sz="1000" b="1" dirty="0">
              <a:solidFill>
                <a:schemeClr val="bg1"/>
              </a:solidFill>
              <a:latin typeface="+mn-ea"/>
              <a:cs typeface="メイリオ" pitchFamily="50" charset="-128"/>
            </a:endParaRPr>
          </a:p>
        </p:txBody>
      </p:sp>
      <p:sp>
        <p:nvSpPr>
          <p:cNvPr id="115" name="Rectangle 7">
            <a:extLst>
              <a:ext uri="{FF2B5EF4-FFF2-40B4-BE49-F238E27FC236}">
                <a16:creationId xmlns:a16="http://schemas.microsoft.com/office/drawing/2014/main" id="{6CF35387-1587-4185-B190-D4E5D18D9ED4}"/>
              </a:ext>
            </a:extLst>
          </p:cNvPr>
          <p:cNvSpPr>
            <a:spLocks noChangeArrowheads="1"/>
          </p:cNvSpPr>
          <p:nvPr/>
        </p:nvSpPr>
        <p:spPr bwMode="auto">
          <a:xfrm>
            <a:off x="3646674" y="4867706"/>
            <a:ext cx="8545326" cy="1869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・掲載期間</a:t>
            </a:r>
            <a:r>
              <a:rPr lang="ja-JP" altLang="en-US" sz="1050">
                <a:solidFill>
                  <a:schemeClr val="accent3"/>
                </a:solidFill>
                <a:latin typeface="メイリオ" panose="020B0604030504040204" pitchFamily="50" charset="-128"/>
                <a:ea typeface="メイリオ" panose="020B0604030504040204" pitchFamily="50" charset="-128"/>
                <a:cs typeface="メイリオ" pitchFamily="50" charset="-128"/>
              </a:rPr>
              <a:t>：</a:t>
            </a:r>
            <a:r>
              <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rPr>
              <a:t>2024</a:t>
            </a:r>
            <a:r>
              <a:rPr lang="ja-JP" altLang="en-US" sz="1050">
                <a:solidFill>
                  <a:schemeClr val="accent3"/>
                </a:solidFill>
                <a:latin typeface="メイリオ" panose="020B0604030504040204" pitchFamily="50" charset="-128"/>
                <a:ea typeface="メイリオ" panose="020B0604030504040204" pitchFamily="50" charset="-128"/>
                <a:cs typeface="メイリオ" pitchFamily="50" charset="-128"/>
              </a:rPr>
              <a:t>年</a:t>
            </a:r>
            <a:r>
              <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rPr>
              <a:t>8</a:t>
            </a:r>
            <a:r>
              <a:rPr lang="ja-JP" altLang="en-US" sz="1050">
                <a:solidFill>
                  <a:schemeClr val="accent3"/>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rPr>
              <a:t>7</a:t>
            </a:r>
            <a:r>
              <a:rPr lang="ja-JP" altLang="en-US" sz="1050">
                <a:solidFill>
                  <a:schemeClr val="accent3"/>
                </a:solidFill>
                <a:latin typeface="メイリオ" panose="020B0604030504040204" pitchFamily="50" charset="-128"/>
                <a:ea typeface="メイリオ" panose="020B0604030504040204" pitchFamily="50" charset="-128"/>
                <a:cs typeface="メイリオ" pitchFamily="50" charset="-128"/>
              </a:rPr>
              <a:t>日</a:t>
            </a: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a:t>
            </a:r>
            <a:r>
              <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rPr>
              <a:t>8</a:t>
            </a:r>
            <a:r>
              <a:rPr lang="ja-JP" altLang="en-US" sz="1050">
                <a:solidFill>
                  <a:schemeClr val="accent3"/>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rPr>
              <a:t>23</a:t>
            </a:r>
            <a:r>
              <a:rPr lang="ja-JP" altLang="en-US" sz="1050">
                <a:solidFill>
                  <a:schemeClr val="accent3"/>
                </a:solidFill>
                <a:latin typeface="メイリオ" panose="020B0604030504040204" pitchFamily="50" charset="-128"/>
                <a:ea typeface="メイリオ" panose="020B0604030504040204" pitchFamily="50" charset="-128"/>
                <a:cs typeface="メイリオ" pitchFamily="50" charset="-128"/>
              </a:rPr>
              <a:t>日 </a:t>
            </a: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予定（休養日</a:t>
            </a:r>
            <a:r>
              <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rPr>
              <a:t>3</a:t>
            </a: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日を含む）</a:t>
            </a:r>
          </a:p>
          <a:p>
            <a:pPr>
              <a:defRPr/>
            </a:pPr>
            <a:r>
              <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大会が終了した日付で掲載が終了となります。雨天順延など大会日程が延びた場合は</a:t>
            </a:r>
            <a:r>
              <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rPr>
              <a:t>8</a:t>
            </a:r>
            <a:r>
              <a:rPr lang="ja-JP" altLang="en-US" sz="1050">
                <a:solidFill>
                  <a:schemeClr val="accent3"/>
                </a:solidFill>
                <a:latin typeface="メイリオ" panose="020B0604030504040204" pitchFamily="50" charset="-128"/>
                <a:ea typeface="メイリオ" panose="020B0604030504040204" pitchFamily="50" charset="-128"/>
                <a:cs typeface="メイリオ" pitchFamily="50" charset="-128"/>
              </a:rPr>
              <a:t>月</a:t>
            </a:r>
            <a:r>
              <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rPr>
              <a:t>24</a:t>
            </a:r>
            <a:r>
              <a:rPr lang="ja-JP" altLang="en-US" sz="1050">
                <a:solidFill>
                  <a:schemeClr val="accent3"/>
                </a:solidFill>
                <a:latin typeface="メイリオ" panose="020B0604030504040204" pitchFamily="50" charset="-128"/>
                <a:ea typeface="メイリオ" panose="020B0604030504040204" pitchFamily="50" charset="-128"/>
                <a:cs typeface="メイリオ" pitchFamily="50" charset="-128"/>
              </a:rPr>
              <a:t>日</a:t>
            </a: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以降も掲載いたしますが、</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料金に変更はございません。</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・金額表示は、消費税を含みません。金額表示は、代理店手数料を含みます。</a:t>
            </a:r>
          </a:p>
          <a:p>
            <a:pPr>
              <a:defRPr/>
            </a:pP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・再生回数は想定であり、これを保障するものではありません。</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・事前提案可否が必須になります。</a:t>
            </a:r>
          </a:p>
          <a:p>
            <a:pPr>
              <a:defRPr/>
            </a:pPr>
            <a:r>
              <a:rPr lang="ja-JP" altLang="en-US" sz="1050">
                <a:solidFill>
                  <a:schemeClr val="accent3"/>
                </a:solidFill>
                <a:latin typeface="メイリオ"/>
                <a:ea typeface="メイリオ"/>
                <a:cs typeface="メイリオ" pitchFamily="50" charset="-128"/>
              </a:rPr>
              <a:t>・朝日新聞社の広告審査基準、朝日放送テレビの放送基準に準拠した審査に加え、スポーツナビのプラットフォーム側の審査が必要です。</a:t>
            </a:r>
            <a:endParaRPr lang="en-US" altLang="ja-JP" sz="1050" dirty="0">
              <a:solidFill>
                <a:schemeClr val="accent3"/>
              </a:solidFill>
              <a:latin typeface="メイリオ"/>
              <a:ea typeface="メイリオ"/>
              <a:cs typeface="メイリオ" pitchFamily="50" charset="-128"/>
            </a:endParaRPr>
          </a:p>
          <a:p>
            <a:pPr>
              <a:defRPr/>
            </a:pPr>
            <a:endPar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endParaRPr>
          </a:p>
          <a:p>
            <a:pPr>
              <a:defRPr/>
            </a:pPr>
            <a:endPar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日本高校野球連盟および、朝日</a:t>
            </a:r>
            <a:r>
              <a:rPr lang="ja-JP" altLang="en-US" sz="1050">
                <a:solidFill>
                  <a:schemeClr val="accent3"/>
                </a:solidFill>
                <a:latin typeface="メイリオ" panose="020B0604030504040204" pitchFamily="50" charset="-128"/>
                <a:ea typeface="メイリオ" panose="020B0604030504040204" pitchFamily="50" charset="-128"/>
                <a:cs typeface="メイリオ" pitchFamily="50" charset="-128"/>
              </a:rPr>
              <a:t>新聞社、</a:t>
            </a:r>
            <a:r>
              <a:rPr lang="en-US" altLang="ja-JP" sz="1050" dirty="0">
                <a:solidFill>
                  <a:schemeClr val="accent3"/>
                </a:solidFill>
                <a:latin typeface="メイリオ" panose="020B0604030504040204" pitchFamily="50" charset="-128"/>
                <a:ea typeface="メイリオ" panose="020B0604030504040204" pitchFamily="50" charset="-128"/>
                <a:cs typeface="メイリオ" pitchFamily="50" charset="-128"/>
              </a:rPr>
              <a:t>LINE</a:t>
            </a:r>
            <a:r>
              <a:rPr lang="ja-JP" altLang="en-US" sz="1050">
                <a:solidFill>
                  <a:schemeClr val="accent3"/>
                </a:solidFill>
                <a:latin typeface="メイリオ" panose="020B0604030504040204" pitchFamily="50" charset="-128"/>
                <a:ea typeface="メイリオ" panose="020B0604030504040204" pitchFamily="50" charset="-128"/>
                <a:cs typeface="メイリオ" pitchFamily="50" charset="-128"/>
              </a:rPr>
              <a:t>ヤフー</a:t>
            </a:r>
            <a:r>
              <a:rPr lang="ja-JP" altLang="en-US" sz="1050" dirty="0">
                <a:solidFill>
                  <a:schemeClr val="accent3"/>
                </a:solidFill>
                <a:latin typeface="メイリオ" panose="020B0604030504040204" pitchFamily="50" charset="-128"/>
                <a:ea typeface="メイリオ" panose="020B0604030504040204" pitchFamily="50" charset="-128"/>
                <a:cs typeface="メイリオ" pitchFamily="50" charset="-128"/>
              </a:rPr>
              <a:t>の規定により、掲載業種に制限があります。 </a:t>
            </a:r>
            <a:endParaRPr lang="en-US" altLang="ja-JP" sz="1050" b="1" dirty="0">
              <a:solidFill>
                <a:schemeClr val="accent3"/>
              </a:solidFill>
              <a:latin typeface="メイリオ" panose="020B0604030504040204" pitchFamily="50" charset="-128"/>
              <a:ea typeface="メイリオ" panose="020B0604030504040204" pitchFamily="50" charset="-128"/>
              <a:cs typeface="メイリオ" pitchFamily="50" charset="-128"/>
            </a:endParaRPr>
          </a:p>
          <a:p>
            <a:pPr>
              <a:defRPr/>
            </a:pPr>
            <a:r>
              <a:rPr lang="ja-JP" altLang="en-US" sz="1050" b="1">
                <a:solidFill>
                  <a:schemeClr val="accent6"/>
                </a:solidFill>
                <a:latin typeface="メイリオ"/>
                <a:ea typeface="メイリオ"/>
                <a:cs typeface="メイリオ" pitchFamily="50" charset="-128"/>
              </a:rPr>
              <a:t>お酒、たばこ、公営ギャンブル、パチンコ、貸金業、エステ系など、詳細はP23をご確認ください。不動産業種は掲載不可です。</a:t>
            </a:r>
            <a:endParaRPr lang="en-US" altLang="ja-JP" sz="1050" b="1" dirty="0">
              <a:solidFill>
                <a:schemeClr val="accent6"/>
              </a:solidFill>
              <a:latin typeface="メイリオ" panose="020B0604030504040204" pitchFamily="50" charset="-128"/>
              <a:ea typeface="メイリオ" panose="020B0604030504040204" pitchFamily="50" charset="-128"/>
              <a:cs typeface="メイリオ" pitchFamily="50" charset="-128"/>
            </a:endParaRPr>
          </a:p>
        </p:txBody>
      </p:sp>
      <p:sp>
        <p:nvSpPr>
          <p:cNvPr id="120" name="Rectangle 7">
            <a:extLst>
              <a:ext uri="{FF2B5EF4-FFF2-40B4-BE49-F238E27FC236}">
                <a16:creationId xmlns:a16="http://schemas.microsoft.com/office/drawing/2014/main" id="{7637C920-2637-4022-B37F-5C72D76811AB}"/>
              </a:ext>
            </a:extLst>
          </p:cNvPr>
          <p:cNvSpPr>
            <a:spLocks noChangeArrowheads="1"/>
          </p:cNvSpPr>
          <p:nvPr/>
        </p:nvSpPr>
        <p:spPr bwMode="auto">
          <a:xfrm>
            <a:off x="3901956" y="4106699"/>
            <a:ext cx="19273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1,000,000</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endParaRPr>
          </a:p>
        </p:txBody>
      </p:sp>
      <p:grpSp>
        <p:nvGrpSpPr>
          <p:cNvPr id="23" name="グループ化 22">
            <a:extLst>
              <a:ext uri="{FF2B5EF4-FFF2-40B4-BE49-F238E27FC236}">
                <a16:creationId xmlns:a16="http://schemas.microsoft.com/office/drawing/2014/main" id="{C03C8994-93A5-4ADA-AA7F-A5CADABC6149}"/>
              </a:ext>
            </a:extLst>
          </p:cNvPr>
          <p:cNvGrpSpPr/>
          <p:nvPr/>
        </p:nvGrpSpPr>
        <p:grpSpPr>
          <a:xfrm>
            <a:off x="5356169" y="3051012"/>
            <a:ext cx="1487275" cy="845954"/>
            <a:chOff x="3085736" y="3924640"/>
            <a:chExt cx="1071243" cy="569001"/>
          </a:xfrm>
        </p:grpSpPr>
        <p:sp>
          <p:nvSpPr>
            <p:cNvPr id="153" name="正方形/長方形 152">
              <a:extLst>
                <a:ext uri="{FF2B5EF4-FFF2-40B4-BE49-F238E27FC236}">
                  <a16:creationId xmlns:a16="http://schemas.microsoft.com/office/drawing/2014/main" id="{B0295E75-CF3C-420E-AD23-95630B3FC068}"/>
                </a:ext>
              </a:extLst>
            </p:cNvPr>
            <p:cNvSpPr/>
            <p:nvPr/>
          </p:nvSpPr>
          <p:spPr>
            <a:xfrm>
              <a:off x="3085736" y="4183118"/>
              <a:ext cx="981563" cy="310523"/>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ミッドロール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4" name="正方形/長方形 153">
              <a:extLst>
                <a:ext uri="{FF2B5EF4-FFF2-40B4-BE49-F238E27FC236}">
                  <a16:creationId xmlns:a16="http://schemas.microsoft.com/office/drawing/2014/main" id="{018C9D78-3D59-4130-BBF4-FC796324528E}"/>
                </a:ext>
              </a:extLst>
            </p:cNvPr>
            <p:cNvSpPr/>
            <p:nvPr/>
          </p:nvSpPr>
          <p:spPr>
            <a:xfrm>
              <a:off x="3092416" y="3924640"/>
              <a:ext cx="981563" cy="186314"/>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5" name="右中かっこ 154">
              <a:extLst>
                <a:ext uri="{FF2B5EF4-FFF2-40B4-BE49-F238E27FC236}">
                  <a16:creationId xmlns:a16="http://schemas.microsoft.com/office/drawing/2014/main" id="{A6C6F3A2-68B3-4621-8FC8-74387BCEF3D4}"/>
                </a:ext>
              </a:extLst>
            </p:cNvPr>
            <p:cNvSpPr/>
            <p:nvPr/>
          </p:nvSpPr>
          <p:spPr bwMode="auto">
            <a:xfrm>
              <a:off x="3995340" y="3990017"/>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200" b="1">
                <a:latin typeface="メイリオ" panose="020B0604030504040204" pitchFamily="50" charset="-128"/>
                <a:ea typeface="メイリオ" panose="020B0604030504040204" pitchFamily="50" charset="-128"/>
              </a:endParaRPr>
            </a:p>
          </p:txBody>
        </p:sp>
      </p:grpSp>
      <p:grpSp>
        <p:nvGrpSpPr>
          <p:cNvPr id="25" name="グループ化 24">
            <a:extLst>
              <a:ext uri="{FF2B5EF4-FFF2-40B4-BE49-F238E27FC236}">
                <a16:creationId xmlns:a16="http://schemas.microsoft.com/office/drawing/2014/main" id="{7A5FBEAB-58A1-48EF-9C16-F8870956A066}"/>
              </a:ext>
            </a:extLst>
          </p:cNvPr>
          <p:cNvGrpSpPr/>
          <p:nvPr/>
        </p:nvGrpSpPr>
        <p:grpSpPr>
          <a:xfrm>
            <a:off x="5363603" y="3974190"/>
            <a:ext cx="1478001" cy="818496"/>
            <a:chOff x="3092416" y="4540328"/>
            <a:chExt cx="1064563" cy="550531"/>
          </a:xfrm>
        </p:grpSpPr>
        <p:sp>
          <p:nvSpPr>
            <p:cNvPr id="157" name="正方形/長方形 156">
              <a:extLst>
                <a:ext uri="{FF2B5EF4-FFF2-40B4-BE49-F238E27FC236}">
                  <a16:creationId xmlns:a16="http://schemas.microsoft.com/office/drawing/2014/main" id="{C3E28336-E764-4D3B-97C8-AF5BC1C10F7D}"/>
                </a:ext>
              </a:extLst>
            </p:cNvPr>
            <p:cNvSpPr/>
            <p:nvPr/>
          </p:nvSpPr>
          <p:spPr>
            <a:xfrm>
              <a:off x="3092416" y="4780337"/>
              <a:ext cx="981563" cy="310522"/>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ミッドロール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8" name="正方形/長方形 157">
              <a:extLst>
                <a:ext uri="{FF2B5EF4-FFF2-40B4-BE49-F238E27FC236}">
                  <a16:creationId xmlns:a16="http://schemas.microsoft.com/office/drawing/2014/main" id="{F41B9DE4-CB01-43C8-A1F2-DDEFDAA21788}"/>
                </a:ext>
              </a:extLst>
            </p:cNvPr>
            <p:cNvSpPr/>
            <p:nvPr/>
          </p:nvSpPr>
          <p:spPr>
            <a:xfrm>
              <a:off x="3092416" y="4540328"/>
              <a:ext cx="981563" cy="186313"/>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9" name="右中かっこ 158">
              <a:extLst>
                <a:ext uri="{FF2B5EF4-FFF2-40B4-BE49-F238E27FC236}">
                  <a16:creationId xmlns:a16="http://schemas.microsoft.com/office/drawing/2014/main" id="{43701B07-A81A-4638-AB48-9885948DE456}"/>
                </a:ext>
              </a:extLst>
            </p:cNvPr>
            <p:cNvSpPr/>
            <p:nvPr/>
          </p:nvSpPr>
          <p:spPr bwMode="auto">
            <a:xfrm>
              <a:off x="3995340" y="4605705"/>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200" b="1">
                <a:latin typeface="メイリオ" panose="020B0604030504040204" pitchFamily="50" charset="-128"/>
                <a:ea typeface="メイリオ" panose="020B0604030504040204" pitchFamily="50" charset="-128"/>
              </a:endParaRPr>
            </a:p>
          </p:txBody>
        </p:sp>
      </p:grpSp>
      <p:grpSp>
        <p:nvGrpSpPr>
          <p:cNvPr id="11" name="グループ化 10">
            <a:extLst>
              <a:ext uri="{FF2B5EF4-FFF2-40B4-BE49-F238E27FC236}">
                <a16:creationId xmlns:a16="http://schemas.microsoft.com/office/drawing/2014/main" id="{65322699-3326-9350-4E59-4F7E3145CE6B}"/>
              </a:ext>
            </a:extLst>
          </p:cNvPr>
          <p:cNvGrpSpPr/>
          <p:nvPr/>
        </p:nvGrpSpPr>
        <p:grpSpPr>
          <a:xfrm>
            <a:off x="1655171" y="2013128"/>
            <a:ext cx="8855085" cy="840600"/>
            <a:chOff x="527039" y="4148336"/>
            <a:chExt cx="5586707" cy="515200"/>
          </a:xfrm>
        </p:grpSpPr>
        <p:sp>
          <p:nvSpPr>
            <p:cNvPr id="12" name="正方形/長方形 11">
              <a:extLst>
                <a:ext uri="{FF2B5EF4-FFF2-40B4-BE49-F238E27FC236}">
                  <a16:creationId xmlns:a16="http://schemas.microsoft.com/office/drawing/2014/main" id="{536E14BE-2E1F-9297-4348-559BC96C2280}"/>
                </a:ext>
              </a:extLst>
            </p:cNvPr>
            <p:cNvSpPr/>
            <p:nvPr/>
          </p:nvSpPr>
          <p:spPr bwMode="auto">
            <a:xfrm>
              <a:off x="1785913" y="4152978"/>
              <a:ext cx="94091" cy="509076"/>
            </a:xfrm>
            <a:prstGeom prst="rect">
              <a:avLst/>
            </a:prstGeom>
            <a:solidFill>
              <a:schemeClr val="tx1">
                <a:lumMod val="75000"/>
                <a:lumOff val="2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b="1">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57B6E698-EB7C-D42A-8377-2536276D2700}"/>
                </a:ext>
              </a:extLst>
            </p:cNvPr>
            <p:cNvSpPr/>
            <p:nvPr/>
          </p:nvSpPr>
          <p:spPr bwMode="auto">
            <a:xfrm>
              <a:off x="529226" y="4152978"/>
              <a:ext cx="1254260" cy="509076"/>
            </a:xfrm>
            <a:prstGeom prst="rect">
              <a:avLst/>
            </a:prstGeom>
            <a:solidFill>
              <a:schemeClr val="accent1">
                <a:lumMod val="75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sp>
          <p:nvSpPr>
            <p:cNvPr id="24" name="正方形/長方形 23">
              <a:extLst>
                <a:ext uri="{FF2B5EF4-FFF2-40B4-BE49-F238E27FC236}">
                  <a16:creationId xmlns:a16="http://schemas.microsoft.com/office/drawing/2014/main" id="{C6B20977-E13A-C185-8772-0582F454581C}"/>
                </a:ext>
              </a:extLst>
            </p:cNvPr>
            <p:cNvSpPr/>
            <p:nvPr/>
          </p:nvSpPr>
          <p:spPr bwMode="auto">
            <a:xfrm>
              <a:off x="527039" y="4148336"/>
              <a:ext cx="5586707" cy="515200"/>
            </a:xfrm>
            <a:prstGeom prst="rect">
              <a:avLst/>
            </a:prstGeom>
            <a:noFill/>
            <a:ln w="9525" cap="flat" cmpd="sng" algn="ctr">
              <a:solidFill>
                <a:schemeClr val="bg1">
                  <a:lumMod val="6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600" b="1" dirty="0">
                <a:latin typeface="メイリオ" panose="020B0604030504040204" pitchFamily="50" charset="-128"/>
                <a:ea typeface="メイリオ" panose="020B0604030504040204" pitchFamily="50" charset="-128"/>
              </a:endParaRPr>
            </a:p>
          </p:txBody>
        </p:sp>
      </p:grpSp>
      <p:sp>
        <p:nvSpPr>
          <p:cNvPr id="27" name="Rectangle 7">
            <a:extLst>
              <a:ext uri="{FF2B5EF4-FFF2-40B4-BE49-F238E27FC236}">
                <a16:creationId xmlns:a16="http://schemas.microsoft.com/office/drawing/2014/main" id="{2AA27129-C71B-C81A-9577-DCF9B7B704AC}"/>
              </a:ext>
            </a:extLst>
          </p:cNvPr>
          <p:cNvSpPr>
            <a:spLocks noChangeArrowheads="1"/>
          </p:cNvSpPr>
          <p:nvPr/>
        </p:nvSpPr>
        <p:spPr bwMode="auto">
          <a:xfrm>
            <a:off x="3865179" y="2314720"/>
            <a:ext cx="224540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  </a:t>
            </a:r>
            <a:r>
              <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5,000,000</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32" name="Rectangle 7">
            <a:extLst>
              <a:ext uri="{FF2B5EF4-FFF2-40B4-BE49-F238E27FC236}">
                <a16:creationId xmlns:a16="http://schemas.microsoft.com/office/drawing/2014/main" id="{798A7259-3BC8-00CA-F0F8-5615E16161F5}"/>
              </a:ext>
            </a:extLst>
          </p:cNvPr>
          <p:cNvSpPr>
            <a:spLocks noChangeArrowheads="1"/>
          </p:cNvSpPr>
          <p:nvPr/>
        </p:nvSpPr>
        <p:spPr bwMode="auto">
          <a:xfrm>
            <a:off x="1787273" y="2181111"/>
            <a:ext cx="1738850" cy="584775"/>
          </a:xfrm>
          <a:prstGeom prst="rect">
            <a:avLst/>
          </a:prstGeom>
          <a:noFill/>
          <a:ln>
            <a:noFill/>
          </a:ln>
        </p:spPr>
        <p:txBody>
          <a:bodyPr wrap="square">
            <a:spAutoFit/>
          </a:bodyPr>
          <a:lstStyle/>
          <a:p>
            <a:pPr algn="ctr">
              <a:defRPr/>
            </a:pP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スタンダード</a:t>
            </a:r>
            <a:endPar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rPr>
              <a:t>500</a:t>
            </a: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39" name="正方形/長方形 38">
            <a:extLst>
              <a:ext uri="{FF2B5EF4-FFF2-40B4-BE49-F238E27FC236}">
                <a16:creationId xmlns:a16="http://schemas.microsoft.com/office/drawing/2014/main" id="{D4B0C7B8-E094-E2F7-90B6-CEBC3FD547A3}"/>
              </a:ext>
            </a:extLst>
          </p:cNvPr>
          <p:cNvSpPr/>
          <p:nvPr/>
        </p:nvSpPr>
        <p:spPr>
          <a:xfrm>
            <a:off x="6882069" y="2279757"/>
            <a:ext cx="3522658" cy="338554"/>
          </a:xfrm>
          <a:prstGeom prst="rect">
            <a:avLst/>
          </a:prstGeom>
        </p:spPr>
        <p:txBody>
          <a:bodyPr wrap="square">
            <a:spAutoFit/>
          </a:bodyPr>
          <a:lstStyle/>
          <a:p>
            <a:r>
              <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1,388,888</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回再生想定　</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3.6 </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endParaRPr>
          </a:p>
        </p:txBody>
      </p:sp>
      <p:grpSp>
        <p:nvGrpSpPr>
          <p:cNvPr id="40" name="グループ化 39">
            <a:extLst>
              <a:ext uri="{FF2B5EF4-FFF2-40B4-BE49-F238E27FC236}">
                <a16:creationId xmlns:a16="http://schemas.microsoft.com/office/drawing/2014/main" id="{E2AD527C-21EB-DBF3-FDEF-4DCFE5317ACA}"/>
              </a:ext>
            </a:extLst>
          </p:cNvPr>
          <p:cNvGrpSpPr/>
          <p:nvPr/>
        </p:nvGrpSpPr>
        <p:grpSpPr>
          <a:xfrm>
            <a:off x="5363603" y="2144078"/>
            <a:ext cx="1478001" cy="848230"/>
            <a:chOff x="3092416" y="3924640"/>
            <a:chExt cx="1064563" cy="570529"/>
          </a:xfrm>
        </p:grpSpPr>
        <p:sp>
          <p:nvSpPr>
            <p:cNvPr id="41" name="正方形/長方形 40">
              <a:extLst>
                <a:ext uri="{FF2B5EF4-FFF2-40B4-BE49-F238E27FC236}">
                  <a16:creationId xmlns:a16="http://schemas.microsoft.com/office/drawing/2014/main" id="{BDC1B974-114F-44F7-71A6-8FD6DF355A8E}"/>
                </a:ext>
              </a:extLst>
            </p:cNvPr>
            <p:cNvSpPr/>
            <p:nvPr/>
          </p:nvSpPr>
          <p:spPr>
            <a:xfrm>
              <a:off x="3092416" y="4184648"/>
              <a:ext cx="981563" cy="310521"/>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ミッドロール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2" name="正方形/長方形 41">
              <a:extLst>
                <a:ext uri="{FF2B5EF4-FFF2-40B4-BE49-F238E27FC236}">
                  <a16:creationId xmlns:a16="http://schemas.microsoft.com/office/drawing/2014/main" id="{A9864934-B933-2961-E7AC-EACFD69B4915}"/>
                </a:ext>
              </a:extLst>
            </p:cNvPr>
            <p:cNvSpPr/>
            <p:nvPr/>
          </p:nvSpPr>
          <p:spPr>
            <a:xfrm>
              <a:off x="3092416" y="3924640"/>
              <a:ext cx="981563" cy="186313"/>
            </a:xfrm>
            <a:prstGeom prst="rect">
              <a:avLst/>
            </a:prstGeom>
          </p:spPr>
          <p:txBody>
            <a:bodyPr wrap="square">
              <a:spAutoFit/>
            </a:bodyPr>
            <a:lstStyle/>
            <a:p>
              <a:pPr lvl="0" algn="r"/>
              <a:r>
                <a:rPr lang="ja-JP" altLang="en-US"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rPr>
                <a:t>プリロール</a:t>
              </a:r>
              <a:endParaRPr lang="en-US" altLang="ja-JP" sz="1200" dirty="0">
                <a:solidFill>
                  <a:srgbClr val="595959"/>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43" name="右中かっこ 42">
              <a:extLst>
                <a:ext uri="{FF2B5EF4-FFF2-40B4-BE49-F238E27FC236}">
                  <a16:creationId xmlns:a16="http://schemas.microsoft.com/office/drawing/2014/main" id="{C14075F4-5D63-CFAF-4241-D8C1BF8A3E9B}"/>
                </a:ext>
              </a:extLst>
            </p:cNvPr>
            <p:cNvSpPr/>
            <p:nvPr/>
          </p:nvSpPr>
          <p:spPr bwMode="auto">
            <a:xfrm>
              <a:off x="3995340" y="3990017"/>
              <a:ext cx="161639" cy="262651"/>
            </a:xfrm>
            <a:prstGeom prst="rightBrace">
              <a:avLst>
                <a:gd name="adj1" fmla="val 0"/>
                <a:gd name="adj2" fmla="val 50000"/>
              </a:avLst>
            </a:prstGeom>
            <a:noFill/>
            <a:ln w="6350" cap="flat" cmpd="sng" algn="ctr">
              <a:solidFill>
                <a:schemeClr val="tx1">
                  <a:lumMod val="50000"/>
                  <a:lumOff val="5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ja-JP" altLang="en-US" sz="1200" b="1">
                <a:latin typeface="メイリオ" panose="020B0604030504040204" pitchFamily="50" charset="-128"/>
                <a:ea typeface="メイリオ" panose="020B0604030504040204" pitchFamily="50" charset="-128"/>
              </a:endParaRPr>
            </a:p>
          </p:txBody>
        </p:sp>
      </p:grpSp>
      <p:sp>
        <p:nvSpPr>
          <p:cNvPr id="68" name="テキスト プレースホルダー 26">
            <a:extLst>
              <a:ext uri="{FF2B5EF4-FFF2-40B4-BE49-F238E27FC236}">
                <a16:creationId xmlns:a16="http://schemas.microsoft.com/office/drawing/2014/main" id="{39DDF5D9-5561-5B7D-D208-A4F6A6FD982F}"/>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広告商品メニュー</a:t>
            </a:r>
            <a:endParaRPr lang="en-US" altLang="ja-JP" b="1" dirty="0">
              <a:solidFill>
                <a:schemeClr val="accent3"/>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5341624B-7E2F-5C9D-A92E-EE51D2E97F16}"/>
              </a:ext>
            </a:extLst>
          </p:cNvPr>
          <p:cNvSpPr/>
          <p:nvPr/>
        </p:nvSpPr>
        <p:spPr>
          <a:xfrm>
            <a:off x="334962" y="1009745"/>
            <a:ext cx="11522076" cy="8724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ご予算に合わせてプランのご選択が可能</a:t>
            </a:r>
          </a:p>
        </p:txBody>
      </p:sp>
      <p:sp>
        <p:nvSpPr>
          <p:cNvPr id="7" name="Rectangle 7">
            <a:extLst>
              <a:ext uri="{FF2B5EF4-FFF2-40B4-BE49-F238E27FC236}">
                <a16:creationId xmlns:a16="http://schemas.microsoft.com/office/drawing/2014/main" id="{2663C9EC-4E17-501A-0A34-FB6083F578B6}"/>
              </a:ext>
            </a:extLst>
          </p:cNvPr>
          <p:cNvSpPr>
            <a:spLocks noChangeArrowheads="1"/>
          </p:cNvSpPr>
          <p:nvPr/>
        </p:nvSpPr>
        <p:spPr bwMode="auto">
          <a:xfrm>
            <a:off x="1828165" y="3086858"/>
            <a:ext cx="1738850" cy="584775"/>
          </a:xfrm>
          <a:prstGeom prst="rect">
            <a:avLst/>
          </a:prstGeom>
          <a:noFill/>
          <a:ln>
            <a:noFill/>
          </a:ln>
        </p:spPr>
        <p:txBody>
          <a:bodyPr wrap="square">
            <a:spAutoFit/>
          </a:bodyPr>
          <a:lstStyle/>
          <a:p>
            <a:pPr algn="ctr">
              <a:defRPr/>
            </a:pP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スタンダード</a:t>
            </a:r>
            <a:endPar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rPr>
              <a:t>300</a:t>
            </a: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8" name="Rectangle 7">
            <a:extLst>
              <a:ext uri="{FF2B5EF4-FFF2-40B4-BE49-F238E27FC236}">
                <a16:creationId xmlns:a16="http://schemas.microsoft.com/office/drawing/2014/main" id="{94BB7AC7-B098-23F5-2175-C403028A7662}"/>
              </a:ext>
            </a:extLst>
          </p:cNvPr>
          <p:cNvSpPr>
            <a:spLocks noChangeArrowheads="1"/>
          </p:cNvSpPr>
          <p:nvPr/>
        </p:nvSpPr>
        <p:spPr bwMode="auto">
          <a:xfrm>
            <a:off x="1819309" y="3977486"/>
            <a:ext cx="1738850" cy="584775"/>
          </a:xfrm>
          <a:prstGeom prst="rect">
            <a:avLst/>
          </a:prstGeom>
          <a:noFill/>
          <a:ln>
            <a:noFill/>
          </a:ln>
        </p:spPr>
        <p:txBody>
          <a:bodyPr wrap="square">
            <a:spAutoFit/>
          </a:bodyPr>
          <a:lstStyle/>
          <a:p>
            <a:pPr algn="ctr">
              <a:defRPr/>
            </a:pP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スタンダード</a:t>
            </a:r>
            <a:endPar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endParaRPr>
          </a:p>
          <a:p>
            <a:pPr algn="ctr">
              <a:defRPr/>
            </a:pP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a:t>
            </a:r>
            <a:r>
              <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rPr>
              <a:t>100</a:t>
            </a:r>
            <a:r>
              <a:rPr lang="ja-JP" altLang="en-US" sz="1600" b="1" dirty="0">
                <a:solidFill>
                  <a:schemeClr val="accent3"/>
                </a:solidFill>
                <a:latin typeface="メイリオ" panose="020B0604030504040204" pitchFamily="50" charset="-128"/>
                <a:ea typeface="メイリオ" panose="020B0604030504040204" pitchFamily="50" charset="-128"/>
                <a:cs typeface="メイリオ" pitchFamily="50" charset="-128"/>
              </a:rPr>
              <a:t>万円～）</a:t>
            </a:r>
            <a:endParaRPr lang="en-US" altLang="ja-JP" sz="16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13" name="正方形/長方形 12">
            <a:extLst>
              <a:ext uri="{FF2B5EF4-FFF2-40B4-BE49-F238E27FC236}">
                <a16:creationId xmlns:a16="http://schemas.microsoft.com/office/drawing/2014/main" id="{EFDE5579-5F3D-CB17-B1A4-EAA1F663B11E}"/>
              </a:ext>
            </a:extLst>
          </p:cNvPr>
          <p:cNvSpPr/>
          <p:nvPr/>
        </p:nvSpPr>
        <p:spPr>
          <a:xfrm>
            <a:off x="6915521" y="3185200"/>
            <a:ext cx="3522658" cy="338554"/>
          </a:xfrm>
          <a:prstGeom prst="rect">
            <a:avLst/>
          </a:prstGeom>
        </p:spPr>
        <p:txBody>
          <a:bodyPr wrap="square">
            <a:spAutoFit/>
          </a:bodyPr>
          <a:lstStyle/>
          <a:p>
            <a:r>
              <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789,473  </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回再生想定　</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3.8 </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14" name="正方形/長方形 13">
            <a:extLst>
              <a:ext uri="{FF2B5EF4-FFF2-40B4-BE49-F238E27FC236}">
                <a16:creationId xmlns:a16="http://schemas.microsoft.com/office/drawing/2014/main" id="{4F6F4398-5695-924D-801D-81B8A72603A4}"/>
              </a:ext>
            </a:extLst>
          </p:cNvPr>
          <p:cNvSpPr/>
          <p:nvPr/>
        </p:nvSpPr>
        <p:spPr>
          <a:xfrm>
            <a:off x="6902516" y="4112587"/>
            <a:ext cx="3522658" cy="338554"/>
          </a:xfrm>
          <a:prstGeom prst="rect">
            <a:avLst/>
          </a:prstGeom>
        </p:spPr>
        <p:txBody>
          <a:bodyPr wrap="square">
            <a:spAutoFit/>
          </a:bodyPr>
          <a:lstStyle/>
          <a:p>
            <a:r>
              <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250,000  </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 </a:t>
            </a:r>
            <a:r>
              <a:rPr lang="ja-JP" altLang="en-US" sz="12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回再生想定　</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a:t>
            </a:r>
            <a:r>
              <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4.0 </a:t>
            </a:r>
            <a:r>
              <a:rPr lang="ja-JP" altLang="en-US"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rPr>
              <a:t>円</a:t>
            </a:r>
            <a:endParaRPr lang="en-US" altLang="ja-JP" sz="1600" dirty="0">
              <a:solidFill>
                <a:schemeClr val="accent3"/>
              </a:solidFill>
              <a:latin typeface="メイリオ" panose="020B0604030504040204" pitchFamily="50" charset="-128"/>
              <a:ea typeface="メイリオ" panose="020B0604030504040204" pitchFamily="50" charset="-128"/>
              <a:cs typeface="Segoe UI" panose="020B0502040204020203" pitchFamily="34" charset="0"/>
            </a:endParaRPr>
          </a:p>
        </p:txBody>
      </p:sp>
      <p:sp>
        <p:nvSpPr>
          <p:cNvPr id="30" name="正方形/長方形 29">
            <a:extLst>
              <a:ext uri="{FF2B5EF4-FFF2-40B4-BE49-F238E27FC236}">
                <a16:creationId xmlns:a16="http://schemas.microsoft.com/office/drawing/2014/main" id="{028CDED2-3D81-1D74-C676-3B5F6060EF2E}"/>
              </a:ext>
            </a:extLst>
          </p:cNvPr>
          <p:cNvSpPr/>
          <p:nvPr/>
        </p:nvSpPr>
        <p:spPr>
          <a:xfrm>
            <a:off x="1655898" y="4788008"/>
            <a:ext cx="1990775" cy="1357470"/>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6"/>
                </a:solidFill>
                <a:latin typeface="メイリオ" panose="020B0604030504040204" pitchFamily="50" charset="-128"/>
                <a:ea typeface="メイリオ" panose="020B0604030504040204" pitchFamily="50" charset="-128"/>
              </a:rPr>
              <a:t>ご注意事項</a:t>
            </a:r>
            <a:endParaRPr kumimoji="1" lang="en-US" altLang="ja-JP" b="1" dirty="0">
              <a:solidFill>
                <a:schemeClr val="accent6"/>
              </a:solidFill>
              <a:latin typeface="メイリオ" panose="020B0604030504040204" pitchFamily="50" charset="-128"/>
              <a:ea typeface="メイリオ" panose="020B0604030504040204" pitchFamily="50" charset="-128"/>
            </a:endParaRPr>
          </a:p>
          <a:p>
            <a:pPr algn="ctr"/>
            <a:r>
              <a:rPr kumimoji="1" lang="en-US" altLang="ja-JP" sz="1000" b="1" dirty="0">
                <a:solidFill>
                  <a:schemeClr val="accent6"/>
                </a:solidFill>
                <a:latin typeface="メイリオ" panose="020B0604030504040204" pitchFamily="50" charset="-128"/>
                <a:ea typeface="メイリオ" panose="020B0604030504040204" pitchFamily="50" charset="-128"/>
              </a:rPr>
              <a:t>※</a:t>
            </a:r>
            <a:r>
              <a:rPr kumimoji="1" lang="ja-JP" altLang="en-US" sz="1000" b="1" dirty="0">
                <a:solidFill>
                  <a:schemeClr val="accent6"/>
                </a:solidFill>
                <a:latin typeface="メイリオ" panose="020B0604030504040204" pitchFamily="50" charset="-128"/>
                <a:ea typeface="メイリオ" panose="020B0604030504040204" pitchFamily="50" charset="-128"/>
              </a:rPr>
              <a:t>必ずお読みください</a:t>
            </a:r>
          </a:p>
        </p:txBody>
      </p:sp>
      <p:sp>
        <p:nvSpPr>
          <p:cNvPr id="31" name="正方形/長方形 30">
            <a:extLst>
              <a:ext uri="{FF2B5EF4-FFF2-40B4-BE49-F238E27FC236}">
                <a16:creationId xmlns:a16="http://schemas.microsoft.com/office/drawing/2014/main" id="{603B279F-B1BB-AD17-5690-74A03316BC73}"/>
              </a:ext>
            </a:extLst>
          </p:cNvPr>
          <p:cNvSpPr/>
          <p:nvPr/>
        </p:nvSpPr>
        <p:spPr>
          <a:xfrm>
            <a:off x="1655171" y="6296418"/>
            <a:ext cx="1990775" cy="421884"/>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chemeClr val="accent6"/>
                </a:solidFill>
                <a:latin typeface="メイリオ"/>
                <a:ea typeface="メイリオ"/>
              </a:rPr>
              <a:t>掲載</a:t>
            </a:r>
            <a:r>
              <a:rPr kumimoji="1" lang="ja-JP" altLang="en-US" b="1">
                <a:solidFill>
                  <a:schemeClr val="accent6"/>
                </a:solidFill>
                <a:latin typeface="メイリオ"/>
                <a:ea typeface="メイリオ"/>
              </a:rPr>
              <a:t>制限</a:t>
            </a:r>
            <a:r>
              <a:rPr lang="ja-JP" altLang="en-US" b="1">
                <a:solidFill>
                  <a:schemeClr val="accent6"/>
                </a:solidFill>
                <a:latin typeface="メイリオ"/>
                <a:ea typeface="メイリオ"/>
              </a:rPr>
              <a:t>業種</a:t>
            </a:r>
            <a:endParaRPr lang="ja-JP" altLang="en-US" sz="1000" b="1" dirty="0">
              <a:solidFill>
                <a:schemeClr val="accent6"/>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0946349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7" name="二等辺三角形 2056">
            <a:extLst>
              <a:ext uri="{FF2B5EF4-FFF2-40B4-BE49-F238E27FC236}">
                <a16:creationId xmlns:a16="http://schemas.microsoft.com/office/drawing/2014/main" id="{A66F99BF-CF91-FD03-B305-29F2BB6CC15D}"/>
              </a:ext>
            </a:extLst>
          </p:cNvPr>
          <p:cNvSpPr/>
          <p:nvPr/>
        </p:nvSpPr>
        <p:spPr>
          <a:xfrm rot="8107110">
            <a:off x="1451925" y="4729791"/>
            <a:ext cx="119817" cy="37703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95" name="正方形/長方形 94">
            <a:extLst>
              <a:ext uri="{FF2B5EF4-FFF2-40B4-BE49-F238E27FC236}">
                <a16:creationId xmlns:a16="http://schemas.microsoft.com/office/drawing/2014/main" id="{DBD1FA1E-CF33-4348-BB20-354F055E3418}"/>
              </a:ext>
            </a:extLst>
          </p:cNvPr>
          <p:cNvSpPr/>
          <p:nvPr/>
        </p:nvSpPr>
        <p:spPr>
          <a:xfrm>
            <a:off x="390609" y="5947897"/>
            <a:ext cx="11410783" cy="795143"/>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numCol="2" spcCol="108000" rtlCol="0" anchor="ctr"/>
          <a:lstStyle/>
          <a:p>
            <a:pPr marL="171450" indent="-171450">
              <a:lnSpc>
                <a:spcPct val="120000"/>
              </a:lnSpc>
              <a:buFontTx/>
              <a:buChar char="※"/>
            </a:pPr>
            <a:r>
              <a:rPr kumimoji="1" lang="en-US" altLang="ja-JP" sz="1200" b="1" dirty="0">
                <a:solidFill>
                  <a:schemeClr val="accent3"/>
                </a:solidFill>
                <a:latin typeface="メイリオ" panose="020B0604030504040204" pitchFamily="50" charset="-128"/>
                <a:ea typeface="メイリオ" panose="020B0604030504040204" pitchFamily="50" charset="-128"/>
              </a:rPr>
              <a:t> </a:t>
            </a:r>
            <a:r>
              <a:rPr kumimoji="1" lang="ja-JP" altLang="en-US" sz="1200" b="1" dirty="0">
                <a:solidFill>
                  <a:schemeClr val="accent3"/>
                </a:solidFill>
                <a:latin typeface="メイリオ" panose="020B0604030504040204" pitchFamily="50" charset="-128"/>
                <a:ea typeface="メイリオ" panose="020B0604030504040204" pitchFamily="50" charset="-128"/>
              </a:rPr>
              <a:t>保証回数は</a:t>
            </a:r>
            <a:r>
              <a:rPr kumimoji="1" lang="en-US" altLang="ja-JP" sz="1200" b="1" dirty="0">
                <a:solidFill>
                  <a:schemeClr val="accent3"/>
                </a:solidFill>
                <a:latin typeface="メイリオ" panose="020B0604030504040204" pitchFamily="50" charset="-128"/>
                <a:ea typeface="メイリオ" panose="020B0604030504040204" pitchFamily="50" charset="-128"/>
              </a:rPr>
              <a:t>PC</a:t>
            </a:r>
            <a:r>
              <a:rPr kumimoji="1" lang="ja-JP" altLang="en-US" sz="1200" b="1" dirty="0">
                <a:solidFill>
                  <a:schemeClr val="accent3"/>
                </a:solidFill>
                <a:latin typeface="メイリオ" panose="020B0604030504040204" pitchFamily="50" charset="-128"/>
                <a:ea typeface="メイリオ" panose="020B0604030504040204" pitchFamily="50" charset="-128"/>
              </a:rPr>
              <a:t>、</a:t>
            </a:r>
            <a:r>
              <a:rPr kumimoji="1" lang="en-US" altLang="ja-JP" sz="1200" b="1" dirty="0">
                <a:solidFill>
                  <a:schemeClr val="accent3"/>
                </a:solidFill>
                <a:latin typeface="メイリオ" panose="020B0604030504040204" pitchFamily="50" charset="-128"/>
                <a:ea typeface="メイリオ" panose="020B0604030504040204" pitchFamily="50" charset="-128"/>
              </a:rPr>
              <a:t>SP</a:t>
            </a:r>
            <a:r>
              <a:rPr kumimoji="1" lang="ja-JP" altLang="en-US" sz="1200" b="1" dirty="0">
                <a:solidFill>
                  <a:schemeClr val="accent3"/>
                </a:solidFill>
                <a:latin typeface="メイリオ" panose="020B0604030504040204" pitchFamily="50" charset="-128"/>
                <a:ea typeface="メイリオ" panose="020B0604030504040204" pitchFamily="50" charset="-128"/>
              </a:rPr>
              <a:t>、</a:t>
            </a:r>
            <a:r>
              <a:rPr kumimoji="1" lang="en-US" altLang="ja-JP" sz="1200" b="1" dirty="0">
                <a:solidFill>
                  <a:schemeClr val="accent3"/>
                </a:solidFill>
                <a:latin typeface="メイリオ" panose="020B0604030504040204" pitchFamily="50" charset="-128"/>
                <a:ea typeface="メイリオ" panose="020B0604030504040204" pitchFamily="50" charset="-128"/>
              </a:rPr>
              <a:t>APP</a:t>
            </a:r>
            <a:r>
              <a:rPr kumimoji="1" lang="ja-JP" altLang="en-US" sz="1200" b="1" dirty="0">
                <a:solidFill>
                  <a:schemeClr val="accent3"/>
                </a:solidFill>
                <a:latin typeface="メイリオ" panose="020B0604030504040204" pitchFamily="50" charset="-128"/>
                <a:ea typeface="メイリオ" panose="020B0604030504040204" pitchFamily="50" charset="-128"/>
              </a:rPr>
              <a:t>のすべてを含む</a:t>
            </a:r>
            <a:endParaRPr kumimoji="1" lang="en-US" altLang="ja-JP" sz="1200" b="1" dirty="0">
              <a:solidFill>
                <a:schemeClr val="accent3"/>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chemeClr val="accent3"/>
                </a:solidFill>
                <a:latin typeface="メイリオ" panose="020B0604030504040204" pitchFamily="50" charset="-128"/>
                <a:ea typeface="メイリオ" panose="020B0604030504040204" pitchFamily="50" charset="-128"/>
              </a:rPr>
              <a:t>PC</a:t>
            </a:r>
            <a:r>
              <a:rPr kumimoji="1" lang="ja-JP" altLang="en-US" sz="1200" b="1" dirty="0">
                <a:solidFill>
                  <a:schemeClr val="accent3"/>
                </a:solidFill>
                <a:latin typeface="メイリオ" panose="020B0604030504040204" pitchFamily="50" charset="-128"/>
                <a:ea typeface="メイリオ" panose="020B0604030504040204" pitchFamily="50" charset="-128"/>
              </a:rPr>
              <a:t>／</a:t>
            </a:r>
            <a:r>
              <a:rPr kumimoji="1" lang="en-US" altLang="ja-JP" sz="1200" b="1" dirty="0">
                <a:solidFill>
                  <a:schemeClr val="accent3"/>
                </a:solidFill>
                <a:latin typeface="メイリオ" panose="020B0604030504040204" pitchFamily="50" charset="-128"/>
                <a:ea typeface="メイリオ" panose="020B0604030504040204" pitchFamily="50" charset="-128"/>
              </a:rPr>
              <a:t>SP</a:t>
            </a:r>
            <a:r>
              <a:rPr kumimoji="1" lang="ja-JP" altLang="en-US" sz="1200" b="1" dirty="0">
                <a:solidFill>
                  <a:schemeClr val="accent3"/>
                </a:solidFill>
                <a:latin typeface="メイリオ" panose="020B0604030504040204" pitchFamily="50" charset="-128"/>
                <a:ea typeface="メイリオ" panose="020B0604030504040204" pitchFamily="50" charset="-128"/>
              </a:rPr>
              <a:t>／</a:t>
            </a:r>
            <a:r>
              <a:rPr kumimoji="1" lang="en-US" altLang="ja-JP" sz="1200" b="1" dirty="0">
                <a:solidFill>
                  <a:schemeClr val="accent3"/>
                </a:solidFill>
                <a:latin typeface="メイリオ" panose="020B0604030504040204" pitchFamily="50" charset="-128"/>
                <a:ea typeface="メイリオ" panose="020B0604030504040204" pitchFamily="50" charset="-128"/>
              </a:rPr>
              <a:t>APP</a:t>
            </a:r>
            <a:r>
              <a:rPr kumimoji="1" lang="ja-JP" altLang="en-US" sz="1200" b="1" dirty="0">
                <a:solidFill>
                  <a:schemeClr val="accent3"/>
                </a:solidFill>
                <a:latin typeface="メイリオ" panose="020B0604030504040204" pitchFamily="50" charset="-128"/>
                <a:ea typeface="メイリオ" panose="020B0604030504040204" pitchFamily="50" charset="-128"/>
              </a:rPr>
              <a:t>の比率や掲載タイミング（プリ／ミッド）の指定はできません。</a:t>
            </a:r>
            <a:endParaRPr kumimoji="1" lang="en-US" altLang="ja-JP" sz="1200" b="1" dirty="0">
              <a:solidFill>
                <a:schemeClr val="accent3"/>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lang="en-US" altLang="ja-JP" sz="1200" b="1" dirty="0">
                <a:solidFill>
                  <a:schemeClr val="accent3"/>
                </a:solidFill>
                <a:latin typeface="メイリオ" panose="020B0604030504040204" pitchFamily="50" charset="-128"/>
                <a:ea typeface="メイリオ" panose="020B0604030504040204" pitchFamily="50" charset="-128"/>
              </a:rPr>
              <a:t> 30</a:t>
            </a:r>
            <a:r>
              <a:rPr lang="ja-JP" altLang="en-US" sz="1200" b="1" dirty="0">
                <a:solidFill>
                  <a:schemeClr val="accent3"/>
                </a:solidFill>
                <a:latin typeface="メイリオ" panose="020B0604030504040204" pitchFamily="50" charset="-128"/>
                <a:ea typeface="メイリオ" panose="020B0604030504040204" pitchFamily="50" charset="-128"/>
              </a:rPr>
              <a:t>秒素材はミッドロールのみで配信可能ですが、</a:t>
            </a:r>
            <a:r>
              <a:rPr lang="en-US" altLang="ja-JP" sz="1200" b="1" dirty="0">
                <a:solidFill>
                  <a:schemeClr val="accent3"/>
                </a:solidFill>
                <a:latin typeface="メイリオ" panose="020B0604030504040204" pitchFamily="50" charset="-128"/>
                <a:ea typeface="メイリオ" panose="020B0604030504040204" pitchFamily="50" charset="-128"/>
              </a:rPr>
              <a:t>2imp</a:t>
            </a:r>
            <a:r>
              <a:rPr lang="ja-JP" altLang="en-US" sz="1200" b="1" dirty="0">
                <a:solidFill>
                  <a:schemeClr val="accent3"/>
                </a:solidFill>
                <a:latin typeface="メイリオ" panose="020B0604030504040204" pitchFamily="50" charset="-128"/>
                <a:ea typeface="メイリオ" panose="020B0604030504040204" pitchFamily="50" charset="-128"/>
              </a:rPr>
              <a:t>扱いとなります。</a:t>
            </a:r>
            <a:endParaRPr kumimoji="1" lang="en-US" altLang="ja-JP" sz="1200" b="1" dirty="0">
              <a:solidFill>
                <a:schemeClr val="accent3"/>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en-US" altLang="ja-JP" sz="1200" b="1" dirty="0">
                <a:solidFill>
                  <a:srgbClr val="C00000"/>
                </a:solidFill>
                <a:latin typeface="メイリオ" panose="020B0604030504040204" pitchFamily="50" charset="-128"/>
                <a:ea typeface="メイリオ" panose="020B0604030504040204" pitchFamily="50" charset="-128"/>
              </a:rPr>
              <a:t> </a:t>
            </a:r>
            <a:r>
              <a:rPr kumimoji="1" lang="ja-JP" altLang="en-US" sz="1200" b="1" dirty="0">
                <a:solidFill>
                  <a:srgbClr val="C00000"/>
                </a:solidFill>
                <a:latin typeface="メイリオ" panose="020B0604030504040204" pitchFamily="50" charset="-128"/>
                <a:ea typeface="メイリオ" panose="020B0604030504040204" pitchFamily="50" charset="-128"/>
              </a:rPr>
              <a:t>広告は全て非クリッカブルとなります。</a:t>
            </a:r>
            <a:endParaRPr kumimoji="1" lang="en-US" altLang="ja-JP" sz="1200" b="1" dirty="0">
              <a:solidFill>
                <a:srgbClr val="C00000"/>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lang="en-US" altLang="ja-JP" sz="1200" b="1" dirty="0">
                <a:solidFill>
                  <a:srgbClr val="C00000"/>
                </a:solidFill>
                <a:latin typeface="メイリオ" panose="020B0604030504040204" pitchFamily="50" charset="-128"/>
                <a:ea typeface="メイリオ" panose="020B0604030504040204" pitchFamily="50" charset="-128"/>
              </a:rPr>
              <a:t> </a:t>
            </a:r>
            <a:r>
              <a:rPr lang="ja-JP" altLang="en-US" sz="1200" b="1" dirty="0">
                <a:solidFill>
                  <a:srgbClr val="C00000"/>
                </a:solidFill>
                <a:latin typeface="メイリオ" panose="020B0604030504040204" pitchFamily="50" charset="-128"/>
                <a:ea typeface="メイリオ" panose="020B0604030504040204" pitchFamily="50" charset="-128"/>
              </a:rPr>
              <a:t>動画広告は自動／ミュート再生の仕様となる予定です。</a:t>
            </a:r>
            <a:endParaRPr lang="en-US" altLang="ja-JP" sz="1200" b="1" dirty="0">
              <a:solidFill>
                <a:srgbClr val="C00000"/>
              </a:solidFill>
              <a:latin typeface="メイリオ" panose="020B0604030504040204" pitchFamily="50" charset="-128"/>
              <a:ea typeface="メイリオ" panose="020B0604030504040204" pitchFamily="50" charset="-128"/>
            </a:endParaRPr>
          </a:p>
          <a:p>
            <a:pPr marL="171450" indent="-171450">
              <a:lnSpc>
                <a:spcPct val="120000"/>
              </a:lnSpc>
              <a:buFontTx/>
              <a:buChar char="※"/>
            </a:pPr>
            <a:r>
              <a:rPr kumimoji="1" lang="ja-JP" altLang="en-US" sz="1200" b="1" dirty="0">
                <a:solidFill>
                  <a:srgbClr val="C00000"/>
                </a:solidFill>
                <a:latin typeface="メイリオ" panose="020B0604030504040204" pitchFamily="50" charset="-128"/>
                <a:ea typeface="メイリオ" panose="020B0604030504040204" pitchFamily="50" charset="-128"/>
              </a:rPr>
              <a:t>プリロールも段積み配信になる可能性があります。</a:t>
            </a:r>
            <a:endParaRPr kumimoji="1" lang="en-US" altLang="ja-JP" sz="1200" b="1" dirty="0">
              <a:solidFill>
                <a:srgbClr val="C00000"/>
              </a:solidFill>
              <a:latin typeface="メイリオ" panose="020B0604030504040204" pitchFamily="50" charset="-128"/>
              <a:ea typeface="メイリオ" panose="020B0604030504040204" pitchFamily="50" charset="-128"/>
            </a:endParaRPr>
          </a:p>
        </p:txBody>
      </p:sp>
      <p:sp>
        <p:nvSpPr>
          <p:cNvPr id="4" name="Rectangle 7">
            <a:extLst>
              <a:ext uri="{FF2B5EF4-FFF2-40B4-BE49-F238E27FC236}">
                <a16:creationId xmlns:a16="http://schemas.microsoft.com/office/drawing/2014/main" id="{A61981D1-9148-4681-8DD0-67D4567130D3}"/>
              </a:ext>
            </a:extLst>
          </p:cNvPr>
          <p:cNvSpPr>
            <a:spLocks noChangeArrowheads="1"/>
          </p:cNvSpPr>
          <p:nvPr/>
        </p:nvSpPr>
        <p:spPr bwMode="auto">
          <a:xfrm>
            <a:off x="1463509" y="4946875"/>
            <a:ext cx="2989545" cy="578882"/>
          </a:xfrm>
          <a:prstGeom prst="round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defRPr/>
            </a:pPr>
            <a:r>
              <a:rPr lang="ja-JP" altLang="en-US" sz="1600" b="1" dirty="0">
                <a:solidFill>
                  <a:schemeClr val="bg1"/>
                </a:solidFill>
                <a:latin typeface="メイリオ" panose="020B0604030504040204" pitchFamily="50" charset="-128"/>
                <a:ea typeface="メイリオ" panose="020B0604030504040204" pitchFamily="50" charset="-128"/>
                <a:cs typeface="メイリオ" pitchFamily="50" charset="-128"/>
              </a:rPr>
              <a:t>想定完全再生率</a:t>
            </a:r>
            <a:r>
              <a:rPr lang="ja-JP" altLang="en-US" sz="2000" b="1" dirty="0">
                <a:solidFill>
                  <a:schemeClr val="bg1"/>
                </a:solidFill>
                <a:latin typeface="メイリオ" panose="020B0604030504040204" pitchFamily="50" charset="-128"/>
                <a:ea typeface="メイリオ" panose="020B0604030504040204" pitchFamily="50" charset="-128"/>
                <a:cs typeface="メイリオ" pitchFamily="50" charset="-128"/>
              </a:rPr>
              <a:t>　</a:t>
            </a:r>
            <a:r>
              <a:rPr lang="en-US" altLang="ja-JP" sz="2800" b="1" dirty="0">
                <a:solidFill>
                  <a:schemeClr val="bg1"/>
                </a:solidFill>
                <a:latin typeface="メイリオ" panose="020B0604030504040204" pitchFamily="50" charset="-128"/>
                <a:ea typeface="メイリオ" panose="020B0604030504040204" pitchFamily="50" charset="-128"/>
                <a:cs typeface="メイリオ" pitchFamily="50" charset="-128"/>
              </a:rPr>
              <a:t>80</a:t>
            </a:r>
            <a:r>
              <a:rPr lang="ja-JP" altLang="en-US" sz="2800" b="1" dirty="0">
                <a:solidFill>
                  <a:schemeClr val="bg1"/>
                </a:solidFill>
                <a:latin typeface="メイリオ" panose="020B0604030504040204" pitchFamily="50" charset="-128"/>
                <a:ea typeface="メイリオ" panose="020B0604030504040204" pitchFamily="50" charset="-128"/>
                <a:cs typeface="メイリオ" pitchFamily="50" charset="-128"/>
              </a:rPr>
              <a:t>％</a:t>
            </a:r>
            <a:endParaRPr lang="en-US" altLang="ja-JP" sz="2000" b="1" dirty="0">
              <a:solidFill>
                <a:schemeClr val="bg1"/>
              </a:solidFill>
              <a:latin typeface="メイリオ" panose="020B0604030504040204" pitchFamily="50" charset="-128"/>
              <a:ea typeface="メイリオ" panose="020B0604030504040204" pitchFamily="50" charset="-128"/>
              <a:cs typeface="メイリオ" pitchFamily="50" charset="-128"/>
            </a:endParaRPr>
          </a:p>
        </p:txBody>
      </p:sp>
      <p:sp>
        <p:nvSpPr>
          <p:cNvPr id="35" name="Rectangle 7">
            <a:extLst>
              <a:ext uri="{FF2B5EF4-FFF2-40B4-BE49-F238E27FC236}">
                <a16:creationId xmlns:a16="http://schemas.microsoft.com/office/drawing/2014/main" id="{29D822FC-3E3D-4ADE-AB7B-D881A2BD0424}"/>
              </a:ext>
            </a:extLst>
          </p:cNvPr>
          <p:cNvSpPr>
            <a:spLocks noChangeArrowheads="1"/>
          </p:cNvSpPr>
          <p:nvPr/>
        </p:nvSpPr>
        <p:spPr bwMode="auto">
          <a:xfrm>
            <a:off x="8611357" y="3342213"/>
            <a:ext cx="1568157"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700" dirty="0">
                <a:solidFill>
                  <a:schemeClr val="bg1"/>
                </a:solidFill>
                <a:latin typeface="メイリオ" panose="020B0604030504040204" pitchFamily="50" charset="-128"/>
                <a:ea typeface="メイリオ" panose="020B0604030504040204" pitchFamily="50" charset="-128"/>
                <a:cs typeface="Meiryo UI" pitchFamily="50" charset="-128"/>
              </a:rPr>
              <a:t>ミッドロール広告</a:t>
            </a:r>
            <a:endParaRPr lang="en-US" altLang="ja-JP" sz="7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700" dirty="0">
                <a:solidFill>
                  <a:schemeClr val="bg1"/>
                </a:solidFill>
                <a:latin typeface="メイリオ" panose="020B0604030504040204" pitchFamily="50" charset="-128"/>
                <a:ea typeface="メイリオ" panose="020B0604030504040204" pitchFamily="50" charset="-128"/>
                <a:cs typeface="Meiryo UI" pitchFamily="50" charset="-128"/>
              </a:rPr>
              <a:t>　　　　　　</a:t>
            </a:r>
            <a:endParaRPr lang="en-US" altLang="ja-JP" sz="50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49" name="Rectangle 7">
            <a:extLst>
              <a:ext uri="{FF2B5EF4-FFF2-40B4-BE49-F238E27FC236}">
                <a16:creationId xmlns:a16="http://schemas.microsoft.com/office/drawing/2014/main" id="{DE90751C-D287-4F6F-BF3B-3B743B607621}"/>
              </a:ext>
            </a:extLst>
          </p:cNvPr>
          <p:cNvSpPr>
            <a:spLocks noChangeArrowheads="1"/>
          </p:cNvSpPr>
          <p:nvPr/>
        </p:nvSpPr>
        <p:spPr bwMode="auto">
          <a:xfrm>
            <a:off x="8574778" y="3564875"/>
            <a:ext cx="157532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50" name="Rectangle 7">
            <a:extLst>
              <a:ext uri="{FF2B5EF4-FFF2-40B4-BE49-F238E27FC236}">
                <a16:creationId xmlns:a16="http://schemas.microsoft.com/office/drawing/2014/main" id="{52E5408C-9E8F-424B-AFEB-F8BABD7E7B59}"/>
              </a:ext>
            </a:extLst>
          </p:cNvPr>
          <p:cNvSpPr>
            <a:spLocks noChangeArrowheads="1"/>
          </p:cNvSpPr>
          <p:nvPr/>
        </p:nvSpPr>
        <p:spPr bwMode="auto">
          <a:xfrm>
            <a:off x="9148753" y="4433363"/>
            <a:ext cx="104277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30</a:t>
            </a:r>
            <a:r>
              <a:rPr lang="ja-JP" altLang="en-US" sz="8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1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grpSp>
        <p:nvGrpSpPr>
          <p:cNvPr id="2053" name="グループ化 2052">
            <a:extLst>
              <a:ext uri="{FF2B5EF4-FFF2-40B4-BE49-F238E27FC236}">
                <a16:creationId xmlns:a16="http://schemas.microsoft.com/office/drawing/2014/main" id="{40F79B50-5EF0-E84E-3A4F-A78BBD640B54}"/>
              </a:ext>
            </a:extLst>
          </p:cNvPr>
          <p:cNvGrpSpPr/>
          <p:nvPr/>
        </p:nvGrpSpPr>
        <p:grpSpPr>
          <a:xfrm>
            <a:off x="7060646" y="2115025"/>
            <a:ext cx="2385533" cy="3171820"/>
            <a:chOff x="7260347" y="2196117"/>
            <a:chExt cx="2385533" cy="3171820"/>
          </a:xfrm>
        </p:grpSpPr>
        <p:sp>
          <p:nvSpPr>
            <p:cNvPr id="43" name="正方形/長方形 42">
              <a:extLst>
                <a:ext uri="{FF2B5EF4-FFF2-40B4-BE49-F238E27FC236}">
                  <a16:creationId xmlns:a16="http://schemas.microsoft.com/office/drawing/2014/main" id="{D0F8501E-F0A1-4D26-B259-134EAB6DAA8E}"/>
                </a:ext>
              </a:extLst>
            </p:cNvPr>
            <p:cNvSpPr/>
            <p:nvPr/>
          </p:nvSpPr>
          <p:spPr bwMode="auto">
            <a:xfrm>
              <a:off x="7488691" y="3542841"/>
              <a:ext cx="949654" cy="1166390"/>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nvGrpSpPr>
            <p:cNvPr id="23" name="グループ化 22">
              <a:extLst>
                <a:ext uri="{FF2B5EF4-FFF2-40B4-BE49-F238E27FC236}">
                  <a16:creationId xmlns:a16="http://schemas.microsoft.com/office/drawing/2014/main" id="{CFF52553-E005-4495-8DA7-CBCCC6A4C061}"/>
                </a:ext>
              </a:extLst>
            </p:cNvPr>
            <p:cNvGrpSpPr/>
            <p:nvPr/>
          </p:nvGrpSpPr>
          <p:grpSpPr>
            <a:xfrm>
              <a:off x="7260347" y="2206751"/>
              <a:ext cx="177473" cy="3161186"/>
              <a:chOff x="8057444" y="2919838"/>
              <a:chExt cx="157352" cy="3674428"/>
            </a:xfrm>
          </p:grpSpPr>
          <p:pic>
            <p:nvPicPr>
              <p:cNvPr id="24" name="図 23">
                <a:extLst>
                  <a:ext uri="{FF2B5EF4-FFF2-40B4-BE49-F238E27FC236}">
                    <a16:creationId xmlns:a16="http://schemas.microsoft.com/office/drawing/2014/main" id="{82958099-E837-491D-9B08-6C9D48207816}"/>
                  </a:ext>
                </a:extLst>
              </p:cNvPr>
              <p:cNvPicPr>
                <a:picLocks noChangeAspect="1"/>
              </p:cNvPicPr>
              <p:nvPr/>
            </p:nvPicPr>
            <p:blipFill rotWithShape="1">
              <a:blip r:embed="rId2"/>
              <a:srcRect r="9236"/>
              <a:stretch/>
            </p:blipFill>
            <p:spPr>
              <a:xfrm rot="5400000">
                <a:off x="7600604" y="5980074"/>
                <a:ext cx="1071033" cy="157351"/>
              </a:xfrm>
              <a:prstGeom prst="rect">
                <a:avLst/>
              </a:prstGeom>
            </p:spPr>
          </p:pic>
          <p:pic>
            <p:nvPicPr>
              <p:cNvPr id="25" name="図 24">
                <a:extLst>
                  <a:ext uri="{FF2B5EF4-FFF2-40B4-BE49-F238E27FC236}">
                    <a16:creationId xmlns:a16="http://schemas.microsoft.com/office/drawing/2014/main" id="{2FE4C63C-44E8-4E17-BE43-6705845C33B6}"/>
                  </a:ext>
                </a:extLst>
              </p:cNvPr>
              <p:cNvPicPr>
                <a:picLocks noChangeAspect="1"/>
              </p:cNvPicPr>
              <p:nvPr/>
            </p:nvPicPr>
            <p:blipFill rotWithShape="1">
              <a:blip r:embed="rId2"/>
              <a:srcRect r="9236"/>
              <a:stretch/>
            </p:blipFill>
            <p:spPr>
              <a:xfrm rot="5400000">
                <a:off x="7600604" y="5686924"/>
                <a:ext cx="1071033" cy="157351"/>
              </a:xfrm>
              <a:prstGeom prst="rect">
                <a:avLst/>
              </a:prstGeom>
            </p:spPr>
          </p:pic>
          <p:pic>
            <p:nvPicPr>
              <p:cNvPr id="26" name="図 25">
                <a:extLst>
                  <a:ext uri="{FF2B5EF4-FFF2-40B4-BE49-F238E27FC236}">
                    <a16:creationId xmlns:a16="http://schemas.microsoft.com/office/drawing/2014/main" id="{03A2F391-535E-4D7F-A352-2F949A9DB384}"/>
                  </a:ext>
                </a:extLst>
              </p:cNvPr>
              <p:cNvPicPr>
                <a:picLocks noChangeAspect="1"/>
              </p:cNvPicPr>
              <p:nvPr/>
            </p:nvPicPr>
            <p:blipFill>
              <a:blip r:embed="rId2"/>
              <a:stretch>
                <a:fillRect/>
              </a:stretch>
            </p:blipFill>
            <p:spPr>
              <a:xfrm rot="5400000">
                <a:off x="7546110" y="4591450"/>
                <a:ext cx="1180020" cy="157351"/>
              </a:xfrm>
              <a:prstGeom prst="rect">
                <a:avLst/>
              </a:prstGeom>
            </p:spPr>
          </p:pic>
          <p:pic>
            <p:nvPicPr>
              <p:cNvPr id="27" name="図 26">
                <a:extLst>
                  <a:ext uri="{FF2B5EF4-FFF2-40B4-BE49-F238E27FC236}">
                    <a16:creationId xmlns:a16="http://schemas.microsoft.com/office/drawing/2014/main" id="{C796018D-158B-43D2-99D4-AB0355D5ECFD}"/>
                  </a:ext>
                </a:extLst>
              </p:cNvPr>
              <p:cNvPicPr>
                <a:picLocks noChangeAspect="1"/>
              </p:cNvPicPr>
              <p:nvPr/>
            </p:nvPicPr>
            <p:blipFill>
              <a:blip r:embed="rId2"/>
              <a:stretch>
                <a:fillRect/>
              </a:stretch>
            </p:blipFill>
            <p:spPr>
              <a:xfrm rot="5400000">
                <a:off x="7546110" y="3431172"/>
                <a:ext cx="1180020" cy="157351"/>
              </a:xfrm>
              <a:prstGeom prst="rect">
                <a:avLst/>
              </a:prstGeom>
            </p:spPr>
          </p:pic>
        </p:grpSp>
        <p:grpSp>
          <p:nvGrpSpPr>
            <p:cNvPr id="28" name="グループ化 27">
              <a:extLst>
                <a:ext uri="{FF2B5EF4-FFF2-40B4-BE49-F238E27FC236}">
                  <a16:creationId xmlns:a16="http://schemas.microsoft.com/office/drawing/2014/main" id="{F800502F-A9A8-406E-87C1-6AAE0045E7B8}"/>
                </a:ext>
              </a:extLst>
            </p:cNvPr>
            <p:cNvGrpSpPr/>
            <p:nvPr/>
          </p:nvGrpSpPr>
          <p:grpSpPr>
            <a:xfrm>
              <a:off x="9468407" y="2196117"/>
              <a:ext cx="177473" cy="3161186"/>
              <a:chOff x="8057444" y="2919838"/>
              <a:chExt cx="157352" cy="3660404"/>
            </a:xfrm>
          </p:grpSpPr>
          <p:pic>
            <p:nvPicPr>
              <p:cNvPr id="29" name="図 28">
                <a:extLst>
                  <a:ext uri="{FF2B5EF4-FFF2-40B4-BE49-F238E27FC236}">
                    <a16:creationId xmlns:a16="http://schemas.microsoft.com/office/drawing/2014/main" id="{13731F87-3D51-40B7-BA9D-0E4C88E437C2}"/>
                  </a:ext>
                </a:extLst>
              </p:cNvPr>
              <p:cNvPicPr>
                <a:picLocks noChangeAspect="1"/>
              </p:cNvPicPr>
              <p:nvPr/>
            </p:nvPicPr>
            <p:blipFill rotWithShape="1">
              <a:blip r:embed="rId2"/>
              <a:srcRect r="9236"/>
              <a:stretch/>
            </p:blipFill>
            <p:spPr>
              <a:xfrm rot="5400000">
                <a:off x="7600604" y="5966050"/>
                <a:ext cx="1071033" cy="157351"/>
              </a:xfrm>
              <a:prstGeom prst="rect">
                <a:avLst/>
              </a:prstGeom>
            </p:spPr>
          </p:pic>
          <p:pic>
            <p:nvPicPr>
              <p:cNvPr id="30" name="図 29">
                <a:extLst>
                  <a:ext uri="{FF2B5EF4-FFF2-40B4-BE49-F238E27FC236}">
                    <a16:creationId xmlns:a16="http://schemas.microsoft.com/office/drawing/2014/main" id="{793F370B-2E6D-4DB5-9172-7B6B3AFF8EEA}"/>
                  </a:ext>
                </a:extLst>
              </p:cNvPr>
              <p:cNvPicPr>
                <a:picLocks noChangeAspect="1"/>
              </p:cNvPicPr>
              <p:nvPr/>
            </p:nvPicPr>
            <p:blipFill rotWithShape="1">
              <a:blip r:embed="rId2"/>
              <a:srcRect r="9236"/>
              <a:stretch/>
            </p:blipFill>
            <p:spPr>
              <a:xfrm rot="5400000">
                <a:off x="7600604" y="5686924"/>
                <a:ext cx="1071033" cy="157351"/>
              </a:xfrm>
              <a:prstGeom prst="rect">
                <a:avLst/>
              </a:prstGeom>
            </p:spPr>
          </p:pic>
          <p:pic>
            <p:nvPicPr>
              <p:cNvPr id="31" name="図 30">
                <a:extLst>
                  <a:ext uri="{FF2B5EF4-FFF2-40B4-BE49-F238E27FC236}">
                    <a16:creationId xmlns:a16="http://schemas.microsoft.com/office/drawing/2014/main" id="{28630EAE-9D3D-445E-BADD-EBE5FD1A620E}"/>
                  </a:ext>
                </a:extLst>
              </p:cNvPr>
              <p:cNvPicPr>
                <a:picLocks noChangeAspect="1"/>
              </p:cNvPicPr>
              <p:nvPr/>
            </p:nvPicPr>
            <p:blipFill>
              <a:blip r:embed="rId2"/>
              <a:stretch>
                <a:fillRect/>
              </a:stretch>
            </p:blipFill>
            <p:spPr>
              <a:xfrm rot="5400000">
                <a:off x="7546110" y="4591450"/>
                <a:ext cx="1180020" cy="157351"/>
              </a:xfrm>
              <a:prstGeom prst="rect">
                <a:avLst/>
              </a:prstGeom>
            </p:spPr>
          </p:pic>
          <p:pic>
            <p:nvPicPr>
              <p:cNvPr id="32" name="図 31">
                <a:extLst>
                  <a:ext uri="{FF2B5EF4-FFF2-40B4-BE49-F238E27FC236}">
                    <a16:creationId xmlns:a16="http://schemas.microsoft.com/office/drawing/2014/main" id="{28D479FA-8AC7-4C5E-9CF9-9E5EADB3FEA3}"/>
                  </a:ext>
                </a:extLst>
              </p:cNvPr>
              <p:cNvPicPr>
                <a:picLocks noChangeAspect="1"/>
              </p:cNvPicPr>
              <p:nvPr/>
            </p:nvPicPr>
            <p:blipFill>
              <a:blip r:embed="rId2"/>
              <a:stretch>
                <a:fillRect/>
              </a:stretch>
            </p:blipFill>
            <p:spPr>
              <a:xfrm rot="5400000">
                <a:off x="7546110" y="3431172"/>
                <a:ext cx="1180020" cy="157351"/>
              </a:xfrm>
              <a:prstGeom prst="rect">
                <a:avLst/>
              </a:prstGeom>
            </p:spPr>
          </p:pic>
        </p:grpSp>
        <p:sp>
          <p:nvSpPr>
            <p:cNvPr id="33" name="正方形/長方形 32">
              <a:extLst>
                <a:ext uri="{FF2B5EF4-FFF2-40B4-BE49-F238E27FC236}">
                  <a16:creationId xmlns:a16="http://schemas.microsoft.com/office/drawing/2014/main" id="{48985DD2-A8F9-4F03-80F9-D2130CD9880A}"/>
                </a:ext>
              </a:extLst>
            </p:cNvPr>
            <p:cNvSpPr/>
            <p:nvPr/>
          </p:nvSpPr>
          <p:spPr bwMode="auto">
            <a:xfrm>
              <a:off x="7488690" y="4773342"/>
              <a:ext cx="1942913" cy="583963"/>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rPr>
                <a:t>LIVE</a:t>
              </a:r>
              <a:r>
                <a:rPr lang="ja-JP" altLang="en-US" sz="1800" b="1" dirty="0">
                  <a:solidFill>
                    <a:schemeClr val="bg1"/>
                  </a:solidFill>
                  <a:latin typeface="メイリオ" panose="020B0604030504040204" pitchFamily="50" charset="-128"/>
                  <a:ea typeface="メイリオ" panose="020B0604030504040204" pitchFamily="50" charset="-128"/>
                  <a:cs typeface="Meiryo UI" pitchFamily="50" charset="-128"/>
                </a:rPr>
                <a:t>中継</a:t>
              </a:r>
              <a:endPar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36" name="Rectangle 7">
              <a:extLst>
                <a:ext uri="{FF2B5EF4-FFF2-40B4-BE49-F238E27FC236}">
                  <a16:creationId xmlns:a16="http://schemas.microsoft.com/office/drawing/2014/main" id="{2D90A3C3-63DE-488F-8F5A-D6DBA878511F}"/>
                </a:ext>
              </a:extLst>
            </p:cNvPr>
            <p:cNvSpPr>
              <a:spLocks noChangeArrowheads="1"/>
            </p:cNvSpPr>
            <p:nvPr/>
          </p:nvSpPr>
          <p:spPr bwMode="auto">
            <a:xfrm>
              <a:off x="8011656" y="2507661"/>
              <a:ext cx="952307"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100" dirty="0">
                  <a:solidFill>
                    <a:schemeClr val="bg1"/>
                  </a:solidFill>
                  <a:latin typeface="メイリオ" panose="020B0604030504040204" pitchFamily="50" charset="-128"/>
                  <a:ea typeface="メイリオ" panose="020B0604030504040204" pitchFamily="50" charset="-128"/>
                  <a:cs typeface="Meiryo UI" pitchFamily="50" charset="-128"/>
                </a:rPr>
                <a:t>15</a:t>
              </a:r>
              <a:r>
                <a:rPr lang="ja-JP" altLang="en-US" sz="700" b="0"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900" b="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38" name="正方形/長方形 37">
              <a:extLst>
                <a:ext uri="{FF2B5EF4-FFF2-40B4-BE49-F238E27FC236}">
                  <a16:creationId xmlns:a16="http://schemas.microsoft.com/office/drawing/2014/main" id="{E82D18B5-868F-4CCC-BAC7-653F82826AD9}"/>
                </a:ext>
              </a:extLst>
            </p:cNvPr>
            <p:cNvSpPr/>
            <p:nvPr/>
          </p:nvSpPr>
          <p:spPr bwMode="auto">
            <a:xfrm>
              <a:off x="7488691" y="2212926"/>
              <a:ext cx="1941723" cy="548989"/>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40" name="Rectangle 7">
              <a:extLst>
                <a:ext uri="{FF2B5EF4-FFF2-40B4-BE49-F238E27FC236}">
                  <a16:creationId xmlns:a16="http://schemas.microsoft.com/office/drawing/2014/main" id="{705AB88E-6E3D-40B9-AFBC-01FF2E69DC99}"/>
                </a:ext>
              </a:extLst>
            </p:cNvPr>
            <p:cNvSpPr>
              <a:spLocks noChangeArrowheads="1"/>
            </p:cNvSpPr>
            <p:nvPr/>
          </p:nvSpPr>
          <p:spPr bwMode="auto">
            <a:xfrm>
              <a:off x="7476121" y="2266981"/>
              <a:ext cx="1164901"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50" b="1" dirty="0">
                  <a:solidFill>
                    <a:schemeClr val="bg1"/>
                  </a:solidFill>
                  <a:latin typeface="メイリオ" panose="020B0604030504040204" pitchFamily="50" charset="-128"/>
                  <a:ea typeface="メイリオ" panose="020B0604030504040204" pitchFamily="50" charset="-128"/>
                  <a:cs typeface="Meiryo UI" pitchFamily="50" charset="-128"/>
                </a:rPr>
                <a:t>プリロール広告</a:t>
              </a:r>
              <a:endParaRPr lang="en-US" altLang="ja-JP" sz="1050" b="1"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1050" b="1" dirty="0">
                  <a:solidFill>
                    <a:schemeClr val="bg1"/>
                  </a:solidFill>
                  <a:latin typeface="メイリオ" panose="020B0604030504040204" pitchFamily="50" charset="-128"/>
                  <a:ea typeface="メイリオ" panose="020B0604030504040204" pitchFamily="50" charset="-128"/>
                  <a:cs typeface="Meiryo UI" pitchFamily="50" charset="-128"/>
                </a:rPr>
                <a:t>　　　　　　</a:t>
              </a:r>
              <a:endParaRPr lang="en-US" altLang="ja-JP" sz="9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41" name="Rectangle 7">
              <a:extLst>
                <a:ext uri="{FF2B5EF4-FFF2-40B4-BE49-F238E27FC236}">
                  <a16:creationId xmlns:a16="http://schemas.microsoft.com/office/drawing/2014/main" id="{5732ABDC-31D5-4CCE-A72F-C6D054F54237}"/>
                </a:ext>
              </a:extLst>
            </p:cNvPr>
            <p:cNvSpPr>
              <a:spLocks noChangeArrowheads="1"/>
            </p:cNvSpPr>
            <p:nvPr/>
          </p:nvSpPr>
          <p:spPr bwMode="auto">
            <a:xfrm>
              <a:off x="8828533" y="2493205"/>
              <a:ext cx="71457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44" name="Rectangle 7">
              <a:extLst>
                <a:ext uri="{FF2B5EF4-FFF2-40B4-BE49-F238E27FC236}">
                  <a16:creationId xmlns:a16="http://schemas.microsoft.com/office/drawing/2014/main" id="{97B980A3-653A-4D81-B968-CDAC36C722DA}"/>
                </a:ext>
              </a:extLst>
            </p:cNvPr>
            <p:cNvSpPr>
              <a:spLocks noChangeArrowheads="1"/>
            </p:cNvSpPr>
            <p:nvPr/>
          </p:nvSpPr>
          <p:spPr bwMode="auto">
            <a:xfrm>
              <a:off x="7450825" y="3561911"/>
              <a:ext cx="1027024"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45" name="Rectangle 7">
              <a:extLst>
                <a:ext uri="{FF2B5EF4-FFF2-40B4-BE49-F238E27FC236}">
                  <a16:creationId xmlns:a16="http://schemas.microsoft.com/office/drawing/2014/main" id="{F131E348-87E3-4D3D-8331-0A4CF5CCE97C}"/>
                </a:ext>
              </a:extLst>
            </p:cNvPr>
            <p:cNvSpPr>
              <a:spLocks noChangeArrowheads="1"/>
            </p:cNvSpPr>
            <p:nvPr/>
          </p:nvSpPr>
          <p:spPr bwMode="auto">
            <a:xfrm>
              <a:off x="7986966" y="3832045"/>
              <a:ext cx="711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46" name="Rectangle 7">
              <a:extLst>
                <a:ext uri="{FF2B5EF4-FFF2-40B4-BE49-F238E27FC236}">
                  <a16:creationId xmlns:a16="http://schemas.microsoft.com/office/drawing/2014/main" id="{855025EB-7DF8-447F-9D86-8799BBAFBF19}"/>
                </a:ext>
              </a:extLst>
            </p:cNvPr>
            <p:cNvSpPr>
              <a:spLocks noChangeArrowheads="1"/>
            </p:cNvSpPr>
            <p:nvPr/>
          </p:nvSpPr>
          <p:spPr bwMode="auto">
            <a:xfrm>
              <a:off x="8006629" y="4431473"/>
              <a:ext cx="71183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1200" b="1" dirty="0">
                  <a:solidFill>
                    <a:schemeClr val="bg1"/>
                  </a:solidFill>
                  <a:latin typeface="メイリオ" panose="020B0604030504040204" pitchFamily="50" charset="-128"/>
                  <a:ea typeface="メイリオ" panose="020B0604030504040204" pitchFamily="50" charset="-128"/>
                  <a:cs typeface="Segoe UI" panose="020B0502040204020203" pitchFamily="34" charset="0"/>
                </a:rPr>
                <a:t>15</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秒</a:t>
              </a:r>
              <a:endParaRPr lang="en-US" altLang="ja-JP" sz="12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47" name="Rectangle 7">
              <a:extLst>
                <a:ext uri="{FF2B5EF4-FFF2-40B4-BE49-F238E27FC236}">
                  <a16:creationId xmlns:a16="http://schemas.microsoft.com/office/drawing/2014/main" id="{3793F342-4F9A-455F-975D-3F635B573FE4}"/>
                </a:ext>
              </a:extLst>
            </p:cNvPr>
            <p:cNvSpPr>
              <a:spLocks noChangeArrowheads="1"/>
            </p:cNvSpPr>
            <p:nvPr/>
          </p:nvSpPr>
          <p:spPr bwMode="auto">
            <a:xfrm>
              <a:off x="7450825" y="4134223"/>
              <a:ext cx="1027024"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ミッドロ</a:t>
              </a:r>
              <a:r>
                <a:rPr lang="ja-JP" altLang="en-US" sz="900" b="1" dirty="0">
                  <a:solidFill>
                    <a:schemeClr val="bg1"/>
                  </a:solidFill>
                  <a:latin typeface="メイリオ" panose="020B0604030504040204" pitchFamily="50" charset="-128"/>
                  <a:ea typeface="メイリオ" panose="020B0604030504040204" pitchFamily="50" charset="-128"/>
                  <a:cs typeface="Meiryo UI" pitchFamily="50" charset="-128"/>
                </a:rPr>
                <a:t>ｰ</a:t>
              </a:r>
              <a:r>
                <a:rPr lang="ja-JP" altLang="en-US" sz="1000" b="1" dirty="0">
                  <a:solidFill>
                    <a:schemeClr val="bg1"/>
                  </a:solidFill>
                  <a:latin typeface="メイリオ" panose="020B0604030504040204" pitchFamily="50" charset="-128"/>
                  <a:ea typeface="メイリオ" panose="020B0604030504040204" pitchFamily="50" charset="-128"/>
                  <a:cs typeface="Meiryo UI" pitchFamily="50" charset="-128"/>
                </a:rPr>
                <a:t>ル</a:t>
              </a:r>
              <a:endParaRPr lang="en-US" altLang="ja-JP" sz="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cxnSp>
          <p:nvCxnSpPr>
            <p:cNvPr id="69" name="直線コネクタ 68">
              <a:extLst>
                <a:ext uri="{FF2B5EF4-FFF2-40B4-BE49-F238E27FC236}">
                  <a16:creationId xmlns:a16="http://schemas.microsoft.com/office/drawing/2014/main" id="{EACE3852-7296-40C0-BA94-B03B6315D85B}"/>
                </a:ext>
              </a:extLst>
            </p:cNvPr>
            <p:cNvCxnSpPr>
              <a:cxnSpLocks/>
              <a:endCxn id="75" idx="1"/>
            </p:cNvCxnSpPr>
            <p:nvPr/>
          </p:nvCxnSpPr>
          <p:spPr bwMode="auto">
            <a:xfrm flipV="1">
              <a:off x="7482333" y="4102061"/>
              <a:ext cx="952894" cy="5919"/>
            </a:xfrm>
            <a:prstGeom prst="line">
              <a:avLst/>
            </a:prstGeom>
            <a:solidFill>
              <a:schemeClr val="accent1"/>
            </a:solidFill>
            <a:ln w="38100" cap="flat" cmpd="sng" algn="ctr">
              <a:solidFill>
                <a:schemeClr val="bg1"/>
              </a:solidFill>
              <a:prstDash val="solid"/>
              <a:round/>
              <a:headEnd type="none" w="med" len="med"/>
              <a:tailEnd type="none" w="med" len="med"/>
            </a:ln>
            <a:effectLst/>
          </p:spPr>
        </p:cxnSp>
        <p:sp>
          <p:nvSpPr>
            <p:cNvPr id="72" name="正方形/長方形 71">
              <a:extLst>
                <a:ext uri="{FF2B5EF4-FFF2-40B4-BE49-F238E27FC236}">
                  <a16:creationId xmlns:a16="http://schemas.microsoft.com/office/drawing/2014/main" id="{74468E5A-B641-4018-9230-022D42D111F4}"/>
                </a:ext>
              </a:extLst>
            </p:cNvPr>
            <p:cNvSpPr/>
            <p:nvPr/>
          </p:nvSpPr>
          <p:spPr>
            <a:xfrm>
              <a:off x="7456400" y="3721286"/>
              <a:ext cx="476412" cy="246221"/>
            </a:xfrm>
            <a:prstGeom prst="rect">
              <a:avLst/>
            </a:prstGeom>
          </p:spPr>
          <p:txBody>
            <a:bodyPr wrap="none">
              <a:spAutoFit/>
            </a:bodyPr>
            <a:lstStyle/>
            <a:p>
              <a:pPr lvl="0">
                <a:defRPr/>
              </a:pPr>
              <a:r>
                <a:rPr lang="en-US" altLang="ja-JP" sz="1000" b="1" dirty="0">
                  <a:solidFill>
                    <a:srgbClr val="FFFFFF"/>
                  </a:solidFill>
                  <a:latin typeface="メイリオ" panose="020B0604030504040204" pitchFamily="50" charset="-128"/>
                  <a:ea typeface="メイリオ" panose="020B0604030504040204" pitchFamily="50" charset="-128"/>
                  <a:cs typeface="Meiryo UI" pitchFamily="50" charset="-128"/>
                </a:rPr>
                <a:t>1</a:t>
              </a:r>
              <a:r>
                <a:rPr lang="ja-JP" altLang="en-US" sz="800" b="1" dirty="0">
                  <a:solidFill>
                    <a:srgbClr val="FFFFFF"/>
                  </a:solidFill>
                  <a:latin typeface="メイリオ" panose="020B0604030504040204" pitchFamily="50" charset="-128"/>
                  <a:ea typeface="メイリオ" panose="020B0604030504040204" pitchFamily="50" charset="-128"/>
                  <a:cs typeface="Meiryo UI" pitchFamily="50" charset="-128"/>
                </a:rPr>
                <a:t>段目</a:t>
              </a:r>
              <a:endParaRPr lang="en-US" altLang="ja-JP" sz="8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73" name="正方形/長方形 72">
              <a:extLst>
                <a:ext uri="{FF2B5EF4-FFF2-40B4-BE49-F238E27FC236}">
                  <a16:creationId xmlns:a16="http://schemas.microsoft.com/office/drawing/2014/main" id="{1E63ED03-8941-49BE-B949-2DEDCA522F52}"/>
                </a:ext>
              </a:extLst>
            </p:cNvPr>
            <p:cNvSpPr/>
            <p:nvPr/>
          </p:nvSpPr>
          <p:spPr>
            <a:xfrm>
              <a:off x="7456400" y="4287335"/>
              <a:ext cx="506870" cy="253916"/>
            </a:xfrm>
            <a:prstGeom prst="rect">
              <a:avLst/>
            </a:prstGeom>
          </p:spPr>
          <p:txBody>
            <a:bodyPr wrap="none">
              <a:spAutoFit/>
            </a:bodyPr>
            <a:lstStyle/>
            <a:p>
              <a:pPr lvl="0">
                <a:defRPr/>
              </a:pPr>
              <a:r>
                <a:rPr lang="en-US" altLang="ja-JP" sz="1050" b="1" dirty="0">
                  <a:solidFill>
                    <a:srgbClr val="FFFFFF"/>
                  </a:solidFill>
                  <a:latin typeface="メイリオ" panose="020B0604030504040204" pitchFamily="50" charset="-128"/>
                  <a:ea typeface="メイリオ" panose="020B0604030504040204" pitchFamily="50" charset="-128"/>
                  <a:cs typeface="Meiryo UI" pitchFamily="50" charset="-128"/>
                </a:rPr>
                <a:t>2</a:t>
              </a:r>
              <a:r>
                <a:rPr lang="ja-JP" altLang="en-US" sz="900" b="1" dirty="0">
                  <a:solidFill>
                    <a:srgbClr val="FFFFFF"/>
                  </a:solidFill>
                  <a:latin typeface="メイリオ" panose="020B0604030504040204" pitchFamily="50" charset="-128"/>
                  <a:ea typeface="メイリオ" panose="020B0604030504040204" pitchFamily="50" charset="-128"/>
                  <a:cs typeface="Meiryo UI" pitchFamily="50" charset="-128"/>
                </a:rPr>
                <a:t>段目</a:t>
              </a:r>
              <a:endParaRPr lang="en-US" altLang="ja-JP" sz="900" b="1"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42" name="正方形/長方形 41">
              <a:extLst>
                <a:ext uri="{FF2B5EF4-FFF2-40B4-BE49-F238E27FC236}">
                  <a16:creationId xmlns:a16="http://schemas.microsoft.com/office/drawing/2014/main" id="{AE8276FD-3AF4-4713-B458-B248810D4E99}"/>
                </a:ext>
              </a:extLst>
            </p:cNvPr>
            <p:cNvSpPr/>
            <p:nvPr/>
          </p:nvSpPr>
          <p:spPr bwMode="auto">
            <a:xfrm>
              <a:off x="8477849" y="3542841"/>
              <a:ext cx="953755" cy="1164811"/>
            </a:xfrm>
            <a:prstGeom prst="rect">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53" name="正方形/長方形 52">
              <a:extLst>
                <a:ext uri="{FF2B5EF4-FFF2-40B4-BE49-F238E27FC236}">
                  <a16:creationId xmlns:a16="http://schemas.microsoft.com/office/drawing/2014/main" id="{BC3677C1-3745-443C-B2A7-86BB8E078A84}"/>
                </a:ext>
              </a:extLst>
            </p:cNvPr>
            <p:cNvSpPr/>
            <p:nvPr/>
          </p:nvSpPr>
          <p:spPr>
            <a:xfrm>
              <a:off x="8412688" y="3672128"/>
              <a:ext cx="184732" cy="200055"/>
            </a:xfrm>
            <a:prstGeom prst="rect">
              <a:avLst/>
            </a:prstGeom>
          </p:spPr>
          <p:txBody>
            <a:bodyPr wrap="none">
              <a:spAutoFit/>
            </a:bodyPr>
            <a:lstStyle/>
            <a:p>
              <a:pPr lvl="0">
                <a:defRPr/>
              </a:pPr>
              <a:endParaRPr lang="en-US" altLang="ja-JP" sz="700" dirty="0">
                <a:solidFill>
                  <a:srgbClr val="FFFFFF"/>
                </a:solidFill>
                <a:latin typeface="メイリオ" panose="020B0604030504040204" pitchFamily="50" charset="-128"/>
                <a:ea typeface="メイリオ" panose="020B0604030504040204" pitchFamily="50" charset="-128"/>
                <a:cs typeface="Meiryo UI" pitchFamily="50" charset="-128"/>
              </a:endParaRPr>
            </a:p>
          </p:txBody>
        </p:sp>
        <p:sp>
          <p:nvSpPr>
            <p:cNvPr id="75" name="Rectangle 7">
              <a:extLst>
                <a:ext uri="{FF2B5EF4-FFF2-40B4-BE49-F238E27FC236}">
                  <a16:creationId xmlns:a16="http://schemas.microsoft.com/office/drawing/2014/main" id="{6418026D-8984-442A-922F-009818CEEAFF}"/>
                </a:ext>
              </a:extLst>
            </p:cNvPr>
            <p:cNvSpPr>
              <a:spLocks noChangeArrowheads="1"/>
            </p:cNvSpPr>
            <p:nvPr/>
          </p:nvSpPr>
          <p:spPr bwMode="auto">
            <a:xfrm>
              <a:off x="8435227" y="3778895"/>
              <a:ext cx="100376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defRPr/>
              </a:pP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※30</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秒素材は、</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1</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回の表示で</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15</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秒を</a:t>
              </a:r>
              <a:r>
                <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rPr>
                <a:t>2</a:t>
              </a: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つ分</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a:p>
              <a:pPr>
                <a:defRPr/>
              </a:pPr>
              <a:r>
                <a:rPr lang="ja-JP" altLang="en-US" sz="900" dirty="0">
                  <a:solidFill>
                    <a:schemeClr val="bg1"/>
                  </a:solidFill>
                  <a:latin typeface="メイリオ" panose="020B0604030504040204" pitchFamily="50" charset="-128"/>
                  <a:ea typeface="メイリオ" panose="020B0604030504040204" pitchFamily="50" charset="-128"/>
                  <a:cs typeface="Meiryo UI" pitchFamily="50" charset="-128"/>
                </a:rPr>
                <a:t>　消化します。</a:t>
              </a:r>
              <a:endParaRPr lang="en-US" altLang="ja-JP" sz="900"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37" name="正方形/長方形 36">
              <a:extLst>
                <a:ext uri="{FF2B5EF4-FFF2-40B4-BE49-F238E27FC236}">
                  <a16:creationId xmlns:a16="http://schemas.microsoft.com/office/drawing/2014/main" id="{9ACD2752-976C-4F6C-BDFB-EB2ADC26A4B4}"/>
                </a:ext>
              </a:extLst>
            </p:cNvPr>
            <p:cNvSpPr/>
            <p:nvPr/>
          </p:nvSpPr>
          <p:spPr bwMode="auto">
            <a:xfrm>
              <a:off x="7488691" y="2826027"/>
              <a:ext cx="1941723" cy="652702"/>
            </a:xfrm>
            <a:prstGeom prst="rect">
              <a:avLst/>
            </a:prstGeom>
            <a:solidFill>
              <a:schemeClr val="tx1">
                <a:lumMod val="65000"/>
                <a:lumOff val="35000"/>
              </a:schemeClr>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fontAlgn="base">
                <a:spcBef>
                  <a:spcPct val="0"/>
                </a:spcBef>
                <a:spcAft>
                  <a:spcPct val="0"/>
                </a:spcAft>
              </a:pPr>
              <a:r>
                <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rPr>
                <a:t>LIVE</a:t>
              </a:r>
              <a:r>
                <a:rPr lang="ja-JP" altLang="en-US" sz="1800" b="1" dirty="0">
                  <a:solidFill>
                    <a:schemeClr val="bg1"/>
                  </a:solidFill>
                  <a:latin typeface="メイリオ" panose="020B0604030504040204" pitchFamily="50" charset="-128"/>
                  <a:ea typeface="メイリオ" panose="020B0604030504040204" pitchFamily="50" charset="-128"/>
                  <a:cs typeface="Meiryo UI" pitchFamily="50" charset="-128"/>
                </a:rPr>
                <a:t>中継</a:t>
              </a:r>
              <a:endParaRPr lang="en-US" altLang="ja-JP" sz="1800" b="1" dirty="0">
                <a:solidFill>
                  <a:schemeClr val="bg1"/>
                </a:solidFill>
                <a:latin typeface="メイリオ" panose="020B0604030504040204" pitchFamily="50" charset="-128"/>
                <a:ea typeface="メイリオ" panose="020B0604030504040204" pitchFamily="50" charset="-128"/>
                <a:cs typeface="Meiryo UI" pitchFamily="50" charset="-128"/>
              </a:endParaRPr>
            </a:p>
          </p:txBody>
        </p:sp>
        <p:sp>
          <p:nvSpPr>
            <p:cNvPr id="39" name="二等辺三角形 38">
              <a:extLst>
                <a:ext uri="{FF2B5EF4-FFF2-40B4-BE49-F238E27FC236}">
                  <a16:creationId xmlns:a16="http://schemas.microsoft.com/office/drawing/2014/main" id="{EEB90B66-B6D4-484E-B1F6-29CEB5E2ABB4}"/>
                </a:ext>
              </a:extLst>
            </p:cNvPr>
            <p:cNvSpPr/>
            <p:nvPr/>
          </p:nvSpPr>
          <p:spPr bwMode="auto">
            <a:xfrm rot="10800000">
              <a:off x="8370334" y="2719377"/>
              <a:ext cx="178809" cy="158998"/>
            </a:xfrm>
            <a:prstGeom prst="triangle">
              <a:avLst/>
            </a:prstGeom>
            <a:solidFill>
              <a:srgbClr val="C00000"/>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grpSp>
        <p:nvGrpSpPr>
          <p:cNvPr id="2051" name="グループ化 2050">
            <a:extLst>
              <a:ext uri="{FF2B5EF4-FFF2-40B4-BE49-F238E27FC236}">
                <a16:creationId xmlns:a16="http://schemas.microsoft.com/office/drawing/2014/main" id="{083EF377-4B9B-BA00-E59A-DF64B7498FFC}"/>
              </a:ext>
            </a:extLst>
          </p:cNvPr>
          <p:cNvGrpSpPr/>
          <p:nvPr/>
        </p:nvGrpSpPr>
        <p:grpSpPr>
          <a:xfrm>
            <a:off x="1287989" y="2115025"/>
            <a:ext cx="4136695" cy="2765850"/>
            <a:chOff x="1133728" y="2572225"/>
            <a:chExt cx="4136695" cy="2765850"/>
          </a:xfrm>
        </p:grpSpPr>
        <p:grpSp>
          <p:nvGrpSpPr>
            <p:cNvPr id="7" name="グループ化 6">
              <a:extLst>
                <a:ext uri="{FF2B5EF4-FFF2-40B4-BE49-F238E27FC236}">
                  <a16:creationId xmlns:a16="http://schemas.microsoft.com/office/drawing/2014/main" id="{8E379A06-2970-4ABA-89EE-BC094BD74CDC}"/>
                </a:ext>
              </a:extLst>
            </p:cNvPr>
            <p:cNvGrpSpPr/>
            <p:nvPr/>
          </p:nvGrpSpPr>
          <p:grpSpPr>
            <a:xfrm>
              <a:off x="1133728" y="2572225"/>
              <a:ext cx="4136695" cy="2765850"/>
              <a:chOff x="914400" y="2002066"/>
              <a:chExt cx="3476785" cy="2491118"/>
            </a:xfrm>
            <a:solidFill>
              <a:srgbClr val="212121"/>
            </a:solidFill>
          </p:grpSpPr>
          <p:sp>
            <p:nvSpPr>
              <p:cNvPr id="8" name="角丸四角形 86">
                <a:extLst>
                  <a:ext uri="{FF2B5EF4-FFF2-40B4-BE49-F238E27FC236}">
                    <a16:creationId xmlns:a16="http://schemas.microsoft.com/office/drawing/2014/main" id="{9E8034C1-D4B3-4D3B-BC5F-FAC39BFB655F}"/>
                  </a:ext>
                </a:extLst>
              </p:cNvPr>
              <p:cNvSpPr/>
              <p:nvPr/>
            </p:nvSpPr>
            <p:spPr bwMode="auto">
              <a:xfrm>
                <a:off x="914400" y="2002066"/>
                <a:ext cx="3476785" cy="2103254"/>
              </a:xfrm>
              <a:prstGeom prst="roundRect">
                <a:avLst>
                  <a:gd name="adj" fmla="val 4262"/>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9" name="正方形/長方形 8">
                <a:extLst>
                  <a:ext uri="{FF2B5EF4-FFF2-40B4-BE49-F238E27FC236}">
                    <a16:creationId xmlns:a16="http://schemas.microsoft.com/office/drawing/2014/main" id="{76048B3B-6482-403F-BE52-FE569BD84460}"/>
                  </a:ext>
                </a:extLst>
              </p:cNvPr>
              <p:cNvSpPr/>
              <p:nvPr/>
            </p:nvSpPr>
            <p:spPr bwMode="auto">
              <a:xfrm>
                <a:off x="1077755" y="2158526"/>
                <a:ext cx="3150073" cy="1793340"/>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10" name="台形 9">
                <a:extLst>
                  <a:ext uri="{FF2B5EF4-FFF2-40B4-BE49-F238E27FC236}">
                    <a16:creationId xmlns:a16="http://schemas.microsoft.com/office/drawing/2014/main" id="{338BDA95-8D17-4B6B-BCF1-C849BCD76B95}"/>
                  </a:ext>
                </a:extLst>
              </p:cNvPr>
              <p:cNvSpPr/>
              <p:nvPr/>
            </p:nvSpPr>
            <p:spPr bwMode="auto">
              <a:xfrm>
                <a:off x="2294764" y="3983011"/>
                <a:ext cx="716053" cy="428207"/>
              </a:xfrm>
              <a:prstGeom prst="trapezoid">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11" name="正方形/長方形 10">
                <a:extLst>
                  <a:ext uri="{FF2B5EF4-FFF2-40B4-BE49-F238E27FC236}">
                    <a16:creationId xmlns:a16="http://schemas.microsoft.com/office/drawing/2014/main" id="{96BD2B46-A422-4B72-B575-F8C3D5208150}"/>
                  </a:ext>
                </a:extLst>
              </p:cNvPr>
              <p:cNvSpPr/>
              <p:nvPr/>
            </p:nvSpPr>
            <p:spPr bwMode="auto">
              <a:xfrm>
                <a:off x="2050173" y="4335108"/>
                <a:ext cx="1244009" cy="158076"/>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pic>
          <p:nvPicPr>
            <p:cNvPr id="2050" name="Picture 2" descr="バーチャル高校野球">
              <a:extLst>
                <a:ext uri="{FF2B5EF4-FFF2-40B4-BE49-F238E27FC236}">
                  <a16:creationId xmlns:a16="http://schemas.microsoft.com/office/drawing/2014/main" id="{3F598066-E1DD-9F47-C77E-D6EA61FF491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5615"/>
            <a:stretch/>
          </p:blipFill>
          <p:spPr bwMode="auto">
            <a:xfrm>
              <a:off x="1353484" y="2675298"/>
              <a:ext cx="3690509" cy="2116080"/>
            </a:xfrm>
            <a:prstGeom prst="rect">
              <a:avLst/>
            </a:prstGeom>
            <a:noFill/>
            <a:extLst>
              <a:ext uri="{909E8E84-426E-40DD-AFC4-6F175D3DCCD1}">
                <a14:hiddenFill xmlns:a14="http://schemas.microsoft.com/office/drawing/2010/main">
                  <a:solidFill>
                    <a:srgbClr val="FFFFFF"/>
                  </a:solidFill>
                </a14:hiddenFill>
              </a:ext>
            </a:extLst>
          </p:spPr>
        </p:pic>
        <p:sp>
          <p:nvSpPr>
            <p:cNvPr id="55" name="正方形/長方形 54">
              <a:extLst>
                <a:ext uri="{FF2B5EF4-FFF2-40B4-BE49-F238E27FC236}">
                  <a16:creationId xmlns:a16="http://schemas.microsoft.com/office/drawing/2014/main" id="{AB3CF22B-59E5-1AD6-B118-BC244507FCBD}"/>
                </a:ext>
              </a:extLst>
            </p:cNvPr>
            <p:cNvSpPr/>
            <p:nvPr/>
          </p:nvSpPr>
          <p:spPr>
            <a:xfrm>
              <a:off x="1994258" y="3513934"/>
              <a:ext cx="2414439" cy="1271600"/>
            </a:xfrm>
            <a:prstGeom prst="rect">
              <a:avLst/>
            </a:prstGeom>
            <a:solidFill>
              <a:schemeClr val="accent1">
                <a:alpha val="36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latin typeface="メイリオ" panose="020B0604030504040204" pitchFamily="50" charset="-128"/>
                  <a:ea typeface="メイリオ" panose="020B0604030504040204" pitchFamily="50" charset="-128"/>
                </a:rPr>
                <a:t>動画</a:t>
              </a:r>
              <a:br>
                <a:rPr kumimoji="1" lang="en-US" altLang="ja-JP" b="1" dirty="0">
                  <a:latin typeface="メイリオ" panose="020B0604030504040204" pitchFamily="50" charset="-128"/>
                  <a:ea typeface="メイリオ" panose="020B0604030504040204" pitchFamily="50" charset="-128"/>
                </a:rPr>
              </a:br>
              <a:r>
                <a:rPr kumimoji="1" lang="en-US" altLang="ja-JP" b="1" dirty="0">
                  <a:latin typeface="メイリオ" panose="020B0604030504040204" pitchFamily="50" charset="-128"/>
                  <a:ea typeface="メイリオ" panose="020B0604030504040204" pitchFamily="50" charset="-128"/>
                </a:rPr>
                <a:t>CM</a:t>
              </a:r>
              <a:r>
                <a:rPr kumimoji="1" lang="ja-JP" altLang="en-US" b="1" dirty="0">
                  <a:latin typeface="メイリオ" panose="020B0604030504040204" pitchFamily="50" charset="-128"/>
                  <a:ea typeface="メイリオ" panose="020B0604030504040204" pitchFamily="50" charset="-128"/>
                </a:rPr>
                <a:t>枠</a:t>
              </a:r>
            </a:p>
          </p:txBody>
        </p:sp>
      </p:grpSp>
      <p:grpSp>
        <p:nvGrpSpPr>
          <p:cNvPr id="62" name="グループ化 61">
            <a:extLst>
              <a:ext uri="{FF2B5EF4-FFF2-40B4-BE49-F238E27FC236}">
                <a16:creationId xmlns:a16="http://schemas.microsoft.com/office/drawing/2014/main" id="{216305C9-0F8F-607D-EA33-2BC81405F941}"/>
              </a:ext>
            </a:extLst>
          </p:cNvPr>
          <p:cNvGrpSpPr/>
          <p:nvPr/>
        </p:nvGrpSpPr>
        <p:grpSpPr>
          <a:xfrm>
            <a:off x="5025792" y="2998060"/>
            <a:ext cx="1048218" cy="1886382"/>
            <a:chOff x="5600773" y="3400425"/>
            <a:chExt cx="1153040" cy="2075020"/>
          </a:xfrm>
        </p:grpSpPr>
        <p:grpSp>
          <p:nvGrpSpPr>
            <p:cNvPr id="51" name="グループ化 50">
              <a:extLst>
                <a:ext uri="{FF2B5EF4-FFF2-40B4-BE49-F238E27FC236}">
                  <a16:creationId xmlns:a16="http://schemas.microsoft.com/office/drawing/2014/main" id="{8AF310D8-600C-73E5-6069-5746CEED3130}"/>
                </a:ext>
              </a:extLst>
            </p:cNvPr>
            <p:cNvGrpSpPr/>
            <p:nvPr/>
          </p:nvGrpSpPr>
          <p:grpSpPr>
            <a:xfrm>
              <a:off x="5600773" y="3400425"/>
              <a:ext cx="1153040" cy="2075020"/>
              <a:chOff x="4995392" y="2944112"/>
              <a:chExt cx="1395178" cy="2510774"/>
            </a:xfrm>
            <a:effectLst>
              <a:outerShdw blurRad="50800" dist="38100" dir="2700000" algn="tl" rotWithShape="0">
                <a:prstClr val="black">
                  <a:alpha val="40000"/>
                </a:prstClr>
              </a:outerShdw>
            </a:effectLst>
          </p:grpSpPr>
          <p:grpSp>
            <p:nvGrpSpPr>
              <p:cNvPr id="12" name="グループ化 11">
                <a:extLst>
                  <a:ext uri="{FF2B5EF4-FFF2-40B4-BE49-F238E27FC236}">
                    <a16:creationId xmlns:a16="http://schemas.microsoft.com/office/drawing/2014/main" id="{DEF5735D-6786-4EE4-BF69-F9249EFDA683}"/>
                  </a:ext>
                </a:extLst>
              </p:cNvPr>
              <p:cNvGrpSpPr/>
              <p:nvPr/>
            </p:nvGrpSpPr>
            <p:grpSpPr>
              <a:xfrm>
                <a:off x="4995392" y="2944112"/>
                <a:ext cx="1395178" cy="2510774"/>
                <a:chOff x="6140451" y="2100334"/>
                <a:chExt cx="1925382" cy="3621016"/>
              </a:xfrm>
            </p:grpSpPr>
            <p:grpSp>
              <p:nvGrpSpPr>
                <p:cNvPr id="13" name="グループ化 12">
                  <a:extLst>
                    <a:ext uri="{FF2B5EF4-FFF2-40B4-BE49-F238E27FC236}">
                      <a16:creationId xmlns:a16="http://schemas.microsoft.com/office/drawing/2014/main" id="{6E3B2952-8F91-4DC4-94AF-159892AD1C6D}"/>
                    </a:ext>
                  </a:extLst>
                </p:cNvPr>
                <p:cNvGrpSpPr/>
                <p:nvPr/>
              </p:nvGrpSpPr>
              <p:grpSpPr>
                <a:xfrm>
                  <a:off x="6140451" y="2100334"/>
                  <a:ext cx="1925382" cy="3621016"/>
                  <a:chOff x="6943469" y="2100334"/>
                  <a:chExt cx="1122363" cy="2054714"/>
                </a:xfrm>
              </p:grpSpPr>
              <p:sp>
                <p:nvSpPr>
                  <p:cNvPr id="16" name="角丸四角形 84">
                    <a:extLst>
                      <a:ext uri="{FF2B5EF4-FFF2-40B4-BE49-F238E27FC236}">
                        <a16:creationId xmlns:a16="http://schemas.microsoft.com/office/drawing/2014/main" id="{132FC423-F19F-45C4-AAC6-44F8463971B3}"/>
                      </a:ext>
                    </a:extLst>
                  </p:cNvPr>
                  <p:cNvSpPr/>
                  <p:nvPr/>
                </p:nvSpPr>
                <p:spPr bwMode="auto">
                  <a:xfrm>
                    <a:off x="6943469" y="2100334"/>
                    <a:ext cx="1122363" cy="2054714"/>
                  </a:xfrm>
                  <a:prstGeom prst="roundRect">
                    <a:avLst>
                      <a:gd name="adj" fmla="val 6865"/>
                    </a:avLst>
                  </a:prstGeom>
                  <a:solidFill>
                    <a:srgbClr val="21212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0E8843A4-A98F-428D-A155-2B21AF120593}"/>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sp>
              <p:nvSpPr>
                <p:cNvPr id="14" name="角丸四角形 81">
                  <a:extLst>
                    <a:ext uri="{FF2B5EF4-FFF2-40B4-BE49-F238E27FC236}">
                      <a16:creationId xmlns:a16="http://schemas.microsoft.com/office/drawing/2014/main" id="{93EAA836-EC0E-4FF3-B86E-F9EA9083EB87}"/>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sp>
              <p:nvSpPr>
                <p:cNvPr id="15" name="角丸四角形 83">
                  <a:extLst>
                    <a:ext uri="{FF2B5EF4-FFF2-40B4-BE49-F238E27FC236}">
                      <a16:creationId xmlns:a16="http://schemas.microsoft.com/office/drawing/2014/main" id="{F7F779FD-FCFF-4E76-8E24-8977C28D8651}"/>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メイリオ" panose="020B0604030504040204" pitchFamily="50" charset="-128"/>
                    <a:ea typeface="メイリオ" panose="020B0604030504040204" pitchFamily="50" charset="-128"/>
                  </a:endParaRPr>
                </a:p>
              </p:txBody>
            </p:sp>
          </p:grpSp>
          <p:pic>
            <p:nvPicPr>
              <p:cNvPr id="22" name="図 21">
                <a:extLst>
                  <a:ext uri="{FF2B5EF4-FFF2-40B4-BE49-F238E27FC236}">
                    <a16:creationId xmlns:a16="http://schemas.microsoft.com/office/drawing/2014/main" id="{35E64F45-2065-44A4-868C-529599B6F6BC}"/>
                  </a:ext>
                </a:extLst>
              </p:cNvPr>
              <p:cNvPicPr>
                <a:picLocks noChangeAspect="1"/>
              </p:cNvPicPr>
              <p:nvPr/>
            </p:nvPicPr>
            <p:blipFill>
              <a:blip r:embed="rId4"/>
              <a:stretch>
                <a:fillRect/>
              </a:stretch>
            </p:blipFill>
            <p:spPr>
              <a:xfrm>
                <a:off x="5107853" y="3205144"/>
                <a:ext cx="1171378" cy="2091747"/>
              </a:xfrm>
              <a:prstGeom prst="rect">
                <a:avLst/>
              </a:prstGeom>
            </p:spPr>
          </p:pic>
        </p:grpSp>
        <p:grpSp>
          <p:nvGrpSpPr>
            <p:cNvPr id="57" name="グループ化 56">
              <a:extLst>
                <a:ext uri="{FF2B5EF4-FFF2-40B4-BE49-F238E27FC236}">
                  <a16:creationId xmlns:a16="http://schemas.microsoft.com/office/drawing/2014/main" id="{96639003-CD43-5068-418C-4DC71DC2A436}"/>
                </a:ext>
              </a:extLst>
            </p:cNvPr>
            <p:cNvGrpSpPr/>
            <p:nvPr/>
          </p:nvGrpSpPr>
          <p:grpSpPr>
            <a:xfrm>
              <a:off x="5666632" y="4278922"/>
              <a:ext cx="992481" cy="703316"/>
              <a:chOff x="5905088" y="3352173"/>
              <a:chExt cx="1016404" cy="568839"/>
            </a:xfrm>
          </p:grpSpPr>
          <p:pic>
            <p:nvPicPr>
              <p:cNvPr id="2052" name="Picture 4" descr="バーチャル高校野球">
                <a:extLst>
                  <a:ext uri="{FF2B5EF4-FFF2-40B4-BE49-F238E27FC236}">
                    <a16:creationId xmlns:a16="http://schemas.microsoft.com/office/drawing/2014/main" id="{93949004-7307-84FE-F441-B00A3B2A7736}"/>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713" t="33105" r="17349" b="12202"/>
              <a:stretch/>
            </p:blipFill>
            <p:spPr bwMode="auto">
              <a:xfrm>
                <a:off x="5905135" y="3352173"/>
                <a:ext cx="1016357" cy="568839"/>
              </a:xfrm>
              <a:prstGeom prst="rect">
                <a:avLst/>
              </a:prstGeom>
              <a:noFill/>
              <a:ln w="19050">
                <a:solidFill>
                  <a:srgbClr val="C00000"/>
                </a:solidFill>
              </a:ln>
              <a:extLst>
                <a:ext uri="{909E8E84-426E-40DD-AFC4-6F175D3DCCD1}">
                  <a14:hiddenFill xmlns:a14="http://schemas.microsoft.com/office/drawing/2010/main">
                    <a:solidFill>
                      <a:srgbClr val="FFFFFF"/>
                    </a:solidFill>
                  </a14:hiddenFill>
                </a:ext>
              </a:extLst>
            </p:spPr>
          </p:pic>
          <p:sp>
            <p:nvSpPr>
              <p:cNvPr id="56" name="正方形/長方形 55">
                <a:extLst>
                  <a:ext uri="{FF2B5EF4-FFF2-40B4-BE49-F238E27FC236}">
                    <a16:creationId xmlns:a16="http://schemas.microsoft.com/office/drawing/2014/main" id="{2045378E-D7E5-B8EF-AB10-517544CA39ED}"/>
                  </a:ext>
                </a:extLst>
              </p:cNvPr>
              <p:cNvSpPr/>
              <p:nvPr/>
            </p:nvSpPr>
            <p:spPr>
              <a:xfrm>
                <a:off x="5905088" y="3352173"/>
                <a:ext cx="1016404" cy="568839"/>
              </a:xfrm>
              <a:prstGeom prst="rect">
                <a:avLst/>
              </a:prstGeom>
              <a:solidFill>
                <a:srgbClr val="C00000">
                  <a:alpha val="38824"/>
                </a:srgb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latin typeface="メイリオ" panose="020B0604030504040204" pitchFamily="50" charset="-128"/>
                    <a:ea typeface="メイリオ" panose="020B0604030504040204" pitchFamily="50" charset="-128"/>
                  </a:rPr>
                  <a:t>動画</a:t>
                </a:r>
                <a:br>
                  <a:rPr kumimoji="1" lang="en-US" altLang="ja-JP" sz="1600" b="1" dirty="0">
                    <a:solidFill>
                      <a:schemeClr val="bg1"/>
                    </a:solidFill>
                    <a:latin typeface="メイリオ" panose="020B0604030504040204" pitchFamily="50" charset="-128"/>
                    <a:ea typeface="メイリオ" panose="020B0604030504040204" pitchFamily="50" charset="-128"/>
                  </a:rPr>
                </a:br>
                <a:r>
                  <a:rPr kumimoji="1" lang="en-US" altLang="ja-JP" sz="1600" b="1" dirty="0">
                    <a:solidFill>
                      <a:schemeClr val="bg1"/>
                    </a:solidFill>
                    <a:latin typeface="メイリオ" panose="020B0604030504040204" pitchFamily="50" charset="-128"/>
                    <a:ea typeface="メイリオ" panose="020B0604030504040204" pitchFamily="50" charset="-128"/>
                  </a:rPr>
                  <a:t>CM</a:t>
                </a:r>
                <a:r>
                  <a:rPr kumimoji="1" lang="ja-JP" altLang="en-US" sz="1600" b="1" dirty="0">
                    <a:solidFill>
                      <a:schemeClr val="bg1"/>
                    </a:solidFill>
                    <a:latin typeface="メイリオ" panose="020B0604030504040204" pitchFamily="50" charset="-128"/>
                    <a:ea typeface="メイリオ" panose="020B0604030504040204" pitchFamily="50" charset="-128"/>
                  </a:rPr>
                  <a:t>枠</a:t>
                </a:r>
              </a:p>
            </p:txBody>
          </p:sp>
        </p:grpSp>
      </p:grpSp>
      <p:sp>
        <p:nvSpPr>
          <p:cNvPr id="67" name="Rectangle 7">
            <a:extLst>
              <a:ext uri="{FF2B5EF4-FFF2-40B4-BE49-F238E27FC236}">
                <a16:creationId xmlns:a16="http://schemas.microsoft.com/office/drawing/2014/main" id="{469841F1-A008-49F9-873B-D115DE5E3B17}"/>
              </a:ext>
            </a:extLst>
          </p:cNvPr>
          <p:cNvSpPr>
            <a:spLocks noChangeArrowheads="1"/>
          </p:cNvSpPr>
          <p:nvPr/>
        </p:nvSpPr>
        <p:spPr bwMode="auto">
          <a:xfrm>
            <a:off x="9753119" y="3681386"/>
            <a:ext cx="2108658" cy="613086"/>
          </a:xfrm>
          <a:prstGeom prst="roundRect">
            <a:avLst/>
          </a:prstGeom>
          <a:solidFill>
            <a:schemeClr val="bg1">
              <a:lumMod val="85000"/>
            </a:schemeClr>
          </a:solidFill>
          <a:ln>
            <a:noFill/>
          </a:ln>
        </p:spPr>
        <p:txBody>
          <a:bodyPr wrap="square" lIns="0" tIns="0" rIns="0" bIns="0" anchor="ctr">
            <a:noAutofit/>
          </a:bodyPr>
          <a:lstStyle/>
          <a:p>
            <a:pPr algn="ctr">
              <a:lnSpc>
                <a:spcPts val="800"/>
              </a:lnSpc>
              <a:defRPr/>
            </a:pPr>
            <a:r>
              <a:rPr lang="ja-JP" altLang="en-US" sz="1050" b="1" dirty="0">
                <a:latin typeface="メイリオ" panose="020B0604030504040204" pitchFamily="50" charset="-128"/>
                <a:ea typeface="メイリオ" panose="020B0604030504040204" pitchFamily="50" charset="-128"/>
                <a:cs typeface="メイリオ" pitchFamily="50" charset="-128"/>
              </a:rPr>
              <a:t>イニング間は</a:t>
            </a:r>
            <a:r>
              <a:rPr lang="en-US" altLang="ja-JP" sz="1050" b="1" dirty="0">
                <a:latin typeface="メイリオ" panose="020B0604030504040204" pitchFamily="50" charset="-128"/>
                <a:ea typeface="メイリオ" panose="020B0604030504040204" pitchFamily="50" charset="-128"/>
                <a:cs typeface="メイリオ" pitchFamily="50" charset="-128"/>
              </a:rPr>
              <a:t>30</a:t>
            </a:r>
            <a:r>
              <a:rPr lang="ja-JP" altLang="en-US" sz="1050" b="1" dirty="0">
                <a:latin typeface="メイリオ" panose="020B0604030504040204" pitchFamily="50" charset="-128"/>
                <a:ea typeface="メイリオ" panose="020B0604030504040204" pitchFamily="50" charset="-128"/>
                <a:cs typeface="メイリオ" pitchFamily="50" charset="-128"/>
              </a:rPr>
              <a:t>秒</a:t>
            </a:r>
            <a:endParaRPr lang="en-US" altLang="ja-JP" sz="1050" b="1" dirty="0">
              <a:latin typeface="メイリオ" panose="020B0604030504040204" pitchFamily="50" charset="-128"/>
              <a:ea typeface="メイリオ" panose="020B0604030504040204" pitchFamily="50" charset="-128"/>
              <a:cs typeface="メイリオ" pitchFamily="50" charset="-128"/>
            </a:endParaRPr>
          </a:p>
          <a:p>
            <a:pPr algn="ctr">
              <a:lnSpc>
                <a:spcPts val="800"/>
              </a:lnSpc>
              <a:defRPr/>
            </a:pPr>
            <a:endParaRPr lang="en-US" altLang="ja-JP" sz="1050" b="1" dirty="0">
              <a:latin typeface="メイリオ" panose="020B0604030504040204" pitchFamily="50" charset="-128"/>
              <a:ea typeface="メイリオ" panose="020B0604030504040204" pitchFamily="50" charset="-128"/>
              <a:cs typeface="メイリオ" pitchFamily="50" charset="-128"/>
            </a:endParaRPr>
          </a:p>
          <a:p>
            <a:pPr algn="ctr">
              <a:lnSpc>
                <a:spcPts val="800"/>
              </a:lnSpc>
              <a:defRPr/>
            </a:pPr>
            <a:r>
              <a:rPr lang="ja-JP" altLang="en-US" sz="1050" b="1" dirty="0">
                <a:latin typeface="メイリオ" panose="020B0604030504040204" pitchFamily="50" charset="-128"/>
                <a:ea typeface="メイリオ" panose="020B0604030504040204" pitchFamily="50" charset="-128"/>
                <a:cs typeface="メイリオ" pitchFamily="50" charset="-128"/>
              </a:rPr>
              <a:t>試合間は</a:t>
            </a:r>
            <a:r>
              <a:rPr lang="en-US" altLang="ja-JP" sz="1050" b="1" dirty="0">
                <a:latin typeface="メイリオ" panose="020B0604030504040204" pitchFamily="50" charset="-128"/>
                <a:ea typeface="メイリオ" panose="020B0604030504040204" pitchFamily="50" charset="-128"/>
                <a:cs typeface="メイリオ" pitchFamily="50" charset="-128"/>
              </a:rPr>
              <a:t>60</a:t>
            </a:r>
            <a:r>
              <a:rPr lang="ja-JP" altLang="en-US" sz="1050" b="1" dirty="0">
                <a:latin typeface="メイリオ" panose="020B0604030504040204" pitchFamily="50" charset="-128"/>
                <a:ea typeface="メイリオ" panose="020B0604030504040204" pitchFamily="50" charset="-128"/>
                <a:cs typeface="メイリオ" pitchFamily="50" charset="-128"/>
              </a:rPr>
              <a:t>秒以上の場合もある</a:t>
            </a:r>
            <a:endParaRPr lang="en-US" altLang="ja-JP" sz="1050" b="1" dirty="0">
              <a:latin typeface="メイリオ" panose="020B0604030504040204" pitchFamily="50" charset="-128"/>
              <a:ea typeface="メイリオ" panose="020B0604030504040204" pitchFamily="50" charset="-128"/>
              <a:cs typeface="メイリオ" pitchFamily="50" charset="-128"/>
            </a:endParaRPr>
          </a:p>
        </p:txBody>
      </p:sp>
      <p:grpSp>
        <p:nvGrpSpPr>
          <p:cNvPr id="2060" name="グループ化 2059">
            <a:extLst>
              <a:ext uri="{FF2B5EF4-FFF2-40B4-BE49-F238E27FC236}">
                <a16:creationId xmlns:a16="http://schemas.microsoft.com/office/drawing/2014/main" id="{D977A8DC-BE33-6CEA-CA7E-B8777BACC975}"/>
              </a:ext>
            </a:extLst>
          </p:cNvPr>
          <p:cNvGrpSpPr/>
          <p:nvPr/>
        </p:nvGrpSpPr>
        <p:grpSpPr>
          <a:xfrm>
            <a:off x="186814" y="5736838"/>
            <a:ext cx="1515166" cy="307777"/>
            <a:chOff x="534642" y="5455725"/>
            <a:chExt cx="1515166" cy="307777"/>
          </a:xfrm>
          <a:noFill/>
        </p:grpSpPr>
        <p:sp>
          <p:nvSpPr>
            <p:cNvPr id="2056" name="Rectangle 7">
              <a:extLst>
                <a:ext uri="{FF2B5EF4-FFF2-40B4-BE49-F238E27FC236}">
                  <a16:creationId xmlns:a16="http://schemas.microsoft.com/office/drawing/2014/main" id="{6DAD057B-9AAE-4980-DC86-D8FC581FB89C}"/>
                </a:ext>
              </a:extLst>
            </p:cNvPr>
            <p:cNvSpPr>
              <a:spLocks noChangeArrowheads="1"/>
            </p:cNvSpPr>
            <p:nvPr/>
          </p:nvSpPr>
          <p:spPr bwMode="auto">
            <a:xfrm>
              <a:off x="534642" y="5455725"/>
              <a:ext cx="1515166" cy="30777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defRPr/>
              </a:pPr>
              <a:r>
                <a:rPr lang="ja-JP" altLang="en-US" sz="1400" b="1" dirty="0">
                  <a:latin typeface="メイリオ" panose="020B0604030504040204" pitchFamily="50" charset="-128"/>
                  <a:ea typeface="メイリオ" panose="020B0604030504040204" pitchFamily="50" charset="-128"/>
                  <a:cs typeface="メイリオ" pitchFamily="50" charset="-128"/>
                </a:rPr>
                <a:t>　　  注意事項</a:t>
              </a:r>
              <a:endParaRPr lang="en-US" altLang="ja-JP" sz="1400" b="1" dirty="0">
                <a:latin typeface="メイリオ" panose="020B0604030504040204" pitchFamily="50" charset="-128"/>
                <a:ea typeface="メイリオ" panose="020B0604030504040204" pitchFamily="50" charset="-128"/>
                <a:cs typeface="メイリオ" pitchFamily="50" charset="-128"/>
              </a:endParaRPr>
            </a:p>
          </p:txBody>
        </p:sp>
        <p:pic>
          <p:nvPicPr>
            <p:cNvPr id="2059" name="グラフィックス 2058">
              <a:extLst>
                <a:ext uri="{FF2B5EF4-FFF2-40B4-BE49-F238E27FC236}">
                  <a16:creationId xmlns:a16="http://schemas.microsoft.com/office/drawing/2014/main" id="{15106C0F-F07B-DE10-BA51-53321FA2373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4162" y="5475128"/>
              <a:ext cx="209979" cy="209979"/>
            </a:xfrm>
            <a:prstGeom prst="rect">
              <a:avLst/>
            </a:prstGeom>
          </p:spPr>
        </p:pic>
      </p:grpSp>
      <p:cxnSp>
        <p:nvCxnSpPr>
          <p:cNvPr id="2061" name="直線コネクタ 2060">
            <a:extLst>
              <a:ext uri="{FF2B5EF4-FFF2-40B4-BE49-F238E27FC236}">
                <a16:creationId xmlns:a16="http://schemas.microsoft.com/office/drawing/2014/main" id="{83F7E3B6-694B-1C5C-E6D3-7A415A2823C6}"/>
              </a:ext>
            </a:extLst>
          </p:cNvPr>
          <p:cNvCxnSpPr>
            <a:cxnSpLocks/>
          </p:cNvCxnSpPr>
          <p:nvPr/>
        </p:nvCxnSpPr>
        <p:spPr>
          <a:xfrm flipH="1">
            <a:off x="570817" y="5583876"/>
            <a:ext cx="11088466" cy="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右大かっこ 1">
            <a:extLst>
              <a:ext uri="{FF2B5EF4-FFF2-40B4-BE49-F238E27FC236}">
                <a16:creationId xmlns:a16="http://schemas.microsoft.com/office/drawing/2014/main" id="{F49D6808-E856-8D9D-AB5F-944B11B26C73}"/>
              </a:ext>
            </a:extLst>
          </p:cNvPr>
          <p:cNvSpPr/>
          <p:nvPr/>
        </p:nvSpPr>
        <p:spPr>
          <a:xfrm>
            <a:off x="9475594" y="3461749"/>
            <a:ext cx="195111" cy="1164811"/>
          </a:xfrm>
          <a:prstGeom prst="rightBracket">
            <a:avLst>
              <a:gd name="adj" fmla="val 0"/>
            </a:avLst>
          </a:prstGeom>
          <a:ln w="1905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20" name="テキスト ボックス 19">
            <a:extLst>
              <a:ext uri="{FF2B5EF4-FFF2-40B4-BE49-F238E27FC236}">
                <a16:creationId xmlns:a16="http://schemas.microsoft.com/office/drawing/2014/main" id="{8CC05643-8FF4-0A60-108E-F99899FEF681}"/>
              </a:ext>
            </a:extLst>
          </p:cNvPr>
          <p:cNvSpPr txBox="1"/>
          <p:nvPr/>
        </p:nvSpPr>
        <p:spPr>
          <a:xfrm>
            <a:off x="4423317" y="5263376"/>
            <a:ext cx="1672683" cy="230832"/>
          </a:xfrm>
          <a:prstGeom prst="rect">
            <a:avLst/>
          </a:prstGeom>
          <a:noFill/>
        </p:spPr>
        <p:txBody>
          <a:bodyPr wrap="square" rtlCol="0">
            <a:spAutoFit/>
          </a:bodyPr>
          <a:lstStyle/>
          <a:p>
            <a:pPr algn="l"/>
            <a:r>
              <a:rPr kumimoji="1" lang="en-US" altLang="ja-JP" sz="900" dirty="0">
                <a:solidFill>
                  <a:schemeClr val="accent3"/>
                </a:solidFill>
                <a:latin typeface="メイリオ" panose="020B0604030504040204" pitchFamily="50" charset="-128"/>
                <a:ea typeface="メイリオ" panose="020B0604030504040204" pitchFamily="50" charset="-128"/>
              </a:rPr>
              <a:t>※</a:t>
            </a:r>
            <a:r>
              <a:rPr kumimoji="1" lang="ja-JP" altLang="en-US" sz="900" dirty="0">
                <a:solidFill>
                  <a:schemeClr val="accent3"/>
                </a:solidFill>
                <a:latin typeface="メイリオ" panose="020B0604030504040204" pitchFamily="50" charset="-128"/>
                <a:ea typeface="メイリオ" panose="020B0604030504040204" pitchFamily="50" charset="-128"/>
              </a:rPr>
              <a:t>プリ・ミッドロール平均</a:t>
            </a:r>
          </a:p>
        </p:txBody>
      </p:sp>
      <p:sp>
        <p:nvSpPr>
          <p:cNvPr id="48" name="テキスト プレースホルダー 26">
            <a:extLst>
              <a:ext uri="{FF2B5EF4-FFF2-40B4-BE49-F238E27FC236}">
                <a16:creationId xmlns:a16="http://schemas.microsoft.com/office/drawing/2014/main" id="{A6FB006E-1C3F-1B79-540A-F85D8AE01DDA}"/>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プリロール・ミッドロール広告枠</a:t>
            </a:r>
          </a:p>
        </p:txBody>
      </p:sp>
      <p:sp>
        <p:nvSpPr>
          <p:cNvPr id="3" name="正方形/長方形 2">
            <a:extLst>
              <a:ext uri="{FF2B5EF4-FFF2-40B4-BE49-F238E27FC236}">
                <a16:creationId xmlns:a16="http://schemas.microsoft.com/office/drawing/2014/main" id="{40FBC82D-6E3F-79EA-E7A6-6574CB46F4F4}"/>
              </a:ext>
            </a:extLst>
          </p:cNvPr>
          <p:cNvSpPr/>
          <p:nvPr/>
        </p:nvSpPr>
        <p:spPr>
          <a:xfrm>
            <a:off x="334962" y="1009745"/>
            <a:ext cx="11522076" cy="8724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スマホ、</a:t>
            </a:r>
            <a:r>
              <a:rPr kumimoji="1" lang="en-US" altLang="ja-JP" sz="2000" b="1" dirty="0">
                <a:solidFill>
                  <a:schemeClr val="accent3"/>
                </a:solidFill>
                <a:latin typeface="メイリオ" panose="020B0604030504040204" pitchFamily="50" charset="-128"/>
                <a:ea typeface="メイリオ" panose="020B0604030504040204" pitchFamily="50" charset="-128"/>
              </a:rPr>
              <a:t>PC</a:t>
            </a:r>
            <a:r>
              <a:rPr kumimoji="1" lang="ja-JP" altLang="en-US" sz="2000" b="1" dirty="0">
                <a:solidFill>
                  <a:schemeClr val="accent3"/>
                </a:solidFill>
                <a:latin typeface="メイリオ" panose="020B0604030504040204" pitchFamily="50" charset="-128"/>
                <a:ea typeface="メイリオ" panose="020B0604030504040204" pitchFamily="50" charset="-128"/>
              </a:rPr>
              <a:t>ともに各プラットフォーム上の注目度が高い面にライブ動画プレイヤーを表示</a:t>
            </a:r>
          </a:p>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プリロール、ミッドロール広告ともに離脱率が低く、高い広告完全再生率が見込まれる</a:t>
            </a:r>
          </a:p>
        </p:txBody>
      </p:sp>
    </p:spTree>
    <p:extLst>
      <p:ext uri="{BB962C8B-B14F-4D97-AF65-F5344CB8AC3E}">
        <p14:creationId xmlns:p14="http://schemas.microsoft.com/office/powerpoint/2010/main" val="1963339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テキスト プレースホルダー 26">
            <a:extLst>
              <a:ext uri="{FF2B5EF4-FFF2-40B4-BE49-F238E27FC236}">
                <a16:creationId xmlns:a16="http://schemas.microsoft.com/office/drawing/2014/main" id="{A6FB006E-1C3F-1B79-540A-F85D8AE01DDA}"/>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a:solidFill>
                  <a:schemeClr val="accent3"/>
                </a:solidFill>
              </a:rPr>
              <a:t>お申し込み方法</a:t>
            </a:r>
            <a:endParaRPr lang="ja-JP" altLang="en-US" b="1" dirty="0">
              <a:solidFill>
                <a:schemeClr val="accent3"/>
              </a:solidFill>
            </a:endParaRPr>
          </a:p>
        </p:txBody>
      </p:sp>
      <p:sp>
        <p:nvSpPr>
          <p:cNvPr id="7" name="正方形/長方形 6">
            <a:extLst>
              <a:ext uri="{FF2B5EF4-FFF2-40B4-BE49-F238E27FC236}">
                <a16:creationId xmlns:a16="http://schemas.microsoft.com/office/drawing/2014/main" id="{408A254D-21B1-EEC3-2F47-87A8CF1F5EAF}"/>
              </a:ext>
            </a:extLst>
          </p:cNvPr>
          <p:cNvSpPr/>
          <p:nvPr/>
        </p:nvSpPr>
        <p:spPr>
          <a:xfrm>
            <a:off x="623394" y="4175114"/>
            <a:ext cx="11089179" cy="943443"/>
          </a:xfrm>
          <a:prstGeom prst="rect">
            <a:avLst/>
          </a:prstGeom>
          <a:solidFill>
            <a:srgbClr val="FFFFFF"/>
          </a:solidFill>
          <a:ln w="9525" cap="flat" cmpd="sng" algn="ctr">
            <a:solidFill>
              <a:srgbClr val="656565"/>
            </a:solidFill>
            <a:prstDash val="solid"/>
          </a:ln>
          <a:effectLst>
            <a:outerShdw dist="38100" dir="2700000" algn="tl" rotWithShape="0">
              <a:srgbClr val="656565">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8" name="正方形/長方形 7">
            <a:extLst>
              <a:ext uri="{FF2B5EF4-FFF2-40B4-BE49-F238E27FC236}">
                <a16:creationId xmlns:a16="http://schemas.microsoft.com/office/drawing/2014/main" id="{CC3B2D1A-885D-BE72-B37B-74EA47072A52}"/>
              </a:ext>
            </a:extLst>
          </p:cNvPr>
          <p:cNvSpPr/>
          <p:nvPr/>
        </p:nvSpPr>
        <p:spPr>
          <a:xfrm>
            <a:off x="623394" y="2912631"/>
            <a:ext cx="11089179" cy="943443"/>
          </a:xfrm>
          <a:prstGeom prst="rect">
            <a:avLst/>
          </a:prstGeom>
          <a:solidFill>
            <a:srgbClr val="FFFFFF"/>
          </a:solidFill>
          <a:ln w="9525" cap="flat" cmpd="sng" algn="ctr">
            <a:solidFill>
              <a:srgbClr val="C9002C"/>
            </a:solidFill>
            <a:prstDash val="solid"/>
          </a:ln>
          <a:effectLst>
            <a:outerShdw dist="38100" dir="2700000" algn="tl" rotWithShape="0">
              <a:srgbClr val="C9002C">
                <a:alpha val="4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9" name="タイトル 2">
            <a:extLst>
              <a:ext uri="{FF2B5EF4-FFF2-40B4-BE49-F238E27FC236}">
                <a16:creationId xmlns:a16="http://schemas.microsoft.com/office/drawing/2014/main" id="{CAFFC016-213D-76FB-2229-824AD1D48FBF}"/>
              </a:ext>
            </a:extLst>
          </p:cNvPr>
          <p:cNvSpPr txBox="1">
            <a:spLocks/>
          </p:cNvSpPr>
          <p:nvPr/>
        </p:nvSpPr>
        <p:spPr>
          <a:xfrm>
            <a:off x="8765282" y="2592254"/>
            <a:ext cx="2680221" cy="169277"/>
          </a:xfrm>
          <a:prstGeom prst="rect">
            <a:avLst/>
          </a:prstGeom>
        </p:spPr>
        <p:txBody>
          <a:bodyPr vert="horz" wrap="none" lIns="0" tIns="0" rIns="0" bIns="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これ以降の</a:t>
            </a:r>
            <a:r>
              <a:rPr kumimoji="1" lang="ja-JP" altLang="en-US" sz="11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キャンセルは不可</a:t>
            </a:r>
            <a:r>
              <a:rPr kumimoji="1" lang="ja-JP" altLang="en-US" sz="11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となります</a:t>
            </a:r>
          </a:p>
        </p:txBody>
      </p:sp>
      <p:sp>
        <p:nvSpPr>
          <p:cNvPr id="10" name="タイトル 2">
            <a:extLst>
              <a:ext uri="{FF2B5EF4-FFF2-40B4-BE49-F238E27FC236}">
                <a16:creationId xmlns:a16="http://schemas.microsoft.com/office/drawing/2014/main" id="{87E27172-DDAC-0E6E-FF8D-087102144A22}"/>
              </a:ext>
            </a:extLst>
          </p:cNvPr>
          <p:cNvSpPr txBox="1">
            <a:spLocks/>
          </p:cNvSpPr>
          <p:nvPr/>
        </p:nvSpPr>
        <p:spPr>
          <a:xfrm>
            <a:off x="479425" y="1044507"/>
            <a:ext cx="11167551" cy="764825"/>
          </a:xfrm>
          <a:prstGeom prst="rect">
            <a:avLst/>
          </a:prstGeom>
        </p:spPr>
        <p:txBody>
          <a:bodyPr vert="horz" wrap="square" lIns="0" tIns="0" rIns="0" bIns="0" rtlCol="0" anchor="t">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以下のフローに</a:t>
            </a: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沿ってお申し込みください。</a:t>
            </a:r>
            <a:br>
              <a:rPr kumimoji="1" lang="en-US" altLang="ja-JP"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br>
            <a:r>
              <a:rPr kumimoji="1" lang="ja-JP" altLang="en-US" sz="1400" b="0" i="0" u="none" strike="noStrike" kern="1200" cap="none" spc="0" normalizeH="0" baseline="0" noProof="0">
                <a:ln>
                  <a:noFill/>
                </a:ln>
                <a:solidFill>
                  <a:srgbClr val="545454"/>
                </a:solidFill>
                <a:effectLst/>
                <a:uLnTx/>
                <a:uFillTx/>
                <a:latin typeface="Meiryo" panose="020B0604030504040204" pitchFamily="34" charset="-128"/>
                <a:ea typeface="Meiryo" panose="020B0604030504040204" pitchFamily="34" charset="-128"/>
              </a:rPr>
              <a:t>詳細</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は、お申し込みのマニュアル資料</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en-US" altLang="ja-JP"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Yahoo!</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hlinkClick r:id="rId2"/>
              </a:rPr>
              <a:t>広告ディスプレイ広告（予約型）広告関連サービスのお申込について</a:t>
            </a:r>
            <a:r>
              <a:rPr kumimoji="1" lang="ja-JP" altLang="en-US" sz="14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4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rPr>
              <a:t>をご参照ください。なお、お申し込み可能な代理店様に一部制限がございますので、事前に弊社担当営業までお問い合わせください。</a:t>
            </a:r>
            <a:endParaRPr kumimoji="1" lang="en-US" altLang="ja-JP" sz="1200" b="0" i="0" u="none" strike="noStrike" kern="1200" cap="none" spc="0" normalizeH="0" baseline="0" noProof="0" dirty="0">
              <a:ln>
                <a:noFill/>
              </a:ln>
              <a:solidFill>
                <a:srgbClr val="545454"/>
              </a:solidFill>
              <a:effectLst/>
              <a:uLnTx/>
              <a:uFillTx/>
              <a:latin typeface="Meiryo" panose="020B0604030504040204" pitchFamily="34" charset="-128"/>
              <a:ea typeface="Meiryo" panose="020B0604030504040204" pitchFamily="34" charset="-128"/>
            </a:endParaRPr>
          </a:p>
        </p:txBody>
      </p:sp>
      <p:sp>
        <p:nvSpPr>
          <p:cNvPr id="11" name="ホームベース 58">
            <a:extLst>
              <a:ext uri="{FF2B5EF4-FFF2-40B4-BE49-F238E27FC236}">
                <a16:creationId xmlns:a16="http://schemas.microsoft.com/office/drawing/2014/main" id="{8FE9F1A6-9E87-5675-FD86-1FACB9E50ED9}"/>
              </a:ext>
            </a:extLst>
          </p:cNvPr>
          <p:cNvSpPr/>
          <p:nvPr/>
        </p:nvSpPr>
        <p:spPr>
          <a:xfrm>
            <a:off x="9607855"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請求書発行</a:t>
            </a:r>
          </a:p>
        </p:txBody>
      </p:sp>
      <p:sp>
        <p:nvSpPr>
          <p:cNvPr id="12" name="ホームベース 59">
            <a:extLst>
              <a:ext uri="{FF2B5EF4-FFF2-40B4-BE49-F238E27FC236}">
                <a16:creationId xmlns:a16="http://schemas.microsoft.com/office/drawing/2014/main" id="{B5218295-4F5A-FB59-E504-B2E2B2AB5AB7}"/>
              </a:ext>
            </a:extLst>
          </p:cNvPr>
          <p:cNvSpPr/>
          <p:nvPr/>
        </p:nvSpPr>
        <p:spPr>
          <a:xfrm>
            <a:off x="8247978" y="3005688"/>
            <a:ext cx="1844421"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納品・掲載</a:t>
            </a:r>
          </a:p>
        </p:txBody>
      </p:sp>
      <p:sp>
        <p:nvSpPr>
          <p:cNvPr id="17" name="ホームベース 60">
            <a:extLst>
              <a:ext uri="{FF2B5EF4-FFF2-40B4-BE49-F238E27FC236}">
                <a16:creationId xmlns:a16="http://schemas.microsoft.com/office/drawing/2014/main" id="{32296BCA-9475-FB91-683F-B119FCC2B846}"/>
              </a:ext>
            </a:extLst>
          </p:cNvPr>
          <p:cNvSpPr/>
          <p:nvPr/>
        </p:nvSpPr>
        <p:spPr>
          <a:xfrm>
            <a:off x="6609638" y="3005688"/>
            <a:ext cx="2117745" cy="756000"/>
          </a:xfrm>
          <a:prstGeom prst="homePlate">
            <a:avLst/>
          </a:prstGeom>
          <a:solidFill>
            <a:srgbClr val="C9002C"/>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制作・掲載準備</a:t>
            </a:r>
          </a:p>
        </p:txBody>
      </p:sp>
      <p:sp>
        <p:nvSpPr>
          <p:cNvPr id="18" name="ホームベース 61">
            <a:extLst>
              <a:ext uri="{FF2B5EF4-FFF2-40B4-BE49-F238E27FC236}">
                <a16:creationId xmlns:a16="http://schemas.microsoft.com/office/drawing/2014/main" id="{C656457C-658B-8349-ED36-763FA839FBE0}"/>
              </a:ext>
            </a:extLst>
          </p:cNvPr>
          <p:cNvSpPr/>
          <p:nvPr/>
        </p:nvSpPr>
        <p:spPr>
          <a:xfrm>
            <a:off x="5158733" y="3005688"/>
            <a:ext cx="1922721"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19" name="ホームベース 62">
            <a:extLst>
              <a:ext uri="{FF2B5EF4-FFF2-40B4-BE49-F238E27FC236}">
                <a16:creationId xmlns:a16="http://schemas.microsoft.com/office/drawing/2014/main" id="{18C19B92-3B6F-3047-1D23-724B410346EA}"/>
              </a:ext>
            </a:extLst>
          </p:cNvPr>
          <p:cNvSpPr/>
          <p:nvPr/>
        </p:nvSpPr>
        <p:spPr>
          <a:xfrm>
            <a:off x="3629869" y="3005688"/>
            <a:ext cx="2191977" cy="7560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20" name="ホームベース 63">
            <a:extLst>
              <a:ext uri="{FF2B5EF4-FFF2-40B4-BE49-F238E27FC236}">
                <a16:creationId xmlns:a16="http://schemas.microsoft.com/office/drawing/2014/main" id="{971DBFDC-9A88-9884-9615-E5C118BAD449}"/>
              </a:ext>
            </a:extLst>
          </p:cNvPr>
          <p:cNvSpPr/>
          <p:nvPr/>
        </p:nvSpPr>
        <p:spPr>
          <a:xfrm>
            <a:off x="2117592" y="3005688"/>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endParaRPr kumimoji="0" lang="ja-JP" altLang="en-US" sz="1100" b="1" kern="0" spc="100">
              <a:solidFill>
                <a:srgbClr val="FFFFFF"/>
              </a:solidFill>
              <a:latin typeface="Meiryo" panose="020B0604030504040204" pitchFamily="34" charset="-128"/>
              <a:ea typeface="Meiryo" panose="020B0604030504040204" pitchFamily="34" charset="-128"/>
            </a:endParaRPr>
          </a:p>
        </p:txBody>
      </p:sp>
      <p:sp>
        <p:nvSpPr>
          <p:cNvPr id="30" name="ホームベース 64">
            <a:extLst>
              <a:ext uri="{FF2B5EF4-FFF2-40B4-BE49-F238E27FC236}">
                <a16:creationId xmlns:a16="http://schemas.microsoft.com/office/drawing/2014/main" id="{89012F40-80C1-FEE1-D560-7EA4BCBBB990}"/>
              </a:ext>
            </a:extLst>
          </p:cNvPr>
          <p:cNvSpPr/>
          <p:nvPr/>
        </p:nvSpPr>
        <p:spPr>
          <a:xfrm>
            <a:off x="1415480" y="3005688"/>
            <a:ext cx="1734203" cy="759600"/>
          </a:xfrm>
          <a:prstGeom prst="homePlate">
            <a:avLst/>
          </a:prstGeom>
          <a:solidFill>
            <a:srgbClr val="E791A4"/>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ご連絡</a:t>
            </a:r>
          </a:p>
        </p:txBody>
      </p:sp>
      <p:sp>
        <p:nvSpPr>
          <p:cNvPr id="31" name="ホームベース 65">
            <a:extLst>
              <a:ext uri="{FF2B5EF4-FFF2-40B4-BE49-F238E27FC236}">
                <a16:creationId xmlns:a16="http://schemas.microsoft.com/office/drawing/2014/main" id="{43A12158-BDD6-F03F-777E-B6A60876A3AE}"/>
              </a:ext>
            </a:extLst>
          </p:cNvPr>
          <p:cNvSpPr/>
          <p:nvPr/>
        </p:nvSpPr>
        <p:spPr>
          <a:xfrm>
            <a:off x="9607855" y="4256702"/>
            <a:ext cx="1844421"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756000" tIns="108000" rIns="0" bIns="45720" numCol="1" spcCol="0" rtlCol="0" fromWordArt="0" anchor="ctr" anchorCtr="0" forceAA="0" compatLnSpc="1">
            <a:prstTxWarp prst="textNoShape">
              <a:avLst/>
            </a:prstTxWarp>
            <a:noAutofit/>
          </a:bodyPr>
          <a:lstStyle/>
          <a:p>
            <a:pP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お支払い</a:t>
            </a:r>
          </a:p>
        </p:txBody>
      </p:sp>
      <p:sp>
        <p:nvSpPr>
          <p:cNvPr id="32" name="ホームベース 66">
            <a:extLst>
              <a:ext uri="{FF2B5EF4-FFF2-40B4-BE49-F238E27FC236}">
                <a16:creationId xmlns:a16="http://schemas.microsoft.com/office/drawing/2014/main" id="{D6F29BA1-F076-FF2D-77D1-68B7D93EEB85}"/>
              </a:ext>
            </a:extLst>
          </p:cNvPr>
          <p:cNvSpPr/>
          <p:nvPr/>
        </p:nvSpPr>
        <p:spPr>
          <a:xfrm>
            <a:off x="6609638" y="4256702"/>
            <a:ext cx="3523193" cy="756000"/>
          </a:xfrm>
          <a:prstGeom prst="homePlate">
            <a:avLst/>
          </a:prstGeom>
          <a:solidFill>
            <a:srgbClr val="656565"/>
          </a:solidFill>
          <a:ln w="50800" cap="flat" cmpd="sng" algn="ctr">
            <a:solidFill>
              <a:srgbClr val="FFFFFF"/>
            </a:solidFill>
            <a:prstDash val="solid"/>
          </a:ln>
          <a:effectLst/>
        </p:spPr>
        <p:txBody>
          <a:bodyPr rot="0" spcFirstLastPara="0" vertOverflow="overflow" horzOverflow="overflow" vert="horz" wrap="none" lIns="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確認・検収</a:t>
            </a:r>
          </a:p>
        </p:txBody>
      </p:sp>
      <p:sp>
        <p:nvSpPr>
          <p:cNvPr id="33" name="ホームベース 67">
            <a:extLst>
              <a:ext uri="{FF2B5EF4-FFF2-40B4-BE49-F238E27FC236}">
                <a16:creationId xmlns:a16="http://schemas.microsoft.com/office/drawing/2014/main" id="{141B6DAD-61C7-AEE8-D171-85783476D008}"/>
              </a:ext>
            </a:extLst>
          </p:cNvPr>
          <p:cNvSpPr/>
          <p:nvPr/>
        </p:nvSpPr>
        <p:spPr>
          <a:xfrm>
            <a:off x="5158733" y="4256702"/>
            <a:ext cx="1922721"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承認メール</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送信</a:t>
            </a:r>
          </a:p>
        </p:txBody>
      </p:sp>
      <p:sp>
        <p:nvSpPr>
          <p:cNvPr id="34" name="ホームベース 68">
            <a:extLst>
              <a:ext uri="{FF2B5EF4-FFF2-40B4-BE49-F238E27FC236}">
                <a16:creationId xmlns:a16="http://schemas.microsoft.com/office/drawing/2014/main" id="{6ACAC300-DC4A-F6C7-BECA-F3F446AA38D7}"/>
              </a:ext>
            </a:extLst>
          </p:cNvPr>
          <p:cNvSpPr/>
          <p:nvPr/>
        </p:nvSpPr>
        <p:spPr>
          <a:xfrm>
            <a:off x="3629869" y="4256702"/>
            <a:ext cx="2191977" cy="756000"/>
          </a:xfrm>
          <a:prstGeom prst="homePlate">
            <a:avLst/>
          </a:prstGeom>
          <a:solidFill>
            <a:srgbClr val="FFFFFF"/>
          </a:solidFill>
          <a:ln w="50800" cap="flat" cmpd="sng" algn="ctr">
            <a:solidFill>
              <a:srgbClr val="FFFFFF"/>
            </a:solidFill>
            <a:prstDash val="solid"/>
          </a:ln>
          <a:effectLst/>
        </p:spPr>
        <p:txBody>
          <a:bodyPr rot="0" spcFirstLastPara="0" vertOverflow="overflow" horzOverflow="overflow" vert="horz" wrap="none" lIns="648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申し込み内容</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確認・承認</a:t>
            </a:r>
          </a:p>
        </p:txBody>
      </p:sp>
      <p:sp>
        <p:nvSpPr>
          <p:cNvPr id="35" name="ホームベース 69">
            <a:extLst>
              <a:ext uri="{FF2B5EF4-FFF2-40B4-BE49-F238E27FC236}">
                <a16:creationId xmlns:a16="http://schemas.microsoft.com/office/drawing/2014/main" id="{ED746B3E-4F3C-4509-3589-4D2044CC7025}"/>
              </a:ext>
            </a:extLst>
          </p:cNvPr>
          <p:cNvSpPr/>
          <p:nvPr/>
        </p:nvSpPr>
        <p:spPr>
          <a:xfrm>
            <a:off x="2563321" y="4256702"/>
            <a:ext cx="1734203" cy="756000"/>
          </a:xfrm>
          <a:prstGeom prst="homePlate">
            <a:avLst/>
          </a:prstGeom>
          <a:solidFill>
            <a:srgbClr val="B0B0B0"/>
          </a:solidFill>
          <a:ln w="50800" cap="flat" cmpd="sng" algn="ctr">
            <a:solidFill>
              <a:srgbClr val="FFFFFF"/>
            </a:solidFill>
            <a:prstDash val="solid"/>
          </a:ln>
          <a:effectLst/>
        </p:spPr>
        <p:txBody>
          <a:bodyPr rot="0" spcFirstLastPara="0" vertOverflow="overflow" horzOverflow="overflow" vert="horz" wrap="none" lIns="72000" tIns="108000" rIns="0" bIns="45720" numCol="1" spcCol="0" rtlCol="0" fromWordArt="0" anchor="ctr" anchorCtr="0" forceAA="0" compatLnSpc="1">
            <a:prstTxWarp prst="textNoShape">
              <a:avLst/>
            </a:prstTxWarp>
            <a:noAutofit/>
          </a:bodyPr>
          <a:lstStyle/>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申し込みフォーム</a:t>
            </a:r>
          </a:p>
          <a:p>
            <a:pPr algn="ctr">
              <a:lnSpc>
                <a:spcPct val="120000"/>
              </a:lnSpc>
              <a:defRPr/>
            </a:pPr>
            <a:r>
              <a:rPr kumimoji="0" lang="ja-JP" altLang="en-US" sz="1100" b="1" kern="0" spc="100">
                <a:solidFill>
                  <a:srgbClr val="FFFFFF"/>
                </a:solidFill>
                <a:latin typeface="Meiryo" panose="020B0604030504040204" pitchFamily="34" charset="-128"/>
                <a:ea typeface="Meiryo" panose="020B0604030504040204" pitchFamily="34" charset="-128"/>
              </a:rPr>
              <a:t>確認・申し込み</a:t>
            </a:r>
          </a:p>
        </p:txBody>
      </p:sp>
      <p:cxnSp>
        <p:nvCxnSpPr>
          <p:cNvPr id="36" name="直線コネクタ 35">
            <a:extLst>
              <a:ext uri="{FF2B5EF4-FFF2-40B4-BE49-F238E27FC236}">
                <a16:creationId xmlns:a16="http://schemas.microsoft.com/office/drawing/2014/main" id="{2445D7D8-E478-FF7C-88BB-CC16EE9D2274}"/>
              </a:ext>
            </a:extLst>
          </p:cNvPr>
          <p:cNvCxnSpPr>
            <a:cxnSpLocks/>
          </p:cNvCxnSpPr>
          <p:nvPr/>
        </p:nvCxnSpPr>
        <p:spPr>
          <a:xfrm>
            <a:off x="7085176" y="2796651"/>
            <a:ext cx="0" cy="2321906"/>
          </a:xfrm>
          <a:prstGeom prst="line">
            <a:avLst/>
          </a:prstGeom>
          <a:noFill/>
          <a:ln w="34925" cap="flat" cmpd="sng" algn="ctr">
            <a:solidFill>
              <a:srgbClr val="C9002C"/>
            </a:solidFill>
            <a:prstDash val="sysDot"/>
          </a:ln>
          <a:effectLst>
            <a:glow rad="38651">
              <a:srgbClr val="FFFFFF"/>
            </a:glow>
          </a:effectLst>
        </p:spPr>
      </p:cxnSp>
      <p:grpSp>
        <p:nvGrpSpPr>
          <p:cNvPr id="37" name="グループ化 36">
            <a:extLst>
              <a:ext uri="{FF2B5EF4-FFF2-40B4-BE49-F238E27FC236}">
                <a16:creationId xmlns:a16="http://schemas.microsoft.com/office/drawing/2014/main" id="{351F786E-E278-E7F3-E67B-61BE8430BF38}"/>
              </a:ext>
            </a:extLst>
          </p:cNvPr>
          <p:cNvGrpSpPr/>
          <p:nvPr/>
        </p:nvGrpSpPr>
        <p:grpSpPr>
          <a:xfrm>
            <a:off x="6838767" y="2316263"/>
            <a:ext cx="1876415" cy="469804"/>
            <a:chOff x="6757793" y="2283586"/>
            <a:chExt cx="1876415" cy="469804"/>
          </a:xfrm>
        </p:grpSpPr>
        <p:sp>
          <p:nvSpPr>
            <p:cNvPr id="46" name="テキスト ボックス 45">
              <a:extLst>
                <a:ext uri="{FF2B5EF4-FFF2-40B4-BE49-F238E27FC236}">
                  <a16:creationId xmlns:a16="http://schemas.microsoft.com/office/drawing/2014/main" id="{245BF32E-2E75-2740-3307-0FBB36A330F2}"/>
                </a:ext>
              </a:extLst>
            </p:cNvPr>
            <p:cNvSpPr txBox="1"/>
            <p:nvPr/>
          </p:nvSpPr>
          <p:spPr>
            <a:xfrm>
              <a:off x="6757793" y="2285390"/>
              <a:ext cx="1876415" cy="468000"/>
            </a:xfrm>
            <a:prstGeom prst="roundRect">
              <a:avLst>
                <a:gd name="adj" fmla="val 50000"/>
              </a:avLst>
            </a:prstGeom>
            <a:solidFill>
              <a:srgbClr val="FFFFFF"/>
            </a:solidFill>
            <a:ln w="25400">
              <a:solidFill>
                <a:srgbClr val="C9002C"/>
              </a:solidFill>
            </a:ln>
          </p:spPr>
          <p:txBody>
            <a:bodyPr wrap="square" lIns="576000" tIns="36000" bIns="0" rtlCol="0" anchor="ctr">
              <a:noAutofit/>
            </a:bodyPr>
            <a:lstStyle/>
            <a:p>
              <a:pPr>
                <a:defRPr/>
              </a:pPr>
              <a:r>
                <a:rPr kumimoji="0" lang="ja-JP" altLang="en-US" sz="1600" kern="0" dirty="0">
                  <a:solidFill>
                    <a:srgbClr val="C9002C"/>
                  </a:solidFill>
                  <a:latin typeface="Meiryo" panose="020B0604030504040204" pitchFamily="34" charset="-128"/>
                  <a:ea typeface="Meiryo" panose="020B0604030504040204" pitchFamily="34" charset="-128"/>
                </a:rPr>
                <a:t>契約成立</a:t>
              </a:r>
            </a:p>
          </p:txBody>
        </p:sp>
        <p:pic>
          <p:nvPicPr>
            <p:cNvPr id="47" name="グラフィックス 46" descr="バッジ: チェックマーク 1 単色塗りつぶし">
              <a:extLst>
                <a:ext uri="{FF2B5EF4-FFF2-40B4-BE49-F238E27FC236}">
                  <a16:creationId xmlns:a16="http://schemas.microsoft.com/office/drawing/2014/main" id="{E1C2EC2E-7F95-90BB-3E48-012DF367845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757793" y="2283586"/>
              <a:ext cx="469037" cy="469037"/>
            </a:xfrm>
            <a:prstGeom prst="rect">
              <a:avLst/>
            </a:prstGeom>
          </p:spPr>
        </p:pic>
      </p:grpSp>
      <p:grpSp>
        <p:nvGrpSpPr>
          <p:cNvPr id="49" name="グループ化 48">
            <a:extLst>
              <a:ext uri="{FF2B5EF4-FFF2-40B4-BE49-F238E27FC236}">
                <a16:creationId xmlns:a16="http://schemas.microsoft.com/office/drawing/2014/main" id="{871C6555-C28E-82D7-0D31-739DBCB8F431}"/>
              </a:ext>
            </a:extLst>
          </p:cNvPr>
          <p:cNvGrpSpPr/>
          <p:nvPr/>
        </p:nvGrpSpPr>
        <p:grpSpPr>
          <a:xfrm>
            <a:off x="497907" y="2725521"/>
            <a:ext cx="885476" cy="1130553"/>
            <a:chOff x="455043" y="2752415"/>
            <a:chExt cx="885476" cy="1130553"/>
          </a:xfrm>
        </p:grpSpPr>
        <p:sp>
          <p:nvSpPr>
            <p:cNvPr id="50" name="角丸四角形 75">
              <a:extLst>
                <a:ext uri="{FF2B5EF4-FFF2-40B4-BE49-F238E27FC236}">
                  <a16:creationId xmlns:a16="http://schemas.microsoft.com/office/drawing/2014/main" id="{807AEB05-25C1-7F5B-DA8F-9BF9163D2C4D}"/>
                </a:ext>
              </a:extLst>
            </p:cNvPr>
            <p:cNvSpPr/>
            <p:nvPr/>
          </p:nvSpPr>
          <p:spPr>
            <a:xfrm>
              <a:off x="455043" y="2752415"/>
              <a:ext cx="885476" cy="1036964"/>
            </a:xfrm>
            <a:prstGeom prst="roundRect">
              <a:avLst>
                <a:gd name="adj" fmla="val 2711"/>
              </a:avLst>
            </a:prstGeom>
            <a:solidFill>
              <a:srgbClr val="C9002C"/>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en-US" altLang="ja-JP" sz="1200" b="1" kern="0" dirty="0">
                  <a:solidFill>
                    <a:srgbClr val="FFFFFF"/>
                  </a:solidFill>
                  <a:latin typeface="Meiryo" panose="020B0604030504040204" pitchFamily="34" charset="-128"/>
                  <a:ea typeface="Meiryo" panose="020B0604030504040204" pitchFamily="34" charset="-128"/>
                </a:rPr>
                <a:t>LINE</a:t>
              </a:r>
            </a:p>
            <a:p>
              <a:pPr algn="ctr">
                <a:defRPr/>
              </a:pPr>
              <a:r>
                <a:rPr kumimoji="0" lang="ja-JP" altLang="en-US" sz="1200" b="1" kern="0" dirty="0">
                  <a:solidFill>
                    <a:srgbClr val="FFFFFF"/>
                  </a:solidFill>
                  <a:latin typeface="Meiryo" panose="020B0604030504040204" pitchFamily="34" charset="-128"/>
                  <a:ea typeface="Meiryo" panose="020B0604030504040204" pitchFamily="34" charset="-128"/>
                </a:rPr>
                <a:t>ヤフー</a:t>
              </a:r>
            </a:p>
          </p:txBody>
        </p:sp>
        <p:sp>
          <p:nvSpPr>
            <p:cNvPr id="51" name="直角三角形 50">
              <a:extLst>
                <a:ext uri="{FF2B5EF4-FFF2-40B4-BE49-F238E27FC236}">
                  <a16:creationId xmlns:a16="http://schemas.microsoft.com/office/drawing/2014/main" id="{A482A93F-8C8B-85F8-2996-C6CA26EC9088}"/>
                </a:ext>
              </a:extLst>
            </p:cNvPr>
            <p:cNvSpPr>
              <a:spLocks noChangeAspect="1"/>
            </p:cNvSpPr>
            <p:nvPr/>
          </p:nvSpPr>
          <p:spPr>
            <a:xfrm rot="10800000">
              <a:off x="462842" y="3779862"/>
              <a:ext cx="157590" cy="103106"/>
            </a:xfrm>
            <a:prstGeom prst="rtTriangle">
              <a:avLst/>
            </a:prstGeom>
            <a:solidFill>
              <a:srgbClr val="C9002C">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grpSp>
      <p:cxnSp>
        <p:nvCxnSpPr>
          <p:cNvPr id="52" name="直線コネクタ 51">
            <a:extLst>
              <a:ext uri="{FF2B5EF4-FFF2-40B4-BE49-F238E27FC236}">
                <a16:creationId xmlns:a16="http://schemas.microsoft.com/office/drawing/2014/main" id="{880CBDDA-94FD-29E6-65FD-4C9944F2C141}"/>
              </a:ext>
            </a:extLst>
          </p:cNvPr>
          <p:cNvCxnSpPr>
            <a:cxnSpLocks/>
          </p:cNvCxnSpPr>
          <p:nvPr/>
        </p:nvCxnSpPr>
        <p:spPr>
          <a:xfrm>
            <a:off x="2683079" y="4889738"/>
            <a:ext cx="0" cy="519310"/>
          </a:xfrm>
          <a:prstGeom prst="line">
            <a:avLst/>
          </a:prstGeom>
          <a:noFill/>
          <a:ln w="9525" cap="flat" cmpd="sng" algn="ctr">
            <a:solidFill>
              <a:srgbClr val="545454"/>
            </a:solidFill>
            <a:prstDash val="solid"/>
          </a:ln>
          <a:effectLst/>
        </p:spPr>
      </p:cxnSp>
      <p:sp>
        <p:nvSpPr>
          <p:cNvPr id="53" name="円/楕円 78">
            <a:extLst>
              <a:ext uri="{FF2B5EF4-FFF2-40B4-BE49-F238E27FC236}">
                <a16:creationId xmlns:a16="http://schemas.microsoft.com/office/drawing/2014/main" id="{8458EBC5-B4B9-A90D-78C1-493CB2CDF579}"/>
              </a:ext>
            </a:extLst>
          </p:cNvPr>
          <p:cNvSpPr>
            <a:spLocks noChangeAspect="1"/>
          </p:cNvSpPr>
          <p:nvPr/>
        </p:nvSpPr>
        <p:spPr>
          <a:xfrm>
            <a:off x="2629079" y="4835738"/>
            <a:ext cx="110666" cy="108000"/>
          </a:xfrm>
          <a:prstGeom prst="ellipse">
            <a:avLst/>
          </a:prstGeom>
          <a:solidFill>
            <a:srgbClr val="656565"/>
          </a:solidFill>
          <a:ln w="9525" cap="flat" cmpd="sng" algn="ctr">
            <a:solidFill>
              <a:srgbClr val="FFFFFF"/>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4" name="タイトル 2">
            <a:extLst>
              <a:ext uri="{FF2B5EF4-FFF2-40B4-BE49-F238E27FC236}">
                <a16:creationId xmlns:a16="http://schemas.microsoft.com/office/drawing/2014/main" id="{F04A7E78-FDE2-3917-B993-1D56BECC9B45}"/>
              </a:ext>
            </a:extLst>
          </p:cNvPr>
          <p:cNvSpPr txBox="1">
            <a:spLocks/>
          </p:cNvSpPr>
          <p:nvPr/>
        </p:nvSpPr>
        <p:spPr>
          <a:xfrm>
            <a:off x="2563321" y="5332320"/>
            <a:ext cx="2511489" cy="1058527"/>
          </a:xfrm>
          <a:prstGeom prst="rect">
            <a:avLst/>
          </a:prstGeom>
          <a:solidFill>
            <a:srgbClr val="FFFFFF"/>
          </a:solidFill>
          <a:ln>
            <a:solidFill>
              <a:srgbClr val="656565"/>
            </a:solidFill>
          </a:ln>
        </p:spPr>
        <p:txBody>
          <a:bodyPr vert="horz" wrap="none" lIns="108000" tIns="144000" rIns="144000" bIns="108000" rtlCol="0" anchor="ctr">
            <a:spAutoFit/>
          </a:bodyPr>
          <a:lstStyle>
            <a:lvl1pPr algn="l" defTabSz="914400" rtl="0" eaLnBrk="1" latinLnBrk="0" hangingPunct="1">
              <a:spcBef>
                <a:spcPct val="0"/>
              </a:spcBef>
              <a:buNone/>
              <a:defRPr kumimoji="1" sz="2800" kern="1200">
                <a:solidFill>
                  <a:schemeClr val="tx1"/>
                </a:solidFill>
                <a:latin typeface="メイリオ"/>
                <a:ea typeface="メイリオ"/>
                <a:cs typeface="+mj-cs"/>
              </a:defRPr>
            </a:lvl1pPr>
          </a:lstStyle>
          <a:p>
            <a:pPr marL="0" marR="0" lvl="0" indent="0" algn="l" defTabSz="914400" rtl="0" eaLnBrk="1" fontAlgn="auto" latinLnBrk="0" hangingPunct="1">
              <a:lnSpc>
                <a:spcPct val="120000"/>
              </a:lnSpc>
              <a:spcBef>
                <a:spcPct val="0"/>
              </a:spcBef>
              <a:spcAft>
                <a:spcPts val="0"/>
              </a:spcAft>
              <a:buClrTx/>
              <a:buSzTx/>
              <a:buFontTx/>
              <a:buNone/>
              <a:tabLst/>
              <a:defRPr/>
            </a:pPr>
            <a:r>
              <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以下をセット</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で確認いただきます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フォーム</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に</a:t>
            </a: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記載の申し込み</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内容</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商品</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資料</a:t>
            </a:r>
            <a:endParaRPr kumimoji="1" lang="en-US" altLang="ja-JP"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endParaRPr>
          </a:p>
          <a:p>
            <a:pPr marL="207450" marR="0" lvl="0" indent="-99450" algn="l" defTabSz="914400" rtl="0" eaLnBrk="1" fontAlgn="auto" latinLnBrk="0" hangingPunct="1">
              <a:lnSpc>
                <a:spcPct val="120000"/>
              </a:lnSpc>
              <a:spcBef>
                <a:spcPct val="0"/>
              </a:spcBef>
              <a:spcAft>
                <a:spcPts val="0"/>
              </a:spcAft>
              <a:buClrTx/>
              <a:buSzTx/>
              <a:buFont typeface="Arial" panose="020B0604020202020204" pitchFamily="34" charset="0"/>
              <a:buChar char="•"/>
              <a:tabLst/>
              <a:defRPr/>
            </a:pPr>
            <a:r>
              <a:rPr kumimoji="1" lang="ja-JP" altLang="en-US" sz="1100" b="0" i="0" u="none" strike="noStrike" kern="1200" cap="none" spc="0" normalizeH="0" baseline="0" noProof="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該当</a:t>
            </a:r>
            <a:r>
              <a:rPr kumimoji="1" lang="ja-JP" altLang="en-US" sz="1100" b="0" i="0" u="none" strike="noStrike" kern="1200" cap="none" spc="0" normalizeH="0" baseline="0" noProof="0" dirty="0">
                <a:ln>
                  <a:noFill/>
                </a:ln>
                <a:solidFill>
                  <a:prstClr val="black">
                    <a:lumMod val="65000"/>
                    <a:lumOff val="35000"/>
                  </a:prstClr>
                </a:solidFill>
                <a:effectLst/>
                <a:uLnTx/>
                <a:uFillTx/>
                <a:latin typeface="Meiryo" panose="020B0604030504040204" pitchFamily="34" charset="-128"/>
                <a:ea typeface="Meiryo" panose="020B0604030504040204" pitchFamily="34" charset="-128"/>
              </a:rPr>
              <a:t>する約款</a:t>
            </a:r>
          </a:p>
        </p:txBody>
      </p:sp>
      <p:grpSp>
        <p:nvGrpSpPr>
          <p:cNvPr id="55" name="グループ化 54">
            <a:extLst>
              <a:ext uri="{FF2B5EF4-FFF2-40B4-BE49-F238E27FC236}">
                <a16:creationId xmlns:a16="http://schemas.microsoft.com/office/drawing/2014/main" id="{95E20B89-7D05-C7B5-D1A8-307CC4F29FB5}"/>
              </a:ext>
            </a:extLst>
          </p:cNvPr>
          <p:cNvGrpSpPr/>
          <p:nvPr/>
        </p:nvGrpSpPr>
        <p:grpSpPr>
          <a:xfrm>
            <a:off x="497907" y="3985671"/>
            <a:ext cx="885476" cy="1134053"/>
            <a:chOff x="455043" y="4012565"/>
            <a:chExt cx="885476" cy="1134053"/>
          </a:xfrm>
        </p:grpSpPr>
        <p:sp>
          <p:nvSpPr>
            <p:cNvPr id="56" name="直角三角形 55">
              <a:extLst>
                <a:ext uri="{FF2B5EF4-FFF2-40B4-BE49-F238E27FC236}">
                  <a16:creationId xmlns:a16="http://schemas.microsoft.com/office/drawing/2014/main" id="{08CB55F0-3728-1836-6000-EB020F4845BC}"/>
                </a:ext>
              </a:extLst>
            </p:cNvPr>
            <p:cNvSpPr>
              <a:spLocks noChangeAspect="1"/>
            </p:cNvSpPr>
            <p:nvPr/>
          </p:nvSpPr>
          <p:spPr>
            <a:xfrm rot="10800000">
              <a:off x="462842" y="5043512"/>
              <a:ext cx="157590" cy="103106"/>
            </a:xfrm>
            <a:prstGeom prst="rtTriangle">
              <a:avLst/>
            </a:prstGeom>
            <a:solidFill>
              <a:srgbClr val="000000"/>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57" name="角丸四角形 82">
              <a:extLst>
                <a:ext uri="{FF2B5EF4-FFF2-40B4-BE49-F238E27FC236}">
                  <a16:creationId xmlns:a16="http://schemas.microsoft.com/office/drawing/2014/main" id="{F96238B4-34E3-9A68-68FB-68D38B4C937A}"/>
                </a:ext>
              </a:extLst>
            </p:cNvPr>
            <p:cNvSpPr/>
            <p:nvPr/>
          </p:nvSpPr>
          <p:spPr>
            <a:xfrm>
              <a:off x="455043" y="4012565"/>
              <a:ext cx="885476" cy="1036964"/>
            </a:xfrm>
            <a:prstGeom prst="roundRect">
              <a:avLst>
                <a:gd name="adj" fmla="val 2711"/>
              </a:avLst>
            </a:prstGeom>
            <a:solidFill>
              <a:srgbClr val="656565"/>
            </a:solidFill>
            <a:ln w="5080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kumimoji="0" lang="ja-JP" altLang="en-US" sz="1200" b="1" kern="0">
                  <a:solidFill>
                    <a:srgbClr val="FFFFFF"/>
                  </a:solidFill>
                  <a:latin typeface="Meiryo" panose="020B0604030504040204" pitchFamily="34" charset="-128"/>
                  <a:ea typeface="Meiryo" panose="020B0604030504040204" pitchFamily="34" charset="-128"/>
                </a:rPr>
                <a:t>代理店様</a:t>
              </a:r>
              <a:endParaRPr kumimoji="0" lang="ja-JP" altLang="en-US" sz="1200" b="1" kern="0" dirty="0">
                <a:solidFill>
                  <a:srgbClr val="FFFFFF"/>
                </a:solidFill>
                <a:latin typeface="Meiryo" panose="020B0604030504040204" pitchFamily="34" charset="-128"/>
                <a:ea typeface="Meiryo" panose="020B0604030504040204" pitchFamily="34" charset="-128"/>
              </a:endParaRPr>
            </a:p>
          </p:txBody>
        </p:sp>
      </p:grpSp>
      <p:sp>
        <p:nvSpPr>
          <p:cNvPr id="59" name="直角三角形 58">
            <a:extLst>
              <a:ext uri="{FF2B5EF4-FFF2-40B4-BE49-F238E27FC236}">
                <a16:creationId xmlns:a16="http://schemas.microsoft.com/office/drawing/2014/main" id="{095797BB-2EAD-F4CA-F1EC-6D310B213338}"/>
              </a:ext>
            </a:extLst>
          </p:cNvPr>
          <p:cNvSpPr>
            <a:spLocks noChangeAspect="1"/>
          </p:cNvSpPr>
          <p:nvPr/>
        </p:nvSpPr>
        <p:spPr>
          <a:xfrm rot="10800000">
            <a:off x="1197343" y="2761542"/>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sp>
        <p:nvSpPr>
          <p:cNvPr id="61" name="直角三角形 60">
            <a:extLst>
              <a:ext uri="{FF2B5EF4-FFF2-40B4-BE49-F238E27FC236}">
                <a16:creationId xmlns:a16="http://schemas.microsoft.com/office/drawing/2014/main" id="{1AA21E1C-B6E8-D32C-2AC9-1CD5C77E2A9D}"/>
              </a:ext>
            </a:extLst>
          </p:cNvPr>
          <p:cNvSpPr>
            <a:spLocks noChangeAspect="1"/>
          </p:cNvSpPr>
          <p:nvPr/>
        </p:nvSpPr>
        <p:spPr>
          <a:xfrm rot="10800000">
            <a:off x="1197343" y="4023109"/>
            <a:ext cx="108000" cy="108000"/>
          </a:xfrm>
          <a:prstGeom prst="rtTriangle">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kumimoji="0" lang="ja-JP" altLang="en-US" kern="0" dirty="0">
              <a:solidFill>
                <a:srgbClr val="000000"/>
              </a:solidFill>
              <a:latin typeface="Meiryo" panose="020B0604030504040204" pitchFamily="34" charset="-128"/>
              <a:ea typeface="Meiryo" panose="020B0604030504040204" pitchFamily="34" charset="-128"/>
            </a:endParaRPr>
          </a:p>
        </p:txBody>
      </p:sp>
      <p:cxnSp>
        <p:nvCxnSpPr>
          <p:cNvPr id="62" name="直線コネクタ 61">
            <a:extLst>
              <a:ext uri="{FF2B5EF4-FFF2-40B4-BE49-F238E27FC236}">
                <a16:creationId xmlns:a16="http://schemas.microsoft.com/office/drawing/2014/main" id="{27C7383F-47B6-6C65-FD02-1527AC6C75C1}"/>
              </a:ext>
            </a:extLst>
          </p:cNvPr>
          <p:cNvCxnSpPr/>
          <p:nvPr/>
        </p:nvCxnSpPr>
        <p:spPr>
          <a:xfrm>
            <a:off x="620432" y="3393106"/>
            <a:ext cx="576000" cy="0"/>
          </a:xfrm>
          <a:prstGeom prst="line">
            <a:avLst/>
          </a:prstGeom>
          <a:noFill/>
          <a:ln w="12700" cap="flat" cmpd="sng" algn="ctr">
            <a:solidFill>
              <a:srgbClr val="FFFFFF"/>
            </a:solidFill>
            <a:prstDash val="solid"/>
          </a:ln>
          <a:effectLst/>
        </p:spPr>
      </p:cxnSp>
      <p:cxnSp>
        <p:nvCxnSpPr>
          <p:cNvPr id="63" name="直線コネクタ 62">
            <a:extLst>
              <a:ext uri="{FF2B5EF4-FFF2-40B4-BE49-F238E27FC236}">
                <a16:creationId xmlns:a16="http://schemas.microsoft.com/office/drawing/2014/main" id="{1E9D9C4C-A637-5E60-03D3-07FE20FFBFAA}"/>
              </a:ext>
            </a:extLst>
          </p:cNvPr>
          <p:cNvCxnSpPr/>
          <p:nvPr/>
        </p:nvCxnSpPr>
        <p:spPr>
          <a:xfrm>
            <a:off x="597070" y="4668199"/>
            <a:ext cx="576000" cy="0"/>
          </a:xfrm>
          <a:prstGeom prst="line">
            <a:avLst/>
          </a:prstGeom>
          <a:noFill/>
          <a:ln w="12700" cap="flat" cmpd="sng" algn="ctr">
            <a:solidFill>
              <a:srgbClr val="FFFFFF"/>
            </a:solidFill>
            <a:prstDash val="solid"/>
          </a:ln>
          <a:effectLst/>
        </p:spPr>
      </p:cxnSp>
    </p:spTree>
    <p:extLst>
      <p:ext uri="{BB962C8B-B14F-4D97-AF65-F5344CB8AC3E}">
        <p14:creationId xmlns:p14="http://schemas.microsoft.com/office/powerpoint/2010/main" val="284868997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テキスト プレースホルダー 26">
            <a:extLst>
              <a:ext uri="{FF2B5EF4-FFF2-40B4-BE49-F238E27FC236}">
                <a16:creationId xmlns:a16="http://schemas.microsoft.com/office/drawing/2014/main" id="{A6FB006E-1C3F-1B79-540A-F85D8AE01DDA}"/>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申込・審査・入稿フロー</a:t>
            </a:r>
          </a:p>
        </p:txBody>
      </p:sp>
      <p:sp>
        <p:nvSpPr>
          <p:cNvPr id="58" name="正方形/長方形 57">
            <a:extLst>
              <a:ext uri="{FF2B5EF4-FFF2-40B4-BE49-F238E27FC236}">
                <a16:creationId xmlns:a16="http://schemas.microsoft.com/office/drawing/2014/main" id="{0895D797-5B11-D2E2-A6C6-FC5BAA69B735}"/>
              </a:ext>
            </a:extLst>
          </p:cNvPr>
          <p:cNvSpPr/>
          <p:nvPr/>
        </p:nvSpPr>
        <p:spPr>
          <a:xfrm>
            <a:off x="688587" y="976906"/>
            <a:ext cx="1990775" cy="481684"/>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a:solidFill>
                  <a:schemeClr val="accent6"/>
                </a:solidFill>
                <a:latin typeface="メイリオ"/>
                <a:ea typeface="メイリオ"/>
              </a:rPr>
              <a:t>申込</a:t>
            </a:r>
            <a:r>
              <a:rPr lang="ja-JP" altLang="en-US" b="1">
                <a:solidFill>
                  <a:schemeClr val="accent6"/>
                </a:solidFill>
                <a:latin typeface="メイリオ"/>
                <a:ea typeface="メイリオ"/>
              </a:rPr>
              <a:t>期限</a:t>
            </a:r>
            <a:endParaRPr kumimoji="1" lang="ja-JP" altLang="en-US" b="1">
              <a:solidFill>
                <a:schemeClr val="accent6"/>
              </a:solidFill>
              <a:latin typeface="メイリオ"/>
              <a:ea typeface="メイリオ"/>
            </a:endParaRPr>
          </a:p>
        </p:txBody>
      </p:sp>
      <p:sp>
        <p:nvSpPr>
          <p:cNvPr id="60" name="Rectangle 7">
            <a:extLst>
              <a:ext uri="{FF2B5EF4-FFF2-40B4-BE49-F238E27FC236}">
                <a16:creationId xmlns:a16="http://schemas.microsoft.com/office/drawing/2014/main" id="{954BEC4C-6136-E809-886D-1CC31BE75A1F}"/>
              </a:ext>
            </a:extLst>
          </p:cNvPr>
          <p:cNvSpPr>
            <a:spLocks noChangeArrowheads="1"/>
          </p:cNvSpPr>
          <p:nvPr/>
        </p:nvSpPr>
        <p:spPr bwMode="auto">
          <a:xfrm>
            <a:off x="2725324" y="1046510"/>
            <a:ext cx="265604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a:solidFill>
                  <a:schemeClr val="accent3"/>
                </a:solidFill>
                <a:latin typeface="メイリオ"/>
                <a:ea typeface="メイリオ"/>
                <a:cs typeface="メイリオ" pitchFamily="50" charset="-128"/>
              </a:rPr>
              <a:t>2024</a:t>
            </a:r>
            <a:r>
              <a:rPr lang="ja-JP" altLang="en-US" sz="1600" b="1">
                <a:solidFill>
                  <a:schemeClr val="accent3"/>
                </a:solidFill>
                <a:latin typeface="メイリオ"/>
                <a:ea typeface="メイリオ"/>
                <a:cs typeface="メイリオ" pitchFamily="50" charset="-128"/>
              </a:rPr>
              <a:t>年</a:t>
            </a:r>
            <a:r>
              <a:rPr lang="en-US" altLang="ja-JP" sz="1600" b="1" dirty="0">
                <a:solidFill>
                  <a:schemeClr val="accent3"/>
                </a:solidFill>
                <a:latin typeface="メイリオ"/>
                <a:ea typeface="メイリオ"/>
                <a:cs typeface="メイリオ" pitchFamily="50" charset="-128"/>
              </a:rPr>
              <a:t>7</a:t>
            </a:r>
            <a:r>
              <a:rPr lang="ja-JP" altLang="en-US" sz="1600" b="1">
                <a:solidFill>
                  <a:schemeClr val="accent3"/>
                </a:solidFill>
                <a:latin typeface="メイリオ"/>
                <a:ea typeface="メイリオ"/>
                <a:cs typeface="メイリオ" pitchFamily="50" charset="-128"/>
              </a:rPr>
              <a:t>月1</a:t>
            </a:r>
            <a:r>
              <a:rPr lang="en-US" altLang="ja-JP" sz="1600" b="1" dirty="0">
                <a:solidFill>
                  <a:schemeClr val="accent3"/>
                </a:solidFill>
                <a:latin typeface="メイリオ"/>
                <a:ea typeface="メイリオ"/>
                <a:cs typeface="メイリオ" pitchFamily="50" charset="-128"/>
              </a:rPr>
              <a:t>7</a:t>
            </a:r>
            <a:r>
              <a:rPr lang="ja-JP" altLang="en-US" sz="1600" b="1">
                <a:solidFill>
                  <a:schemeClr val="accent3"/>
                </a:solidFill>
                <a:latin typeface="メイリオ"/>
                <a:ea typeface="メイリオ"/>
                <a:cs typeface="メイリオ" pitchFamily="50" charset="-128"/>
              </a:rPr>
              <a:t>日（水）</a:t>
            </a:r>
            <a:endParaRPr lang="en-US" altLang="ja-JP" sz="1600" b="1" dirty="0">
              <a:solidFill>
                <a:schemeClr val="accent3"/>
              </a:solidFill>
              <a:latin typeface="メイリオ"/>
              <a:ea typeface="メイリオ"/>
              <a:cs typeface="メイリオ" pitchFamily="50" charset="-128"/>
            </a:endParaRPr>
          </a:p>
        </p:txBody>
      </p:sp>
      <p:sp>
        <p:nvSpPr>
          <p:cNvPr id="65" name="正方形/長方形 64">
            <a:extLst>
              <a:ext uri="{FF2B5EF4-FFF2-40B4-BE49-F238E27FC236}">
                <a16:creationId xmlns:a16="http://schemas.microsoft.com/office/drawing/2014/main" id="{CD6C6827-A417-01CF-9B48-80B5E6741802}"/>
              </a:ext>
            </a:extLst>
          </p:cNvPr>
          <p:cNvSpPr/>
          <p:nvPr/>
        </p:nvSpPr>
        <p:spPr>
          <a:xfrm>
            <a:off x="2110190" y="2717899"/>
            <a:ext cx="747739" cy="3528692"/>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3"/>
                </a:solidFill>
                <a:latin typeface="メイリオ" panose="020B0604030504040204" pitchFamily="50" charset="-128"/>
                <a:ea typeface="メイリオ" panose="020B0604030504040204" pitchFamily="50" charset="-128"/>
              </a:rPr>
              <a:t>予</a:t>
            </a:r>
            <a:endParaRPr kumimoji="1" lang="en-US" altLang="ja-JP" b="1" dirty="0">
              <a:solidFill>
                <a:schemeClr val="accent3"/>
              </a:solidFill>
              <a:latin typeface="メイリオ" panose="020B0604030504040204" pitchFamily="50" charset="-128"/>
              <a:ea typeface="メイリオ" panose="020B0604030504040204" pitchFamily="50" charset="-128"/>
            </a:endParaRPr>
          </a:p>
          <a:p>
            <a:pPr algn="ctr"/>
            <a:r>
              <a:rPr kumimoji="1" lang="ja-JP" altLang="en-US" b="1" dirty="0">
                <a:solidFill>
                  <a:schemeClr val="accent3"/>
                </a:solidFill>
                <a:latin typeface="メイリオ" panose="020B0604030504040204" pitchFamily="50" charset="-128"/>
                <a:ea typeface="メイリオ" panose="020B0604030504040204" pitchFamily="50" charset="-128"/>
              </a:rPr>
              <a:t>約</a:t>
            </a:r>
            <a:endParaRPr kumimoji="1" lang="en-US" altLang="ja-JP" b="1" dirty="0">
              <a:solidFill>
                <a:schemeClr val="accent3"/>
              </a:solidFill>
              <a:latin typeface="メイリオ" panose="020B0604030504040204" pitchFamily="50" charset="-128"/>
              <a:ea typeface="メイリオ" panose="020B0604030504040204" pitchFamily="50" charset="-128"/>
            </a:endParaRPr>
          </a:p>
          <a:p>
            <a:pPr algn="ctr"/>
            <a:r>
              <a:rPr kumimoji="1" lang="ja-JP" altLang="en-US" b="1" dirty="0">
                <a:solidFill>
                  <a:schemeClr val="accent3"/>
                </a:solidFill>
                <a:latin typeface="メイリオ" panose="020B0604030504040204" pitchFamily="50" charset="-128"/>
                <a:ea typeface="メイリオ" panose="020B0604030504040204" pitchFamily="50" charset="-128"/>
              </a:rPr>
              <a:t>型</a:t>
            </a:r>
            <a:endParaRPr kumimoji="1" lang="en-US" altLang="ja-JP" b="1" dirty="0">
              <a:solidFill>
                <a:schemeClr val="accent3"/>
              </a:solidFill>
              <a:latin typeface="メイリオ" panose="020B0604030504040204" pitchFamily="50" charset="-128"/>
              <a:ea typeface="メイリオ" panose="020B0604030504040204" pitchFamily="50" charset="-128"/>
            </a:endParaRPr>
          </a:p>
          <a:p>
            <a:pPr algn="ctr"/>
            <a:r>
              <a:rPr kumimoji="1" lang="ja-JP" altLang="en-US" b="1" dirty="0">
                <a:solidFill>
                  <a:schemeClr val="accent3"/>
                </a:solidFill>
                <a:latin typeface="メイリオ" panose="020B0604030504040204" pitchFamily="50" charset="-128"/>
                <a:ea typeface="メイリオ" panose="020B0604030504040204" pitchFamily="50" charset="-128"/>
              </a:rPr>
              <a:t>契</a:t>
            </a:r>
            <a:endParaRPr kumimoji="1" lang="en-US" altLang="ja-JP" b="1" dirty="0">
              <a:solidFill>
                <a:schemeClr val="accent3"/>
              </a:solidFill>
              <a:latin typeface="メイリオ" panose="020B0604030504040204" pitchFamily="50" charset="-128"/>
              <a:ea typeface="メイリオ" panose="020B0604030504040204" pitchFamily="50" charset="-128"/>
            </a:endParaRPr>
          </a:p>
          <a:p>
            <a:pPr algn="ctr"/>
            <a:r>
              <a:rPr kumimoji="1" lang="ja-JP" altLang="en-US" b="1" dirty="0">
                <a:solidFill>
                  <a:schemeClr val="accent3"/>
                </a:solidFill>
                <a:latin typeface="メイリオ" panose="020B0604030504040204" pitchFamily="50" charset="-128"/>
                <a:ea typeface="メイリオ" panose="020B0604030504040204" pitchFamily="50" charset="-128"/>
              </a:rPr>
              <a:t>約</a:t>
            </a:r>
            <a:endParaRPr kumimoji="1" lang="en-US" altLang="ja-JP" b="1" dirty="0">
              <a:solidFill>
                <a:schemeClr val="accent3"/>
              </a:solidFill>
              <a:latin typeface="メイリオ" panose="020B0604030504040204" pitchFamily="50" charset="-128"/>
              <a:ea typeface="メイリオ" panose="020B0604030504040204" pitchFamily="50" charset="-128"/>
            </a:endParaRPr>
          </a:p>
          <a:p>
            <a:pPr algn="ctr"/>
            <a:r>
              <a:rPr kumimoji="1" lang="ja-JP" altLang="en-US" b="1" dirty="0">
                <a:solidFill>
                  <a:schemeClr val="accent3"/>
                </a:solidFill>
                <a:latin typeface="メイリオ" panose="020B0604030504040204" pitchFamily="50" charset="-128"/>
                <a:ea typeface="メイリオ" panose="020B0604030504040204" pitchFamily="50" charset="-128"/>
              </a:rPr>
              <a:t>代</a:t>
            </a:r>
            <a:endParaRPr kumimoji="1" lang="en-US" altLang="ja-JP" b="1" dirty="0">
              <a:solidFill>
                <a:schemeClr val="accent3"/>
              </a:solidFill>
              <a:latin typeface="メイリオ" panose="020B0604030504040204" pitchFamily="50" charset="-128"/>
              <a:ea typeface="メイリオ" panose="020B0604030504040204" pitchFamily="50" charset="-128"/>
            </a:endParaRPr>
          </a:p>
          <a:p>
            <a:pPr algn="ctr"/>
            <a:r>
              <a:rPr kumimoji="1" lang="ja-JP" altLang="en-US" b="1" dirty="0">
                <a:solidFill>
                  <a:schemeClr val="accent3"/>
                </a:solidFill>
                <a:latin typeface="メイリオ" panose="020B0604030504040204" pitchFamily="50" charset="-128"/>
                <a:ea typeface="メイリオ" panose="020B0604030504040204" pitchFamily="50" charset="-128"/>
              </a:rPr>
              <a:t>理</a:t>
            </a:r>
            <a:endParaRPr kumimoji="1" lang="en-US" altLang="ja-JP" b="1" dirty="0">
              <a:solidFill>
                <a:schemeClr val="accent3"/>
              </a:solidFill>
              <a:latin typeface="メイリオ" panose="020B0604030504040204" pitchFamily="50" charset="-128"/>
              <a:ea typeface="メイリオ" panose="020B0604030504040204" pitchFamily="50" charset="-128"/>
            </a:endParaRPr>
          </a:p>
          <a:p>
            <a:pPr algn="ctr"/>
            <a:r>
              <a:rPr kumimoji="1" lang="ja-JP" altLang="en-US" b="1" dirty="0">
                <a:solidFill>
                  <a:schemeClr val="accent3"/>
                </a:solidFill>
                <a:latin typeface="メイリオ" panose="020B0604030504040204" pitchFamily="50" charset="-128"/>
                <a:ea typeface="メイリオ" panose="020B0604030504040204" pitchFamily="50" charset="-128"/>
              </a:rPr>
              <a:t>店</a:t>
            </a:r>
            <a:endParaRPr kumimoji="1" lang="en-US" altLang="ja-JP" b="1" dirty="0">
              <a:solidFill>
                <a:schemeClr val="accent3"/>
              </a:solidFill>
              <a:latin typeface="メイリオ" panose="020B0604030504040204" pitchFamily="50" charset="-128"/>
              <a:ea typeface="メイリオ" panose="020B0604030504040204" pitchFamily="50" charset="-128"/>
            </a:endParaRPr>
          </a:p>
        </p:txBody>
      </p:sp>
      <p:cxnSp>
        <p:nvCxnSpPr>
          <p:cNvPr id="74" name="直線矢印コネクタ 73">
            <a:extLst>
              <a:ext uri="{FF2B5EF4-FFF2-40B4-BE49-F238E27FC236}">
                <a16:creationId xmlns:a16="http://schemas.microsoft.com/office/drawing/2014/main" id="{1F18DDC1-1FDB-ECB7-9813-A0C9116A8688}"/>
              </a:ext>
            </a:extLst>
          </p:cNvPr>
          <p:cNvCxnSpPr>
            <a:cxnSpLocks/>
          </p:cNvCxnSpPr>
          <p:nvPr/>
        </p:nvCxnSpPr>
        <p:spPr>
          <a:xfrm>
            <a:off x="1434588" y="3044082"/>
            <a:ext cx="649684"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77" name="直線矢印コネクタ 76">
            <a:extLst>
              <a:ext uri="{FF2B5EF4-FFF2-40B4-BE49-F238E27FC236}">
                <a16:creationId xmlns:a16="http://schemas.microsoft.com/office/drawing/2014/main" id="{659910D9-E7DC-71AF-815F-E347229BA06B}"/>
              </a:ext>
            </a:extLst>
          </p:cNvPr>
          <p:cNvCxnSpPr>
            <a:cxnSpLocks/>
          </p:cNvCxnSpPr>
          <p:nvPr/>
        </p:nvCxnSpPr>
        <p:spPr>
          <a:xfrm>
            <a:off x="2866470" y="3072889"/>
            <a:ext cx="1395859"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78" name="Rectangle 7">
            <a:extLst>
              <a:ext uri="{FF2B5EF4-FFF2-40B4-BE49-F238E27FC236}">
                <a16:creationId xmlns:a16="http://schemas.microsoft.com/office/drawing/2014/main" id="{6DE530E9-8007-4037-DA94-987A298285D8}"/>
              </a:ext>
            </a:extLst>
          </p:cNvPr>
          <p:cNvSpPr>
            <a:spLocks noChangeArrowheads="1"/>
          </p:cNvSpPr>
          <p:nvPr/>
        </p:nvSpPr>
        <p:spPr bwMode="auto">
          <a:xfrm>
            <a:off x="2903082" y="2817856"/>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accent3"/>
                </a:solidFill>
                <a:latin typeface="メイリオ" panose="020B0604030504040204" pitchFamily="50" charset="-128"/>
                <a:ea typeface="メイリオ" panose="020B0604030504040204" pitchFamily="50" charset="-128"/>
                <a:cs typeface="メイリオ" pitchFamily="50" charset="-128"/>
              </a:rPr>
              <a:t>①提案可否確認</a:t>
            </a:r>
            <a:endParaRPr lang="en-US" altLang="ja-JP" sz="12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cxnSp>
        <p:nvCxnSpPr>
          <p:cNvPr id="80" name="直線矢印コネクタ 79">
            <a:extLst>
              <a:ext uri="{FF2B5EF4-FFF2-40B4-BE49-F238E27FC236}">
                <a16:creationId xmlns:a16="http://schemas.microsoft.com/office/drawing/2014/main" id="{0DA1A28A-8057-F869-5358-AFFE7A180A66}"/>
              </a:ext>
            </a:extLst>
          </p:cNvPr>
          <p:cNvCxnSpPr>
            <a:cxnSpLocks/>
          </p:cNvCxnSpPr>
          <p:nvPr/>
        </p:nvCxnSpPr>
        <p:spPr>
          <a:xfrm flipH="1">
            <a:off x="2847642" y="3132128"/>
            <a:ext cx="1414687" cy="4001"/>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08" name="Rectangle 7">
            <a:extLst>
              <a:ext uri="{FF2B5EF4-FFF2-40B4-BE49-F238E27FC236}">
                <a16:creationId xmlns:a16="http://schemas.microsoft.com/office/drawing/2014/main" id="{CF2AB54C-2393-1DFC-2C1E-DB5E92B88E90}"/>
              </a:ext>
            </a:extLst>
          </p:cNvPr>
          <p:cNvSpPr>
            <a:spLocks noChangeArrowheads="1"/>
          </p:cNvSpPr>
          <p:nvPr/>
        </p:nvSpPr>
        <p:spPr bwMode="auto">
          <a:xfrm>
            <a:off x="5814157" y="2668883"/>
            <a:ext cx="6250843" cy="2962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altLang="en-US"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①提案可否確認</a:t>
            </a:r>
            <a:endParaRPr lang="en-US" altLang="ja-JP"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弊社営業へ以下内容を連携ください。</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クライアント名</a:t>
            </a:r>
            <a:r>
              <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訴求内容</a:t>
            </a:r>
            <a:r>
              <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代理店名</a:t>
            </a:r>
            <a:r>
              <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プラン</a:t>
            </a:r>
            <a:r>
              <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補足（任意）</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③申込</a:t>
            </a:r>
            <a:endParaRPr lang="en-US" altLang="ja-JP"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以下フォームよりお申込ください。</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hlinkClick r:id="rId2">
                  <a:extLst>
                    <a:ext uri="{A12FA001-AC4F-418D-AE19-62706E023703}">
                      <ahyp:hlinkClr xmlns:ahyp="http://schemas.microsoft.com/office/drawing/2018/hyperlinkcolor" val="tx"/>
                    </a:ext>
                  </a:extLst>
                </a:hlinkClick>
              </a:rPr>
              <a:t>https://portal.yadui.business.yahoo.co.jp/agencyportal/888301/index.html</a:t>
            </a:r>
            <a:endParaRPr lang="en-US" altLang="ja-JP" sz="105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endParaRPr lang="en-US" altLang="ja-JP"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⑤</a:t>
            </a:r>
            <a:r>
              <a:rPr lang="en-US" altLang="ja-JP"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LINE</a:t>
            </a:r>
            <a:r>
              <a:rPr lang="ja-JP" altLang="en-US" sz="1050" b="1">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ヤフー</a:t>
            </a:r>
            <a:r>
              <a:rPr lang="ja-JP" altLang="en-US"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の審査</a:t>
            </a:r>
            <a:endParaRPr lang="en-US" altLang="ja-JP"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r>
              <a:rPr lang="ja-JP" altLang="en-US" sz="1050" dirty="0">
                <a:solidFill>
                  <a:schemeClr val="accent3"/>
                </a:solidFill>
                <a:latin typeface="メイリオ" panose="020B0604030504040204" pitchFamily="50" charset="-128"/>
                <a:ea typeface="メイリオ" panose="020B0604030504040204" pitchFamily="50" charset="-128"/>
              </a:rPr>
              <a:t>以下審査フォームをご利用ください。備考に「商品名：バーチャル高校野球</a:t>
            </a:r>
            <a:r>
              <a:rPr lang="en-US" altLang="ja-JP" sz="1050" dirty="0">
                <a:solidFill>
                  <a:schemeClr val="accent3"/>
                </a:solidFill>
                <a:latin typeface="メイリオ" panose="020B0604030504040204" pitchFamily="50" charset="-128"/>
                <a:ea typeface="メイリオ" panose="020B0604030504040204" pitchFamily="50" charset="-128"/>
              </a:rPr>
              <a:t>!</a:t>
            </a:r>
            <a:r>
              <a:rPr lang="ja-JP" altLang="en-US" sz="1050" dirty="0">
                <a:solidFill>
                  <a:schemeClr val="accent3"/>
                </a:solidFill>
                <a:latin typeface="メイリオ" panose="020B0604030504040204" pitchFamily="50" charset="-128"/>
                <a:ea typeface="メイリオ" panose="020B0604030504040204" pitchFamily="50" charset="-128"/>
              </a:rPr>
              <a:t>」と記載ください。</a:t>
            </a:r>
            <a:endParaRPr lang="en-US" altLang="ja-JP" sz="1050" dirty="0">
              <a:solidFill>
                <a:schemeClr val="accent3"/>
              </a:solidFill>
              <a:latin typeface="メイリオ" panose="020B0604030504040204" pitchFamily="50" charset="-128"/>
              <a:ea typeface="メイリオ" panose="020B0604030504040204" pitchFamily="50" charset="-128"/>
            </a:endParaRPr>
          </a:p>
          <a:p>
            <a:r>
              <a:rPr lang="en" altLang="ja-JP" sz="1050" u="none" strike="noStrike" dirty="0">
                <a:solidFill>
                  <a:schemeClr val="tx1">
                    <a:lumMod val="65000"/>
                    <a:lumOff val="35000"/>
                  </a:schemeClr>
                </a:solidFill>
                <a:effectLst/>
                <a:latin typeface="Meiryo" panose="020B0604030504040204" pitchFamily="34" charset="-128"/>
                <a:ea typeface="Meiryo" panose="020B0604030504040204" pitchFamily="34" charset="-128"/>
                <a:hlinkClick r:id="rId3">
                  <a:extLst>
                    <a:ext uri="{A12FA001-AC4F-418D-AE19-62706E023703}">
                      <ahyp:hlinkClr xmlns:ahyp="http://schemas.microsoft.com/office/drawing/2018/hyperlinkcolor" val="tx"/>
                    </a:ext>
                  </a:extLst>
                </a:hlinkClick>
              </a:rPr>
              <a:t>https://form-business.yahoo.co.jp/claris/enqueteForm?inquiry_type=ad_review</a:t>
            </a:r>
            <a:endParaRPr lang="en" altLang="ja-JP" sz="1050" u="none" strike="noStrike" dirty="0">
              <a:solidFill>
                <a:schemeClr val="tx1">
                  <a:lumMod val="65000"/>
                  <a:lumOff val="35000"/>
                </a:schemeClr>
              </a:solidFill>
              <a:effectLst/>
              <a:latin typeface="Meiryo" panose="020B0604030504040204" pitchFamily="34" charset="-128"/>
              <a:ea typeface="Meiryo" panose="020B0604030504040204" pitchFamily="34" charset="-128"/>
            </a:endParaRPr>
          </a:p>
          <a:p>
            <a:endParaRPr lang="en-US" altLang="ja-JP"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defRPr/>
            </a:pPr>
            <a:r>
              <a:rPr lang="ja-JP" altLang="en-US" sz="1050" b="1" dirty="0">
                <a:solidFill>
                  <a:schemeClr val="accent3"/>
                </a:solidFill>
                <a:latin typeface="メイリオ" panose="020B0604030504040204" pitchFamily="50" charset="-128"/>
                <a:ea typeface="メイリオ" panose="020B0604030504040204" pitchFamily="50" charset="-128"/>
              </a:rPr>
              <a:t>⑦朝日新聞社の広告審査基準、朝日放送テレビの放送基準の審査</a:t>
            </a:r>
            <a:endParaRPr lang="en-US" altLang="ja-JP" sz="1050" b="1" dirty="0">
              <a:solidFill>
                <a:schemeClr val="accent3"/>
              </a:solidFill>
              <a:latin typeface="メイリオ" panose="020B0604030504040204" pitchFamily="50" charset="-128"/>
              <a:ea typeface="メイリオ" panose="020B0604030504040204" pitchFamily="50" charset="-128"/>
            </a:endParaRPr>
          </a:p>
          <a:p>
            <a:pPr>
              <a:spcAft>
                <a:spcPts val="300"/>
              </a:spcAft>
              <a:tabLst>
                <a:tab pos="85725" algn="l"/>
                <a:tab pos="180975" algn="l"/>
              </a:tabLst>
            </a:pPr>
            <a:r>
              <a:rPr lang="ja-JP" altLang="en-US" sz="1050">
                <a:solidFill>
                  <a:schemeClr val="accent3"/>
                </a:solidFill>
                <a:latin typeface="メイリオ"/>
                <a:ea typeface="メイリオ"/>
              </a:rPr>
              <a:t>弊社営業へお問合せください。</a:t>
            </a:r>
            <a:endParaRPr lang="ja-JP" altLang="en-US" sz="1050" dirty="0">
              <a:solidFill>
                <a:schemeClr val="accent3"/>
              </a:solidFill>
              <a:latin typeface="メイリオ" panose="020B0604030504040204" pitchFamily="50" charset="-128"/>
              <a:ea typeface="メイリオ" panose="020B0604030504040204" pitchFamily="50" charset="-128"/>
            </a:endParaRPr>
          </a:p>
          <a:p>
            <a:pPr>
              <a:spcAft>
                <a:spcPts val="300"/>
              </a:spcAft>
              <a:tabLst>
                <a:tab pos="85725" algn="l"/>
                <a:tab pos="180975" algn="l"/>
              </a:tabLst>
            </a:pPr>
            <a:endParaRPr lang="en-US" altLang="ja-JP"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spcAft>
                <a:spcPts val="300"/>
              </a:spcAft>
              <a:tabLst>
                <a:tab pos="85725" algn="l"/>
                <a:tab pos="180975" algn="l"/>
              </a:tabLst>
            </a:pPr>
            <a:r>
              <a:rPr lang="ja-JP" altLang="en-US"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⑨審査が完了した素材を入稿</a:t>
            </a:r>
            <a:endParaRPr lang="en-US" altLang="ja-JP" sz="1050"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spcAft>
                <a:spcPts val="300"/>
              </a:spcAft>
              <a:tabLst>
                <a:tab pos="85725" algn="l"/>
                <a:tab pos="180975" algn="l"/>
              </a:tabLst>
            </a:pPr>
            <a:r>
              <a:rPr lang="ja-JP" sz="1100">
                <a:solidFill>
                  <a:schemeClr val="accent3"/>
                </a:solidFill>
                <a:latin typeface="Meiryo"/>
                <a:ea typeface="Meiryo"/>
              </a:rPr>
              <a:t>弊社営業へお問合せください。</a:t>
            </a:r>
            <a:endParaRPr lang="ja-JP"/>
          </a:p>
        </p:txBody>
      </p:sp>
      <p:sp>
        <p:nvSpPr>
          <p:cNvPr id="13" name="正方形/長方形 12">
            <a:extLst>
              <a:ext uri="{FF2B5EF4-FFF2-40B4-BE49-F238E27FC236}">
                <a16:creationId xmlns:a16="http://schemas.microsoft.com/office/drawing/2014/main" id="{5D2E20ED-1C1A-4882-EAB9-524BA91375B2}"/>
              </a:ext>
            </a:extLst>
          </p:cNvPr>
          <p:cNvSpPr/>
          <p:nvPr/>
        </p:nvSpPr>
        <p:spPr>
          <a:xfrm>
            <a:off x="692301" y="2717899"/>
            <a:ext cx="741770" cy="1146330"/>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accent3"/>
                </a:solidFill>
                <a:latin typeface="メイリオ" panose="020B0604030504040204" pitchFamily="50" charset="-128"/>
                <a:ea typeface="メイリオ" panose="020B0604030504040204" pitchFamily="50" charset="-128"/>
              </a:rPr>
              <a:t>広</a:t>
            </a:r>
            <a:endParaRPr kumimoji="1" lang="en-US" altLang="ja-JP" b="1" dirty="0">
              <a:solidFill>
                <a:schemeClr val="accent3"/>
              </a:solidFill>
              <a:latin typeface="メイリオ" panose="020B0604030504040204" pitchFamily="50" charset="-128"/>
              <a:ea typeface="メイリオ" panose="020B0604030504040204" pitchFamily="50" charset="-128"/>
            </a:endParaRPr>
          </a:p>
          <a:p>
            <a:pPr algn="ctr"/>
            <a:r>
              <a:rPr kumimoji="1" lang="ja-JP" altLang="en-US" b="1" dirty="0">
                <a:solidFill>
                  <a:schemeClr val="accent3"/>
                </a:solidFill>
                <a:latin typeface="メイリオ" panose="020B0604030504040204" pitchFamily="50" charset="-128"/>
                <a:ea typeface="メイリオ" panose="020B0604030504040204" pitchFamily="50" charset="-128"/>
              </a:rPr>
              <a:t>告</a:t>
            </a:r>
            <a:endParaRPr kumimoji="1" lang="en-US" altLang="ja-JP" b="1" dirty="0">
              <a:solidFill>
                <a:schemeClr val="accent3"/>
              </a:solidFill>
              <a:latin typeface="メイリオ" panose="020B0604030504040204" pitchFamily="50" charset="-128"/>
              <a:ea typeface="メイリオ" panose="020B0604030504040204" pitchFamily="50" charset="-128"/>
            </a:endParaRPr>
          </a:p>
          <a:p>
            <a:pPr algn="ctr"/>
            <a:r>
              <a:rPr kumimoji="1" lang="ja-JP" altLang="en-US" b="1" dirty="0">
                <a:solidFill>
                  <a:schemeClr val="accent3"/>
                </a:solidFill>
                <a:latin typeface="メイリオ" panose="020B0604030504040204" pitchFamily="50" charset="-128"/>
                <a:ea typeface="メイリオ" panose="020B0604030504040204" pitchFamily="50" charset="-128"/>
              </a:rPr>
              <a:t>主</a:t>
            </a:r>
            <a:endParaRPr kumimoji="1" lang="en-US" altLang="ja-JP" b="1" dirty="0">
              <a:solidFill>
                <a:schemeClr val="accent3"/>
              </a:solidFill>
              <a:latin typeface="メイリオ" panose="020B0604030504040204" pitchFamily="50" charset="-128"/>
              <a:ea typeface="メイリオ" panose="020B0604030504040204" pitchFamily="50" charset="-128"/>
            </a:endParaRPr>
          </a:p>
        </p:txBody>
      </p:sp>
      <p:sp>
        <p:nvSpPr>
          <p:cNvPr id="14" name="正方形/長方形 13">
            <a:extLst>
              <a:ext uri="{FF2B5EF4-FFF2-40B4-BE49-F238E27FC236}">
                <a16:creationId xmlns:a16="http://schemas.microsoft.com/office/drawing/2014/main" id="{9512CBAE-27B3-2C43-4AA7-45B0194F39AB}"/>
              </a:ext>
            </a:extLst>
          </p:cNvPr>
          <p:cNvSpPr/>
          <p:nvPr/>
        </p:nvSpPr>
        <p:spPr>
          <a:xfrm>
            <a:off x="4274471" y="2731442"/>
            <a:ext cx="1357859" cy="1874646"/>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200" b="1" dirty="0">
                <a:solidFill>
                  <a:schemeClr val="accent3"/>
                </a:solidFill>
                <a:latin typeface="メイリオ" panose="020B0604030504040204" pitchFamily="50" charset="-128"/>
                <a:ea typeface="メイリオ" panose="020B0604030504040204" pitchFamily="50" charset="-128"/>
              </a:rPr>
              <a:t>LINE</a:t>
            </a:r>
            <a:r>
              <a:rPr kumimoji="1" lang="ja-JP" altLang="en-US" sz="1200" b="1">
                <a:solidFill>
                  <a:schemeClr val="accent3"/>
                </a:solidFill>
                <a:latin typeface="メイリオ" panose="020B0604030504040204" pitchFamily="50" charset="-128"/>
                <a:ea typeface="メイリオ" panose="020B0604030504040204" pitchFamily="50" charset="-128"/>
              </a:rPr>
              <a:t>ヤフー</a:t>
            </a:r>
            <a:endParaRPr kumimoji="1" lang="en-US" altLang="ja-JP" sz="1200" b="1" dirty="0">
              <a:solidFill>
                <a:schemeClr val="accent3"/>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1D646354-0772-B458-FE37-42F43AC4ADEF}"/>
              </a:ext>
            </a:extLst>
          </p:cNvPr>
          <p:cNvSpPr/>
          <p:nvPr/>
        </p:nvSpPr>
        <p:spPr>
          <a:xfrm>
            <a:off x="4293398" y="4749326"/>
            <a:ext cx="1357859" cy="698645"/>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200" b="1">
                <a:solidFill>
                  <a:schemeClr val="accent3"/>
                </a:solidFill>
                <a:latin typeface="メイリオ"/>
                <a:ea typeface="メイリオ"/>
              </a:rPr>
              <a:t>朝日新聞</a:t>
            </a:r>
            <a:r>
              <a:rPr lang="ja-JP" altLang="en-US" sz="1200" b="1">
                <a:solidFill>
                  <a:schemeClr val="accent3"/>
                </a:solidFill>
                <a:latin typeface="メイリオ"/>
                <a:ea typeface="メイリオ"/>
              </a:rPr>
              <a:t>社</a:t>
            </a:r>
            <a:endParaRPr kumimoji="1" lang="en-US" altLang="ja-JP" sz="1200" b="1" dirty="0">
              <a:solidFill>
                <a:schemeClr val="accent3"/>
              </a:solidFill>
              <a:latin typeface="メイリオ" panose="020B0604030504040204" pitchFamily="50" charset="-128"/>
              <a:ea typeface="メイリオ" panose="020B0604030504040204" pitchFamily="50" charset="-128"/>
            </a:endParaRPr>
          </a:p>
          <a:p>
            <a:pPr algn="ctr"/>
            <a:r>
              <a:rPr lang="ja-JP" altLang="en-US" sz="1200" b="1" dirty="0">
                <a:solidFill>
                  <a:schemeClr val="accent3"/>
                </a:solidFill>
                <a:latin typeface="メイリオ" panose="020B0604030504040204" pitchFamily="50" charset="-128"/>
                <a:ea typeface="メイリオ" panose="020B0604030504040204" pitchFamily="50" charset="-128"/>
              </a:rPr>
              <a:t>朝日放送テレビ</a:t>
            </a:r>
            <a:endParaRPr kumimoji="1" lang="en-US" altLang="ja-JP" sz="1200" b="1" dirty="0">
              <a:solidFill>
                <a:schemeClr val="accent3"/>
              </a:solidFill>
              <a:latin typeface="メイリオ" panose="020B0604030504040204" pitchFamily="50" charset="-128"/>
              <a:ea typeface="メイリオ" panose="020B0604030504040204" pitchFamily="50" charset="-128"/>
            </a:endParaRPr>
          </a:p>
        </p:txBody>
      </p:sp>
      <p:sp>
        <p:nvSpPr>
          <p:cNvPr id="16" name="正方形/長方形 15">
            <a:extLst>
              <a:ext uri="{FF2B5EF4-FFF2-40B4-BE49-F238E27FC236}">
                <a16:creationId xmlns:a16="http://schemas.microsoft.com/office/drawing/2014/main" id="{C0194D00-8738-9915-9987-67CF688B1ADC}"/>
              </a:ext>
            </a:extLst>
          </p:cNvPr>
          <p:cNvSpPr/>
          <p:nvPr/>
        </p:nvSpPr>
        <p:spPr>
          <a:xfrm>
            <a:off x="4293398" y="5547946"/>
            <a:ext cx="1357859" cy="698645"/>
          </a:xfrm>
          <a:prstGeom prst="rect">
            <a:avLst/>
          </a:prstGeom>
          <a:solidFill>
            <a:schemeClr val="tx2">
              <a:lumMod val="10000"/>
              <a:lumOff val="9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b="1">
                <a:solidFill>
                  <a:schemeClr val="accent3"/>
                </a:solidFill>
                <a:latin typeface="メイリオ"/>
                <a:ea typeface="メイリオ"/>
              </a:rPr>
              <a:t>朝日放送テレビ</a:t>
            </a:r>
          </a:p>
          <a:p>
            <a:pPr algn="ctr"/>
            <a:r>
              <a:rPr lang="ja-JP" altLang="en-US" sz="1200" b="1">
                <a:solidFill>
                  <a:schemeClr val="accent3"/>
                </a:solidFill>
                <a:latin typeface="メイリオ"/>
                <a:ea typeface="メイリオ"/>
              </a:rPr>
              <a:t>デジアサ</a:t>
            </a:r>
            <a:endParaRPr lang="ja-JP" altLang="en-US" sz="1200" b="1" dirty="0">
              <a:solidFill>
                <a:schemeClr val="accent3"/>
              </a:solidFill>
              <a:latin typeface="メイリオ"/>
              <a:ea typeface="メイリオ"/>
            </a:endParaRPr>
          </a:p>
        </p:txBody>
      </p:sp>
      <p:sp>
        <p:nvSpPr>
          <p:cNvPr id="21" name="Rectangle 7">
            <a:extLst>
              <a:ext uri="{FF2B5EF4-FFF2-40B4-BE49-F238E27FC236}">
                <a16:creationId xmlns:a16="http://schemas.microsoft.com/office/drawing/2014/main" id="{5F00A795-D21C-E7E1-6122-4D11247BC542}"/>
              </a:ext>
            </a:extLst>
          </p:cNvPr>
          <p:cNvSpPr>
            <a:spLocks noChangeArrowheads="1"/>
          </p:cNvSpPr>
          <p:nvPr/>
        </p:nvSpPr>
        <p:spPr bwMode="auto">
          <a:xfrm>
            <a:off x="3048113" y="3153528"/>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accent3"/>
                </a:solidFill>
                <a:latin typeface="メイリオ" panose="020B0604030504040204" pitchFamily="50" charset="-128"/>
                <a:ea typeface="メイリオ" panose="020B0604030504040204" pitchFamily="50" charset="-128"/>
                <a:cs typeface="メイリオ" pitchFamily="50" charset="-128"/>
              </a:rPr>
              <a:t>②可否結果</a:t>
            </a:r>
            <a:endParaRPr lang="en-US" altLang="ja-JP" sz="12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22" name="Rectangle 7">
            <a:extLst>
              <a:ext uri="{FF2B5EF4-FFF2-40B4-BE49-F238E27FC236}">
                <a16:creationId xmlns:a16="http://schemas.microsoft.com/office/drawing/2014/main" id="{E870A606-7077-BF45-70A9-F9959B0EB78D}"/>
              </a:ext>
            </a:extLst>
          </p:cNvPr>
          <p:cNvSpPr>
            <a:spLocks noChangeArrowheads="1"/>
          </p:cNvSpPr>
          <p:nvPr/>
        </p:nvSpPr>
        <p:spPr bwMode="auto">
          <a:xfrm>
            <a:off x="3107799" y="3512586"/>
            <a:ext cx="866288" cy="283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accent3"/>
                </a:solidFill>
                <a:latin typeface="メイリオ" panose="020B0604030504040204" pitchFamily="50" charset="-128"/>
                <a:ea typeface="メイリオ" panose="020B0604030504040204" pitchFamily="50" charset="-128"/>
                <a:cs typeface="メイリオ" pitchFamily="50" charset="-128"/>
              </a:rPr>
              <a:t>③申込</a:t>
            </a:r>
            <a:endParaRPr lang="en-US" altLang="ja-JP" sz="12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23" name="Rectangle 7">
            <a:extLst>
              <a:ext uri="{FF2B5EF4-FFF2-40B4-BE49-F238E27FC236}">
                <a16:creationId xmlns:a16="http://schemas.microsoft.com/office/drawing/2014/main" id="{B0923E7D-BA4B-A764-C758-E2E3434B5DFF}"/>
              </a:ext>
            </a:extLst>
          </p:cNvPr>
          <p:cNvSpPr>
            <a:spLocks noChangeArrowheads="1"/>
          </p:cNvSpPr>
          <p:nvPr/>
        </p:nvSpPr>
        <p:spPr bwMode="auto">
          <a:xfrm>
            <a:off x="2991439" y="3803809"/>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accent3"/>
                </a:solidFill>
                <a:latin typeface="メイリオ" panose="020B0604030504040204" pitchFamily="50" charset="-128"/>
                <a:ea typeface="メイリオ" panose="020B0604030504040204" pitchFamily="50" charset="-128"/>
                <a:cs typeface="メイリオ" pitchFamily="50" charset="-128"/>
              </a:rPr>
              <a:t>④申込受領</a:t>
            </a:r>
            <a:endParaRPr lang="en-US" altLang="ja-JP" sz="12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24" name="Rectangle 7">
            <a:extLst>
              <a:ext uri="{FF2B5EF4-FFF2-40B4-BE49-F238E27FC236}">
                <a16:creationId xmlns:a16="http://schemas.microsoft.com/office/drawing/2014/main" id="{58538F24-141D-AC87-CC2E-2B2B29493594}"/>
              </a:ext>
            </a:extLst>
          </p:cNvPr>
          <p:cNvSpPr>
            <a:spLocks noChangeArrowheads="1"/>
          </p:cNvSpPr>
          <p:nvPr/>
        </p:nvSpPr>
        <p:spPr bwMode="auto">
          <a:xfrm>
            <a:off x="2991440" y="4123580"/>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accent3"/>
                </a:solidFill>
                <a:latin typeface="メイリオ" panose="020B0604030504040204" pitchFamily="50" charset="-128"/>
                <a:ea typeface="メイリオ" panose="020B0604030504040204" pitchFamily="50" charset="-128"/>
                <a:cs typeface="メイリオ" pitchFamily="50" charset="-128"/>
              </a:rPr>
              <a:t>⑤審査依頼</a:t>
            </a:r>
            <a:endParaRPr lang="en-US" altLang="ja-JP" sz="12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25" name="Rectangle 7">
            <a:extLst>
              <a:ext uri="{FF2B5EF4-FFF2-40B4-BE49-F238E27FC236}">
                <a16:creationId xmlns:a16="http://schemas.microsoft.com/office/drawing/2014/main" id="{E02FE7DB-E576-0987-C421-C292408B7CE6}"/>
              </a:ext>
            </a:extLst>
          </p:cNvPr>
          <p:cNvSpPr>
            <a:spLocks noChangeArrowheads="1"/>
          </p:cNvSpPr>
          <p:nvPr/>
        </p:nvSpPr>
        <p:spPr bwMode="auto">
          <a:xfrm>
            <a:off x="2967314" y="4389193"/>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accent3"/>
                </a:solidFill>
                <a:latin typeface="メイリオ" panose="020B0604030504040204" pitchFamily="50" charset="-128"/>
                <a:ea typeface="メイリオ" panose="020B0604030504040204" pitchFamily="50" charset="-128"/>
                <a:cs typeface="メイリオ" pitchFamily="50" charset="-128"/>
              </a:rPr>
              <a:t>⑥審査結果</a:t>
            </a:r>
            <a:endParaRPr lang="en-US" altLang="ja-JP" sz="12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26" name="Rectangle 7">
            <a:extLst>
              <a:ext uri="{FF2B5EF4-FFF2-40B4-BE49-F238E27FC236}">
                <a16:creationId xmlns:a16="http://schemas.microsoft.com/office/drawing/2014/main" id="{8ECB21E6-B0CE-15BD-521D-A6AC819683E6}"/>
              </a:ext>
            </a:extLst>
          </p:cNvPr>
          <p:cNvSpPr>
            <a:spLocks noChangeArrowheads="1"/>
          </p:cNvSpPr>
          <p:nvPr/>
        </p:nvSpPr>
        <p:spPr bwMode="auto">
          <a:xfrm>
            <a:off x="2984501" y="4808990"/>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accent3"/>
                </a:solidFill>
                <a:latin typeface="メイリオ" panose="020B0604030504040204" pitchFamily="50" charset="-128"/>
                <a:ea typeface="メイリオ" panose="020B0604030504040204" pitchFamily="50" charset="-128"/>
                <a:cs typeface="メイリオ" pitchFamily="50" charset="-128"/>
              </a:rPr>
              <a:t>⑦審査依頼</a:t>
            </a:r>
            <a:endParaRPr lang="en-US" altLang="ja-JP" sz="12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27" name="Rectangle 7">
            <a:extLst>
              <a:ext uri="{FF2B5EF4-FFF2-40B4-BE49-F238E27FC236}">
                <a16:creationId xmlns:a16="http://schemas.microsoft.com/office/drawing/2014/main" id="{B8B5C248-AFD5-C455-B1CC-6BCCA5DF285C}"/>
              </a:ext>
            </a:extLst>
          </p:cNvPr>
          <p:cNvSpPr>
            <a:spLocks noChangeArrowheads="1"/>
          </p:cNvSpPr>
          <p:nvPr/>
        </p:nvSpPr>
        <p:spPr bwMode="auto">
          <a:xfrm>
            <a:off x="3016161" y="5123204"/>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accent3"/>
                </a:solidFill>
                <a:latin typeface="メイリオ" panose="020B0604030504040204" pitchFamily="50" charset="-128"/>
                <a:ea typeface="メイリオ" panose="020B0604030504040204" pitchFamily="50" charset="-128"/>
                <a:cs typeface="メイリオ" pitchFamily="50" charset="-128"/>
              </a:rPr>
              <a:t>⑧審査結果</a:t>
            </a:r>
            <a:endParaRPr lang="en-US" altLang="ja-JP" sz="12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28" name="Rectangle 7">
            <a:extLst>
              <a:ext uri="{FF2B5EF4-FFF2-40B4-BE49-F238E27FC236}">
                <a16:creationId xmlns:a16="http://schemas.microsoft.com/office/drawing/2014/main" id="{EF077858-218D-AD09-581E-7A799B1FC1E5}"/>
              </a:ext>
            </a:extLst>
          </p:cNvPr>
          <p:cNvSpPr>
            <a:spLocks noChangeArrowheads="1"/>
          </p:cNvSpPr>
          <p:nvPr/>
        </p:nvSpPr>
        <p:spPr bwMode="auto">
          <a:xfrm>
            <a:off x="3151810" y="5616889"/>
            <a:ext cx="85900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accent3"/>
                </a:solidFill>
                <a:latin typeface="メイリオ" panose="020B0604030504040204" pitchFamily="50" charset="-128"/>
                <a:ea typeface="メイリオ" panose="020B0604030504040204" pitchFamily="50" charset="-128"/>
                <a:cs typeface="メイリオ" pitchFamily="50" charset="-128"/>
              </a:rPr>
              <a:t>⑨入稿</a:t>
            </a:r>
            <a:endParaRPr lang="en-US" altLang="ja-JP" sz="12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sp>
        <p:nvSpPr>
          <p:cNvPr id="29" name="Rectangle 7">
            <a:extLst>
              <a:ext uri="{FF2B5EF4-FFF2-40B4-BE49-F238E27FC236}">
                <a16:creationId xmlns:a16="http://schemas.microsoft.com/office/drawing/2014/main" id="{C267EA05-0F92-75D7-D02F-46C8C8459A2F}"/>
              </a:ext>
            </a:extLst>
          </p:cNvPr>
          <p:cNvSpPr>
            <a:spLocks noChangeArrowheads="1"/>
          </p:cNvSpPr>
          <p:nvPr/>
        </p:nvSpPr>
        <p:spPr bwMode="auto">
          <a:xfrm>
            <a:off x="3048797" y="5949198"/>
            <a:ext cx="12708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a:spAutoFit/>
          </a:bodyPr>
          <a:lstStyle/>
          <a:p>
            <a:pPr>
              <a:defRPr/>
            </a:pPr>
            <a:r>
              <a:rPr lang="ja-JP" altLang="en-US" sz="1200" b="1" dirty="0">
                <a:solidFill>
                  <a:schemeClr val="accent3"/>
                </a:solidFill>
                <a:latin typeface="メイリオ" panose="020B0604030504040204" pitchFamily="50" charset="-128"/>
                <a:ea typeface="メイリオ" panose="020B0604030504040204" pitchFamily="50" charset="-128"/>
                <a:cs typeface="メイリオ" pitchFamily="50" charset="-128"/>
              </a:rPr>
              <a:t>⑩入稿完了</a:t>
            </a:r>
            <a:endParaRPr lang="en-US" altLang="ja-JP" sz="1200" b="1" dirty="0">
              <a:solidFill>
                <a:schemeClr val="accent3"/>
              </a:solidFill>
              <a:latin typeface="メイリオ" panose="020B0604030504040204" pitchFamily="50" charset="-128"/>
              <a:ea typeface="メイリオ" panose="020B0604030504040204" pitchFamily="50" charset="-128"/>
              <a:cs typeface="メイリオ" pitchFamily="50" charset="-128"/>
            </a:endParaRPr>
          </a:p>
        </p:txBody>
      </p:sp>
      <p:cxnSp>
        <p:nvCxnSpPr>
          <p:cNvPr id="38" name="直線矢印コネクタ 37">
            <a:extLst>
              <a:ext uri="{FF2B5EF4-FFF2-40B4-BE49-F238E27FC236}">
                <a16:creationId xmlns:a16="http://schemas.microsoft.com/office/drawing/2014/main" id="{1DF2DA15-FA6A-E6E4-2384-56694BD50D51}"/>
              </a:ext>
            </a:extLst>
          </p:cNvPr>
          <p:cNvCxnSpPr>
            <a:cxnSpLocks/>
          </p:cNvCxnSpPr>
          <p:nvPr/>
        </p:nvCxnSpPr>
        <p:spPr>
          <a:xfrm>
            <a:off x="2883134" y="3732499"/>
            <a:ext cx="1395859"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39" name="直線矢印コネクタ 38">
            <a:extLst>
              <a:ext uri="{FF2B5EF4-FFF2-40B4-BE49-F238E27FC236}">
                <a16:creationId xmlns:a16="http://schemas.microsoft.com/office/drawing/2014/main" id="{2D2A5259-BA8F-B287-ED69-9026BA37673C}"/>
              </a:ext>
            </a:extLst>
          </p:cNvPr>
          <p:cNvCxnSpPr>
            <a:cxnSpLocks/>
          </p:cNvCxnSpPr>
          <p:nvPr/>
        </p:nvCxnSpPr>
        <p:spPr>
          <a:xfrm flipH="1">
            <a:off x="2864306" y="3791738"/>
            <a:ext cx="1414687" cy="4001"/>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線矢印コネクタ 39">
            <a:extLst>
              <a:ext uri="{FF2B5EF4-FFF2-40B4-BE49-F238E27FC236}">
                <a16:creationId xmlns:a16="http://schemas.microsoft.com/office/drawing/2014/main" id="{2168EE0A-9D2D-C649-3F6D-8C0C3D165624}"/>
              </a:ext>
            </a:extLst>
          </p:cNvPr>
          <p:cNvCxnSpPr>
            <a:cxnSpLocks/>
          </p:cNvCxnSpPr>
          <p:nvPr/>
        </p:nvCxnSpPr>
        <p:spPr>
          <a:xfrm>
            <a:off x="2842344" y="4327861"/>
            <a:ext cx="1395859"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線矢印コネクタ 40">
            <a:extLst>
              <a:ext uri="{FF2B5EF4-FFF2-40B4-BE49-F238E27FC236}">
                <a16:creationId xmlns:a16="http://schemas.microsoft.com/office/drawing/2014/main" id="{F3CD46E9-E12E-C498-05AF-6A6C83A87320}"/>
              </a:ext>
            </a:extLst>
          </p:cNvPr>
          <p:cNvCxnSpPr>
            <a:cxnSpLocks/>
          </p:cNvCxnSpPr>
          <p:nvPr/>
        </p:nvCxnSpPr>
        <p:spPr>
          <a:xfrm flipH="1">
            <a:off x="2823516" y="4387100"/>
            <a:ext cx="1414687" cy="4001"/>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42" name="直線矢印コネクタ 41">
            <a:extLst>
              <a:ext uri="{FF2B5EF4-FFF2-40B4-BE49-F238E27FC236}">
                <a16:creationId xmlns:a16="http://schemas.microsoft.com/office/drawing/2014/main" id="{22D7ADC2-AD1B-A7A7-F188-D1DFD99B0606}"/>
              </a:ext>
            </a:extLst>
          </p:cNvPr>
          <p:cNvCxnSpPr>
            <a:cxnSpLocks/>
          </p:cNvCxnSpPr>
          <p:nvPr/>
        </p:nvCxnSpPr>
        <p:spPr>
          <a:xfrm>
            <a:off x="2859531" y="5030055"/>
            <a:ext cx="1395859"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43" name="直線矢印コネクタ 42">
            <a:extLst>
              <a:ext uri="{FF2B5EF4-FFF2-40B4-BE49-F238E27FC236}">
                <a16:creationId xmlns:a16="http://schemas.microsoft.com/office/drawing/2014/main" id="{E2D67771-4C6B-AD93-D5F9-03516EC2476E}"/>
              </a:ext>
            </a:extLst>
          </p:cNvPr>
          <p:cNvCxnSpPr>
            <a:cxnSpLocks/>
          </p:cNvCxnSpPr>
          <p:nvPr/>
        </p:nvCxnSpPr>
        <p:spPr>
          <a:xfrm flipH="1">
            <a:off x="2840703" y="5089294"/>
            <a:ext cx="1414687" cy="4001"/>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線矢印コネクタ 43">
            <a:extLst>
              <a:ext uri="{FF2B5EF4-FFF2-40B4-BE49-F238E27FC236}">
                <a16:creationId xmlns:a16="http://schemas.microsoft.com/office/drawing/2014/main" id="{DAB6813E-02D6-3D73-0D0C-025CDB1B95FA}"/>
              </a:ext>
            </a:extLst>
          </p:cNvPr>
          <p:cNvCxnSpPr>
            <a:cxnSpLocks/>
          </p:cNvCxnSpPr>
          <p:nvPr/>
        </p:nvCxnSpPr>
        <p:spPr>
          <a:xfrm>
            <a:off x="2891191" y="5854079"/>
            <a:ext cx="1395859" cy="0"/>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45" name="直線矢印コネクタ 44">
            <a:extLst>
              <a:ext uri="{FF2B5EF4-FFF2-40B4-BE49-F238E27FC236}">
                <a16:creationId xmlns:a16="http://schemas.microsoft.com/office/drawing/2014/main" id="{F872EE4C-9019-34D6-A087-79B11ED4EB0A}"/>
              </a:ext>
            </a:extLst>
          </p:cNvPr>
          <p:cNvCxnSpPr>
            <a:cxnSpLocks/>
          </p:cNvCxnSpPr>
          <p:nvPr/>
        </p:nvCxnSpPr>
        <p:spPr>
          <a:xfrm flipH="1">
            <a:off x="2872363" y="5913318"/>
            <a:ext cx="1414687" cy="4001"/>
          </a:xfrm>
          <a:prstGeom prst="straightConnector1">
            <a:avLst/>
          </a:prstGeom>
          <a:ln>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2" name="正方形/長方形 1">
            <a:extLst>
              <a:ext uri="{FF2B5EF4-FFF2-40B4-BE49-F238E27FC236}">
                <a16:creationId xmlns:a16="http://schemas.microsoft.com/office/drawing/2014/main" id="{D4975E64-C36B-8FF8-23D6-F95EEAD213DB}"/>
              </a:ext>
            </a:extLst>
          </p:cNvPr>
          <p:cNvSpPr/>
          <p:nvPr/>
        </p:nvSpPr>
        <p:spPr>
          <a:xfrm>
            <a:off x="688586" y="1496144"/>
            <a:ext cx="1990775" cy="481684"/>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chemeClr val="accent6"/>
                </a:solidFill>
                <a:latin typeface="メイリオ"/>
                <a:ea typeface="メイリオ"/>
              </a:rPr>
              <a:t>審査期限</a:t>
            </a:r>
            <a:endParaRPr kumimoji="1" lang="ja-JP" altLang="en-US" b="1">
              <a:solidFill>
                <a:schemeClr val="accent6"/>
              </a:solidFill>
              <a:latin typeface="メイリオ"/>
              <a:ea typeface="メイリオ"/>
            </a:endParaRPr>
          </a:p>
        </p:txBody>
      </p:sp>
      <p:sp>
        <p:nvSpPr>
          <p:cNvPr id="3" name="正方形/長方形 2">
            <a:extLst>
              <a:ext uri="{FF2B5EF4-FFF2-40B4-BE49-F238E27FC236}">
                <a16:creationId xmlns:a16="http://schemas.microsoft.com/office/drawing/2014/main" id="{407A5BD4-E6CE-961D-3307-AFA71FE94D01}"/>
              </a:ext>
            </a:extLst>
          </p:cNvPr>
          <p:cNvSpPr/>
          <p:nvPr/>
        </p:nvSpPr>
        <p:spPr>
          <a:xfrm>
            <a:off x="688585" y="2015382"/>
            <a:ext cx="1990775" cy="481684"/>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a:solidFill>
                  <a:schemeClr val="accent6"/>
                </a:solidFill>
                <a:latin typeface="メイリオ"/>
                <a:ea typeface="メイリオ"/>
              </a:rPr>
              <a:t>入稿期限</a:t>
            </a:r>
            <a:endParaRPr kumimoji="1" lang="ja-JP" altLang="en-US" b="1">
              <a:solidFill>
                <a:schemeClr val="accent6"/>
              </a:solidFill>
              <a:latin typeface="メイリオ"/>
              <a:ea typeface="メイリオ"/>
            </a:endParaRPr>
          </a:p>
        </p:txBody>
      </p:sp>
      <p:sp>
        <p:nvSpPr>
          <p:cNvPr id="4" name="Rectangle 7">
            <a:extLst>
              <a:ext uri="{FF2B5EF4-FFF2-40B4-BE49-F238E27FC236}">
                <a16:creationId xmlns:a16="http://schemas.microsoft.com/office/drawing/2014/main" id="{7B73B3BB-5E51-3EE7-0943-B690B1B8996B}"/>
              </a:ext>
            </a:extLst>
          </p:cNvPr>
          <p:cNvSpPr>
            <a:spLocks noChangeArrowheads="1"/>
          </p:cNvSpPr>
          <p:nvPr/>
        </p:nvSpPr>
        <p:spPr bwMode="auto">
          <a:xfrm>
            <a:off x="2873677" y="2084987"/>
            <a:ext cx="19277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err="1">
                <a:solidFill>
                  <a:schemeClr val="accent3"/>
                </a:solidFill>
                <a:latin typeface="メイリオ"/>
                <a:ea typeface="メイリオ"/>
                <a:cs typeface="メイリオ" pitchFamily="50" charset="-128"/>
              </a:rPr>
              <a:t>お問合せください</a:t>
            </a:r>
          </a:p>
        </p:txBody>
      </p:sp>
      <p:sp>
        <p:nvSpPr>
          <p:cNvPr id="5" name="Rectangle 7">
            <a:extLst>
              <a:ext uri="{FF2B5EF4-FFF2-40B4-BE49-F238E27FC236}">
                <a16:creationId xmlns:a16="http://schemas.microsoft.com/office/drawing/2014/main" id="{97068E09-5878-820F-C930-96F71538AC0B}"/>
              </a:ext>
            </a:extLst>
          </p:cNvPr>
          <p:cNvSpPr>
            <a:spLocks noChangeArrowheads="1"/>
          </p:cNvSpPr>
          <p:nvPr/>
        </p:nvSpPr>
        <p:spPr bwMode="auto">
          <a:xfrm>
            <a:off x="2860190" y="1565747"/>
            <a:ext cx="192776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en-US" altLang="ja-JP" sz="1600" b="1" dirty="0" err="1">
                <a:solidFill>
                  <a:schemeClr val="accent3"/>
                </a:solidFill>
                <a:latin typeface="メイリオ"/>
                <a:ea typeface="メイリオ"/>
                <a:cs typeface="メイリオ" pitchFamily="50" charset="-128"/>
              </a:rPr>
              <a:t>お問合せください</a:t>
            </a:r>
          </a:p>
        </p:txBody>
      </p:sp>
    </p:spTree>
    <p:extLst>
      <p:ext uri="{BB962C8B-B14F-4D97-AF65-F5344CB8AC3E}">
        <p14:creationId xmlns:p14="http://schemas.microsoft.com/office/powerpoint/2010/main" val="974423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掲載制限業種</a:t>
            </a:r>
          </a:p>
        </p:txBody>
      </p:sp>
      <p:graphicFrame>
        <p:nvGraphicFramePr>
          <p:cNvPr id="7" name="表 6">
            <a:extLst>
              <a:ext uri="{FF2B5EF4-FFF2-40B4-BE49-F238E27FC236}">
                <a16:creationId xmlns:a16="http://schemas.microsoft.com/office/drawing/2014/main" id="{2EEF8CCE-54FC-44E3-F6B5-D65AA90AF9CE}"/>
              </a:ext>
            </a:extLst>
          </p:cNvPr>
          <p:cNvGraphicFramePr>
            <a:graphicFrameLocks noGrp="1"/>
          </p:cNvGraphicFramePr>
          <p:nvPr>
            <p:extLst>
              <p:ext uri="{D42A27DB-BD31-4B8C-83A1-F6EECF244321}">
                <p14:modId xmlns:p14="http://schemas.microsoft.com/office/powerpoint/2010/main" val="2864361786"/>
              </p:ext>
            </p:extLst>
          </p:nvPr>
        </p:nvGraphicFramePr>
        <p:xfrm>
          <a:off x="479426" y="1071136"/>
          <a:ext cx="4942238" cy="5506242"/>
        </p:xfrm>
        <a:graphic>
          <a:graphicData uri="http://schemas.openxmlformats.org/drawingml/2006/table">
            <a:tbl>
              <a:tblPr firstCol="1" bandRow="1"/>
              <a:tblGrid>
                <a:gridCol w="3898814">
                  <a:extLst>
                    <a:ext uri="{9D8B030D-6E8A-4147-A177-3AD203B41FA5}">
                      <a16:colId xmlns:a16="http://schemas.microsoft.com/office/drawing/2014/main" val="792911817"/>
                    </a:ext>
                  </a:extLst>
                </a:gridCol>
                <a:gridCol w="1043424">
                  <a:extLst>
                    <a:ext uri="{9D8B030D-6E8A-4147-A177-3AD203B41FA5}">
                      <a16:colId xmlns:a16="http://schemas.microsoft.com/office/drawing/2014/main" val="3057805663"/>
                    </a:ext>
                  </a:extLst>
                </a:gridCol>
              </a:tblGrid>
              <a:tr h="65288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accent3"/>
                          </a:solidFill>
                        </a:rPr>
                        <a:t>カテゴリー名</a:t>
                      </a:r>
                      <a:endParaRPr kumimoji="1" lang="ja-JP" altLang="en-US" sz="900" b="1" dirty="0">
                        <a:solidFill>
                          <a:schemeClr val="accent3"/>
                        </a:solidFill>
                        <a:latin typeface="Meiryo" panose="020B0604030504040204" pitchFamily="34" charset="-128"/>
                        <a:ea typeface="Meiryo" panose="020B0604030504040204" pitchFamily="34" charset="-128"/>
                      </a:endParaRPr>
                    </a:p>
                  </a:txBody>
                  <a:tcPr marL="87791" marR="87791" marT="34563" marB="0" anchor="ctr">
                    <a:lnL w="12700" cmpd="sng">
                      <a:solidFill>
                        <a:srgbClr val="FFFFFF"/>
                      </a:solidFill>
                    </a:lnL>
                    <a:lnR w="3175"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CCCCC"/>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b="1" kern="1200" dirty="0">
                          <a:solidFill>
                            <a:schemeClr val="bg1"/>
                          </a:solidFill>
                        </a:rPr>
                        <a:t>スポーツナビ</a:t>
                      </a:r>
                      <a:endParaRPr kumimoji="1" lang="en-US" altLang="ja-JP" sz="800" b="1" kern="1200" dirty="0">
                        <a:solidFill>
                          <a:schemeClr val="bg1"/>
                        </a:solidFill>
                      </a:endParaRPr>
                    </a:p>
                    <a:p>
                      <a:pPr algn="ctr"/>
                      <a:r>
                        <a:rPr kumimoji="1" lang="ja-JP" altLang="en-US" sz="800" b="1" kern="1200" dirty="0">
                          <a:solidFill>
                            <a:schemeClr val="bg1"/>
                          </a:solidFill>
                        </a:rPr>
                        <a:t>バーチャル高校野球</a:t>
                      </a:r>
                      <a:endParaRPr kumimoji="1" lang="en-US" altLang="ja-JP" sz="800" b="1" kern="1200" dirty="0">
                        <a:solidFill>
                          <a:schemeClr val="bg1"/>
                        </a:solidFill>
                      </a:endParaRPr>
                    </a:p>
                  </a:txBody>
                  <a:tcPr marL="43895" marR="43895" marT="34563"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mpd="sng">
                      <a:solidFill>
                        <a:srgbClr val="FFFFFF"/>
                      </a:solidFill>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002C"/>
                    </a:solidFill>
                  </a:tcPr>
                </a:tc>
                <a:extLst>
                  <a:ext uri="{0D108BD9-81ED-4DB2-BD59-A6C34878D82A}">
                    <a16:rowId xmlns:a16="http://schemas.microsoft.com/office/drawing/2014/main" val="2117335041"/>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アルコール飲料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50904703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宝くじ（国内）</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205067978"/>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公営ギャンブル</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chemeClr val="accent3"/>
                          </a:solidFill>
                          <a:effectLst/>
                          <a:latin typeface="Meiryo"/>
                          <a:ea typeface="Meiryo"/>
                        </a:rPr>
                        <a:t>×</a:t>
                      </a:r>
                      <a:endParaRPr lang="ja-JP" altLang="en-US" sz="800" b="1"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7165678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ギャンブル（公営競技除く）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76726869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パチンコ・スロット</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628964"/>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銀行</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85011759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金融サービス・情報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541138105"/>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クレジットカード</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494366260"/>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0347505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消費者金融</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chemeClr val="accent3"/>
                          </a:solidFill>
                          <a:effectLst/>
                          <a:latin typeface="Meiryo"/>
                          <a:ea typeface="Meiryo"/>
                        </a:rPr>
                        <a:t>×</a:t>
                      </a:r>
                      <a:endParaRPr lang="ja-JP" altLang="en-US" sz="800" b="1"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60121941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消費者向無担保貸金業者（銀行グループ・上場企業を除く）、商工ローン</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4197840892"/>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保険</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4252025979"/>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証券・投資</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2476699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法務・税務</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ja-JP" altLang="en-US" sz="800" b="1" u="none" strike="noStrike" dirty="0">
                          <a:solidFill>
                            <a:schemeClr val="accent3"/>
                          </a:solidFill>
                          <a:effectLst/>
                          <a:latin typeface="Meiryo"/>
                          <a:ea typeface="Meiryo"/>
                        </a:rPr>
                        <a:t>　</a:t>
                      </a: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75151648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医療（保険外治療）</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251199972"/>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レーシック・美容整形・美容外科・美容皮膚科</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chemeClr val="accent3"/>
                          </a:solidFill>
                          <a:effectLst/>
                          <a:latin typeface="Meiryo"/>
                          <a:ea typeface="Meiryo"/>
                        </a:rPr>
                        <a:t>×</a:t>
                      </a: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47961548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美容エステティックサロン（医療脱毛・増毛育毛サービス除く）</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u="none" strike="noStrike" dirty="0">
                          <a:solidFill>
                            <a:schemeClr val="accent3"/>
                          </a:solidFill>
                          <a:effectLst/>
                          <a:latin typeface="Meiryo"/>
                          <a:ea typeface="Meiryo"/>
                        </a:rPr>
                        <a:t>×</a:t>
                      </a: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914959637"/>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発毛・育毛・増毛・かつらサービス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3629516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妊娠・不妊情報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59408304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治験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14585847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性に関する薬・商品・情報</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079597813"/>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健康・美容食品</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44516256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健康器具・雑貨</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178296829"/>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r>
                        <a:rPr lang="ja-JP" altLang="en-US" sz="800" b="0" u="none" strike="noStrike" dirty="0">
                          <a:solidFill>
                            <a:schemeClr val="bg1"/>
                          </a:solidFill>
                          <a:effectLst/>
                          <a:latin typeface="Meiryo" panose="020B0604030504040204" pitchFamily="34" charset="-128"/>
                          <a:ea typeface="Meiryo" panose="020B0604030504040204" pitchFamily="34" charset="-128"/>
                        </a:rPr>
                        <a:t>結婚情報・サービス</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327458966"/>
                  </a:ext>
                </a:extLst>
              </a:tr>
              <a:tr h="20709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恋愛・結婚情報（出会い系サイト、結婚紹介、インターネット異性紹介業</a:t>
                      </a:r>
                      <a:r>
                        <a:rPr lang="en-US" altLang="ja-JP" sz="800" b="0" u="none" strike="noStrike" dirty="0">
                          <a:solidFill>
                            <a:schemeClr val="bg1"/>
                          </a:solidFill>
                          <a:effectLst/>
                          <a:latin typeface="Meiryo" panose="020B0604030504040204" pitchFamily="34" charset="-128"/>
                          <a:ea typeface="Meiryo" panose="020B0604030504040204" pitchFamily="34" charset="-128"/>
                        </a:rPr>
                        <a:t>)</a:t>
                      </a:r>
                      <a:endParaRPr lang="en-US" altLang="ja-JP"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43799200"/>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占い</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84434171"/>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800" b="0" u="none" strike="noStrike" dirty="0">
                          <a:solidFill>
                            <a:schemeClr val="bg1"/>
                          </a:solidFill>
                          <a:effectLst/>
                          <a:latin typeface="Meiryo" panose="020B0604030504040204" pitchFamily="34" charset="-128"/>
                          <a:ea typeface="Meiryo" panose="020B0604030504040204" pitchFamily="34" charset="-128"/>
                        </a:rPr>
                        <a:t>能力開発関連商品</a:t>
                      </a:r>
                      <a:endParaRPr lang="zh-TW"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812486826"/>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探偵</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424464143"/>
                  </a:ext>
                </a:extLst>
              </a:tr>
              <a:tr h="145196">
                <a:tc>
                  <a:txBody>
                    <a:bodyPr/>
                    <a:lstStyle>
                      <a:lvl1pPr marL="0" algn="l" defTabSz="914423" rtl="0" eaLnBrk="1" latinLnBrk="0" hangingPunct="1">
                        <a:defRPr kumimoji="1" sz="1800" b="1" kern="1200">
                          <a:solidFill>
                            <a:schemeClr val="lt1"/>
                          </a:solidFill>
                          <a:latin typeface="Calibri" panose="020F0502020204030204"/>
                        </a:defRPr>
                      </a:lvl1pPr>
                      <a:lvl2pPr marL="457212" algn="l" defTabSz="914423" rtl="0" eaLnBrk="1" latinLnBrk="0" hangingPunct="1">
                        <a:defRPr kumimoji="1" sz="1800" b="1" kern="1200">
                          <a:solidFill>
                            <a:schemeClr val="lt1"/>
                          </a:solidFill>
                          <a:latin typeface="Calibri" panose="020F0502020204030204"/>
                        </a:defRPr>
                      </a:lvl2pPr>
                      <a:lvl3pPr marL="914423" algn="l" defTabSz="914423" rtl="0" eaLnBrk="1" latinLnBrk="0" hangingPunct="1">
                        <a:defRPr kumimoji="1" sz="1800" b="1" kern="1200">
                          <a:solidFill>
                            <a:schemeClr val="lt1"/>
                          </a:solidFill>
                          <a:latin typeface="Calibri" panose="020F0502020204030204"/>
                        </a:defRPr>
                      </a:lvl3pPr>
                      <a:lvl4pPr marL="1371634" algn="l" defTabSz="914423" rtl="0" eaLnBrk="1" latinLnBrk="0" hangingPunct="1">
                        <a:defRPr kumimoji="1" sz="1800" b="1" kern="1200">
                          <a:solidFill>
                            <a:schemeClr val="lt1"/>
                          </a:solidFill>
                          <a:latin typeface="Calibri" panose="020F0502020204030204"/>
                        </a:defRPr>
                      </a:lvl4pPr>
                      <a:lvl5pPr marL="1828846" algn="l" defTabSz="914423" rtl="0" eaLnBrk="1" latinLnBrk="0" hangingPunct="1">
                        <a:defRPr kumimoji="1" sz="1800" b="1" kern="1200">
                          <a:solidFill>
                            <a:schemeClr val="lt1"/>
                          </a:solidFill>
                          <a:latin typeface="Calibri" panose="020F0502020204030204"/>
                        </a:defRPr>
                      </a:lvl5pPr>
                      <a:lvl6pPr marL="2286057" algn="l" defTabSz="914423" rtl="0" eaLnBrk="1" latinLnBrk="0" hangingPunct="1">
                        <a:defRPr kumimoji="1" sz="1800" b="1" kern="1200">
                          <a:solidFill>
                            <a:schemeClr val="lt1"/>
                          </a:solidFill>
                          <a:latin typeface="Calibri" panose="020F0502020204030204"/>
                        </a:defRPr>
                      </a:lvl6pPr>
                      <a:lvl7pPr marL="2743269" algn="l" defTabSz="914423" rtl="0" eaLnBrk="1" latinLnBrk="0" hangingPunct="1">
                        <a:defRPr kumimoji="1" sz="1800" b="1" kern="1200">
                          <a:solidFill>
                            <a:schemeClr val="lt1"/>
                          </a:solidFill>
                          <a:latin typeface="Calibri" panose="020F0502020204030204"/>
                        </a:defRPr>
                      </a:lvl7pPr>
                      <a:lvl8pPr marL="3200480" algn="l" defTabSz="914423" rtl="0" eaLnBrk="1" latinLnBrk="0" hangingPunct="1">
                        <a:defRPr kumimoji="1" sz="1800" b="1" kern="1200">
                          <a:solidFill>
                            <a:schemeClr val="lt1"/>
                          </a:solidFill>
                          <a:latin typeface="Calibri" panose="020F0502020204030204"/>
                        </a:defRPr>
                      </a:lvl8pPr>
                      <a:lvl9pPr marL="3657691" algn="l" defTabSz="914423" rtl="0" eaLnBrk="1" latinLnBrk="0" hangingPunct="1">
                        <a:defRPr kumimoji="1" sz="1800" b="1" kern="1200">
                          <a:solidFill>
                            <a:schemeClr val="lt1"/>
                          </a:solidFill>
                          <a:latin typeface="Calibri" panose="020F0502020204030204"/>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葬祭</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ja-JP" altLang="en-US"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349541065"/>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宗教団体</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endParaRPr lang="en-US" altLang="ja-JP" sz="800" b="1" i="0" u="none" strike="noStrike" dirty="0">
                        <a:solidFill>
                          <a:schemeClr val="accent3"/>
                        </a:solidFill>
                        <a:effectLst/>
                        <a:latin typeface="Meiryo"/>
                        <a:ea typeface="Meiryo"/>
                      </a:endParaRP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2940608094"/>
                  </a:ext>
                </a:extLst>
              </a:tr>
              <a:tr h="145196">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800" b="0" u="none" strike="noStrike" dirty="0">
                          <a:solidFill>
                            <a:schemeClr val="bg1"/>
                          </a:solidFill>
                          <a:effectLst/>
                          <a:latin typeface="Meiryo" panose="020B0604030504040204" pitchFamily="34" charset="-128"/>
                          <a:ea typeface="Meiryo" panose="020B0604030504040204" pitchFamily="34" charset="-128"/>
                        </a:rPr>
                        <a:t>団体による意見広告、主観的な意見を強く伝えるもの</a:t>
                      </a:r>
                      <a:endParaRPr lang="ja-JP" altLang="en-US" sz="800" b="0" i="0" u="none" strike="noStrike" dirty="0">
                        <a:solidFill>
                          <a:schemeClr val="bg1"/>
                        </a:solidFill>
                        <a:effectLst/>
                        <a:latin typeface="Meiryo" panose="020B0604030504040204" pitchFamily="34" charset="-128"/>
                        <a:ea typeface="Meiryo" panose="020B0604030504040204" pitchFamily="34" charset="-128"/>
                      </a:endParaRPr>
                    </a:p>
                  </a:txBody>
                  <a:tcPr marL="172816" marR="5050" marT="5050" marB="0" anchor="ctr">
                    <a:lnL w="12700" cmpd="sng">
                      <a:solidFill>
                        <a:srgbClr val="FFFFFF"/>
                      </a:solidFill>
                    </a:lnL>
                    <a:lnR w="3175"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999999"/>
                    </a:solidFill>
                  </a:tcPr>
                </a:tc>
                <a:tc>
                  <a:txBody>
                    <a:bodyPr/>
                    <a:lstStyle>
                      <a:lvl1pPr marL="0" algn="l" defTabSz="914423" rtl="0" eaLnBrk="1" latinLnBrk="0" hangingPunct="1">
                        <a:defRPr kumimoji="1" sz="1800" kern="1200">
                          <a:solidFill>
                            <a:schemeClr val="dk1"/>
                          </a:solidFill>
                          <a:latin typeface="Calibri" panose="020F0502020204030204"/>
                        </a:defRPr>
                      </a:lvl1pPr>
                      <a:lvl2pPr marL="457212" algn="l" defTabSz="914423" rtl="0" eaLnBrk="1" latinLnBrk="0" hangingPunct="1">
                        <a:defRPr kumimoji="1" sz="1800" kern="1200">
                          <a:solidFill>
                            <a:schemeClr val="dk1"/>
                          </a:solidFill>
                          <a:latin typeface="Calibri" panose="020F0502020204030204"/>
                        </a:defRPr>
                      </a:lvl2pPr>
                      <a:lvl3pPr marL="914423" algn="l" defTabSz="914423" rtl="0" eaLnBrk="1" latinLnBrk="0" hangingPunct="1">
                        <a:defRPr kumimoji="1" sz="1800" kern="1200">
                          <a:solidFill>
                            <a:schemeClr val="dk1"/>
                          </a:solidFill>
                          <a:latin typeface="Calibri" panose="020F0502020204030204"/>
                        </a:defRPr>
                      </a:lvl3pPr>
                      <a:lvl4pPr marL="1371634" algn="l" defTabSz="914423" rtl="0" eaLnBrk="1" latinLnBrk="0" hangingPunct="1">
                        <a:defRPr kumimoji="1" sz="1800" kern="1200">
                          <a:solidFill>
                            <a:schemeClr val="dk1"/>
                          </a:solidFill>
                          <a:latin typeface="Calibri" panose="020F0502020204030204"/>
                        </a:defRPr>
                      </a:lvl4pPr>
                      <a:lvl5pPr marL="1828846" algn="l" defTabSz="914423" rtl="0" eaLnBrk="1" latinLnBrk="0" hangingPunct="1">
                        <a:defRPr kumimoji="1" sz="1800" kern="1200">
                          <a:solidFill>
                            <a:schemeClr val="dk1"/>
                          </a:solidFill>
                          <a:latin typeface="Calibri" panose="020F0502020204030204"/>
                        </a:defRPr>
                      </a:lvl5pPr>
                      <a:lvl6pPr marL="2286057" algn="l" defTabSz="914423" rtl="0" eaLnBrk="1" latinLnBrk="0" hangingPunct="1">
                        <a:defRPr kumimoji="1" sz="1800" kern="1200">
                          <a:solidFill>
                            <a:schemeClr val="dk1"/>
                          </a:solidFill>
                          <a:latin typeface="Calibri" panose="020F0502020204030204"/>
                        </a:defRPr>
                      </a:lvl6pPr>
                      <a:lvl7pPr marL="2743269" algn="l" defTabSz="914423" rtl="0" eaLnBrk="1" latinLnBrk="0" hangingPunct="1">
                        <a:defRPr kumimoji="1" sz="1800" kern="1200">
                          <a:solidFill>
                            <a:schemeClr val="dk1"/>
                          </a:solidFill>
                          <a:latin typeface="Calibri" panose="020F0502020204030204"/>
                        </a:defRPr>
                      </a:lvl7pPr>
                      <a:lvl8pPr marL="3200480" algn="l" defTabSz="914423" rtl="0" eaLnBrk="1" latinLnBrk="0" hangingPunct="1">
                        <a:defRPr kumimoji="1" sz="1800" kern="1200">
                          <a:solidFill>
                            <a:schemeClr val="dk1"/>
                          </a:solidFill>
                          <a:latin typeface="Calibri" panose="020F0502020204030204"/>
                        </a:defRPr>
                      </a:lvl8pPr>
                      <a:lvl9pPr marL="3657691" algn="l" defTabSz="914423" rtl="0" eaLnBrk="1" latinLnBrk="0" hangingPunct="1">
                        <a:defRPr kumimoji="1" sz="1800" kern="1200">
                          <a:solidFill>
                            <a:schemeClr val="dk1"/>
                          </a:solidFill>
                          <a:latin typeface="Calibri" panose="020F0502020204030204"/>
                        </a:defRPr>
                      </a:lvl9pPr>
                    </a:lstStyle>
                    <a:p>
                      <a:pPr lvl="0" algn="ctr" fontAlgn="ctr"/>
                      <a:r>
                        <a:rPr lang="en-US" altLang="ja-JP" sz="800" b="1" i="0" u="none" strike="noStrike" dirty="0">
                          <a:solidFill>
                            <a:schemeClr val="accent3"/>
                          </a:solidFill>
                          <a:effectLst/>
                          <a:latin typeface="Meiryo"/>
                          <a:ea typeface="Meiryo"/>
                        </a:rPr>
                        <a:t>×</a:t>
                      </a:r>
                    </a:p>
                  </a:txBody>
                  <a:tcPr marL="6097" marR="6097" marT="6097" marB="0" anchor="ctr">
                    <a:lnL w="3175"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175" cap="flat" cmpd="sng" algn="ctr">
                      <a:solidFill>
                        <a:srgbClr val="FFFFFF"/>
                      </a:solidFill>
                      <a:prstDash val="solid"/>
                      <a:round/>
                      <a:headEnd type="none" w="med" len="med"/>
                      <a:tailEnd type="none" w="med" len="med"/>
                    </a:lnT>
                    <a:lnB w="31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val="1740765094"/>
                  </a:ext>
                </a:extLst>
              </a:tr>
              <a:tr h="145196">
                <a:tc>
                  <a:txBody>
                    <a:bodyPr/>
                    <a:lstStyle/>
                    <a:p>
                      <a:pPr lvl="0" algn="l">
                        <a:buNone/>
                      </a:pPr>
                      <a:r>
                        <a:rPr lang="ja-JP" altLang="en-US" sz="800" b="0" u="none" strike="noStrike">
                          <a:solidFill>
                            <a:schemeClr val="bg1"/>
                          </a:solidFill>
                          <a:effectLst/>
                          <a:latin typeface="Meiryo"/>
                          <a:ea typeface="Meiryo"/>
                        </a:rPr>
                        <a:t>たばこ</a:t>
                      </a:r>
                      <a:endParaRPr lang="ja-JP" altLang="en-US" sz="800" b="0" u="none" strike="noStrike" dirty="0">
                        <a:solidFill>
                          <a:schemeClr val="bg1"/>
                        </a:solidFill>
                        <a:effectLst/>
                        <a:latin typeface="Meiryo"/>
                        <a:ea typeface="Meiryo"/>
                      </a:endParaRPr>
                    </a:p>
                  </a:txBody>
                  <a:tcPr marL="172816" marR="5049" marT="5049" marB="0" anchor="ctr">
                    <a:lnL w="12700">
                      <a:solidFill>
                        <a:srgbClr val="FFFFFF"/>
                      </a:solidFill>
                    </a:lnL>
                    <a:lnR w="3174">
                      <a:solidFill>
                        <a:srgbClr val="FFFFFF"/>
                      </a:solidFill>
                    </a:lnR>
                    <a:lnT w="3175" cap="flat" cmpd="sng" algn="ctr">
                      <a:solidFill>
                        <a:srgbClr val="FFFFFF"/>
                      </a:solidFill>
                      <a:prstDash val="solid"/>
                      <a:round/>
                      <a:headEnd type="none" w="med" len="med"/>
                      <a:tailEnd type="none" w="med" len="med"/>
                    </a:lnT>
                    <a:lnB w="3174">
                      <a:solidFill>
                        <a:srgbClr val="FFFFFF"/>
                      </a:solidFill>
                    </a:lnB>
                    <a:lnTlToBr w="0">
                      <a:noFill/>
                    </a:lnTlToBr>
                    <a:lnBlToTr w="0">
                      <a:noFill/>
                    </a:lnBlToTr>
                    <a:solidFill>
                      <a:srgbClr val="999999"/>
                    </a:solidFill>
                  </a:tcPr>
                </a:tc>
                <a:tc>
                  <a:txBody>
                    <a:bodyPr/>
                    <a:lstStyle/>
                    <a:p>
                      <a:pPr lvl="0" algn="ctr">
                        <a:buNone/>
                      </a:pPr>
                      <a:r>
                        <a:rPr lang="en-US" altLang="ja-JP" sz="800" b="1" i="0" u="none" strike="noStrike" dirty="0">
                          <a:solidFill>
                            <a:schemeClr val="accent3"/>
                          </a:solidFill>
                          <a:effectLst/>
                          <a:latin typeface="Meiryo"/>
                          <a:ea typeface="Meiryo"/>
                        </a:rPr>
                        <a:t>×</a:t>
                      </a:r>
                    </a:p>
                  </a:txBody>
                  <a:tcPr marL="6096" marR="6096" marT="6096" marB="0" anchor="ctr">
                    <a:lnL w="3174">
                      <a:solidFill>
                        <a:srgbClr val="FFFFFF"/>
                      </a:solidFill>
                    </a:lnL>
                    <a:lnR w="12700">
                      <a:solidFill>
                        <a:srgbClr val="FFFFFF"/>
                      </a:solidFill>
                    </a:lnR>
                    <a:lnT w="3175" cap="flat" cmpd="sng" algn="ctr">
                      <a:solidFill>
                        <a:srgbClr val="FFFFFF"/>
                      </a:solidFill>
                      <a:prstDash val="solid"/>
                      <a:round/>
                      <a:headEnd type="none" w="med" len="med"/>
                      <a:tailEnd type="none" w="med" len="med"/>
                    </a:lnT>
                    <a:lnB w="3174">
                      <a:solidFill>
                        <a:srgbClr val="FFFFFF"/>
                      </a:solidFill>
                    </a:lnB>
                    <a:lnTlToBr w="0">
                      <a:noFill/>
                    </a:lnTlToBr>
                    <a:lnBlToTr w="0">
                      <a:noFill/>
                    </a:lnBlToTr>
                    <a:solidFill>
                      <a:schemeClr val="accent3">
                        <a:lumMod val="20000"/>
                        <a:lumOff val="80000"/>
                      </a:schemeClr>
                    </a:solidFill>
                  </a:tcPr>
                </a:tc>
                <a:extLst>
                  <a:ext uri="{0D108BD9-81ED-4DB2-BD59-A6C34878D82A}">
                    <a16:rowId xmlns:a16="http://schemas.microsoft.com/office/drawing/2014/main" val="1331110835"/>
                  </a:ext>
                </a:extLst>
              </a:tr>
              <a:tr h="145196">
                <a:tc>
                  <a:txBody>
                    <a:bodyPr/>
                    <a:lstStyle/>
                    <a:p>
                      <a:pPr lvl="0" algn="l">
                        <a:buNone/>
                      </a:pPr>
                      <a:r>
                        <a:rPr lang="ja-JP" altLang="en-US" sz="800" b="0" u="none" strike="noStrike">
                          <a:solidFill>
                            <a:schemeClr val="bg1"/>
                          </a:solidFill>
                          <a:effectLst/>
                          <a:latin typeface="Meiryo"/>
                          <a:ea typeface="Meiryo"/>
                        </a:rPr>
                        <a:t>ナイトワーク求人</a:t>
                      </a:r>
                      <a:endParaRPr lang="ja-JP" altLang="en-US" sz="800" b="0" u="none" strike="noStrike" dirty="0">
                        <a:solidFill>
                          <a:schemeClr val="bg1"/>
                        </a:solidFill>
                        <a:effectLst/>
                        <a:latin typeface="Meiryo"/>
                        <a:ea typeface="Meiryo"/>
                      </a:endParaRPr>
                    </a:p>
                  </a:txBody>
                  <a:tcPr marL="172816" marR="5049" marT="5049" marB="0" anchor="ctr">
                    <a:lnL w="12700">
                      <a:solidFill>
                        <a:srgbClr val="FFFFFF"/>
                      </a:solidFill>
                    </a:lnL>
                    <a:lnR w="3174">
                      <a:solidFill>
                        <a:srgbClr val="FFFFFF"/>
                      </a:solidFill>
                    </a:lnR>
                    <a:lnT w="3174">
                      <a:solidFill>
                        <a:srgbClr val="FFFFFF"/>
                      </a:solidFill>
                    </a:lnT>
                    <a:lnB w="12700">
                      <a:solidFill>
                        <a:srgbClr val="FFFFFF"/>
                      </a:solidFill>
                    </a:lnB>
                    <a:lnTlToBr w="0">
                      <a:noFill/>
                    </a:lnTlToBr>
                    <a:lnBlToTr w="0">
                      <a:noFill/>
                    </a:lnBlToTr>
                    <a:solidFill>
                      <a:srgbClr val="999999"/>
                    </a:solidFill>
                  </a:tcPr>
                </a:tc>
                <a:tc>
                  <a:txBody>
                    <a:bodyPr/>
                    <a:lstStyle/>
                    <a:p>
                      <a:pPr lvl="0" algn="ctr">
                        <a:buNone/>
                      </a:pPr>
                      <a:r>
                        <a:rPr lang="en-US" altLang="ja-JP" sz="800" b="1" i="0" u="none" strike="noStrike" dirty="0">
                          <a:solidFill>
                            <a:schemeClr val="accent3"/>
                          </a:solidFill>
                          <a:effectLst/>
                          <a:latin typeface="Meiryo"/>
                          <a:ea typeface="Meiryo"/>
                        </a:rPr>
                        <a:t>×</a:t>
                      </a:r>
                    </a:p>
                  </a:txBody>
                  <a:tcPr marL="6095" marR="6095" marT="6095" marB="0" anchor="ctr">
                    <a:lnL w="3174">
                      <a:solidFill>
                        <a:srgbClr val="FFFFFF"/>
                      </a:solidFill>
                    </a:lnL>
                    <a:lnR w="12700">
                      <a:solidFill>
                        <a:srgbClr val="FFFFFF"/>
                      </a:solidFill>
                    </a:lnR>
                    <a:lnT w="3174">
                      <a:solidFill>
                        <a:srgbClr val="FFFFFF"/>
                      </a:solidFill>
                    </a:lnT>
                    <a:lnB w="12700">
                      <a:solidFill>
                        <a:srgbClr val="FFFFFF"/>
                      </a:solidFill>
                    </a:lnB>
                    <a:lnTlToBr w="0">
                      <a:noFill/>
                    </a:lnTlToBr>
                    <a:lnBlToTr w="0">
                      <a:noFill/>
                    </a:lnBlToTr>
                    <a:solidFill>
                      <a:schemeClr val="accent3">
                        <a:lumMod val="20000"/>
                        <a:lumOff val="80000"/>
                      </a:schemeClr>
                    </a:solidFill>
                  </a:tcPr>
                </a:tc>
                <a:extLst>
                  <a:ext uri="{0D108BD9-81ED-4DB2-BD59-A6C34878D82A}">
                    <a16:rowId xmlns:a16="http://schemas.microsoft.com/office/drawing/2014/main" val="1263774352"/>
                  </a:ext>
                </a:extLst>
              </a:tr>
            </a:tbl>
          </a:graphicData>
        </a:graphic>
      </p:graphicFrame>
      <p:sp>
        <p:nvSpPr>
          <p:cNvPr id="5" name="Rectangle 7">
            <a:extLst>
              <a:ext uri="{FF2B5EF4-FFF2-40B4-BE49-F238E27FC236}">
                <a16:creationId xmlns:a16="http://schemas.microsoft.com/office/drawing/2014/main" id="{6FBC1142-35A4-3D00-26ED-082C9BB9AFAB}"/>
              </a:ext>
            </a:extLst>
          </p:cNvPr>
          <p:cNvSpPr>
            <a:spLocks noChangeArrowheads="1"/>
          </p:cNvSpPr>
          <p:nvPr/>
        </p:nvSpPr>
        <p:spPr bwMode="auto">
          <a:xfrm>
            <a:off x="5814157" y="1866423"/>
            <a:ext cx="6250843" cy="900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anchor="t">
            <a:spAutoFit/>
          </a:bodyPr>
          <a:lstStyle/>
          <a:p>
            <a:pPr>
              <a:defRPr/>
            </a:pPr>
            <a:r>
              <a:rPr lang="ja-JP" sz="1050">
                <a:solidFill>
                  <a:schemeClr val="accent3"/>
                </a:solidFill>
                <a:latin typeface="Meiryo"/>
                <a:ea typeface="Meiryo"/>
                <a:cs typeface="+mn-lt"/>
              </a:rPr>
              <a:t>朝日新聞社、朝日放送テレビ株式会社</a:t>
            </a:r>
            <a:r>
              <a:rPr lang="ja-JP" altLang="en-US" sz="1050">
                <a:solidFill>
                  <a:schemeClr val="accent3"/>
                </a:solidFill>
                <a:latin typeface="Meiryo"/>
                <a:ea typeface="Meiryo"/>
                <a:cs typeface="+mn-lt"/>
              </a:rPr>
              <a:t>の</a:t>
            </a:r>
            <a:r>
              <a:rPr lang="ja-JP" sz="1050">
                <a:solidFill>
                  <a:schemeClr val="accent3"/>
                </a:solidFill>
                <a:latin typeface="Meiryo"/>
                <a:ea typeface="Meiryo"/>
                <a:cs typeface="+mn-lt"/>
              </a:rPr>
              <a:t>広告掲載基準</a:t>
            </a:r>
            <a:r>
              <a:rPr lang="ja-JP" altLang="en-US" sz="1050">
                <a:solidFill>
                  <a:schemeClr val="accent3"/>
                </a:solidFill>
                <a:latin typeface="Meiryo"/>
                <a:ea typeface="Meiryo"/>
                <a:cs typeface="+mn-lt"/>
              </a:rPr>
              <a:t>に則り</a:t>
            </a:r>
            <a:r>
              <a:rPr lang="ja-JP" sz="1050">
                <a:solidFill>
                  <a:schemeClr val="accent3"/>
                </a:solidFill>
                <a:latin typeface="Meiryo"/>
                <a:ea typeface="Meiryo"/>
                <a:cs typeface="+mn-lt"/>
              </a:rPr>
              <a:t>掲載不可となる場合があるため、</a:t>
            </a:r>
            <a:endParaRPr lang="ja-JP" altLang="en-US" sz="1050">
              <a:solidFill>
                <a:schemeClr val="accent3"/>
              </a:solidFill>
              <a:latin typeface="Meiryo"/>
              <a:ea typeface="Meiryo"/>
              <a:cs typeface="+mn-lt"/>
            </a:endParaRPr>
          </a:p>
          <a:p>
            <a:pPr>
              <a:defRPr/>
            </a:pPr>
            <a:r>
              <a:rPr lang="ja-JP" sz="1050">
                <a:solidFill>
                  <a:schemeClr val="accent3"/>
                </a:solidFill>
                <a:latin typeface="Meiryo"/>
                <a:ea typeface="Meiryo"/>
                <a:cs typeface="+mn-lt"/>
              </a:rPr>
              <a:t>必</a:t>
            </a:r>
            <a:r>
              <a:rPr lang="ja-JP" altLang="en-US" sz="1050">
                <a:solidFill>
                  <a:schemeClr val="accent3"/>
                </a:solidFill>
                <a:latin typeface="Meiryo"/>
                <a:ea typeface="Meiryo"/>
                <a:cs typeface="+mn-lt"/>
              </a:rPr>
              <a:t>ず提案可否確認にてご確認ください。</a:t>
            </a:r>
            <a:endParaRPr lang="ja-JP" sz="1050">
              <a:solidFill>
                <a:schemeClr val="accent3"/>
              </a:solidFill>
              <a:latin typeface="Meiryo"/>
              <a:ea typeface="Meiryo"/>
              <a:cs typeface="Calibri"/>
            </a:endParaRPr>
          </a:p>
          <a:p>
            <a:pPr>
              <a:defRPr/>
            </a:pPr>
            <a:r>
              <a:rPr lang="ja-JP" sz="1050">
                <a:solidFill>
                  <a:schemeClr val="accent3"/>
                </a:solidFill>
                <a:latin typeface="Meiryo"/>
                <a:ea typeface="Meiryo"/>
                <a:cs typeface="+mn-lt"/>
              </a:rPr>
              <a:t>高校野球にそぐわない場合</a:t>
            </a:r>
            <a:r>
              <a:rPr lang="ja-JP" altLang="en-US" sz="1050">
                <a:solidFill>
                  <a:schemeClr val="accent3"/>
                </a:solidFill>
                <a:latin typeface="Meiryo"/>
                <a:ea typeface="Meiryo"/>
                <a:cs typeface="+mn-lt"/>
              </a:rPr>
              <a:t>など</a:t>
            </a:r>
            <a:r>
              <a:rPr lang="ja-JP" sz="1050">
                <a:solidFill>
                  <a:schemeClr val="accent3"/>
                </a:solidFill>
                <a:latin typeface="Meiryo"/>
                <a:ea typeface="Meiryo"/>
                <a:cs typeface="+mn-lt"/>
              </a:rPr>
              <a:t>も掲載</a:t>
            </a:r>
            <a:r>
              <a:rPr lang="ja-JP" altLang="en-US" sz="1050">
                <a:solidFill>
                  <a:schemeClr val="accent3"/>
                </a:solidFill>
                <a:latin typeface="Meiryo"/>
                <a:ea typeface="Meiryo"/>
                <a:cs typeface="+mn-lt"/>
              </a:rPr>
              <a:t>不可となる</a:t>
            </a:r>
            <a:r>
              <a:rPr lang="ja-JP" sz="1050">
                <a:solidFill>
                  <a:schemeClr val="accent3"/>
                </a:solidFill>
                <a:latin typeface="Meiryo"/>
                <a:ea typeface="Meiryo"/>
                <a:cs typeface="+mn-lt"/>
              </a:rPr>
              <a:t>場合が</a:t>
            </a:r>
            <a:r>
              <a:rPr lang="ja-JP" altLang="en-US" sz="1050">
                <a:solidFill>
                  <a:schemeClr val="accent3"/>
                </a:solidFill>
                <a:latin typeface="Meiryo"/>
                <a:ea typeface="Meiryo"/>
                <a:cs typeface="+mn-lt"/>
              </a:rPr>
              <a:t>ありま</a:t>
            </a:r>
            <a:r>
              <a:rPr lang="ja-JP" sz="1050">
                <a:solidFill>
                  <a:schemeClr val="accent3"/>
                </a:solidFill>
                <a:latin typeface="Meiryo"/>
                <a:ea typeface="Meiryo"/>
                <a:cs typeface="+mn-lt"/>
              </a:rPr>
              <a:t>す。</a:t>
            </a:r>
            <a:endParaRPr lang="ja-JP" sz="1050">
              <a:solidFill>
                <a:schemeClr val="accent3"/>
              </a:solidFill>
              <a:latin typeface="Meiryo"/>
              <a:ea typeface="Meiryo"/>
              <a:cs typeface="Calibri"/>
            </a:endParaRPr>
          </a:p>
          <a:p>
            <a:pPr>
              <a:defRPr/>
            </a:pPr>
            <a:r>
              <a:rPr lang="ja-JP" sz="1050">
                <a:solidFill>
                  <a:schemeClr val="accent3"/>
                </a:solidFill>
                <a:latin typeface="Meiryo"/>
                <a:ea typeface="Meiryo"/>
                <a:cs typeface="+mn-lt"/>
              </a:rPr>
              <a:t>上記に加え、大会協賛社の都合により</a:t>
            </a:r>
            <a:r>
              <a:rPr lang="ja-JP" altLang="en-US" sz="1050">
                <a:solidFill>
                  <a:schemeClr val="accent3"/>
                </a:solidFill>
                <a:latin typeface="Meiryo"/>
                <a:ea typeface="Meiryo"/>
                <a:cs typeface="+mn-lt"/>
              </a:rPr>
              <a:t>、</a:t>
            </a:r>
            <a:r>
              <a:rPr lang="ja-JP" sz="1050">
                <a:solidFill>
                  <a:schemeClr val="accent3"/>
                </a:solidFill>
                <a:latin typeface="Meiryo"/>
                <a:ea typeface="Meiryo"/>
                <a:cs typeface="+mn-lt"/>
              </a:rPr>
              <a:t>一部業種は実施できない可能性があ</a:t>
            </a:r>
            <a:r>
              <a:rPr lang="ja-JP" altLang="en-US" sz="1050">
                <a:solidFill>
                  <a:schemeClr val="accent3"/>
                </a:solidFill>
                <a:latin typeface="Meiryo"/>
                <a:ea typeface="Meiryo"/>
                <a:cs typeface="+mn-lt"/>
              </a:rPr>
              <a:t>ります</a:t>
            </a:r>
            <a:r>
              <a:rPr lang="ja-JP" sz="1050">
                <a:solidFill>
                  <a:schemeClr val="accent3"/>
                </a:solidFill>
                <a:latin typeface="Meiryo"/>
                <a:ea typeface="Meiryo"/>
                <a:cs typeface="+mn-lt"/>
              </a:rPr>
              <a:t>。</a:t>
            </a:r>
            <a:br>
              <a:rPr lang="en-US" altLang="ja-JP" sz="1050" dirty="0">
                <a:solidFill>
                  <a:schemeClr val="accent3"/>
                </a:solidFill>
                <a:latin typeface="Meiryo"/>
                <a:ea typeface="Meiryo"/>
                <a:cs typeface="+mn-lt"/>
              </a:rPr>
            </a:br>
            <a:r>
              <a:rPr lang="ja-JP" altLang="en-US" sz="1050">
                <a:solidFill>
                  <a:schemeClr val="accent3"/>
                </a:solidFill>
                <a:latin typeface="Meiryo"/>
                <a:ea typeface="Meiryo"/>
                <a:cs typeface="+mn-lt"/>
              </a:rPr>
              <a:t>不動産業種は掲載不可となります。</a:t>
            </a:r>
            <a:endParaRPr lang="ja-JP" sz="1050">
              <a:solidFill>
                <a:schemeClr val="accent3"/>
              </a:solidFill>
              <a:latin typeface="Meiryo"/>
              <a:ea typeface="Meiryo"/>
              <a:cs typeface="Calibri"/>
            </a:endParaRPr>
          </a:p>
        </p:txBody>
      </p:sp>
    </p:spTree>
    <p:extLst>
      <p:ext uri="{BB962C8B-B14F-4D97-AF65-F5344CB8AC3E}">
        <p14:creationId xmlns:p14="http://schemas.microsoft.com/office/powerpoint/2010/main" val="49533474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グループ化 67">
            <a:extLst>
              <a:ext uri="{FF2B5EF4-FFF2-40B4-BE49-F238E27FC236}">
                <a16:creationId xmlns:a16="http://schemas.microsoft.com/office/drawing/2014/main" id="{6CDDFB46-FC7C-50D8-A1F5-E771775B98F8}"/>
              </a:ext>
            </a:extLst>
          </p:cNvPr>
          <p:cNvGrpSpPr/>
          <p:nvPr/>
        </p:nvGrpSpPr>
        <p:grpSpPr>
          <a:xfrm>
            <a:off x="9748639" y="2850630"/>
            <a:ext cx="1963936" cy="1543422"/>
            <a:chOff x="9792891" y="1777739"/>
            <a:chExt cx="1963936" cy="1543422"/>
          </a:xfrm>
        </p:grpSpPr>
        <p:sp>
          <p:nvSpPr>
            <p:cNvPr id="4" name="テキスト ボックス 3">
              <a:extLst>
                <a:ext uri="{FF2B5EF4-FFF2-40B4-BE49-F238E27FC236}">
                  <a16:creationId xmlns:a16="http://schemas.microsoft.com/office/drawing/2014/main" id="{534D28FC-D3A0-4FB0-8ED7-A6E737CF337D}"/>
                </a:ext>
              </a:extLst>
            </p:cNvPr>
            <p:cNvSpPr txBox="1"/>
            <p:nvPr/>
          </p:nvSpPr>
          <p:spPr>
            <a:xfrm>
              <a:off x="9910859"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LIVE</a:t>
              </a:r>
              <a:r>
                <a:rPr kumimoji="1" lang="ja-JP" altLang="en-US" sz="1400" b="0" i="0" u="none" strike="noStrike" kern="1200" cap="none" spc="0" normalizeH="0" baseline="0" noProof="0" dirty="0">
                  <a:ln>
                    <a:noFill/>
                  </a:ln>
                  <a:solidFill>
                    <a:schemeClr val="bg1"/>
                  </a:solidFill>
                  <a:effectLst/>
                  <a:uLnTx/>
                  <a:uFillTx/>
                  <a:latin typeface="+mn-ea"/>
                  <a:cs typeface="+mn-cs"/>
                </a:rPr>
                <a:t>中継</a:t>
              </a:r>
            </a:p>
          </p:txBody>
        </p:sp>
        <p:pic>
          <p:nvPicPr>
            <p:cNvPr id="11" name="図 10">
              <a:extLst>
                <a:ext uri="{FF2B5EF4-FFF2-40B4-BE49-F238E27FC236}">
                  <a16:creationId xmlns:a16="http://schemas.microsoft.com/office/drawing/2014/main" id="{5D473020-05CA-4FCA-8ABD-A2723CADF6A4}"/>
                </a:ext>
              </a:extLst>
            </p:cNvPr>
            <p:cNvPicPr>
              <a:picLocks noChangeAspect="1"/>
            </p:cNvPicPr>
            <p:nvPr/>
          </p:nvPicPr>
          <p:blipFill rotWithShape="1">
            <a:blip r:embed="rId2" cstate="email">
              <a:extLst>
                <a:ext uri="{28A0092B-C50C-407E-A947-70E740481C1C}">
                  <a14:useLocalDpi xmlns:a14="http://schemas.microsoft.com/office/drawing/2010/main"/>
                </a:ext>
              </a:extLst>
            </a:blip>
            <a:srcRect l="28950" t="17174" r="3044" b="3408"/>
            <a:stretch/>
          </p:blipFill>
          <p:spPr>
            <a:xfrm>
              <a:off x="9792891" y="1777739"/>
              <a:ext cx="1963936" cy="1189683"/>
            </a:xfrm>
            <a:prstGeom prst="rect">
              <a:avLst/>
            </a:prstGeom>
            <a:effectLst>
              <a:outerShdw blurRad="50800" dist="38100" dir="2700000" algn="tl" rotWithShape="0">
                <a:prstClr val="black">
                  <a:alpha val="40000"/>
                </a:prstClr>
              </a:outerShdw>
            </a:effectLst>
          </p:spPr>
        </p:pic>
      </p:grpSp>
      <p:grpSp>
        <p:nvGrpSpPr>
          <p:cNvPr id="65" name="グループ化 64">
            <a:extLst>
              <a:ext uri="{FF2B5EF4-FFF2-40B4-BE49-F238E27FC236}">
                <a16:creationId xmlns:a16="http://schemas.microsoft.com/office/drawing/2014/main" id="{7C65280E-1913-6516-F2C4-D96C6CEDA039}"/>
              </a:ext>
            </a:extLst>
          </p:cNvPr>
          <p:cNvGrpSpPr/>
          <p:nvPr/>
        </p:nvGrpSpPr>
        <p:grpSpPr>
          <a:xfrm>
            <a:off x="2759493" y="2868279"/>
            <a:ext cx="1916304" cy="1525773"/>
            <a:chOff x="2857089" y="1795388"/>
            <a:chExt cx="1916304" cy="1525773"/>
          </a:xfrm>
        </p:grpSpPr>
        <p:sp>
          <p:nvSpPr>
            <p:cNvPr id="3" name="テキスト ボックス 2">
              <a:extLst>
                <a:ext uri="{FF2B5EF4-FFF2-40B4-BE49-F238E27FC236}">
                  <a16:creationId xmlns:a16="http://schemas.microsoft.com/office/drawing/2014/main" id="{B1DA2594-D188-4B0D-AEF0-151F25504E29}"/>
                </a:ext>
              </a:extLst>
            </p:cNvPr>
            <p:cNvSpPr txBox="1"/>
            <p:nvPr/>
          </p:nvSpPr>
          <p:spPr>
            <a:xfrm>
              <a:off x="2951241"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※15</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sp>
          <p:nvSpPr>
            <p:cNvPr id="29" name="正方形/長方形 28">
              <a:extLst>
                <a:ext uri="{FF2B5EF4-FFF2-40B4-BE49-F238E27FC236}">
                  <a16:creationId xmlns:a16="http://schemas.microsoft.com/office/drawing/2014/main" id="{0CCDA468-72E5-886F-0414-4626B3DA2B10}"/>
                </a:ext>
              </a:extLst>
            </p:cNvPr>
            <p:cNvSpPr/>
            <p:nvPr/>
          </p:nvSpPr>
          <p:spPr>
            <a:xfrm>
              <a:off x="2857089" y="1795388"/>
              <a:ext cx="1916304" cy="1154384"/>
            </a:xfrm>
            <a:prstGeom prst="rect">
              <a:avLst/>
            </a:prstGeom>
            <a:solidFill>
              <a:schemeClr val="accent1">
                <a:alpha val="36000"/>
              </a:schemeClr>
            </a:solidFill>
            <a:ln w="38100">
              <a:solidFill>
                <a:srgbClr val="C0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プリロール</a:t>
              </a:r>
              <a:endParaRPr kumimoji="1" lang="en-US" altLang="ja-JP" b="1" dirty="0"/>
            </a:p>
            <a:p>
              <a:pPr algn="ctr"/>
              <a:r>
                <a:rPr kumimoji="1" lang="ja-JP" altLang="en-US" b="1" dirty="0"/>
                <a:t>動画</a:t>
              </a:r>
              <a:r>
                <a:rPr kumimoji="1" lang="en-US" altLang="ja-JP" b="1" dirty="0"/>
                <a:t>CM</a:t>
              </a:r>
              <a:r>
                <a:rPr kumimoji="1" lang="ja-JP" altLang="en-US" b="1" dirty="0"/>
                <a:t>枠</a:t>
              </a:r>
            </a:p>
          </p:txBody>
        </p:sp>
      </p:grpSp>
      <p:sp>
        <p:nvSpPr>
          <p:cNvPr id="31" name="テキスト ボックス 30">
            <a:extLst>
              <a:ext uri="{FF2B5EF4-FFF2-40B4-BE49-F238E27FC236}">
                <a16:creationId xmlns:a16="http://schemas.microsoft.com/office/drawing/2014/main" id="{9E325DBF-FCC5-C0D6-62CC-21774157F4A3}"/>
              </a:ext>
            </a:extLst>
          </p:cNvPr>
          <p:cNvSpPr txBox="1"/>
          <p:nvPr/>
        </p:nvSpPr>
        <p:spPr>
          <a:xfrm>
            <a:off x="-1" y="5240918"/>
            <a:ext cx="12192001" cy="732688"/>
          </a:xfrm>
          <a:prstGeom prst="rect">
            <a:avLst/>
          </a:prstGeom>
          <a:solidFill>
            <a:schemeClr val="accent6"/>
          </a:solidFill>
        </p:spPr>
        <p:txBody>
          <a:bodyPr wrap="square" lIns="1728000" anchor="ctr">
            <a:noAutofit/>
          </a:bodyPr>
          <a:lstStyle/>
          <a:p>
            <a:pPr>
              <a:lnSpc>
                <a:spcPct val="120000"/>
              </a:lnSpc>
              <a:buClr>
                <a:srgbClr val="C00000"/>
              </a:buClr>
            </a:pPr>
            <a:r>
              <a:rPr kumimoji="1" lang="en-US" altLang="ja-JP" b="1" dirty="0">
                <a:solidFill>
                  <a:schemeClr val="bg1"/>
                </a:solidFill>
                <a:latin typeface="メイリオ" panose="020B0604030504040204" pitchFamily="50" charset="-128"/>
                <a:ea typeface="メイリオ" panose="020B0604030504040204" pitchFamily="50" charset="-128"/>
              </a:rPr>
              <a:t>LINE</a:t>
            </a:r>
            <a:r>
              <a:rPr kumimoji="1" lang="ja-JP" altLang="en-US" b="1">
                <a:solidFill>
                  <a:schemeClr val="bg1"/>
                </a:solidFill>
                <a:latin typeface="メイリオ" panose="020B0604030504040204" pitchFamily="50" charset="-128"/>
                <a:ea typeface="メイリオ" panose="020B0604030504040204" pitchFamily="50" charset="-128"/>
              </a:rPr>
              <a:t>ヤフー</a:t>
            </a:r>
            <a:r>
              <a:rPr lang="ja-JP" altLang="en-US" b="1">
                <a:solidFill>
                  <a:schemeClr val="bg1"/>
                </a:solidFill>
                <a:latin typeface="メイリオ" panose="020B0604030504040204" pitchFamily="50" charset="-128"/>
                <a:ea typeface="メイリオ" panose="020B0604030504040204" pitchFamily="50" charset="-128"/>
              </a:rPr>
              <a:t>が</a:t>
            </a:r>
            <a:r>
              <a:rPr lang="ja-JP" altLang="en-US" b="1" dirty="0">
                <a:solidFill>
                  <a:schemeClr val="bg1"/>
                </a:solidFill>
                <a:latin typeface="メイリオ" panose="020B0604030504040204" pitchFamily="50" charset="-128"/>
                <a:ea typeface="メイリオ" panose="020B0604030504040204" pitchFamily="50" charset="-128"/>
              </a:rPr>
              <a:t>販売</a:t>
            </a:r>
            <a:r>
              <a:rPr lang="ja-JP" altLang="en-US" b="1">
                <a:solidFill>
                  <a:schemeClr val="bg1"/>
                </a:solidFill>
                <a:latin typeface="メイリオ" panose="020B0604030504040204" pitchFamily="50" charset="-128"/>
                <a:ea typeface="メイリオ" panose="020B0604030504040204" pitchFamily="50" charset="-128"/>
              </a:rPr>
              <a:t>するバーチャル高校野球の広告商品で</a:t>
            </a:r>
            <a:r>
              <a:rPr lang="ja-JP" altLang="en-US" b="1" dirty="0">
                <a:solidFill>
                  <a:schemeClr val="bg1"/>
                </a:solidFill>
                <a:latin typeface="メイリオ" panose="020B0604030504040204" pitchFamily="50" charset="-128"/>
                <a:ea typeface="メイリオ" panose="020B0604030504040204" pitchFamily="50" charset="-128"/>
              </a:rPr>
              <a:t>は</a:t>
            </a:r>
            <a:endParaRPr lang="en-US" altLang="ja-JP" b="1" dirty="0">
              <a:solidFill>
                <a:schemeClr val="bg1"/>
              </a:solidFill>
              <a:latin typeface="メイリオ" panose="020B0604030504040204" pitchFamily="50" charset="-128"/>
              <a:ea typeface="メイリオ" panose="020B0604030504040204" pitchFamily="50" charset="-128"/>
            </a:endParaRPr>
          </a:p>
          <a:p>
            <a:pPr>
              <a:lnSpc>
                <a:spcPct val="120000"/>
              </a:lnSpc>
              <a:buClr>
                <a:srgbClr val="C00000"/>
              </a:buClr>
            </a:pPr>
            <a:r>
              <a:rPr kumimoji="1" lang="ja-JP" altLang="en-US" b="1" dirty="0">
                <a:solidFill>
                  <a:schemeClr val="bg1"/>
                </a:solidFill>
                <a:latin typeface="メイリオ" panose="020B0604030504040204" pitchFamily="50" charset="-128"/>
                <a:ea typeface="メイリオ" panose="020B0604030504040204" pitchFamily="50" charset="-128"/>
              </a:rPr>
              <a:t>ロゴ動画及び「本日の配信予定」のオプション商品は販売いたしません</a:t>
            </a:r>
            <a:endParaRPr kumimoji="1" lang="en-US" altLang="ja-JP" b="1" dirty="0">
              <a:solidFill>
                <a:schemeClr val="bg1"/>
              </a:solidFill>
              <a:latin typeface="メイリオ" panose="020B0604030504040204" pitchFamily="50" charset="-128"/>
              <a:ea typeface="メイリオ" panose="020B0604030504040204" pitchFamily="50" charset="-128"/>
            </a:endParaRPr>
          </a:p>
        </p:txBody>
      </p:sp>
      <p:sp>
        <p:nvSpPr>
          <p:cNvPr id="41" name="二等辺三角形 40">
            <a:extLst>
              <a:ext uri="{FF2B5EF4-FFF2-40B4-BE49-F238E27FC236}">
                <a16:creationId xmlns:a16="http://schemas.microsoft.com/office/drawing/2014/main" id="{A9296C06-86C4-DD85-707F-CC2786B4EFAD}"/>
              </a:ext>
            </a:extLst>
          </p:cNvPr>
          <p:cNvSpPr/>
          <p:nvPr/>
        </p:nvSpPr>
        <p:spPr>
          <a:xfrm rot="5400000">
            <a:off x="2343680"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2" name="二等辺三角形 41">
            <a:extLst>
              <a:ext uri="{FF2B5EF4-FFF2-40B4-BE49-F238E27FC236}">
                <a16:creationId xmlns:a16="http://schemas.microsoft.com/office/drawing/2014/main" id="{D75C9F15-2B25-54B9-2F51-A064A8077F8A}"/>
              </a:ext>
            </a:extLst>
          </p:cNvPr>
          <p:cNvSpPr/>
          <p:nvPr/>
        </p:nvSpPr>
        <p:spPr>
          <a:xfrm rot="5400000">
            <a:off x="4758451"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3" name="二等辺三角形 42">
            <a:extLst>
              <a:ext uri="{FF2B5EF4-FFF2-40B4-BE49-F238E27FC236}">
                <a16:creationId xmlns:a16="http://schemas.microsoft.com/office/drawing/2014/main" id="{BC628678-423D-AED9-CEBC-08F84904D7A1}"/>
              </a:ext>
            </a:extLst>
          </p:cNvPr>
          <p:cNvSpPr/>
          <p:nvPr/>
        </p:nvSpPr>
        <p:spPr>
          <a:xfrm rot="5400000">
            <a:off x="7045637"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二等辺三角形 43">
            <a:extLst>
              <a:ext uri="{FF2B5EF4-FFF2-40B4-BE49-F238E27FC236}">
                <a16:creationId xmlns:a16="http://schemas.microsoft.com/office/drawing/2014/main" id="{2202A479-7DDF-34FB-667F-AE860FD808AF}"/>
              </a:ext>
            </a:extLst>
          </p:cNvPr>
          <p:cNvSpPr/>
          <p:nvPr/>
        </p:nvSpPr>
        <p:spPr>
          <a:xfrm rot="5400000">
            <a:off x="9332823" y="3340469"/>
            <a:ext cx="333159" cy="210005"/>
          </a:xfrm>
          <a:prstGeom prst="triangle">
            <a:avLst/>
          </a:prstGeom>
          <a:solidFill>
            <a:schemeClr val="bg1">
              <a:lumMod val="7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47" name="グループ化 46">
            <a:extLst>
              <a:ext uri="{FF2B5EF4-FFF2-40B4-BE49-F238E27FC236}">
                <a16:creationId xmlns:a16="http://schemas.microsoft.com/office/drawing/2014/main" id="{24159EE7-C77E-74B6-A5E5-EFF6F0A0A832}"/>
              </a:ext>
            </a:extLst>
          </p:cNvPr>
          <p:cNvGrpSpPr/>
          <p:nvPr/>
        </p:nvGrpSpPr>
        <p:grpSpPr>
          <a:xfrm>
            <a:off x="240228" y="2868279"/>
            <a:ext cx="2020798" cy="1154384"/>
            <a:chOff x="284480" y="1864838"/>
            <a:chExt cx="2020798" cy="1154384"/>
          </a:xfrm>
        </p:grpSpPr>
        <p:pic>
          <p:nvPicPr>
            <p:cNvPr id="7" name="図 6">
              <a:extLst>
                <a:ext uri="{FF2B5EF4-FFF2-40B4-BE49-F238E27FC236}">
                  <a16:creationId xmlns:a16="http://schemas.microsoft.com/office/drawing/2014/main" id="{F18B9CEF-99FE-4470-95D4-82C7331E97E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11121" t="29205" r="39453" b="30004"/>
            <a:stretch/>
          </p:blipFill>
          <p:spPr>
            <a:xfrm>
              <a:off x="284480" y="1864838"/>
              <a:ext cx="2020798" cy="1154384"/>
            </a:xfrm>
            <a:prstGeom prst="rect">
              <a:avLst/>
            </a:prstGeom>
            <a:ln>
              <a:solidFill>
                <a:schemeClr val="bg1">
                  <a:lumMod val="50000"/>
                </a:schemeClr>
              </a:solidFill>
            </a:ln>
            <a:effectLst>
              <a:outerShdw blurRad="50800" dist="38100" dir="2700000" algn="tl" rotWithShape="0">
                <a:prstClr val="black">
                  <a:alpha val="40000"/>
                </a:prstClr>
              </a:outerShdw>
            </a:effectLst>
          </p:spPr>
        </p:pic>
        <p:sp>
          <p:nvSpPr>
            <p:cNvPr id="46" name="二等辺三角形 45">
              <a:extLst>
                <a:ext uri="{FF2B5EF4-FFF2-40B4-BE49-F238E27FC236}">
                  <a16:creationId xmlns:a16="http://schemas.microsoft.com/office/drawing/2014/main" id="{2B490207-FFDB-2F8F-01B1-532C80EAFB06}"/>
                </a:ext>
              </a:extLst>
            </p:cNvPr>
            <p:cNvSpPr/>
            <p:nvPr/>
          </p:nvSpPr>
          <p:spPr>
            <a:xfrm rot="5400000">
              <a:off x="1164359" y="2194438"/>
              <a:ext cx="487779" cy="495184"/>
            </a:xfrm>
            <a:prstGeom prst="triangle">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66" name="グループ化 65">
            <a:extLst>
              <a:ext uri="{FF2B5EF4-FFF2-40B4-BE49-F238E27FC236}">
                <a16:creationId xmlns:a16="http://schemas.microsoft.com/office/drawing/2014/main" id="{B4FA8AFB-093F-7A5C-69BF-D53AE9BFD753}"/>
              </a:ext>
            </a:extLst>
          </p:cNvPr>
          <p:cNvGrpSpPr/>
          <p:nvPr/>
        </p:nvGrpSpPr>
        <p:grpSpPr>
          <a:xfrm>
            <a:off x="5174264" y="2850630"/>
            <a:ext cx="1788719" cy="1543422"/>
            <a:chOff x="5253707" y="1777739"/>
            <a:chExt cx="1788719" cy="1543422"/>
          </a:xfrm>
        </p:grpSpPr>
        <p:sp>
          <p:nvSpPr>
            <p:cNvPr id="21" name="テキスト ボックス 20">
              <a:extLst>
                <a:ext uri="{FF2B5EF4-FFF2-40B4-BE49-F238E27FC236}">
                  <a16:creationId xmlns:a16="http://schemas.microsoft.com/office/drawing/2014/main" id="{1FABE7FF-DF36-41F4-A0D1-D9375E3CFDCA}"/>
                </a:ext>
              </a:extLst>
            </p:cNvPr>
            <p:cNvSpPr txBox="1"/>
            <p:nvPr/>
          </p:nvSpPr>
          <p:spPr>
            <a:xfrm>
              <a:off x="5284066" y="3059551"/>
              <a:ext cx="1728000" cy="261610"/>
            </a:xfrm>
            <a:prstGeom prst="homePlate">
              <a:avLst/>
            </a:prstGeom>
            <a:solidFill>
              <a:schemeClr val="bg1">
                <a:lumMod val="50000"/>
              </a:schemeClr>
            </a:solidFill>
          </p:spPr>
          <p:txBody>
            <a:bodyPr wrap="squar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0" i="0" u="none" strike="noStrike" kern="1200" cap="none" spc="0" normalizeH="0" baseline="0" noProof="0" dirty="0">
                  <a:ln>
                    <a:noFill/>
                  </a:ln>
                  <a:solidFill>
                    <a:schemeClr val="bg1"/>
                  </a:solidFill>
                  <a:effectLst/>
                  <a:uLnTx/>
                  <a:uFillTx/>
                  <a:latin typeface="+mn-ea"/>
                  <a:cs typeface="+mn-cs"/>
                </a:rPr>
                <a:t>ロゴ動画　</a:t>
              </a:r>
              <a:r>
                <a:rPr kumimoji="1" lang="en-US" altLang="ja-JP" sz="1400" b="0" i="0" u="none" strike="noStrike" kern="1200" cap="none" spc="0" normalizeH="0" baseline="0" noProof="0" dirty="0">
                  <a:ln>
                    <a:noFill/>
                  </a:ln>
                  <a:solidFill>
                    <a:schemeClr val="bg1"/>
                  </a:solidFill>
                  <a:effectLst/>
                  <a:uLnTx/>
                  <a:uFillTx/>
                  <a:latin typeface="+mn-ea"/>
                  <a:cs typeface="+mn-cs"/>
                </a:rPr>
                <a:t>※2</a:t>
              </a:r>
              <a:r>
                <a:rPr kumimoji="1" lang="ja-JP" altLang="en-US" sz="1400" b="0" i="0" u="none" strike="noStrike" kern="1200" cap="none" spc="0" normalizeH="0" baseline="0" noProof="0" dirty="0">
                  <a:ln>
                    <a:noFill/>
                  </a:ln>
                  <a:solidFill>
                    <a:schemeClr val="bg1"/>
                  </a:solidFill>
                  <a:effectLst/>
                  <a:uLnTx/>
                  <a:uFillTx/>
                  <a:latin typeface="+mn-ea"/>
                  <a:cs typeface="+mn-cs"/>
                </a:rPr>
                <a:t>～</a:t>
              </a:r>
              <a:r>
                <a:rPr kumimoji="1" lang="en-US" altLang="ja-JP" sz="1400" b="0" i="0" u="none" strike="noStrike" kern="1200" cap="none" spc="0" normalizeH="0" baseline="0" noProof="0" dirty="0">
                  <a:ln>
                    <a:noFill/>
                  </a:ln>
                  <a:solidFill>
                    <a:schemeClr val="bg1"/>
                  </a:solidFill>
                  <a:effectLst/>
                  <a:uLnTx/>
                  <a:uFillTx/>
                  <a:latin typeface="+mn-ea"/>
                  <a:cs typeface="+mn-cs"/>
                </a:rPr>
                <a:t>3</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pic>
          <p:nvPicPr>
            <p:cNvPr id="37" name="図 36">
              <a:extLst>
                <a:ext uri="{FF2B5EF4-FFF2-40B4-BE49-F238E27FC236}">
                  <a16:creationId xmlns:a16="http://schemas.microsoft.com/office/drawing/2014/main" id="{6C5BC6BE-E0E1-2DA0-86EC-0B6DA3DA7A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53707" y="1777739"/>
              <a:ext cx="1788719" cy="1189683"/>
            </a:xfrm>
            <a:prstGeom prst="rect">
              <a:avLst/>
            </a:prstGeom>
            <a:effectLst>
              <a:outerShdw blurRad="50800" dist="38100" dir="2700000" algn="tl" rotWithShape="0">
                <a:prstClr val="black">
                  <a:alpha val="40000"/>
                </a:prstClr>
              </a:outerShdw>
            </a:effectLst>
          </p:spPr>
        </p:pic>
        <p:grpSp>
          <p:nvGrpSpPr>
            <p:cNvPr id="51" name="グループ化 50">
              <a:extLst>
                <a:ext uri="{FF2B5EF4-FFF2-40B4-BE49-F238E27FC236}">
                  <a16:creationId xmlns:a16="http://schemas.microsoft.com/office/drawing/2014/main" id="{4DF2D6D7-C5FF-35C3-042D-33493E9C3402}"/>
                </a:ext>
              </a:extLst>
            </p:cNvPr>
            <p:cNvGrpSpPr/>
            <p:nvPr/>
          </p:nvGrpSpPr>
          <p:grpSpPr>
            <a:xfrm>
              <a:off x="5322798" y="2539160"/>
              <a:ext cx="1650536" cy="304916"/>
              <a:chOff x="5326796" y="2608610"/>
              <a:chExt cx="1650536" cy="304916"/>
            </a:xfrm>
          </p:grpSpPr>
          <p:sp>
            <p:nvSpPr>
              <p:cNvPr id="48" name="正方形/長方形 47">
                <a:extLst>
                  <a:ext uri="{FF2B5EF4-FFF2-40B4-BE49-F238E27FC236}">
                    <a16:creationId xmlns:a16="http://schemas.microsoft.com/office/drawing/2014/main" id="{D8A7B483-A7EB-8B5A-ADC6-788A0A06377A}"/>
                  </a:ext>
                </a:extLst>
              </p:cNvPr>
              <p:cNvSpPr/>
              <p:nvPr/>
            </p:nvSpPr>
            <p:spPr>
              <a:xfrm>
                <a:off x="5326796" y="2608610"/>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kumimoji="1" lang="ja-JP" altLang="en-US" sz="1600" dirty="0">
                    <a:solidFill>
                      <a:schemeClr val="bg1"/>
                    </a:solidFill>
                  </a:rPr>
                  <a:t>ロゴ</a:t>
                </a:r>
              </a:p>
            </p:txBody>
          </p:sp>
          <p:sp>
            <p:nvSpPr>
              <p:cNvPr id="49" name="正方形/長方形 48">
                <a:extLst>
                  <a:ext uri="{FF2B5EF4-FFF2-40B4-BE49-F238E27FC236}">
                    <a16:creationId xmlns:a16="http://schemas.microsoft.com/office/drawing/2014/main" id="{6F77DE1D-39D3-F50B-FF3B-139FAFAF14D9}"/>
                  </a:ext>
                </a:extLst>
              </p:cNvPr>
              <p:cNvSpPr/>
              <p:nvPr/>
            </p:nvSpPr>
            <p:spPr>
              <a:xfrm>
                <a:off x="5931585" y="2609802"/>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bg1"/>
                    </a:solidFill>
                  </a:rPr>
                  <a:t>ロゴ</a:t>
                </a:r>
              </a:p>
            </p:txBody>
          </p:sp>
          <p:sp>
            <p:nvSpPr>
              <p:cNvPr id="50" name="正方形/長方形 49">
                <a:extLst>
                  <a:ext uri="{FF2B5EF4-FFF2-40B4-BE49-F238E27FC236}">
                    <a16:creationId xmlns:a16="http://schemas.microsoft.com/office/drawing/2014/main" id="{B0C589EF-225A-986B-1596-C06B416939CB}"/>
                  </a:ext>
                </a:extLst>
              </p:cNvPr>
              <p:cNvSpPr/>
              <p:nvPr/>
            </p:nvSpPr>
            <p:spPr>
              <a:xfrm>
                <a:off x="6536374" y="2612602"/>
                <a:ext cx="440958" cy="300924"/>
              </a:xfrm>
              <a:prstGeom prst="rect">
                <a:avLst/>
              </a:prstGeom>
              <a:solidFill>
                <a:schemeClr val="accent1">
                  <a:alpha val="52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ja-JP" altLang="en-US" sz="1600" dirty="0">
                    <a:solidFill>
                      <a:schemeClr val="bg1"/>
                    </a:solidFill>
                  </a:rPr>
                  <a:t>ロゴ</a:t>
                </a:r>
              </a:p>
            </p:txBody>
          </p:sp>
        </p:grpSp>
      </p:grpSp>
      <p:grpSp>
        <p:nvGrpSpPr>
          <p:cNvPr id="67" name="グループ化 66">
            <a:extLst>
              <a:ext uri="{FF2B5EF4-FFF2-40B4-BE49-F238E27FC236}">
                <a16:creationId xmlns:a16="http://schemas.microsoft.com/office/drawing/2014/main" id="{A9F70D13-B82B-4885-B2CA-0E849E2A442E}"/>
              </a:ext>
            </a:extLst>
          </p:cNvPr>
          <p:cNvGrpSpPr/>
          <p:nvPr/>
        </p:nvGrpSpPr>
        <p:grpSpPr>
          <a:xfrm>
            <a:off x="7461450" y="2868201"/>
            <a:ext cx="1788719" cy="1525851"/>
            <a:chOff x="7589906" y="1795310"/>
            <a:chExt cx="1788719" cy="1525851"/>
          </a:xfrm>
        </p:grpSpPr>
        <p:sp>
          <p:nvSpPr>
            <p:cNvPr id="13" name="テキスト ボックス 12">
              <a:extLst>
                <a:ext uri="{FF2B5EF4-FFF2-40B4-BE49-F238E27FC236}">
                  <a16:creationId xmlns:a16="http://schemas.microsoft.com/office/drawing/2014/main" id="{03E77DB9-FA84-4861-8602-946AADF6AB3C}"/>
                </a:ext>
              </a:extLst>
            </p:cNvPr>
            <p:cNvSpPr txBox="1"/>
            <p:nvPr/>
          </p:nvSpPr>
          <p:spPr>
            <a:xfrm>
              <a:off x="7620265" y="3059551"/>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※2</a:t>
              </a:r>
              <a:r>
                <a:rPr kumimoji="1" lang="ja-JP" altLang="en-US" sz="1400" b="0" i="0" u="none" strike="noStrike" kern="1200" cap="none" spc="0" normalizeH="0" baseline="0" noProof="0" dirty="0">
                  <a:ln>
                    <a:noFill/>
                  </a:ln>
                  <a:solidFill>
                    <a:schemeClr val="bg1"/>
                  </a:solidFill>
                  <a:effectLst/>
                  <a:uLnTx/>
                  <a:uFillTx/>
                  <a:latin typeface="+mn-ea"/>
                  <a:cs typeface="+mn-cs"/>
                </a:rPr>
                <a:t>～</a:t>
              </a:r>
              <a:r>
                <a:rPr kumimoji="1" lang="en-US" altLang="ja-JP" sz="1400" b="0" i="0" u="none" strike="noStrike" kern="1200" cap="none" spc="0" normalizeH="0" baseline="0" noProof="0" dirty="0">
                  <a:ln>
                    <a:noFill/>
                  </a:ln>
                  <a:solidFill>
                    <a:schemeClr val="bg1"/>
                  </a:solidFill>
                  <a:effectLst/>
                  <a:uLnTx/>
                  <a:uFillTx/>
                  <a:latin typeface="+mn-ea"/>
                  <a:cs typeface="+mn-cs"/>
                </a:rPr>
                <a:t>3</a:t>
              </a:r>
              <a:r>
                <a:rPr kumimoji="1" lang="ja-JP" altLang="en-US" sz="1400" b="0" i="0" u="none" strike="noStrike" kern="1200" cap="none" spc="0" normalizeH="0" baseline="0" noProof="0" dirty="0">
                  <a:ln>
                    <a:noFill/>
                  </a:ln>
                  <a:solidFill>
                    <a:schemeClr val="bg1"/>
                  </a:solidFill>
                  <a:effectLst/>
                  <a:uLnTx/>
                  <a:uFillTx/>
                  <a:latin typeface="+mn-ea"/>
                  <a:cs typeface="+mn-cs"/>
                </a:rPr>
                <a:t>秒</a:t>
              </a:r>
            </a:p>
          </p:txBody>
        </p:sp>
        <p:grpSp>
          <p:nvGrpSpPr>
            <p:cNvPr id="60" name="グループ化 59">
              <a:extLst>
                <a:ext uri="{FF2B5EF4-FFF2-40B4-BE49-F238E27FC236}">
                  <a16:creationId xmlns:a16="http://schemas.microsoft.com/office/drawing/2014/main" id="{576F0AA1-D420-3AA3-3AF0-4D74812234DA}"/>
                </a:ext>
              </a:extLst>
            </p:cNvPr>
            <p:cNvGrpSpPr/>
            <p:nvPr/>
          </p:nvGrpSpPr>
          <p:grpSpPr>
            <a:xfrm>
              <a:off x="7589906" y="1795310"/>
              <a:ext cx="1788719" cy="1189683"/>
              <a:chOff x="8480790" y="3423643"/>
              <a:chExt cx="3485708" cy="2318357"/>
            </a:xfrm>
          </p:grpSpPr>
          <p:pic>
            <p:nvPicPr>
              <p:cNvPr id="61" name="図 60">
                <a:extLst>
                  <a:ext uri="{FF2B5EF4-FFF2-40B4-BE49-F238E27FC236}">
                    <a16:creationId xmlns:a16="http://schemas.microsoft.com/office/drawing/2014/main" id="{CA7286C9-37A7-717C-6B78-13FBCE410A2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480790" y="3423643"/>
                <a:ext cx="3485708" cy="2318357"/>
              </a:xfrm>
              <a:prstGeom prst="rect">
                <a:avLst/>
              </a:prstGeom>
              <a:effectLst>
                <a:outerShdw blurRad="50800" dist="38100" dir="2700000" algn="tl" rotWithShape="0">
                  <a:prstClr val="black">
                    <a:alpha val="40000"/>
                  </a:prstClr>
                </a:outerShdw>
              </a:effectLst>
            </p:spPr>
          </p:pic>
          <p:sp>
            <p:nvSpPr>
              <p:cNvPr id="62" name="テキスト ボックス 61">
                <a:extLst>
                  <a:ext uri="{FF2B5EF4-FFF2-40B4-BE49-F238E27FC236}">
                    <a16:creationId xmlns:a16="http://schemas.microsoft.com/office/drawing/2014/main" id="{6D5E4F25-7DB1-4E7D-09CD-2FB60C93A74A}"/>
                  </a:ext>
                </a:extLst>
              </p:cNvPr>
              <p:cNvSpPr txBox="1"/>
              <p:nvPr/>
            </p:nvSpPr>
            <p:spPr>
              <a:xfrm>
                <a:off x="8482865" y="3765232"/>
                <a:ext cx="3481559" cy="1773696"/>
              </a:xfrm>
              <a:prstGeom prst="rect">
                <a:avLst/>
              </a:prstGeom>
              <a:solidFill>
                <a:schemeClr val="bg1">
                  <a:alpha val="34000"/>
                </a:schemeClr>
              </a:solidFill>
            </p:spPr>
            <p:txBody>
              <a:bodyPr wrap="square" rtlCol="0">
                <a:spAutoFit/>
              </a:bodyPr>
              <a:lstStyle/>
              <a:p>
                <a:pPr algn="ctr">
                  <a:lnSpc>
                    <a:spcPct val="150000"/>
                  </a:lnSpc>
                </a:pPr>
                <a:r>
                  <a:rPr kumimoji="1" lang="ja-JP" altLang="en-US" sz="600" b="1" dirty="0"/>
                  <a:t>本日の配信予定</a:t>
                </a:r>
                <a:endParaRPr kumimoji="1" lang="en-US" altLang="ja-JP" sz="600" b="1" dirty="0"/>
              </a:p>
              <a:p>
                <a:pPr algn="ctr">
                  <a:lnSpc>
                    <a:spcPct val="150000"/>
                  </a:lnSpc>
                </a:pPr>
                <a:endParaRPr lang="en-US" altLang="ja-JP" sz="600" b="1" dirty="0"/>
              </a:p>
              <a:p>
                <a:pPr algn="ctr">
                  <a:lnSpc>
                    <a:spcPct val="150000"/>
                  </a:lnSpc>
                </a:pPr>
                <a:endParaRPr kumimoji="1" lang="en-US" altLang="ja-JP" sz="600" b="1" dirty="0"/>
              </a:p>
              <a:p>
                <a:pPr algn="ctr">
                  <a:lnSpc>
                    <a:spcPct val="150000"/>
                  </a:lnSpc>
                </a:pPr>
                <a:r>
                  <a:rPr lang="ja-JP" altLang="en-US" sz="600" b="1" dirty="0"/>
                  <a:t>第一試合 </a:t>
                </a:r>
                <a:r>
                  <a:rPr lang="en-US" altLang="ja-JP" sz="600" b="1" dirty="0"/>
                  <a:t>09:30~ </a:t>
                </a:r>
                <a:r>
                  <a:rPr lang="ja-JP" altLang="en-US" sz="600" b="1" dirty="0"/>
                  <a:t>国学院久我山</a:t>
                </a:r>
                <a:r>
                  <a:rPr lang="en-US" altLang="ja-JP" sz="600" b="1" dirty="0"/>
                  <a:t>VS</a:t>
                </a:r>
                <a:r>
                  <a:rPr lang="ja-JP" altLang="en-US" sz="600" b="1" dirty="0"/>
                  <a:t>大阪桐蔭</a:t>
                </a:r>
                <a:endParaRPr lang="en-US" altLang="ja-JP" sz="600" b="1" dirty="0"/>
              </a:p>
              <a:p>
                <a:pPr algn="ctr">
                  <a:lnSpc>
                    <a:spcPct val="150000"/>
                  </a:lnSpc>
                </a:pPr>
                <a:r>
                  <a:rPr kumimoji="1" lang="ja-JP" altLang="en-US" sz="600" b="1" dirty="0"/>
                  <a:t>第二試合 </a:t>
                </a:r>
                <a:r>
                  <a:rPr kumimoji="1" lang="en-US" altLang="ja-JP" sz="600" b="1" dirty="0"/>
                  <a:t>12:00</a:t>
                </a:r>
                <a:r>
                  <a:rPr lang="en-US" altLang="ja-JP" sz="600" b="1" dirty="0"/>
                  <a:t>~</a:t>
                </a:r>
                <a:r>
                  <a:rPr lang="ja-JP" altLang="en-US" sz="600" b="1" dirty="0"/>
                  <a:t> 星稜</a:t>
                </a:r>
                <a:r>
                  <a:rPr lang="en-US" altLang="ja-JP" sz="600" b="1" dirty="0"/>
                  <a:t>VS</a:t>
                </a:r>
                <a:r>
                  <a:rPr lang="ja-JP" altLang="en-US" sz="600" b="1" dirty="0"/>
                  <a:t>明徳義塾</a:t>
                </a:r>
                <a:endParaRPr lang="en-US" altLang="ja-JP" sz="600" b="1" dirty="0"/>
              </a:p>
              <a:p>
                <a:pPr algn="ctr">
                  <a:lnSpc>
                    <a:spcPct val="150000"/>
                  </a:lnSpc>
                </a:pPr>
                <a:r>
                  <a:rPr kumimoji="1" lang="ja-JP" altLang="en-US" sz="600" b="1" dirty="0"/>
                  <a:t>第三試合 </a:t>
                </a:r>
                <a:r>
                  <a:rPr kumimoji="1" lang="en-US" altLang="ja-JP" sz="600" b="1" dirty="0"/>
                  <a:t>14:30~ </a:t>
                </a:r>
                <a:r>
                  <a:rPr kumimoji="1" lang="ja-JP" altLang="en-US" sz="600" b="1" dirty="0"/>
                  <a:t>光星学院</a:t>
                </a:r>
                <a:r>
                  <a:rPr kumimoji="1" lang="en-US" altLang="ja-JP" sz="600" b="1" dirty="0"/>
                  <a:t>VS</a:t>
                </a:r>
                <a:r>
                  <a:rPr kumimoji="1" lang="ja-JP" altLang="en-US" sz="600" b="1" dirty="0"/>
                  <a:t>智辯和歌山</a:t>
                </a:r>
              </a:p>
            </p:txBody>
          </p:sp>
          <p:pic>
            <p:nvPicPr>
              <p:cNvPr id="63" name="図 62">
                <a:extLst>
                  <a:ext uri="{FF2B5EF4-FFF2-40B4-BE49-F238E27FC236}">
                    <a16:creationId xmlns:a16="http://schemas.microsoft.com/office/drawing/2014/main" id="{FE4FECF2-3982-D816-50A0-835FF89FAAC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10900" y="4138998"/>
                <a:ext cx="825488" cy="326034"/>
              </a:xfrm>
              <a:prstGeom prst="rect">
                <a:avLst/>
              </a:prstGeom>
            </p:spPr>
          </p:pic>
          <p:cxnSp>
            <p:nvCxnSpPr>
              <p:cNvPr id="64" name="直線コネクタ 63">
                <a:extLst>
                  <a:ext uri="{FF2B5EF4-FFF2-40B4-BE49-F238E27FC236}">
                    <a16:creationId xmlns:a16="http://schemas.microsoft.com/office/drawing/2014/main" id="{30EEE932-EE9B-E87F-05BE-E8B973E30EDA}"/>
                  </a:ext>
                </a:extLst>
              </p:cNvPr>
              <p:cNvCxnSpPr>
                <a:cxnSpLocks/>
              </p:cNvCxnSpPr>
              <p:nvPr/>
            </p:nvCxnSpPr>
            <p:spPr>
              <a:xfrm>
                <a:off x="8950528" y="4599044"/>
                <a:ext cx="2546233"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grpSp>
      <p:sp>
        <p:nvSpPr>
          <p:cNvPr id="69" name="テキスト ボックス 68">
            <a:extLst>
              <a:ext uri="{FF2B5EF4-FFF2-40B4-BE49-F238E27FC236}">
                <a16:creationId xmlns:a16="http://schemas.microsoft.com/office/drawing/2014/main" id="{04577B93-4784-ED74-4134-758ECD181E28}"/>
              </a:ext>
            </a:extLst>
          </p:cNvPr>
          <p:cNvSpPr txBox="1"/>
          <p:nvPr/>
        </p:nvSpPr>
        <p:spPr>
          <a:xfrm>
            <a:off x="386627" y="4125063"/>
            <a:ext cx="1728000" cy="261610"/>
          </a:xfrm>
          <a:prstGeom prst="homePlate">
            <a:avLst/>
          </a:prstGeom>
          <a:solidFill>
            <a:schemeClr val="bg1">
              <a:lumMod val="50000"/>
            </a:schemeClr>
          </a:solid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400" b="0" i="0" u="none" strike="noStrike" kern="1200" cap="none" spc="0" normalizeH="0" baseline="0" noProof="0" dirty="0">
                <a:ln>
                  <a:noFill/>
                </a:ln>
                <a:solidFill>
                  <a:schemeClr val="bg1"/>
                </a:solidFill>
                <a:effectLst/>
                <a:uLnTx/>
                <a:uFillTx/>
                <a:latin typeface="+mn-ea"/>
                <a:cs typeface="+mn-cs"/>
              </a:rPr>
              <a:t>LIVE</a:t>
            </a:r>
            <a:r>
              <a:rPr kumimoji="1" lang="ja-JP" altLang="en-US" sz="1400" b="0" i="0" u="none" strike="noStrike" kern="1200" cap="none" spc="0" normalizeH="0" baseline="0" noProof="0" dirty="0">
                <a:ln>
                  <a:noFill/>
                </a:ln>
                <a:solidFill>
                  <a:schemeClr val="bg1"/>
                </a:solidFill>
                <a:effectLst/>
                <a:uLnTx/>
                <a:uFillTx/>
                <a:latin typeface="+mn-ea"/>
                <a:cs typeface="+mn-cs"/>
              </a:rPr>
              <a:t>中継前</a:t>
            </a:r>
          </a:p>
        </p:txBody>
      </p:sp>
      <p:sp>
        <p:nvSpPr>
          <p:cNvPr id="2" name="正方形/長方形 1">
            <a:extLst>
              <a:ext uri="{FF2B5EF4-FFF2-40B4-BE49-F238E27FC236}">
                <a16:creationId xmlns:a16="http://schemas.microsoft.com/office/drawing/2014/main" id="{30D46DF7-CCEF-0A78-C3B4-7EF9E77E24F5}"/>
              </a:ext>
            </a:extLst>
          </p:cNvPr>
          <p:cNvSpPr/>
          <p:nvPr/>
        </p:nvSpPr>
        <p:spPr>
          <a:xfrm>
            <a:off x="7898877" y="2998316"/>
            <a:ext cx="948229" cy="456936"/>
          </a:xfrm>
          <a:prstGeom prst="rect">
            <a:avLst/>
          </a:prstGeom>
          <a:noFill/>
          <a:ln w="571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テキスト ボックス 7">
            <a:extLst>
              <a:ext uri="{FF2B5EF4-FFF2-40B4-BE49-F238E27FC236}">
                <a16:creationId xmlns:a16="http://schemas.microsoft.com/office/drawing/2014/main" id="{4DA25DE7-9399-0646-84DE-3728A2844615}"/>
              </a:ext>
            </a:extLst>
          </p:cNvPr>
          <p:cNvSpPr txBox="1"/>
          <p:nvPr/>
        </p:nvSpPr>
        <p:spPr>
          <a:xfrm>
            <a:off x="2777576" y="2556610"/>
            <a:ext cx="1897552" cy="369332"/>
          </a:xfrm>
          <a:prstGeom prst="rect">
            <a:avLst/>
          </a:prstGeom>
          <a:noFill/>
        </p:spPr>
        <p:txBody>
          <a:bodyPr wrap="square" rtlCol="0">
            <a:spAutoFit/>
          </a:bodyPr>
          <a:lstStyle/>
          <a:p>
            <a:pPr algn="ctr"/>
            <a:r>
              <a:rPr lang="ja-JP" altLang="en-US" b="1" dirty="0">
                <a:solidFill>
                  <a:srgbClr val="C00000"/>
                </a:solidFill>
              </a:rPr>
              <a:t>購入可</a:t>
            </a:r>
            <a:endParaRPr kumimoji="1" lang="ja-JP" altLang="en-US" b="1" dirty="0">
              <a:solidFill>
                <a:srgbClr val="C00000"/>
              </a:solidFill>
            </a:endParaRPr>
          </a:p>
        </p:txBody>
      </p:sp>
      <p:sp>
        <p:nvSpPr>
          <p:cNvPr id="12" name="テキスト プレースホルダー 26">
            <a:extLst>
              <a:ext uri="{FF2B5EF4-FFF2-40B4-BE49-F238E27FC236}">
                <a16:creationId xmlns:a16="http://schemas.microsoft.com/office/drawing/2014/main" id="{B2A56335-D860-72FA-2C2D-4435AB58E145}"/>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ロゴ掲載タイミングについての注意点</a:t>
            </a:r>
          </a:p>
        </p:txBody>
      </p:sp>
      <p:sp>
        <p:nvSpPr>
          <p:cNvPr id="5" name="正方形/長方形 4">
            <a:extLst>
              <a:ext uri="{FF2B5EF4-FFF2-40B4-BE49-F238E27FC236}">
                <a16:creationId xmlns:a16="http://schemas.microsoft.com/office/drawing/2014/main" id="{A9E79BA8-D47A-69C6-D092-A13D148E4708}"/>
              </a:ext>
            </a:extLst>
          </p:cNvPr>
          <p:cNvSpPr/>
          <p:nvPr/>
        </p:nvSpPr>
        <p:spPr>
          <a:xfrm>
            <a:off x="334962" y="1009745"/>
            <a:ext cx="11522076" cy="8724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プリロール動画広告配信後、</a:t>
            </a:r>
            <a:r>
              <a:rPr kumimoji="1" lang="en-US" altLang="ja-JP" sz="2000" b="1" dirty="0">
                <a:solidFill>
                  <a:schemeClr val="accent3"/>
                </a:solidFill>
                <a:latin typeface="メイリオ" panose="020B0604030504040204" pitchFamily="50" charset="-128"/>
                <a:ea typeface="メイリオ" panose="020B0604030504040204" pitchFamily="50" charset="-128"/>
              </a:rPr>
              <a:t>LIVE</a:t>
            </a:r>
            <a:r>
              <a:rPr kumimoji="1" lang="ja-JP" altLang="en-US" sz="2000" b="1" dirty="0">
                <a:solidFill>
                  <a:schemeClr val="accent3"/>
                </a:solidFill>
                <a:latin typeface="メイリオ" panose="020B0604030504040204" pitchFamily="50" charset="-128"/>
                <a:ea typeface="メイリオ" panose="020B0604030504040204" pitchFamily="50" charset="-128"/>
              </a:rPr>
              <a:t>中継前に</a:t>
            </a:r>
          </a:p>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ロゴ動画と「本日の配信予定」動画に他社様のロゴが掲出されることがあります</a:t>
            </a:r>
          </a:p>
        </p:txBody>
      </p:sp>
    </p:spTree>
    <p:extLst>
      <p:ext uri="{BB962C8B-B14F-4D97-AF65-F5344CB8AC3E}">
        <p14:creationId xmlns:p14="http://schemas.microsoft.com/office/powerpoint/2010/main" val="28137523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3">
            <a:extLst>
              <a:ext uri="{FF2B5EF4-FFF2-40B4-BE49-F238E27FC236}">
                <a16:creationId xmlns:a16="http://schemas.microsoft.com/office/drawing/2014/main" id="{B7054207-6950-4359-A1E0-259904A90ABC}"/>
              </a:ext>
            </a:extLst>
          </p:cNvPr>
          <p:cNvGraphicFramePr>
            <a:graphicFrameLocks noGrp="1"/>
          </p:cNvGraphicFramePr>
          <p:nvPr>
            <p:extLst>
              <p:ext uri="{D42A27DB-BD31-4B8C-83A1-F6EECF244321}">
                <p14:modId xmlns:p14="http://schemas.microsoft.com/office/powerpoint/2010/main" val="1114368560"/>
              </p:ext>
            </p:extLst>
          </p:nvPr>
        </p:nvGraphicFramePr>
        <p:xfrm>
          <a:off x="334593" y="1313553"/>
          <a:ext cx="11485230" cy="4238429"/>
        </p:xfrm>
        <a:graphic>
          <a:graphicData uri="http://schemas.openxmlformats.org/drawingml/2006/table">
            <a:tbl>
              <a:tblPr>
                <a:tableStyleId>{5C22544A-7EE6-4342-B048-85BDC9FD1C3A}</a:tableStyleId>
              </a:tblPr>
              <a:tblGrid>
                <a:gridCol w="1098207">
                  <a:extLst>
                    <a:ext uri="{9D8B030D-6E8A-4147-A177-3AD203B41FA5}">
                      <a16:colId xmlns:a16="http://schemas.microsoft.com/office/drawing/2014/main" val="20000"/>
                    </a:ext>
                  </a:extLst>
                </a:gridCol>
                <a:gridCol w="2849986">
                  <a:extLst>
                    <a:ext uri="{9D8B030D-6E8A-4147-A177-3AD203B41FA5}">
                      <a16:colId xmlns:a16="http://schemas.microsoft.com/office/drawing/2014/main" val="20001"/>
                    </a:ext>
                  </a:extLst>
                </a:gridCol>
                <a:gridCol w="7537037">
                  <a:extLst>
                    <a:ext uri="{9D8B030D-6E8A-4147-A177-3AD203B41FA5}">
                      <a16:colId xmlns:a16="http://schemas.microsoft.com/office/drawing/2014/main" val="20002"/>
                    </a:ext>
                  </a:extLst>
                </a:gridCol>
              </a:tblGrid>
              <a:tr h="259971">
                <a:tc gridSpan="2">
                  <a:txBody>
                    <a:bodyPr/>
                    <a:lstStyle/>
                    <a:p>
                      <a:pPr algn="ctr"/>
                      <a:r>
                        <a:rPr kumimoji="0" lang="ja-JP" altLang="en-US" sz="1300" b="1" dirty="0">
                          <a:solidFill>
                            <a:schemeClr val="bg1"/>
                          </a:solidFill>
                          <a:latin typeface="+mn-ea"/>
                          <a:ea typeface="+mn-ea"/>
                        </a:rPr>
                        <a:t>掲載方法</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c hMerge="1">
                  <a:txBody>
                    <a:bodyPr/>
                    <a:lstStyle/>
                    <a:p>
                      <a:endParaRPr kumimoji="0" lang="ja-JP" altLang="en-US" sz="1000"/>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ja-JP" altLang="en-US" sz="1300" b="1" dirty="0">
                          <a:solidFill>
                            <a:schemeClr val="accent3"/>
                          </a:solidFill>
                          <a:latin typeface="メイリオ" panose="020B0604030504040204" pitchFamily="50" charset="-128"/>
                          <a:ea typeface="メイリオ" panose="020B0604030504040204" pitchFamily="50" charset="-128"/>
                        </a:rPr>
                        <a:t>ローテーション</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0000"/>
                  </a:ext>
                </a:extLst>
              </a:tr>
              <a:tr h="259971">
                <a:tc gridSpan="2">
                  <a:txBody>
                    <a:bodyPr/>
                    <a:lstStyle/>
                    <a:p>
                      <a:pPr algn="ctr"/>
                      <a:r>
                        <a:rPr kumimoji="0" lang="ja-JP" altLang="en-US" sz="1300" b="1" dirty="0">
                          <a:solidFill>
                            <a:schemeClr val="bg1"/>
                          </a:solidFill>
                          <a:latin typeface="+mn-ea"/>
                          <a:ea typeface="+mn-ea"/>
                        </a:rPr>
                        <a:t>映像表示方法</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c h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ja-JP" altLang="en-US" sz="1300" b="1" dirty="0">
                          <a:solidFill>
                            <a:schemeClr val="accent3"/>
                          </a:solidFill>
                          <a:latin typeface="メイリオ" panose="020B0604030504040204" pitchFamily="50" charset="-128"/>
                          <a:ea typeface="メイリオ" panose="020B0604030504040204" pitchFamily="50" charset="-128"/>
                        </a:rPr>
                        <a:t>プログレッシブ</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0001"/>
                  </a:ext>
                </a:extLst>
              </a:tr>
              <a:tr h="259971">
                <a:tc rowSpan="9">
                  <a:txBody>
                    <a:bodyPr/>
                    <a:lstStyle/>
                    <a:p>
                      <a:pPr algn="ctr"/>
                      <a:r>
                        <a:rPr kumimoji="0" lang="ja-JP" altLang="en-US" sz="1300" b="1" dirty="0">
                          <a:solidFill>
                            <a:schemeClr val="bg1"/>
                          </a:solidFill>
                          <a:latin typeface="+mn-ea"/>
                          <a:ea typeface="+mn-ea"/>
                        </a:rPr>
                        <a:t>原稿規定</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c>
                  <a:txBody>
                    <a:bodyPr/>
                    <a:lstStyle/>
                    <a:p>
                      <a:pPr algn="ctr"/>
                      <a:r>
                        <a:rPr kumimoji="0" lang="ja-JP" altLang="en-US" sz="1300" b="1" dirty="0">
                          <a:solidFill>
                            <a:schemeClr val="bg1"/>
                          </a:solidFill>
                          <a:latin typeface="+mn-ea"/>
                          <a:ea typeface="+mn-ea"/>
                        </a:rPr>
                        <a:t>サイズ</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a:lnSpc>
                          <a:spcPct val="120000"/>
                        </a:lnSpc>
                      </a:pPr>
                      <a:r>
                        <a:rPr kumimoji="0" lang="ja-JP" altLang="en-US" sz="1300" b="1" dirty="0">
                          <a:solidFill>
                            <a:schemeClr val="accent3"/>
                          </a:solidFill>
                          <a:latin typeface="メイリオ" panose="020B0604030504040204" pitchFamily="50" charset="-128"/>
                          <a:ea typeface="メイリオ" panose="020B0604030504040204" pitchFamily="50" charset="-128"/>
                        </a:rPr>
                        <a:t>左右</a:t>
                      </a:r>
                      <a:r>
                        <a:rPr kumimoji="0" lang="en-US" altLang="ja-JP" sz="1300" b="1" dirty="0">
                          <a:solidFill>
                            <a:schemeClr val="accent3"/>
                          </a:solidFill>
                          <a:latin typeface="メイリオ" panose="020B0604030504040204" pitchFamily="50" charset="-128"/>
                          <a:ea typeface="メイリオ" panose="020B0604030504040204" pitchFamily="50" charset="-128"/>
                        </a:rPr>
                        <a:t>1280×</a:t>
                      </a:r>
                      <a:r>
                        <a:rPr kumimoji="0" lang="ja-JP" altLang="en-US" sz="1300" b="1" dirty="0">
                          <a:solidFill>
                            <a:schemeClr val="accent3"/>
                          </a:solidFill>
                          <a:latin typeface="メイリオ" panose="020B0604030504040204" pitchFamily="50" charset="-128"/>
                          <a:ea typeface="メイリオ" panose="020B0604030504040204" pitchFamily="50" charset="-128"/>
                        </a:rPr>
                        <a:t>天地</a:t>
                      </a:r>
                      <a:r>
                        <a:rPr kumimoji="0" lang="en-US" altLang="ja-JP" sz="1300" b="1" dirty="0">
                          <a:solidFill>
                            <a:schemeClr val="accent3"/>
                          </a:solidFill>
                          <a:latin typeface="メイリオ" panose="020B0604030504040204" pitchFamily="50" charset="-128"/>
                          <a:ea typeface="メイリオ" panose="020B0604030504040204" pitchFamily="50" charset="-128"/>
                        </a:rPr>
                        <a:t>720pix</a:t>
                      </a:r>
                      <a:r>
                        <a:rPr kumimoji="0" lang="ja-JP" altLang="en-US" sz="1300" b="1" dirty="0">
                          <a:solidFill>
                            <a:schemeClr val="accent3"/>
                          </a:solidFill>
                          <a:latin typeface="メイリオ" panose="020B0604030504040204" pitchFamily="50" charset="-128"/>
                          <a:ea typeface="メイリオ" panose="020B0604030504040204" pitchFamily="50" charset="-128"/>
                        </a:rPr>
                        <a:t>　以上</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0002"/>
                  </a:ext>
                </a:extLst>
              </a:tr>
              <a:tr h="259971">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画角</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a:lnSpc>
                          <a:spcPct val="120000"/>
                        </a:lnSpc>
                      </a:pPr>
                      <a:r>
                        <a:rPr kumimoji="0" lang="en-US" altLang="ja-JP" sz="1300" b="1" dirty="0">
                          <a:solidFill>
                            <a:schemeClr val="accent3"/>
                          </a:solidFill>
                          <a:latin typeface="メイリオ" panose="020B0604030504040204" pitchFamily="50" charset="-128"/>
                          <a:ea typeface="メイリオ" panose="020B0604030504040204" pitchFamily="50" charset="-128"/>
                        </a:rPr>
                        <a:t>16</a:t>
                      </a:r>
                      <a:r>
                        <a:rPr kumimoji="0" lang="ja-JP" altLang="en-US" sz="1300" b="1" dirty="0">
                          <a:solidFill>
                            <a:schemeClr val="accent3"/>
                          </a:solidFill>
                          <a:latin typeface="メイリオ" panose="020B0604030504040204" pitchFamily="50" charset="-128"/>
                          <a:ea typeface="メイリオ" panose="020B0604030504040204" pitchFamily="50" charset="-128"/>
                        </a:rPr>
                        <a:t>：</a:t>
                      </a:r>
                      <a:r>
                        <a:rPr kumimoji="0" lang="en-US" altLang="ja-JP" sz="1300" b="1" dirty="0">
                          <a:solidFill>
                            <a:schemeClr val="accent3"/>
                          </a:solidFill>
                          <a:latin typeface="メイリオ" panose="020B0604030504040204" pitchFamily="50" charset="-128"/>
                          <a:ea typeface="メイリオ" panose="020B0604030504040204" pitchFamily="50" charset="-128"/>
                        </a:rPr>
                        <a:t>9</a:t>
                      </a:r>
                      <a:endParaRPr kumimoji="0" lang="ja-JP" altLang="en-US" sz="1300" b="1" dirty="0">
                        <a:solidFill>
                          <a:schemeClr val="accent3"/>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0003"/>
                  </a:ext>
                </a:extLst>
              </a:tr>
              <a:tr h="441727">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ファイル形式</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a:lnSpc>
                          <a:spcPct val="120000"/>
                        </a:lnSpc>
                      </a:pPr>
                      <a:r>
                        <a:rPr kumimoji="0" lang="en-US" altLang="ja-JP" sz="1300" b="1" dirty="0">
                          <a:solidFill>
                            <a:schemeClr val="accent3"/>
                          </a:solidFill>
                          <a:latin typeface="メイリオ" panose="020B0604030504040204" pitchFamily="50" charset="-128"/>
                          <a:ea typeface="メイリオ" panose="020B0604030504040204" pitchFamily="50" charset="-128"/>
                        </a:rPr>
                        <a:t>Mp4</a:t>
                      </a:r>
                      <a:r>
                        <a:rPr kumimoji="0" lang="ja-JP" altLang="en-US" sz="1300" b="1" dirty="0">
                          <a:solidFill>
                            <a:schemeClr val="accent3"/>
                          </a:solidFill>
                          <a:latin typeface="メイリオ" panose="020B0604030504040204" pitchFamily="50" charset="-128"/>
                          <a:ea typeface="メイリオ" panose="020B0604030504040204" pitchFamily="50" charset="-128"/>
                        </a:rPr>
                        <a:t>推奨 </a:t>
                      </a:r>
                      <a:r>
                        <a:rPr kumimoji="0" lang="en-US" altLang="ja-JP" sz="1000" b="1" dirty="0">
                          <a:solidFill>
                            <a:schemeClr val="accent3"/>
                          </a:solidFill>
                          <a:latin typeface="メイリオ" panose="020B0604030504040204" pitchFamily="50" charset="-128"/>
                          <a:ea typeface="メイリオ" panose="020B0604030504040204" pitchFamily="50" charset="-128"/>
                        </a:rPr>
                        <a:t>※</a:t>
                      </a:r>
                      <a:r>
                        <a:rPr kumimoji="0" lang="ja-JP" altLang="en-US" sz="1000" b="1" dirty="0">
                          <a:solidFill>
                            <a:schemeClr val="accent3"/>
                          </a:solidFill>
                          <a:latin typeface="メイリオ" panose="020B0604030504040204" pitchFamily="50" charset="-128"/>
                          <a:ea typeface="メイリオ" panose="020B0604030504040204" pitchFamily="50" charset="-128"/>
                        </a:rPr>
                        <a:t>テープ搬入など、お持ちの原稿でご相談ください</a:t>
                      </a:r>
                      <a:endParaRPr kumimoji="0" lang="ja-JP" altLang="en-US" sz="1100" b="1" dirty="0">
                        <a:solidFill>
                          <a:schemeClr val="accent3"/>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0004"/>
                  </a:ext>
                </a:extLst>
              </a:tr>
              <a:tr h="412550">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コーデック</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a:lnSpc>
                          <a:spcPct val="120000"/>
                        </a:lnSpc>
                        <a:tabLst>
                          <a:tab pos="447675" algn="l"/>
                        </a:tabLst>
                      </a:pPr>
                      <a:r>
                        <a:rPr kumimoji="0" lang="en-US" altLang="ja-JP" sz="1300" b="1" dirty="0">
                          <a:solidFill>
                            <a:schemeClr val="accent3"/>
                          </a:solidFill>
                          <a:latin typeface="メイリオ" panose="020B0604030504040204" pitchFamily="50" charset="-128"/>
                          <a:ea typeface="メイリオ" panose="020B0604030504040204" pitchFamily="50" charset="-128"/>
                        </a:rPr>
                        <a:t>Mp4	</a:t>
                      </a:r>
                      <a:r>
                        <a:rPr kumimoji="0" lang="ja-JP" altLang="en-US" sz="1300" b="1" dirty="0">
                          <a:solidFill>
                            <a:schemeClr val="accent3"/>
                          </a:solidFill>
                          <a:latin typeface="メイリオ" panose="020B0604030504040204" pitchFamily="50" charset="-128"/>
                          <a:ea typeface="メイリオ" panose="020B0604030504040204" pitchFamily="50" charset="-128"/>
                        </a:rPr>
                        <a:t>－映像：</a:t>
                      </a:r>
                      <a:r>
                        <a:rPr kumimoji="0" lang="en-US" altLang="ja-JP" sz="1300" b="1" dirty="0">
                          <a:solidFill>
                            <a:schemeClr val="accent3"/>
                          </a:solidFill>
                          <a:latin typeface="メイリオ" panose="020B0604030504040204" pitchFamily="50" charset="-128"/>
                          <a:ea typeface="メイリオ" panose="020B0604030504040204" pitchFamily="50" charset="-128"/>
                        </a:rPr>
                        <a:t>H264</a:t>
                      </a:r>
                      <a:r>
                        <a:rPr kumimoji="0" lang="ja-JP" altLang="en-US" sz="1300" b="1" dirty="0">
                          <a:solidFill>
                            <a:schemeClr val="accent3"/>
                          </a:solidFill>
                          <a:latin typeface="メイリオ" panose="020B0604030504040204" pitchFamily="50" charset="-128"/>
                          <a:ea typeface="メイリオ" panose="020B0604030504040204" pitchFamily="50" charset="-128"/>
                        </a:rPr>
                        <a:t>　　音声：</a:t>
                      </a:r>
                      <a:r>
                        <a:rPr kumimoji="0" lang="en-US" altLang="ja-JP" sz="1300" b="1" dirty="0">
                          <a:solidFill>
                            <a:schemeClr val="accent3"/>
                          </a:solidFill>
                          <a:latin typeface="メイリオ" panose="020B0604030504040204" pitchFamily="50" charset="-128"/>
                          <a:ea typeface="メイリオ" panose="020B0604030504040204" pitchFamily="50" charset="-128"/>
                        </a:rPr>
                        <a:t>AAC</a:t>
                      </a:r>
                      <a:endParaRPr kumimoji="0" lang="ja-JP" altLang="en-US" sz="1300" b="1" dirty="0">
                        <a:solidFill>
                          <a:schemeClr val="accent3"/>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0005"/>
                  </a:ext>
                </a:extLst>
              </a:tr>
              <a:tr h="259971">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容量</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a:lnSpc>
                          <a:spcPct val="120000"/>
                        </a:lnSpc>
                      </a:pPr>
                      <a:r>
                        <a:rPr kumimoji="0" lang="ja-JP" altLang="en-US" sz="1300" b="1" dirty="0">
                          <a:solidFill>
                            <a:schemeClr val="accent3"/>
                          </a:solidFill>
                          <a:latin typeface="メイリオ" panose="020B0604030504040204" pitchFamily="50" charset="-128"/>
                          <a:ea typeface="メイリオ" panose="020B0604030504040204" pitchFamily="50" charset="-128"/>
                        </a:rPr>
                        <a:t>規定なし</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0006"/>
                  </a:ext>
                </a:extLst>
              </a:tr>
              <a:tr h="412550">
                <a:tc vMerge="1">
                  <a:txBody>
                    <a:bodyPr/>
                    <a:lstStyle/>
                    <a:p>
                      <a:endParaRPr kumimoji="1" lang="ja-JP" altLang="en-US"/>
                    </a:p>
                  </a:txBody>
                  <a:tcPr/>
                </a:tc>
                <a:tc>
                  <a:txBody>
                    <a:bodyPr/>
                    <a:lstStyle/>
                    <a:p>
                      <a:pPr algn="ctr"/>
                      <a:r>
                        <a:rPr kumimoji="0" lang="ja-JP" altLang="en-US" sz="1300" b="1" dirty="0">
                          <a:solidFill>
                            <a:schemeClr val="bg1"/>
                          </a:solidFill>
                          <a:latin typeface="+mn-ea"/>
                          <a:ea typeface="+mn-ea"/>
                        </a:rPr>
                        <a:t>フレームレート</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a:lnSpc>
                          <a:spcPct val="120000"/>
                        </a:lnSpc>
                      </a:pPr>
                      <a:r>
                        <a:rPr kumimoji="0" lang="en-US" altLang="ja-JP" sz="1300" b="1" dirty="0">
                          <a:solidFill>
                            <a:schemeClr val="accent3"/>
                          </a:solidFill>
                          <a:latin typeface="メイリオ" panose="020B0604030504040204" pitchFamily="50" charset="-128"/>
                          <a:ea typeface="メイリオ" panose="020B0604030504040204" pitchFamily="50" charset="-128"/>
                        </a:rPr>
                        <a:t>29.97 fps </a:t>
                      </a:r>
                      <a:r>
                        <a:rPr kumimoji="0" lang="ja-JP" altLang="en-US" sz="1300" b="1" dirty="0">
                          <a:solidFill>
                            <a:schemeClr val="accent3"/>
                          </a:solidFill>
                          <a:latin typeface="メイリオ" panose="020B0604030504040204" pitchFamily="50" charset="-128"/>
                          <a:ea typeface="メイリオ" panose="020B0604030504040204" pitchFamily="50" charset="-128"/>
                        </a:rPr>
                        <a:t>または</a:t>
                      </a:r>
                      <a:r>
                        <a:rPr kumimoji="0" lang="en-US" altLang="ja-JP" sz="1300" b="1" dirty="0">
                          <a:solidFill>
                            <a:schemeClr val="accent3"/>
                          </a:solidFill>
                          <a:latin typeface="メイリオ" panose="020B0604030504040204" pitchFamily="50" charset="-128"/>
                          <a:ea typeface="メイリオ" panose="020B0604030504040204" pitchFamily="50" charset="-128"/>
                        </a:rPr>
                        <a:t>30 fps</a:t>
                      </a:r>
                      <a:endParaRPr kumimoji="0" lang="ja-JP" altLang="en-US" sz="1300" b="1" dirty="0">
                        <a:solidFill>
                          <a:schemeClr val="accent3"/>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2413691000"/>
                  </a:ext>
                </a:extLst>
              </a:tr>
              <a:tr h="281926">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秒数</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a:lnSpc>
                          <a:spcPct val="120000"/>
                        </a:lnSpc>
                      </a:pPr>
                      <a:r>
                        <a:rPr kumimoji="0" lang="en-US" altLang="ja-JP" sz="1300" b="1" dirty="0">
                          <a:solidFill>
                            <a:schemeClr val="accent3"/>
                          </a:solidFill>
                          <a:latin typeface="メイリオ" panose="020B0604030504040204" pitchFamily="50" charset="-128"/>
                          <a:ea typeface="メイリオ" panose="020B0604030504040204" pitchFamily="50" charset="-128"/>
                        </a:rPr>
                        <a:t>15</a:t>
                      </a:r>
                      <a:r>
                        <a:rPr kumimoji="0" lang="ja-JP" altLang="en-US" sz="1300" b="1" dirty="0">
                          <a:solidFill>
                            <a:schemeClr val="accent3"/>
                          </a:solidFill>
                          <a:latin typeface="メイリオ" panose="020B0604030504040204" pitchFamily="50" charset="-128"/>
                          <a:ea typeface="メイリオ" panose="020B0604030504040204" pitchFamily="50" charset="-128"/>
                        </a:rPr>
                        <a:t>秒、</a:t>
                      </a:r>
                      <a:r>
                        <a:rPr kumimoji="0" lang="en-US" altLang="ja-JP" sz="1300" b="1" dirty="0">
                          <a:solidFill>
                            <a:schemeClr val="accent3"/>
                          </a:solidFill>
                          <a:latin typeface="メイリオ" panose="020B0604030504040204" pitchFamily="50" charset="-128"/>
                          <a:ea typeface="メイリオ" panose="020B0604030504040204" pitchFamily="50" charset="-128"/>
                        </a:rPr>
                        <a:t>30</a:t>
                      </a:r>
                      <a:r>
                        <a:rPr kumimoji="0" lang="ja-JP" altLang="en-US" sz="1300" b="1" dirty="0">
                          <a:solidFill>
                            <a:schemeClr val="accent3"/>
                          </a:solidFill>
                          <a:latin typeface="メイリオ" panose="020B0604030504040204" pitchFamily="50" charset="-128"/>
                          <a:ea typeface="メイリオ" panose="020B0604030504040204" pitchFamily="50" charset="-128"/>
                        </a:rPr>
                        <a:t>秒 </a:t>
                      </a:r>
                      <a:r>
                        <a:rPr kumimoji="0" lang="en-US" altLang="ja-JP" sz="1000" b="1" dirty="0">
                          <a:solidFill>
                            <a:schemeClr val="accent3"/>
                          </a:solidFill>
                          <a:latin typeface="メイリオ" panose="020B0604030504040204" pitchFamily="50" charset="-128"/>
                          <a:ea typeface="メイリオ" panose="020B0604030504040204" pitchFamily="50" charset="-128"/>
                        </a:rPr>
                        <a:t>※30</a:t>
                      </a:r>
                      <a:r>
                        <a:rPr kumimoji="0" lang="ja-JP" altLang="en-US" sz="1000" b="1" dirty="0">
                          <a:solidFill>
                            <a:schemeClr val="accent3"/>
                          </a:solidFill>
                          <a:latin typeface="メイリオ" panose="020B0604030504040204" pitchFamily="50" charset="-128"/>
                          <a:ea typeface="メイリオ" panose="020B0604030504040204" pitchFamily="50" charset="-128"/>
                        </a:rPr>
                        <a:t>秒の場合には</a:t>
                      </a:r>
                      <a:r>
                        <a:rPr kumimoji="0" lang="en-US" altLang="ja-JP" sz="1000" b="1" dirty="0">
                          <a:solidFill>
                            <a:schemeClr val="accent3"/>
                          </a:solidFill>
                          <a:latin typeface="メイリオ" panose="020B0604030504040204" pitchFamily="50" charset="-128"/>
                          <a:ea typeface="メイリオ" panose="020B0604030504040204" pitchFamily="50" charset="-128"/>
                        </a:rPr>
                        <a:t>2imp</a:t>
                      </a:r>
                      <a:r>
                        <a:rPr kumimoji="0" lang="ja-JP" altLang="en-US" sz="1000" b="1" dirty="0">
                          <a:solidFill>
                            <a:schemeClr val="accent3"/>
                          </a:solidFill>
                          <a:latin typeface="メイリオ" panose="020B0604030504040204" pitchFamily="50" charset="-128"/>
                          <a:ea typeface="メイリオ" panose="020B0604030504040204" pitchFamily="50" charset="-128"/>
                        </a:rPr>
                        <a:t>で換算致します。　</a:t>
                      </a:r>
                      <a:endParaRPr kumimoji="0" lang="ja-JP" altLang="en-US" sz="1300" b="1" dirty="0">
                        <a:solidFill>
                          <a:schemeClr val="accent3"/>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0007"/>
                  </a:ext>
                </a:extLst>
              </a:tr>
              <a:tr h="593850">
                <a:tc v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gn="ctr"/>
                      <a:r>
                        <a:rPr kumimoji="0" lang="ja-JP" altLang="en-US" sz="1300" b="1" dirty="0">
                          <a:solidFill>
                            <a:schemeClr val="bg1"/>
                          </a:solidFill>
                          <a:latin typeface="+mn-ea"/>
                          <a:ea typeface="+mn-ea"/>
                        </a:rPr>
                        <a:t>ビットレート</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a:lnSpc>
                          <a:spcPct val="120000"/>
                        </a:lnSpc>
                      </a:pPr>
                      <a:r>
                        <a:rPr kumimoji="0" lang="en-US" altLang="ja-JP" sz="1300" b="1" dirty="0">
                          <a:solidFill>
                            <a:schemeClr val="accent3"/>
                          </a:solidFill>
                          <a:latin typeface="メイリオ" panose="020B0604030504040204" pitchFamily="50" charset="-128"/>
                          <a:ea typeface="メイリオ" panose="020B0604030504040204" pitchFamily="50" charset="-128"/>
                        </a:rPr>
                        <a:t>2</a:t>
                      </a:r>
                      <a:r>
                        <a:rPr kumimoji="0" lang="ja-JP" altLang="en-US" sz="1300" b="1" dirty="0">
                          <a:solidFill>
                            <a:schemeClr val="accent3"/>
                          </a:solidFill>
                          <a:latin typeface="メイリオ" panose="020B0604030504040204" pitchFamily="50" charset="-128"/>
                          <a:ea typeface="メイリオ" panose="020B0604030504040204" pitchFamily="50" charset="-128"/>
                        </a:rPr>
                        <a:t>～</a:t>
                      </a:r>
                      <a:r>
                        <a:rPr kumimoji="0" lang="en-US" altLang="ja-JP" sz="1300" b="1" dirty="0">
                          <a:solidFill>
                            <a:schemeClr val="accent3"/>
                          </a:solidFill>
                          <a:latin typeface="メイリオ" panose="020B0604030504040204" pitchFamily="50" charset="-128"/>
                          <a:ea typeface="メイリオ" panose="020B0604030504040204" pitchFamily="50" charset="-128"/>
                        </a:rPr>
                        <a:t>5Mbps</a:t>
                      </a:r>
                      <a:r>
                        <a:rPr kumimoji="0" lang="ja-JP" altLang="en-US" sz="1300" b="1" dirty="0">
                          <a:solidFill>
                            <a:schemeClr val="accent3"/>
                          </a:solidFill>
                          <a:latin typeface="メイリオ" panose="020B0604030504040204" pitchFamily="50" charset="-128"/>
                          <a:ea typeface="メイリオ" panose="020B0604030504040204" pitchFamily="50" charset="-128"/>
                        </a:rPr>
                        <a:t> 以内</a:t>
                      </a:r>
                      <a:r>
                        <a:rPr kumimoji="0" lang="en-US" altLang="ja-JP" sz="1300" b="1" dirty="0">
                          <a:solidFill>
                            <a:schemeClr val="accent3"/>
                          </a:solidFill>
                          <a:latin typeface="メイリオ" panose="020B0604030504040204" pitchFamily="50" charset="-128"/>
                          <a:ea typeface="メイリオ" panose="020B0604030504040204" pitchFamily="50" charset="-128"/>
                        </a:rPr>
                        <a:t> </a:t>
                      </a:r>
                      <a:r>
                        <a:rPr kumimoji="0" lang="en-US" altLang="ja-JP" sz="1000" b="1" dirty="0">
                          <a:solidFill>
                            <a:schemeClr val="accent3"/>
                          </a:solidFill>
                          <a:latin typeface="メイリオ" panose="020B0604030504040204" pitchFamily="50" charset="-128"/>
                          <a:ea typeface="メイリオ" panose="020B0604030504040204" pitchFamily="50" charset="-128"/>
                        </a:rPr>
                        <a:t>※</a:t>
                      </a:r>
                      <a:r>
                        <a:rPr kumimoji="0" lang="ja-JP" altLang="en-US" sz="1000" b="1" dirty="0">
                          <a:solidFill>
                            <a:schemeClr val="accent3"/>
                          </a:solidFill>
                          <a:latin typeface="メイリオ" panose="020B0604030504040204" pitchFamily="50" charset="-128"/>
                          <a:ea typeface="メイリオ" panose="020B0604030504040204" pitchFamily="50" charset="-128"/>
                        </a:rPr>
                        <a:t>配信レートとは異なります。また高画質もお受けできますが、表示はユーザーの通信環境に影響を受けるため、保証はできません。ご了承ください。</a:t>
                      </a:r>
                      <a:endParaRPr kumimoji="0" lang="ja-JP" altLang="en-US" sz="1300" b="1" dirty="0">
                        <a:solidFill>
                          <a:schemeClr val="accent3"/>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0008"/>
                  </a:ext>
                </a:extLst>
              </a:tr>
              <a:tr h="412550">
                <a:tc vMerge="1">
                  <a:txBody>
                    <a:bodyPr/>
                    <a:lstStyle/>
                    <a:p>
                      <a:pPr algn="ctr"/>
                      <a:endParaRPr kumimoji="0" lang="ja-JP" altLang="en-US" sz="900">
                        <a:solidFill>
                          <a:schemeClr val="bg1"/>
                        </a:solidFill>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chemeClr val="tx1">
                        <a:lumMod val="75000"/>
                        <a:lumOff val="25000"/>
                      </a:schemeClr>
                    </a:solidFill>
                  </a:tcPr>
                </a:tc>
                <a:tc>
                  <a:txBody>
                    <a:bodyPr/>
                    <a:lstStyle/>
                    <a:p>
                      <a:pPr algn="ctr"/>
                      <a:r>
                        <a:rPr kumimoji="0" lang="ja-JP" altLang="en-US" sz="1300" b="1" dirty="0">
                          <a:solidFill>
                            <a:schemeClr val="bg1"/>
                          </a:solidFill>
                          <a:latin typeface="+mn-ea"/>
                          <a:ea typeface="+mn-ea"/>
                        </a:rPr>
                        <a:t>ラウドネス</a:t>
                      </a:r>
                    </a:p>
                  </a:txBody>
                  <a:tcPr marL="110642"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lumMod val="60000"/>
                        <a:lumOff val="40000"/>
                      </a:schemeClr>
                    </a:solidFill>
                  </a:tcPr>
                </a:tc>
                <a:tc>
                  <a:txBody>
                    <a:bodyPr/>
                    <a:lstStyle/>
                    <a:p>
                      <a:pPr>
                        <a:lnSpc>
                          <a:spcPct val="120000"/>
                        </a:lnSpc>
                      </a:pPr>
                      <a:r>
                        <a:rPr lang="ja-JP" altLang="ja-JP" sz="1300" b="1" dirty="0">
                          <a:solidFill>
                            <a:schemeClr val="accent3"/>
                          </a:solidFill>
                          <a:effectLst/>
                          <a:latin typeface="メイリオ" panose="020B0604030504040204" pitchFamily="50" charset="-128"/>
                          <a:ea typeface="メイリオ" panose="020B0604030504040204" pitchFamily="50" charset="-128"/>
                          <a:cs typeface="ＭＳ Ｐゴシック" panose="020B0600070205080204" pitchFamily="50" charset="-128"/>
                        </a:rPr>
                        <a:t>平均ラウドネス値の目標　</a:t>
                      </a:r>
                      <a:r>
                        <a:rPr lang="en-US" altLang="ja-JP" sz="1300" b="1" dirty="0">
                          <a:solidFill>
                            <a:schemeClr val="accent3"/>
                          </a:solidFill>
                          <a:effectLst/>
                          <a:latin typeface="メイリオ" panose="020B0604030504040204" pitchFamily="50" charset="-128"/>
                          <a:ea typeface="メイリオ" panose="020B0604030504040204" pitchFamily="50" charset="-128"/>
                          <a:cs typeface="ＭＳ Ｐゴシック" panose="020B0600070205080204" pitchFamily="50" charset="-128"/>
                        </a:rPr>
                        <a:t>-24LKFS</a:t>
                      </a:r>
                      <a:r>
                        <a:rPr lang="ja-JP" altLang="ja-JP" sz="1300" b="1" dirty="0">
                          <a:solidFill>
                            <a:schemeClr val="accent3"/>
                          </a:solidFill>
                          <a:effectLst/>
                          <a:latin typeface="メイリオ" panose="020B0604030504040204" pitchFamily="50" charset="-128"/>
                          <a:ea typeface="メイリオ" panose="020B0604030504040204" pitchFamily="50" charset="-128"/>
                          <a:cs typeface="ＭＳ Ｐゴシック" panose="020B0600070205080204" pitchFamily="50" charset="-128"/>
                        </a:rPr>
                        <a:t>（±</a:t>
                      </a:r>
                      <a:r>
                        <a:rPr lang="en-US" altLang="ja-JP" sz="1300" b="1" dirty="0">
                          <a:solidFill>
                            <a:schemeClr val="accent3"/>
                          </a:solidFill>
                          <a:effectLst/>
                          <a:latin typeface="メイリオ" panose="020B0604030504040204" pitchFamily="50" charset="-128"/>
                          <a:ea typeface="メイリオ" panose="020B0604030504040204" pitchFamily="50" charset="-128"/>
                          <a:cs typeface="ＭＳ Ｐゴシック" panose="020B0600070205080204" pitchFamily="50" charset="-128"/>
                        </a:rPr>
                        <a:t>1db</a:t>
                      </a:r>
                      <a:r>
                        <a:rPr lang="ja-JP" altLang="ja-JP" sz="1300" b="1" dirty="0">
                          <a:solidFill>
                            <a:schemeClr val="accent3"/>
                          </a:solidFill>
                          <a:effectLst/>
                          <a:latin typeface="メイリオ" panose="020B0604030504040204" pitchFamily="50" charset="-128"/>
                          <a:ea typeface="メイリオ" panose="020B0604030504040204" pitchFamily="50" charset="-128"/>
                          <a:cs typeface="ＭＳ Ｐゴシック" panose="020B0600070205080204" pitchFamily="50" charset="-128"/>
                        </a:rPr>
                        <a:t>）</a:t>
                      </a:r>
                      <a:endParaRPr kumimoji="0" lang="ja-JP" altLang="en-US" sz="1300" b="1" dirty="0">
                        <a:solidFill>
                          <a:schemeClr val="accent3"/>
                        </a:solidFill>
                        <a:latin typeface="メイリオ" panose="020B0604030504040204" pitchFamily="50" charset="-128"/>
                        <a:ea typeface="メイリオ" panose="020B0604030504040204" pitchFamily="50" charset="-128"/>
                      </a:endParaRP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2805955188"/>
                  </a:ext>
                </a:extLst>
              </a:tr>
              <a:tr h="259971">
                <a:tc gridSpan="2">
                  <a:txBody>
                    <a:bodyPr/>
                    <a:lstStyle/>
                    <a:p>
                      <a:pPr algn="ctr"/>
                      <a:r>
                        <a:rPr kumimoji="0" lang="ja-JP" altLang="en-US" sz="1300" b="1" dirty="0">
                          <a:solidFill>
                            <a:schemeClr val="bg1"/>
                          </a:solidFill>
                          <a:latin typeface="+mn-ea"/>
                          <a:ea typeface="+mn-ea"/>
                        </a:rPr>
                        <a:t>入稿期限</a:t>
                      </a:r>
                    </a:p>
                  </a:txBody>
                  <a:tcPr marL="100584" marR="100584" marT="19800" marB="19800"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accent6"/>
                    </a:solidFill>
                  </a:tcPr>
                </a:tc>
                <a:tc hMerge="1">
                  <a:txBody>
                    <a:bodyPr/>
                    <a:lstStyle/>
                    <a:p>
                      <a:endParaRPr kumimoji="0" lang="ja-JP" altLang="en-US" sz="1000">
                        <a:latin typeface="+mn-lt"/>
                        <a:ea typeface="HGPｺﾞｼｯｸM" panose="020B0600000000000000" pitchFamily="50" charset="-128"/>
                      </a:endParaRPr>
                    </a:p>
                  </a:txBody>
                  <a:tcPr marT="18000" marB="1800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tc>
                  <a:txBody>
                    <a:bodyPr/>
                    <a:lstStyle/>
                    <a:p>
                      <a:pPr>
                        <a:lnSpc>
                          <a:spcPct val="120000"/>
                        </a:lnSpc>
                      </a:pPr>
                      <a:r>
                        <a:rPr kumimoji="0" lang="en-US" altLang="ja-JP" sz="1300" b="1" dirty="0">
                          <a:solidFill>
                            <a:schemeClr val="accent3"/>
                          </a:solidFill>
                          <a:latin typeface="メイリオ" panose="020B0604030504040204" pitchFamily="50" charset="-128"/>
                          <a:ea typeface="メイリオ" panose="020B0604030504040204" pitchFamily="50" charset="-128"/>
                        </a:rPr>
                        <a:t>10</a:t>
                      </a:r>
                      <a:r>
                        <a:rPr kumimoji="0" lang="ja-JP" altLang="en-US" sz="1300" b="1" dirty="0">
                          <a:solidFill>
                            <a:schemeClr val="accent3"/>
                          </a:solidFill>
                          <a:latin typeface="メイリオ" panose="020B0604030504040204" pitchFamily="50" charset="-128"/>
                          <a:ea typeface="メイリオ" panose="020B0604030504040204" pitchFamily="50" charset="-128"/>
                        </a:rPr>
                        <a:t>営業日前</a:t>
                      </a:r>
                    </a:p>
                  </a:txBody>
                  <a:tcPr marL="130680" marR="110642" marT="26354" marB="26354"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bg2"/>
                    </a:solidFill>
                  </a:tcPr>
                </a:tc>
                <a:extLst>
                  <a:ext uri="{0D108BD9-81ED-4DB2-BD59-A6C34878D82A}">
                    <a16:rowId xmlns:a16="http://schemas.microsoft.com/office/drawing/2014/main" val="10009"/>
                  </a:ext>
                </a:extLst>
              </a:tr>
            </a:tbl>
          </a:graphicData>
        </a:graphic>
      </p:graphicFrame>
      <p:sp>
        <p:nvSpPr>
          <p:cNvPr id="7" name="テキスト ボックス 6">
            <a:extLst>
              <a:ext uri="{FF2B5EF4-FFF2-40B4-BE49-F238E27FC236}">
                <a16:creationId xmlns:a16="http://schemas.microsoft.com/office/drawing/2014/main" id="{947A14A2-D979-43FB-B2A6-BFC9F9F72FC2}"/>
              </a:ext>
            </a:extLst>
          </p:cNvPr>
          <p:cNvSpPr txBox="1"/>
          <p:nvPr/>
        </p:nvSpPr>
        <p:spPr>
          <a:xfrm>
            <a:off x="2561637" y="4335104"/>
            <a:ext cx="184731" cy="400110"/>
          </a:xfrm>
          <a:prstGeom prst="rect">
            <a:avLst/>
          </a:prstGeom>
          <a:noFill/>
        </p:spPr>
        <p:txBody>
          <a:bodyPr wrap="none" rtlCol="0">
            <a:spAutoFit/>
          </a:bodyPr>
          <a:lstStyle/>
          <a:p>
            <a:endParaRPr kumimoji="1" lang="ja-JP" altLang="en-US" sz="2000">
              <a:latin typeface="メイリオ" panose="020B0604030504040204" pitchFamily="50" charset="-128"/>
              <a:ea typeface="メイリオ" panose="020B0604030504040204" pitchFamily="50" charset="-128"/>
            </a:endParaRPr>
          </a:p>
        </p:txBody>
      </p:sp>
      <p:grpSp>
        <p:nvGrpSpPr>
          <p:cNvPr id="16" name="グループ化 15">
            <a:extLst>
              <a:ext uri="{FF2B5EF4-FFF2-40B4-BE49-F238E27FC236}">
                <a16:creationId xmlns:a16="http://schemas.microsoft.com/office/drawing/2014/main" id="{28792E5E-CDF2-CD03-B418-56BDAB202026}"/>
              </a:ext>
            </a:extLst>
          </p:cNvPr>
          <p:cNvGrpSpPr/>
          <p:nvPr/>
        </p:nvGrpSpPr>
        <p:grpSpPr>
          <a:xfrm>
            <a:off x="334594" y="804560"/>
            <a:ext cx="4192581" cy="475556"/>
            <a:chOff x="1864494" y="2501926"/>
            <a:chExt cx="4611839" cy="475556"/>
          </a:xfrm>
        </p:grpSpPr>
        <p:sp>
          <p:nvSpPr>
            <p:cNvPr id="17" name="テキスト ボックス 16">
              <a:extLst>
                <a:ext uri="{FF2B5EF4-FFF2-40B4-BE49-F238E27FC236}">
                  <a16:creationId xmlns:a16="http://schemas.microsoft.com/office/drawing/2014/main" id="{8E066634-7C37-804D-429D-9139F5705AE6}"/>
                </a:ext>
              </a:extLst>
            </p:cNvPr>
            <p:cNvSpPr txBox="1"/>
            <p:nvPr/>
          </p:nvSpPr>
          <p:spPr>
            <a:xfrm>
              <a:off x="1902909" y="2572136"/>
              <a:ext cx="4573424" cy="369332"/>
            </a:xfrm>
            <a:prstGeom prst="rect">
              <a:avLst/>
            </a:prstGeom>
            <a:noFill/>
          </p:spPr>
          <p:txBody>
            <a:bodyPr wrap="square" rtlCol="0" anchor="ctr">
              <a:spAutoFit/>
            </a:bodyPr>
            <a:lstStyle/>
            <a:p>
              <a:pPr algn="ctr"/>
              <a:r>
                <a:rPr lang="ja-JP" altLang="en-US" b="1" dirty="0">
                  <a:solidFill>
                    <a:schemeClr val="accent3"/>
                  </a:solidFill>
                  <a:latin typeface="メイリオ" panose="020B0604030504040204" pitchFamily="50" charset="-128"/>
                  <a:ea typeface="メイリオ" panose="020B0604030504040204" pitchFamily="50" charset="-128"/>
                </a:rPr>
                <a:t>動画ＣＭ広告枠レギュレーション</a:t>
              </a:r>
            </a:p>
          </p:txBody>
        </p:sp>
        <p:pic>
          <p:nvPicPr>
            <p:cNvPr id="18" name="図 17">
              <a:extLst>
                <a:ext uri="{FF2B5EF4-FFF2-40B4-BE49-F238E27FC236}">
                  <a16:creationId xmlns:a16="http://schemas.microsoft.com/office/drawing/2014/main" id="{AB56BACD-7B6D-8B9F-BD75-B3C255F37E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64494" y="2501926"/>
              <a:ext cx="475556" cy="475556"/>
            </a:xfrm>
            <a:prstGeom prst="rect">
              <a:avLst/>
            </a:prstGeom>
          </p:spPr>
        </p:pic>
      </p:grpSp>
      <p:sp>
        <p:nvSpPr>
          <p:cNvPr id="2" name="テキスト プレースホルダー 26">
            <a:extLst>
              <a:ext uri="{FF2B5EF4-FFF2-40B4-BE49-F238E27FC236}">
                <a16:creationId xmlns:a16="http://schemas.microsoft.com/office/drawing/2014/main" id="{C0D28782-76B3-6470-FD4D-6E25F931BC37}"/>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b="1" dirty="0">
                <a:solidFill>
                  <a:schemeClr val="accent3"/>
                </a:solidFill>
                <a:latin typeface="メイリオ" panose="020B0604030504040204" pitchFamily="50" charset="-128"/>
                <a:ea typeface="メイリオ" panose="020B0604030504040204" pitchFamily="50" charset="-128"/>
              </a:rPr>
              <a:t>レギュレーション</a:t>
            </a:r>
          </a:p>
        </p:txBody>
      </p:sp>
    </p:spTree>
    <p:extLst>
      <p:ext uri="{BB962C8B-B14F-4D97-AF65-F5344CB8AC3E}">
        <p14:creationId xmlns:p14="http://schemas.microsoft.com/office/powerpoint/2010/main" val="35922671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正方形/長方形 4">
            <a:extLst>
              <a:ext uri="{FF2B5EF4-FFF2-40B4-BE49-F238E27FC236}">
                <a16:creationId xmlns:a16="http://schemas.microsoft.com/office/drawing/2014/main" id="{4B533FD9-C135-2E6F-AAA3-4BF667EEF448}"/>
              </a:ext>
            </a:extLst>
          </p:cNvPr>
          <p:cNvSpPr/>
          <p:nvPr/>
        </p:nvSpPr>
        <p:spPr>
          <a:xfrm>
            <a:off x="4839306" y="85909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en-US" altLang="ja-JP" sz="1200" b="1" dirty="0">
                <a:solidFill>
                  <a:schemeClr val="accent3"/>
                </a:solidFill>
                <a:latin typeface="メイリオ" panose="020B0604030504040204" pitchFamily="50" charset="-128"/>
                <a:ea typeface="メイリオ" panose="020B0604030504040204" pitchFamily="50" charset="-128"/>
              </a:rPr>
              <a:t>4</a:t>
            </a:r>
            <a:r>
              <a:rPr lang="ja-JP" altLang="ja-JP" sz="1200" b="1" dirty="0">
                <a:solidFill>
                  <a:schemeClr val="accent3"/>
                </a:solidFill>
                <a:latin typeface="メイリオ" panose="020B0604030504040204" pitchFamily="50" charset="-128"/>
                <a:ea typeface="メイリオ" panose="020B0604030504040204" pitchFamily="50" charset="-128"/>
              </a:rPr>
              <a:t>種までとなります。</a:t>
            </a:r>
            <a:r>
              <a:rPr lang="en-US" altLang="ja-JP" sz="1200" b="1" dirty="0">
                <a:solidFill>
                  <a:schemeClr val="accent3"/>
                </a:solidFill>
                <a:latin typeface="メイリオ" panose="020B0604030504040204" pitchFamily="50" charset="-128"/>
                <a:ea typeface="メイリオ" panose="020B0604030504040204" pitchFamily="50" charset="-128"/>
              </a:rPr>
              <a:t>​</a:t>
            </a:r>
          </a:p>
        </p:txBody>
      </p:sp>
      <p:sp>
        <p:nvSpPr>
          <p:cNvPr id="9" name="正方形/長方形 8">
            <a:extLst>
              <a:ext uri="{FF2B5EF4-FFF2-40B4-BE49-F238E27FC236}">
                <a16:creationId xmlns:a16="http://schemas.microsoft.com/office/drawing/2014/main" id="{7CE9F35A-5608-2493-9E11-87F6575B385F}"/>
              </a:ext>
            </a:extLst>
          </p:cNvPr>
          <p:cNvSpPr/>
          <p:nvPr/>
        </p:nvSpPr>
        <p:spPr>
          <a:xfrm>
            <a:off x="4839306" y="142739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defTabSz="685634">
              <a:lnSpc>
                <a:spcPct val="110000"/>
              </a:lnSpc>
              <a:spcBef>
                <a:spcPts val="150"/>
              </a:spcBef>
              <a:spcAft>
                <a:spcPts val="150"/>
              </a:spcAft>
            </a:pPr>
            <a:r>
              <a:rPr lang="ja-JP" altLang="ja-JP" sz="1200" b="1" dirty="0">
                <a:solidFill>
                  <a:schemeClr val="accent3"/>
                </a:solidFill>
                <a:latin typeface="メイリオ" panose="020B0604030504040204" pitchFamily="50" charset="-128"/>
                <a:ea typeface="メイリオ" panose="020B0604030504040204" pitchFamily="50" charset="-128"/>
              </a:rPr>
              <a:t>ミッドロール</a:t>
            </a:r>
            <a:r>
              <a:rPr lang="ja-JP" altLang="en-US" sz="1200" b="1" dirty="0">
                <a:solidFill>
                  <a:schemeClr val="accent3"/>
                </a:solidFill>
                <a:latin typeface="メイリオ" panose="020B0604030504040204" pitchFamily="50" charset="-128"/>
                <a:ea typeface="メイリオ" panose="020B0604030504040204" pitchFamily="50" charset="-128"/>
              </a:rPr>
              <a:t>・ポストロール枠に</a:t>
            </a:r>
            <a:r>
              <a:rPr lang="ja-JP" altLang="ja-JP" sz="1200" b="1" dirty="0">
                <a:solidFill>
                  <a:schemeClr val="accent3"/>
                </a:solidFill>
                <a:latin typeface="メイリオ" panose="020B0604030504040204" pitchFamily="50" charset="-128"/>
                <a:ea typeface="メイリオ" panose="020B0604030504040204" pitchFamily="50" charset="-128"/>
              </a:rPr>
              <a:t>限り、</a:t>
            </a:r>
            <a:r>
              <a:rPr lang="en-US" altLang="ja-JP" sz="1200" b="1" dirty="0">
                <a:solidFill>
                  <a:schemeClr val="accent3"/>
                </a:solidFill>
                <a:latin typeface="メイリオ" panose="020B0604030504040204" pitchFamily="50" charset="-128"/>
                <a:ea typeface="メイリオ" panose="020B0604030504040204" pitchFamily="50" charset="-128"/>
              </a:rPr>
              <a:t>30</a:t>
            </a:r>
            <a:r>
              <a:rPr lang="ja-JP" altLang="ja-JP" sz="1200" b="1" dirty="0">
                <a:solidFill>
                  <a:schemeClr val="accent3"/>
                </a:solidFill>
                <a:latin typeface="メイリオ" panose="020B0604030504040204" pitchFamily="50" charset="-128"/>
                <a:ea typeface="メイリオ" panose="020B0604030504040204" pitchFamily="50" charset="-128"/>
              </a:rPr>
              <a:t>秒素材は対応可能です。</a:t>
            </a:r>
            <a:br>
              <a:rPr lang="en-US" altLang="ja-JP" sz="1200" b="1" dirty="0">
                <a:solidFill>
                  <a:schemeClr val="accent3"/>
                </a:solidFill>
                <a:latin typeface="メイリオ" panose="020B0604030504040204" pitchFamily="50" charset="-128"/>
                <a:ea typeface="メイリオ" panose="020B0604030504040204" pitchFamily="50" charset="-128"/>
              </a:rPr>
            </a:br>
            <a:r>
              <a:rPr lang="en-US" altLang="ja-JP" sz="1200" b="1" dirty="0">
                <a:solidFill>
                  <a:schemeClr val="accent3"/>
                </a:solidFill>
                <a:latin typeface="メイリオ" panose="020B0604030504040204" pitchFamily="50" charset="-128"/>
                <a:ea typeface="メイリオ" panose="020B0604030504040204" pitchFamily="50" charset="-128"/>
              </a:rPr>
              <a:t>15</a:t>
            </a:r>
            <a:r>
              <a:rPr lang="ja-JP" altLang="ja-JP" sz="1200" b="1" dirty="0">
                <a:solidFill>
                  <a:schemeClr val="accent3"/>
                </a:solidFill>
                <a:latin typeface="メイリオ" panose="020B0604030504040204" pitchFamily="50" charset="-128"/>
                <a:ea typeface="メイリオ" panose="020B0604030504040204" pitchFamily="50" charset="-128"/>
              </a:rPr>
              <a:t>秒、</a:t>
            </a:r>
            <a:r>
              <a:rPr lang="en-US" altLang="ja-JP" sz="1200" b="1" dirty="0">
                <a:solidFill>
                  <a:schemeClr val="accent3"/>
                </a:solidFill>
                <a:latin typeface="メイリオ" panose="020B0604030504040204" pitchFamily="50" charset="-128"/>
                <a:ea typeface="メイリオ" panose="020B0604030504040204" pitchFamily="50" charset="-128"/>
              </a:rPr>
              <a:t>30</a:t>
            </a:r>
            <a:r>
              <a:rPr lang="ja-JP" altLang="ja-JP" sz="1200" b="1" dirty="0">
                <a:solidFill>
                  <a:schemeClr val="accent3"/>
                </a:solidFill>
                <a:latin typeface="メイリオ" panose="020B0604030504040204" pitchFamily="50" charset="-128"/>
                <a:ea typeface="メイリオ" panose="020B0604030504040204" pitchFamily="50" charset="-128"/>
              </a:rPr>
              <a:t>秒以外の素材は原則未対応です。</a:t>
            </a:r>
            <a:r>
              <a:rPr lang="en-US" altLang="ja-JP" sz="1200" b="1" dirty="0">
                <a:solidFill>
                  <a:schemeClr val="accent3"/>
                </a:solidFill>
                <a:latin typeface="メイリオ" panose="020B0604030504040204" pitchFamily="50" charset="-128"/>
                <a:ea typeface="メイリオ" panose="020B0604030504040204" pitchFamily="50" charset="-128"/>
              </a:rPr>
              <a:t>​</a:t>
            </a:r>
          </a:p>
        </p:txBody>
      </p:sp>
      <p:sp>
        <p:nvSpPr>
          <p:cNvPr id="12" name="正方形/長方形 11">
            <a:extLst>
              <a:ext uri="{FF2B5EF4-FFF2-40B4-BE49-F238E27FC236}">
                <a16:creationId xmlns:a16="http://schemas.microsoft.com/office/drawing/2014/main" id="{E69B53A3-391E-67C7-307B-C022ECA1BECC}"/>
              </a:ext>
            </a:extLst>
          </p:cNvPr>
          <p:cNvSpPr/>
          <p:nvPr/>
        </p:nvSpPr>
        <p:spPr>
          <a:xfrm>
            <a:off x="4839306" y="199570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accent3"/>
                </a:solidFill>
                <a:latin typeface="メイリオ" panose="020B0604030504040204" pitchFamily="50" charset="-128"/>
                <a:ea typeface="メイリオ" panose="020B0604030504040204" pitchFamily="50" charset="-128"/>
              </a:rPr>
              <a:t>非クリッカブルとなります。</a:t>
            </a:r>
            <a:endParaRPr lang="en-US" altLang="ja-JP" sz="1200" b="1" dirty="0">
              <a:solidFill>
                <a:schemeClr val="accent3"/>
              </a:solidFill>
              <a:latin typeface="メイリオ" panose="020B0604030504040204" pitchFamily="50" charset="-128"/>
              <a:ea typeface="メイリオ" panose="020B0604030504040204" pitchFamily="50" charset="-128"/>
            </a:endParaRPr>
          </a:p>
        </p:txBody>
      </p:sp>
      <p:sp>
        <p:nvSpPr>
          <p:cNvPr id="15" name="正方形/長方形 14">
            <a:extLst>
              <a:ext uri="{FF2B5EF4-FFF2-40B4-BE49-F238E27FC236}">
                <a16:creationId xmlns:a16="http://schemas.microsoft.com/office/drawing/2014/main" id="{3D0042DC-C377-8C28-82CC-10FE2B2A8D8F}"/>
              </a:ext>
            </a:extLst>
          </p:cNvPr>
          <p:cNvSpPr/>
          <p:nvPr/>
        </p:nvSpPr>
        <p:spPr>
          <a:xfrm>
            <a:off x="4839306" y="256400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accent3"/>
                </a:solidFill>
                <a:latin typeface="メイリオ" panose="020B0604030504040204" pitchFamily="50" charset="-128"/>
                <a:ea typeface="メイリオ" panose="020B0604030504040204" pitchFamily="50" charset="-128"/>
              </a:rPr>
              <a:t>デモグラによるターゲティングはできません。</a:t>
            </a:r>
            <a:endParaRPr lang="en-US" altLang="ja-JP" sz="1200" b="1" dirty="0">
              <a:solidFill>
                <a:schemeClr val="accent3"/>
              </a:solidFill>
              <a:latin typeface="メイリオ" panose="020B0604030504040204" pitchFamily="50" charset="-128"/>
              <a:ea typeface="メイリオ" panose="020B0604030504040204" pitchFamily="50" charset="-128"/>
            </a:endParaRPr>
          </a:p>
        </p:txBody>
      </p:sp>
      <p:sp>
        <p:nvSpPr>
          <p:cNvPr id="18" name="正方形/長方形 17">
            <a:extLst>
              <a:ext uri="{FF2B5EF4-FFF2-40B4-BE49-F238E27FC236}">
                <a16:creationId xmlns:a16="http://schemas.microsoft.com/office/drawing/2014/main" id="{BBD8DCC2-6B57-F2D6-D345-B3A2C7620BF4}"/>
              </a:ext>
            </a:extLst>
          </p:cNvPr>
          <p:cNvSpPr/>
          <p:nvPr/>
        </p:nvSpPr>
        <p:spPr>
          <a:xfrm>
            <a:off x="4839306" y="313231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accent3"/>
                </a:solidFill>
                <a:latin typeface="メイリオ" panose="020B0604030504040204" pitchFamily="50" charset="-128"/>
                <a:ea typeface="メイリオ" panose="020B0604030504040204" pitchFamily="50" charset="-128"/>
              </a:rPr>
              <a:t>原則不可ですが、要相談となります。</a:t>
            </a:r>
            <a:endParaRPr lang="en-US" altLang="ja-JP" sz="1200" b="1" dirty="0">
              <a:solidFill>
                <a:schemeClr val="accent3"/>
              </a:solidFill>
              <a:latin typeface="メイリオ" panose="020B0604030504040204" pitchFamily="50" charset="-128"/>
              <a:ea typeface="メイリオ" panose="020B0604030504040204" pitchFamily="50" charset="-128"/>
            </a:endParaRPr>
          </a:p>
        </p:txBody>
      </p:sp>
      <p:sp>
        <p:nvSpPr>
          <p:cNvPr id="21" name="正方形/長方形 20">
            <a:extLst>
              <a:ext uri="{FF2B5EF4-FFF2-40B4-BE49-F238E27FC236}">
                <a16:creationId xmlns:a16="http://schemas.microsoft.com/office/drawing/2014/main" id="{4D0740D3-8D91-7DDC-72F8-993963FF4914}"/>
              </a:ext>
            </a:extLst>
          </p:cNvPr>
          <p:cNvSpPr/>
          <p:nvPr/>
        </p:nvSpPr>
        <p:spPr>
          <a:xfrm>
            <a:off x="4839306" y="370061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accent3"/>
                </a:solidFill>
                <a:latin typeface="メイリオ" panose="020B0604030504040204" pitchFamily="50" charset="-128"/>
                <a:ea typeface="メイリオ" panose="020B0604030504040204" pitchFamily="50" charset="-128"/>
              </a:rPr>
              <a:t>初期ミュート／自動再生の予定ですが、今後変更になる可能性もございます。</a:t>
            </a:r>
            <a:endParaRPr lang="en-US" altLang="ja-JP" sz="1200" b="1" dirty="0">
              <a:solidFill>
                <a:schemeClr val="accent3"/>
              </a:solidFill>
              <a:latin typeface="メイリオ" panose="020B0604030504040204" pitchFamily="50" charset="-128"/>
              <a:ea typeface="メイリオ" panose="020B0604030504040204" pitchFamily="50" charset="-128"/>
            </a:endParaRPr>
          </a:p>
        </p:txBody>
      </p:sp>
      <p:sp>
        <p:nvSpPr>
          <p:cNvPr id="24" name="正方形/長方形 23">
            <a:extLst>
              <a:ext uri="{FF2B5EF4-FFF2-40B4-BE49-F238E27FC236}">
                <a16:creationId xmlns:a16="http://schemas.microsoft.com/office/drawing/2014/main" id="{A5D2705A-F483-0972-F939-4DEE19595303}"/>
              </a:ext>
            </a:extLst>
          </p:cNvPr>
          <p:cNvSpPr/>
          <p:nvPr/>
        </p:nvSpPr>
        <p:spPr>
          <a:xfrm>
            <a:off x="4839306" y="426892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en-US" sz="1200" b="1" dirty="0">
                <a:solidFill>
                  <a:schemeClr val="accent3"/>
                </a:solidFill>
                <a:latin typeface="メイリオ" panose="020B0604030504040204" pitchFamily="50" charset="-128"/>
                <a:ea typeface="メイリオ" panose="020B0604030504040204" pitchFamily="50" charset="-128"/>
              </a:rPr>
              <a:t>プリロール、ミッドロールを合算して</a:t>
            </a:r>
            <a:r>
              <a:rPr lang="ja-JP" altLang="ja-JP" sz="1200" b="1" dirty="0">
                <a:solidFill>
                  <a:schemeClr val="accent3"/>
                </a:solidFill>
                <a:latin typeface="メイリオ" panose="020B0604030504040204" pitchFamily="50" charset="-128"/>
                <a:ea typeface="メイリオ" panose="020B0604030504040204" pitchFamily="50" charset="-128"/>
              </a:rPr>
              <a:t>平均</a:t>
            </a:r>
            <a:r>
              <a:rPr lang="en-US" altLang="ja-JP" sz="1200" b="1" dirty="0">
                <a:solidFill>
                  <a:schemeClr val="accent3"/>
                </a:solidFill>
                <a:latin typeface="メイリオ" panose="020B0604030504040204" pitchFamily="50" charset="-128"/>
                <a:ea typeface="メイリオ" panose="020B0604030504040204" pitchFamily="50" charset="-128"/>
              </a:rPr>
              <a:t>80</a:t>
            </a:r>
            <a:r>
              <a:rPr lang="ja-JP" altLang="ja-JP" sz="1200" b="1" dirty="0">
                <a:solidFill>
                  <a:schemeClr val="accent3"/>
                </a:solidFill>
                <a:latin typeface="メイリオ" panose="020B0604030504040204" pitchFamily="50" charset="-128"/>
                <a:ea typeface="メイリオ" panose="020B0604030504040204" pitchFamily="50" charset="-128"/>
              </a:rPr>
              <a:t>％となります。</a:t>
            </a:r>
            <a:r>
              <a:rPr lang="en-US" altLang="ja-JP" sz="1200" b="1" dirty="0">
                <a:solidFill>
                  <a:schemeClr val="accent3"/>
                </a:solidFill>
                <a:latin typeface="メイリオ" panose="020B0604030504040204" pitchFamily="50" charset="-128"/>
                <a:ea typeface="メイリオ" panose="020B0604030504040204" pitchFamily="50" charset="-128"/>
              </a:rPr>
              <a:t>​</a:t>
            </a:r>
          </a:p>
        </p:txBody>
      </p:sp>
      <p:sp>
        <p:nvSpPr>
          <p:cNvPr id="27" name="正方形/長方形 26">
            <a:extLst>
              <a:ext uri="{FF2B5EF4-FFF2-40B4-BE49-F238E27FC236}">
                <a16:creationId xmlns:a16="http://schemas.microsoft.com/office/drawing/2014/main" id="{F7C8B17C-83EF-F734-0E77-AEBDCC964120}"/>
              </a:ext>
            </a:extLst>
          </p:cNvPr>
          <p:cNvSpPr/>
          <p:nvPr/>
        </p:nvSpPr>
        <p:spPr>
          <a:xfrm>
            <a:off x="4839306" y="4837228"/>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fontAlgn="base"/>
            <a:r>
              <a:rPr lang="ja-JP" altLang="ja-JP" sz="1200" b="1" dirty="0">
                <a:solidFill>
                  <a:schemeClr val="accent3"/>
                </a:solidFill>
                <a:latin typeface="メイリオ" panose="020B0604030504040204" pitchFamily="50" charset="-128"/>
                <a:ea typeface="メイリオ" panose="020B0604030504040204" pitchFamily="50" charset="-128"/>
              </a:rPr>
              <a:t>はい、広告素材別、デバイス別の</a:t>
            </a:r>
            <a:r>
              <a:rPr lang="en-US" altLang="ja-JP" sz="1200" b="1" dirty="0">
                <a:solidFill>
                  <a:schemeClr val="accent3"/>
                </a:solidFill>
                <a:latin typeface="メイリオ" panose="020B0604030504040204" pitchFamily="50" charset="-128"/>
                <a:ea typeface="メイリオ" panose="020B0604030504040204" pitchFamily="50" charset="-128"/>
              </a:rPr>
              <a:t>imp</a:t>
            </a:r>
            <a:r>
              <a:rPr lang="ja-JP" altLang="en-US" sz="1200" b="1" dirty="0">
                <a:solidFill>
                  <a:schemeClr val="accent3"/>
                </a:solidFill>
                <a:latin typeface="メイリオ" panose="020B0604030504040204" pitchFamily="50" charset="-128"/>
                <a:ea typeface="メイリオ" panose="020B0604030504040204" pitchFamily="50" charset="-128"/>
              </a:rPr>
              <a:t>数</a:t>
            </a:r>
            <a:r>
              <a:rPr lang="ja-JP" altLang="ja-JP" sz="1200" b="1" dirty="0">
                <a:solidFill>
                  <a:schemeClr val="accent3"/>
                </a:solidFill>
                <a:latin typeface="メイリオ" panose="020B0604030504040204" pitchFamily="50" charset="-128"/>
                <a:ea typeface="メイリオ" panose="020B0604030504040204" pitchFamily="50" charset="-128"/>
              </a:rPr>
              <a:t>・視聴完了率をお出しします。​</a:t>
            </a:r>
          </a:p>
        </p:txBody>
      </p:sp>
      <p:sp>
        <p:nvSpPr>
          <p:cNvPr id="30" name="正方形/長方形 29">
            <a:extLst>
              <a:ext uri="{FF2B5EF4-FFF2-40B4-BE49-F238E27FC236}">
                <a16:creationId xmlns:a16="http://schemas.microsoft.com/office/drawing/2014/main" id="{7BA93E43-73D3-DE65-CBA1-750B1EA11590}"/>
              </a:ext>
            </a:extLst>
          </p:cNvPr>
          <p:cNvSpPr/>
          <p:nvPr/>
        </p:nvSpPr>
        <p:spPr>
          <a:xfrm>
            <a:off x="4839306" y="5405533"/>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rtlCol="0" anchor="ctr"/>
          <a:lstStyle/>
          <a:p>
            <a:pPr defTabSz="685634">
              <a:lnSpc>
                <a:spcPct val="110000"/>
              </a:lnSpc>
              <a:spcBef>
                <a:spcPts val="150"/>
              </a:spcBef>
              <a:spcAft>
                <a:spcPts val="150"/>
              </a:spcAft>
            </a:pPr>
            <a:r>
              <a:rPr lang="ja-JP" altLang="en-US" sz="1200" b="1" dirty="0">
                <a:solidFill>
                  <a:schemeClr val="accent3"/>
                </a:solidFill>
                <a:latin typeface="メイリオ" panose="020B0604030504040204" pitchFamily="50" charset="-128"/>
                <a:ea typeface="メイリオ" panose="020B0604030504040204" pitchFamily="50" charset="-128"/>
              </a:rPr>
              <a:t>お問い合わせください。</a:t>
            </a:r>
            <a:endParaRPr lang="en-US" altLang="ja-JP" sz="1200" b="1" dirty="0">
              <a:solidFill>
                <a:schemeClr val="accent3"/>
              </a:solidFill>
              <a:latin typeface="メイリオ" panose="020B0604030504040204" pitchFamily="50" charset="-128"/>
              <a:ea typeface="メイリオ" panose="020B0604030504040204" pitchFamily="50" charset="-128"/>
            </a:endParaRPr>
          </a:p>
        </p:txBody>
      </p:sp>
      <p:sp>
        <p:nvSpPr>
          <p:cNvPr id="4" name="正方形/長方形 3">
            <a:extLst>
              <a:ext uri="{FF2B5EF4-FFF2-40B4-BE49-F238E27FC236}">
                <a16:creationId xmlns:a16="http://schemas.microsoft.com/office/drawing/2014/main" id="{5F406AF2-61C5-5767-2487-ED2D3613F396}"/>
              </a:ext>
            </a:extLst>
          </p:cNvPr>
          <p:cNvSpPr/>
          <p:nvPr/>
        </p:nvSpPr>
        <p:spPr>
          <a:xfrm>
            <a:off x="252066" y="860489"/>
            <a:ext cx="4587240" cy="52322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chemeClr val="bg1"/>
                </a:solidFill>
                <a:latin typeface="メイリオ" panose="020B0604030504040204" pitchFamily="50" charset="-128"/>
                <a:ea typeface="メイリオ" panose="020B0604030504040204" pitchFamily="50" charset="-128"/>
              </a:rPr>
              <a:t>Q1 | </a:t>
            </a:r>
            <a:r>
              <a:rPr kumimoji="1" lang="ja-JP" altLang="en-US" sz="1200" b="1" dirty="0">
                <a:solidFill>
                  <a:schemeClr val="bg1"/>
                </a:solidFill>
                <a:latin typeface="メイリオ" panose="020B0604030504040204" pitchFamily="50" charset="-128"/>
                <a:ea typeface="メイリオ" panose="020B0604030504040204" pitchFamily="50" charset="-128"/>
              </a:rPr>
              <a:t>広告素材は何種類まで入稿可能ですか？​</a:t>
            </a:r>
          </a:p>
        </p:txBody>
      </p:sp>
      <p:sp>
        <p:nvSpPr>
          <p:cNvPr id="8" name="正方形/長方形 7">
            <a:extLst>
              <a:ext uri="{FF2B5EF4-FFF2-40B4-BE49-F238E27FC236}">
                <a16:creationId xmlns:a16="http://schemas.microsoft.com/office/drawing/2014/main" id="{ADED0C38-E936-4938-2311-BFA0595B6D09}"/>
              </a:ext>
            </a:extLst>
          </p:cNvPr>
          <p:cNvSpPr/>
          <p:nvPr/>
        </p:nvSpPr>
        <p:spPr>
          <a:xfrm>
            <a:off x="252066" y="1429120"/>
            <a:ext cx="4587240" cy="52322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chemeClr val="bg1"/>
                </a:solidFill>
                <a:latin typeface="メイリオ" panose="020B0604030504040204" pitchFamily="50" charset="-128"/>
                <a:ea typeface="メイリオ" panose="020B0604030504040204" pitchFamily="50" charset="-128"/>
              </a:rPr>
              <a:t>Q2 | 15</a:t>
            </a:r>
            <a:r>
              <a:rPr kumimoji="1" lang="ja-JP" altLang="en-US" sz="1200" b="1" dirty="0">
                <a:solidFill>
                  <a:schemeClr val="bg1"/>
                </a:solidFill>
                <a:latin typeface="メイリオ" panose="020B0604030504040204" pitchFamily="50" charset="-128"/>
                <a:ea typeface="メイリオ" panose="020B0604030504040204" pitchFamily="50" charset="-128"/>
              </a:rPr>
              <a:t>秒以外の</a:t>
            </a:r>
            <a:r>
              <a:rPr kumimoji="1" lang="en-US" altLang="ja-JP" sz="1200" b="1" dirty="0">
                <a:solidFill>
                  <a:schemeClr val="bg1"/>
                </a:solidFill>
                <a:latin typeface="メイリオ" panose="020B0604030504040204" pitchFamily="50" charset="-128"/>
                <a:ea typeface="メイリオ" panose="020B0604030504040204" pitchFamily="50" charset="-128"/>
              </a:rPr>
              <a:t>CM</a:t>
            </a:r>
            <a:r>
              <a:rPr kumimoji="1" lang="ja-JP" altLang="en-US" sz="1200" b="1" dirty="0">
                <a:solidFill>
                  <a:schemeClr val="bg1"/>
                </a:solidFill>
                <a:latin typeface="メイリオ" panose="020B0604030504040204" pitchFamily="50" charset="-128"/>
                <a:ea typeface="メイリオ" panose="020B0604030504040204" pitchFamily="50" charset="-128"/>
              </a:rPr>
              <a:t>素材は流せますか？</a:t>
            </a:r>
          </a:p>
        </p:txBody>
      </p:sp>
      <p:sp>
        <p:nvSpPr>
          <p:cNvPr id="11" name="正方形/長方形 10">
            <a:extLst>
              <a:ext uri="{FF2B5EF4-FFF2-40B4-BE49-F238E27FC236}">
                <a16:creationId xmlns:a16="http://schemas.microsoft.com/office/drawing/2014/main" id="{1347D33F-5206-E3F8-A2E4-48AC901554A7}"/>
              </a:ext>
            </a:extLst>
          </p:cNvPr>
          <p:cNvSpPr/>
          <p:nvPr/>
        </p:nvSpPr>
        <p:spPr>
          <a:xfrm>
            <a:off x="252066" y="1997751"/>
            <a:ext cx="4587240" cy="52322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lang="en-US" altLang="ja-JP" sz="1200" b="1" dirty="0">
                <a:solidFill>
                  <a:schemeClr val="bg1"/>
                </a:solidFill>
                <a:latin typeface="メイリオ" panose="020B0604030504040204" pitchFamily="50" charset="-128"/>
                <a:ea typeface="メイリオ" panose="020B0604030504040204" pitchFamily="50" charset="-128"/>
              </a:rPr>
              <a:t>Q3 | </a:t>
            </a:r>
            <a:r>
              <a:rPr lang="ja-JP" altLang="en-US" sz="1200" b="1" dirty="0">
                <a:solidFill>
                  <a:schemeClr val="bg1"/>
                </a:solidFill>
                <a:latin typeface="メイリオ" panose="020B0604030504040204" pitchFamily="50" charset="-128"/>
                <a:ea typeface="メイリオ" panose="020B0604030504040204" pitchFamily="50" charset="-128"/>
              </a:rPr>
              <a:t>インストリーム動画はクリッカブルですか？​	</a:t>
            </a:r>
          </a:p>
        </p:txBody>
      </p:sp>
      <p:sp>
        <p:nvSpPr>
          <p:cNvPr id="14" name="正方形/長方形 13">
            <a:extLst>
              <a:ext uri="{FF2B5EF4-FFF2-40B4-BE49-F238E27FC236}">
                <a16:creationId xmlns:a16="http://schemas.microsoft.com/office/drawing/2014/main" id="{32BB18ED-0E4B-D9D8-2870-2E0F91480410}"/>
              </a:ext>
            </a:extLst>
          </p:cNvPr>
          <p:cNvSpPr/>
          <p:nvPr/>
        </p:nvSpPr>
        <p:spPr>
          <a:xfrm>
            <a:off x="252066" y="2566382"/>
            <a:ext cx="4587240" cy="52322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chemeClr val="bg1"/>
                </a:solidFill>
                <a:latin typeface="メイリオ" panose="020B0604030504040204" pitchFamily="50" charset="-128"/>
                <a:ea typeface="メイリオ" panose="020B0604030504040204" pitchFamily="50" charset="-128"/>
              </a:rPr>
              <a:t>Q4 | </a:t>
            </a:r>
            <a:r>
              <a:rPr kumimoji="1" lang="ja-JP" altLang="en-US" sz="1200" b="1" dirty="0">
                <a:solidFill>
                  <a:schemeClr val="bg1"/>
                </a:solidFill>
                <a:latin typeface="メイリオ" panose="020B0604030504040204" pitchFamily="50" charset="-128"/>
                <a:ea typeface="メイリオ" panose="020B0604030504040204" pitchFamily="50" charset="-128"/>
              </a:rPr>
              <a:t>ターゲティングはできますか？​</a:t>
            </a:r>
          </a:p>
        </p:txBody>
      </p:sp>
      <p:sp>
        <p:nvSpPr>
          <p:cNvPr id="17" name="正方形/長方形 16">
            <a:extLst>
              <a:ext uri="{FF2B5EF4-FFF2-40B4-BE49-F238E27FC236}">
                <a16:creationId xmlns:a16="http://schemas.microsoft.com/office/drawing/2014/main" id="{2BD9306D-79F4-3156-DB08-D8C3DD4C6D33}"/>
              </a:ext>
            </a:extLst>
          </p:cNvPr>
          <p:cNvSpPr/>
          <p:nvPr/>
        </p:nvSpPr>
        <p:spPr>
          <a:xfrm>
            <a:off x="252066" y="3135013"/>
            <a:ext cx="4587240" cy="52322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chemeClr val="bg1"/>
                </a:solidFill>
                <a:latin typeface="メイリオ" panose="020B0604030504040204" pitchFamily="50" charset="-128"/>
                <a:ea typeface="メイリオ" panose="020B0604030504040204" pitchFamily="50" charset="-128"/>
              </a:rPr>
              <a:t>Q5 | </a:t>
            </a:r>
            <a:r>
              <a:rPr kumimoji="1" lang="ja-JP" altLang="en-US" sz="1200" b="1" dirty="0">
                <a:solidFill>
                  <a:schemeClr val="bg1"/>
                </a:solidFill>
                <a:latin typeface="メイリオ" panose="020B0604030504040204" pitchFamily="50" charset="-128"/>
                <a:ea typeface="メイリオ" panose="020B0604030504040204" pitchFamily="50" charset="-128"/>
              </a:rPr>
              <a:t>エリアターゲティングはできますか？</a:t>
            </a:r>
          </a:p>
        </p:txBody>
      </p:sp>
      <p:sp>
        <p:nvSpPr>
          <p:cNvPr id="20" name="正方形/長方形 19">
            <a:extLst>
              <a:ext uri="{FF2B5EF4-FFF2-40B4-BE49-F238E27FC236}">
                <a16:creationId xmlns:a16="http://schemas.microsoft.com/office/drawing/2014/main" id="{3F2A6298-7A04-972E-5ECA-D2FF3EE09D51}"/>
              </a:ext>
            </a:extLst>
          </p:cNvPr>
          <p:cNvSpPr/>
          <p:nvPr/>
        </p:nvSpPr>
        <p:spPr>
          <a:xfrm>
            <a:off x="252066" y="3703644"/>
            <a:ext cx="4587240" cy="52322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chemeClr val="bg1"/>
                </a:solidFill>
                <a:latin typeface="メイリオ" panose="020B0604030504040204" pitchFamily="50" charset="-128"/>
                <a:ea typeface="メイリオ" panose="020B0604030504040204" pitchFamily="50" charset="-128"/>
              </a:rPr>
              <a:t>Q6 | </a:t>
            </a:r>
            <a:r>
              <a:rPr kumimoji="1" lang="ja-JP" altLang="en-US" sz="1200" b="1" dirty="0">
                <a:solidFill>
                  <a:schemeClr val="bg1"/>
                </a:solidFill>
                <a:latin typeface="メイリオ" panose="020B0604030504040204" pitchFamily="50" charset="-128"/>
                <a:ea typeface="メイリオ" panose="020B0604030504040204" pitchFamily="50" charset="-128"/>
              </a:rPr>
              <a:t>インストリーム動画は初期ミュート設定でしょうか？</a:t>
            </a:r>
          </a:p>
        </p:txBody>
      </p:sp>
      <p:sp>
        <p:nvSpPr>
          <p:cNvPr id="23" name="正方形/長方形 22">
            <a:extLst>
              <a:ext uri="{FF2B5EF4-FFF2-40B4-BE49-F238E27FC236}">
                <a16:creationId xmlns:a16="http://schemas.microsoft.com/office/drawing/2014/main" id="{2DB1FF15-2435-D874-38AB-693EDC6A8C2F}"/>
              </a:ext>
            </a:extLst>
          </p:cNvPr>
          <p:cNvSpPr/>
          <p:nvPr/>
        </p:nvSpPr>
        <p:spPr>
          <a:xfrm>
            <a:off x="252066" y="4272275"/>
            <a:ext cx="4587240" cy="52322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chemeClr val="bg1"/>
                </a:solidFill>
                <a:latin typeface="メイリオ" panose="020B0604030504040204" pitchFamily="50" charset="-128"/>
                <a:ea typeface="メイリオ" panose="020B0604030504040204" pitchFamily="50" charset="-128"/>
              </a:rPr>
              <a:t>Q7 | </a:t>
            </a:r>
            <a:r>
              <a:rPr kumimoji="1" lang="ja-JP" altLang="en-US" sz="1200" b="1" dirty="0">
                <a:solidFill>
                  <a:schemeClr val="bg1"/>
                </a:solidFill>
                <a:latin typeface="メイリオ" panose="020B0604030504040204" pitchFamily="50" charset="-128"/>
                <a:ea typeface="メイリオ" panose="020B0604030504040204" pitchFamily="50" charset="-128"/>
              </a:rPr>
              <a:t>動画完視聴率はどの程度でしょうか？​</a:t>
            </a:r>
          </a:p>
        </p:txBody>
      </p:sp>
      <p:sp>
        <p:nvSpPr>
          <p:cNvPr id="26" name="正方形/長方形 25">
            <a:extLst>
              <a:ext uri="{FF2B5EF4-FFF2-40B4-BE49-F238E27FC236}">
                <a16:creationId xmlns:a16="http://schemas.microsoft.com/office/drawing/2014/main" id="{97679D11-E58B-9472-9957-CE8293E885A8}"/>
              </a:ext>
            </a:extLst>
          </p:cNvPr>
          <p:cNvSpPr/>
          <p:nvPr/>
        </p:nvSpPr>
        <p:spPr>
          <a:xfrm>
            <a:off x="252066" y="4840906"/>
            <a:ext cx="4587240" cy="52322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chemeClr val="bg1"/>
                </a:solidFill>
                <a:latin typeface="メイリオ" panose="020B0604030504040204" pitchFamily="50" charset="-128"/>
                <a:ea typeface="メイリオ" panose="020B0604030504040204" pitchFamily="50" charset="-128"/>
              </a:rPr>
              <a:t>Q8 | </a:t>
            </a:r>
            <a:r>
              <a:rPr kumimoji="1" lang="ja-JP" altLang="en-US" sz="1200" b="1" dirty="0">
                <a:solidFill>
                  <a:schemeClr val="bg1"/>
                </a:solidFill>
                <a:latin typeface="メイリオ" panose="020B0604030504040204" pitchFamily="50" charset="-128"/>
                <a:ea typeface="メイリオ" panose="020B0604030504040204" pitchFamily="50" charset="-128"/>
              </a:rPr>
              <a:t>レポートは出ますか？​</a:t>
            </a:r>
          </a:p>
        </p:txBody>
      </p:sp>
      <p:sp>
        <p:nvSpPr>
          <p:cNvPr id="29" name="正方形/長方形 28">
            <a:extLst>
              <a:ext uri="{FF2B5EF4-FFF2-40B4-BE49-F238E27FC236}">
                <a16:creationId xmlns:a16="http://schemas.microsoft.com/office/drawing/2014/main" id="{6ABB1482-D050-77A7-685D-8B4A5A25441C}"/>
              </a:ext>
            </a:extLst>
          </p:cNvPr>
          <p:cNvSpPr/>
          <p:nvPr/>
        </p:nvSpPr>
        <p:spPr>
          <a:xfrm>
            <a:off x="252066" y="5409537"/>
            <a:ext cx="4587240" cy="52322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chemeClr val="bg1"/>
                </a:solidFill>
                <a:latin typeface="メイリオ" panose="020B0604030504040204" pitchFamily="50" charset="-128"/>
                <a:ea typeface="メイリオ" panose="020B0604030504040204" pitchFamily="50" charset="-128"/>
              </a:rPr>
              <a:t>Q9 | </a:t>
            </a:r>
            <a:r>
              <a:rPr kumimoji="1" lang="ja-JP" altLang="en-US" sz="1200" b="1" dirty="0">
                <a:solidFill>
                  <a:schemeClr val="bg1"/>
                </a:solidFill>
                <a:latin typeface="メイリオ" panose="020B0604030504040204" pitchFamily="50" charset="-128"/>
                <a:ea typeface="メイリオ" panose="020B0604030504040204" pitchFamily="50" charset="-128"/>
              </a:rPr>
              <a:t>計測タグは設置できますか？​</a:t>
            </a:r>
          </a:p>
        </p:txBody>
      </p:sp>
      <p:pic>
        <p:nvPicPr>
          <p:cNvPr id="31" name="図 30">
            <a:extLst>
              <a:ext uri="{FF2B5EF4-FFF2-40B4-BE49-F238E27FC236}">
                <a16:creationId xmlns:a16="http://schemas.microsoft.com/office/drawing/2014/main" id="{C9A79C0F-472F-3860-D637-8B26994EED11}"/>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4468428" y="971779"/>
            <a:ext cx="300915" cy="300639"/>
          </a:xfrm>
          <a:prstGeom prst="rect">
            <a:avLst/>
          </a:prstGeom>
          <a:solidFill>
            <a:schemeClr val="accent3">
              <a:lumMod val="60000"/>
              <a:lumOff val="40000"/>
            </a:schemeClr>
          </a:solidFill>
        </p:spPr>
      </p:pic>
      <p:pic>
        <p:nvPicPr>
          <p:cNvPr id="32" name="図 31">
            <a:extLst>
              <a:ext uri="{FF2B5EF4-FFF2-40B4-BE49-F238E27FC236}">
                <a16:creationId xmlns:a16="http://schemas.microsoft.com/office/drawing/2014/main" id="{99924205-DC64-CC55-8F89-3B110210EF72}"/>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4468428" y="1539929"/>
            <a:ext cx="300915" cy="300639"/>
          </a:xfrm>
          <a:prstGeom prst="rect">
            <a:avLst/>
          </a:prstGeom>
          <a:solidFill>
            <a:schemeClr val="accent3">
              <a:lumMod val="60000"/>
              <a:lumOff val="40000"/>
            </a:schemeClr>
          </a:solidFill>
        </p:spPr>
      </p:pic>
      <p:pic>
        <p:nvPicPr>
          <p:cNvPr id="33" name="図 32">
            <a:extLst>
              <a:ext uri="{FF2B5EF4-FFF2-40B4-BE49-F238E27FC236}">
                <a16:creationId xmlns:a16="http://schemas.microsoft.com/office/drawing/2014/main" id="{912288C1-A9B0-CBBD-2E79-BBA083A93792}"/>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4468428" y="2108079"/>
            <a:ext cx="300915" cy="300639"/>
          </a:xfrm>
          <a:prstGeom prst="rect">
            <a:avLst/>
          </a:prstGeom>
          <a:solidFill>
            <a:schemeClr val="accent3">
              <a:lumMod val="60000"/>
              <a:lumOff val="40000"/>
            </a:schemeClr>
          </a:solidFill>
        </p:spPr>
      </p:pic>
      <p:pic>
        <p:nvPicPr>
          <p:cNvPr id="34" name="図 33">
            <a:extLst>
              <a:ext uri="{FF2B5EF4-FFF2-40B4-BE49-F238E27FC236}">
                <a16:creationId xmlns:a16="http://schemas.microsoft.com/office/drawing/2014/main" id="{D87B8352-4C32-4E91-8B19-A80F16500741}"/>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4468428" y="2676229"/>
            <a:ext cx="300915" cy="300639"/>
          </a:xfrm>
          <a:prstGeom prst="rect">
            <a:avLst/>
          </a:prstGeom>
          <a:solidFill>
            <a:schemeClr val="accent3">
              <a:lumMod val="60000"/>
              <a:lumOff val="40000"/>
            </a:schemeClr>
          </a:solidFill>
        </p:spPr>
      </p:pic>
      <p:pic>
        <p:nvPicPr>
          <p:cNvPr id="35" name="図 34">
            <a:extLst>
              <a:ext uri="{FF2B5EF4-FFF2-40B4-BE49-F238E27FC236}">
                <a16:creationId xmlns:a16="http://schemas.microsoft.com/office/drawing/2014/main" id="{0977E820-D208-49C2-457B-8390C17E2B14}"/>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4468428" y="3244379"/>
            <a:ext cx="300915" cy="300639"/>
          </a:xfrm>
          <a:prstGeom prst="rect">
            <a:avLst/>
          </a:prstGeom>
          <a:solidFill>
            <a:schemeClr val="accent3">
              <a:lumMod val="60000"/>
              <a:lumOff val="40000"/>
            </a:schemeClr>
          </a:solidFill>
        </p:spPr>
      </p:pic>
      <p:pic>
        <p:nvPicPr>
          <p:cNvPr id="36" name="図 35">
            <a:extLst>
              <a:ext uri="{FF2B5EF4-FFF2-40B4-BE49-F238E27FC236}">
                <a16:creationId xmlns:a16="http://schemas.microsoft.com/office/drawing/2014/main" id="{CC80443E-FC0E-3420-1E23-7011E43AE6D4}"/>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4468428" y="3812529"/>
            <a:ext cx="300915" cy="300639"/>
          </a:xfrm>
          <a:prstGeom prst="rect">
            <a:avLst/>
          </a:prstGeom>
          <a:solidFill>
            <a:schemeClr val="accent3">
              <a:lumMod val="60000"/>
              <a:lumOff val="40000"/>
            </a:schemeClr>
          </a:solidFill>
        </p:spPr>
      </p:pic>
      <p:pic>
        <p:nvPicPr>
          <p:cNvPr id="37" name="図 36">
            <a:extLst>
              <a:ext uri="{FF2B5EF4-FFF2-40B4-BE49-F238E27FC236}">
                <a16:creationId xmlns:a16="http://schemas.microsoft.com/office/drawing/2014/main" id="{E69BB77A-0FC0-9047-D0D5-E785F817D74A}"/>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4468428" y="4380679"/>
            <a:ext cx="300915" cy="300639"/>
          </a:xfrm>
          <a:prstGeom prst="rect">
            <a:avLst/>
          </a:prstGeom>
          <a:solidFill>
            <a:schemeClr val="accent3">
              <a:lumMod val="60000"/>
              <a:lumOff val="40000"/>
            </a:schemeClr>
          </a:solidFill>
        </p:spPr>
      </p:pic>
      <p:pic>
        <p:nvPicPr>
          <p:cNvPr id="38" name="図 37">
            <a:extLst>
              <a:ext uri="{FF2B5EF4-FFF2-40B4-BE49-F238E27FC236}">
                <a16:creationId xmlns:a16="http://schemas.microsoft.com/office/drawing/2014/main" id="{D3151E47-126C-1E62-E05E-4A132ACB8029}"/>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4468428" y="5516979"/>
            <a:ext cx="300915" cy="300639"/>
          </a:xfrm>
          <a:prstGeom prst="rect">
            <a:avLst/>
          </a:prstGeom>
          <a:solidFill>
            <a:schemeClr val="accent3">
              <a:lumMod val="60000"/>
              <a:lumOff val="40000"/>
            </a:schemeClr>
          </a:solidFill>
        </p:spPr>
      </p:pic>
      <p:pic>
        <p:nvPicPr>
          <p:cNvPr id="39" name="図 38">
            <a:extLst>
              <a:ext uri="{FF2B5EF4-FFF2-40B4-BE49-F238E27FC236}">
                <a16:creationId xmlns:a16="http://schemas.microsoft.com/office/drawing/2014/main" id="{BA0D54C0-CF9A-71C8-7F1E-F916515F12E1}"/>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4468428" y="4948829"/>
            <a:ext cx="300915" cy="300639"/>
          </a:xfrm>
          <a:prstGeom prst="rect">
            <a:avLst/>
          </a:prstGeom>
          <a:solidFill>
            <a:schemeClr val="accent3">
              <a:lumMod val="60000"/>
              <a:lumOff val="40000"/>
            </a:schemeClr>
          </a:solidFill>
        </p:spPr>
      </p:pic>
      <p:sp>
        <p:nvSpPr>
          <p:cNvPr id="45" name="正方形/長方形 44">
            <a:extLst>
              <a:ext uri="{FF2B5EF4-FFF2-40B4-BE49-F238E27FC236}">
                <a16:creationId xmlns:a16="http://schemas.microsoft.com/office/drawing/2014/main" id="{9A02DC0B-0BFD-4923-AB69-77B820DDE1FE}"/>
              </a:ext>
            </a:extLst>
          </p:cNvPr>
          <p:cNvSpPr/>
          <p:nvPr/>
        </p:nvSpPr>
        <p:spPr>
          <a:xfrm>
            <a:off x="4839306" y="5973835"/>
            <a:ext cx="7100628" cy="52322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0" tIns="45720" rIns="91440" bIns="45720" rtlCol="0" anchor="ctr"/>
          <a:lstStyle/>
          <a:p>
            <a:pPr defTabSz="685634"/>
            <a:r>
              <a:rPr lang="ja-JP" sz="1200" b="1">
                <a:solidFill>
                  <a:schemeClr val="accent3"/>
                </a:solidFill>
                <a:latin typeface="Meiryo"/>
                <a:ea typeface="Meiryo"/>
              </a:rPr>
              <a:t>お問い合わせください。</a:t>
            </a:r>
            <a:endParaRPr lang="ja-JP" sz="1200">
              <a:solidFill>
                <a:schemeClr val="accent3"/>
              </a:solidFill>
              <a:latin typeface="Meiryo"/>
              <a:ea typeface="Meiryo"/>
            </a:endParaRPr>
          </a:p>
        </p:txBody>
      </p:sp>
      <p:sp>
        <p:nvSpPr>
          <p:cNvPr id="46" name="正方形/長方形 45">
            <a:extLst>
              <a:ext uri="{FF2B5EF4-FFF2-40B4-BE49-F238E27FC236}">
                <a16:creationId xmlns:a16="http://schemas.microsoft.com/office/drawing/2014/main" id="{7EB353CC-FF68-4153-B884-7AA240073EF2}"/>
              </a:ext>
            </a:extLst>
          </p:cNvPr>
          <p:cNvSpPr/>
          <p:nvPr/>
        </p:nvSpPr>
        <p:spPr>
          <a:xfrm>
            <a:off x="252066" y="5978168"/>
            <a:ext cx="4587240" cy="52322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0" rtlCol="0" anchor="ctr"/>
          <a:lstStyle/>
          <a:p>
            <a:r>
              <a:rPr kumimoji="1" lang="en-US" altLang="ja-JP" sz="1200" b="1" dirty="0">
                <a:solidFill>
                  <a:schemeClr val="bg1"/>
                </a:solidFill>
                <a:latin typeface="メイリオ" panose="020B0604030504040204" pitchFamily="50" charset="-128"/>
                <a:ea typeface="メイリオ" panose="020B0604030504040204" pitchFamily="50" charset="-128"/>
              </a:rPr>
              <a:t>Q10 | FQ</a:t>
            </a:r>
            <a:r>
              <a:rPr kumimoji="1" lang="ja-JP" altLang="en-US" sz="1200" b="1" dirty="0">
                <a:solidFill>
                  <a:schemeClr val="bg1"/>
                </a:solidFill>
                <a:latin typeface="メイリオ" panose="020B0604030504040204" pitchFamily="50" charset="-128"/>
                <a:ea typeface="メイリオ" panose="020B0604030504040204" pitchFamily="50" charset="-128"/>
              </a:rPr>
              <a:t>コントロールはできますか？​</a:t>
            </a:r>
          </a:p>
        </p:txBody>
      </p:sp>
      <p:pic>
        <p:nvPicPr>
          <p:cNvPr id="47" name="図 46">
            <a:extLst>
              <a:ext uri="{FF2B5EF4-FFF2-40B4-BE49-F238E27FC236}">
                <a16:creationId xmlns:a16="http://schemas.microsoft.com/office/drawing/2014/main" id="{DA56D3A2-182C-4B15-A9C9-54A4D52B7349}"/>
              </a:ext>
            </a:extLst>
          </p:cNvPr>
          <p:cNvPicPr>
            <a:picLocks noChangeAspect="1"/>
          </p:cNvPicPr>
          <p:nvPr/>
        </p:nvPicPr>
        <p:blipFill>
          <a:blip r:embed="rId2" cstate="print">
            <a:lum bright="70000" contrast="-70000"/>
            <a:extLst>
              <a:ext uri="{28A0092B-C50C-407E-A947-70E740481C1C}">
                <a14:useLocalDpi xmlns:a14="http://schemas.microsoft.com/office/drawing/2010/main" val="0"/>
              </a:ext>
            </a:extLst>
          </a:blip>
          <a:stretch>
            <a:fillRect/>
          </a:stretch>
        </p:blipFill>
        <p:spPr>
          <a:xfrm>
            <a:off x="4468428" y="6085126"/>
            <a:ext cx="300915" cy="300639"/>
          </a:xfrm>
          <a:prstGeom prst="rect">
            <a:avLst/>
          </a:prstGeom>
          <a:solidFill>
            <a:schemeClr val="accent3">
              <a:lumMod val="60000"/>
              <a:lumOff val="40000"/>
            </a:schemeClr>
          </a:solidFill>
        </p:spPr>
      </p:pic>
      <p:sp>
        <p:nvSpPr>
          <p:cNvPr id="2" name="テキスト プレースホルダー 26">
            <a:extLst>
              <a:ext uri="{FF2B5EF4-FFF2-40B4-BE49-F238E27FC236}">
                <a16:creationId xmlns:a16="http://schemas.microsoft.com/office/drawing/2014/main" id="{5D4BB2F4-1DAD-6B6D-2823-53CC3655A510}"/>
              </a:ext>
            </a:extLst>
          </p:cNvPr>
          <p:cNvSpPr txBox="1">
            <a:spLocks/>
          </p:cNvSpPr>
          <p:nvPr/>
        </p:nvSpPr>
        <p:spPr>
          <a:xfrm>
            <a:off x="479425" y="252000"/>
            <a:ext cx="8640911" cy="335028"/>
          </a:xfr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b="1" dirty="0">
                <a:solidFill>
                  <a:schemeClr val="accent3"/>
                </a:solidFill>
              </a:rPr>
              <a:t>Q</a:t>
            </a:r>
            <a:r>
              <a:rPr lang="ja-JP" altLang="en-US" b="1" dirty="0">
                <a:solidFill>
                  <a:schemeClr val="accent3"/>
                </a:solidFill>
              </a:rPr>
              <a:t>＆</a:t>
            </a:r>
            <a:r>
              <a:rPr lang="en-US" altLang="ja-JP" b="1" dirty="0">
                <a:solidFill>
                  <a:schemeClr val="accent3"/>
                </a:solidFill>
              </a:rPr>
              <a:t>A</a:t>
            </a:r>
            <a:endParaRPr lang="ja-JP" altLang="en-US" b="1" dirty="0">
              <a:solidFill>
                <a:schemeClr val="accent3"/>
              </a:solidFill>
            </a:endParaRPr>
          </a:p>
        </p:txBody>
      </p:sp>
    </p:spTree>
    <p:extLst>
      <p:ext uri="{BB962C8B-B14F-4D97-AF65-F5344CB8AC3E}">
        <p14:creationId xmlns:p14="http://schemas.microsoft.com/office/powerpoint/2010/main" val="304799177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2E8DFDD2-06E9-2637-7B1C-9ADF7E9FB24A}"/>
              </a:ext>
            </a:extLst>
          </p:cNvPr>
          <p:cNvSpPr>
            <a:spLocks noGrp="1"/>
          </p:cNvSpPr>
          <p:nvPr>
            <p:ph type="body" sz="quarter" idx="10"/>
          </p:nvPr>
        </p:nvSpPr>
        <p:spPr/>
        <p:txBody>
          <a:bodyPr/>
          <a:lstStyle/>
          <a:p>
            <a:r>
              <a:rPr kumimoji="1" lang="ja-JP" altLang="en-US"/>
              <a:t>免責事項</a:t>
            </a:r>
          </a:p>
        </p:txBody>
      </p:sp>
      <p:sp>
        <p:nvSpPr>
          <p:cNvPr id="3" name="Rectangle 46">
            <a:extLst>
              <a:ext uri="{FF2B5EF4-FFF2-40B4-BE49-F238E27FC236}">
                <a16:creationId xmlns:a16="http://schemas.microsoft.com/office/drawing/2014/main" id="{DE76F2EC-938D-BCB9-A48B-66F2712C285D}"/>
              </a:ext>
            </a:extLst>
          </p:cNvPr>
          <p:cNvSpPr>
            <a:spLocks noChangeArrowheads="1"/>
          </p:cNvSpPr>
          <p:nvPr/>
        </p:nvSpPr>
        <p:spPr bwMode="auto">
          <a:xfrm>
            <a:off x="479425" y="1274209"/>
            <a:ext cx="11233149" cy="4676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lIns="0" tIns="0" rIns="0" bIns="0">
            <a:spAutoFit/>
          </a:bodyPr>
          <a:lstStyle>
            <a:lvl1pPr marL="457200" indent="-457200" algn="l" eaLnBrk="0" hangingPunct="0">
              <a:spcBef>
                <a:spcPct val="20000"/>
              </a:spcBef>
              <a:buChar char="•"/>
              <a:defRPr kumimoji="1" sz="3200">
                <a:solidFill>
                  <a:schemeClr val="tx1"/>
                </a:solidFill>
                <a:latin typeface="Times New Roman" pitchFamily="18" charset="0"/>
                <a:ea typeface="ＭＳ Ｐゴシック" pitchFamily="50" charset="-128"/>
              </a:defRPr>
            </a:lvl1pPr>
            <a:lvl2pPr marL="742950" indent="-285750" algn="l" eaLnBrk="0" hangingPunct="0">
              <a:spcBef>
                <a:spcPct val="20000"/>
              </a:spcBef>
              <a:buChar char="–"/>
              <a:defRPr kumimoji="1" sz="2800">
                <a:solidFill>
                  <a:schemeClr val="tx1"/>
                </a:solidFill>
                <a:latin typeface="Times New Roman" pitchFamily="18" charset="0"/>
                <a:ea typeface="ＭＳ Ｐゴシック" pitchFamily="50" charset="-128"/>
              </a:defRPr>
            </a:lvl2pPr>
            <a:lvl3pPr marL="1143000" indent="-228600" algn="l" eaLnBrk="0" hangingPunct="0">
              <a:spcBef>
                <a:spcPct val="20000"/>
              </a:spcBef>
              <a:buChar char="•"/>
              <a:defRPr kumimoji="1" sz="2400">
                <a:solidFill>
                  <a:schemeClr val="tx1"/>
                </a:solidFill>
                <a:latin typeface="Times New Roman" pitchFamily="18" charset="0"/>
                <a:ea typeface="ＭＳ Ｐゴシック" pitchFamily="50" charset="-128"/>
              </a:defRPr>
            </a:lvl3pPr>
            <a:lvl4pPr marL="16002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4pPr>
            <a:lvl5pPr marL="2057400" indent="-228600" algn="l" eaLnBrk="0" hangingPunct="0">
              <a:spcBef>
                <a:spcPct val="20000"/>
              </a:spcBef>
              <a:buChar char="»"/>
              <a:defRPr kumimoji="1" sz="2000">
                <a:solidFill>
                  <a:schemeClr val="tx1"/>
                </a:solidFill>
                <a:latin typeface="Times New Roman" pitchFamily="18" charset="0"/>
                <a:ea typeface="ＭＳ Ｐゴシック" pitchFamily="50" charset="-128"/>
              </a:defRPr>
            </a:lvl5pPr>
            <a:lvl6pPr marL="25146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6pPr>
            <a:lvl7pPr marL="29718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7pPr>
            <a:lvl8pPr marL="34290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8pPr>
            <a:lvl9pPr marL="3886200" indent="-228600" eaLnBrk="0" fontAlgn="base" hangingPunct="0">
              <a:spcBef>
                <a:spcPct val="20000"/>
              </a:spcBef>
              <a:spcAft>
                <a:spcPct val="0"/>
              </a:spcAft>
              <a:buChar char="»"/>
              <a:defRPr kumimoji="1" sz="2000">
                <a:solidFill>
                  <a:schemeClr val="tx1"/>
                </a:solidFill>
                <a:latin typeface="Times New Roman" pitchFamily="18" charset="0"/>
                <a:ea typeface="ＭＳ Ｐゴシック" pitchFamily="50" charset="-128"/>
              </a:defRPr>
            </a:lvl9pPr>
          </a:lstStyle>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免責事項</a:t>
            </a:r>
            <a:endParaRPr lang="en-US" altLang="ja-JP" sz="1600" kern="0" dirty="0">
              <a:solidFill>
                <a:srgbClr val="545454"/>
              </a:solidFill>
              <a:latin typeface="メイリオ"/>
              <a:ea typeface="メイリオ"/>
            </a:endParaRPr>
          </a:p>
          <a:p>
            <a:pPr marL="345600" indent="-104400" eaLnBrk="1" hangingPunct="1">
              <a:lnSpc>
                <a:spcPct val="120000"/>
              </a:lnSpc>
              <a:spcBef>
                <a:spcPct val="0"/>
              </a:spcBef>
              <a:spcAft>
                <a:spcPts val="600"/>
              </a:spcAft>
              <a:buClr>
                <a:srgbClr val="595959"/>
              </a:buClr>
              <a:buFont typeface="Arial" panose="020B0604020202020204" pitchFamily="34" charset="0"/>
              <a:buChar char="•"/>
              <a:defRPr/>
            </a:pPr>
            <a:r>
              <a:rPr lang="ja-JP" altLang="en-US" sz="1200" kern="0" dirty="0">
                <a:solidFill>
                  <a:srgbClr val="545454"/>
                </a:solidFill>
                <a:latin typeface="メイリオ"/>
                <a:ea typeface="メイリオ"/>
              </a:rPr>
              <a:t>申込者・広告主様の故意または過失に</a:t>
            </a:r>
            <a:r>
              <a:rPr lang="ja-JP" altLang="en-US" sz="1200" kern="0">
                <a:solidFill>
                  <a:srgbClr val="545454"/>
                </a:solidFill>
                <a:latin typeface="メイリオ"/>
                <a:ea typeface="メイリオ"/>
              </a:rPr>
              <a:t>よって、</a:t>
            </a: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a:t>
            </a:r>
            <a:r>
              <a:rPr lang="ja-JP" altLang="en-US" sz="1200" kern="0" dirty="0">
                <a:solidFill>
                  <a:srgbClr val="545454"/>
                </a:solidFill>
                <a:latin typeface="メイリオ"/>
                <a:ea typeface="メイリオ"/>
              </a:rPr>
              <a:t>と申込者間の広告掲載契約に定める掲載開始日までに企画ページの掲載を開始できなかった場合、</a:t>
            </a:r>
            <a:br>
              <a:rPr lang="en-US" altLang="ja-JP" sz="1200" kern="0" dirty="0">
                <a:solidFill>
                  <a:srgbClr val="545454"/>
                </a:solidFill>
                <a:latin typeface="メイリオ"/>
                <a:ea typeface="メイリオ"/>
              </a:rPr>
            </a:b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a:t>
            </a:r>
            <a:r>
              <a:rPr lang="ja-JP" altLang="en-US" sz="1200" kern="0" dirty="0">
                <a:solidFill>
                  <a:srgbClr val="545454"/>
                </a:solidFill>
                <a:latin typeface="メイリオ"/>
                <a:ea typeface="メイリオ"/>
              </a:rPr>
              <a:t>は広告掲載契約に基づく企画ページの掲載を履行する義務を免れるものとします。また、その場合、当該企画ページの掲載を行うこと</a:t>
            </a:r>
            <a:r>
              <a:rPr lang="ja-JP" altLang="en-US" sz="1200" kern="0">
                <a:solidFill>
                  <a:srgbClr val="545454"/>
                </a:solidFill>
                <a:latin typeface="メイリオ"/>
                <a:ea typeface="メイリオ"/>
              </a:rPr>
              <a:t>ができな</a:t>
            </a:r>
            <a:br>
              <a:rPr lang="en-US" altLang="ja-JP" sz="1200" kern="0" dirty="0">
                <a:solidFill>
                  <a:srgbClr val="545454"/>
                </a:solidFill>
                <a:latin typeface="メイリオ"/>
                <a:ea typeface="メイリオ"/>
              </a:rPr>
            </a:br>
            <a:r>
              <a:rPr lang="ja-JP" altLang="en-US" sz="1200" kern="0">
                <a:solidFill>
                  <a:srgbClr val="545454"/>
                </a:solidFill>
                <a:latin typeface="メイリオ"/>
                <a:ea typeface="メイリオ"/>
              </a:rPr>
              <a:t>かった期間</a:t>
            </a:r>
            <a:r>
              <a:rPr lang="ja-JP" altLang="en-US" sz="1200" kern="0" dirty="0">
                <a:solidFill>
                  <a:srgbClr val="545454"/>
                </a:solidFill>
                <a:latin typeface="メイリオ"/>
                <a:ea typeface="メイリオ"/>
              </a:rPr>
              <a:t>の広告料金（広告掲載費、制作費その他広告掲載契約に基づき</a:t>
            </a:r>
            <a:r>
              <a:rPr lang="ja-JP" altLang="en-US" sz="1200" kern="0">
                <a:solidFill>
                  <a:srgbClr val="545454"/>
                </a:solidFill>
                <a:latin typeface="メイリオ"/>
                <a:ea typeface="メイリオ"/>
              </a:rPr>
              <a:t>申込者および</a:t>
            </a: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ヤフー間</a:t>
            </a:r>
            <a:r>
              <a:rPr lang="ja-JP" altLang="en-US" sz="1200" kern="0" dirty="0">
                <a:solidFill>
                  <a:srgbClr val="545454"/>
                </a:solidFill>
                <a:latin typeface="メイリオ"/>
                <a:ea typeface="メイリオ"/>
              </a:rPr>
              <a:t>で事前に合意した金額をいいます）は何ら減免されません。</a:t>
            </a:r>
            <a:endParaRPr lang="en-US" altLang="ja-JP" sz="1200" kern="0" dirty="0">
              <a:solidFill>
                <a:srgbClr val="545454"/>
              </a:solidFill>
              <a:latin typeface="メイリオ"/>
              <a:ea typeface="メイリオ"/>
            </a:endParaRPr>
          </a:p>
          <a:p>
            <a:pPr marL="345600" indent="-104400" eaLnBrk="1" hangingPunct="1">
              <a:lnSpc>
                <a:spcPct val="120000"/>
              </a:lnSpc>
              <a:spcBef>
                <a:spcPct val="0"/>
              </a:spcBef>
              <a:spcAft>
                <a:spcPts val="600"/>
              </a:spcAft>
              <a:buFont typeface="Arial" panose="020B0604020202020204" pitchFamily="34" charset="0"/>
              <a:buChar char="•"/>
              <a:defRPr/>
            </a:pP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a:t>
            </a:r>
            <a:r>
              <a:rPr lang="ja-JP" altLang="en-US" sz="1200" kern="0" dirty="0">
                <a:solidFill>
                  <a:srgbClr val="545454"/>
                </a:solidFill>
                <a:latin typeface="メイリオ"/>
                <a:ea typeface="メイリオ"/>
              </a:rPr>
              <a:t>が定めるサポート環境（</a:t>
            </a:r>
            <a:r>
              <a:rPr lang="en-US" altLang="ja-JP" sz="1200" kern="0" dirty="0">
                <a:solidFill>
                  <a:srgbClr val="545454"/>
                </a:solidFill>
                <a:latin typeface="メイリオ"/>
                <a:ea typeface="メイリオ"/>
              </a:rPr>
              <a:t>OS/</a:t>
            </a:r>
            <a:r>
              <a:rPr lang="ja-JP" altLang="en-US" sz="1200" kern="0" dirty="0">
                <a:solidFill>
                  <a:srgbClr val="545454"/>
                </a:solidFill>
                <a:latin typeface="メイリオ"/>
                <a:ea typeface="メイリオ"/>
              </a:rPr>
              <a:t>ブラウザー）以外では、企画ページの非表示や表示崩れを起こす場合が</a:t>
            </a:r>
            <a:r>
              <a:rPr lang="ja-JP" altLang="en-US" sz="1200" kern="0">
                <a:solidFill>
                  <a:srgbClr val="545454"/>
                </a:solidFill>
                <a:latin typeface="メイリオ"/>
                <a:ea typeface="メイリオ"/>
              </a:rPr>
              <a:t>あり、</a:t>
            </a: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a:t>
            </a:r>
            <a:r>
              <a:rPr lang="ja-JP" altLang="en-US" sz="1200" kern="0" dirty="0">
                <a:solidFill>
                  <a:srgbClr val="545454"/>
                </a:solidFill>
                <a:latin typeface="メイリオ"/>
                <a:ea typeface="メイリオ"/>
              </a:rPr>
              <a:t>は当該非表示また</a:t>
            </a:r>
            <a:r>
              <a:rPr lang="ja-JP" altLang="en-US" sz="1200" kern="0">
                <a:solidFill>
                  <a:srgbClr val="545454"/>
                </a:solidFill>
                <a:latin typeface="メイリオ"/>
                <a:ea typeface="メイリオ"/>
              </a:rPr>
              <a:t>は表示</a:t>
            </a:r>
            <a:br>
              <a:rPr lang="en-US" altLang="ja-JP" sz="1200" kern="0" dirty="0">
                <a:solidFill>
                  <a:srgbClr val="545454"/>
                </a:solidFill>
                <a:latin typeface="メイリオ"/>
                <a:ea typeface="メイリオ"/>
              </a:rPr>
            </a:br>
            <a:r>
              <a:rPr lang="ja-JP" altLang="en-US" sz="1200" kern="0">
                <a:solidFill>
                  <a:srgbClr val="545454"/>
                </a:solidFill>
                <a:latin typeface="メイリオ"/>
                <a:ea typeface="メイリオ"/>
              </a:rPr>
              <a:t>崩れ</a:t>
            </a:r>
            <a:r>
              <a:rPr lang="ja-JP" altLang="en-US" sz="1200" kern="0" dirty="0">
                <a:solidFill>
                  <a:srgbClr val="545454"/>
                </a:solidFill>
                <a:latin typeface="メイリオ"/>
                <a:ea typeface="メイリオ"/>
              </a:rPr>
              <a:t>に関して一切の責任を負いません。</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停電・通信回線の事故・天災等の不可抗力、通信事業者の不履行、インターネットインフラその他サーバー等のシステム上の</a:t>
            </a:r>
            <a:r>
              <a:rPr lang="ja-JP" altLang="en-US" sz="1200" kern="0">
                <a:solidFill>
                  <a:srgbClr val="545454"/>
                </a:solidFill>
                <a:latin typeface="メイリオ"/>
                <a:ea typeface="メイリオ"/>
              </a:rPr>
              <a:t>不具合、緊急</a:t>
            </a:r>
            <a:r>
              <a:rPr lang="ja-JP" altLang="en-US" sz="1200" kern="0" dirty="0">
                <a:solidFill>
                  <a:srgbClr val="545454"/>
                </a:solidFill>
                <a:latin typeface="メイリオ"/>
                <a:ea typeface="メイリオ"/>
              </a:rPr>
              <a:t>メンテナンスの</a:t>
            </a:r>
            <a:r>
              <a:rPr lang="ja-JP" altLang="en-US" sz="1200" kern="0">
                <a:solidFill>
                  <a:srgbClr val="545454"/>
                </a:solidFill>
                <a:latin typeface="メイリオ"/>
                <a:ea typeface="メイリオ"/>
              </a:rPr>
              <a:t>発生など</a:t>
            </a: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a:t>
            </a:r>
            <a:r>
              <a:rPr lang="ja-JP" altLang="en-US" sz="1200" kern="0" dirty="0">
                <a:solidFill>
                  <a:srgbClr val="545454"/>
                </a:solidFill>
                <a:latin typeface="メイリオ"/>
                <a:ea typeface="メイリオ"/>
              </a:rPr>
              <a:t>の責に帰すべき事由以外の原因により、企画ページの全部または一部を掲載できなかった</a:t>
            </a:r>
            <a:r>
              <a:rPr lang="ja-JP" altLang="en-US" sz="1200" kern="0">
                <a:solidFill>
                  <a:srgbClr val="545454"/>
                </a:solidFill>
                <a:latin typeface="メイリオ"/>
                <a:ea typeface="メイリオ"/>
              </a:rPr>
              <a:t>場合、</a:t>
            </a: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a:t>
            </a:r>
            <a:r>
              <a:rPr lang="ja-JP" altLang="en-US" sz="1200" kern="0" dirty="0">
                <a:solidFill>
                  <a:srgbClr val="545454"/>
                </a:solidFill>
                <a:latin typeface="メイリオ"/>
                <a:ea typeface="メイリオ"/>
              </a:rPr>
              <a:t>はその責を問われないものとし、当該履行については、当該原因の影響とみなされる範囲まで義務を免除されるものと</a:t>
            </a:r>
            <a:r>
              <a:rPr lang="ja-JP" altLang="en-US" sz="1200" kern="0">
                <a:solidFill>
                  <a:srgbClr val="545454"/>
                </a:solidFill>
                <a:latin typeface="メイリオ"/>
                <a:ea typeface="メイリオ"/>
              </a:rPr>
              <a:t>します。ただし、</a:t>
            </a: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a:t>
            </a:r>
            <a:r>
              <a:rPr lang="ja-JP" altLang="en-US" sz="1200" kern="0" dirty="0">
                <a:solidFill>
                  <a:srgbClr val="545454"/>
                </a:solidFill>
                <a:latin typeface="メイリオ"/>
                <a:ea typeface="メイリオ"/>
              </a:rPr>
              <a:t>の故意または重過失による場合はこの限りでは</a:t>
            </a:r>
            <a:r>
              <a:rPr lang="ja-JP" altLang="en-US" sz="1200" kern="0">
                <a:solidFill>
                  <a:srgbClr val="545454"/>
                </a:solidFill>
                <a:latin typeface="メイリオ"/>
                <a:ea typeface="メイリオ"/>
              </a:rPr>
              <a:t>ありません。なお</a:t>
            </a:r>
            <a:r>
              <a:rPr lang="ja-JP" altLang="en-US" sz="1200" kern="0" dirty="0">
                <a:solidFill>
                  <a:srgbClr val="545454"/>
                </a:solidFill>
                <a:latin typeface="メイリオ"/>
                <a:ea typeface="メイリオ"/>
              </a:rPr>
              <a:t>、この</a:t>
            </a:r>
            <a:r>
              <a:rPr lang="ja-JP" altLang="en-US" sz="1200" kern="0">
                <a:solidFill>
                  <a:srgbClr val="545454"/>
                </a:solidFill>
                <a:latin typeface="メイリオ"/>
                <a:ea typeface="メイリオ"/>
              </a:rPr>
              <a:t>場合、</a:t>
            </a: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a:t>
            </a:r>
            <a:r>
              <a:rPr lang="ja-JP" altLang="en-US" sz="1200" kern="0" dirty="0">
                <a:solidFill>
                  <a:srgbClr val="545454"/>
                </a:solidFill>
                <a:latin typeface="メイリオ"/>
                <a:ea typeface="メイリオ"/>
              </a:rPr>
              <a:t>が掲載を行わなかった部分については、協賛料金への申込者の支払債務は生じないものとします。</a:t>
            </a:r>
          </a:p>
          <a:p>
            <a:pPr marL="345600" indent="-104400" eaLnBrk="1" hangingPunct="1">
              <a:lnSpc>
                <a:spcPct val="120000"/>
              </a:lnSpc>
              <a:spcBef>
                <a:spcPct val="0"/>
              </a:spcBef>
              <a:spcAft>
                <a:spcPts val="600"/>
              </a:spcAft>
              <a:buFont typeface="Arial" panose="020B0604020202020204" pitchFamily="34" charset="0"/>
              <a:buChar char="•"/>
              <a:defRPr/>
            </a:pPr>
            <a:r>
              <a:rPr lang="ja-JP" altLang="en-US" sz="1200" kern="0" dirty="0">
                <a:solidFill>
                  <a:srgbClr val="545454"/>
                </a:solidFill>
                <a:latin typeface="メイリオ"/>
                <a:ea typeface="メイリオ"/>
              </a:rPr>
              <a:t>企画ページ掲載中に、当該サイトからのリンクがデッドリンクとなった場合や、リンク先のサイトに不具合が発生した</a:t>
            </a:r>
            <a:r>
              <a:rPr lang="ja-JP" altLang="en-US" sz="1200" kern="0">
                <a:solidFill>
                  <a:srgbClr val="545454"/>
                </a:solidFill>
                <a:latin typeface="メイリオ"/>
                <a:ea typeface="メイリオ"/>
              </a:rPr>
              <a:t>場合、</a:t>
            </a: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a:t>
            </a:r>
            <a:r>
              <a:rPr lang="ja-JP" altLang="en-US" sz="1200" kern="0" dirty="0">
                <a:solidFill>
                  <a:srgbClr val="545454"/>
                </a:solidFill>
                <a:latin typeface="メイリオ"/>
                <a:ea typeface="メイリオ"/>
              </a:rPr>
              <a:t>は当該企画</a:t>
            </a:r>
            <a:r>
              <a:rPr lang="ja-JP" altLang="en-US" sz="1200" kern="0">
                <a:solidFill>
                  <a:srgbClr val="545454"/>
                </a:solidFill>
                <a:latin typeface="メイリオ"/>
                <a:ea typeface="メイリオ"/>
              </a:rPr>
              <a:t>ページの</a:t>
            </a:r>
            <a:br>
              <a:rPr lang="en-US" altLang="ja-JP" sz="1200" kern="0" dirty="0">
                <a:solidFill>
                  <a:srgbClr val="545454"/>
                </a:solidFill>
                <a:latin typeface="メイリオ"/>
                <a:ea typeface="メイリオ"/>
              </a:rPr>
            </a:br>
            <a:r>
              <a:rPr lang="ja-JP" altLang="en-US" sz="1200" kern="0">
                <a:solidFill>
                  <a:srgbClr val="545454"/>
                </a:solidFill>
                <a:latin typeface="メイリオ"/>
                <a:ea typeface="メイリオ"/>
              </a:rPr>
              <a:t>掲載</a:t>
            </a:r>
            <a:r>
              <a:rPr lang="ja-JP" altLang="en-US" sz="1200" kern="0" dirty="0">
                <a:solidFill>
                  <a:srgbClr val="545454"/>
                </a:solidFill>
                <a:latin typeface="メイリオ"/>
                <a:ea typeface="メイリオ"/>
              </a:rPr>
              <a:t>を停止することができるものとし、この</a:t>
            </a:r>
            <a:r>
              <a:rPr lang="ja-JP" altLang="en-US" sz="1200" kern="0">
                <a:solidFill>
                  <a:srgbClr val="545454"/>
                </a:solidFill>
                <a:latin typeface="メイリオ"/>
                <a:ea typeface="メイリオ"/>
              </a:rPr>
              <a:t>場合、</a:t>
            </a: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a:t>
            </a:r>
            <a:r>
              <a:rPr lang="ja-JP" altLang="en-US" sz="1200" kern="0" dirty="0">
                <a:solidFill>
                  <a:srgbClr val="545454"/>
                </a:solidFill>
                <a:latin typeface="メイリオ"/>
                <a:ea typeface="メイリオ"/>
              </a:rPr>
              <a:t>は企画ページ不掲載の責を負わないものとします。</a:t>
            </a:r>
            <a:endParaRPr lang="en-US" altLang="ja-JP" sz="1600" kern="0" dirty="0">
              <a:solidFill>
                <a:srgbClr val="545454"/>
              </a:solidFill>
              <a:latin typeface="メイリオ"/>
              <a:ea typeface="メイリオ"/>
            </a:endParaRPr>
          </a:p>
          <a:p>
            <a:pPr marL="0" indent="0" eaLnBrk="1" hangingPunct="1">
              <a:lnSpc>
                <a:spcPct val="120000"/>
              </a:lnSpc>
              <a:spcBef>
                <a:spcPct val="0"/>
              </a:spcBef>
              <a:spcAft>
                <a:spcPts val="600"/>
              </a:spcAft>
              <a:buFontTx/>
              <a:buNone/>
              <a:defRPr/>
            </a:pPr>
            <a:r>
              <a:rPr lang="ja-JP" altLang="en-US" sz="1600" kern="0" dirty="0">
                <a:solidFill>
                  <a:srgbClr val="545454"/>
                </a:solidFill>
                <a:latin typeface="メイリオ"/>
                <a:ea typeface="メイリオ"/>
              </a:rPr>
              <a:t>■ 免責期間</a:t>
            </a:r>
            <a:endParaRPr lang="en-US" altLang="ja-JP" sz="1600" kern="0" dirty="0">
              <a:solidFill>
                <a:srgbClr val="545454"/>
              </a:solidFill>
              <a:latin typeface="メイリオ"/>
              <a:ea typeface="メイリオ"/>
            </a:endParaRPr>
          </a:p>
          <a:p>
            <a:pPr marL="345600" indent="-104400" eaLnBrk="1" hangingPunct="1">
              <a:lnSpc>
                <a:spcPct val="130000"/>
              </a:lnSpc>
              <a:spcBef>
                <a:spcPct val="0"/>
              </a:spcBef>
              <a:buFont typeface="Arial" panose="020B0604020202020204" pitchFamily="34" charset="0"/>
              <a:buChar char="•"/>
              <a:defRPr/>
            </a:pPr>
            <a:r>
              <a:rPr lang="ja-JP" altLang="en-US" sz="1200" kern="0" dirty="0">
                <a:solidFill>
                  <a:srgbClr val="545454"/>
                </a:solidFill>
                <a:latin typeface="メイリオ"/>
                <a:ea typeface="メイリオ"/>
              </a:rPr>
              <a:t>本商品につきましては、以下①～③を企画ページの掲載調整時間と</a:t>
            </a:r>
            <a:r>
              <a:rPr lang="ja-JP" altLang="en-US" sz="1200" kern="0">
                <a:solidFill>
                  <a:srgbClr val="545454"/>
                </a:solidFill>
                <a:latin typeface="メイリオ"/>
                <a:ea typeface="メイリオ"/>
              </a:rPr>
              <a:t>し、</a:t>
            </a:r>
            <a:r>
              <a:rPr lang="en-US" altLang="ja-JP" sz="1200" kern="0" dirty="0">
                <a:solidFill>
                  <a:srgbClr val="545454"/>
                </a:solidFill>
                <a:latin typeface="メイリオ"/>
                <a:ea typeface="メイリオ"/>
              </a:rPr>
              <a:t>LINE</a:t>
            </a:r>
            <a:r>
              <a:rPr lang="ja-JP" altLang="en-US" sz="1200" kern="0">
                <a:solidFill>
                  <a:srgbClr val="545454"/>
                </a:solidFill>
                <a:latin typeface="メイリオ"/>
                <a:ea typeface="メイリオ"/>
              </a:rPr>
              <a:t>ヤフー</a:t>
            </a:r>
            <a:r>
              <a:rPr lang="ja-JP" altLang="en-US" sz="1200" kern="0" dirty="0">
                <a:solidFill>
                  <a:srgbClr val="545454"/>
                </a:solidFill>
                <a:latin typeface="メイリオ"/>
                <a:ea typeface="メイリオ"/>
              </a:rPr>
              <a:t>は当該掲載調整時間内の不具合、不完全掲載または未掲載について</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免責されるものとします。</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①企画ページ掲載の初日の午前</a:t>
            </a:r>
            <a:r>
              <a:rPr lang="en-US" altLang="ja-JP" sz="1200" kern="0" dirty="0">
                <a:solidFill>
                  <a:srgbClr val="545454"/>
                </a:solidFill>
                <a:latin typeface="メイリオ"/>
                <a:ea typeface="メイリオ"/>
              </a:rPr>
              <a:t>0</a:t>
            </a:r>
            <a:r>
              <a:rPr lang="ja-JP" altLang="en-US" sz="1200" kern="0" dirty="0">
                <a:solidFill>
                  <a:srgbClr val="545454"/>
                </a:solidFill>
                <a:latin typeface="メイリオ"/>
                <a:ea typeface="メイリオ"/>
              </a:rPr>
              <a:t>時から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時間、および企画ページの内容が変更もしくは追加された場合における、当該企画ページの掲載予定時刻から</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②企画ページの掲載開始日が営業日以外の場合における、当該掲載開始時間から翌営業日正午まで</a:t>
            </a:r>
            <a:br>
              <a:rPr lang="en-US" altLang="ja-JP" sz="1200" kern="0" dirty="0">
                <a:solidFill>
                  <a:srgbClr val="545454"/>
                </a:solidFill>
                <a:latin typeface="メイリオ"/>
                <a:ea typeface="メイリオ"/>
              </a:rPr>
            </a:br>
            <a:r>
              <a:rPr lang="ja-JP" altLang="en-US" sz="1200" kern="0" dirty="0">
                <a:solidFill>
                  <a:srgbClr val="545454"/>
                </a:solidFill>
                <a:latin typeface="メイリオ"/>
                <a:ea typeface="メイリオ"/>
              </a:rPr>
              <a:t>③企画ページの総掲載予定時間が</a:t>
            </a:r>
            <a:r>
              <a:rPr lang="en-US" altLang="ja-JP" sz="1200" kern="0" dirty="0">
                <a:solidFill>
                  <a:srgbClr val="545454"/>
                </a:solidFill>
                <a:latin typeface="メイリオ"/>
                <a:ea typeface="メイリオ"/>
              </a:rPr>
              <a:t>12</a:t>
            </a:r>
            <a:r>
              <a:rPr lang="ja-JP" altLang="en-US" sz="1200" kern="0" dirty="0">
                <a:solidFill>
                  <a:srgbClr val="545454"/>
                </a:solidFill>
                <a:latin typeface="メイリオ"/>
                <a:ea typeface="メイリオ"/>
              </a:rPr>
              <a:t>時間未満の場合における、総掲載予定時間の</a:t>
            </a:r>
            <a:r>
              <a:rPr lang="en-US" altLang="ja-JP" sz="1200" kern="0" dirty="0">
                <a:solidFill>
                  <a:srgbClr val="545454"/>
                </a:solidFill>
                <a:latin typeface="メイリオ"/>
                <a:ea typeface="メイリオ"/>
              </a:rPr>
              <a:t>10%</a:t>
            </a:r>
            <a:r>
              <a:rPr lang="ja-JP" altLang="en-US" sz="1200" kern="0" dirty="0">
                <a:solidFill>
                  <a:srgbClr val="545454"/>
                </a:solidFill>
                <a:latin typeface="メイリオ"/>
                <a:ea typeface="メイリオ"/>
              </a:rPr>
              <a:t>にあたる時間まで</a:t>
            </a:r>
          </a:p>
        </p:txBody>
      </p:sp>
    </p:spTree>
    <p:extLst>
      <p:ext uri="{BB962C8B-B14F-4D97-AF65-F5344CB8AC3E}">
        <p14:creationId xmlns:p14="http://schemas.microsoft.com/office/powerpoint/2010/main" val="23321761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3849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テキスト ボックス 3">
            <a:extLst>
              <a:ext uri="{FF2B5EF4-FFF2-40B4-BE49-F238E27FC236}">
                <a16:creationId xmlns:a16="http://schemas.microsoft.com/office/drawing/2014/main" id="{4E25F83C-6FB4-59CA-BDEC-25B2CE54593E}"/>
              </a:ext>
            </a:extLst>
          </p:cNvPr>
          <p:cNvSpPr txBox="1"/>
          <p:nvPr/>
        </p:nvSpPr>
        <p:spPr>
          <a:xfrm>
            <a:off x="479425" y="1089025"/>
            <a:ext cx="11233150" cy="1437317"/>
          </a:xfrm>
          <a:prstGeom prst="rect">
            <a:avLst/>
          </a:prstGeom>
          <a:noFill/>
        </p:spPr>
        <p:txBody>
          <a:bodyPr wrap="square" rtlCol="0">
            <a:spAutoFit/>
          </a:bodyPr>
          <a:lstStyle/>
          <a:p>
            <a:pPr algn="ctr">
              <a:lnSpc>
                <a:spcPct val="120000"/>
              </a:lnSpc>
            </a:pPr>
            <a:r>
              <a:rPr kumimoji="1" lang="ja-JP" altLang="en-US" dirty="0">
                <a:solidFill>
                  <a:schemeClr val="accent3"/>
                </a:solidFill>
                <a:latin typeface="Meiryo" panose="020B0604030504040204" pitchFamily="34" charset="-128"/>
                <a:ea typeface="Meiryo" panose="020B0604030504040204" pitchFamily="34" charset="-128"/>
              </a:rPr>
              <a:t>スポーツ情報</a:t>
            </a:r>
            <a:r>
              <a:rPr kumimoji="1" lang="ja-JP" altLang="en-US" b="1" dirty="0">
                <a:solidFill>
                  <a:schemeClr val="accent6"/>
                </a:solidFill>
                <a:latin typeface="Meiryo" panose="020B0604030504040204" pitchFamily="34" charset="-128"/>
                <a:ea typeface="Meiryo" panose="020B0604030504040204" pitchFamily="34" charset="-128"/>
              </a:rPr>
              <a:t>圧倒的</a:t>
            </a:r>
            <a:r>
              <a:rPr kumimoji="1" lang="en-US" altLang="ja-JP" b="1" dirty="0">
                <a:solidFill>
                  <a:schemeClr val="accent6"/>
                </a:solidFill>
                <a:latin typeface="Meiryo" panose="020B0604030504040204" pitchFamily="34" charset="-128"/>
                <a:ea typeface="Meiryo" panose="020B0604030504040204" pitchFamily="34" charset="-128"/>
                <a:cs typeface="Segoe UI" panose="020B0502040204020203" pitchFamily="34" charset="0"/>
              </a:rPr>
              <a:t>No.1</a:t>
            </a:r>
          </a:p>
          <a:p>
            <a:pPr algn="ctr">
              <a:lnSpc>
                <a:spcPct val="120000"/>
              </a:lnSpc>
            </a:pPr>
            <a:r>
              <a:rPr lang="ja-JP" altLang="en-US" sz="2800" b="1" dirty="0">
                <a:solidFill>
                  <a:schemeClr val="accent6"/>
                </a:solidFill>
              </a:rPr>
              <a:t>スポーツナビ</a:t>
            </a:r>
            <a:r>
              <a:rPr lang="ja-JP" altLang="en-US" dirty="0">
                <a:solidFill>
                  <a:schemeClr val="accent3"/>
                </a:solidFill>
              </a:rPr>
              <a:t>で</a:t>
            </a:r>
            <a:endParaRPr lang="en-US" altLang="ja-JP" dirty="0">
              <a:solidFill>
                <a:schemeClr val="accent3"/>
              </a:solidFill>
            </a:endParaRPr>
          </a:p>
          <a:p>
            <a:pPr algn="ctr">
              <a:lnSpc>
                <a:spcPct val="120000"/>
              </a:lnSpc>
            </a:pPr>
            <a:r>
              <a:rPr kumimoji="1" lang="ja-JP" altLang="en-US" sz="2800" b="1" dirty="0">
                <a:solidFill>
                  <a:schemeClr val="accent6"/>
                </a:solidFill>
                <a:latin typeface="メイリオ" panose="020B0604030504040204" pitchFamily="50" charset="-128"/>
                <a:ea typeface="メイリオ" panose="020B0604030504040204" pitchFamily="50" charset="-128"/>
              </a:rPr>
              <a:t>バーチャル高校</a:t>
            </a:r>
            <a:r>
              <a:rPr kumimoji="1" lang="ja-JP" altLang="en-US" sz="2800" b="1">
                <a:solidFill>
                  <a:schemeClr val="accent6"/>
                </a:solidFill>
                <a:latin typeface="メイリオ" panose="020B0604030504040204" pitchFamily="50" charset="-128"/>
                <a:ea typeface="メイリオ" panose="020B0604030504040204" pitchFamily="50" charset="-128"/>
              </a:rPr>
              <a:t>野球</a:t>
            </a:r>
            <a:r>
              <a:rPr kumimoji="1" lang="en-US" altLang="ja-JP" sz="2800" b="1" dirty="0">
                <a:solidFill>
                  <a:schemeClr val="accent6"/>
                </a:solidFill>
                <a:latin typeface="メイリオ" panose="020B0604030504040204" pitchFamily="50" charset="-128"/>
                <a:ea typeface="メイリオ" panose="020B0604030504040204" pitchFamily="50" charset="-128"/>
              </a:rPr>
              <a:t>2024</a:t>
            </a:r>
            <a:r>
              <a:rPr lang="ja-JP" altLang="en-US">
                <a:solidFill>
                  <a:schemeClr val="accent3"/>
                </a:solidFill>
              </a:rPr>
              <a:t>を</a:t>
            </a:r>
            <a:r>
              <a:rPr lang="ja-JP" altLang="en-US" dirty="0">
                <a:solidFill>
                  <a:schemeClr val="accent3"/>
                </a:solidFill>
              </a:rPr>
              <a:t>実施いたします</a:t>
            </a:r>
            <a:endParaRPr lang="en-US" altLang="ja-JP" sz="2800" dirty="0">
              <a:solidFill>
                <a:schemeClr val="accent3"/>
              </a:solidFill>
            </a:endParaRPr>
          </a:p>
        </p:txBody>
      </p:sp>
      <p:sp>
        <p:nvSpPr>
          <p:cNvPr id="2" name="テキスト プレースホルダー 1">
            <a:extLst>
              <a:ext uri="{FF2B5EF4-FFF2-40B4-BE49-F238E27FC236}">
                <a16:creationId xmlns:a16="http://schemas.microsoft.com/office/drawing/2014/main" id="{72046C73-AE55-1683-2E86-E569EA540B98}"/>
              </a:ext>
            </a:extLst>
          </p:cNvPr>
          <p:cNvSpPr>
            <a:spLocks noGrp="1"/>
          </p:cNvSpPr>
          <p:nvPr>
            <p:ph type="body" sz="quarter" idx="10"/>
          </p:nvPr>
        </p:nvSpPr>
        <p:spPr/>
        <p:txBody>
          <a:bodyPr/>
          <a:lstStyle/>
          <a:p>
            <a:r>
              <a:rPr lang="ja-JP" altLang="en-US" dirty="0"/>
              <a:t>バーチャル高校</a:t>
            </a:r>
            <a:r>
              <a:rPr lang="ja-JP" altLang="en-US"/>
              <a:t>野球</a:t>
            </a:r>
            <a:r>
              <a:rPr lang="en-US" altLang="ja-JP" dirty="0"/>
              <a:t>2024</a:t>
            </a:r>
            <a:r>
              <a:rPr lang="ja-JP" altLang="en-US"/>
              <a:t>　</a:t>
            </a:r>
            <a:endParaRPr lang="ja-JP" altLang="en-US" dirty="0"/>
          </a:p>
        </p:txBody>
      </p:sp>
      <p:sp>
        <p:nvSpPr>
          <p:cNvPr id="5" name="二等辺三角形 4">
            <a:extLst>
              <a:ext uri="{FF2B5EF4-FFF2-40B4-BE49-F238E27FC236}">
                <a16:creationId xmlns:a16="http://schemas.microsoft.com/office/drawing/2014/main" id="{2FE21EE8-8A6F-C17A-A4EE-34F4A761B00A}"/>
              </a:ext>
            </a:extLst>
          </p:cNvPr>
          <p:cNvSpPr/>
          <p:nvPr/>
        </p:nvSpPr>
        <p:spPr>
          <a:xfrm rot="8107110">
            <a:off x="894074" y="5285330"/>
            <a:ext cx="107326" cy="33773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7" name="グループ化 6">
            <a:extLst>
              <a:ext uri="{FF2B5EF4-FFF2-40B4-BE49-F238E27FC236}">
                <a16:creationId xmlns:a16="http://schemas.microsoft.com/office/drawing/2014/main" id="{97324E2B-8CDF-3E3C-1987-33ED231346FB}"/>
              </a:ext>
            </a:extLst>
          </p:cNvPr>
          <p:cNvGrpSpPr/>
          <p:nvPr/>
        </p:nvGrpSpPr>
        <p:grpSpPr>
          <a:xfrm>
            <a:off x="900156" y="3053077"/>
            <a:ext cx="4009054" cy="2699708"/>
            <a:chOff x="1133728" y="2572225"/>
            <a:chExt cx="4136695" cy="2765850"/>
          </a:xfrm>
        </p:grpSpPr>
        <p:grpSp>
          <p:nvGrpSpPr>
            <p:cNvPr id="10" name="グループ化 9">
              <a:extLst>
                <a:ext uri="{FF2B5EF4-FFF2-40B4-BE49-F238E27FC236}">
                  <a16:creationId xmlns:a16="http://schemas.microsoft.com/office/drawing/2014/main" id="{3A1FD6DF-4D45-296A-E48D-FDD6B60569F4}"/>
                </a:ext>
              </a:extLst>
            </p:cNvPr>
            <p:cNvGrpSpPr/>
            <p:nvPr/>
          </p:nvGrpSpPr>
          <p:grpSpPr>
            <a:xfrm>
              <a:off x="1133728" y="2572225"/>
              <a:ext cx="4136695" cy="2765850"/>
              <a:chOff x="914400" y="2002066"/>
              <a:chExt cx="3476785" cy="2491118"/>
            </a:xfrm>
            <a:solidFill>
              <a:srgbClr val="212121"/>
            </a:solidFill>
          </p:grpSpPr>
          <p:sp>
            <p:nvSpPr>
              <p:cNvPr id="16" name="角丸四角形 86">
                <a:extLst>
                  <a:ext uri="{FF2B5EF4-FFF2-40B4-BE49-F238E27FC236}">
                    <a16:creationId xmlns:a16="http://schemas.microsoft.com/office/drawing/2014/main" id="{7573A735-0E66-6FBA-44F8-6EB08169AE62}"/>
                  </a:ext>
                </a:extLst>
              </p:cNvPr>
              <p:cNvSpPr/>
              <p:nvPr/>
            </p:nvSpPr>
            <p:spPr bwMode="auto">
              <a:xfrm>
                <a:off x="914400" y="2002066"/>
                <a:ext cx="3476785" cy="2103254"/>
              </a:xfrm>
              <a:prstGeom prst="roundRect">
                <a:avLst>
                  <a:gd name="adj" fmla="val 4262"/>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7" name="正方形/長方形 16">
                <a:extLst>
                  <a:ext uri="{FF2B5EF4-FFF2-40B4-BE49-F238E27FC236}">
                    <a16:creationId xmlns:a16="http://schemas.microsoft.com/office/drawing/2014/main" id="{D98A7DFB-1BC2-2FA4-24A2-06246B8BB0D4}"/>
                  </a:ext>
                </a:extLst>
              </p:cNvPr>
              <p:cNvSpPr/>
              <p:nvPr/>
            </p:nvSpPr>
            <p:spPr bwMode="auto">
              <a:xfrm>
                <a:off x="1077755" y="2158526"/>
                <a:ext cx="3150073" cy="1793340"/>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8" name="台形 17">
                <a:extLst>
                  <a:ext uri="{FF2B5EF4-FFF2-40B4-BE49-F238E27FC236}">
                    <a16:creationId xmlns:a16="http://schemas.microsoft.com/office/drawing/2014/main" id="{430CAFBE-EFB5-4DC8-4518-E30185B1DA72}"/>
                  </a:ext>
                </a:extLst>
              </p:cNvPr>
              <p:cNvSpPr/>
              <p:nvPr/>
            </p:nvSpPr>
            <p:spPr bwMode="auto">
              <a:xfrm>
                <a:off x="2294764" y="3983011"/>
                <a:ext cx="716053" cy="428207"/>
              </a:xfrm>
              <a:prstGeom prst="trapezoid">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19" name="正方形/長方形 18">
                <a:extLst>
                  <a:ext uri="{FF2B5EF4-FFF2-40B4-BE49-F238E27FC236}">
                    <a16:creationId xmlns:a16="http://schemas.microsoft.com/office/drawing/2014/main" id="{FC1842DE-1C99-CDF6-44CB-B73D967EFD00}"/>
                  </a:ext>
                </a:extLst>
              </p:cNvPr>
              <p:cNvSpPr/>
              <p:nvPr/>
            </p:nvSpPr>
            <p:spPr bwMode="auto">
              <a:xfrm>
                <a:off x="2050173" y="4335108"/>
                <a:ext cx="1244009" cy="158076"/>
              </a:xfrm>
              <a:prstGeom prst="rect">
                <a:avLst/>
              </a:prstGeom>
              <a:grp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pic>
          <p:nvPicPr>
            <p:cNvPr id="13" name="Picture 2" descr="バーチャル高校野球">
              <a:extLst>
                <a:ext uri="{FF2B5EF4-FFF2-40B4-BE49-F238E27FC236}">
                  <a16:creationId xmlns:a16="http://schemas.microsoft.com/office/drawing/2014/main" id="{B63B5A5F-0FB8-E5FE-584B-D22EA6F3A3EE}"/>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15615"/>
            <a:stretch/>
          </p:blipFill>
          <p:spPr bwMode="auto">
            <a:xfrm>
              <a:off x="1353484" y="2675298"/>
              <a:ext cx="3690509" cy="2116080"/>
            </a:xfrm>
            <a:prstGeom prst="rect">
              <a:avLst/>
            </a:prstGeom>
            <a:noFill/>
            <a:extLst>
              <a:ext uri="{909E8E84-426E-40DD-AFC4-6F175D3DCCD1}">
                <a14:hiddenFill xmlns:a14="http://schemas.microsoft.com/office/drawing/2010/main">
                  <a:solidFill>
                    <a:srgbClr val="FFFFFF"/>
                  </a:solidFill>
                </a14:hiddenFill>
              </a:ext>
            </a:extLst>
          </p:spPr>
        </p:pic>
        <p:sp>
          <p:nvSpPr>
            <p:cNvPr id="15" name="正方形/長方形 14">
              <a:extLst>
                <a:ext uri="{FF2B5EF4-FFF2-40B4-BE49-F238E27FC236}">
                  <a16:creationId xmlns:a16="http://schemas.microsoft.com/office/drawing/2014/main" id="{D48891E4-3A56-F8D5-7EA5-2FC7706456EC}"/>
                </a:ext>
              </a:extLst>
            </p:cNvPr>
            <p:cNvSpPr/>
            <p:nvPr/>
          </p:nvSpPr>
          <p:spPr>
            <a:xfrm>
              <a:off x="1994258" y="3513934"/>
              <a:ext cx="2414439" cy="1271600"/>
            </a:xfrm>
            <a:prstGeom prst="rect">
              <a:avLst/>
            </a:prstGeom>
            <a:solidFill>
              <a:schemeClr val="accent1">
                <a:alpha val="36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b="1" dirty="0"/>
                <a:t>動画</a:t>
              </a:r>
              <a:br>
                <a:rPr kumimoji="1" lang="en-US" altLang="ja-JP" b="1" dirty="0"/>
              </a:br>
              <a:r>
                <a:rPr kumimoji="1" lang="en-US" altLang="ja-JP" b="1" dirty="0"/>
                <a:t>CM</a:t>
              </a:r>
              <a:r>
                <a:rPr kumimoji="1" lang="ja-JP" altLang="en-US" b="1" dirty="0"/>
                <a:t>枠</a:t>
              </a:r>
            </a:p>
          </p:txBody>
        </p:sp>
      </p:grpSp>
      <p:grpSp>
        <p:nvGrpSpPr>
          <p:cNvPr id="20" name="グループ化 19">
            <a:extLst>
              <a:ext uri="{FF2B5EF4-FFF2-40B4-BE49-F238E27FC236}">
                <a16:creationId xmlns:a16="http://schemas.microsoft.com/office/drawing/2014/main" id="{15D2E426-E0B0-8C46-EDDA-63957A3F67F7}"/>
              </a:ext>
            </a:extLst>
          </p:cNvPr>
          <p:cNvGrpSpPr/>
          <p:nvPr/>
        </p:nvGrpSpPr>
        <p:grpSpPr>
          <a:xfrm>
            <a:off x="4448367" y="4281464"/>
            <a:ext cx="1188866" cy="1976460"/>
            <a:chOff x="5600773" y="3400425"/>
            <a:chExt cx="1153040" cy="2075020"/>
          </a:xfrm>
        </p:grpSpPr>
        <p:grpSp>
          <p:nvGrpSpPr>
            <p:cNvPr id="21" name="グループ化 20">
              <a:extLst>
                <a:ext uri="{FF2B5EF4-FFF2-40B4-BE49-F238E27FC236}">
                  <a16:creationId xmlns:a16="http://schemas.microsoft.com/office/drawing/2014/main" id="{5EF1DB5E-8FEC-13C3-F4A4-13592124058D}"/>
                </a:ext>
              </a:extLst>
            </p:cNvPr>
            <p:cNvGrpSpPr/>
            <p:nvPr/>
          </p:nvGrpSpPr>
          <p:grpSpPr>
            <a:xfrm>
              <a:off x="5600773" y="3400425"/>
              <a:ext cx="1153040" cy="2075020"/>
              <a:chOff x="4995392" y="2944112"/>
              <a:chExt cx="1395178" cy="2510774"/>
            </a:xfrm>
            <a:effectLst>
              <a:outerShdw blurRad="50800" dist="38100" dir="2700000" algn="tl" rotWithShape="0">
                <a:prstClr val="black">
                  <a:alpha val="40000"/>
                </a:prstClr>
              </a:outerShdw>
            </a:effectLst>
          </p:grpSpPr>
          <p:grpSp>
            <p:nvGrpSpPr>
              <p:cNvPr id="25" name="グループ化 24">
                <a:extLst>
                  <a:ext uri="{FF2B5EF4-FFF2-40B4-BE49-F238E27FC236}">
                    <a16:creationId xmlns:a16="http://schemas.microsoft.com/office/drawing/2014/main" id="{5D03D3A4-8E2F-4C0F-7ECB-F33D89216585}"/>
                  </a:ext>
                </a:extLst>
              </p:cNvPr>
              <p:cNvGrpSpPr/>
              <p:nvPr/>
            </p:nvGrpSpPr>
            <p:grpSpPr>
              <a:xfrm>
                <a:off x="4995392" y="2944112"/>
                <a:ext cx="1395178" cy="2510774"/>
                <a:chOff x="6140451" y="2100334"/>
                <a:chExt cx="1925382" cy="3621016"/>
              </a:xfrm>
            </p:grpSpPr>
            <p:grpSp>
              <p:nvGrpSpPr>
                <p:cNvPr id="27" name="グループ化 26">
                  <a:extLst>
                    <a:ext uri="{FF2B5EF4-FFF2-40B4-BE49-F238E27FC236}">
                      <a16:creationId xmlns:a16="http://schemas.microsoft.com/office/drawing/2014/main" id="{5E8703E9-315F-3C70-60C5-774C2D0CC139}"/>
                    </a:ext>
                  </a:extLst>
                </p:cNvPr>
                <p:cNvGrpSpPr/>
                <p:nvPr/>
              </p:nvGrpSpPr>
              <p:grpSpPr>
                <a:xfrm>
                  <a:off x="6140451" y="2100334"/>
                  <a:ext cx="1925382" cy="3621016"/>
                  <a:chOff x="6943469" y="2100334"/>
                  <a:chExt cx="1122363" cy="2054714"/>
                </a:xfrm>
              </p:grpSpPr>
              <p:sp>
                <p:nvSpPr>
                  <p:cNvPr id="30" name="角丸四角形 84">
                    <a:extLst>
                      <a:ext uri="{FF2B5EF4-FFF2-40B4-BE49-F238E27FC236}">
                        <a16:creationId xmlns:a16="http://schemas.microsoft.com/office/drawing/2014/main" id="{01F9BAB1-9A69-1E38-02A9-305DABABCEB4}"/>
                      </a:ext>
                    </a:extLst>
                  </p:cNvPr>
                  <p:cNvSpPr/>
                  <p:nvPr/>
                </p:nvSpPr>
                <p:spPr bwMode="auto">
                  <a:xfrm>
                    <a:off x="6943469" y="2100334"/>
                    <a:ext cx="1122363" cy="2054714"/>
                  </a:xfrm>
                  <a:prstGeom prst="roundRect">
                    <a:avLst>
                      <a:gd name="adj" fmla="val 6865"/>
                    </a:avLst>
                  </a:prstGeom>
                  <a:solidFill>
                    <a:srgbClr val="21212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31" name="正方形/長方形 30">
                    <a:extLst>
                      <a:ext uri="{FF2B5EF4-FFF2-40B4-BE49-F238E27FC236}">
                        <a16:creationId xmlns:a16="http://schemas.microsoft.com/office/drawing/2014/main" id="{D923937E-18EA-99F9-A4F3-FE29B99AE3E8}"/>
                      </a:ext>
                    </a:extLst>
                  </p:cNvPr>
                  <p:cNvSpPr/>
                  <p:nvPr/>
                </p:nvSpPr>
                <p:spPr bwMode="auto">
                  <a:xfrm>
                    <a:off x="7035651" y="2311388"/>
                    <a:ext cx="938000" cy="1627617"/>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sp>
              <p:nvSpPr>
                <p:cNvPr id="28" name="角丸四角形 81">
                  <a:extLst>
                    <a:ext uri="{FF2B5EF4-FFF2-40B4-BE49-F238E27FC236}">
                      <a16:creationId xmlns:a16="http://schemas.microsoft.com/office/drawing/2014/main" id="{F02E4557-ABF8-7DC8-1333-9235B9E15CB6}"/>
                    </a:ext>
                  </a:extLst>
                </p:cNvPr>
                <p:cNvSpPr/>
                <p:nvPr/>
              </p:nvSpPr>
              <p:spPr bwMode="auto">
                <a:xfrm>
                  <a:off x="6854358" y="2283714"/>
                  <a:ext cx="501036" cy="74631"/>
                </a:xfrm>
                <a:prstGeom prst="roundRect">
                  <a:avLst>
                    <a:gd name="adj" fmla="val 42193"/>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sp>
              <p:nvSpPr>
                <p:cNvPr id="29" name="角丸四角形 83">
                  <a:extLst>
                    <a:ext uri="{FF2B5EF4-FFF2-40B4-BE49-F238E27FC236}">
                      <a16:creationId xmlns:a16="http://schemas.microsoft.com/office/drawing/2014/main" id="{7C60264D-E78F-7759-EA4F-DF30284059F3}"/>
                    </a:ext>
                  </a:extLst>
                </p:cNvPr>
                <p:cNvSpPr/>
                <p:nvPr/>
              </p:nvSpPr>
              <p:spPr bwMode="auto">
                <a:xfrm>
                  <a:off x="6861618" y="5441065"/>
                  <a:ext cx="501036" cy="129076"/>
                </a:xfrm>
                <a:prstGeom prst="roundRect">
                  <a:avLst>
                    <a:gd name="adj" fmla="val 42193"/>
                  </a:avLst>
                </a:prstGeom>
                <a:noFill/>
                <a:ln w="12700" cap="flat" cmpd="sng" algn="ctr">
                  <a:solidFill>
                    <a:schemeClr val="bg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1" lang="ja-JP" altLang="en-US" sz="1800" b="1" i="0" u="none" strike="noStrike" cap="none" normalizeH="0" baseline="0" dirty="0">
                    <a:ln>
                      <a:noFill/>
                    </a:ln>
                    <a:solidFill>
                      <a:schemeClr val="tx1"/>
                    </a:solidFill>
                    <a:effectLst/>
                    <a:latin typeface="+mn-ea"/>
                  </a:endParaRPr>
                </a:p>
              </p:txBody>
            </p:sp>
          </p:grpSp>
          <p:pic>
            <p:nvPicPr>
              <p:cNvPr id="26" name="図 25">
                <a:extLst>
                  <a:ext uri="{FF2B5EF4-FFF2-40B4-BE49-F238E27FC236}">
                    <a16:creationId xmlns:a16="http://schemas.microsoft.com/office/drawing/2014/main" id="{D0F6D6AD-2188-21EB-7035-BE3B19EB7662}"/>
                  </a:ext>
                </a:extLst>
              </p:cNvPr>
              <p:cNvPicPr>
                <a:picLocks noChangeAspect="1"/>
              </p:cNvPicPr>
              <p:nvPr/>
            </p:nvPicPr>
            <p:blipFill>
              <a:blip r:embed="rId4"/>
              <a:stretch>
                <a:fillRect/>
              </a:stretch>
            </p:blipFill>
            <p:spPr>
              <a:xfrm>
                <a:off x="5107853" y="3205144"/>
                <a:ext cx="1171378" cy="2091747"/>
              </a:xfrm>
              <a:prstGeom prst="rect">
                <a:avLst/>
              </a:prstGeom>
            </p:spPr>
          </p:pic>
        </p:grpSp>
        <p:grpSp>
          <p:nvGrpSpPr>
            <p:cNvPr id="22" name="グループ化 21">
              <a:extLst>
                <a:ext uri="{FF2B5EF4-FFF2-40B4-BE49-F238E27FC236}">
                  <a16:creationId xmlns:a16="http://schemas.microsoft.com/office/drawing/2014/main" id="{B586AFF5-9B83-51D3-07DA-56AA3B14E2B3}"/>
                </a:ext>
              </a:extLst>
            </p:cNvPr>
            <p:cNvGrpSpPr/>
            <p:nvPr/>
          </p:nvGrpSpPr>
          <p:grpSpPr>
            <a:xfrm>
              <a:off x="5666633" y="4278922"/>
              <a:ext cx="992481" cy="703316"/>
              <a:chOff x="5905089" y="3352173"/>
              <a:chExt cx="1016404" cy="568839"/>
            </a:xfrm>
          </p:grpSpPr>
          <p:pic>
            <p:nvPicPr>
              <p:cNvPr id="23" name="Picture 4" descr="バーチャル高校野球">
                <a:extLst>
                  <a:ext uri="{FF2B5EF4-FFF2-40B4-BE49-F238E27FC236}">
                    <a16:creationId xmlns:a16="http://schemas.microsoft.com/office/drawing/2014/main" id="{F9267AF5-8D6E-50B1-C4FC-C494E1F75EF1}"/>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7713" t="33105" r="17349" b="12202"/>
              <a:stretch/>
            </p:blipFill>
            <p:spPr bwMode="auto">
              <a:xfrm>
                <a:off x="5905135" y="3352173"/>
                <a:ext cx="1016357" cy="568839"/>
              </a:xfrm>
              <a:prstGeom prst="rect">
                <a:avLst/>
              </a:prstGeom>
              <a:noFill/>
              <a:ln w="19050">
                <a:solidFill>
                  <a:srgbClr val="C00000"/>
                </a:solidFill>
              </a:ln>
              <a:extLst>
                <a:ext uri="{909E8E84-426E-40DD-AFC4-6F175D3DCCD1}">
                  <a14:hiddenFill xmlns:a14="http://schemas.microsoft.com/office/drawing/2010/main">
                    <a:solidFill>
                      <a:srgbClr val="FFFFFF"/>
                    </a:solidFill>
                  </a14:hiddenFill>
                </a:ext>
              </a:extLst>
            </p:spPr>
          </p:pic>
          <p:sp>
            <p:nvSpPr>
              <p:cNvPr id="24" name="正方形/長方形 23">
                <a:extLst>
                  <a:ext uri="{FF2B5EF4-FFF2-40B4-BE49-F238E27FC236}">
                    <a16:creationId xmlns:a16="http://schemas.microsoft.com/office/drawing/2014/main" id="{5C8156BA-AA97-DD62-6318-95152ED1B044}"/>
                  </a:ext>
                </a:extLst>
              </p:cNvPr>
              <p:cNvSpPr/>
              <p:nvPr/>
            </p:nvSpPr>
            <p:spPr>
              <a:xfrm>
                <a:off x="5905088" y="3352173"/>
                <a:ext cx="1016404" cy="568839"/>
              </a:xfrm>
              <a:prstGeom prst="rect">
                <a:avLst/>
              </a:prstGeom>
              <a:solidFill>
                <a:srgbClr val="C00000">
                  <a:alpha val="38824"/>
                </a:srgbClr>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1600" b="1" dirty="0">
                    <a:solidFill>
                      <a:schemeClr val="bg1"/>
                    </a:solidFill>
                  </a:rPr>
                  <a:t>動画</a:t>
                </a:r>
                <a:br>
                  <a:rPr kumimoji="1" lang="en-US" altLang="ja-JP" sz="1600" b="1" dirty="0">
                    <a:solidFill>
                      <a:schemeClr val="bg1"/>
                    </a:solidFill>
                  </a:rPr>
                </a:br>
                <a:r>
                  <a:rPr kumimoji="1" lang="en-US" altLang="ja-JP" sz="1600" b="1" dirty="0">
                    <a:solidFill>
                      <a:schemeClr val="bg1"/>
                    </a:solidFill>
                  </a:rPr>
                  <a:t>CM</a:t>
                </a:r>
                <a:r>
                  <a:rPr kumimoji="1" lang="ja-JP" altLang="en-US" sz="1600" b="1" dirty="0">
                    <a:solidFill>
                      <a:schemeClr val="bg1"/>
                    </a:solidFill>
                  </a:rPr>
                  <a:t>枠</a:t>
                </a:r>
              </a:p>
            </p:txBody>
          </p:sp>
        </p:grpSp>
      </p:grpSp>
      <p:cxnSp>
        <p:nvCxnSpPr>
          <p:cNvPr id="8" name="直線コネクタ 7">
            <a:extLst>
              <a:ext uri="{FF2B5EF4-FFF2-40B4-BE49-F238E27FC236}">
                <a16:creationId xmlns:a16="http://schemas.microsoft.com/office/drawing/2014/main" id="{B9C6A384-5507-C416-FDAB-182B41F89DDB}"/>
              </a:ext>
            </a:extLst>
          </p:cNvPr>
          <p:cNvCxnSpPr>
            <a:cxnSpLocks/>
          </p:cNvCxnSpPr>
          <p:nvPr/>
        </p:nvCxnSpPr>
        <p:spPr>
          <a:xfrm>
            <a:off x="4593480" y="1184280"/>
            <a:ext cx="111500" cy="190957"/>
          </a:xfrm>
          <a:prstGeom prst="line">
            <a:avLst/>
          </a:prstGeom>
          <a:ln w="15875" cap="rnd">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9" name="直線コネクタ 8">
            <a:extLst>
              <a:ext uri="{FF2B5EF4-FFF2-40B4-BE49-F238E27FC236}">
                <a16:creationId xmlns:a16="http://schemas.microsoft.com/office/drawing/2014/main" id="{BF78108C-0053-7030-4570-F21D5654D5C1}"/>
              </a:ext>
            </a:extLst>
          </p:cNvPr>
          <p:cNvCxnSpPr>
            <a:cxnSpLocks/>
          </p:cNvCxnSpPr>
          <p:nvPr/>
        </p:nvCxnSpPr>
        <p:spPr>
          <a:xfrm flipH="1">
            <a:off x="7460018" y="1184280"/>
            <a:ext cx="111500" cy="190957"/>
          </a:xfrm>
          <a:prstGeom prst="line">
            <a:avLst/>
          </a:prstGeom>
          <a:ln w="15875" cap="rnd">
            <a:solidFill>
              <a:schemeClr val="accent3"/>
            </a:solidFill>
          </a:ln>
        </p:spPr>
        <p:style>
          <a:lnRef idx="1">
            <a:schemeClr val="accent1"/>
          </a:lnRef>
          <a:fillRef idx="0">
            <a:schemeClr val="accent1"/>
          </a:fillRef>
          <a:effectRef idx="0">
            <a:schemeClr val="accent1"/>
          </a:effectRef>
          <a:fontRef idx="minor">
            <a:schemeClr val="tx1"/>
          </a:fontRef>
        </p:style>
      </p:cxnSp>
      <p:graphicFrame>
        <p:nvGraphicFramePr>
          <p:cNvPr id="34" name="表 18">
            <a:extLst>
              <a:ext uri="{FF2B5EF4-FFF2-40B4-BE49-F238E27FC236}">
                <a16:creationId xmlns:a16="http://schemas.microsoft.com/office/drawing/2014/main" id="{BE449D43-B19A-95E4-5266-0B48CE1762D3}"/>
              </a:ext>
            </a:extLst>
          </p:cNvPr>
          <p:cNvGraphicFramePr>
            <a:graphicFrameLocks noGrp="1"/>
          </p:cNvGraphicFramePr>
          <p:nvPr>
            <p:extLst>
              <p:ext uri="{D42A27DB-BD31-4B8C-83A1-F6EECF244321}">
                <p14:modId xmlns:p14="http://schemas.microsoft.com/office/powerpoint/2010/main" val="3099898242"/>
              </p:ext>
            </p:extLst>
          </p:nvPr>
        </p:nvGraphicFramePr>
        <p:xfrm>
          <a:off x="6096000" y="3884212"/>
          <a:ext cx="5616575" cy="2077641"/>
        </p:xfrm>
        <a:graphic>
          <a:graphicData uri="http://schemas.openxmlformats.org/drawingml/2006/table">
            <a:tbl>
              <a:tblPr bandRow="1">
                <a:tableStyleId>{93296810-A885-4BE3-A3E7-6D5BEEA58F35}</a:tableStyleId>
              </a:tblPr>
              <a:tblGrid>
                <a:gridCol w="2047305">
                  <a:extLst>
                    <a:ext uri="{9D8B030D-6E8A-4147-A177-3AD203B41FA5}">
                      <a16:colId xmlns:a16="http://schemas.microsoft.com/office/drawing/2014/main" val="693818872"/>
                    </a:ext>
                  </a:extLst>
                </a:gridCol>
                <a:gridCol w="3569270">
                  <a:extLst>
                    <a:ext uri="{9D8B030D-6E8A-4147-A177-3AD203B41FA5}">
                      <a16:colId xmlns:a16="http://schemas.microsoft.com/office/drawing/2014/main" val="2667932252"/>
                    </a:ext>
                  </a:extLst>
                </a:gridCol>
              </a:tblGrid>
              <a:tr h="499507">
                <a:tc>
                  <a:txBody>
                    <a:bodyPr/>
                    <a:lstStyle/>
                    <a:p>
                      <a:pPr algn="ctr"/>
                      <a:r>
                        <a:rPr kumimoji="1" lang="ja-JP" altLang="en-US" sz="1400" b="0" i="0" dirty="0">
                          <a:solidFill>
                            <a:schemeClr val="bg1"/>
                          </a:solidFill>
                          <a:latin typeface="Meiryo" panose="020B0604030504040204" pitchFamily="34" charset="-128"/>
                          <a:ea typeface="Meiryo" panose="020B0604030504040204" pitchFamily="34" charset="-128"/>
                        </a:rPr>
                        <a:t>正式名称</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zh-CN" altLang="en-US" sz="1600" b="0" i="0" dirty="0">
                          <a:solidFill>
                            <a:schemeClr val="accent3"/>
                          </a:solidFill>
                          <a:latin typeface="Meiryo" panose="020B0604030504040204" pitchFamily="34" charset="-128"/>
                          <a:ea typeface="Meiryo" panose="020B0604030504040204" pitchFamily="34" charset="-128"/>
                        </a:rPr>
                        <a:t>第</a:t>
                      </a:r>
                      <a:r>
                        <a:rPr kumimoji="1" lang="en-US" altLang="zh-CN" sz="1600" b="0" i="0" dirty="0">
                          <a:solidFill>
                            <a:schemeClr val="accent3"/>
                          </a:solidFill>
                          <a:latin typeface="Meiryo" panose="020B0604030504040204" pitchFamily="34" charset="-128"/>
                          <a:ea typeface="Meiryo" panose="020B0604030504040204" pitchFamily="34" charset="-128"/>
                        </a:rPr>
                        <a:t>106</a:t>
                      </a:r>
                      <a:r>
                        <a:rPr kumimoji="1" lang="zh-CN" altLang="en-US" sz="1600" b="0" i="0" dirty="0">
                          <a:solidFill>
                            <a:schemeClr val="accent3"/>
                          </a:solidFill>
                          <a:latin typeface="Meiryo" panose="020B0604030504040204" pitchFamily="34" charset="-128"/>
                          <a:ea typeface="Meiryo" panose="020B0604030504040204" pitchFamily="34" charset="-128"/>
                        </a:rPr>
                        <a:t>回全国高等学校</a:t>
                      </a:r>
                      <a:endParaRPr kumimoji="1" lang="en-US" altLang="zh-CN" sz="1600" b="0" i="0" dirty="0">
                        <a:solidFill>
                          <a:schemeClr val="accent3"/>
                        </a:solidFill>
                        <a:latin typeface="Meiryo" panose="020B0604030504040204" pitchFamily="34" charset="-128"/>
                        <a:ea typeface="Meiryo" panose="020B0604030504040204" pitchFamily="34" charset="-128"/>
                      </a:endParaRPr>
                    </a:p>
                    <a:p>
                      <a:pPr algn="ctr"/>
                      <a:r>
                        <a:rPr kumimoji="1" lang="zh-CN" altLang="en-US" sz="1600" b="0" i="0" dirty="0">
                          <a:solidFill>
                            <a:schemeClr val="accent3"/>
                          </a:solidFill>
                          <a:latin typeface="Meiryo" panose="020B0604030504040204" pitchFamily="34" charset="-128"/>
                          <a:ea typeface="Meiryo" panose="020B0604030504040204" pitchFamily="34" charset="-128"/>
                        </a:rPr>
                        <a:t>野球選手権記念大会</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2977745396"/>
                  </a:ext>
                </a:extLst>
              </a:tr>
              <a:tr h="499507">
                <a:tc>
                  <a:txBody>
                    <a:bodyPr/>
                    <a:lstStyle/>
                    <a:p>
                      <a:pPr algn="ctr"/>
                      <a:r>
                        <a:rPr kumimoji="1" lang="zh-CN" altLang="en-US" sz="1400" b="0" i="0" dirty="0">
                          <a:solidFill>
                            <a:schemeClr val="bg1"/>
                          </a:solidFill>
                          <a:latin typeface="Meiryo" panose="020B0604030504040204" pitchFamily="34" charset="-128"/>
                          <a:ea typeface="Meiryo" panose="020B0604030504040204" pitchFamily="34" charset="-128"/>
                        </a:rPr>
                        <a:t>本大会実施日程</a:t>
                      </a:r>
                      <a:endParaRPr kumimoji="1" lang="ja-JP" altLang="en-US" sz="1400" b="0" i="0" dirty="0">
                        <a:solidFill>
                          <a:schemeClr val="bg1"/>
                        </a:solidFill>
                        <a:latin typeface="Meiryo" panose="020B0604030504040204" pitchFamily="34" charset="-128"/>
                        <a:ea typeface="Meiryo" panose="020B0604030504040204" pitchFamily="34" charset="-128"/>
                      </a:endParaRP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en-US" altLang="ja-JP" sz="1600" b="0" i="0" dirty="0">
                          <a:solidFill>
                            <a:schemeClr val="accent3"/>
                          </a:solidFill>
                          <a:latin typeface="Meiryo" panose="020B0604030504040204" pitchFamily="34" charset="-128"/>
                          <a:ea typeface="Meiryo" panose="020B0604030504040204" pitchFamily="34" charset="-128"/>
                        </a:rPr>
                        <a:t>2024</a:t>
                      </a:r>
                      <a:r>
                        <a:rPr kumimoji="1" lang="ja-JP" altLang="en-US" sz="1600" b="0" i="0">
                          <a:solidFill>
                            <a:schemeClr val="accent3"/>
                          </a:solidFill>
                          <a:latin typeface="Meiryo" panose="020B0604030504040204" pitchFamily="34" charset="-128"/>
                          <a:ea typeface="Meiryo" panose="020B0604030504040204" pitchFamily="34" charset="-128"/>
                        </a:rPr>
                        <a:t>年</a:t>
                      </a:r>
                      <a:r>
                        <a:rPr kumimoji="1" lang="en-US" altLang="ja-JP" sz="1600" b="0" i="0" dirty="0">
                          <a:solidFill>
                            <a:schemeClr val="accent3"/>
                          </a:solidFill>
                          <a:latin typeface="Meiryo" panose="020B0604030504040204" pitchFamily="34" charset="-128"/>
                          <a:ea typeface="Meiryo" panose="020B0604030504040204" pitchFamily="34" charset="-128"/>
                        </a:rPr>
                        <a:t>8</a:t>
                      </a:r>
                      <a:r>
                        <a:rPr kumimoji="1" lang="ja-JP" altLang="en-US" sz="1600" b="0" i="0">
                          <a:solidFill>
                            <a:schemeClr val="accent3"/>
                          </a:solidFill>
                          <a:latin typeface="Meiryo" panose="020B0604030504040204" pitchFamily="34" charset="-128"/>
                          <a:ea typeface="Meiryo" panose="020B0604030504040204" pitchFamily="34" charset="-128"/>
                        </a:rPr>
                        <a:t>月</a:t>
                      </a:r>
                      <a:r>
                        <a:rPr kumimoji="1" lang="en-US" altLang="ja-JP" sz="1600" b="0" i="0" dirty="0">
                          <a:solidFill>
                            <a:schemeClr val="accent3"/>
                          </a:solidFill>
                          <a:latin typeface="Meiryo" panose="020B0604030504040204" pitchFamily="34" charset="-128"/>
                          <a:ea typeface="Meiryo" panose="020B0604030504040204" pitchFamily="34" charset="-128"/>
                        </a:rPr>
                        <a:t>7</a:t>
                      </a:r>
                      <a:r>
                        <a:rPr kumimoji="1" lang="ja-JP" altLang="en-US" sz="1600" b="0" i="0">
                          <a:solidFill>
                            <a:schemeClr val="accent3"/>
                          </a:solidFill>
                          <a:latin typeface="Meiryo" panose="020B0604030504040204" pitchFamily="34" charset="-128"/>
                          <a:ea typeface="Meiryo" panose="020B0604030504040204" pitchFamily="34" charset="-128"/>
                        </a:rPr>
                        <a:t>日</a:t>
                      </a:r>
                      <a:r>
                        <a:rPr kumimoji="1" lang="ja-JP" altLang="en-US" sz="1600" b="0" i="0" dirty="0">
                          <a:solidFill>
                            <a:schemeClr val="accent3"/>
                          </a:solidFill>
                          <a:latin typeface="Meiryo" panose="020B0604030504040204" pitchFamily="34" charset="-128"/>
                          <a:ea typeface="Meiryo" panose="020B0604030504040204" pitchFamily="34" charset="-128"/>
                        </a:rPr>
                        <a:t>～</a:t>
                      </a:r>
                      <a:r>
                        <a:rPr kumimoji="1" lang="en-US" altLang="ja-JP" sz="1600" b="0" i="0" dirty="0">
                          <a:solidFill>
                            <a:schemeClr val="accent3"/>
                          </a:solidFill>
                          <a:latin typeface="Meiryo" panose="020B0604030504040204" pitchFamily="34" charset="-128"/>
                          <a:ea typeface="Meiryo" panose="020B0604030504040204" pitchFamily="34" charset="-128"/>
                        </a:rPr>
                        <a:t>8</a:t>
                      </a:r>
                      <a:r>
                        <a:rPr kumimoji="1" lang="ja-JP" altLang="en-US" sz="1600" b="0" i="0">
                          <a:solidFill>
                            <a:schemeClr val="accent3"/>
                          </a:solidFill>
                          <a:latin typeface="Meiryo" panose="020B0604030504040204" pitchFamily="34" charset="-128"/>
                          <a:ea typeface="Meiryo" panose="020B0604030504040204" pitchFamily="34" charset="-128"/>
                        </a:rPr>
                        <a:t>月</a:t>
                      </a:r>
                      <a:r>
                        <a:rPr kumimoji="1" lang="en-US" altLang="ja-JP" sz="1600" b="0" i="0" dirty="0">
                          <a:solidFill>
                            <a:schemeClr val="accent3"/>
                          </a:solidFill>
                          <a:latin typeface="Meiryo" panose="020B0604030504040204" pitchFamily="34" charset="-128"/>
                          <a:ea typeface="Meiryo" panose="020B0604030504040204" pitchFamily="34" charset="-128"/>
                        </a:rPr>
                        <a:t>23</a:t>
                      </a:r>
                      <a:r>
                        <a:rPr kumimoji="1" lang="ja-JP" altLang="en-US" sz="1600" b="0" i="0">
                          <a:solidFill>
                            <a:schemeClr val="accent3"/>
                          </a:solidFill>
                          <a:latin typeface="Meiryo" panose="020B0604030504040204" pitchFamily="34" charset="-128"/>
                          <a:ea typeface="Meiryo" panose="020B0604030504040204" pitchFamily="34" charset="-128"/>
                        </a:rPr>
                        <a:t>日</a:t>
                      </a:r>
                      <a:r>
                        <a:rPr kumimoji="1" lang="ja-JP" altLang="en-US" sz="1600" b="0" i="0" dirty="0">
                          <a:solidFill>
                            <a:schemeClr val="accent3"/>
                          </a:solidFill>
                          <a:latin typeface="Meiryo" panose="020B0604030504040204" pitchFamily="34" charset="-128"/>
                          <a:ea typeface="Meiryo" panose="020B0604030504040204" pitchFamily="34" charset="-128"/>
                        </a:rPr>
                        <a:t>予定</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812588993"/>
                  </a:ext>
                </a:extLst>
              </a:tr>
              <a:tr h="499507">
                <a:tc>
                  <a:txBody>
                    <a:bodyPr/>
                    <a:lstStyle/>
                    <a:p>
                      <a:pPr algn="ctr"/>
                      <a:r>
                        <a:rPr kumimoji="1" lang="ja-JP" altLang="en-US" sz="1400" b="0" i="0" dirty="0">
                          <a:solidFill>
                            <a:schemeClr val="bg1"/>
                          </a:solidFill>
                          <a:latin typeface="Meiryo" panose="020B0604030504040204" pitchFamily="34" charset="-128"/>
                          <a:ea typeface="Meiryo" panose="020B0604030504040204" pitchFamily="34" charset="-128"/>
                        </a:rPr>
                        <a:t>特集コンテンツ</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tx1">
                        <a:lumMod val="50000"/>
                        <a:lumOff val="50000"/>
                      </a:schemeClr>
                    </a:solidFill>
                  </a:tcPr>
                </a:tc>
                <a:tc>
                  <a:txBody>
                    <a:bodyPr/>
                    <a:lstStyle/>
                    <a:p>
                      <a:pPr algn="ctr"/>
                      <a:r>
                        <a:rPr kumimoji="1" lang="ja-JP" altLang="en-US" sz="1600" b="0" i="0" dirty="0">
                          <a:solidFill>
                            <a:schemeClr val="accent3"/>
                          </a:solidFill>
                          <a:latin typeface="Meiryo" panose="020B0604030504040204" pitchFamily="34" charset="-128"/>
                          <a:ea typeface="Meiryo" panose="020B0604030504040204" pitchFamily="34" charset="-128"/>
                        </a:rPr>
                        <a:t>試合速報や日程など</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solidFill>
                      <a:schemeClr val="accent1"/>
                    </a:solidFill>
                  </a:tcPr>
                </a:tc>
                <a:extLst>
                  <a:ext uri="{0D108BD9-81ED-4DB2-BD59-A6C34878D82A}">
                    <a16:rowId xmlns:a16="http://schemas.microsoft.com/office/drawing/2014/main" val="3844986400"/>
                  </a:ext>
                </a:extLst>
              </a:tr>
              <a:tr h="499507">
                <a:tc>
                  <a:txBody>
                    <a:bodyPr/>
                    <a:lstStyle/>
                    <a:p>
                      <a:pPr algn="ctr"/>
                      <a:r>
                        <a:rPr kumimoji="1" lang="ja-JP" altLang="en-US" sz="1400" b="0" i="0">
                          <a:solidFill>
                            <a:schemeClr val="bg1"/>
                          </a:solidFill>
                          <a:latin typeface="Meiryo" panose="020B0604030504040204" pitchFamily="34" charset="-128"/>
                          <a:ea typeface="Meiryo" panose="020B0604030504040204" pitchFamily="34" charset="-128"/>
                        </a:rPr>
                        <a:t>デバイス</a:t>
                      </a:r>
                    </a:p>
                  </a:txBody>
                  <a:tcPr anchor="ctr">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solidFill>
                      <a:schemeClr val="tx1">
                        <a:lumMod val="50000"/>
                        <a:lumOff val="50000"/>
                      </a:schemeClr>
                    </a:solidFill>
                  </a:tcPr>
                </a:tc>
                <a:tc>
                  <a:txBody>
                    <a:bodyPr/>
                    <a:lstStyle/>
                    <a:p>
                      <a:pPr algn="ctr"/>
                      <a:r>
                        <a:rPr kumimoji="1" lang="ja-JP" altLang="en-US" sz="1600" b="0" i="0" dirty="0">
                          <a:solidFill>
                            <a:schemeClr val="accent3"/>
                          </a:solidFill>
                          <a:latin typeface="Meiryo" panose="020B0604030504040204" pitchFamily="34" charset="-128"/>
                          <a:ea typeface="Meiryo" panose="020B0604030504040204" pitchFamily="34" charset="-128"/>
                        </a:rPr>
                        <a:t>スポーツナビ</a:t>
                      </a:r>
                      <a:r>
                        <a:rPr kumimoji="1" lang="en" altLang="ja-JP" sz="1600" b="0" i="0" dirty="0">
                          <a:solidFill>
                            <a:schemeClr val="accent3"/>
                          </a:solidFill>
                          <a:latin typeface="Meiryo" panose="020B0604030504040204" pitchFamily="34" charset="-128"/>
                          <a:ea typeface="Meiryo" panose="020B0604030504040204" pitchFamily="34" charset="-128"/>
                        </a:rPr>
                        <a:t>PC / </a:t>
                      </a:r>
                      <a:r>
                        <a:rPr kumimoji="1" lang="ja-JP" altLang="en-US" sz="1600" b="0" i="0" dirty="0">
                          <a:solidFill>
                            <a:schemeClr val="accent3"/>
                          </a:solidFill>
                          <a:latin typeface="Meiryo" panose="020B0604030504040204" pitchFamily="34" charset="-128"/>
                          <a:ea typeface="Meiryo" panose="020B0604030504040204" pitchFamily="34" charset="-128"/>
                        </a:rPr>
                        <a:t>スマートフォン</a:t>
                      </a:r>
                    </a:p>
                  </a:txBody>
                  <a:tcPr anchor="ctr">
                    <a:lnL w="38100" cap="flat" cmpd="sng" algn="ctr">
                      <a:solidFill>
                        <a:schemeClr val="bg1"/>
                      </a:solidFill>
                      <a:prstDash val="solid"/>
                      <a:round/>
                      <a:headEnd type="none" w="med" len="med"/>
                      <a:tailEnd type="none" w="med" len="med"/>
                    </a:lnL>
                    <a:lnT w="38100" cap="flat" cmpd="sng" algn="ctr">
                      <a:solidFill>
                        <a:schemeClr val="bg1"/>
                      </a:solidFill>
                      <a:prstDash val="solid"/>
                      <a:round/>
                      <a:headEnd type="none" w="med" len="med"/>
                      <a:tailEnd type="none" w="med" len="med"/>
                    </a:lnT>
                    <a:solidFill>
                      <a:schemeClr val="accent1"/>
                    </a:solidFill>
                  </a:tcPr>
                </a:tc>
                <a:extLst>
                  <a:ext uri="{0D108BD9-81ED-4DB2-BD59-A6C34878D82A}">
                    <a16:rowId xmlns:a16="http://schemas.microsoft.com/office/drawing/2014/main" val="691224631"/>
                  </a:ext>
                </a:extLst>
              </a:tr>
            </a:tbl>
          </a:graphicData>
        </a:graphic>
      </p:graphicFrame>
      <p:sp>
        <p:nvSpPr>
          <p:cNvPr id="35" name="角丸四角形 18">
            <a:extLst>
              <a:ext uri="{FF2B5EF4-FFF2-40B4-BE49-F238E27FC236}">
                <a16:creationId xmlns:a16="http://schemas.microsoft.com/office/drawing/2014/main" id="{C6945A3C-15B5-6259-58C6-732F515E72A8}"/>
              </a:ext>
            </a:extLst>
          </p:cNvPr>
          <p:cNvSpPr>
            <a:spLocks noChangeAspect="1"/>
          </p:cNvSpPr>
          <p:nvPr/>
        </p:nvSpPr>
        <p:spPr>
          <a:xfrm>
            <a:off x="6096000" y="2788478"/>
            <a:ext cx="5616575" cy="892935"/>
          </a:xfrm>
          <a:prstGeom prst="roundRect">
            <a:avLst>
              <a:gd name="adj" fmla="val 50000"/>
            </a:avLst>
          </a:prstGeom>
          <a:solidFill>
            <a:schemeClr val="accent2"/>
          </a:solidFill>
          <a:ln w="9525">
            <a:noFill/>
          </a:ln>
          <a:effectLst>
            <a:outerShdw dist="38100" dir="2700000" algn="tl" rotWithShape="0">
              <a:schemeClr val="accent6"/>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r>
              <a:rPr kumimoji="1" lang="ja-JP" altLang="en-US" sz="1600" dirty="0">
                <a:solidFill>
                  <a:schemeClr val="accent6"/>
                </a:solidFill>
                <a:latin typeface="Meiryo" panose="020B0604030504040204" pitchFamily="34" charset="-128"/>
                <a:ea typeface="Meiryo" panose="020B0604030504040204" pitchFamily="34" charset="-128"/>
              </a:rPr>
              <a:t>全国の高校球児たちにとってアツい夏の戦いを</a:t>
            </a:r>
          </a:p>
          <a:p>
            <a:pPr algn="ctr">
              <a:lnSpc>
                <a:spcPct val="120000"/>
              </a:lnSpc>
            </a:pPr>
            <a:r>
              <a:rPr kumimoji="1" lang="en-US" altLang="ja-JP" sz="1600" dirty="0">
                <a:solidFill>
                  <a:schemeClr val="accent6"/>
                </a:solidFill>
                <a:latin typeface="Meiryo" panose="020B0604030504040204" pitchFamily="34" charset="-128"/>
                <a:ea typeface="Meiryo" panose="020B0604030504040204" pitchFamily="34" charset="-128"/>
              </a:rPr>
              <a:t>LIVE</a:t>
            </a:r>
            <a:r>
              <a:rPr kumimoji="1" lang="ja-JP" altLang="en-US" sz="1600" dirty="0">
                <a:solidFill>
                  <a:schemeClr val="accent6"/>
                </a:solidFill>
                <a:latin typeface="Meiryo" panose="020B0604030504040204" pitchFamily="34" charset="-128"/>
                <a:ea typeface="Meiryo" panose="020B0604030504040204" pitchFamily="34" charset="-128"/>
              </a:rPr>
              <a:t>配信で視聴可能</a:t>
            </a:r>
          </a:p>
        </p:txBody>
      </p:sp>
    </p:spTree>
    <p:extLst>
      <p:ext uri="{BB962C8B-B14F-4D97-AF65-F5344CB8AC3E}">
        <p14:creationId xmlns:p14="http://schemas.microsoft.com/office/powerpoint/2010/main" val="30185138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4D62E5D9-6FFF-E9A7-9259-083202653E3B}"/>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0A7F8D0C-3542-610C-9312-B7F58F11F663}"/>
              </a:ext>
            </a:extLst>
          </p:cNvPr>
          <p:cNvSpPr>
            <a:spLocks noGrp="1"/>
          </p:cNvSpPr>
          <p:nvPr>
            <p:ph type="body" sz="quarter" idx="18"/>
          </p:nvPr>
        </p:nvSpPr>
        <p:spPr/>
        <p:txBody>
          <a:bodyPr/>
          <a:lstStyle/>
          <a:p>
            <a:r>
              <a:rPr kumimoji="1" lang="en-US" altLang="ja-JP" dirty="0"/>
              <a:t>01</a:t>
            </a:r>
            <a:endParaRPr kumimoji="1" lang="ja-JP" altLang="en-US"/>
          </a:p>
        </p:txBody>
      </p:sp>
      <p:sp>
        <p:nvSpPr>
          <p:cNvPr id="5" name="テキスト プレースホルダー 4">
            <a:extLst>
              <a:ext uri="{FF2B5EF4-FFF2-40B4-BE49-F238E27FC236}">
                <a16:creationId xmlns:a16="http://schemas.microsoft.com/office/drawing/2014/main" id="{DEC93F95-FE5F-41A5-B791-827E4913392C}"/>
              </a:ext>
            </a:extLst>
          </p:cNvPr>
          <p:cNvSpPr>
            <a:spLocks noGrp="1"/>
          </p:cNvSpPr>
          <p:nvPr>
            <p:ph type="body" sz="quarter" idx="19"/>
          </p:nvPr>
        </p:nvSpPr>
        <p:spPr/>
        <p:txBody>
          <a:bodyPr/>
          <a:lstStyle/>
          <a:p>
            <a:r>
              <a:rPr kumimoji="1" lang="ja-JP" altLang="en-US" dirty="0"/>
              <a:t>スポーツナビの</a:t>
            </a:r>
            <a:endParaRPr kumimoji="1" lang="en-US" altLang="ja-JP" dirty="0"/>
          </a:p>
          <a:p>
            <a:r>
              <a:rPr kumimoji="1" lang="ja-JP" altLang="en-US" dirty="0"/>
              <a:t>ご紹介</a:t>
            </a:r>
          </a:p>
        </p:txBody>
      </p:sp>
      <p:grpSp>
        <p:nvGrpSpPr>
          <p:cNvPr id="43" name="グループ化 42">
            <a:extLst>
              <a:ext uri="{FF2B5EF4-FFF2-40B4-BE49-F238E27FC236}">
                <a16:creationId xmlns:a16="http://schemas.microsoft.com/office/drawing/2014/main" id="{85D6FD11-AA9D-3E68-85EF-D59EA3433FD4}"/>
              </a:ext>
            </a:extLst>
          </p:cNvPr>
          <p:cNvGrpSpPr>
            <a:grpSpLocks noChangeAspect="1"/>
          </p:cNvGrpSpPr>
          <p:nvPr/>
        </p:nvGrpSpPr>
        <p:grpSpPr>
          <a:xfrm>
            <a:off x="2272036" y="2862153"/>
            <a:ext cx="1332000" cy="1404849"/>
            <a:chOff x="2386831" y="2875067"/>
            <a:chExt cx="1185649" cy="1250494"/>
          </a:xfrm>
        </p:grpSpPr>
        <p:pic>
          <p:nvPicPr>
            <p:cNvPr id="34" name="グラフィックス 33" descr="野球のバットとボール 単色塗りつぶし">
              <a:extLst>
                <a:ext uri="{FF2B5EF4-FFF2-40B4-BE49-F238E27FC236}">
                  <a16:creationId xmlns:a16="http://schemas.microsoft.com/office/drawing/2014/main" id="{6890A7B3-A011-440B-A233-A7B88043DD7E}"/>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81414" y="3234495"/>
              <a:ext cx="891066" cy="891066"/>
            </a:xfrm>
            <a:prstGeom prst="rect">
              <a:avLst/>
            </a:prstGeom>
          </p:spPr>
        </p:pic>
        <p:pic>
          <p:nvPicPr>
            <p:cNvPr id="42" name="グラフィックス 41" descr="実行 単色塗りつぶし">
              <a:extLst>
                <a:ext uri="{FF2B5EF4-FFF2-40B4-BE49-F238E27FC236}">
                  <a16:creationId xmlns:a16="http://schemas.microsoft.com/office/drawing/2014/main" id="{E2DB7E87-52B0-93BB-0961-F15174620353}"/>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386831" y="2875067"/>
              <a:ext cx="815549" cy="815549"/>
            </a:xfrm>
            <a:prstGeom prst="rect">
              <a:avLst/>
            </a:prstGeom>
          </p:spPr>
        </p:pic>
      </p:grpSp>
    </p:spTree>
    <p:extLst>
      <p:ext uri="{BB962C8B-B14F-4D97-AF65-F5344CB8AC3E}">
        <p14:creationId xmlns:p14="http://schemas.microsoft.com/office/powerpoint/2010/main" val="23235919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65A0A83A-A7EF-9E2A-8CC3-F48B96DB7683}"/>
              </a:ext>
            </a:extLst>
          </p:cNvPr>
          <p:cNvSpPr>
            <a:spLocks noGrp="1"/>
          </p:cNvSpPr>
          <p:nvPr>
            <p:ph type="body" sz="quarter" idx="10"/>
          </p:nvPr>
        </p:nvSpPr>
        <p:spPr/>
        <p:txBody>
          <a:bodyPr/>
          <a:lstStyle/>
          <a:p>
            <a:r>
              <a:rPr kumimoji="1" lang="ja-JP" altLang="en-US" dirty="0"/>
              <a:t>スポーツナビとは</a:t>
            </a:r>
          </a:p>
        </p:txBody>
      </p:sp>
      <p:sp>
        <p:nvSpPr>
          <p:cNvPr id="4" name="テキスト ボックス 37">
            <a:extLst>
              <a:ext uri="{FF2B5EF4-FFF2-40B4-BE49-F238E27FC236}">
                <a16:creationId xmlns:a16="http://schemas.microsoft.com/office/drawing/2014/main" id="{441866B9-E3FB-91C6-B4C2-EF90D8284246}"/>
              </a:ext>
            </a:extLst>
          </p:cNvPr>
          <p:cNvSpPr txBox="1"/>
          <p:nvPr/>
        </p:nvSpPr>
        <p:spPr bwMode="auto">
          <a:xfrm>
            <a:off x="9342348" y="2914122"/>
            <a:ext cx="2111671" cy="246221"/>
          </a:xfrm>
          <a:prstGeom prst="rect">
            <a:avLst/>
          </a:prstGeom>
          <a:noFill/>
          <a:ln w="9525">
            <a:noFill/>
            <a:miter lim="800000"/>
            <a:headEnd/>
            <a:tailEnd/>
          </a:ln>
        </p:spPr>
        <p:txBody>
          <a:bodyPr vert="horz" wrap="square" lIns="108000" tIns="0" rIns="108000" bIns="0" rtlCol="0" anchor="ctr" anchorCtr="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895350" eaLnBrk="0" hangingPunct="0"/>
            <a:r>
              <a:rPr kumimoji="1" lang="ja-JP" altLang="en-US" sz="1600" b="1"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野球速報アプリ</a:t>
            </a:r>
          </a:p>
        </p:txBody>
      </p:sp>
      <p:sp>
        <p:nvSpPr>
          <p:cNvPr id="5" name="正方形/長方形 4">
            <a:extLst>
              <a:ext uri="{FF2B5EF4-FFF2-40B4-BE49-F238E27FC236}">
                <a16:creationId xmlns:a16="http://schemas.microsoft.com/office/drawing/2014/main" id="{CFFD76E7-98D6-8065-4846-638CE9FEC256}"/>
              </a:ext>
            </a:extLst>
          </p:cNvPr>
          <p:cNvSpPr/>
          <p:nvPr/>
        </p:nvSpPr>
        <p:spPr>
          <a:xfrm>
            <a:off x="5425349" y="2885017"/>
            <a:ext cx="2393093" cy="338554"/>
          </a:xfrm>
          <a:prstGeom prst="rect">
            <a:avLst/>
          </a:prstGeom>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defTabSz="895350" eaLnBrk="0" hangingPunct="0"/>
            <a:r>
              <a:rPr lang="ja-JP" altLang="en-US" sz="1600" b="1"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スポーツナビアプリ</a:t>
            </a:r>
          </a:p>
        </p:txBody>
      </p:sp>
      <p:sp>
        <p:nvSpPr>
          <p:cNvPr id="6" name="テキスト ボックス 63">
            <a:extLst>
              <a:ext uri="{FF2B5EF4-FFF2-40B4-BE49-F238E27FC236}">
                <a16:creationId xmlns:a16="http://schemas.microsoft.com/office/drawing/2014/main" id="{B53DCDE7-3ED9-D481-65D3-A5381B3A388A}"/>
              </a:ext>
            </a:extLst>
          </p:cNvPr>
          <p:cNvSpPr txBox="1"/>
          <p:nvPr/>
        </p:nvSpPr>
        <p:spPr bwMode="auto">
          <a:xfrm>
            <a:off x="5043335" y="2277979"/>
            <a:ext cx="2699615" cy="677108"/>
          </a:xfrm>
          <a:prstGeom prst="rect">
            <a:avLst/>
          </a:prstGeom>
          <a:noFill/>
          <a:ln w="9525">
            <a:noFill/>
            <a:miter lim="800000"/>
            <a:headEnd/>
            <a:tailEnd/>
          </a:ln>
        </p:spPr>
        <p:txBody>
          <a:bodyPr vert="horz" wrap="square" lIns="108000" tIns="0" rIns="108000" bIns="0" rtlCol="0" anchor="ctr" anchorCtr="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defTabSz="895350" eaLnBrk="0" hangingPunct="0"/>
            <a:r>
              <a:rPr lang="en-US" altLang="ja-JP" sz="44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700</a:t>
            </a:r>
            <a:r>
              <a:rPr kumimoji="1" lang="ja-JP" altLang="en-US" sz="28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万</a:t>
            </a:r>
            <a:r>
              <a:rPr kumimoji="1" lang="en-US" altLang="ja-JP"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DL</a:t>
            </a:r>
            <a:endParaRPr kumimoji="1" lang="ja-JP" altLang="en-US"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7" name="グループ化 6">
            <a:extLst>
              <a:ext uri="{FF2B5EF4-FFF2-40B4-BE49-F238E27FC236}">
                <a16:creationId xmlns:a16="http://schemas.microsoft.com/office/drawing/2014/main" id="{7D7D62C0-39F7-E20D-AE4B-741D6BC00C06}"/>
              </a:ext>
            </a:extLst>
          </p:cNvPr>
          <p:cNvGrpSpPr/>
          <p:nvPr/>
        </p:nvGrpSpPr>
        <p:grpSpPr>
          <a:xfrm>
            <a:off x="4395103" y="2301403"/>
            <a:ext cx="842536" cy="810005"/>
            <a:chOff x="4552483" y="1749673"/>
            <a:chExt cx="954504" cy="931465"/>
          </a:xfrm>
        </p:grpSpPr>
        <p:sp>
          <p:nvSpPr>
            <p:cNvPr id="8" name="角丸四角形 46">
              <a:extLst>
                <a:ext uri="{FF2B5EF4-FFF2-40B4-BE49-F238E27FC236}">
                  <a16:creationId xmlns:a16="http://schemas.microsoft.com/office/drawing/2014/main" id="{7ED94903-4FFE-7878-5D65-4E6E4A065DD1}"/>
                </a:ext>
              </a:extLst>
            </p:cNvPr>
            <p:cNvSpPr/>
            <p:nvPr/>
          </p:nvSpPr>
          <p:spPr>
            <a:xfrm>
              <a:off x="4552483" y="1749673"/>
              <a:ext cx="954504" cy="931465"/>
            </a:xfrm>
            <a:prstGeom prst="roundRect">
              <a:avLst>
                <a:gd name="adj" fmla="val 22670"/>
              </a:avLst>
            </a:prstGeom>
            <a:solidFill>
              <a:sysClr val="windowText" lastClr="000000"/>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sysClr val="window" lastClr="FFFFFF"/>
                </a:solidFill>
                <a:effectLst/>
                <a:uLnTx/>
                <a:uFillTx/>
                <a:latin typeface="Yu Gothic" panose="020F0502020204030204"/>
                <a:ea typeface="Yu Gothic" panose="020B0400000000000000" pitchFamily="50" charset="-128"/>
                <a:cs typeface="+mn-cs"/>
              </a:endParaRPr>
            </a:p>
          </p:txBody>
        </p:sp>
        <p:pic>
          <p:nvPicPr>
            <p:cNvPr id="9" name="図 8">
              <a:extLst>
                <a:ext uri="{FF2B5EF4-FFF2-40B4-BE49-F238E27FC236}">
                  <a16:creationId xmlns:a16="http://schemas.microsoft.com/office/drawing/2014/main" id="{1F8DFAF1-D02D-22C5-F857-7692EC6DBCCF}"/>
                </a:ext>
              </a:extLst>
            </p:cNvPr>
            <p:cNvPicPr>
              <a:picLocks noChangeAspect="1"/>
            </p:cNvPicPr>
            <p:nvPr/>
          </p:nvPicPr>
          <p:blipFill>
            <a:blip r:embed="rId3"/>
            <a:stretch>
              <a:fillRect/>
            </a:stretch>
          </p:blipFill>
          <p:spPr>
            <a:xfrm>
              <a:off x="4584441" y="1957067"/>
              <a:ext cx="890587" cy="516676"/>
            </a:xfrm>
            <a:prstGeom prst="rect">
              <a:avLst/>
            </a:prstGeom>
          </p:spPr>
        </p:pic>
      </p:grpSp>
      <p:grpSp>
        <p:nvGrpSpPr>
          <p:cNvPr id="10" name="グループ化 9">
            <a:extLst>
              <a:ext uri="{FF2B5EF4-FFF2-40B4-BE49-F238E27FC236}">
                <a16:creationId xmlns:a16="http://schemas.microsoft.com/office/drawing/2014/main" id="{ED104E51-5E74-F15D-C41C-240368CF050B}"/>
              </a:ext>
            </a:extLst>
          </p:cNvPr>
          <p:cNvGrpSpPr/>
          <p:nvPr/>
        </p:nvGrpSpPr>
        <p:grpSpPr>
          <a:xfrm>
            <a:off x="8404189" y="2307363"/>
            <a:ext cx="883869" cy="839496"/>
            <a:chOff x="8212138" y="1700181"/>
            <a:chExt cx="954504" cy="931465"/>
          </a:xfrm>
        </p:grpSpPr>
        <p:sp>
          <p:nvSpPr>
            <p:cNvPr id="11" name="角丸四角形 43">
              <a:extLst>
                <a:ext uri="{FF2B5EF4-FFF2-40B4-BE49-F238E27FC236}">
                  <a16:creationId xmlns:a16="http://schemas.microsoft.com/office/drawing/2014/main" id="{E553E786-6393-611A-035F-C0527D643ABE}"/>
                </a:ext>
              </a:extLst>
            </p:cNvPr>
            <p:cNvSpPr/>
            <p:nvPr/>
          </p:nvSpPr>
          <p:spPr>
            <a:xfrm>
              <a:off x="8212138" y="1700181"/>
              <a:ext cx="954504" cy="931465"/>
            </a:xfrm>
            <a:prstGeom prst="roundRect">
              <a:avLst>
                <a:gd name="adj" fmla="val 22670"/>
              </a:avLst>
            </a:prstGeom>
            <a:solidFill>
              <a:sysClr val="windowText" lastClr="000000"/>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600" b="0" i="0" u="none" strike="noStrike" kern="1200" cap="none" spc="0" normalizeH="0" baseline="0" noProof="0">
                <a:ln>
                  <a:noFill/>
                </a:ln>
                <a:solidFill>
                  <a:sysClr val="window" lastClr="FFFFFF"/>
                </a:solidFill>
                <a:effectLst/>
                <a:uLnTx/>
                <a:uFillTx/>
                <a:latin typeface="Yu Gothic" panose="020F0502020204030204"/>
                <a:ea typeface="Yu Gothic" panose="020B0400000000000000" pitchFamily="50" charset="-128"/>
                <a:cs typeface="+mn-cs"/>
              </a:endParaRPr>
            </a:p>
          </p:txBody>
        </p:sp>
        <p:pic>
          <p:nvPicPr>
            <p:cNvPr id="12" name="図 11">
              <a:extLst>
                <a:ext uri="{FF2B5EF4-FFF2-40B4-BE49-F238E27FC236}">
                  <a16:creationId xmlns:a16="http://schemas.microsoft.com/office/drawing/2014/main" id="{49D0DC5C-EF6D-15D8-BAFA-FB62D6161BFD}"/>
                </a:ext>
              </a:extLst>
            </p:cNvPr>
            <p:cNvPicPr>
              <a:picLocks noChangeAspect="1"/>
            </p:cNvPicPr>
            <p:nvPr/>
          </p:nvPicPr>
          <p:blipFill>
            <a:blip r:embed="rId4"/>
            <a:stretch>
              <a:fillRect/>
            </a:stretch>
          </p:blipFill>
          <p:spPr>
            <a:xfrm>
              <a:off x="8385221" y="1792150"/>
              <a:ext cx="621402" cy="605944"/>
            </a:xfrm>
            <a:prstGeom prst="rect">
              <a:avLst/>
            </a:prstGeom>
          </p:spPr>
        </p:pic>
        <p:pic>
          <p:nvPicPr>
            <p:cNvPr id="13" name="図 12">
              <a:extLst>
                <a:ext uri="{FF2B5EF4-FFF2-40B4-BE49-F238E27FC236}">
                  <a16:creationId xmlns:a16="http://schemas.microsoft.com/office/drawing/2014/main" id="{9FF5E916-1DEE-638D-8E1D-710A0151930C}"/>
                </a:ext>
              </a:extLst>
            </p:cNvPr>
            <p:cNvPicPr>
              <a:picLocks noChangeAspect="1"/>
            </p:cNvPicPr>
            <p:nvPr/>
          </p:nvPicPr>
          <p:blipFill>
            <a:blip r:embed="rId5"/>
            <a:stretch>
              <a:fillRect/>
            </a:stretch>
          </p:blipFill>
          <p:spPr>
            <a:xfrm>
              <a:off x="8292061" y="2401954"/>
              <a:ext cx="804522" cy="157552"/>
            </a:xfrm>
            <a:prstGeom prst="rect">
              <a:avLst/>
            </a:prstGeom>
          </p:spPr>
        </p:pic>
      </p:grpSp>
      <p:sp>
        <p:nvSpPr>
          <p:cNvPr id="14" name="テキスト ボックス 65">
            <a:extLst>
              <a:ext uri="{FF2B5EF4-FFF2-40B4-BE49-F238E27FC236}">
                <a16:creationId xmlns:a16="http://schemas.microsoft.com/office/drawing/2014/main" id="{A69181A2-5E2E-3FAC-15C6-8EA48D449CD9}"/>
              </a:ext>
            </a:extLst>
          </p:cNvPr>
          <p:cNvSpPr txBox="1"/>
          <p:nvPr/>
        </p:nvSpPr>
        <p:spPr bwMode="auto">
          <a:xfrm>
            <a:off x="9055401" y="2260716"/>
            <a:ext cx="2824142" cy="677108"/>
          </a:xfrm>
          <a:prstGeom prst="rect">
            <a:avLst/>
          </a:prstGeom>
          <a:noFill/>
          <a:ln w="9525">
            <a:noFill/>
            <a:miter lim="800000"/>
            <a:headEnd/>
            <a:tailEnd/>
          </a:ln>
        </p:spPr>
        <p:txBody>
          <a:bodyPr vert="horz" wrap="square" lIns="108000" tIns="0" rIns="108000" bIns="0" rtlCol="0" anchor="ctr" anchorCtr="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defTabSz="895350" eaLnBrk="0" hangingPunct="0"/>
            <a:r>
              <a:rPr lang="en-US" altLang="ja-JP" sz="44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1000</a:t>
            </a:r>
            <a:r>
              <a:rPr lang="ja-JP" altLang="en-US" sz="2800" b="1" kern="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万</a:t>
            </a:r>
            <a:r>
              <a:rPr kumimoji="1" lang="en-US" altLang="ja-JP"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DL</a:t>
            </a:r>
            <a:endParaRPr kumimoji="1" lang="ja-JP" altLang="en-US" sz="2800" kern="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7" name="Picture 4" descr="https://s.yimg.jp/images/sports/app/baceball/npb/2019/promotion/img/contents_img_02.png">
            <a:extLst>
              <a:ext uri="{FF2B5EF4-FFF2-40B4-BE49-F238E27FC236}">
                <a16:creationId xmlns:a16="http://schemas.microsoft.com/office/drawing/2014/main" id="{C67A6570-D1CC-8504-B047-2DBC2D7224D4}"/>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509420" y="4769287"/>
            <a:ext cx="1203155" cy="1737890"/>
          </a:xfrm>
          <a:prstGeom prst="rect">
            <a:avLst/>
          </a:prstGeom>
          <a:noFill/>
          <a:ln>
            <a:solidFill>
              <a:sysClr val="window" lastClr="FFFFFF"/>
            </a:solidFill>
          </a:ln>
          <a:extLst>
            <a:ext uri="{909E8E84-426E-40DD-AFC4-6F175D3DCCD1}">
              <a14:hiddenFill xmlns:a14="http://schemas.microsoft.com/office/drawing/2010/main">
                <a:solidFill>
                  <a:srgbClr val="FFFFFF"/>
                </a:solidFill>
              </a14:hiddenFill>
            </a:ext>
          </a:extLst>
        </p:spPr>
      </p:pic>
      <p:pic>
        <p:nvPicPr>
          <p:cNvPr id="18" name="Picture 2" descr="https://s.yimg.jp/images/sports/app/baceball/npb/2019/promotion/img/contents_img_01.png">
            <a:extLst>
              <a:ext uri="{FF2B5EF4-FFF2-40B4-BE49-F238E27FC236}">
                <a16:creationId xmlns:a16="http://schemas.microsoft.com/office/drawing/2014/main" id="{8D88DEE9-C632-1577-A33E-7D55A8EAFA9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513295" y="4573795"/>
            <a:ext cx="1206393" cy="1742568"/>
          </a:xfrm>
          <a:prstGeom prst="rect">
            <a:avLst/>
          </a:prstGeom>
          <a:noFill/>
          <a:ln>
            <a:solidFill>
              <a:sysClr val="window" lastClr="FFFFFF"/>
            </a:solidFill>
          </a:ln>
          <a:extLst>
            <a:ext uri="{909E8E84-426E-40DD-AFC4-6F175D3DCCD1}">
              <a14:hiddenFill xmlns:a14="http://schemas.microsoft.com/office/drawing/2010/main">
                <a:solidFill>
                  <a:srgbClr val="FFFFFF"/>
                </a:solidFill>
              </a14:hiddenFill>
            </a:ext>
          </a:extLst>
        </p:spPr>
      </p:pic>
      <p:pic>
        <p:nvPicPr>
          <p:cNvPr id="19" name="Picture 6" descr="https://s.yimg.jp/images/sports/app/baceball/npb/2019/promotion/img/contents_img_05.png">
            <a:extLst>
              <a:ext uri="{FF2B5EF4-FFF2-40B4-BE49-F238E27FC236}">
                <a16:creationId xmlns:a16="http://schemas.microsoft.com/office/drawing/2014/main" id="{BB520D44-B6F5-1C46-D212-AD1313A00C8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298085" y="4323719"/>
            <a:ext cx="1204063" cy="1739202"/>
          </a:xfrm>
          <a:prstGeom prst="rect">
            <a:avLst/>
          </a:prstGeom>
          <a:noFill/>
          <a:ln>
            <a:solidFill>
              <a:sysClr val="window" lastClr="FFFFFF"/>
            </a:solidFill>
          </a:ln>
          <a:extLst>
            <a:ext uri="{909E8E84-426E-40DD-AFC4-6F175D3DCCD1}">
              <a14:hiddenFill xmlns:a14="http://schemas.microsoft.com/office/drawing/2010/main">
                <a:solidFill>
                  <a:srgbClr val="FFFFFF"/>
                </a:solidFill>
              </a14:hiddenFill>
            </a:ext>
          </a:extLst>
        </p:spPr>
      </p:pic>
      <p:sp>
        <p:nvSpPr>
          <p:cNvPr id="20" name="正方形/長方形 19">
            <a:extLst>
              <a:ext uri="{FF2B5EF4-FFF2-40B4-BE49-F238E27FC236}">
                <a16:creationId xmlns:a16="http://schemas.microsoft.com/office/drawing/2014/main" id="{47E115BA-1E1A-98EF-C197-9D757E889299}"/>
              </a:ext>
            </a:extLst>
          </p:cNvPr>
          <p:cNvSpPr/>
          <p:nvPr/>
        </p:nvSpPr>
        <p:spPr>
          <a:xfrm>
            <a:off x="8410245" y="3294184"/>
            <a:ext cx="3480192" cy="1077218"/>
          </a:xfrm>
          <a:prstGeom prst="rect">
            <a:avLst/>
          </a:prstGeom>
          <a:noFill/>
        </p:spPr>
        <p:txBody>
          <a:bodyPr wrap="square">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更新スピードが速い！</a:t>
            </a:r>
            <a:endParaRPr kumimoji="1" lang="en-US" alt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情報が詳しい！</a:t>
            </a:r>
            <a:endParaRPr kumimoji="1" lang="en-US" alt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ビジュアル画面が見やすい！</a:t>
            </a:r>
            <a:endParaRPr kumimoji="1" lang="en-US" altLang="ja-JP"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1" lang="ja-JP" altLang="en-US" sz="1600" b="1" i="0" u="none" strike="noStrike" kern="1200" cap="none" spc="0" normalizeH="0" baseline="0" noProof="0" dirty="0">
                <a:ln>
                  <a:noFill/>
                </a:ln>
                <a:solidFill>
                  <a:schemeClr val="accent3"/>
                </a:solidFill>
                <a:effectLst/>
                <a:uLnTx/>
                <a:uFillTx/>
                <a:latin typeface="メイリオ" panose="020B0604030504040204" pitchFamily="50" charset="-128"/>
                <a:ea typeface="メイリオ" panose="020B0604030504040204" pitchFamily="50" charset="-128"/>
                <a:cs typeface="メイリオ" panose="020B0604030504040204" pitchFamily="50" charset="-128"/>
              </a:rPr>
              <a:t>高校野球や侍ジャパンも速報！</a:t>
            </a:r>
          </a:p>
        </p:txBody>
      </p:sp>
      <p:sp>
        <p:nvSpPr>
          <p:cNvPr id="21" name="テキスト ボックス 75">
            <a:extLst>
              <a:ext uri="{FF2B5EF4-FFF2-40B4-BE49-F238E27FC236}">
                <a16:creationId xmlns:a16="http://schemas.microsoft.com/office/drawing/2014/main" id="{4D1E60FD-F594-BCF8-BEA9-AE8C38C7382F}"/>
              </a:ext>
            </a:extLst>
          </p:cNvPr>
          <p:cNvSpPr txBox="1"/>
          <p:nvPr/>
        </p:nvSpPr>
        <p:spPr>
          <a:xfrm>
            <a:off x="1629673" y="4390651"/>
            <a:ext cx="1796180" cy="2616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パソコン版スポーツナビ</a:t>
            </a:r>
            <a:endParaRPr kumimoji="1"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2" name="テキスト ボックス 76">
            <a:extLst>
              <a:ext uri="{FF2B5EF4-FFF2-40B4-BE49-F238E27FC236}">
                <a16:creationId xmlns:a16="http://schemas.microsoft.com/office/drawing/2014/main" id="{1C322C3F-9871-11E4-4C2F-DBB06A923DCC}"/>
              </a:ext>
            </a:extLst>
          </p:cNvPr>
          <p:cNvSpPr txBox="1"/>
          <p:nvPr/>
        </p:nvSpPr>
        <p:spPr>
          <a:xfrm>
            <a:off x="1246948" y="1983215"/>
            <a:ext cx="2973980" cy="2616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スマートフォン版スポーツナビ</a:t>
            </a:r>
            <a:endParaRPr kumimoji="1" lang="ja-JP" altLang="en-US" sz="11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3" name="テキスト ボックス 21">
            <a:extLst>
              <a:ext uri="{FF2B5EF4-FFF2-40B4-BE49-F238E27FC236}">
                <a16:creationId xmlns:a16="http://schemas.microsoft.com/office/drawing/2014/main" id="{042D978C-A94D-551D-23C5-929B2E8A137B}"/>
              </a:ext>
            </a:extLst>
          </p:cNvPr>
          <p:cNvSpPr txBox="1"/>
          <p:nvPr/>
        </p:nvSpPr>
        <p:spPr>
          <a:xfrm>
            <a:off x="7458183" y="2225831"/>
            <a:ext cx="325730" cy="261610"/>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50" dirty="0">
                <a:solidFill>
                  <a:schemeClr val="accent3"/>
                </a:solidFill>
                <a:latin typeface="メイリオ" panose="020B0604030504040204" pitchFamily="50" charset="-128"/>
                <a:ea typeface="メイリオ" panose="020B0604030504040204" pitchFamily="50" charset="-128"/>
              </a:rPr>
              <a:t>※</a:t>
            </a:r>
            <a:endParaRPr kumimoji="1" lang="ja-JP" altLang="en-US" sz="1050" dirty="0">
              <a:solidFill>
                <a:schemeClr val="accent3"/>
              </a:solidFill>
              <a:latin typeface="メイリオ" panose="020B0604030504040204" pitchFamily="50" charset="-128"/>
              <a:ea typeface="メイリオ" panose="020B0604030504040204" pitchFamily="50" charset="-128"/>
            </a:endParaRPr>
          </a:p>
        </p:txBody>
      </p:sp>
      <p:sp>
        <p:nvSpPr>
          <p:cNvPr id="24" name="テキスト ボックス 77">
            <a:extLst>
              <a:ext uri="{FF2B5EF4-FFF2-40B4-BE49-F238E27FC236}">
                <a16:creationId xmlns:a16="http://schemas.microsoft.com/office/drawing/2014/main" id="{347FB5A5-D5F6-BC6D-1645-0C5DACF09AF9}"/>
              </a:ext>
            </a:extLst>
          </p:cNvPr>
          <p:cNvSpPr txBox="1"/>
          <p:nvPr/>
        </p:nvSpPr>
        <p:spPr>
          <a:xfrm>
            <a:off x="11514647" y="2232796"/>
            <a:ext cx="420055" cy="2616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kumimoji="1" lang="en-US" altLang="ja-JP" sz="1050" dirty="0">
                <a:solidFill>
                  <a:schemeClr val="accent3"/>
                </a:solidFill>
                <a:latin typeface="メイリオ" panose="020B0604030504040204" pitchFamily="50" charset="-128"/>
                <a:ea typeface="メイリオ" panose="020B0604030504040204" pitchFamily="50" charset="-128"/>
              </a:rPr>
              <a:t>※</a:t>
            </a:r>
            <a:endParaRPr kumimoji="1" lang="ja-JP" altLang="en-US" sz="1050" dirty="0">
              <a:solidFill>
                <a:schemeClr val="accent3"/>
              </a:solidFill>
              <a:latin typeface="メイリオ" panose="020B0604030504040204" pitchFamily="50" charset="-128"/>
              <a:ea typeface="メイリオ" panose="020B0604030504040204" pitchFamily="50" charset="-128"/>
            </a:endParaRPr>
          </a:p>
        </p:txBody>
      </p:sp>
      <p:grpSp>
        <p:nvGrpSpPr>
          <p:cNvPr id="37" name="グループ化 36">
            <a:extLst>
              <a:ext uri="{FF2B5EF4-FFF2-40B4-BE49-F238E27FC236}">
                <a16:creationId xmlns:a16="http://schemas.microsoft.com/office/drawing/2014/main" id="{3A64D5B9-F01D-2E3E-3A65-4749C4677416}"/>
              </a:ext>
            </a:extLst>
          </p:cNvPr>
          <p:cNvGrpSpPr/>
          <p:nvPr/>
        </p:nvGrpSpPr>
        <p:grpSpPr>
          <a:xfrm>
            <a:off x="966339" y="4597868"/>
            <a:ext cx="3045086" cy="1798158"/>
            <a:chOff x="176509" y="1850889"/>
            <a:chExt cx="3863800" cy="2545134"/>
          </a:xfrm>
        </p:grpSpPr>
        <p:pic>
          <p:nvPicPr>
            <p:cNvPr id="15" name="図 14">
              <a:extLst>
                <a:ext uri="{FF2B5EF4-FFF2-40B4-BE49-F238E27FC236}">
                  <a16:creationId xmlns:a16="http://schemas.microsoft.com/office/drawing/2014/main" id="{7B20983E-7075-5188-F025-5F2D609E4FFA}"/>
                </a:ext>
              </a:extLst>
            </p:cNvPr>
            <p:cNvPicPr>
              <a:picLocks noChangeAspect="1"/>
            </p:cNvPicPr>
            <p:nvPr/>
          </p:nvPicPr>
          <p:blipFill>
            <a:blip r:embed="rId9"/>
            <a:stretch>
              <a:fillRect/>
            </a:stretch>
          </p:blipFill>
          <p:spPr>
            <a:xfrm>
              <a:off x="176509" y="1850889"/>
              <a:ext cx="3863800" cy="2545134"/>
            </a:xfrm>
            <a:prstGeom prst="rect">
              <a:avLst/>
            </a:prstGeom>
          </p:spPr>
        </p:pic>
        <p:sp>
          <p:nvSpPr>
            <p:cNvPr id="16" name="正方形/長方形 15">
              <a:extLst>
                <a:ext uri="{FF2B5EF4-FFF2-40B4-BE49-F238E27FC236}">
                  <a16:creationId xmlns:a16="http://schemas.microsoft.com/office/drawing/2014/main" id="{41810C14-58A4-8E44-9FC8-4FAE055ED8FD}"/>
                </a:ext>
              </a:extLst>
            </p:cNvPr>
            <p:cNvSpPr/>
            <p:nvPr/>
          </p:nvSpPr>
          <p:spPr>
            <a:xfrm>
              <a:off x="2661697" y="2445677"/>
              <a:ext cx="977181" cy="750035"/>
            </a:xfrm>
            <a:prstGeom prst="rect">
              <a:avLst/>
            </a:prstGeom>
            <a:pattFill prst="lgCheck">
              <a:fgClr>
                <a:sysClr val="window" lastClr="FFFFFF">
                  <a:lumMod val="85000"/>
                </a:sysClr>
              </a:fgClr>
              <a:bgClr>
                <a:sysClr val="window" lastClr="FFFFFF"/>
              </a:bgClr>
            </a:pattFill>
            <a:ln w="12700" cap="flat" cmpd="sng" algn="ctr">
              <a:solidFill>
                <a:sysClr val="window" lastClr="FFFFFF">
                  <a:lumMod val="85000"/>
                </a:sysClr>
              </a:solid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Yu Gothic" panose="020F0502020204030204"/>
                <a:ea typeface="Yu Gothic" panose="020B0400000000000000" pitchFamily="50" charset="-128"/>
                <a:cs typeface="+mn-cs"/>
              </a:endParaRPr>
            </a:p>
          </p:txBody>
        </p:sp>
        <p:pic>
          <p:nvPicPr>
            <p:cNvPr id="25" name="図 24">
              <a:extLst>
                <a:ext uri="{FF2B5EF4-FFF2-40B4-BE49-F238E27FC236}">
                  <a16:creationId xmlns:a16="http://schemas.microsoft.com/office/drawing/2014/main" id="{EC827205-37A5-BBF6-E476-A21C62782809}"/>
                </a:ext>
              </a:extLst>
            </p:cNvPr>
            <p:cNvPicPr>
              <a:picLocks noChangeAspect="1"/>
            </p:cNvPicPr>
            <p:nvPr/>
          </p:nvPicPr>
          <p:blipFill rotWithShape="1">
            <a:blip r:embed="rId10"/>
            <a:srcRect b="23623"/>
            <a:stretch/>
          </p:blipFill>
          <p:spPr>
            <a:xfrm>
              <a:off x="536333" y="2054124"/>
              <a:ext cx="3106009" cy="2043853"/>
            </a:xfrm>
            <a:prstGeom prst="rect">
              <a:avLst/>
            </a:prstGeom>
          </p:spPr>
        </p:pic>
      </p:grpSp>
      <p:grpSp>
        <p:nvGrpSpPr>
          <p:cNvPr id="38" name="グループ化 37">
            <a:extLst>
              <a:ext uri="{FF2B5EF4-FFF2-40B4-BE49-F238E27FC236}">
                <a16:creationId xmlns:a16="http://schemas.microsoft.com/office/drawing/2014/main" id="{9768ABB8-556C-DA55-0425-671C68A1C10A}"/>
              </a:ext>
            </a:extLst>
          </p:cNvPr>
          <p:cNvGrpSpPr/>
          <p:nvPr/>
        </p:nvGrpSpPr>
        <p:grpSpPr>
          <a:xfrm>
            <a:off x="1908142" y="2111890"/>
            <a:ext cx="1239243" cy="2350244"/>
            <a:chOff x="2630304" y="3703365"/>
            <a:chExt cx="1736165" cy="3128045"/>
          </a:xfrm>
        </p:grpSpPr>
        <p:pic>
          <p:nvPicPr>
            <p:cNvPr id="26" name="図 25">
              <a:extLst>
                <a:ext uri="{FF2B5EF4-FFF2-40B4-BE49-F238E27FC236}">
                  <a16:creationId xmlns:a16="http://schemas.microsoft.com/office/drawing/2014/main" id="{391A25D1-FD04-6D69-8530-98B3CE54F3BB}"/>
                </a:ext>
              </a:extLst>
            </p:cNvPr>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2630304" y="3703365"/>
              <a:ext cx="1736165" cy="3128045"/>
            </a:xfrm>
            <a:prstGeom prst="rect">
              <a:avLst/>
            </a:prstGeom>
          </p:spPr>
        </p:pic>
        <p:pic>
          <p:nvPicPr>
            <p:cNvPr id="27" name="図 26">
              <a:extLst>
                <a:ext uri="{FF2B5EF4-FFF2-40B4-BE49-F238E27FC236}">
                  <a16:creationId xmlns:a16="http://schemas.microsoft.com/office/drawing/2014/main" id="{128DF538-48A9-90A0-C536-AE43681729EB}"/>
                </a:ext>
              </a:extLst>
            </p:cNvPr>
            <p:cNvPicPr>
              <a:picLocks noChangeAspect="1"/>
            </p:cNvPicPr>
            <p:nvPr/>
          </p:nvPicPr>
          <p:blipFill rotWithShape="1">
            <a:blip r:embed="rId12"/>
            <a:srcRect b="12107"/>
            <a:stretch/>
          </p:blipFill>
          <p:spPr>
            <a:xfrm>
              <a:off x="2843031" y="4159705"/>
              <a:ext cx="1183135" cy="2077607"/>
            </a:xfrm>
            <a:prstGeom prst="rect">
              <a:avLst/>
            </a:prstGeom>
          </p:spPr>
        </p:pic>
      </p:grpSp>
      <p:pic>
        <p:nvPicPr>
          <p:cNvPr id="28" name="図 8" descr="グラフィカル ユーザー インターフェイス, テキスト, アプリケーション&#10;&#10;説明は自動で生成されたものです">
            <a:extLst>
              <a:ext uri="{FF2B5EF4-FFF2-40B4-BE49-F238E27FC236}">
                <a16:creationId xmlns:a16="http://schemas.microsoft.com/office/drawing/2014/main" id="{6A207F26-5267-E17B-3FB4-273EEA90821A}"/>
              </a:ext>
            </a:extLst>
          </p:cNvPr>
          <p:cNvPicPr>
            <a:picLocks noChangeAspect="1"/>
          </p:cNvPicPr>
          <p:nvPr/>
        </p:nvPicPr>
        <p:blipFill>
          <a:blip r:embed="rId13"/>
          <a:stretch>
            <a:fillRect/>
          </a:stretch>
        </p:blipFill>
        <p:spPr>
          <a:xfrm>
            <a:off x="6543180" y="4971632"/>
            <a:ext cx="1222593" cy="135726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9" name="図 9" descr="グラフィカル ユーザー インターフェイス, テキスト, アプリケーション, チャットまたはテキスト メッセージ&#10;&#10;説明は自動で生成されたものです">
            <a:extLst>
              <a:ext uri="{FF2B5EF4-FFF2-40B4-BE49-F238E27FC236}">
                <a16:creationId xmlns:a16="http://schemas.microsoft.com/office/drawing/2014/main" id="{7595C296-52F5-8DCD-41D9-BA7CAC992A12}"/>
              </a:ext>
            </a:extLst>
          </p:cNvPr>
          <p:cNvPicPr>
            <a:picLocks noChangeAspect="1"/>
          </p:cNvPicPr>
          <p:nvPr/>
        </p:nvPicPr>
        <p:blipFill>
          <a:blip r:embed="rId14"/>
          <a:stretch>
            <a:fillRect/>
          </a:stretch>
        </p:blipFill>
        <p:spPr>
          <a:xfrm>
            <a:off x="5640376" y="4684031"/>
            <a:ext cx="1222593" cy="13899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 name="図 10" descr="グラフィカル ユーザー インターフェイス, テキスト, アプリケーション, チャットまたはテキスト メッセージ&#10;&#10;説明は自動で生成されたものです">
            <a:extLst>
              <a:ext uri="{FF2B5EF4-FFF2-40B4-BE49-F238E27FC236}">
                <a16:creationId xmlns:a16="http://schemas.microsoft.com/office/drawing/2014/main" id="{7BCAB6F0-CFB0-100A-10F4-E0DE7AAA0CA0}"/>
              </a:ext>
            </a:extLst>
          </p:cNvPr>
          <p:cNvPicPr>
            <a:picLocks noChangeAspect="1"/>
          </p:cNvPicPr>
          <p:nvPr/>
        </p:nvPicPr>
        <p:blipFill>
          <a:blip r:embed="rId15"/>
          <a:stretch>
            <a:fillRect/>
          </a:stretch>
        </p:blipFill>
        <p:spPr>
          <a:xfrm>
            <a:off x="4552999" y="4378107"/>
            <a:ext cx="1294316" cy="14550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1" name="正方形/長方形 30">
            <a:extLst>
              <a:ext uri="{FF2B5EF4-FFF2-40B4-BE49-F238E27FC236}">
                <a16:creationId xmlns:a16="http://schemas.microsoft.com/office/drawing/2014/main" id="{31C40907-A921-BA85-D4DE-DDA4D7A5A1AA}"/>
              </a:ext>
            </a:extLst>
          </p:cNvPr>
          <p:cNvSpPr/>
          <p:nvPr/>
        </p:nvSpPr>
        <p:spPr>
          <a:xfrm>
            <a:off x="4354438" y="3294183"/>
            <a:ext cx="3480192" cy="1077218"/>
          </a:xfrm>
          <a:prstGeom prst="rect">
            <a:avLst/>
          </a:prstGeom>
          <a:noFill/>
        </p:spPr>
        <p:txBody>
          <a:bodyPr wrap="square" lIns="91440" tIns="45720" rIns="91440" bIns="45720" anchor="t">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mj-ea"/>
                <a:ea typeface="+mj-ea"/>
                <a:cs typeface="+mn-lt"/>
              </a:rPr>
              <a:t>最新のスポーツ情報が分かる</a:t>
            </a:r>
            <a:endParaRPr lang="ja-JP" altLang="en-US" sz="1600" b="1" i="0" u="none" strike="noStrike" kern="1200" cap="none" spc="0" normalizeH="0" baseline="0" noProof="0" dirty="0">
              <a:ln>
                <a:noFill/>
              </a:ln>
              <a:solidFill>
                <a:schemeClr val="accent3"/>
              </a:solidFill>
              <a:effectLst/>
              <a:uLnTx/>
              <a:uFillTx/>
              <a:latin typeface="+mj-ea"/>
              <a:ea typeface="+mj-ea"/>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mj-ea"/>
                <a:ea typeface="+mj-ea"/>
                <a:cs typeface="+mn-lt"/>
              </a:rPr>
              <a:t>スポーツの1日が分かる</a:t>
            </a:r>
            <a:endParaRPr lang="ja-JP" altLang="en-US" sz="1600" b="1" i="0" u="none" strike="noStrike" kern="1200" cap="none" spc="0" normalizeH="0" baseline="0" noProof="0" dirty="0">
              <a:ln>
                <a:noFill/>
              </a:ln>
              <a:solidFill>
                <a:schemeClr val="accent3"/>
              </a:solidFill>
              <a:effectLst/>
              <a:uLnTx/>
              <a:uFillTx/>
              <a:latin typeface="+mj-ea"/>
              <a:ea typeface="+mj-ea"/>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mj-ea"/>
                <a:ea typeface="+mj-ea"/>
                <a:cs typeface="+mn-lt"/>
              </a:rPr>
              <a:t>カスタマイズできる！</a:t>
            </a:r>
            <a:endParaRPr lang="ja-JP" altLang="en-US" sz="1600" b="1" i="0" u="none" strike="noStrike" kern="1200" cap="none" spc="0" normalizeH="0" baseline="0" noProof="0" dirty="0">
              <a:ln>
                <a:noFill/>
              </a:ln>
              <a:solidFill>
                <a:schemeClr val="accent3"/>
              </a:solidFill>
              <a:effectLst/>
              <a:uLnTx/>
              <a:uFillTx/>
              <a:latin typeface="+mj-ea"/>
              <a:ea typeface="+mj-ea"/>
              <a:cs typeface="メイリオ" panose="020B0604030504040204" pitchFamily="50" charset="-128"/>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lang="ja-JP" sz="1600" b="1" dirty="0">
                <a:solidFill>
                  <a:schemeClr val="accent3"/>
                </a:solidFill>
                <a:latin typeface="+mj-ea"/>
                <a:ea typeface="+mj-ea"/>
                <a:cs typeface="+mn-lt"/>
              </a:rPr>
              <a:t>限定コンテ</a:t>
            </a:r>
            <a:r>
              <a:rPr kumimoji="1" lang="ja-JP" sz="1600" b="1" i="0" u="none" strike="noStrike" kern="1200" cap="none" spc="0" normalizeH="0" baseline="0" noProof="0" dirty="0">
                <a:ln>
                  <a:noFill/>
                </a:ln>
                <a:solidFill>
                  <a:schemeClr val="accent3"/>
                </a:solidFill>
                <a:effectLst/>
                <a:uLnTx/>
                <a:uFillTx/>
                <a:latin typeface="+mj-ea"/>
                <a:ea typeface="+mj-ea"/>
                <a:cs typeface="+mn-lt"/>
              </a:rPr>
              <a:t>ン</a:t>
            </a:r>
            <a:r>
              <a:rPr lang="ja-JP" sz="1600" b="1" dirty="0">
                <a:solidFill>
                  <a:schemeClr val="accent3"/>
                </a:solidFill>
                <a:latin typeface="+mj-ea"/>
                <a:ea typeface="+mj-ea"/>
                <a:cs typeface="+mn-lt"/>
              </a:rPr>
              <a:t>ツ</a:t>
            </a:r>
            <a:r>
              <a:rPr kumimoji="1" lang="ja-JP" sz="1600" b="1" i="0" u="none" strike="noStrike" kern="1200" cap="none" spc="0" normalizeH="0" baseline="0" noProof="0" dirty="0">
                <a:ln>
                  <a:noFill/>
                </a:ln>
                <a:solidFill>
                  <a:schemeClr val="accent3"/>
                </a:solidFill>
                <a:effectLst/>
                <a:uLnTx/>
                <a:uFillTx/>
                <a:latin typeface="+mj-ea"/>
                <a:ea typeface="+mj-ea"/>
                <a:cs typeface="+mn-lt"/>
              </a:rPr>
              <a:t>も</a:t>
            </a:r>
            <a:r>
              <a:rPr lang="ja-JP" sz="1600" b="1" dirty="0">
                <a:solidFill>
                  <a:schemeClr val="accent3"/>
                </a:solidFill>
                <a:latin typeface="+mj-ea"/>
                <a:ea typeface="+mj-ea"/>
                <a:cs typeface="+mn-lt"/>
              </a:rPr>
              <a:t>充実</a:t>
            </a:r>
            <a:r>
              <a:rPr kumimoji="1" lang="ja-JP" sz="1600" b="1" i="0" u="none" strike="noStrike" kern="1200" cap="none" spc="0" normalizeH="0" baseline="0" noProof="0" dirty="0">
                <a:ln>
                  <a:noFill/>
                </a:ln>
                <a:solidFill>
                  <a:schemeClr val="accent3"/>
                </a:solidFill>
                <a:effectLst/>
                <a:uLnTx/>
                <a:uFillTx/>
                <a:latin typeface="+mj-ea"/>
                <a:ea typeface="+mj-ea"/>
                <a:cs typeface="+mn-lt"/>
              </a:rPr>
              <a:t>！</a:t>
            </a:r>
            <a:endParaRPr lang="ja-JP" sz="1600" b="1" i="0" u="none" strike="noStrike" kern="1200" cap="none" spc="0" normalizeH="0" baseline="0" noProof="0" dirty="0">
              <a:ln>
                <a:noFill/>
              </a:ln>
              <a:solidFill>
                <a:schemeClr val="accent3"/>
              </a:solidFill>
              <a:effectLst/>
              <a:uLnTx/>
              <a:uFillTx/>
              <a:latin typeface="+mj-ea"/>
              <a:ea typeface="+mj-ea"/>
              <a:cs typeface="+mn-lt"/>
            </a:endParaRPr>
          </a:p>
        </p:txBody>
      </p:sp>
      <p:sp>
        <p:nvSpPr>
          <p:cNvPr id="32" name="正方形/長方形 31">
            <a:extLst>
              <a:ext uri="{FF2B5EF4-FFF2-40B4-BE49-F238E27FC236}">
                <a16:creationId xmlns:a16="http://schemas.microsoft.com/office/drawing/2014/main" id="{C0AD93A3-1B80-60C9-9999-B0B89488330A}"/>
              </a:ext>
            </a:extLst>
          </p:cNvPr>
          <p:cNvSpPr/>
          <p:nvPr/>
        </p:nvSpPr>
        <p:spPr>
          <a:xfrm>
            <a:off x="719247" y="928152"/>
            <a:ext cx="10753505" cy="923330"/>
          </a:xfrm>
          <a:prstGeom prst="rect">
            <a:avLst/>
          </a:prstGeom>
        </p:spPr>
        <p:txBody>
          <a:bodyPr wrap="square" lIns="91440" tIns="45720" rIns="91440" bIns="45720" anchor="t">
            <a:spAutoFit/>
          </a:bodyPr>
          <a:lstStyle/>
          <a:p>
            <a:pPr algn="ctr"/>
            <a:r>
              <a:rPr lang="ja-JP" altLang="en-US"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野球、サッカー、ゴルフをはじめ、</a:t>
            </a:r>
            <a:r>
              <a:rPr lang="en-US" altLang="ja-JP"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a:t>
            </a:r>
            <a:r>
              <a:rPr lang="ja-JP" altLang="en-US"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カテゴリ以上のラインナップで最新のニュースや速報</a:t>
            </a:r>
            <a:endParaRPr lang="en-US" altLang="ja-JP"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ライブ映像、コラム、注目イベントの日程、結果などを素早くお届け</a:t>
            </a:r>
            <a:endParaRPr lang="en-US" altLang="ja-JP"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b="1"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スポーツファンが集まる日本最大級のスポーツ総合サイト</a:t>
            </a:r>
            <a:endParaRPr lang="en-US" altLang="ja-JP"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33" name="テキスト ボックス 79">
            <a:extLst>
              <a:ext uri="{FF2B5EF4-FFF2-40B4-BE49-F238E27FC236}">
                <a16:creationId xmlns:a16="http://schemas.microsoft.com/office/drawing/2014/main" id="{0C97AD0C-C7DE-E454-E226-B53C1A17E580}"/>
              </a:ext>
            </a:extLst>
          </p:cNvPr>
          <p:cNvSpPr txBox="1"/>
          <p:nvPr/>
        </p:nvSpPr>
        <p:spPr>
          <a:xfrm>
            <a:off x="8431" y="6631355"/>
            <a:ext cx="4259499" cy="215444"/>
          </a:xfrm>
          <a:prstGeom prst="rect">
            <a:avLst/>
          </a:prstGeom>
          <a:noFill/>
        </p:spPr>
        <p:txBody>
          <a:bodyPr wrap="non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出典：</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Yahoo! JAPAN</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自社調査。</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8</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月末時点の累積のダウンロード（</a:t>
            </a:r>
            <a:r>
              <a:rPr lang="en-US" altLang="ja-JP"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DL</a:t>
            </a:r>
            <a:r>
              <a:rPr lang="ja-JP" altLang="en-US" sz="800" dirty="0">
                <a:solidFill>
                  <a:schemeClr val="accent3"/>
                </a:solidFill>
                <a:latin typeface="メイリオ" panose="020B0604030504040204" pitchFamily="50" charset="-128"/>
                <a:ea typeface="メイリオ" panose="020B0604030504040204" pitchFamily="50" charset="-128"/>
                <a:cs typeface="メイリオ" panose="020B0604030504040204" pitchFamily="50" charset="-128"/>
              </a:rPr>
              <a:t>）数。</a:t>
            </a:r>
          </a:p>
        </p:txBody>
      </p:sp>
      <p:grpSp>
        <p:nvGrpSpPr>
          <p:cNvPr id="44" name="グループ化 43">
            <a:extLst>
              <a:ext uri="{FF2B5EF4-FFF2-40B4-BE49-F238E27FC236}">
                <a16:creationId xmlns:a16="http://schemas.microsoft.com/office/drawing/2014/main" id="{C1231E4C-232B-63C3-A120-03ED3B0A60A1}"/>
              </a:ext>
            </a:extLst>
          </p:cNvPr>
          <p:cNvGrpSpPr/>
          <p:nvPr/>
        </p:nvGrpSpPr>
        <p:grpSpPr>
          <a:xfrm>
            <a:off x="743560" y="1842040"/>
            <a:ext cx="10737700" cy="110010"/>
            <a:chOff x="665684" y="2157983"/>
            <a:chExt cx="10737700" cy="110010"/>
          </a:xfrm>
        </p:grpSpPr>
        <p:sp>
          <p:nvSpPr>
            <p:cNvPr id="45" name="フローチャート: 処理 44">
              <a:extLst>
                <a:ext uri="{FF2B5EF4-FFF2-40B4-BE49-F238E27FC236}">
                  <a16:creationId xmlns:a16="http://schemas.microsoft.com/office/drawing/2014/main" id="{135B65D8-044C-5CB2-92BC-3232C88BF9C5}"/>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6" name="フローチャート: 処理 45">
              <a:extLst>
                <a:ext uri="{FF2B5EF4-FFF2-40B4-BE49-F238E27FC236}">
                  <a16:creationId xmlns:a16="http://schemas.microsoft.com/office/drawing/2014/main" id="{58C1B0A5-B709-1C03-E1C0-F28CF003D1E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7" name="平行四辺形 46">
              <a:extLst>
                <a:ext uri="{FF2B5EF4-FFF2-40B4-BE49-F238E27FC236}">
                  <a16:creationId xmlns:a16="http://schemas.microsoft.com/office/drawing/2014/main" id="{11EB4354-3016-8EB4-9010-7F7515E56890}"/>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7338448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正方形/長方形 27">
            <a:extLst>
              <a:ext uri="{FF2B5EF4-FFF2-40B4-BE49-F238E27FC236}">
                <a16:creationId xmlns:a16="http://schemas.microsoft.com/office/drawing/2014/main" id="{F1322A50-DDAF-3990-3504-1C3E20205A63}"/>
              </a:ext>
            </a:extLst>
          </p:cNvPr>
          <p:cNvSpPr/>
          <p:nvPr/>
        </p:nvSpPr>
        <p:spPr>
          <a:xfrm>
            <a:off x="479425" y="3454399"/>
            <a:ext cx="1051832" cy="449941"/>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30" name="正方形/長方形 29">
            <a:extLst>
              <a:ext uri="{FF2B5EF4-FFF2-40B4-BE49-F238E27FC236}">
                <a16:creationId xmlns:a16="http://schemas.microsoft.com/office/drawing/2014/main" id="{694086B4-E2A3-15D7-E6A9-EF509A858992}"/>
              </a:ext>
            </a:extLst>
          </p:cNvPr>
          <p:cNvSpPr/>
          <p:nvPr/>
        </p:nvSpPr>
        <p:spPr>
          <a:xfrm>
            <a:off x="486682" y="3933371"/>
            <a:ext cx="1051832" cy="456974"/>
          </a:xfrm>
          <a:prstGeom prst="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600" dirty="0">
              <a:solidFill>
                <a:schemeClr val="tx1"/>
              </a:solidFill>
            </a:endParaRPr>
          </a:p>
        </p:txBody>
      </p:sp>
      <p:sp>
        <p:nvSpPr>
          <p:cNvPr id="26" name="四角形: 上の 2 つの角を丸める 25">
            <a:extLst>
              <a:ext uri="{FF2B5EF4-FFF2-40B4-BE49-F238E27FC236}">
                <a16:creationId xmlns:a16="http://schemas.microsoft.com/office/drawing/2014/main" id="{F1519FF4-3EC7-4AEB-74BE-2E543B54FE80}"/>
              </a:ext>
            </a:extLst>
          </p:cNvPr>
          <p:cNvSpPr/>
          <p:nvPr/>
        </p:nvSpPr>
        <p:spPr>
          <a:xfrm>
            <a:off x="1299678" y="2339792"/>
            <a:ext cx="4032000" cy="591705"/>
          </a:xfrm>
          <a:prstGeom prst="round2SameRect">
            <a:avLst>
              <a:gd name="adj1" fmla="val 50000"/>
              <a:gd name="adj2" fmla="val 5000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400" b="1" i="0" u="none" strike="noStrike" kern="0" cap="none" spc="200" normalizeH="0" baseline="0" noProof="0" dirty="0">
              <a:ln>
                <a:noFill/>
              </a:ln>
              <a:solidFill>
                <a:srgbClr val="212121"/>
              </a:solidFill>
              <a:effectLst/>
              <a:uLnTx/>
              <a:uFillTx/>
              <a:latin typeface="游ゴシック" panose="020B0400000000000000" pitchFamily="50" charset="-128"/>
              <a:ea typeface="游ゴシック" panose="020B0400000000000000" pitchFamily="50" charset="-128"/>
            </a:endParaRPr>
          </a:p>
        </p:txBody>
      </p:sp>
      <p:sp>
        <p:nvSpPr>
          <p:cNvPr id="25" name="四角形: 上の 2 つの角を丸める 24">
            <a:extLst>
              <a:ext uri="{FF2B5EF4-FFF2-40B4-BE49-F238E27FC236}">
                <a16:creationId xmlns:a16="http://schemas.microsoft.com/office/drawing/2014/main" id="{E8887FEA-D326-B3BE-750B-1386356A1C98}"/>
              </a:ext>
            </a:extLst>
          </p:cNvPr>
          <p:cNvSpPr/>
          <p:nvPr/>
        </p:nvSpPr>
        <p:spPr>
          <a:xfrm>
            <a:off x="7029094" y="2339792"/>
            <a:ext cx="4032000" cy="591705"/>
          </a:xfrm>
          <a:prstGeom prst="round2SameRect">
            <a:avLst>
              <a:gd name="adj1" fmla="val 50000"/>
              <a:gd name="adj2" fmla="val 50000"/>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1" lang="ja-JP" altLang="en-US" sz="1400" b="1" i="0" u="none" strike="noStrike" kern="0" cap="none" spc="200" normalizeH="0" baseline="0" noProof="0" dirty="0">
              <a:ln>
                <a:noFill/>
              </a:ln>
              <a:solidFill>
                <a:srgbClr val="212121"/>
              </a:solidFill>
              <a:effectLst/>
              <a:uLnTx/>
              <a:uFillTx/>
              <a:latin typeface="游ゴシック" panose="020B0400000000000000" pitchFamily="50" charset="-128"/>
              <a:ea typeface="游ゴシック" panose="020B0400000000000000" pitchFamily="50" charset="-128"/>
            </a:endParaRPr>
          </a:p>
        </p:txBody>
      </p:sp>
      <p:sp>
        <p:nvSpPr>
          <p:cNvPr id="2" name="テキスト プレースホルダー 1">
            <a:extLst>
              <a:ext uri="{FF2B5EF4-FFF2-40B4-BE49-F238E27FC236}">
                <a16:creationId xmlns:a16="http://schemas.microsoft.com/office/drawing/2014/main" id="{CE0BA36A-4255-DDDF-11A8-AB93AF75237B}"/>
              </a:ext>
            </a:extLst>
          </p:cNvPr>
          <p:cNvSpPr>
            <a:spLocks noGrp="1"/>
          </p:cNvSpPr>
          <p:nvPr>
            <p:ph type="body" sz="quarter" idx="10"/>
          </p:nvPr>
        </p:nvSpPr>
        <p:spPr/>
        <p:txBody>
          <a:bodyPr/>
          <a:lstStyle/>
          <a:p>
            <a:r>
              <a:rPr kumimoji="1" lang="ja-JP" altLang="en-US" dirty="0"/>
              <a:t>スポーツナビのユーザー規模</a:t>
            </a:r>
          </a:p>
        </p:txBody>
      </p:sp>
      <p:sp>
        <p:nvSpPr>
          <p:cNvPr id="4" name="テキスト ボックス 3">
            <a:extLst>
              <a:ext uri="{FF2B5EF4-FFF2-40B4-BE49-F238E27FC236}">
                <a16:creationId xmlns:a16="http://schemas.microsoft.com/office/drawing/2014/main" id="{B9D20C46-923B-FBCC-A47C-3162A18AB728}"/>
              </a:ext>
            </a:extLst>
          </p:cNvPr>
          <p:cNvSpPr txBox="1"/>
          <p:nvPr/>
        </p:nvSpPr>
        <p:spPr>
          <a:xfrm>
            <a:off x="479425" y="2485226"/>
            <a:ext cx="5538753" cy="369332"/>
          </a:xfrm>
          <a:prstGeom prst="rect">
            <a:avLst/>
          </a:prstGeom>
          <a:noFill/>
        </p:spPr>
        <p:txBody>
          <a:bodyPr wrap="square" rtlCol="0">
            <a:spAutoFit/>
          </a:bodyPr>
          <a:lstStyle/>
          <a:p>
            <a:pPr algn="ctr"/>
            <a:r>
              <a:rPr kumimoji="1" lang="ja-JP" altLang="en-US" b="1" dirty="0">
                <a:solidFill>
                  <a:schemeClr val="accent3"/>
                </a:solidFill>
                <a:latin typeface="メイリオ" panose="020B0604030504040204" pitchFamily="50" charset="-128"/>
                <a:ea typeface="メイリオ" panose="020B0604030504040204" pitchFamily="50" charset="-128"/>
              </a:rPr>
              <a:t>圧倒的</a:t>
            </a:r>
            <a:r>
              <a:rPr kumimoji="1" lang="en-US" altLang="ja-JP" b="1" dirty="0">
                <a:solidFill>
                  <a:schemeClr val="accent3"/>
                </a:solidFill>
                <a:latin typeface="メイリオ" panose="020B0604030504040204" pitchFamily="50" charset="-128"/>
                <a:ea typeface="メイリオ" panose="020B0604030504040204" pitchFamily="50" charset="-128"/>
              </a:rPr>
              <a:t>No.</a:t>
            </a:r>
            <a:r>
              <a:rPr lang="en-US" altLang="ja-JP" b="1" dirty="0">
                <a:solidFill>
                  <a:schemeClr val="accent3"/>
                </a:solidFill>
                <a:latin typeface="メイリオ" panose="020B0604030504040204" pitchFamily="50" charset="-128"/>
                <a:ea typeface="メイリオ" panose="020B0604030504040204" pitchFamily="50" charset="-128"/>
              </a:rPr>
              <a:t>1</a:t>
            </a:r>
            <a:r>
              <a:rPr lang="ja-JP" altLang="en-US" b="1" dirty="0">
                <a:solidFill>
                  <a:schemeClr val="accent3"/>
                </a:solidFill>
                <a:latin typeface="メイリオ" panose="020B0604030504040204" pitchFamily="50" charset="-128"/>
                <a:ea typeface="メイリオ" panose="020B0604030504040204" pitchFamily="50" charset="-128"/>
              </a:rPr>
              <a:t>のメディア規模</a:t>
            </a:r>
            <a:endParaRPr kumimoji="1" lang="ja-JP" altLang="en-US" b="1" dirty="0">
              <a:solidFill>
                <a:schemeClr val="accent3"/>
              </a:solidFill>
              <a:latin typeface="メイリオ" panose="020B0604030504040204" pitchFamily="50" charset="-128"/>
              <a:ea typeface="メイリオ" panose="020B0604030504040204" pitchFamily="50" charset="-128"/>
            </a:endParaRPr>
          </a:p>
        </p:txBody>
      </p:sp>
      <p:sp>
        <p:nvSpPr>
          <p:cNvPr id="5" name="テキスト ボックス 4">
            <a:extLst>
              <a:ext uri="{FF2B5EF4-FFF2-40B4-BE49-F238E27FC236}">
                <a16:creationId xmlns:a16="http://schemas.microsoft.com/office/drawing/2014/main" id="{D06116CC-6C0C-9038-C910-EDF2EC20BE31}"/>
              </a:ext>
            </a:extLst>
          </p:cNvPr>
          <p:cNvSpPr txBox="1"/>
          <p:nvPr/>
        </p:nvSpPr>
        <p:spPr>
          <a:xfrm>
            <a:off x="1573391" y="3391855"/>
            <a:ext cx="2593820"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49</a:t>
            </a:r>
            <a:r>
              <a:rPr lang="ja-JP" altLang="en-US" sz="2000" b="1" u="sng" dirty="0">
                <a:solidFill>
                  <a:schemeClr val="accent6"/>
                </a:solidFill>
                <a:latin typeface="メイリオ" panose="020B0604030504040204" pitchFamily="50" charset="-128"/>
                <a:ea typeface="メイリオ" panose="020B0604030504040204" pitchFamily="50" charset="-128"/>
              </a:rPr>
              <a:t>億</a:t>
            </a:r>
            <a:r>
              <a:rPr lang="en-US" altLang="ja-JP" sz="2000" b="1" u="sng" dirty="0">
                <a:solidFill>
                  <a:schemeClr val="accent6"/>
                </a:solidFill>
                <a:latin typeface="メイリオ" panose="020B0604030504040204" pitchFamily="50" charset="-128"/>
                <a:ea typeface="メイリオ" panose="020B0604030504040204" pitchFamily="50" charset="-128"/>
              </a:rPr>
              <a:t>5200</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050" b="1" dirty="0">
                <a:latin typeface="メイリオ" panose="020B0604030504040204" pitchFamily="50" charset="-128"/>
                <a:ea typeface="メイリオ" panose="020B0604030504040204" pitchFamily="50" charset="-128"/>
              </a:rPr>
              <a:t>PV</a:t>
            </a:r>
            <a:endParaRPr kumimoji="1" lang="ja-JP" altLang="en-US" sz="1050" dirty="0">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4E0ACC4C-807B-A25C-6E69-6483CB188976}"/>
              </a:ext>
            </a:extLst>
          </p:cNvPr>
          <p:cNvSpPr txBox="1"/>
          <p:nvPr/>
        </p:nvSpPr>
        <p:spPr>
          <a:xfrm>
            <a:off x="3901250" y="3390420"/>
            <a:ext cx="2658528"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12</a:t>
            </a:r>
            <a:r>
              <a:rPr lang="ja-JP" altLang="en-US" sz="2000" b="1" u="sng" dirty="0">
                <a:solidFill>
                  <a:schemeClr val="accent6"/>
                </a:solidFill>
                <a:latin typeface="メイリオ" panose="020B0604030504040204" pitchFamily="50" charset="-128"/>
                <a:ea typeface="メイリオ" panose="020B0604030504040204" pitchFamily="50" charset="-128"/>
              </a:rPr>
              <a:t>億</a:t>
            </a:r>
            <a:r>
              <a:rPr lang="en-US" altLang="ja-JP" sz="2000" b="1" u="sng" dirty="0">
                <a:solidFill>
                  <a:schemeClr val="accent6"/>
                </a:solidFill>
                <a:latin typeface="メイリオ" panose="020B0604030504040204" pitchFamily="50" charset="-128"/>
                <a:ea typeface="メイリオ" panose="020B0604030504040204" pitchFamily="50" charset="-128"/>
              </a:rPr>
              <a:t>4700</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100" b="1" dirty="0">
                <a:latin typeface="メイリオ" panose="020B0604030504040204" pitchFamily="50" charset="-128"/>
                <a:ea typeface="メイリオ" panose="020B0604030504040204" pitchFamily="50" charset="-128"/>
              </a:rPr>
              <a:t>PV</a:t>
            </a:r>
            <a:endParaRPr kumimoji="1" lang="ja-JP" altLang="en-US" sz="900" dirty="0">
              <a:latin typeface="メイリオ" panose="020B0604030504040204" pitchFamily="50" charset="-128"/>
              <a:ea typeface="メイリオ" panose="020B0604030504040204" pitchFamily="50" charset="-128"/>
            </a:endParaRPr>
          </a:p>
        </p:txBody>
      </p:sp>
      <p:sp>
        <p:nvSpPr>
          <p:cNvPr id="8" name="テキスト ボックス 7">
            <a:extLst>
              <a:ext uri="{FF2B5EF4-FFF2-40B4-BE49-F238E27FC236}">
                <a16:creationId xmlns:a16="http://schemas.microsoft.com/office/drawing/2014/main" id="{B1049229-1480-5EB6-E15A-050DB2223ACD}"/>
              </a:ext>
            </a:extLst>
          </p:cNvPr>
          <p:cNvSpPr txBox="1"/>
          <p:nvPr/>
        </p:nvSpPr>
        <p:spPr>
          <a:xfrm>
            <a:off x="6839380" y="2468385"/>
            <a:ext cx="4404883" cy="369332"/>
          </a:xfrm>
          <a:prstGeom prst="rect">
            <a:avLst/>
          </a:prstGeom>
          <a:noFill/>
        </p:spPr>
        <p:txBody>
          <a:bodyPr wrap="square" rtlCol="0">
            <a:spAutoFit/>
          </a:bodyPr>
          <a:lstStyle/>
          <a:p>
            <a:pPr algn="ctr"/>
            <a:r>
              <a:rPr kumimoji="1" lang="ja-JP" altLang="en-US" b="1" dirty="0">
                <a:solidFill>
                  <a:schemeClr val="accent3"/>
                </a:solidFill>
              </a:rPr>
              <a:t>スポーツ情報取得想起は</a:t>
            </a:r>
            <a:r>
              <a:rPr kumimoji="1" lang="en-US" altLang="ja-JP" b="1" dirty="0">
                <a:solidFill>
                  <a:schemeClr val="accent3"/>
                </a:solidFill>
              </a:rPr>
              <a:t>No.1</a:t>
            </a:r>
            <a:endParaRPr kumimoji="1" lang="ja-JP" altLang="en-US" b="1" dirty="0">
              <a:solidFill>
                <a:schemeClr val="accent3"/>
              </a:solidFill>
            </a:endParaRPr>
          </a:p>
        </p:txBody>
      </p:sp>
      <p:pic>
        <p:nvPicPr>
          <p:cNvPr id="9" name="図 8">
            <a:extLst>
              <a:ext uri="{FF2B5EF4-FFF2-40B4-BE49-F238E27FC236}">
                <a16:creationId xmlns:a16="http://schemas.microsoft.com/office/drawing/2014/main" id="{BBE4F157-B359-4B4E-CEF3-83D687CFF40C}"/>
              </a:ext>
            </a:extLst>
          </p:cNvPr>
          <p:cNvPicPr>
            <a:picLocks noChangeAspect="1"/>
          </p:cNvPicPr>
          <p:nvPr/>
        </p:nvPicPr>
        <p:blipFill rotWithShape="1">
          <a:blip r:embed="rId3"/>
          <a:srcRect t="24534" r="14334" b="16733"/>
          <a:stretch/>
        </p:blipFill>
        <p:spPr>
          <a:xfrm>
            <a:off x="6264046" y="3885839"/>
            <a:ext cx="5555549" cy="2293742"/>
          </a:xfrm>
          <a:prstGeom prst="rect">
            <a:avLst/>
          </a:prstGeom>
        </p:spPr>
      </p:pic>
      <p:sp>
        <p:nvSpPr>
          <p:cNvPr id="10" name="テキスト ボックス 9">
            <a:extLst>
              <a:ext uri="{FF2B5EF4-FFF2-40B4-BE49-F238E27FC236}">
                <a16:creationId xmlns:a16="http://schemas.microsoft.com/office/drawing/2014/main" id="{ADA74E2A-053D-4EB5-78A6-45171D6B95F8}"/>
              </a:ext>
            </a:extLst>
          </p:cNvPr>
          <p:cNvSpPr txBox="1"/>
          <p:nvPr/>
        </p:nvSpPr>
        <p:spPr>
          <a:xfrm>
            <a:off x="6467691" y="2991934"/>
            <a:ext cx="5305290" cy="523220"/>
          </a:xfrm>
          <a:prstGeom prst="rect">
            <a:avLst/>
          </a:prstGeom>
          <a:noFill/>
        </p:spPr>
        <p:txBody>
          <a:bodyPr wrap="square" rtlCol="0">
            <a:spAutoFit/>
          </a:bodyPr>
          <a:lstStyle/>
          <a:p>
            <a:pPr algn="ctr"/>
            <a:r>
              <a:rPr kumimoji="1" lang="ja-JP" altLang="en-US" sz="1400" dirty="0">
                <a:solidFill>
                  <a:schemeClr val="accent3"/>
                </a:solidFill>
              </a:rPr>
              <a:t>スポーツ情報を探す際に一番目に思いつくメディアとして</a:t>
            </a:r>
            <a:endParaRPr kumimoji="1" lang="en-US" altLang="ja-JP" sz="1400" dirty="0">
              <a:solidFill>
                <a:schemeClr val="accent3"/>
              </a:solidFill>
            </a:endParaRPr>
          </a:p>
          <a:p>
            <a:pPr algn="ctr"/>
            <a:r>
              <a:rPr kumimoji="1" lang="ja-JP" altLang="en-US" sz="1400" b="1" u="sng" dirty="0">
                <a:solidFill>
                  <a:schemeClr val="accent3"/>
                </a:solidFill>
              </a:rPr>
              <a:t>「スポーツナビ」がトップ</a:t>
            </a:r>
          </a:p>
        </p:txBody>
      </p:sp>
      <p:sp>
        <p:nvSpPr>
          <p:cNvPr id="11" name="正方形/長方形 10">
            <a:extLst>
              <a:ext uri="{FF2B5EF4-FFF2-40B4-BE49-F238E27FC236}">
                <a16:creationId xmlns:a16="http://schemas.microsoft.com/office/drawing/2014/main" id="{B071A0EB-3DC9-BC7C-DD3B-3122DB4C2A7D}"/>
              </a:ext>
            </a:extLst>
          </p:cNvPr>
          <p:cNvSpPr/>
          <p:nvPr/>
        </p:nvSpPr>
        <p:spPr>
          <a:xfrm>
            <a:off x="6489876" y="6322611"/>
            <a:ext cx="5951537" cy="477054"/>
          </a:xfrm>
          <a:prstGeom prst="rect">
            <a:avLst/>
          </a:prstGeom>
        </p:spPr>
        <p:txBody>
          <a:bodyPr wrap="square">
            <a:spAutoFit/>
          </a:bodyPr>
          <a:lstStyle/>
          <a:p>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出典：</a:t>
            </a:r>
            <a:r>
              <a:rPr lang="en-US" altLang="ja-JP" sz="500" dirty="0">
                <a:solidFill>
                  <a:schemeClr val="accent3"/>
                </a:solidFill>
                <a:latin typeface="メイリオ" panose="020B0604030504040204" pitchFamily="50" charset="-128"/>
                <a:ea typeface="メイリオ" panose="020B0604030504040204" pitchFamily="50" charset="-128"/>
              </a:rPr>
              <a:t>Yahoo! JAPAN</a:t>
            </a:r>
            <a:r>
              <a:rPr lang="ja-JP" altLang="en-US" sz="500" dirty="0">
                <a:solidFill>
                  <a:schemeClr val="accent3"/>
                </a:solidFill>
                <a:latin typeface="メイリオ" panose="020B0604030504040204" pitchFamily="50" charset="-128"/>
                <a:ea typeface="メイリオ" panose="020B0604030504040204" pitchFamily="50" charset="-128"/>
              </a:rPr>
              <a:t>自社調査　</a:t>
            </a:r>
            <a:r>
              <a:rPr lang="en-US" altLang="ja-JP" sz="500" dirty="0">
                <a:solidFill>
                  <a:schemeClr val="accent3"/>
                </a:solidFill>
                <a:latin typeface="メイリオ" panose="020B0604030504040204" pitchFamily="50" charset="-128"/>
                <a:ea typeface="メイリオ" panose="020B0604030504040204" pitchFamily="50" charset="-128"/>
              </a:rPr>
              <a:t>2021</a:t>
            </a:r>
            <a:r>
              <a:rPr lang="ja-JP" altLang="en-US" sz="500" dirty="0">
                <a:solidFill>
                  <a:schemeClr val="accent3"/>
                </a:solidFill>
                <a:latin typeface="メイリオ" panose="020B0604030504040204" pitchFamily="50" charset="-128"/>
                <a:ea typeface="メイリオ" panose="020B0604030504040204" pitchFamily="50" charset="-128"/>
              </a:rPr>
              <a:t>年</a:t>
            </a:r>
            <a:r>
              <a:rPr lang="en-US" altLang="ja-JP" sz="500" dirty="0">
                <a:solidFill>
                  <a:schemeClr val="accent3"/>
                </a:solidFill>
                <a:latin typeface="メイリオ" panose="020B0604030504040204" pitchFamily="50" charset="-128"/>
                <a:ea typeface="メイリオ" panose="020B0604030504040204" pitchFamily="50" charset="-128"/>
              </a:rPr>
              <a:t>2</a:t>
            </a:r>
            <a:r>
              <a:rPr lang="ja-JP" altLang="en-US" sz="500" dirty="0">
                <a:solidFill>
                  <a:schemeClr val="accent3"/>
                </a:solidFill>
                <a:latin typeface="メイリオ" panose="020B0604030504040204" pitchFamily="50" charset="-128"/>
                <a:ea typeface="メイリオ" panose="020B0604030504040204" pitchFamily="50" charset="-128"/>
              </a:rPr>
              <a:t>月実施　上位</a:t>
            </a:r>
            <a:r>
              <a:rPr lang="en-US" altLang="ja-JP" sz="500" dirty="0">
                <a:solidFill>
                  <a:schemeClr val="accent3"/>
                </a:solidFill>
                <a:latin typeface="メイリオ" panose="020B0604030504040204" pitchFamily="50" charset="-128"/>
                <a:ea typeface="メイリオ" panose="020B0604030504040204" pitchFamily="50" charset="-128"/>
              </a:rPr>
              <a:t>9</a:t>
            </a:r>
            <a:r>
              <a:rPr lang="ja-JP" altLang="en-US" sz="500" dirty="0">
                <a:solidFill>
                  <a:schemeClr val="accent3"/>
                </a:solidFill>
                <a:latin typeface="メイリオ" panose="020B0604030504040204" pitchFamily="50" charset="-128"/>
                <a:ea typeface="メイリオ" panose="020B0604030504040204" pitchFamily="50" charset="-128"/>
              </a:rPr>
              <a:t>メディア掲載</a:t>
            </a:r>
            <a:endParaRPr lang="en-US" altLang="ja-JP" sz="500" dirty="0">
              <a:solidFill>
                <a:schemeClr val="accent3"/>
              </a:solidFill>
              <a:latin typeface="メイリオ" panose="020B0604030504040204" pitchFamily="50" charset="-128"/>
              <a:ea typeface="メイリオ" panose="020B0604030504040204" pitchFamily="50" charset="-128"/>
            </a:endParaRPr>
          </a:p>
          <a:p>
            <a:r>
              <a:rPr lang="ja-JP" altLang="en-US" sz="500" dirty="0">
                <a:solidFill>
                  <a:schemeClr val="accent3"/>
                </a:solidFill>
                <a:latin typeface="メイリオ" panose="020B0604030504040204" pitchFamily="50" charset="-128"/>
                <a:ea typeface="メイリオ" panose="020B0604030504040204" pitchFamily="50" charset="-128"/>
              </a:rPr>
              <a:t>「スポーツに関連する情報を見聞きできるメディア・情報源」（</a:t>
            </a:r>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：人、第</a:t>
            </a:r>
            <a:r>
              <a:rPr lang="en-US" altLang="ja-JP" sz="500" dirty="0">
                <a:solidFill>
                  <a:schemeClr val="accent3"/>
                </a:solidFill>
                <a:latin typeface="メイリオ" panose="020B0604030504040204" pitchFamily="50" charset="-128"/>
                <a:ea typeface="メイリオ" panose="020B0604030504040204" pitchFamily="50" charset="-128"/>
              </a:rPr>
              <a:t>1</a:t>
            </a:r>
            <a:r>
              <a:rPr lang="ja-JP" altLang="en-US" sz="500" dirty="0">
                <a:solidFill>
                  <a:schemeClr val="accent3"/>
                </a:solidFill>
                <a:latin typeface="メイリオ" panose="020B0604030504040204" pitchFamily="50" charset="-128"/>
                <a:ea typeface="メイリオ" panose="020B0604030504040204" pitchFamily="50" charset="-128"/>
              </a:rPr>
              <a:t>想起）</a:t>
            </a:r>
            <a:endParaRPr lang="en-US" altLang="ja-JP" sz="500" dirty="0">
              <a:solidFill>
                <a:schemeClr val="accent3"/>
              </a:solidFill>
              <a:latin typeface="メイリオ" panose="020B0604030504040204" pitchFamily="50" charset="-128"/>
              <a:ea typeface="メイリオ" panose="020B0604030504040204" pitchFamily="50" charset="-128"/>
            </a:endParaRPr>
          </a:p>
          <a:p>
            <a:endParaRPr lang="en-US" altLang="ja-JP" sz="500" dirty="0">
              <a:solidFill>
                <a:schemeClr val="accent3"/>
              </a:solidFill>
              <a:latin typeface="メイリオ" panose="020B0604030504040204" pitchFamily="50" charset="-128"/>
              <a:ea typeface="メイリオ" panose="020B0604030504040204" pitchFamily="50" charset="-128"/>
            </a:endParaRPr>
          </a:p>
          <a:p>
            <a:r>
              <a:rPr lang="ja-JP" altLang="en-US" sz="500" dirty="0">
                <a:solidFill>
                  <a:schemeClr val="accent3"/>
                </a:solidFill>
                <a:latin typeface="メイリオ" panose="020B0604030504040204" pitchFamily="50" charset="-128"/>
                <a:ea typeface="メイリオ" panose="020B0604030504040204" pitchFamily="50" charset="-128"/>
              </a:rPr>
              <a:t>調査手法</a:t>
            </a:r>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インターネットモニターに対するウェブ調査　調査会社</a:t>
            </a:r>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クロス・マーケティング　調査数</a:t>
            </a:r>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予備調査：</a:t>
            </a:r>
            <a:r>
              <a:rPr lang="en-US" altLang="ja-JP" sz="500" dirty="0">
                <a:solidFill>
                  <a:schemeClr val="accent3"/>
                </a:solidFill>
                <a:latin typeface="メイリオ" panose="020B0604030504040204" pitchFamily="50" charset="-128"/>
                <a:ea typeface="メイリオ" panose="020B0604030504040204" pitchFamily="50" charset="-128"/>
              </a:rPr>
              <a:t>10,000ss</a:t>
            </a:r>
          </a:p>
          <a:p>
            <a:r>
              <a:rPr lang="ja-JP" altLang="en-US" sz="500" dirty="0">
                <a:solidFill>
                  <a:schemeClr val="accent3"/>
                </a:solidFill>
                <a:latin typeface="メイリオ" panose="020B0604030504040204" pitchFamily="50" charset="-128"/>
                <a:ea typeface="メイリオ" panose="020B0604030504040204" pitchFamily="50" charset="-128"/>
              </a:rPr>
              <a:t>　</a:t>
            </a:r>
            <a:r>
              <a:rPr lang="en-US" altLang="ja-JP" sz="500" dirty="0">
                <a:solidFill>
                  <a:schemeClr val="accent3"/>
                </a:solidFill>
                <a:latin typeface="メイリオ" panose="020B0604030504040204" pitchFamily="50" charset="-128"/>
                <a:ea typeface="メイリオ" panose="020B0604030504040204" pitchFamily="50" charset="-128"/>
              </a:rPr>
              <a:t>/</a:t>
            </a:r>
            <a:r>
              <a:rPr lang="ja-JP" altLang="en-US" sz="500" dirty="0">
                <a:solidFill>
                  <a:schemeClr val="accent3"/>
                </a:solidFill>
                <a:latin typeface="メイリオ" panose="020B0604030504040204" pitchFamily="50" charset="-128"/>
                <a:ea typeface="メイリオ" panose="020B0604030504040204" pitchFamily="50" charset="-128"/>
              </a:rPr>
              <a:t>　本調査：</a:t>
            </a:r>
            <a:r>
              <a:rPr lang="en-US" altLang="ja-JP" sz="500" dirty="0">
                <a:solidFill>
                  <a:schemeClr val="accent3"/>
                </a:solidFill>
                <a:latin typeface="メイリオ" panose="020B0604030504040204" pitchFamily="50" charset="-128"/>
                <a:ea typeface="メイリオ" panose="020B0604030504040204" pitchFamily="50" charset="-128"/>
              </a:rPr>
              <a:t>1,200ss</a:t>
            </a:r>
            <a:r>
              <a:rPr lang="ja-JP" altLang="en-US" sz="500" dirty="0">
                <a:solidFill>
                  <a:schemeClr val="accent3"/>
                </a:solidFill>
                <a:latin typeface="メイリオ" panose="020B0604030504040204" pitchFamily="50" charset="-128"/>
                <a:ea typeface="メイリオ" panose="020B0604030504040204" pitchFamily="50" charset="-128"/>
              </a:rPr>
              <a:t>  </a:t>
            </a:r>
          </a:p>
        </p:txBody>
      </p:sp>
      <p:sp>
        <p:nvSpPr>
          <p:cNvPr id="21" name="テキスト ボックス 20">
            <a:extLst>
              <a:ext uri="{FF2B5EF4-FFF2-40B4-BE49-F238E27FC236}">
                <a16:creationId xmlns:a16="http://schemas.microsoft.com/office/drawing/2014/main" id="{4116FF7E-7C93-0521-7916-B1B839B79E6E}"/>
              </a:ext>
            </a:extLst>
          </p:cNvPr>
          <p:cNvSpPr txBox="1"/>
          <p:nvPr/>
        </p:nvSpPr>
        <p:spPr>
          <a:xfrm>
            <a:off x="710740" y="1209144"/>
            <a:ext cx="10770520" cy="646331"/>
          </a:xfrm>
          <a:prstGeom prst="rect">
            <a:avLst/>
          </a:prstGeom>
          <a:noFill/>
        </p:spPr>
        <p:txBody>
          <a:bodyPr wrap="square">
            <a:spAutoFit/>
          </a:bodyPr>
          <a:lstStyle/>
          <a:p>
            <a:pPr algn="ctr"/>
            <a:r>
              <a:rPr lang="ja-JP" altLang="en-US" i="1" dirty="0">
                <a:solidFill>
                  <a:schemeClr val="accent3"/>
                </a:solidFill>
                <a:latin typeface="Meiryo" panose="020B0604030504040204" pitchFamily="34" charset="-128"/>
                <a:ea typeface="Meiryo" panose="020B0604030504040204" pitchFamily="34" charset="-128"/>
              </a:rPr>
              <a:t>スポーツ系ウェブメディアの他媒体と比較して</a:t>
            </a:r>
            <a:r>
              <a:rPr lang="ja-JP" altLang="en-US" b="1" i="1" dirty="0">
                <a:solidFill>
                  <a:schemeClr val="accent3"/>
                </a:solidFill>
                <a:latin typeface="Meiryo" panose="020B0604030504040204" pitchFamily="34" charset="-128"/>
                <a:ea typeface="Meiryo" panose="020B0604030504040204" pitchFamily="34" charset="-128"/>
              </a:rPr>
              <a:t>圧倒的にユーザー数が多い</a:t>
            </a:r>
          </a:p>
          <a:p>
            <a:pPr algn="ctr"/>
            <a:r>
              <a:rPr lang="ja-JP" altLang="en-US" b="1" i="1" dirty="0">
                <a:solidFill>
                  <a:schemeClr val="accent3"/>
                </a:solidFill>
                <a:latin typeface="Meiryo" panose="020B0604030504040204" pitchFamily="34" charset="-128"/>
                <a:ea typeface="Meiryo" panose="020B0604030504040204" pitchFamily="34" charset="-128"/>
              </a:rPr>
              <a:t>スポーツ情報取得の想起率が高く、大きな大会時はスポーツ好きだけでなく幅広いユーザーが活用</a:t>
            </a:r>
            <a:endParaRPr lang="ja-JP" altLang="en-US" i="1" dirty="0">
              <a:solidFill>
                <a:schemeClr val="accent3"/>
              </a:solidFill>
              <a:latin typeface="Meiryo" panose="020B0604030504040204" pitchFamily="34" charset="-128"/>
              <a:ea typeface="Meiryo" panose="020B0604030504040204" pitchFamily="34" charset="-128"/>
            </a:endParaRPr>
          </a:p>
        </p:txBody>
      </p:sp>
      <p:pic>
        <p:nvPicPr>
          <p:cNvPr id="29" name="グラフィックス 28" descr="王冠 枠線">
            <a:extLst>
              <a:ext uri="{FF2B5EF4-FFF2-40B4-BE49-F238E27FC236}">
                <a16:creationId xmlns:a16="http://schemas.microsoft.com/office/drawing/2014/main" id="{0981DDF0-5FAC-533E-2F26-063C32E83B4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528487" y="3311611"/>
            <a:ext cx="914400" cy="914400"/>
          </a:xfrm>
          <a:prstGeom prst="rect">
            <a:avLst/>
          </a:prstGeom>
        </p:spPr>
      </p:pic>
      <p:grpSp>
        <p:nvGrpSpPr>
          <p:cNvPr id="3" name="グループ化 2">
            <a:extLst>
              <a:ext uri="{FF2B5EF4-FFF2-40B4-BE49-F238E27FC236}">
                <a16:creationId xmlns:a16="http://schemas.microsoft.com/office/drawing/2014/main" id="{DC4C55FF-618E-D66C-DA7B-E9A43EBF3734}"/>
              </a:ext>
            </a:extLst>
          </p:cNvPr>
          <p:cNvGrpSpPr/>
          <p:nvPr/>
        </p:nvGrpSpPr>
        <p:grpSpPr>
          <a:xfrm>
            <a:off x="743560" y="1842040"/>
            <a:ext cx="10737700" cy="110010"/>
            <a:chOff x="665684" y="2157983"/>
            <a:chExt cx="10737700" cy="110010"/>
          </a:xfrm>
        </p:grpSpPr>
        <p:sp>
          <p:nvSpPr>
            <p:cNvPr id="12" name="フローチャート: 処理 11">
              <a:extLst>
                <a:ext uri="{FF2B5EF4-FFF2-40B4-BE49-F238E27FC236}">
                  <a16:creationId xmlns:a16="http://schemas.microsoft.com/office/drawing/2014/main" id="{139BB67C-5AAB-6023-72EC-C083229D8FC4}"/>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3" name="フローチャート: 処理 12">
              <a:extLst>
                <a:ext uri="{FF2B5EF4-FFF2-40B4-BE49-F238E27FC236}">
                  <a16:creationId xmlns:a16="http://schemas.microsoft.com/office/drawing/2014/main" id="{02CB7978-7C98-3E41-8ECC-47E6F0715E59}"/>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4" name="平行四辺形 13">
              <a:extLst>
                <a:ext uri="{FF2B5EF4-FFF2-40B4-BE49-F238E27FC236}">
                  <a16:creationId xmlns:a16="http://schemas.microsoft.com/office/drawing/2014/main" id="{B253EAEF-B3C4-64EE-E915-635B3E8F0D12}"/>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
        <p:nvSpPr>
          <p:cNvPr id="18" name="正方形/長方形 17">
            <a:extLst>
              <a:ext uri="{FF2B5EF4-FFF2-40B4-BE49-F238E27FC236}">
                <a16:creationId xmlns:a16="http://schemas.microsoft.com/office/drawing/2014/main" id="{AAC75417-A45A-8045-FE4A-3517FC61E743}"/>
              </a:ext>
            </a:extLst>
          </p:cNvPr>
          <p:cNvSpPr/>
          <p:nvPr/>
        </p:nvSpPr>
        <p:spPr>
          <a:xfrm>
            <a:off x="479424" y="3366921"/>
            <a:ext cx="1064905"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b="1" dirty="0">
                <a:solidFill>
                  <a:schemeClr val="tx1"/>
                </a:solidFill>
                <a:latin typeface="+mn-ea"/>
              </a:rPr>
              <a:t>PV</a:t>
            </a:r>
            <a:r>
              <a:rPr lang="ja-JP" altLang="en-US" sz="1050" b="1" dirty="0">
                <a:solidFill>
                  <a:schemeClr val="tx1"/>
                </a:solidFill>
                <a:latin typeface="+mn-ea"/>
              </a:rPr>
              <a:t>数</a:t>
            </a:r>
            <a:endParaRPr lang="en-US" altLang="ja-JP" sz="1050" b="1" dirty="0">
              <a:solidFill>
                <a:schemeClr val="tx1"/>
              </a:solidFill>
              <a:latin typeface="+mn-ea"/>
            </a:endParaRPr>
          </a:p>
        </p:txBody>
      </p:sp>
      <p:sp>
        <p:nvSpPr>
          <p:cNvPr id="19" name="正方形/長方形 18">
            <a:extLst>
              <a:ext uri="{FF2B5EF4-FFF2-40B4-BE49-F238E27FC236}">
                <a16:creationId xmlns:a16="http://schemas.microsoft.com/office/drawing/2014/main" id="{7D7E057E-74E7-ADC8-AB8C-A19CD7A0BA65}"/>
              </a:ext>
            </a:extLst>
          </p:cNvPr>
          <p:cNvSpPr/>
          <p:nvPr/>
        </p:nvSpPr>
        <p:spPr>
          <a:xfrm>
            <a:off x="190313" y="3527712"/>
            <a:ext cx="1696544"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600" dirty="0">
                <a:solidFill>
                  <a:schemeClr val="tx1"/>
                </a:solidFill>
              </a:rPr>
              <a:t>月間平均ページビュー</a:t>
            </a:r>
            <a:endParaRPr kumimoji="1" lang="ja-JP" altLang="en-US" sz="600" dirty="0">
              <a:solidFill>
                <a:schemeClr val="tx1"/>
              </a:solidFill>
            </a:endParaRPr>
          </a:p>
        </p:txBody>
      </p:sp>
      <p:sp>
        <p:nvSpPr>
          <p:cNvPr id="20" name="正方形/長方形 19">
            <a:extLst>
              <a:ext uri="{FF2B5EF4-FFF2-40B4-BE49-F238E27FC236}">
                <a16:creationId xmlns:a16="http://schemas.microsoft.com/office/drawing/2014/main" id="{5DEF2AA1-470D-C7D7-AFF4-C0E24AC766DE}"/>
              </a:ext>
            </a:extLst>
          </p:cNvPr>
          <p:cNvSpPr/>
          <p:nvPr/>
        </p:nvSpPr>
        <p:spPr>
          <a:xfrm>
            <a:off x="472168" y="3799403"/>
            <a:ext cx="1064905"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ja-JP" sz="1050" b="1" dirty="0">
                <a:solidFill>
                  <a:schemeClr val="tx1"/>
                </a:solidFill>
                <a:latin typeface="+mn-ea"/>
              </a:rPr>
              <a:t>MAU</a:t>
            </a:r>
            <a:r>
              <a:rPr lang="ja-JP" altLang="en-US" sz="1050" b="1" dirty="0">
                <a:solidFill>
                  <a:schemeClr val="tx1"/>
                </a:solidFill>
                <a:latin typeface="+mn-ea"/>
              </a:rPr>
              <a:t>数</a:t>
            </a:r>
            <a:endParaRPr lang="en-US" altLang="ja-JP" sz="1050" b="1" dirty="0">
              <a:solidFill>
                <a:schemeClr val="tx1"/>
              </a:solidFill>
              <a:latin typeface="+mn-ea"/>
            </a:endParaRPr>
          </a:p>
        </p:txBody>
      </p:sp>
      <p:sp>
        <p:nvSpPr>
          <p:cNvPr id="22" name="テキスト ボックス 21">
            <a:extLst>
              <a:ext uri="{FF2B5EF4-FFF2-40B4-BE49-F238E27FC236}">
                <a16:creationId xmlns:a16="http://schemas.microsoft.com/office/drawing/2014/main" id="{36003D3D-A3BE-AB21-08DF-F1DB2FD6594A}"/>
              </a:ext>
            </a:extLst>
          </p:cNvPr>
          <p:cNvSpPr txBox="1"/>
          <p:nvPr/>
        </p:nvSpPr>
        <p:spPr>
          <a:xfrm>
            <a:off x="2059620" y="3881664"/>
            <a:ext cx="1518152"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802</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050" b="1" dirty="0">
                <a:latin typeface="メイリオ" panose="020B0604030504040204" pitchFamily="50" charset="-128"/>
                <a:ea typeface="メイリオ" panose="020B0604030504040204" pitchFamily="50" charset="-128"/>
              </a:rPr>
              <a:t>UU</a:t>
            </a:r>
            <a:endParaRPr kumimoji="1" lang="ja-JP" altLang="en-US" sz="1050" dirty="0">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3B0857AF-1EBA-572C-16D1-2FE80C1DE26E}"/>
              </a:ext>
            </a:extLst>
          </p:cNvPr>
          <p:cNvSpPr txBox="1"/>
          <p:nvPr/>
        </p:nvSpPr>
        <p:spPr>
          <a:xfrm>
            <a:off x="4251276" y="3881664"/>
            <a:ext cx="1518152" cy="400110"/>
          </a:xfrm>
          <a:prstGeom prst="rect">
            <a:avLst/>
          </a:prstGeom>
          <a:noFill/>
        </p:spPr>
        <p:txBody>
          <a:bodyPr wrap="square" rtlCol="0">
            <a:spAutoFit/>
          </a:bodyPr>
          <a:lstStyle/>
          <a:p>
            <a:r>
              <a:rPr lang="en-US" altLang="ja-JP" sz="2000" b="1" u="sng" dirty="0">
                <a:solidFill>
                  <a:schemeClr val="accent6"/>
                </a:solidFill>
                <a:latin typeface="メイリオ" panose="020B0604030504040204" pitchFamily="50" charset="-128"/>
                <a:ea typeface="メイリオ" panose="020B0604030504040204" pitchFamily="50" charset="-128"/>
              </a:rPr>
              <a:t>313</a:t>
            </a:r>
            <a:r>
              <a:rPr lang="ja-JP" altLang="en-US" sz="2000" b="1" u="sng" dirty="0">
                <a:solidFill>
                  <a:schemeClr val="accent6"/>
                </a:solidFill>
                <a:latin typeface="メイリオ" panose="020B0604030504040204" pitchFamily="50" charset="-128"/>
                <a:ea typeface="メイリオ" panose="020B0604030504040204" pitchFamily="50" charset="-128"/>
              </a:rPr>
              <a:t>万</a:t>
            </a:r>
            <a:r>
              <a:rPr lang="en-US" altLang="ja-JP" sz="1050" b="1" dirty="0">
                <a:latin typeface="メイリオ" panose="020B0604030504040204" pitchFamily="50" charset="-128"/>
                <a:ea typeface="メイリオ" panose="020B0604030504040204" pitchFamily="50" charset="-128"/>
              </a:rPr>
              <a:t>UU</a:t>
            </a:r>
            <a:endParaRPr kumimoji="1" lang="ja-JP" altLang="en-US" sz="1050" dirty="0">
              <a:latin typeface="メイリオ" panose="020B0604030504040204" pitchFamily="50" charset="-128"/>
              <a:ea typeface="メイリオ" panose="020B0604030504040204" pitchFamily="50" charset="-128"/>
            </a:endParaRPr>
          </a:p>
        </p:txBody>
      </p:sp>
      <p:sp>
        <p:nvSpPr>
          <p:cNvPr id="27" name="正方形/長方形 26">
            <a:extLst>
              <a:ext uri="{FF2B5EF4-FFF2-40B4-BE49-F238E27FC236}">
                <a16:creationId xmlns:a16="http://schemas.microsoft.com/office/drawing/2014/main" id="{AC193E05-214D-56C9-F81F-86CC1B9E814D}"/>
              </a:ext>
            </a:extLst>
          </p:cNvPr>
          <p:cNvSpPr/>
          <p:nvPr/>
        </p:nvSpPr>
        <p:spPr>
          <a:xfrm>
            <a:off x="106723" y="3994635"/>
            <a:ext cx="1696544"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700" dirty="0">
                <a:solidFill>
                  <a:schemeClr val="tx1"/>
                </a:solidFill>
              </a:rPr>
              <a:t>月間平均</a:t>
            </a:r>
            <a:endParaRPr lang="en-US" altLang="ja-JP" sz="700" dirty="0">
              <a:solidFill>
                <a:schemeClr val="tx1"/>
              </a:solidFill>
            </a:endParaRPr>
          </a:p>
          <a:p>
            <a:pPr algn="ctr"/>
            <a:r>
              <a:rPr lang="ja-JP" altLang="en-US" sz="700" dirty="0">
                <a:solidFill>
                  <a:schemeClr val="tx1"/>
                </a:solidFill>
              </a:rPr>
              <a:t>アクティブユーザー</a:t>
            </a:r>
            <a:endParaRPr kumimoji="1" lang="ja-JP" altLang="en-US" sz="600" dirty="0">
              <a:solidFill>
                <a:schemeClr val="tx1"/>
              </a:solidFill>
            </a:endParaRPr>
          </a:p>
        </p:txBody>
      </p:sp>
      <p:sp>
        <p:nvSpPr>
          <p:cNvPr id="33" name="テキスト ボックス 32">
            <a:extLst>
              <a:ext uri="{FF2B5EF4-FFF2-40B4-BE49-F238E27FC236}">
                <a16:creationId xmlns:a16="http://schemas.microsoft.com/office/drawing/2014/main" id="{BAF5B90A-D18D-71BF-4945-A8863248A92F}"/>
              </a:ext>
            </a:extLst>
          </p:cNvPr>
          <p:cNvSpPr txBox="1"/>
          <p:nvPr/>
        </p:nvSpPr>
        <p:spPr>
          <a:xfrm>
            <a:off x="1969075" y="3106605"/>
            <a:ext cx="1172116" cy="261610"/>
          </a:xfrm>
          <a:prstGeom prst="rect">
            <a:avLst/>
          </a:prstGeom>
          <a:noFill/>
        </p:spPr>
        <p:txBody>
          <a:bodyPr wrap="none" rtlCol="0">
            <a:spAutoFit/>
          </a:bodyPr>
          <a:lstStyle/>
          <a:p>
            <a:r>
              <a:rPr kumimoji="1" lang="ja-JP" altLang="en-US" sz="1050" u="sng" dirty="0"/>
              <a:t>スマートフォン</a:t>
            </a:r>
          </a:p>
        </p:txBody>
      </p:sp>
      <p:sp>
        <p:nvSpPr>
          <p:cNvPr id="34" name="テキスト ボックス 33">
            <a:extLst>
              <a:ext uri="{FF2B5EF4-FFF2-40B4-BE49-F238E27FC236}">
                <a16:creationId xmlns:a16="http://schemas.microsoft.com/office/drawing/2014/main" id="{D596E800-9A0C-0B83-BBE4-3CD696946DFC}"/>
              </a:ext>
            </a:extLst>
          </p:cNvPr>
          <p:cNvSpPr txBox="1"/>
          <p:nvPr/>
        </p:nvSpPr>
        <p:spPr>
          <a:xfrm>
            <a:off x="4594200" y="3058054"/>
            <a:ext cx="748923" cy="261610"/>
          </a:xfrm>
          <a:prstGeom prst="rect">
            <a:avLst/>
          </a:prstGeom>
          <a:noFill/>
        </p:spPr>
        <p:txBody>
          <a:bodyPr wrap="none" rtlCol="0">
            <a:spAutoFit/>
          </a:bodyPr>
          <a:lstStyle/>
          <a:p>
            <a:r>
              <a:rPr kumimoji="1" lang="ja-JP" altLang="en-US" sz="1100" u="sng" dirty="0"/>
              <a:t>パソコン</a:t>
            </a:r>
          </a:p>
        </p:txBody>
      </p:sp>
      <p:sp>
        <p:nvSpPr>
          <p:cNvPr id="35" name="テキスト ボックス 34">
            <a:extLst>
              <a:ext uri="{FF2B5EF4-FFF2-40B4-BE49-F238E27FC236}">
                <a16:creationId xmlns:a16="http://schemas.microsoft.com/office/drawing/2014/main" id="{FA347474-811D-B740-3C43-20B81DD701C1}"/>
              </a:ext>
            </a:extLst>
          </p:cNvPr>
          <p:cNvSpPr txBox="1"/>
          <p:nvPr/>
        </p:nvSpPr>
        <p:spPr>
          <a:xfrm>
            <a:off x="2551315" y="3317544"/>
            <a:ext cx="300082" cy="184666"/>
          </a:xfrm>
          <a:prstGeom prst="rect">
            <a:avLst/>
          </a:prstGeom>
          <a:noFill/>
        </p:spPr>
        <p:txBody>
          <a:bodyPr wrap="none" rtlCol="0">
            <a:spAutoFit/>
          </a:bodyPr>
          <a:lstStyle/>
          <a:p>
            <a:r>
              <a:rPr lang="en-US" altLang="ja-JP" sz="600" dirty="0"/>
              <a:t>※2</a:t>
            </a:r>
            <a:endParaRPr kumimoji="1" lang="ja-JP" altLang="en-US" sz="600" dirty="0"/>
          </a:p>
        </p:txBody>
      </p:sp>
      <p:sp>
        <p:nvSpPr>
          <p:cNvPr id="36" name="テキスト プレースホルダー 4">
            <a:extLst>
              <a:ext uri="{FF2B5EF4-FFF2-40B4-BE49-F238E27FC236}">
                <a16:creationId xmlns:a16="http://schemas.microsoft.com/office/drawing/2014/main" id="{B9B36E8C-94F5-7274-58D7-9F4C6EFC402F}"/>
              </a:ext>
            </a:extLst>
          </p:cNvPr>
          <p:cNvSpPr txBox="1">
            <a:spLocks/>
          </p:cNvSpPr>
          <p:nvPr/>
        </p:nvSpPr>
        <p:spPr bwMode="auto">
          <a:xfrm>
            <a:off x="528903" y="6229092"/>
            <a:ext cx="5567097" cy="664092"/>
          </a:xfrm>
          <a:prstGeom prst="rect">
            <a:avLst/>
          </a:prstGeom>
          <a:ln>
            <a:miter lim="800000"/>
            <a:headEnd/>
            <a:tailEnd/>
          </a:ln>
        </p:spPr>
        <p:txBody>
          <a:bodyPr lIns="0" tIns="0" rIns="0" bIns="0" anchor="ctr"/>
          <a:lstStyle>
            <a:defPPr>
              <a:defRPr lang="ja-JP"/>
            </a:defPPr>
            <a:lvl1pPr algn="ctr" rtl="0" eaLnBrk="1" fontAlgn="base" hangingPunct="1">
              <a:spcBef>
                <a:spcPct val="0"/>
              </a:spcBef>
              <a:spcAft>
                <a:spcPct val="0"/>
              </a:spcAft>
              <a:defRPr kumimoji="1" sz="1050" kern="1200">
                <a:solidFill>
                  <a:srgbClr val="BFBFBF"/>
                </a:solidFill>
                <a:latin typeface="HGPｺﾞｼｯｸE" panose="020B0900000000000000" pitchFamily="50" charset="-128"/>
                <a:ea typeface="HGPｺﾞｼｯｸE" panose="020B0900000000000000" pitchFamily="50" charset="-128"/>
                <a:cs typeface="+mn-cs"/>
              </a:defRPr>
            </a:lvl1pPr>
            <a:lvl2pPr marL="4572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2pPr>
            <a:lvl3pPr marL="9144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3pPr>
            <a:lvl4pPr marL="13716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4pPr>
            <a:lvl5pPr marL="1828800" algn="l" rtl="0" eaLnBrk="0" fontAlgn="base" hangingPunct="0">
              <a:spcBef>
                <a:spcPct val="0"/>
              </a:spcBef>
              <a:spcAft>
                <a:spcPct val="0"/>
              </a:spcAft>
              <a:defRPr kumimoji="1" sz="1200" kern="1200">
                <a:solidFill>
                  <a:schemeClr val="tx1"/>
                </a:solidFill>
                <a:latin typeface="Arial" panose="020B0604020202020204" pitchFamily="34" charset="0"/>
                <a:ea typeface="ＭＳ Ｐゴシック" panose="020B0600070205080204" pitchFamily="50" charset="-128"/>
                <a:cs typeface="+mn-cs"/>
              </a:defRPr>
            </a:lvl5pPr>
            <a:lvl6pPr marL="22860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6pPr>
            <a:lvl7pPr marL="27432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7pPr>
            <a:lvl8pPr marL="32004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8pPr>
            <a:lvl9pPr marL="3657600" algn="l" defTabSz="914400" rtl="0" eaLnBrk="1" latinLnBrk="0" hangingPunct="1">
              <a:defRPr kumimoji="1" sz="1200" kern="1200">
                <a:solidFill>
                  <a:schemeClr val="tx1"/>
                </a:solidFill>
                <a:latin typeface="Arial" panose="020B0604020202020204" pitchFamily="34" charset="0"/>
                <a:ea typeface="ＭＳ Ｐゴシック" panose="020B0600070205080204" pitchFamily="50" charset="-128"/>
                <a:cs typeface="+mn-cs"/>
              </a:defRPr>
            </a:lvl9pPr>
          </a:lstStyle>
          <a:p>
            <a:pPr lvl="0" algn="l">
              <a:defRPr/>
            </a:pPr>
            <a:r>
              <a:rPr lang="en-US" altLang="ja-JP" sz="500" dirty="0">
                <a:solidFill>
                  <a:schemeClr val="bg1">
                    <a:lumMod val="50000"/>
                  </a:schemeClr>
                </a:solidFill>
                <a:latin typeface="+mn-ea"/>
                <a:ea typeface="+mn-ea"/>
              </a:rPr>
              <a:t>※</a:t>
            </a:r>
            <a:r>
              <a:rPr lang="en-US" altLang="ja-JP" sz="500" dirty="0">
                <a:solidFill>
                  <a:schemeClr val="bg1">
                    <a:lumMod val="50000"/>
                  </a:schemeClr>
                </a:solidFill>
                <a:latin typeface="+mj-ea"/>
                <a:ea typeface="+mj-ea"/>
              </a:rPr>
              <a:t>1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Nielsen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」家庭・職場からのパソコンによるアクセス（重複を含まない）（インターネットアプリの利用を含まない） 。「</a:t>
            </a:r>
            <a:r>
              <a:rPr lang="en-US" altLang="ja-JP" sz="500" dirty="0">
                <a:solidFill>
                  <a:schemeClr val="bg1">
                    <a:lumMod val="50000"/>
                  </a:schemeClr>
                </a:solidFill>
                <a:latin typeface="+mj-ea"/>
                <a:ea typeface="+mj-ea"/>
              </a:rPr>
              <a:t>Nielsen Mobile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 スマートフォン</a:t>
            </a:r>
            <a:endParaRPr lang="en-US" altLang="ja-JP" sz="500" dirty="0">
              <a:solidFill>
                <a:schemeClr val="bg1">
                  <a:lumMod val="50000"/>
                </a:schemeClr>
              </a:solidFill>
              <a:latin typeface="+mj-ea"/>
              <a:ea typeface="+mj-ea"/>
            </a:endParaRPr>
          </a:p>
          <a:p>
            <a:pPr lvl="0" algn="l">
              <a:defRPr/>
            </a:pPr>
            <a:r>
              <a:rPr lang="ja-JP" altLang="en-US" sz="500" dirty="0">
                <a:solidFill>
                  <a:schemeClr val="bg1">
                    <a:lumMod val="50000"/>
                  </a:schemeClr>
                </a:solidFill>
                <a:latin typeface="+mj-ea"/>
                <a:ea typeface="+mj-ea"/>
              </a:rPr>
              <a:t> からのアクセス（アプリの利用を含む） 。</a:t>
            </a:r>
            <a:r>
              <a:rPr lang="en-US" altLang="ja-JP" sz="500" dirty="0">
                <a:solidFill>
                  <a:schemeClr val="bg1">
                    <a:lumMod val="50000"/>
                  </a:schemeClr>
                </a:solidFill>
                <a:latin typeface="+mj-ea"/>
                <a:ea typeface="+mj-ea"/>
              </a:rPr>
              <a:t> 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　平均利用者数、ブランド及びチャネルレベル、「スポーツ」サブカテゴリ</a:t>
            </a:r>
          </a:p>
          <a:p>
            <a:pPr lvl="0" algn="l">
              <a:defRPr/>
            </a:pPr>
            <a:r>
              <a:rPr lang="en-US" altLang="ja-JP" sz="500" dirty="0">
                <a:solidFill>
                  <a:schemeClr val="bg1">
                    <a:lumMod val="50000"/>
                  </a:schemeClr>
                </a:solidFill>
                <a:latin typeface="+mj-ea"/>
                <a:ea typeface="+mj-ea"/>
              </a:rPr>
              <a:t>※2</a:t>
            </a:r>
            <a:r>
              <a:rPr lang="ja-JP" altLang="en-US" sz="500" dirty="0">
                <a:solidFill>
                  <a:schemeClr val="bg1">
                    <a:lumMod val="50000"/>
                  </a:schemeClr>
                </a:solidFill>
                <a:latin typeface="+mj-ea"/>
                <a:ea typeface="+mj-ea"/>
              </a:rPr>
              <a:t>：ウェブとアプリを含む　</a:t>
            </a:r>
            <a:r>
              <a:rPr lang="en-US" altLang="ja-JP" sz="500" dirty="0">
                <a:solidFill>
                  <a:schemeClr val="bg1">
                    <a:lumMod val="50000"/>
                  </a:schemeClr>
                </a:solidFill>
                <a:latin typeface="+mj-ea"/>
                <a:ea typeface="+mj-ea"/>
              </a:rPr>
              <a:t>※3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Yahoo! JAPAN</a:t>
            </a:r>
            <a:r>
              <a:rPr lang="ja-JP" altLang="en-US" sz="500" dirty="0">
                <a:solidFill>
                  <a:schemeClr val="bg1">
                    <a:lumMod val="50000"/>
                  </a:schemeClr>
                </a:solidFill>
                <a:latin typeface="+mj-ea"/>
                <a:ea typeface="+mj-ea"/>
              </a:rPr>
              <a:t>自社調査。データの対象期間：</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a:t>
            </a:r>
          </a:p>
          <a:p>
            <a:pPr lvl="0" algn="l">
              <a:defRPr/>
            </a:pPr>
            <a:r>
              <a:rPr lang="en-US" altLang="ja-JP" sz="500" dirty="0">
                <a:solidFill>
                  <a:schemeClr val="bg1">
                    <a:lumMod val="50000"/>
                  </a:schemeClr>
                </a:solidFill>
                <a:latin typeface="+mj-ea"/>
                <a:ea typeface="+mj-ea"/>
              </a:rPr>
              <a:t>※4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Nielsen Mobile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 スマートフォン からのアクセス（アプリの利用を含む）。</a:t>
            </a:r>
            <a:r>
              <a:rPr lang="en-US" altLang="ja-JP" sz="500" dirty="0">
                <a:solidFill>
                  <a:schemeClr val="bg1">
                    <a:lumMod val="50000"/>
                  </a:schemeClr>
                </a:solidFill>
                <a:latin typeface="+mj-ea"/>
                <a:ea typeface="+mj-ea"/>
              </a:rPr>
              <a:t> 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　平均利用者数、 </a:t>
            </a:r>
            <a:r>
              <a:rPr lang="en-US" altLang="ja-JP" sz="500" dirty="0" err="1">
                <a:solidFill>
                  <a:schemeClr val="bg1">
                    <a:lumMod val="50000"/>
                  </a:schemeClr>
                </a:solidFill>
                <a:latin typeface="+mj-ea"/>
                <a:ea typeface="+mj-ea"/>
              </a:rPr>
              <a:t>Sportsnavi</a:t>
            </a:r>
            <a:r>
              <a:rPr lang="ja-JP" altLang="en-US" sz="500" dirty="0">
                <a:solidFill>
                  <a:schemeClr val="bg1">
                    <a:lumMod val="50000"/>
                  </a:schemeClr>
                </a:solidFill>
                <a:latin typeface="+mj-ea"/>
                <a:ea typeface="+mj-ea"/>
              </a:rPr>
              <a:t>（チャネルレベル）。</a:t>
            </a:r>
          </a:p>
          <a:p>
            <a:pPr lvl="0" algn="l">
              <a:defRPr/>
            </a:pPr>
            <a:r>
              <a:rPr lang="en-US" altLang="ja-JP" sz="500" dirty="0">
                <a:solidFill>
                  <a:schemeClr val="bg1">
                    <a:lumMod val="50000"/>
                  </a:schemeClr>
                </a:solidFill>
                <a:latin typeface="+mj-ea"/>
                <a:ea typeface="+mj-ea"/>
              </a:rPr>
              <a:t>※5 </a:t>
            </a:r>
            <a:r>
              <a:rPr lang="ja-JP" altLang="en-US" sz="500" dirty="0">
                <a:solidFill>
                  <a:schemeClr val="bg1">
                    <a:lumMod val="50000"/>
                  </a:schemeClr>
                </a:solidFill>
                <a:latin typeface="+mj-ea"/>
                <a:ea typeface="+mj-ea"/>
              </a:rPr>
              <a:t>出典：「</a:t>
            </a:r>
            <a:r>
              <a:rPr lang="en-US" altLang="ja-JP" sz="500" dirty="0">
                <a:solidFill>
                  <a:schemeClr val="bg1">
                    <a:lumMod val="50000"/>
                  </a:schemeClr>
                </a:solidFill>
                <a:latin typeface="+mj-ea"/>
                <a:ea typeface="+mj-ea"/>
              </a:rPr>
              <a:t>Nielsen </a:t>
            </a:r>
            <a:r>
              <a:rPr lang="en-US" altLang="ja-JP" sz="500" dirty="0" err="1">
                <a:solidFill>
                  <a:schemeClr val="bg1">
                    <a:lumMod val="50000"/>
                  </a:schemeClr>
                </a:solidFill>
                <a:latin typeface="+mj-ea"/>
                <a:ea typeface="+mj-ea"/>
              </a:rPr>
              <a:t>NetView</a:t>
            </a:r>
            <a:r>
              <a:rPr lang="ja-JP" altLang="en-US" sz="500" dirty="0">
                <a:solidFill>
                  <a:schemeClr val="bg1">
                    <a:lumMod val="50000"/>
                  </a:schemeClr>
                </a:solidFill>
                <a:latin typeface="+mj-ea"/>
                <a:ea typeface="+mj-ea"/>
              </a:rPr>
              <a:t>」家庭・職場からのパソコンによるアクセス（重複を含まない） </a:t>
            </a:r>
            <a:r>
              <a:rPr lang="en-US" altLang="ja-JP" sz="500" dirty="0">
                <a:solidFill>
                  <a:schemeClr val="bg1">
                    <a:lumMod val="50000"/>
                  </a:schemeClr>
                </a:solidFill>
                <a:latin typeface="+mj-ea"/>
                <a:ea typeface="+mj-ea"/>
              </a:rPr>
              <a:t>(</a:t>
            </a:r>
            <a:r>
              <a:rPr lang="ja-JP" altLang="en-US" sz="500" dirty="0">
                <a:solidFill>
                  <a:schemeClr val="bg1">
                    <a:lumMod val="50000"/>
                  </a:schemeClr>
                </a:solidFill>
                <a:latin typeface="+mj-ea"/>
                <a:ea typeface="+mj-ea"/>
              </a:rPr>
              <a:t>インターネットアプリの利用を含まない）。</a:t>
            </a:r>
            <a:endParaRPr lang="en-US" altLang="ja-JP" sz="500" dirty="0">
              <a:solidFill>
                <a:schemeClr val="bg1">
                  <a:lumMod val="50000"/>
                </a:schemeClr>
              </a:solidFill>
              <a:latin typeface="+mj-ea"/>
              <a:ea typeface="+mj-ea"/>
            </a:endParaRPr>
          </a:p>
          <a:p>
            <a:pPr lvl="0" algn="l">
              <a:defRPr/>
            </a:pPr>
            <a:r>
              <a:rPr lang="ja-JP" altLang="en-US" sz="500" dirty="0">
                <a:solidFill>
                  <a:schemeClr val="bg1">
                    <a:lumMod val="50000"/>
                  </a:schemeClr>
                </a:solidFill>
                <a:latin typeface="+mj-ea"/>
                <a:ea typeface="+mj-ea"/>
              </a:rPr>
              <a:t>　</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6</a:t>
            </a:r>
            <a:r>
              <a:rPr lang="ja-JP" altLang="en-US" sz="500" dirty="0">
                <a:solidFill>
                  <a:schemeClr val="bg1">
                    <a:lumMod val="50000"/>
                  </a:schemeClr>
                </a:solidFill>
                <a:latin typeface="+mj-ea"/>
                <a:ea typeface="+mj-ea"/>
              </a:rPr>
              <a:t>月～</a:t>
            </a:r>
            <a:r>
              <a:rPr lang="en-US" altLang="ja-JP" sz="500" dirty="0">
                <a:solidFill>
                  <a:schemeClr val="bg1">
                    <a:lumMod val="50000"/>
                  </a:schemeClr>
                </a:solidFill>
                <a:latin typeface="+mj-ea"/>
                <a:ea typeface="+mj-ea"/>
              </a:rPr>
              <a:t>2021</a:t>
            </a:r>
            <a:r>
              <a:rPr lang="ja-JP" altLang="en-US" sz="500" dirty="0">
                <a:solidFill>
                  <a:schemeClr val="bg1">
                    <a:lumMod val="50000"/>
                  </a:schemeClr>
                </a:solidFill>
                <a:latin typeface="+mj-ea"/>
                <a:ea typeface="+mj-ea"/>
              </a:rPr>
              <a:t>年</a:t>
            </a:r>
            <a:r>
              <a:rPr lang="en-US" altLang="ja-JP" sz="500" dirty="0">
                <a:solidFill>
                  <a:schemeClr val="bg1">
                    <a:lumMod val="50000"/>
                  </a:schemeClr>
                </a:solidFill>
                <a:latin typeface="+mj-ea"/>
                <a:ea typeface="+mj-ea"/>
              </a:rPr>
              <a:t>12</a:t>
            </a:r>
            <a:r>
              <a:rPr lang="ja-JP" altLang="en-US" sz="500" dirty="0">
                <a:solidFill>
                  <a:schemeClr val="bg1">
                    <a:lumMod val="50000"/>
                  </a:schemeClr>
                </a:solidFill>
                <a:latin typeface="+mj-ea"/>
                <a:ea typeface="+mj-ea"/>
              </a:rPr>
              <a:t>月　平均利用者数、 </a:t>
            </a:r>
            <a:r>
              <a:rPr lang="en-US" altLang="ja-JP" sz="500" dirty="0" err="1">
                <a:solidFill>
                  <a:schemeClr val="bg1">
                    <a:lumMod val="50000"/>
                  </a:schemeClr>
                </a:solidFill>
                <a:latin typeface="+mj-ea"/>
                <a:ea typeface="+mj-ea"/>
              </a:rPr>
              <a:t>Sportsnavi</a:t>
            </a:r>
            <a:r>
              <a:rPr lang="ja-JP" altLang="en-US" sz="500" dirty="0">
                <a:solidFill>
                  <a:schemeClr val="bg1">
                    <a:lumMod val="50000"/>
                  </a:schemeClr>
                </a:solidFill>
                <a:latin typeface="+mj-ea"/>
                <a:ea typeface="+mj-ea"/>
              </a:rPr>
              <a:t>（チャネルレベル）。</a:t>
            </a:r>
          </a:p>
        </p:txBody>
      </p:sp>
      <p:pic>
        <p:nvPicPr>
          <p:cNvPr id="92" name="図 91">
            <a:extLst>
              <a:ext uri="{FF2B5EF4-FFF2-40B4-BE49-F238E27FC236}">
                <a16:creationId xmlns:a16="http://schemas.microsoft.com/office/drawing/2014/main" id="{60E04BF9-E372-E1A9-BE97-2959F98C25C2}"/>
              </a:ext>
            </a:extLst>
          </p:cNvPr>
          <p:cNvPicPr>
            <a:picLocks noChangeAspect="1"/>
          </p:cNvPicPr>
          <p:nvPr/>
        </p:nvPicPr>
        <p:blipFill rotWithShape="1">
          <a:blip r:embed="rId6"/>
          <a:srcRect r="2091" b="7102"/>
          <a:stretch/>
        </p:blipFill>
        <p:spPr>
          <a:xfrm>
            <a:off x="732973" y="4572180"/>
            <a:ext cx="4644569" cy="1750050"/>
          </a:xfrm>
          <a:prstGeom prst="rect">
            <a:avLst/>
          </a:prstGeom>
        </p:spPr>
      </p:pic>
      <p:sp>
        <p:nvSpPr>
          <p:cNvPr id="93" name="正方形/長方形 92">
            <a:extLst>
              <a:ext uri="{FF2B5EF4-FFF2-40B4-BE49-F238E27FC236}">
                <a16:creationId xmlns:a16="http://schemas.microsoft.com/office/drawing/2014/main" id="{E9505AF5-195E-C95C-1C11-ACE0BD0BA203}"/>
              </a:ext>
            </a:extLst>
          </p:cNvPr>
          <p:cNvSpPr/>
          <p:nvPr/>
        </p:nvSpPr>
        <p:spPr>
          <a:xfrm>
            <a:off x="1456552" y="4241378"/>
            <a:ext cx="4283848" cy="479364"/>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900" b="1" dirty="0">
                <a:solidFill>
                  <a:schemeClr val="tx1"/>
                </a:solidFill>
              </a:rPr>
              <a:t>月間平均アクティブユーザー　他媒体比較</a:t>
            </a:r>
            <a:endParaRPr kumimoji="1" lang="ja-JP" altLang="en-US" sz="800" b="1" dirty="0">
              <a:solidFill>
                <a:schemeClr val="tx1"/>
              </a:solidFill>
            </a:endParaRPr>
          </a:p>
        </p:txBody>
      </p:sp>
      <p:sp>
        <p:nvSpPr>
          <p:cNvPr id="94" name="テキスト ボックス 93">
            <a:extLst>
              <a:ext uri="{FF2B5EF4-FFF2-40B4-BE49-F238E27FC236}">
                <a16:creationId xmlns:a16="http://schemas.microsoft.com/office/drawing/2014/main" id="{442BDDB3-5373-F27C-2796-0FC18D217A4B}"/>
              </a:ext>
            </a:extLst>
          </p:cNvPr>
          <p:cNvSpPr txBox="1"/>
          <p:nvPr/>
        </p:nvSpPr>
        <p:spPr>
          <a:xfrm>
            <a:off x="4666342" y="2605315"/>
            <a:ext cx="471715" cy="200055"/>
          </a:xfrm>
          <a:prstGeom prst="rect">
            <a:avLst/>
          </a:prstGeom>
          <a:noFill/>
        </p:spPr>
        <p:txBody>
          <a:bodyPr wrap="square" rtlCol="0">
            <a:spAutoFit/>
          </a:bodyPr>
          <a:lstStyle/>
          <a:p>
            <a:pPr algn="l"/>
            <a:r>
              <a:rPr kumimoji="1" lang="en-US" altLang="ja-JP" sz="700" dirty="0">
                <a:solidFill>
                  <a:schemeClr val="bg2">
                    <a:lumMod val="50000"/>
                  </a:schemeClr>
                </a:solidFill>
              </a:rPr>
              <a:t>※</a:t>
            </a:r>
            <a:r>
              <a:rPr kumimoji="1" lang="ja-JP" altLang="en-US" sz="700" dirty="0">
                <a:solidFill>
                  <a:schemeClr val="bg2">
                    <a:lumMod val="50000"/>
                  </a:schemeClr>
                </a:solidFill>
              </a:rPr>
              <a:t>１</a:t>
            </a:r>
          </a:p>
        </p:txBody>
      </p:sp>
      <p:sp>
        <p:nvSpPr>
          <p:cNvPr id="95" name="テキスト ボックス 94">
            <a:extLst>
              <a:ext uri="{FF2B5EF4-FFF2-40B4-BE49-F238E27FC236}">
                <a16:creationId xmlns:a16="http://schemas.microsoft.com/office/drawing/2014/main" id="{E3C52FDC-79BD-6903-7C39-B1592078E99D}"/>
              </a:ext>
            </a:extLst>
          </p:cNvPr>
          <p:cNvSpPr txBox="1"/>
          <p:nvPr/>
        </p:nvSpPr>
        <p:spPr>
          <a:xfrm>
            <a:off x="2924628" y="3127829"/>
            <a:ext cx="471715" cy="200055"/>
          </a:xfrm>
          <a:prstGeom prst="rect">
            <a:avLst/>
          </a:prstGeom>
          <a:noFill/>
        </p:spPr>
        <p:txBody>
          <a:bodyPr wrap="square" rtlCol="0">
            <a:spAutoFit/>
          </a:bodyPr>
          <a:lstStyle/>
          <a:p>
            <a:pPr algn="l"/>
            <a:r>
              <a:rPr kumimoji="1" lang="en-US" altLang="ja-JP" sz="700" dirty="0">
                <a:solidFill>
                  <a:schemeClr val="bg2">
                    <a:lumMod val="50000"/>
                  </a:schemeClr>
                </a:solidFill>
              </a:rPr>
              <a:t>※</a:t>
            </a:r>
            <a:r>
              <a:rPr lang="en-US" altLang="ja-JP" sz="700" dirty="0">
                <a:solidFill>
                  <a:schemeClr val="bg2">
                    <a:lumMod val="50000"/>
                  </a:schemeClr>
                </a:solidFill>
              </a:rPr>
              <a:t>2</a:t>
            </a:r>
            <a:endParaRPr kumimoji="1" lang="ja-JP" altLang="en-US" sz="700" dirty="0">
              <a:solidFill>
                <a:schemeClr val="bg2">
                  <a:lumMod val="50000"/>
                </a:schemeClr>
              </a:solidFill>
            </a:endParaRPr>
          </a:p>
        </p:txBody>
      </p:sp>
      <p:sp>
        <p:nvSpPr>
          <p:cNvPr id="96" name="テキスト ボックス 95">
            <a:extLst>
              <a:ext uri="{FF2B5EF4-FFF2-40B4-BE49-F238E27FC236}">
                <a16:creationId xmlns:a16="http://schemas.microsoft.com/office/drawing/2014/main" id="{72367C7B-48C5-CB1E-C8F4-EE925CFFB1F1}"/>
              </a:ext>
            </a:extLst>
          </p:cNvPr>
          <p:cNvSpPr txBox="1"/>
          <p:nvPr/>
        </p:nvSpPr>
        <p:spPr>
          <a:xfrm>
            <a:off x="3323770" y="3508378"/>
            <a:ext cx="471715" cy="215444"/>
          </a:xfrm>
          <a:prstGeom prst="rect">
            <a:avLst/>
          </a:prstGeom>
          <a:noFill/>
        </p:spPr>
        <p:txBody>
          <a:bodyPr wrap="square" rtlCol="0">
            <a:spAutoFit/>
          </a:bodyPr>
          <a:lstStyle/>
          <a:p>
            <a:pPr algn="l"/>
            <a:r>
              <a:rPr kumimoji="1" lang="en-US" altLang="ja-JP" sz="800" dirty="0">
                <a:solidFill>
                  <a:schemeClr val="bg2">
                    <a:lumMod val="50000"/>
                  </a:schemeClr>
                </a:solidFill>
              </a:rPr>
              <a:t>※3</a:t>
            </a:r>
            <a:endParaRPr kumimoji="1" lang="ja-JP" altLang="en-US" sz="800" dirty="0">
              <a:solidFill>
                <a:schemeClr val="bg2">
                  <a:lumMod val="50000"/>
                </a:schemeClr>
              </a:solidFill>
            </a:endParaRPr>
          </a:p>
        </p:txBody>
      </p:sp>
      <p:sp>
        <p:nvSpPr>
          <p:cNvPr id="99" name="テキスト ボックス 98">
            <a:extLst>
              <a:ext uri="{FF2B5EF4-FFF2-40B4-BE49-F238E27FC236}">
                <a16:creationId xmlns:a16="http://schemas.microsoft.com/office/drawing/2014/main" id="{487D1492-7EF0-051D-FE8E-C59FE707E625}"/>
              </a:ext>
            </a:extLst>
          </p:cNvPr>
          <p:cNvSpPr txBox="1"/>
          <p:nvPr/>
        </p:nvSpPr>
        <p:spPr>
          <a:xfrm>
            <a:off x="5664881" y="3509511"/>
            <a:ext cx="471715" cy="200055"/>
          </a:xfrm>
          <a:prstGeom prst="rect">
            <a:avLst/>
          </a:prstGeom>
          <a:noFill/>
        </p:spPr>
        <p:txBody>
          <a:bodyPr wrap="square" rtlCol="0">
            <a:spAutoFit/>
          </a:bodyPr>
          <a:lstStyle/>
          <a:p>
            <a:pPr algn="l"/>
            <a:r>
              <a:rPr kumimoji="1" lang="en-US" altLang="ja-JP" sz="700" dirty="0">
                <a:solidFill>
                  <a:schemeClr val="bg2">
                    <a:lumMod val="50000"/>
                  </a:schemeClr>
                </a:solidFill>
              </a:rPr>
              <a:t>※3</a:t>
            </a:r>
            <a:endParaRPr kumimoji="1" lang="ja-JP" altLang="en-US" sz="700" dirty="0">
              <a:solidFill>
                <a:schemeClr val="bg2">
                  <a:lumMod val="50000"/>
                </a:schemeClr>
              </a:solidFill>
            </a:endParaRPr>
          </a:p>
        </p:txBody>
      </p:sp>
      <p:sp>
        <p:nvSpPr>
          <p:cNvPr id="100" name="テキスト ボックス 99">
            <a:extLst>
              <a:ext uri="{FF2B5EF4-FFF2-40B4-BE49-F238E27FC236}">
                <a16:creationId xmlns:a16="http://schemas.microsoft.com/office/drawing/2014/main" id="{18C9EE6C-570B-68A0-17E2-8BC8C101B7F7}"/>
              </a:ext>
            </a:extLst>
          </p:cNvPr>
          <p:cNvSpPr txBox="1"/>
          <p:nvPr/>
        </p:nvSpPr>
        <p:spPr>
          <a:xfrm flipH="1">
            <a:off x="3055259" y="3997778"/>
            <a:ext cx="933224" cy="200055"/>
          </a:xfrm>
          <a:prstGeom prst="rect">
            <a:avLst/>
          </a:prstGeom>
          <a:noFill/>
        </p:spPr>
        <p:txBody>
          <a:bodyPr wrap="square" rtlCol="0">
            <a:spAutoFit/>
          </a:bodyPr>
          <a:lstStyle/>
          <a:p>
            <a:pPr algn="l"/>
            <a:r>
              <a:rPr kumimoji="1" lang="en-US" altLang="ja-JP" sz="700" dirty="0">
                <a:solidFill>
                  <a:schemeClr val="bg2">
                    <a:lumMod val="50000"/>
                  </a:schemeClr>
                </a:solidFill>
              </a:rPr>
              <a:t>※4</a:t>
            </a:r>
            <a:endParaRPr kumimoji="1" lang="ja-JP" altLang="en-US" sz="700" dirty="0">
              <a:solidFill>
                <a:schemeClr val="bg2">
                  <a:lumMod val="50000"/>
                </a:schemeClr>
              </a:solidFill>
            </a:endParaRPr>
          </a:p>
        </p:txBody>
      </p:sp>
      <p:sp>
        <p:nvSpPr>
          <p:cNvPr id="101" name="テキスト ボックス 100">
            <a:extLst>
              <a:ext uri="{FF2B5EF4-FFF2-40B4-BE49-F238E27FC236}">
                <a16:creationId xmlns:a16="http://schemas.microsoft.com/office/drawing/2014/main" id="{05114F60-51FE-A7CE-98E1-F6215A1E8349}"/>
              </a:ext>
            </a:extLst>
          </p:cNvPr>
          <p:cNvSpPr txBox="1"/>
          <p:nvPr/>
        </p:nvSpPr>
        <p:spPr>
          <a:xfrm flipH="1">
            <a:off x="5263697" y="3997778"/>
            <a:ext cx="933224" cy="200055"/>
          </a:xfrm>
          <a:prstGeom prst="rect">
            <a:avLst/>
          </a:prstGeom>
          <a:noFill/>
        </p:spPr>
        <p:txBody>
          <a:bodyPr wrap="square" rtlCol="0">
            <a:spAutoFit/>
          </a:bodyPr>
          <a:lstStyle/>
          <a:p>
            <a:pPr algn="l"/>
            <a:r>
              <a:rPr lang="en-US" altLang="ja-JP" sz="700" dirty="0">
                <a:solidFill>
                  <a:schemeClr val="bg2">
                    <a:lumMod val="50000"/>
                  </a:schemeClr>
                </a:solidFill>
              </a:rPr>
              <a:t>※5</a:t>
            </a:r>
            <a:endParaRPr kumimoji="1" lang="ja-JP" altLang="en-US" sz="700" dirty="0">
              <a:solidFill>
                <a:schemeClr val="bg2">
                  <a:lumMod val="50000"/>
                </a:schemeClr>
              </a:solidFill>
            </a:endParaRPr>
          </a:p>
        </p:txBody>
      </p:sp>
    </p:spTree>
    <p:extLst>
      <p:ext uri="{BB962C8B-B14F-4D97-AF65-F5344CB8AC3E}">
        <p14:creationId xmlns:p14="http://schemas.microsoft.com/office/powerpoint/2010/main" val="40558879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9" name="グラフ 68">
            <a:extLst>
              <a:ext uri="{FF2B5EF4-FFF2-40B4-BE49-F238E27FC236}">
                <a16:creationId xmlns:a16="http://schemas.microsoft.com/office/drawing/2014/main" id="{5AA622BD-96F4-4C85-0DCB-669A6BC5E6A6}"/>
              </a:ext>
            </a:extLst>
          </p:cNvPr>
          <p:cNvGraphicFramePr>
            <a:graphicFrameLocks/>
          </p:cNvGraphicFramePr>
          <p:nvPr>
            <p:extLst>
              <p:ext uri="{D42A27DB-BD31-4B8C-83A1-F6EECF244321}">
                <p14:modId xmlns:p14="http://schemas.microsoft.com/office/powerpoint/2010/main" val="2412876466"/>
              </p:ext>
            </p:extLst>
          </p:nvPr>
        </p:nvGraphicFramePr>
        <p:xfrm>
          <a:off x="9284627" y="4170142"/>
          <a:ext cx="2510600" cy="231891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7" name="グラフ 86">
            <a:extLst>
              <a:ext uri="{FF2B5EF4-FFF2-40B4-BE49-F238E27FC236}">
                <a16:creationId xmlns:a16="http://schemas.microsoft.com/office/drawing/2014/main" id="{8E899BA9-F2D9-AFEF-B042-08CC49E75748}"/>
              </a:ext>
            </a:extLst>
          </p:cNvPr>
          <p:cNvGraphicFramePr>
            <a:graphicFrameLocks/>
          </p:cNvGraphicFramePr>
          <p:nvPr>
            <p:extLst>
              <p:ext uri="{D42A27DB-BD31-4B8C-83A1-F6EECF244321}">
                <p14:modId xmlns:p14="http://schemas.microsoft.com/office/powerpoint/2010/main" val="1495769708"/>
              </p:ext>
            </p:extLst>
          </p:nvPr>
        </p:nvGraphicFramePr>
        <p:xfrm>
          <a:off x="6079764" y="4030964"/>
          <a:ext cx="2849341" cy="2358288"/>
        </p:xfrm>
        <a:graphic>
          <a:graphicData uri="http://schemas.openxmlformats.org/drawingml/2006/chart">
            <c:chart xmlns:c="http://schemas.openxmlformats.org/drawingml/2006/chart" xmlns:r="http://schemas.openxmlformats.org/officeDocument/2006/relationships" r:id="rId3"/>
          </a:graphicData>
        </a:graphic>
      </p:graphicFrame>
      <p:sp>
        <p:nvSpPr>
          <p:cNvPr id="2" name="テキスト プレースホルダー 1">
            <a:extLst>
              <a:ext uri="{FF2B5EF4-FFF2-40B4-BE49-F238E27FC236}">
                <a16:creationId xmlns:a16="http://schemas.microsoft.com/office/drawing/2014/main" id="{CE0BA36A-4255-DDDF-11A8-AB93AF75237B}"/>
              </a:ext>
            </a:extLst>
          </p:cNvPr>
          <p:cNvSpPr>
            <a:spLocks noGrp="1"/>
          </p:cNvSpPr>
          <p:nvPr>
            <p:ph type="body" sz="quarter" idx="10"/>
          </p:nvPr>
        </p:nvSpPr>
        <p:spPr>
          <a:xfrm>
            <a:off x="498553" y="216141"/>
            <a:ext cx="8640911" cy="335028"/>
          </a:xfrm>
        </p:spPr>
        <p:txBody>
          <a:bodyPr/>
          <a:lstStyle/>
          <a:p>
            <a:r>
              <a:rPr kumimoji="1" lang="ja-JP" altLang="en-US" dirty="0"/>
              <a:t>スポーツナビのユーザー属性</a:t>
            </a:r>
          </a:p>
        </p:txBody>
      </p:sp>
      <p:sp>
        <p:nvSpPr>
          <p:cNvPr id="21" name="テキスト ボックス 20">
            <a:extLst>
              <a:ext uri="{FF2B5EF4-FFF2-40B4-BE49-F238E27FC236}">
                <a16:creationId xmlns:a16="http://schemas.microsoft.com/office/drawing/2014/main" id="{4116FF7E-7C93-0521-7916-B1B839B79E6E}"/>
              </a:ext>
            </a:extLst>
          </p:cNvPr>
          <p:cNvSpPr txBox="1"/>
          <p:nvPr/>
        </p:nvSpPr>
        <p:spPr>
          <a:xfrm>
            <a:off x="743560" y="1183746"/>
            <a:ext cx="10729192" cy="646331"/>
          </a:xfrm>
          <a:prstGeom prst="rect">
            <a:avLst/>
          </a:prstGeom>
          <a:noFill/>
        </p:spPr>
        <p:txBody>
          <a:bodyPr wrap="square">
            <a:spAutoFit/>
          </a:bodyPr>
          <a:lstStyle/>
          <a:p>
            <a:pPr algn="ctr"/>
            <a:r>
              <a:rPr lang="ja-JP" altLang="en-US" b="1" dirty="0">
                <a:solidFill>
                  <a:schemeClr val="accent3"/>
                </a:solidFill>
                <a:latin typeface="Meiryo" panose="020B0604030504040204" pitchFamily="34" charset="-128"/>
                <a:ea typeface="Meiryo" panose="020B0604030504040204" pitchFamily="34" charset="-128"/>
              </a:rPr>
              <a:t>男性</a:t>
            </a:r>
            <a:r>
              <a:rPr lang="ja-JP" altLang="en-US" dirty="0">
                <a:solidFill>
                  <a:schemeClr val="accent3"/>
                </a:solidFill>
                <a:latin typeface="Meiryo" panose="020B0604030504040204" pitchFamily="34" charset="-128"/>
                <a:ea typeface="Meiryo" panose="020B0604030504040204" pitchFamily="34" charset="-128"/>
              </a:rPr>
              <a:t>の割合が高く、</a:t>
            </a:r>
            <a:r>
              <a:rPr lang="en-US" altLang="ja-JP" b="1" dirty="0">
                <a:solidFill>
                  <a:schemeClr val="accent3"/>
                </a:solidFill>
                <a:latin typeface="Meiryo" panose="020B0604030504040204" pitchFamily="34" charset="-128"/>
                <a:ea typeface="Meiryo" panose="020B0604030504040204" pitchFamily="34" charset="-128"/>
              </a:rPr>
              <a:t>40</a:t>
            </a:r>
            <a:r>
              <a:rPr lang="ja-JP" altLang="en-US" b="1" dirty="0">
                <a:solidFill>
                  <a:schemeClr val="accent3"/>
                </a:solidFill>
                <a:latin typeface="Meiryo" panose="020B0604030504040204" pitchFamily="34" charset="-128"/>
                <a:ea typeface="Meiryo" panose="020B0604030504040204" pitchFamily="34" charset="-128"/>
              </a:rPr>
              <a:t>代から</a:t>
            </a:r>
            <a:r>
              <a:rPr lang="en-US" altLang="ja-JP" b="1" dirty="0">
                <a:solidFill>
                  <a:schemeClr val="accent3"/>
                </a:solidFill>
                <a:latin typeface="Meiryo" panose="020B0604030504040204" pitchFamily="34" charset="-128"/>
                <a:ea typeface="Meiryo" panose="020B0604030504040204" pitchFamily="34" charset="-128"/>
              </a:rPr>
              <a:t>60</a:t>
            </a:r>
            <a:r>
              <a:rPr lang="ja-JP" altLang="en-US" b="1" dirty="0">
                <a:solidFill>
                  <a:schemeClr val="accent3"/>
                </a:solidFill>
                <a:latin typeface="Meiryo" panose="020B0604030504040204" pitchFamily="34" charset="-128"/>
                <a:ea typeface="Meiryo" panose="020B0604030504040204" pitchFamily="34" charset="-128"/>
              </a:rPr>
              <a:t>代</a:t>
            </a:r>
            <a:r>
              <a:rPr lang="ja-JP" altLang="en-US" dirty="0">
                <a:solidFill>
                  <a:schemeClr val="accent3"/>
                </a:solidFill>
                <a:latin typeface="Meiryo" panose="020B0604030504040204" pitchFamily="34" charset="-128"/>
                <a:ea typeface="Meiryo" panose="020B0604030504040204" pitchFamily="34" charset="-128"/>
              </a:rPr>
              <a:t>が中心</a:t>
            </a:r>
            <a:endParaRPr lang="en-US" altLang="ja-JP" dirty="0">
              <a:solidFill>
                <a:schemeClr val="accent3"/>
              </a:solidFill>
              <a:latin typeface="Meiryo" panose="020B0604030504040204" pitchFamily="34" charset="-128"/>
              <a:ea typeface="Meiryo" panose="020B0604030504040204" pitchFamily="34" charset="-128"/>
            </a:endParaRPr>
          </a:p>
          <a:p>
            <a:pPr algn="ctr"/>
            <a:r>
              <a:rPr lang="ja-JP" altLang="en-US" b="1" dirty="0">
                <a:solidFill>
                  <a:schemeClr val="accent3"/>
                </a:solidFill>
                <a:latin typeface="Meiryo" panose="020B0604030504040204" pitchFamily="34" charset="-128"/>
                <a:ea typeface="Meiryo" panose="020B0604030504040204" pitchFamily="34" charset="-128"/>
              </a:rPr>
              <a:t>スマートフォンは</a:t>
            </a:r>
            <a:r>
              <a:rPr lang="en-US" altLang="ja-JP" b="1" dirty="0">
                <a:solidFill>
                  <a:schemeClr val="accent3"/>
                </a:solidFill>
                <a:latin typeface="Meiryo" panose="020B0604030504040204" pitchFamily="34" charset="-128"/>
                <a:ea typeface="Meiryo" panose="020B0604030504040204" pitchFamily="34" charset="-128"/>
              </a:rPr>
              <a:t>20</a:t>
            </a:r>
            <a:r>
              <a:rPr lang="ja-JP" altLang="en-US" b="1" dirty="0">
                <a:solidFill>
                  <a:schemeClr val="accent3"/>
                </a:solidFill>
                <a:latin typeface="Meiryo" panose="020B0604030504040204" pitchFamily="34" charset="-128"/>
                <a:ea typeface="Meiryo" panose="020B0604030504040204" pitchFamily="34" charset="-128"/>
              </a:rPr>
              <a:t>代</a:t>
            </a:r>
            <a:r>
              <a:rPr lang="en-US" altLang="ja-JP" b="1" dirty="0">
                <a:solidFill>
                  <a:schemeClr val="accent3"/>
                </a:solidFill>
                <a:latin typeface="Meiryo" panose="020B0604030504040204" pitchFamily="34" charset="-128"/>
                <a:ea typeface="Meiryo" panose="020B0604030504040204" pitchFamily="34" charset="-128"/>
              </a:rPr>
              <a:t>30</a:t>
            </a:r>
            <a:r>
              <a:rPr lang="ja-JP" altLang="en-US" b="1" dirty="0">
                <a:solidFill>
                  <a:schemeClr val="accent3"/>
                </a:solidFill>
                <a:latin typeface="Meiryo" panose="020B0604030504040204" pitchFamily="34" charset="-128"/>
                <a:ea typeface="Meiryo" panose="020B0604030504040204" pitchFamily="34" charset="-128"/>
              </a:rPr>
              <a:t>代のユーザーも数多く利用</a:t>
            </a:r>
            <a:endParaRPr lang="ja-JP" altLang="en-US" b="1" i="1" dirty="0">
              <a:solidFill>
                <a:schemeClr val="accent3"/>
              </a:solidFill>
              <a:latin typeface="Meiryo" panose="020B0604030504040204" pitchFamily="34" charset="-128"/>
              <a:ea typeface="Meiryo" panose="020B0604030504040204" pitchFamily="34" charset="-128"/>
            </a:endParaRPr>
          </a:p>
        </p:txBody>
      </p:sp>
      <p:grpSp>
        <p:nvGrpSpPr>
          <p:cNvPr id="3" name="Group 8">
            <a:extLst>
              <a:ext uri="{FF2B5EF4-FFF2-40B4-BE49-F238E27FC236}">
                <a16:creationId xmlns:a16="http://schemas.microsoft.com/office/drawing/2014/main" id="{D42CE68A-1FB6-BB03-A503-AE3C6706C22A}"/>
              </a:ext>
            </a:extLst>
          </p:cNvPr>
          <p:cNvGrpSpPr>
            <a:grpSpLocks/>
          </p:cNvGrpSpPr>
          <p:nvPr/>
        </p:nvGrpSpPr>
        <p:grpSpPr bwMode="auto">
          <a:xfrm>
            <a:off x="7378966" y="5019907"/>
            <a:ext cx="334963" cy="738187"/>
            <a:chOff x="940" y="1807"/>
            <a:chExt cx="211" cy="465"/>
          </a:xfrm>
          <a:solidFill>
            <a:srgbClr val="C00000"/>
          </a:solidFill>
        </p:grpSpPr>
        <p:sp>
          <p:nvSpPr>
            <p:cNvPr id="12" name="Freeform 9">
              <a:extLst>
                <a:ext uri="{FF2B5EF4-FFF2-40B4-BE49-F238E27FC236}">
                  <a16:creationId xmlns:a16="http://schemas.microsoft.com/office/drawing/2014/main" id="{C672F391-A156-B9AA-6556-6C0DBCA05138}"/>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13" name="Freeform 10">
              <a:extLst>
                <a:ext uri="{FF2B5EF4-FFF2-40B4-BE49-F238E27FC236}">
                  <a16:creationId xmlns:a16="http://schemas.microsoft.com/office/drawing/2014/main" id="{897D78EB-081E-8A91-8F5E-56DAB56D9697}"/>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grpSp>
        <p:nvGrpSpPr>
          <p:cNvPr id="14" name="Group 5">
            <a:extLst>
              <a:ext uri="{FF2B5EF4-FFF2-40B4-BE49-F238E27FC236}">
                <a16:creationId xmlns:a16="http://schemas.microsoft.com/office/drawing/2014/main" id="{95D47F95-A39F-38E0-A43D-1869D3C68D39}"/>
              </a:ext>
            </a:extLst>
          </p:cNvPr>
          <p:cNvGrpSpPr>
            <a:grpSpLocks/>
          </p:cNvGrpSpPr>
          <p:nvPr/>
        </p:nvGrpSpPr>
        <p:grpSpPr bwMode="auto">
          <a:xfrm>
            <a:off x="4647917" y="4849763"/>
            <a:ext cx="301625" cy="769938"/>
            <a:chOff x="905" y="940"/>
            <a:chExt cx="190" cy="485"/>
          </a:xfrm>
          <a:solidFill>
            <a:srgbClr val="4B62A1"/>
          </a:solidFill>
        </p:grpSpPr>
        <p:sp>
          <p:nvSpPr>
            <p:cNvPr id="15" name="Freeform 6">
              <a:extLst>
                <a:ext uri="{FF2B5EF4-FFF2-40B4-BE49-F238E27FC236}">
                  <a16:creationId xmlns:a16="http://schemas.microsoft.com/office/drawing/2014/main" id="{5CCFB4A1-1876-C7DA-4C32-44F1AFB57231}"/>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20" name="Freeform 7">
              <a:extLst>
                <a:ext uri="{FF2B5EF4-FFF2-40B4-BE49-F238E27FC236}">
                  <a16:creationId xmlns:a16="http://schemas.microsoft.com/office/drawing/2014/main" id="{D69FE9B4-0769-840A-C8E1-C626F1D7778C}"/>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22" name="Freeform 24">
            <a:extLst>
              <a:ext uri="{FF2B5EF4-FFF2-40B4-BE49-F238E27FC236}">
                <a16:creationId xmlns:a16="http://schemas.microsoft.com/office/drawing/2014/main" id="{D1655901-3DC3-8485-8DC5-614D8EC223A5}"/>
              </a:ext>
            </a:extLst>
          </p:cNvPr>
          <p:cNvSpPr>
            <a:spLocks noChangeArrowheads="1"/>
          </p:cNvSpPr>
          <p:nvPr/>
        </p:nvSpPr>
        <p:spPr bwMode="auto">
          <a:xfrm>
            <a:off x="955309" y="2122558"/>
            <a:ext cx="416845" cy="720948"/>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23" name="テキスト ボックス 22">
            <a:extLst>
              <a:ext uri="{FF2B5EF4-FFF2-40B4-BE49-F238E27FC236}">
                <a16:creationId xmlns:a16="http://schemas.microsoft.com/office/drawing/2014/main" id="{46CAAA10-61B2-08DF-83C3-8DB4F4B0F55C}"/>
              </a:ext>
            </a:extLst>
          </p:cNvPr>
          <p:cNvSpPr txBox="1"/>
          <p:nvPr/>
        </p:nvSpPr>
        <p:spPr>
          <a:xfrm>
            <a:off x="1370811" y="2156371"/>
            <a:ext cx="434734" cy="276999"/>
          </a:xfrm>
          <a:prstGeom prst="rect">
            <a:avLst/>
          </a:prstGeom>
          <a:noFill/>
        </p:spPr>
        <p:txBody>
          <a:bodyPr wrap="none" rtlCol="0">
            <a:spAutoFit/>
          </a:bodyPr>
          <a:lstStyle/>
          <a:p>
            <a:r>
              <a:rPr lang="en-US" altLang="ja-JP" sz="1200" dirty="0">
                <a:latin typeface="メイリオ" panose="020B0604030504040204" pitchFamily="50" charset="-128"/>
                <a:ea typeface="メイリオ" panose="020B0604030504040204" pitchFamily="50" charset="-128"/>
              </a:rPr>
              <a:t>※1</a:t>
            </a:r>
            <a:endParaRPr lang="ja-JP" altLang="en-US" sz="1200" dirty="0">
              <a:latin typeface="メイリオ" panose="020B0604030504040204" pitchFamily="50" charset="-128"/>
              <a:ea typeface="メイリオ" panose="020B0604030504040204" pitchFamily="50" charset="-128"/>
            </a:endParaRPr>
          </a:p>
        </p:txBody>
      </p:sp>
      <p:sp>
        <p:nvSpPr>
          <p:cNvPr id="24" name="テキスト ボックス 23">
            <a:extLst>
              <a:ext uri="{FF2B5EF4-FFF2-40B4-BE49-F238E27FC236}">
                <a16:creationId xmlns:a16="http://schemas.microsoft.com/office/drawing/2014/main" id="{4B135F52-6FDD-02EA-3837-09A3FE5DDF73}"/>
              </a:ext>
            </a:extLst>
          </p:cNvPr>
          <p:cNvSpPr txBox="1"/>
          <p:nvPr/>
        </p:nvSpPr>
        <p:spPr>
          <a:xfrm>
            <a:off x="7165701" y="2287630"/>
            <a:ext cx="434734" cy="276999"/>
          </a:xfrm>
          <a:prstGeom prst="rect">
            <a:avLst/>
          </a:prstGeom>
          <a:noFill/>
        </p:spPr>
        <p:txBody>
          <a:bodyPr wrap="none" rtlCol="0">
            <a:spAutoFit/>
          </a:bodyPr>
          <a:lstStyle/>
          <a:p>
            <a:r>
              <a:rPr lang="en-US" altLang="ja-JP" sz="1200" dirty="0">
                <a:solidFill>
                  <a:schemeClr val="accent3"/>
                </a:solidFill>
                <a:latin typeface="メイリオ" panose="020B0604030504040204" pitchFamily="50" charset="-128"/>
                <a:ea typeface="メイリオ" panose="020B0604030504040204" pitchFamily="50" charset="-128"/>
              </a:rPr>
              <a:t>※2</a:t>
            </a:r>
            <a:endParaRPr lang="ja-JP" altLang="en-US" sz="1200" dirty="0">
              <a:solidFill>
                <a:schemeClr val="accent3"/>
              </a:solidFill>
              <a:latin typeface="メイリオ" panose="020B0604030504040204" pitchFamily="50" charset="-128"/>
              <a:ea typeface="メイリオ" panose="020B0604030504040204" pitchFamily="50" charset="-128"/>
            </a:endParaRPr>
          </a:p>
        </p:txBody>
      </p:sp>
      <p:grpSp>
        <p:nvGrpSpPr>
          <p:cNvPr id="27" name="Group 5">
            <a:extLst>
              <a:ext uri="{FF2B5EF4-FFF2-40B4-BE49-F238E27FC236}">
                <a16:creationId xmlns:a16="http://schemas.microsoft.com/office/drawing/2014/main" id="{5A438C50-6479-867E-E8E4-EFE44A49D481}"/>
              </a:ext>
            </a:extLst>
          </p:cNvPr>
          <p:cNvGrpSpPr>
            <a:grpSpLocks/>
          </p:cNvGrpSpPr>
          <p:nvPr/>
        </p:nvGrpSpPr>
        <p:grpSpPr bwMode="auto">
          <a:xfrm>
            <a:off x="10416480" y="4911586"/>
            <a:ext cx="301625" cy="769938"/>
            <a:chOff x="905" y="940"/>
            <a:chExt cx="190" cy="485"/>
          </a:xfrm>
          <a:solidFill>
            <a:srgbClr val="4B62A1"/>
          </a:solidFill>
        </p:grpSpPr>
        <p:sp>
          <p:nvSpPr>
            <p:cNvPr id="28" name="Freeform 6">
              <a:extLst>
                <a:ext uri="{FF2B5EF4-FFF2-40B4-BE49-F238E27FC236}">
                  <a16:creationId xmlns:a16="http://schemas.microsoft.com/office/drawing/2014/main" id="{D4292A0A-1A8B-C21A-2301-B86CE3F95EBF}"/>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30" name="Freeform 7">
              <a:extLst>
                <a:ext uri="{FF2B5EF4-FFF2-40B4-BE49-F238E27FC236}">
                  <a16:creationId xmlns:a16="http://schemas.microsoft.com/office/drawing/2014/main" id="{CEAB89F2-1507-BC9B-4359-F9D8F19FAC60}"/>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graphicFrame>
        <p:nvGraphicFramePr>
          <p:cNvPr id="31" name="グラフ 30">
            <a:extLst>
              <a:ext uri="{FF2B5EF4-FFF2-40B4-BE49-F238E27FC236}">
                <a16:creationId xmlns:a16="http://schemas.microsoft.com/office/drawing/2014/main" id="{F630B403-13BA-3DBA-90B4-1D9F7F5E4083}"/>
              </a:ext>
            </a:extLst>
          </p:cNvPr>
          <p:cNvGraphicFramePr>
            <a:graphicFrameLocks/>
          </p:cNvGraphicFramePr>
          <p:nvPr>
            <p:extLst>
              <p:ext uri="{D42A27DB-BD31-4B8C-83A1-F6EECF244321}">
                <p14:modId xmlns:p14="http://schemas.microsoft.com/office/powerpoint/2010/main" val="2011347054"/>
              </p:ext>
            </p:extLst>
          </p:nvPr>
        </p:nvGraphicFramePr>
        <p:xfrm>
          <a:off x="2082789" y="2016021"/>
          <a:ext cx="2474323" cy="2186476"/>
        </p:xfrm>
        <a:graphic>
          <a:graphicData uri="http://schemas.openxmlformats.org/drawingml/2006/chart">
            <c:chart xmlns:c="http://schemas.openxmlformats.org/drawingml/2006/chart" xmlns:r="http://schemas.openxmlformats.org/officeDocument/2006/relationships" r:id="rId4"/>
          </a:graphicData>
        </a:graphic>
      </p:graphicFrame>
      <p:sp>
        <p:nvSpPr>
          <p:cNvPr id="32" name="テキスト ボックス 31">
            <a:extLst>
              <a:ext uri="{FF2B5EF4-FFF2-40B4-BE49-F238E27FC236}">
                <a16:creationId xmlns:a16="http://schemas.microsoft.com/office/drawing/2014/main" id="{97BE11B0-9A52-496B-DEFA-FB70201CECC3}"/>
              </a:ext>
            </a:extLst>
          </p:cNvPr>
          <p:cNvSpPr txBox="1"/>
          <p:nvPr/>
        </p:nvSpPr>
        <p:spPr>
          <a:xfrm>
            <a:off x="2419736" y="3041197"/>
            <a:ext cx="948084" cy="369332"/>
          </a:xfrm>
          <a:prstGeom prst="rect">
            <a:avLst/>
          </a:prstGeom>
          <a:noFill/>
        </p:spPr>
        <p:txBody>
          <a:bodyPr wrap="square" rtlCol="0">
            <a:spAutoFit/>
          </a:bodyPr>
          <a:lstStyle/>
          <a:p>
            <a:r>
              <a:rPr kumimoji="1" lang="ja-JP" altLang="en-US" dirty="0">
                <a:solidFill>
                  <a:schemeClr val="bg1"/>
                </a:solidFill>
                <a:latin typeface="メイリオ" panose="020B0604030504040204" pitchFamily="50" charset="-128"/>
                <a:ea typeface="メイリオ" panose="020B0604030504040204" pitchFamily="50" charset="-128"/>
              </a:rPr>
              <a:t>男性</a:t>
            </a:r>
          </a:p>
        </p:txBody>
      </p:sp>
      <p:sp>
        <p:nvSpPr>
          <p:cNvPr id="33" name="テキスト ボックス 32">
            <a:extLst>
              <a:ext uri="{FF2B5EF4-FFF2-40B4-BE49-F238E27FC236}">
                <a16:creationId xmlns:a16="http://schemas.microsoft.com/office/drawing/2014/main" id="{D848FD1F-B8C3-474F-ECDF-8D932533797E}"/>
              </a:ext>
            </a:extLst>
          </p:cNvPr>
          <p:cNvSpPr txBox="1"/>
          <p:nvPr/>
        </p:nvSpPr>
        <p:spPr>
          <a:xfrm>
            <a:off x="2419736" y="3351937"/>
            <a:ext cx="948084"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68%</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AA7D7914-93E1-1794-7A59-B66E4C70897B}"/>
              </a:ext>
            </a:extLst>
          </p:cNvPr>
          <p:cNvSpPr txBox="1"/>
          <p:nvPr/>
        </p:nvSpPr>
        <p:spPr>
          <a:xfrm>
            <a:off x="3381205" y="2773113"/>
            <a:ext cx="923825"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32</a:t>
            </a:r>
            <a:r>
              <a:rPr kumimoji="1" lang="en-US" altLang="ja-JP" dirty="0">
                <a:solidFill>
                  <a:schemeClr val="bg1"/>
                </a:solidFill>
                <a:latin typeface="メイリオ" panose="020B0604030504040204" pitchFamily="50" charset="-128"/>
                <a:ea typeface="メイリオ" panose="020B0604030504040204" pitchFamily="50" charset="-128"/>
              </a:rPr>
              <a:t>%</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35" name="テキスト ボックス 34">
            <a:extLst>
              <a:ext uri="{FF2B5EF4-FFF2-40B4-BE49-F238E27FC236}">
                <a16:creationId xmlns:a16="http://schemas.microsoft.com/office/drawing/2014/main" id="{126901CF-36A1-322F-03B7-5359BAAF1664}"/>
              </a:ext>
            </a:extLst>
          </p:cNvPr>
          <p:cNvSpPr txBox="1"/>
          <p:nvPr/>
        </p:nvSpPr>
        <p:spPr>
          <a:xfrm>
            <a:off x="3347781" y="2488371"/>
            <a:ext cx="805329" cy="369332"/>
          </a:xfrm>
          <a:prstGeom prst="rect">
            <a:avLst/>
          </a:prstGeom>
          <a:noFill/>
        </p:spPr>
        <p:txBody>
          <a:bodyPr wrap="square" rtlCol="0">
            <a:spAutoFit/>
          </a:bodyPr>
          <a:lstStyle/>
          <a:p>
            <a:r>
              <a:rPr lang="ja-JP" altLang="en-US" dirty="0">
                <a:solidFill>
                  <a:schemeClr val="bg1"/>
                </a:solidFill>
                <a:latin typeface="メイリオ" panose="020B0604030504040204" pitchFamily="50" charset="-128"/>
                <a:ea typeface="メイリオ" panose="020B0604030504040204" pitchFamily="50" charset="-128"/>
              </a:rPr>
              <a:t>女</a:t>
            </a:r>
            <a:r>
              <a:rPr kumimoji="1" lang="ja-JP" altLang="en-US" dirty="0">
                <a:solidFill>
                  <a:schemeClr val="bg1"/>
                </a:solidFill>
                <a:latin typeface="メイリオ" panose="020B0604030504040204" pitchFamily="50" charset="-128"/>
                <a:ea typeface="メイリオ" panose="020B0604030504040204" pitchFamily="50" charset="-128"/>
              </a:rPr>
              <a:t>性</a:t>
            </a:r>
          </a:p>
        </p:txBody>
      </p:sp>
      <p:graphicFrame>
        <p:nvGraphicFramePr>
          <p:cNvPr id="36" name="グラフ 35">
            <a:extLst>
              <a:ext uri="{FF2B5EF4-FFF2-40B4-BE49-F238E27FC236}">
                <a16:creationId xmlns:a16="http://schemas.microsoft.com/office/drawing/2014/main" id="{EC85FD0B-E93E-857E-F50E-E9432A851662}"/>
              </a:ext>
            </a:extLst>
          </p:cNvPr>
          <p:cNvGraphicFramePr>
            <a:graphicFrameLocks/>
          </p:cNvGraphicFramePr>
          <p:nvPr>
            <p:extLst>
              <p:ext uri="{D42A27DB-BD31-4B8C-83A1-F6EECF244321}">
                <p14:modId xmlns:p14="http://schemas.microsoft.com/office/powerpoint/2010/main" val="2842374370"/>
              </p:ext>
            </p:extLst>
          </p:nvPr>
        </p:nvGraphicFramePr>
        <p:xfrm>
          <a:off x="3559178" y="4152493"/>
          <a:ext cx="2620497" cy="2321852"/>
        </p:xfrm>
        <a:graphic>
          <a:graphicData uri="http://schemas.openxmlformats.org/drawingml/2006/chart">
            <c:chart xmlns:c="http://schemas.openxmlformats.org/drawingml/2006/chart" xmlns:r="http://schemas.openxmlformats.org/officeDocument/2006/relationships" r:id="rId5"/>
          </a:graphicData>
        </a:graphic>
      </p:graphicFrame>
      <p:grpSp>
        <p:nvGrpSpPr>
          <p:cNvPr id="37" name="Group 17">
            <a:extLst>
              <a:ext uri="{FF2B5EF4-FFF2-40B4-BE49-F238E27FC236}">
                <a16:creationId xmlns:a16="http://schemas.microsoft.com/office/drawing/2014/main" id="{C6984072-003A-F915-A9EA-1B9956B9FFFA}"/>
              </a:ext>
            </a:extLst>
          </p:cNvPr>
          <p:cNvGrpSpPr>
            <a:grpSpLocks/>
          </p:cNvGrpSpPr>
          <p:nvPr/>
        </p:nvGrpSpPr>
        <p:grpSpPr bwMode="auto">
          <a:xfrm>
            <a:off x="6347307" y="2255853"/>
            <a:ext cx="719859" cy="568466"/>
            <a:chOff x="2206" y="1402"/>
            <a:chExt cx="485" cy="383"/>
          </a:xfrm>
        </p:grpSpPr>
        <p:sp>
          <p:nvSpPr>
            <p:cNvPr id="38" name="Freeform 18">
              <a:extLst>
                <a:ext uri="{FF2B5EF4-FFF2-40B4-BE49-F238E27FC236}">
                  <a16:creationId xmlns:a16="http://schemas.microsoft.com/office/drawing/2014/main" id="{25C23C94-B555-7583-5975-F168657EFB90}"/>
                </a:ext>
              </a:extLst>
            </p:cNvPr>
            <p:cNvSpPr>
              <a:spLocks noChangeArrowheads="1"/>
            </p:cNvSpPr>
            <p:nvPr/>
          </p:nvSpPr>
          <p:spPr bwMode="auto">
            <a:xfrm>
              <a:off x="2206" y="1402"/>
              <a:ext cx="485" cy="319"/>
            </a:xfrm>
            <a:custGeom>
              <a:avLst/>
              <a:gdLst>
                <a:gd name="T0" fmla="*/ 2030 w 2144"/>
                <a:gd name="T1" fmla="*/ 0 h 1410"/>
                <a:gd name="T2" fmla="*/ 113 w 2144"/>
                <a:gd name="T3" fmla="*/ 0 h 1410"/>
                <a:gd name="T4" fmla="*/ 0 w 2144"/>
                <a:gd name="T5" fmla="*/ 113 h 1410"/>
                <a:gd name="T6" fmla="*/ 0 w 2144"/>
                <a:gd name="T7" fmla="*/ 1297 h 1410"/>
                <a:gd name="T8" fmla="*/ 113 w 2144"/>
                <a:gd name="T9" fmla="*/ 1409 h 1410"/>
                <a:gd name="T10" fmla="*/ 2030 w 2144"/>
                <a:gd name="T11" fmla="*/ 1409 h 1410"/>
                <a:gd name="T12" fmla="*/ 2143 w 2144"/>
                <a:gd name="T13" fmla="*/ 1297 h 1410"/>
                <a:gd name="T14" fmla="*/ 2143 w 2144"/>
                <a:gd name="T15" fmla="*/ 113 h 1410"/>
                <a:gd name="T16" fmla="*/ 2030 w 2144"/>
                <a:gd name="T17" fmla="*/ 0 h 1410"/>
                <a:gd name="T18" fmla="*/ 2030 w 2144"/>
                <a:gd name="T19" fmla="*/ 1297 h 1410"/>
                <a:gd name="T20" fmla="*/ 113 w 2144"/>
                <a:gd name="T21" fmla="*/ 1297 h 1410"/>
                <a:gd name="T22" fmla="*/ 113 w 2144"/>
                <a:gd name="T23" fmla="*/ 113 h 1410"/>
                <a:gd name="T24" fmla="*/ 2030 w 2144"/>
                <a:gd name="T25" fmla="*/ 113 h 1410"/>
                <a:gd name="T26" fmla="*/ 2030 w 2144"/>
                <a:gd name="T27" fmla="*/ 1297 h 14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44" h="1410">
                  <a:moveTo>
                    <a:pt x="2030" y="0"/>
                  </a:moveTo>
                  <a:lnTo>
                    <a:pt x="113" y="0"/>
                  </a:lnTo>
                  <a:cubicBezTo>
                    <a:pt x="51" y="0"/>
                    <a:pt x="0" y="51"/>
                    <a:pt x="0" y="113"/>
                  </a:cubicBezTo>
                  <a:lnTo>
                    <a:pt x="0" y="1297"/>
                  </a:lnTo>
                  <a:cubicBezTo>
                    <a:pt x="0" y="1359"/>
                    <a:pt x="51" y="1409"/>
                    <a:pt x="113" y="1409"/>
                  </a:cubicBezTo>
                  <a:lnTo>
                    <a:pt x="2030" y="1409"/>
                  </a:lnTo>
                  <a:cubicBezTo>
                    <a:pt x="2092" y="1409"/>
                    <a:pt x="2143" y="1359"/>
                    <a:pt x="2143" y="1297"/>
                  </a:cubicBezTo>
                  <a:lnTo>
                    <a:pt x="2143" y="113"/>
                  </a:lnTo>
                  <a:cubicBezTo>
                    <a:pt x="2143" y="51"/>
                    <a:pt x="2092" y="0"/>
                    <a:pt x="2030" y="0"/>
                  </a:cubicBezTo>
                  <a:close/>
                  <a:moveTo>
                    <a:pt x="2030" y="1297"/>
                  </a:moveTo>
                  <a:lnTo>
                    <a:pt x="113" y="1297"/>
                  </a:lnTo>
                  <a:lnTo>
                    <a:pt x="113" y="113"/>
                  </a:lnTo>
                  <a:lnTo>
                    <a:pt x="2030" y="113"/>
                  </a:lnTo>
                  <a:lnTo>
                    <a:pt x="2030" y="1297"/>
                  </a:lnTo>
                  <a:close/>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sp>
          <p:nvSpPr>
            <p:cNvPr id="39" name="Freeform 19">
              <a:extLst>
                <a:ext uri="{FF2B5EF4-FFF2-40B4-BE49-F238E27FC236}">
                  <a16:creationId xmlns:a16="http://schemas.microsoft.com/office/drawing/2014/main" id="{AB11D491-745B-25DB-C818-67A0030FFA7F}"/>
                </a:ext>
              </a:extLst>
            </p:cNvPr>
            <p:cNvSpPr>
              <a:spLocks noChangeArrowheads="1"/>
            </p:cNvSpPr>
            <p:nvPr/>
          </p:nvSpPr>
          <p:spPr bwMode="auto">
            <a:xfrm>
              <a:off x="2327" y="1747"/>
              <a:ext cx="243" cy="38"/>
            </a:xfrm>
            <a:custGeom>
              <a:avLst/>
              <a:gdLst>
                <a:gd name="T0" fmla="*/ 877 w 1078"/>
                <a:gd name="T1" fmla="*/ 0 h 171"/>
                <a:gd name="T2" fmla="*/ 200 w 1078"/>
                <a:gd name="T3" fmla="*/ 0 h 171"/>
                <a:gd name="T4" fmla="*/ 31 w 1078"/>
                <a:gd name="T5" fmla="*/ 85 h 171"/>
                <a:gd name="T6" fmla="*/ 88 w 1078"/>
                <a:gd name="T7" fmla="*/ 170 h 171"/>
                <a:gd name="T8" fmla="*/ 989 w 1078"/>
                <a:gd name="T9" fmla="*/ 170 h 171"/>
                <a:gd name="T10" fmla="*/ 1046 w 1078"/>
                <a:gd name="T11" fmla="*/ 85 h 171"/>
                <a:gd name="T12" fmla="*/ 877 w 1078"/>
                <a:gd name="T13" fmla="*/ 0 h 171"/>
              </a:gdLst>
              <a:ahLst/>
              <a:cxnLst>
                <a:cxn ang="0">
                  <a:pos x="T0" y="T1"/>
                </a:cxn>
                <a:cxn ang="0">
                  <a:pos x="T2" y="T3"/>
                </a:cxn>
                <a:cxn ang="0">
                  <a:pos x="T4" y="T5"/>
                </a:cxn>
                <a:cxn ang="0">
                  <a:pos x="T6" y="T7"/>
                </a:cxn>
                <a:cxn ang="0">
                  <a:pos x="T8" y="T9"/>
                </a:cxn>
                <a:cxn ang="0">
                  <a:pos x="T10" y="T11"/>
                </a:cxn>
                <a:cxn ang="0">
                  <a:pos x="T12" y="T13"/>
                </a:cxn>
              </a:cxnLst>
              <a:rect l="0" t="0" r="r" b="b"/>
              <a:pathLst>
                <a:path w="1078" h="171">
                  <a:moveTo>
                    <a:pt x="877" y="0"/>
                  </a:moveTo>
                  <a:lnTo>
                    <a:pt x="200" y="0"/>
                  </a:lnTo>
                  <a:cubicBezTo>
                    <a:pt x="138" y="0"/>
                    <a:pt x="62" y="37"/>
                    <a:pt x="31" y="85"/>
                  </a:cubicBezTo>
                  <a:cubicBezTo>
                    <a:pt x="0" y="133"/>
                    <a:pt x="26" y="170"/>
                    <a:pt x="88" y="170"/>
                  </a:cubicBezTo>
                  <a:lnTo>
                    <a:pt x="989" y="170"/>
                  </a:lnTo>
                  <a:cubicBezTo>
                    <a:pt x="1051" y="170"/>
                    <a:pt x="1077" y="133"/>
                    <a:pt x="1046" y="85"/>
                  </a:cubicBezTo>
                  <a:cubicBezTo>
                    <a:pt x="1015" y="37"/>
                    <a:pt x="939" y="0"/>
                    <a:pt x="877" y="0"/>
                  </a:cubicBezTo>
                </a:path>
              </a:pathLst>
            </a:custGeom>
            <a:solidFill>
              <a:srgbClr val="545454"/>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a:p>
          </p:txBody>
        </p:sp>
      </p:grpSp>
      <p:sp>
        <p:nvSpPr>
          <p:cNvPr id="40" name="円/楕円 50">
            <a:extLst>
              <a:ext uri="{FF2B5EF4-FFF2-40B4-BE49-F238E27FC236}">
                <a16:creationId xmlns:a16="http://schemas.microsoft.com/office/drawing/2014/main" id="{E8B9B39F-D9CE-F8B5-BC13-2F7066666BBD}"/>
              </a:ext>
            </a:extLst>
          </p:cNvPr>
          <p:cNvSpPr/>
          <p:nvPr/>
        </p:nvSpPr>
        <p:spPr>
          <a:xfrm>
            <a:off x="4360400" y="4787652"/>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41" name="Group 5">
            <a:extLst>
              <a:ext uri="{FF2B5EF4-FFF2-40B4-BE49-F238E27FC236}">
                <a16:creationId xmlns:a16="http://schemas.microsoft.com/office/drawing/2014/main" id="{37685FA5-C74E-9CC8-7A0C-4736F6A021F6}"/>
              </a:ext>
            </a:extLst>
          </p:cNvPr>
          <p:cNvGrpSpPr>
            <a:grpSpLocks/>
          </p:cNvGrpSpPr>
          <p:nvPr/>
        </p:nvGrpSpPr>
        <p:grpSpPr bwMode="auto">
          <a:xfrm>
            <a:off x="4712353" y="4910376"/>
            <a:ext cx="301625" cy="769938"/>
            <a:chOff x="905" y="940"/>
            <a:chExt cx="190" cy="485"/>
          </a:xfrm>
          <a:solidFill>
            <a:srgbClr val="4B62A1"/>
          </a:solidFill>
        </p:grpSpPr>
        <p:sp>
          <p:nvSpPr>
            <p:cNvPr id="42" name="Freeform 6">
              <a:extLst>
                <a:ext uri="{FF2B5EF4-FFF2-40B4-BE49-F238E27FC236}">
                  <a16:creationId xmlns:a16="http://schemas.microsoft.com/office/drawing/2014/main" id="{2C05343C-D186-8252-D8F0-546D22DFACEE}"/>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43" name="Freeform 7">
              <a:extLst>
                <a:ext uri="{FF2B5EF4-FFF2-40B4-BE49-F238E27FC236}">
                  <a16:creationId xmlns:a16="http://schemas.microsoft.com/office/drawing/2014/main" id="{6F9D9BD8-081F-4AAA-F446-5D0F37187203}"/>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44" name="テキスト ボックス 43">
            <a:extLst>
              <a:ext uri="{FF2B5EF4-FFF2-40B4-BE49-F238E27FC236}">
                <a16:creationId xmlns:a16="http://schemas.microsoft.com/office/drawing/2014/main" id="{E3018982-5CEB-62FA-14DD-A830B0AFB0C4}"/>
              </a:ext>
            </a:extLst>
          </p:cNvPr>
          <p:cNvSpPr txBox="1"/>
          <p:nvPr/>
        </p:nvSpPr>
        <p:spPr>
          <a:xfrm>
            <a:off x="4712353" y="3884911"/>
            <a:ext cx="517689" cy="230832"/>
          </a:xfrm>
          <a:prstGeom prst="rect">
            <a:avLst/>
          </a:prstGeom>
          <a:noFill/>
        </p:spPr>
        <p:txBody>
          <a:bodyPr wrap="square" rtlCol="0">
            <a:spAutoFit/>
          </a:bodyPr>
          <a:lstStyle/>
          <a:p>
            <a:r>
              <a:rPr kumimoji="1" lang="en-US" altLang="ja-JP" sz="900" b="1" dirty="0">
                <a:solidFill>
                  <a:srgbClr val="4985B6"/>
                </a:solidFill>
                <a:latin typeface="メイリオ" panose="020B0604030504040204" pitchFamily="50" charset="-128"/>
                <a:ea typeface="メイリオ" panose="020B0604030504040204" pitchFamily="50" charset="-128"/>
              </a:rPr>
              <a:t>10</a:t>
            </a:r>
            <a:r>
              <a:rPr lang="ja-JP" altLang="en-US" sz="900" b="1">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45" name="テキスト ボックス 44">
            <a:extLst>
              <a:ext uri="{FF2B5EF4-FFF2-40B4-BE49-F238E27FC236}">
                <a16:creationId xmlns:a16="http://schemas.microsoft.com/office/drawing/2014/main" id="{EA738C6F-6B71-588C-C199-6207F62A9704}"/>
              </a:ext>
            </a:extLst>
          </p:cNvPr>
          <p:cNvSpPr txBox="1"/>
          <p:nvPr/>
        </p:nvSpPr>
        <p:spPr>
          <a:xfrm>
            <a:off x="4657076" y="4044809"/>
            <a:ext cx="517689" cy="230832"/>
          </a:xfrm>
          <a:prstGeom prst="rect">
            <a:avLst/>
          </a:prstGeom>
          <a:noFill/>
        </p:spPr>
        <p:txBody>
          <a:bodyPr wrap="square" rtlCol="0">
            <a:spAutoFit/>
          </a:bodyPr>
          <a:lstStyle/>
          <a:p>
            <a:pPr algn="ctr"/>
            <a:r>
              <a:rPr kumimoji="1" lang="en-US" altLang="ja-JP" sz="900" b="1" dirty="0">
                <a:solidFill>
                  <a:srgbClr val="4985B6"/>
                </a:solidFill>
                <a:latin typeface="メイリオ" panose="020B0604030504040204" pitchFamily="50" charset="-128"/>
                <a:ea typeface="メイリオ" panose="020B0604030504040204" pitchFamily="50" charset="-128"/>
              </a:rPr>
              <a:t>2%</a:t>
            </a:r>
            <a:endParaRPr kumimoji="1" lang="ja-JP" altLang="en-US" sz="900" b="1">
              <a:solidFill>
                <a:srgbClr val="4985B6"/>
              </a:solidFill>
              <a:latin typeface="メイリオ" panose="020B0604030504040204" pitchFamily="50" charset="-128"/>
              <a:ea typeface="メイリオ" panose="020B0604030504040204" pitchFamily="50" charset="-128"/>
            </a:endParaRPr>
          </a:p>
        </p:txBody>
      </p:sp>
      <p:sp>
        <p:nvSpPr>
          <p:cNvPr id="46" name="テキスト ボックス 45">
            <a:extLst>
              <a:ext uri="{FF2B5EF4-FFF2-40B4-BE49-F238E27FC236}">
                <a16:creationId xmlns:a16="http://schemas.microsoft.com/office/drawing/2014/main" id="{F57D831B-88D4-220C-1B57-092289264EA1}"/>
              </a:ext>
            </a:extLst>
          </p:cNvPr>
          <p:cNvSpPr txBox="1"/>
          <p:nvPr/>
        </p:nvSpPr>
        <p:spPr>
          <a:xfrm>
            <a:off x="5015566" y="4431438"/>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2</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47" name="テキスト ボックス 46">
            <a:extLst>
              <a:ext uri="{FF2B5EF4-FFF2-40B4-BE49-F238E27FC236}">
                <a16:creationId xmlns:a16="http://schemas.microsoft.com/office/drawing/2014/main" id="{72917E07-F3B6-920B-4D6A-42F6635F4A76}"/>
              </a:ext>
            </a:extLst>
          </p:cNvPr>
          <p:cNvSpPr txBox="1"/>
          <p:nvPr/>
        </p:nvSpPr>
        <p:spPr>
          <a:xfrm>
            <a:off x="4960289" y="4591336"/>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15</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graphicFrame>
        <p:nvGraphicFramePr>
          <p:cNvPr id="48" name="グラフ 47">
            <a:extLst>
              <a:ext uri="{FF2B5EF4-FFF2-40B4-BE49-F238E27FC236}">
                <a16:creationId xmlns:a16="http://schemas.microsoft.com/office/drawing/2014/main" id="{C3224246-907A-D2E6-F6F6-078B80CB8A66}"/>
              </a:ext>
            </a:extLst>
          </p:cNvPr>
          <p:cNvGraphicFramePr>
            <a:graphicFrameLocks/>
          </p:cNvGraphicFramePr>
          <p:nvPr>
            <p:extLst>
              <p:ext uri="{D42A27DB-BD31-4B8C-83A1-F6EECF244321}">
                <p14:modId xmlns:p14="http://schemas.microsoft.com/office/powerpoint/2010/main" val="520629601"/>
              </p:ext>
            </p:extLst>
          </p:nvPr>
        </p:nvGraphicFramePr>
        <p:xfrm>
          <a:off x="601487" y="4245233"/>
          <a:ext cx="2474323" cy="2138945"/>
        </p:xfrm>
        <a:graphic>
          <a:graphicData uri="http://schemas.openxmlformats.org/drawingml/2006/chart">
            <c:chart xmlns:c="http://schemas.openxmlformats.org/drawingml/2006/chart" xmlns:r="http://schemas.openxmlformats.org/officeDocument/2006/relationships" r:id="rId6"/>
          </a:graphicData>
        </a:graphic>
      </p:graphicFrame>
      <p:sp>
        <p:nvSpPr>
          <p:cNvPr id="49" name="テキスト ボックス 48">
            <a:extLst>
              <a:ext uri="{FF2B5EF4-FFF2-40B4-BE49-F238E27FC236}">
                <a16:creationId xmlns:a16="http://schemas.microsoft.com/office/drawing/2014/main" id="{51B18BE0-834F-188C-E005-45D9CB00C995}"/>
              </a:ext>
            </a:extLst>
          </p:cNvPr>
          <p:cNvSpPr txBox="1"/>
          <p:nvPr/>
        </p:nvSpPr>
        <p:spPr>
          <a:xfrm>
            <a:off x="1877090" y="3859589"/>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10</a:t>
            </a:r>
            <a:r>
              <a:rPr lang="ja-JP" altLang="en-US" sz="900" b="1">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50" name="テキスト ボックス 49">
            <a:extLst>
              <a:ext uri="{FF2B5EF4-FFF2-40B4-BE49-F238E27FC236}">
                <a16:creationId xmlns:a16="http://schemas.microsoft.com/office/drawing/2014/main" id="{534D7C68-3C9B-04DC-7777-731C71125E76}"/>
              </a:ext>
            </a:extLst>
          </p:cNvPr>
          <p:cNvSpPr txBox="1"/>
          <p:nvPr/>
        </p:nvSpPr>
        <p:spPr>
          <a:xfrm>
            <a:off x="1821813" y="4019487"/>
            <a:ext cx="517689" cy="230832"/>
          </a:xfrm>
          <a:prstGeom prst="rect">
            <a:avLst/>
          </a:prstGeom>
          <a:noFill/>
        </p:spPr>
        <p:txBody>
          <a:bodyPr wrap="square" rtlCol="0">
            <a:spAutoFit/>
          </a:bodyPr>
          <a:lstStyle/>
          <a:p>
            <a:pPr algn="ctr"/>
            <a:r>
              <a:rPr kumimoji="1" lang="en-US" altLang="ja-JP" sz="900" b="1" dirty="0">
                <a:solidFill>
                  <a:srgbClr val="C20A0A"/>
                </a:solidFill>
                <a:latin typeface="メイリオ" panose="020B0604030504040204" pitchFamily="50" charset="-128"/>
                <a:ea typeface="メイリオ" panose="020B0604030504040204" pitchFamily="50" charset="-128"/>
              </a:rPr>
              <a:t>2%</a:t>
            </a:r>
            <a:endParaRPr kumimoji="1" lang="ja-JP" altLang="en-US" sz="900" b="1">
              <a:solidFill>
                <a:srgbClr val="C20A0A"/>
              </a:solidFill>
              <a:latin typeface="メイリオ" panose="020B0604030504040204" pitchFamily="50" charset="-128"/>
              <a:ea typeface="メイリオ" panose="020B0604030504040204" pitchFamily="50" charset="-128"/>
            </a:endParaRPr>
          </a:p>
        </p:txBody>
      </p:sp>
      <p:sp>
        <p:nvSpPr>
          <p:cNvPr id="51" name="テキスト ボックス 50">
            <a:extLst>
              <a:ext uri="{FF2B5EF4-FFF2-40B4-BE49-F238E27FC236}">
                <a16:creationId xmlns:a16="http://schemas.microsoft.com/office/drawing/2014/main" id="{0F015C5C-60A1-687C-457A-54C56DBD5961}"/>
              </a:ext>
            </a:extLst>
          </p:cNvPr>
          <p:cNvSpPr txBox="1"/>
          <p:nvPr/>
        </p:nvSpPr>
        <p:spPr>
          <a:xfrm>
            <a:off x="2081376" y="4321164"/>
            <a:ext cx="517689" cy="230832"/>
          </a:xfrm>
          <a:prstGeom prst="rect">
            <a:avLst/>
          </a:prstGeom>
          <a:noFill/>
        </p:spPr>
        <p:txBody>
          <a:bodyPr wrap="square" rtlCol="0">
            <a:spAutoFit/>
          </a:bodyPr>
          <a:lstStyle/>
          <a:p>
            <a:r>
              <a:rPr lang="en-US" altLang="ja-JP" sz="900" dirty="0">
                <a:solidFill>
                  <a:schemeClr val="bg1"/>
                </a:solidFill>
                <a:latin typeface="メイリオ" panose="020B0604030504040204" pitchFamily="50" charset="-128"/>
                <a:ea typeface="メイリオ" panose="020B0604030504040204" pitchFamily="50" charset="-128"/>
              </a:rPr>
              <a:t>2</a:t>
            </a:r>
            <a:r>
              <a:rPr kumimoji="1" lang="en-US" altLang="ja-JP" sz="900" dirty="0">
                <a:solidFill>
                  <a:schemeClr val="bg1"/>
                </a:solidFill>
                <a:latin typeface="メイリオ" panose="020B0604030504040204" pitchFamily="50" charset="-128"/>
                <a:ea typeface="メイリオ" panose="020B0604030504040204" pitchFamily="50" charset="-128"/>
              </a:rPr>
              <a:t>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2" name="テキスト ボックス 51">
            <a:extLst>
              <a:ext uri="{FF2B5EF4-FFF2-40B4-BE49-F238E27FC236}">
                <a16:creationId xmlns:a16="http://schemas.microsoft.com/office/drawing/2014/main" id="{7EB74DDE-217C-BDE9-D27B-AA218ABD0E74}"/>
              </a:ext>
            </a:extLst>
          </p:cNvPr>
          <p:cNvSpPr txBox="1"/>
          <p:nvPr/>
        </p:nvSpPr>
        <p:spPr>
          <a:xfrm>
            <a:off x="2059231" y="4480698"/>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53" name="テキスト ボックス 52">
            <a:extLst>
              <a:ext uri="{FF2B5EF4-FFF2-40B4-BE49-F238E27FC236}">
                <a16:creationId xmlns:a16="http://schemas.microsoft.com/office/drawing/2014/main" id="{B78AE3E9-E1FC-9590-1AA1-C7FD052856D8}"/>
              </a:ext>
            </a:extLst>
          </p:cNvPr>
          <p:cNvSpPr txBox="1"/>
          <p:nvPr/>
        </p:nvSpPr>
        <p:spPr>
          <a:xfrm>
            <a:off x="2540763" y="5126654"/>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4" name="テキスト ボックス 53">
            <a:extLst>
              <a:ext uri="{FF2B5EF4-FFF2-40B4-BE49-F238E27FC236}">
                <a16:creationId xmlns:a16="http://schemas.microsoft.com/office/drawing/2014/main" id="{097558FA-BF3D-801B-029B-9DBE7EC291D8}"/>
              </a:ext>
            </a:extLst>
          </p:cNvPr>
          <p:cNvSpPr txBox="1"/>
          <p:nvPr/>
        </p:nvSpPr>
        <p:spPr>
          <a:xfrm>
            <a:off x="2508545" y="5315964"/>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17%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55" name="テキスト ボックス 54">
            <a:extLst>
              <a:ext uri="{FF2B5EF4-FFF2-40B4-BE49-F238E27FC236}">
                <a16:creationId xmlns:a16="http://schemas.microsoft.com/office/drawing/2014/main" id="{6F40B755-5CC1-2B37-7249-B92658640C03}"/>
              </a:ext>
            </a:extLst>
          </p:cNvPr>
          <p:cNvSpPr txBox="1"/>
          <p:nvPr/>
        </p:nvSpPr>
        <p:spPr>
          <a:xfrm>
            <a:off x="1997331" y="584207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6" name="テキスト ボックス 55">
            <a:extLst>
              <a:ext uri="{FF2B5EF4-FFF2-40B4-BE49-F238E27FC236}">
                <a16:creationId xmlns:a16="http://schemas.microsoft.com/office/drawing/2014/main" id="{8DE53F91-78AE-7E5C-1FB2-76FEAFA8B34A}"/>
              </a:ext>
            </a:extLst>
          </p:cNvPr>
          <p:cNvSpPr txBox="1"/>
          <p:nvPr/>
        </p:nvSpPr>
        <p:spPr>
          <a:xfrm>
            <a:off x="1973588" y="6013050"/>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19</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57" name="テキスト ボックス 56">
            <a:extLst>
              <a:ext uri="{FF2B5EF4-FFF2-40B4-BE49-F238E27FC236}">
                <a16:creationId xmlns:a16="http://schemas.microsoft.com/office/drawing/2014/main" id="{8151E87F-AF80-866F-A0C1-13623342611A}"/>
              </a:ext>
            </a:extLst>
          </p:cNvPr>
          <p:cNvSpPr txBox="1"/>
          <p:nvPr/>
        </p:nvSpPr>
        <p:spPr>
          <a:xfrm>
            <a:off x="1028697" y="499386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58" name="テキスト ボックス 57">
            <a:extLst>
              <a:ext uri="{FF2B5EF4-FFF2-40B4-BE49-F238E27FC236}">
                <a16:creationId xmlns:a16="http://schemas.microsoft.com/office/drawing/2014/main" id="{8AB2E03F-DE18-BD5D-858D-5044D0446A46}"/>
              </a:ext>
            </a:extLst>
          </p:cNvPr>
          <p:cNvSpPr txBox="1"/>
          <p:nvPr/>
        </p:nvSpPr>
        <p:spPr>
          <a:xfrm>
            <a:off x="994663" y="5196557"/>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46</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59" name="テキスト ボックス 58">
            <a:extLst>
              <a:ext uri="{FF2B5EF4-FFF2-40B4-BE49-F238E27FC236}">
                <a16:creationId xmlns:a16="http://schemas.microsoft.com/office/drawing/2014/main" id="{E72CAB37-9455-A8F6-46FB-D99DE098F674}"/>
              </a:ext>
            </a:extLst>
          </p:cNvPr>
          <p:cNvSpPr txBox="1"/>
          <p:nvPr/>
        </p:nvSpPr>
        <p:spPr>
          <a:xfrm>
            <a:off x="2417716" y="4514969"/>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60" name="テキスト ボックス 59">
            <a:extLst>
              <a:ext uri="{FF2B5EF4-FFF2-40B4-BE49-F238E27FC236}">
                <a16:creationId xmlns:a16="http://schemas.microsoft.com/office/drawing/2014/main" id="{E7006A5B-A512-26A1-3685-5B9A5A9017EE}"/>
              </a:ext>
            </a:extLst>
          </p:cNvPr>
          <p:cNvSpPr txBox="1"/>
          <p:nvPr/>
        </p:nvSpPr>
        <p:spPr>
          <a:xfrm>
            <a:off x="2395571" y="4674503"/>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grpSp>
        <p:nvGrpSpPr>
          <p:cNvPr id="61" name="Group 8">
            <a:extLst>
              <a:ext uri="{FF2B5EF4-FFF2-40B4-BE49-F238E27FC236}">
                <a16:creationId xmlns:a16="http://schemas.microsoft.com/office/drawing/2014/main" id="{05F4F052-1E8E-DC68-6FAB-78EF0B5BA0BB}"/>
              </a:ext>
            </a:extLst>
          </p:cNvPr>
          <p:cNvGrpSpPr>
            <a:grpSpLocks/>
          </p:cNvGrpSpPr>
          <p:nvPr/>
        </p:nvGrpSpPr>
        <p:grpSpPr bwMode="auto">
          <a:xfrm>
            <a:off x="1829849" y="4918426"/>
            <a:ext cx="334963" cy="738187"/>
            <a:chOff x="940" y="1807"/>
            <a:chExt cx="211" cy="465"/>
          </a:xfrm>
          <a:solidFill>
            <a:srgbClr val="C00000"/>
          </a:solidFill>
        </p:grpSpPr>
        <p:sp>
          <p:nvSpPr>
            <p:cNvPr id="62" name="Freeform 9">
              <a:extLst>
                <a:ext uri="{FF2B5EF4-FFF2-40B4-BE49-F238E27FC236}">
                  <a16:creationId xmlns:a16="http://schemas.microsoft.com/office/drawing/2014/main" id="{AFC125A6-E0FC-A270-D868-82F71DAE1F8C}"/>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63" name="Freeform 10">
              <a:extLst>
                <a:ext uri="{FF2B5EF4-FFF2-40B4-BE49-F238E27FC236}">
                  <a16:creationId xmlns:a16="http://schemas.microsoft.com/office/drawing/2014/main" id="{2D0DD420-94EE-6D81-359E-D6FAEE89BC8C}"/>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graphicFrame>
        <p:nvGraphicFramePr>
          <p:cNvPr id="64" name="グラフ 63">
            <a:extLst>
              <a:ext uri="{FF2B5EF4-FFF2-40B4-BE49-F238E27FC236}">
                <a16:creationId xmlns:a16="http://schemas.microsoft.com/office/drawing/2014/main" id="{DA02C05E-9040-35F2-A7C6-3CFFED891ECA}"/>
              </a:ext>
            </a:extLst>
          </p:cNvPr>
          <p:cNvGraphicFramePr>
            <a:graphicFrameLocks/>
          </p:cNvGraphicFramePr>
          <p:nvPr>
            <p:extLst>
              <p:ext uri="{D42A27DB-BD31-4B8C-83A1-F6EECF244321}">
                <p14:modId xmlns:p14="http://schemas.microsoft.com/office/powerpoint/2010/main" val="2028604041"/>
              </p:ext>
            </p:extLst>
          </p:nvPr>
        </p:nvGraphicFramePr>
        <p:xfrm>
          <a:off x="7916505" y="2001866"/>
          <a:ext cx="2344442" cy="2285002"/>
        </p:xfrm>
        <a:graphic>
          <a:graphicData uri="http://schemas.openxmlformats.org/drawingml/2006/chart">
            <c:chart xmlns:c="http://schemas.openxmlformats.org/drawingml/2006/chart" xmlns:r="http://schemas.openxmlformats.org/officeDocument/2006/relationships" r:id="rId7"/>
          </a:graphicData>
        </a:graphic>
      </p:graphicFrame>
      <p:sp>
        <p:nvSpPr>
          <p:cNvPr id="65" name="テキスト ボックス 64">
            <a:extLst>
              <a:ext uri="{FF2B5EF4-FFF2-40B4-BE49-F238E27FC236}">
                <a16:creationId xmlns:a16="http://schemas.microsoft.com/office/drawing/2014/main" id="{3D6DB8A9-E9E8-B06D-890A-E2138283A042}"/>
              </a:ext>
            </a:extLst>
          </p:cNvPr>
          <p:cNvSpPr txBox="1"/>
          <p:nvPr/>
        </p:nvSpPr>
        <p:spPr>
          <a:xfrm>
            <a:off x="8387949" y="3095717"/>
            <a:ext cx="805329" cy="369332"/>
          </a:xfrm>
          <a:prstGeom prst="rect">
            <a:avLst/>
          </a:prstGeom>
          <a:noFill/>
        </p:spPr>
        <p:txBody>
          <a:bodyPr wrap="square" rtlCol="0">
            <a:spAutoFit/>
          </a:bodyPr>
          <a:lstStyle/>
          <a:p>
            <a:r>
              <a:rPr kumimoji="1" lang="ja-JP" altLang="en-US" dirty="0">
                <a:solidFill>
                  <a:schemeClr val="bg1"/>
                </a:solidFill>
                <a:latin typeface="メイリオ" panose="020B0604030504040204" pitchFamily="50" charset="-128"/>
                <a:ea typeface="メイリオ" panose="020B0604030504040204" pitchFamily="50" charset="-128"/>
              </a:rPr>
              <a:t>男性</a:t>
            </a:r>
          </a:p>
        </p:txBody>
      </p:sp>
      <p:sp>
        <p:nvSpPr>
          <p:cNvPr id="66" name="テキスト ボックス 65">
            <a:extLst>
              <a:ext uri="{FF2B5EF4-FFF2-40B4-BE49-F238E27FC236}">
                <a16:creationId xmlns:a16="http://schemas.microsoft.com/office/drawing/2014/main" id="{60576A21-AC8F-3FDA-ACA3-6C6ACF0BFABE}"/>
              </a:ext>
            </a:extLst>
          </p:cNvPr>
          <p:cNvSpPr txBox="1"/>
          <p:nvPr/>
        </p:nvSpPr>
        <p:spPr>
          <a:xfrm>
            <a:off x="8390459" y="3392440"/>
            <a:ext cx="805329" cy="369332"/>
          </a:xfrm>
          <a:prstGeom prst="rect">
            <a:avLst/>
          </a:prstGeom>
          <a:noFill/>
        </p:spPr>
        <p:txBody>
          <a:bodyPr wrap="square" rtlCol="0">
            <a:spAutoFit/>
          </a:bodyPr>
          <a:lstStyle/>
          <a:p>
            <a:r>
              <a:rPr lang="en-US" altLang="ja-JP" dirty="0">
                <a:solidFill>
                  <a:schemeClr val="bg1"/>
                </a:solidFill>
                <a:latin typeface="メイリオ" panose="020B0604030504040204" pitchFamily="50" charset="-128"/>
                <a:ea typeface="メイリオ" panose="020B0604030504040204" pitchFamily="50" charset="-128"/>
              </a:rPr>
              <a:t>81%</a:t>
            </a:r>
            <a:endParaRPr kumimoji="1" lang="ja-JP" altLang="en-US" dirty="0">
              <a:solidFill>
                <a:schemeClr val="bg1"/>
              </a:solidFill>
              <a:latin typeface="メイリオ" panose="020B0604030504040204" pitchFamily="50" charset="-128"/>
              <a:ea typeface="メイリオ" panose="020B0604030504040204" pitchFamily="50" charset="-128"/>
            </a:endParaRPr>
          </a:p>
        </p:txBody>
      </p:sp>
      <p:sp>
        <p:nvSpPr>
          <p:cNvPr id="67" name="テキスト ボックス 66">
            <a:extLst>
              <a:ext uri="{FF2B5EF4-FFF2-40B4-BE49-F238E27FC236}">
                <a16:creationId xmlns:a16="http://schemas.microsoft.com/office/drawing/2014/main" id="{698B0977-58B1-70AD-E68C-E79B6E1A6641}"/>
              </a:ext>
            </a:extLst>
          </p:cNvPr>
          <p:cNvSpPr txBox="1"/>
          <p:nvPr/>
        </p:nvSpPr>
        <p:spPr>
          <a:xfrm>
            <a:off x="9161326" y="2599892"/>
            <a:ext cx="923825" cy="369332"/>
          </a:xfrm>
          <a:prstGeom prst="rect">
            <a:avLst/>
          </a:prstGeom>
          <a:noFill/>
        </p:spPr>
        <p:txBody>
          <a:bodyPr wrap="square" rtlCol="0">
            <a:spAutoFit/>
          </a:bodyPr>
          <a:lstStyle/>
          <a:p>
            <a:r>
              <a:rPr kumimoji="1" lang="en-US" altLang="ja-JP" dirty="0">
                <a:solidFill>
                  <a:schemeClr val="bg1"/>
                </a:solidFill>
                <a:latin typeface="メイリオ" panose="020B0604030504040204" pitchFamily="50" charset="-128"/>
                <a:ea typeface="メイリオ" panose="020B0604030504040204" pitchFamily="50" charset="-128"/>
              </a:rPr>
              <a:t>19</a:t>
            </a:r>
            <a:r>
              <a:rPr kumimoji="1" lang="en-US" altLang="ja-JP" dirty="0">
                <a:solidFill>
                  <a:schemeClr val="bg1"/>
                </a:solidFill>
              </a:rPr>
              <a:t>%</a:t>
            </a:r>
            <a:endParaRPr kumimoji="1" lang="ja-JP" altLang="en-US" dirty="0">
              <a:solidFill>
                <a:schemeClr val="bg1"/>
              </a:solidFill>
            </a:endParaRPr>
          </a:p>
        </p:txBody>
      </p:sp>
      <p:sp>
        <p:nvSpPr>
          <p:cNvPr id="68" name="テキスト ボックス 67">
            <a:extLst>
              <a:ext uri="{FF2B5EF4-FFF2-40B4-BE49-F238E27FC236}">
                <a16:creationId xmlns:a16="http://schemas.microsoft.com/office/drawing/2014/main" id="{6EC8C9C7-A074-E0C2-91D7-460531ACE5B1}"/>
              </a:ext>
            </a:extLst>
          </p:cNvPr>
          <p:cNvSpPr txBox="1"/>
          <p:nvPr/>
        </p:nvSpPr>
        <p:spPr>
          <a:xfrm>
            <a:off x="9149112" y="2349596"/>
            <a:ext cx="805329" cy="369332"/>
          </a:xfrm>
          <a:prstGeom prst="rect">
            <a:avLst/>
          </a:prstGeom>
          <a:noFill/>
        </p:spPr>
        <p:txBody>
          <a:bodyPr wrap="square" rtlCol="0">
            <a:spAutoFit/>
          </a:bodyPr>
          <a:lstStyle/>
          <a:p>
            <a:r>
              <a:rPr lang="ja-JP" altLang="en-US" dirty="0">
                <a:solidFill>
                  <a:schemeClr val="bg1"/>
                </a:solidFill>
              </a:rPr>
              <a:t>女</a:t>
            </a:r>
            <a:r>
              <a:rPr kumimoji="1" lang="ja-JP" altLang="en-US" dirty="0">
                <a:solidFill>
                  <a:schemeClr val="bg1"/>
                </a:solidFill>
              </a:rPr>
              <a:t>性</a:t>
            </a:r>
          </a:p>
        </p:txBody>
      </p:sp>
      <p:sp>
        <p:nvSpPr>
          <p:cNvPr id="70" name="テキスト ボックス 69">
            <a:extLst>
              <a:ext uri="{FF2B5EF4-FFF2-40B4-BE49-F238E27FC236}">
                <a16:creationId xmlns:a16="http://schemas.microsoft.com/office/drawing/2014/main" id="{54B54D49-4463-E381-E59A-E4CF9B30368F}"/>
              </a:ext>
            </a:extLst>
          </p:cNvPr>
          <p:cNvSpPr txBox="1"/>
          <p:nvPr/>
        </p:nvSpPr>
        <p:spPr>
          <a:xfrm>
            <a:off x="10862611" y="4361331"/>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1" name="テキスト ボックス 70">
            <a:extLst>
              <a:ext uri="{FF2B5EF4-FFF2-40B4-BE49-F238E27FC236}">
                <a16:creationId xmlns:a16="http://schemas.microsoft.com/office/drawing/2014/main" id="{E831878E-8595-6B87-0CE5-D7577CF780AC}"/>
              </a:ext>
            </a:extLst>
          </p:cNvPr>
          <p:cNvSpPr txBox="1"/>
          <p:nvPr/>
        </p:nvSpPr>
        <p:spPr>
          <a:xfrm>
            <a:off x="10807334" y="4521229"/>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11</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72" name="テキスト ボックス 71">
            <a:extLst>
              <a:ext uri="{FF2B5EF4-FFF2-40B4-BE49-F238E27FC236}">
                <a16:creationId xmlns:a16="http://schemas.microsoft.com/office/drawing/2014/main" id="{D912956F-2125-516C-4B23-9A006D27A9DD}"/>
              </a:ext>
            </a:extLst>
          </p:cNvPr>
          <p:cNvSpPr txBox="1"/>
          <p:nvPr/>
        </p:nvSpPr>
        <p:spPr>
          <a:xfrm>
            <a:off x="9757482" y="4739464"/>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3" name="テキスト ボックス 72">
            <a:extLst>
              <a:ext uri="{FF2B5EF4-FFF2-40B4-BE49-F238E27FC236}">
                <a16:creationId xmlns:a16="http://schemas.microsoft.com/office/drawing/2014/main" id="{4F5BFA17-44CB-5835-4B35-D430283947FC}"/>
              </a:ext>
            </a:extLst>
          </p:cNvPr>
          <p:cNvSpPr txBox="1"/>
          <p:nvPr/>
        </p:nvSpPr>
        <p:spPr>
          <a:xfrm>
            <a:off x="9702205" y="4899362"/>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34%</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74" name="テキスト ボックス 73">
            <a:extLst>
              <a:ext uri="{FF2B5EF4-FFF2-40B4-BE49-F238E27FC236}">
                <a16:creationId xmlns:a16="http://schemas.microsoft.com/office/drawing/2014/main" id="{C53EC764-855A-2D68-7D99-DFA24CA64EB3}"/>
              </a:ext>
            </a:extLst>
          </p:cNvPr>
          <p:cNvSpPr txBox="1"/>
          <p:nvPr/>
        </p:nvSpPr>
        <p:spPr>
          <a:xfrm>
            <a:off x="10345890" y="5850708"/>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5" name="テキスト ボックス 74">
            <a:extLst>
              <a:ext uri="{FF2B5EF4-FFF2-40B4-BE49-F238E27FC236}">
                <a16:creationId xmlns:a16="http://schemas.microsoft.com/office/drawing/2014/main" id="{3D0E707F-1E4E-771E-309A-69E18EB9B1B8}"/>
              </a:ext>
            </a:extLst>
          </p:cNvPr>
          <p:cNvSpPr txBox="1"/>
          <p:nvPr/>
        </p:nvSpPr>
        <p:spPr>
          <a:xfrm>
            <a:off x="10290613" y="6010606"/>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28%</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76" name="テキスト ボックス 75">
            <a:extLst>
              <a:ext uri="{FF2B5EF4-FFF2-40B4-BE49-F238E27FC236}">
                <a16:creationId xmlns:a16="http://schemas.microsoft.com/office/drawing/2014/main" id="{CA576FD5-5A33-1AE7-7847-025BA7F4BC74}"/>
              </a:ext>
            </a:extLst>
          </p:cNvPr>
          <p:cNvSpPr txBox="1"/>
          <p:nvPr/>
        </p:nvSpPr>
        <p:spPr>
          <a:xfrm>
            <a:off x="11171809" y="5160281"/>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77" name="テキスト ボックス 76">
            <a:extLst>
              <a:ext uri="{FF2B5EF4-FFF2-40B4-BE49-F238E27FC236}">
                <a16:creationId xmlns:a16="http://schemas.microsoft.com/office/drawing/2014/main" id="{6571509D-310C-35E9-D676-06F7A3188975}"/>
              </a:ext>
            </a:extLst>
          </p:cNvPr>
          <p:cNvSpPr txBox="1"/>
          <p:nvPr/>
        </p:nvSpPr>
        <p:spPr>
          <a:xfrm>
            <a:off x="11116532" y="5320179"/>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24%</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78" name="円/楕円 112">
            <a:extLst>
              <a:ext uri="{FF2B5EF4-FFF2-40B4-BE49-F238E27FC236}">
                <a16:creationId xmlns:a16="http://schemas.microsoft.com/office/drawing/2014/main" id="{D59A7150-A12B-F6C3-B929-DCBB9BFD24D4}"/>
              </a:ext>
            </a:extLst>
          </p:cNvPr>
          <p:cNvSpPr/>
          <p:nvPr/>
        </p:nvSpPr>
        <p:spPr>
          <a:xfrm>
            <a:off x="10119543" y="4722871"/>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79" name="Group 5">
            <a:extLst>
              <a:ext uri="{FF2B5EF4-FFF2-40B4-BE49-F238E27FC236}">
                <a16:creationId xmlns:a16="http://schemas.microsoft.com/office/drawing/2014/main" id="{1B027A26-F041-D8FD-8694-96D0FFF44303}"/>
              </a:ext>
            </a:extLst>
          </p:cNvPr>
          <p:cNvGrpSpPr>
            <a:grpSpLocks/>
          </p:cNvGrpSpPr>
          <p:nvPr/>
        </p:nvGrpSpPr>
        <p:grpSpPr bwMode="auto">
          <a:xfrm>
            <a:off x="10471496" y="4845595"/>
            <a:ext cx="301625" cy="769938"/>
            <a:chOff x="905" y="940"/>
            <a:chExt cx="190" cy="485"/>
          </a:xfrm>
          <a:solidFill>
            <a:srgbClr val="4B62A1"/>
          </a:solidFill>
        </p:grpSpPr>
        <p:sp>
          <p:nvSpPr>
            <p:cNvPr id="80" name="Freeform 6">
              <a:extLst>
                <a:ext uri="{FF2B5EF4-FFF2-40B4-BE49-F238E27FC236}">
                  <a16:creationId xmlns:a16="http://schemas.microsoft.com/office/drawing/2014/main" id="{642D809C-1485-CB22-E256-A91C58315291}"/>
                </a:ext>
              </a:extLst>
            </p:cNvPr>
            <p:cNvSpPr>
              <a:spLocks noChangeArrowheads="1"/>
            </p:cNvSpPr>
            <p:nvPr/>
          </p:nvSpPr>
          <p:spPr bwMode="auto">
            <a:xfrm>
              <a:off x="950" y="940"/>
              <a:ext cx="102" cy="102"/>
            </a:xfrm>
            <a:custGeom>
              <a:avLst/>
              <a:gdLst>
                <a:gd name="T0" fmla="*/ 451 w 452"/>
                <a:gd name="T1" fmla="*/ 226 h 452"/>
                <a:gd name="T2" fmla="*/ 420 w 452"/>
                <a:gd name="T3" fmla="*/ 338 h 452"/>
                <a:gd name="T4" fmla="*/ 338 w 452"/>
                <a:gd name="T5" fmla="*/ 421 h 452"/>
                <a:gd name="T6" fmla="*/ 226 w 452"/>
                <a:gd name="T7" fmla="*/ 451 h 452"/>
                <a:gd name="T8" fmla="*/ 113 w 452"/>
                <a:gd name="T9" fmla="*/ 421 h 452"/>
                <a:gd name="T10" fmla="*/ 31 w 452"/>
                <a:gd name="T11" fmla="*/ 338 h 452"/>
                <a:gd name="T12" fmla="*/ 0 w 452"/>
                <a:gd name="T13" fmla="*/ 226 h 452"/>
                <a:gd name="T14" fmla="*/ 31 w 452"/>
                <a:gd name="T15" fmla="*/ 113 h 452"/>
                <a:gd name="T16" fmla="*/ 113 w 452"/>
                <a:gd name="T17" fmla="*/ 30 h 452"/>
                <a:gd name="T18" fmla="*/ 226 w 452"/>
                <a:gd name="T19" fmla="*/ 0 h 452"/>
                <a:gd name="T20" fmla="*/ 338 w 452"/>
                <a:gd name="T21" fmla="*/ 30 h 452"/>
                <a:gd name="T22" fmla="*/ 420 w 452"/>
                <a:gd name="T23" fmla="*/ 113 h 452"/>
                <a:gd name="T24" fmla="*/ 451 w 452"/>
                <a:gd name="T25" fmla="*/ 226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2">
                  <a:moveTo>
                    <a:pt x="451" y="226"/>
                  </a:moveTo>
                  <a:cubicBezTo>
                    <a:pt x="451" y="267"/>
                    <a:pt x="441" y="302"/>
                    <a:pt x="420" y="338"/>
                  </a:cubicBezTo>
                  <a:cubicBezTo>
                    <a:pt x="400" y="374"/>
                    <a:pt x="374" y="400"/>
                    <a:pt x="338" y="421"/>
                  </a:cubicBezTo>
                  <a:cubicBezTo>
                    <a:pt x="302" y="442"/>
                    <a:pt x="267" y="451"/>
                    <a:pt x="226" y="451"/>
                  </a:cubicBezTo>
                  <a:cubicBezTo>
                    <a:pt x="184" y="451"/>
                    <a:pt x="149" y="442"/>
                    <a:pt x="113" y="421"/>
                  </a:cubicBezTo>
                  <a:cubicBezTo>
                    <a:pt x="77" y="400"/>
                    <a:pt x="51" y="374"/>
                    <a:pt x="31" y="338"/>
                  </a:cubicBezTo>
                  <a:cubicBezTo>
                    <a:pt x="10" y="302"/>
                    <a:pt x="0" y="267"/>
                    <a:pt x="0" y="226"/>
                  </a:cubicBezTo>
                  <a:cubicBezTo>
                    <a:pt x="0" y="184"/>
                    <a:pt x="10" y="149"/>
                    <a:pt x="31" y="113"/>
                  </a:cubicBezTo>
                  <a:cubicBezTo>
                    <a:pt x="51" y="77"/>
                    <a:pt x="77" y="51"/>
                    <a:pt x="113" y="30"/>
                  </a:cubicBezTo>
                  <a:cubicBezTo>
                    <a:pt x="149" y="9"/>
                    <a:pt x="184" y="0"/>
                    <a:pt x="226" y="0"/>
                  </a:cubicBezTo>
                  <a:cubicBezTo>
                    <a:pt x="267" y="0"/>
                    <a:pt x="302" y="9"/>
                    <a:pt x="338" y="30"/>
                  </a:cubicBezTo>
                  <a:cubicBezTo>
                    <a:pt x="374" y="51"/>
                    <a:pt x="400" y="77"/>
                    <a:pt x="420" y="113"/>
                  </a:cubicBezTo>
                  <a:cubicBezTo>
                    <a:pt x="441"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81" name="Freeform 7">
              <a:extLst>
                <a:ext uri="{FF2B5EF4-FFF2-40B4-BE49-F238E27FC236}">
                  <a16:creationId xmlns:a16="http://schemas.microsoft.com/office/drawing/2014/main" id="{F4EEBB3F-D0C0-0AAB-821F-FA20738474CB}"/>
                </a:ext>
              </a:extLst>
            </p:cNvPr>
            <p:cNvSpPr>
              <a:spLocks noChangeArrowheads="1"/>
            </p:cNvSpPr>
            <p:nvPr/>
          </p:nvSpPr>
          <p:spPr bwMode="auto">
            <a:xfrm>
              <a:off x="905" y="1067"/>
              <a:ext cx="191" cy="357"/>
            </a:xfrm>
            <a:custGeom>
              <a:avLst/>
              <a:gdLst>
                <a:gd name="T0" fmla="*/ 732 w 846"/>
                <a:gd name="T1" fmla="*/ 0 h 1580"/>
                <a:gd name="T2" fmla="*/ 840 w 846"/>
                <a:gd name="T3" fmla="*/ 110 h 1580"/>
                <a:gd name="T4" fmla="*/ 840 w 846"/>
                <a:gd name="T5" fmla="*/ 764 h 1580"/>
                <a:gd name="T6" fmla="*/ 727 w 846"/>
                <a:gd name="T7" fmla="*/ 874 h 1580"/>
                <a:gd name="T8" fmla="*/ 699 w 846"/>
                <a:gd name="T9" fmla="*/ 874 h 1580"/>
                <a:gd name="T10" fmla="*/ 699 w 846"/>
                <a:gd name="T11" fmla="*/ 1461 h 1580"/>
                <a:gd name="T12" fmla="*/ 580 w 846"/>
                <a:gd name="T13" fmla="*/ 1579 h 1580"/>
                <a:gd name="T14" fmla="*/ 566 w 846"/>
                <a:gd name="T15" fmla="*/ 1579 h 1580"/>
                <a:gd name="T16" fmla="*/ 447 w 846"/>
                <a:gd name="T17" fmla="*/ 1461 h 1580"/>
                <a:gd name="T18" fmla="*/ 447 w 846"/>
                <a:gd name="T19" fmla="*/ 987 h 1580"/>
                <a:gd name="T20" fmla="*/ 420 w 846"/>
                <a:gd name="T21" fmla="*/ 958 h 1580"/>
                <a:gd name="T22" fmla="*/ 392 w 846"/>
                <a:gd name="T23" fmla="*/ 987 h 1580"/>
                <a:gd name="T24" fmla="*/ 392 w 846"/>
                <a:gd name="T25" fmla="*/ 1461 h 1580"/>
                <a:gd name="T26" fmla="*/ 273 w 846"/>
                <a:gd name="T27" fmla="*/ 1579 h 1580"/>
                <a:gd name="T28" fmla="*/ 259 w 846"/>
                <a:gd name="T29" fmla="*/ 1579 h 1580"/>
                <a:gd name="T30" fmla="*/ 141 w 846"/>
                <a:gd name="T31" fmla="*/ 1461 h 1580"/>
                <a:gd name="T32" fmla="*/ 141 w 846"/>
                <a:gd name="T33" fmla="*/ 874 h 1580"/>
                <a:gd name="T34" fmla="*/ 113 w 846"/>
                <a:gd name="T35" fmla="*/ 874 h 1580"/>
                <a:gd name="T36" fmla="*/ 0 w 846"/>
                <a:gd name="T37" fmla="*/ 764 h 1580"/>
                <a:gd name="T38" fmla="*/ 0 w 846"/>
                <a:gd name="T39" fmla="*/ 110 h 1580"/>
                <a:gd name="T40" fmla="*/ 113 w 846"/>
                <a:gd name="T41" fmla="*/ 0 h 1580"/>
                <a:gd name="T42" fmla="*/ 732 w 846"/>
                <a:gd name="T43" fmla="*/ 0 h 1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46" h="1580">
                  <a:moveTo>
                    <a:pt x="732" y="0"/>
                  </a:moveTo>
                  <a:cubicBezTo>
                    <a:pt x="794" y="0"/>
                    <a:pt x="845" y="48"/>
                    <a:pt x="840" y="110"/>
                  </a:cubicBezTo>
                  <a:lnTo>
                    <a:pt x="840" y="764"/>
                  </a:lnTo>
                  <a:cubicBezTo>
                    <a:pt x="840" y="826"/>
                    <a:pt x="789" y="874"/>
                    <a:pt x="727" y="874"/>
                  </a:cubicBezTo>
                  <a:lnTo>
                    <a:pt x="699" y="874"/>
                  </a:lnTo>
                  <a:lnTo>
                    <a:pt x="699" y="1461"/>
                  </a:lnTo>
                  <a:cubicBezTo>
                    <a:pt x="699" y="1526"/>
                    <a:pt x="645" y="1579"/>
                    <a:pt x="580" y="1579"/>
                  </a:cubicBezTo>
                  <a:lnTo>
                    <a:pt x="566" y="1579"/>
                  </a:lnTo>
                  <a:cubicBezTo>
                    <a:pt x="501" y="1579"/>
                    <a:pt x="447" y="1526"/>
                    <a:pt x="447" y="1461"/>
                  </a:cubicBezTo>
                  <a:lnTo>
                    <a:pt x="447" y="987"/>
                  </a:lnTo>
                  <a:cubicBezTo>
                    <a:pt x="447" y="973"/>
                    <a:pt x="433" y="958"/>
                    <a:pt x="420" y="958"/>
                  </a:cubicBezTo>
                  <a:cubicBezTo>
                    <a:pt x="406" y="958"/>
                    <a:pt x="392" y="973"/>
                    <a:pt x="392" y="987"/>
                  </a:cubicBezTo>
                  <a:lnTo>
                    <a:pt x="392" y="1461"/>
                  </a:lnTo>
                  <a:cubicBezTo>
                    <a:pt x="392" y="1526"/>
                    <a:pt x="338" y="1579"/>
                    <a:pt x="273" y="1579"/>
                  </a:cubicBezTo>
                  <a:lnTo>
                    <a:pt x="259" y="1579"/>
                  </a:lnTo>
                  <a:cubicBezTo>
                    <a:pt x="194" y="1579"/>
                    <a:pt x="141" y="1526"/>
                    <a:pt x="141" y="1461"/>
                  </a:cubicBezTo>
                  <a:lnTo>
                    <a:pt x="141" y="874"/>
                  </a:lnTo>
                  <a:lnTo>
                    <a:pt x="113" y="874"/>
                  </a:lnTo>
                  <a:cubicBezTo>
                    <a:pt x="51" y="874"/>
                    <a:pt x="0" y="823"/>
                    <a:pt x="0" y="764"/>
                  </a:cubicBezTo>
                  <a:lnTo>
                    <a:pt x="0" y="110"/>
                  </a:lnTo>
                  <a:cubicBezTo>
                    <a:pt x="0" y="48"/>
                    <a:pt x="51" y="0"/>
                    <a:pt x="113" y="0"/>
                  </a:cubicBezTo>
                  <a:lnTo>
                    <a:pt x="7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82" name="テキスト ボックス 81">
            <a:extLst>
              <a:ext uri="{FF2B5EF4-FFF2-40B4-BE49-F238E27FC236}">
                <a16:creationId xmlns:a16="http://schemas.microsoft.com/office/drawing/2014/main" id="{D466EECA-5BAB-7A83-423A-7A22162C71AA}"/>
              </a:ext>
            </a:extLst>
          </p:cNvPr>
          <p:cNvSpPr txBox="1"/>
          <p:nvPr/>
        </p:nvSpPr>
        <p:spPr>
          <a:xfrm>
            <a:off x="10455686" y="3840893"/>
            <a:ext cx="517689" cy="230832"/>
          </a:xfrm>
          <a:prstGeom prst="rect">
            <a:avLst/>
          </a:prstGeom>
          <a:noFill/>
        </p:spPr>
        <p:txBody>
          <a:bodyPr wrap="square" rtlCol="0">
            <a:spAutoFit/>
          </a:bodyPr>
          <a:lstStyle/>
          <a:p>
            <a:r>
              <a:rPr kumimoji="1" lang="en-US" altLang="ja-JP" sz="900" b="1" dirty="0">
                <a:solidFill>
                  <a:srgbClr val="4985B6"/>
                </a:solidFill>
                <a:latin typeface="メイリオ" panose="020B0604030504040204" pitchFamily="50" charset="-128"/>
                <a:ea typeface="メイリオ" panose="020B0604030504040204" pitchFamily="50" charset="-128"/>
              </a:rPr>
              <a:t>10</a:t>
            </a:r>
            <a:r>
              <a:rPr lang="ja-JP" altLang="en-US" sz="900" b="1">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83" name="テキスト ボックス 82">
            <a:extLst>
              <a:ext uri="{FF2B5EF4-FFF2-40B4-BE49-F238E27FC236}">
                <a16:creationId xmlns:a16="http://schemas.microsoft.com/office/drawing/2014/main" id="{A263F604-5FCA-E7BC-31A4-8AABC43E36E4}"/>
              </a:ext>
            </a:extLst>
          </p:cNvPr>
          <p:cNvSpPr txBox="1"/>
          <p:nvPr/>
        </p:nvSpPr>
        <p:spPr>
          <a:xfrm>
            <a:off x="10400409" y="4000791"/>
            <a:ext cx="517689" cy="230832"/>
          </a:xfrm>
          <a:prstGeom prst="rect">
            <a:avLst/>
          </a:prstGeom>
          <a:noFill/>
        </p:spPr>
        <p:txBody>
          <a:bodyPr wrap="square" rtlCol="0">
            <a:spAutoFit/>
          </a:bodyPr>
          <a:lstStyle/>
          <a:p>
            <a:pPr algn="ctr"/>
            <a:r>
              <a:rPr lang="en-US" altLang="ja-JP" sz="900" b="1" dirty="0">
                <a:solidFill>
                  <a:srgbClr val="4985B6"/>
                </a:solidFill>
                <a:latin typeface="メイリオ" panose="020B0604030504040204" pitchFamily="50" charset="-128"/>
                <a:ea typeface="メイリオ" panose="020B0604030504040204" pitchFamily="50" charset="-128"/>
              </a:rPr>
              <a:t>1</a:t>
            </a:r>
            <a:r>
              <a:rPr kumimoji="1" lang="en-US" altLang="ja-JP" sz="900" b="1" dirty="0">
                <a:solidFill>
                  <a:srgbClr val="4985B6"/>
                </a:solidFill>
                <a:latin typeface="メイリオ" panose="020B0604030504040204" pitchFamily="50" charset="-128"/>
                <a:ea typeface="メイリオ" panose="020B0604030504040204" pitchFamily="50" charset="-128"/>
              </a:rPr>
              <a:t>%</a:t>
            </a:r>
            <a:endParaRPr kumimoji="1" lang="ja-JP" altLang="en-US" sz="900" b="1">
              <a:solidFill>
                <a:srgbClr val="4985B6"/>
              </a:solidFill>
              <a:latin typeface="メイリオ" panose="020B0604030504040204" pitchFamily="50" charset="-128"/>
              <a:ea typeface="メイリオ" panose="020B0604030504040204" pitchFamily="50" charset="-128"/>
            </a:endParaRPr>
          </a:p>
        </p:txBody>
      </p:sp>
      <p:sp>
        <p:nvSpPr>
          <p:cNvPr id="84" name="テキスト ボックス 83">
            <a:extLst>
              <a:ext uri="{FF2B5EF4-FFF2-40B4-BE49-F238E27FC236}">
                <a16:creationId xmlns:a16="http://schemas.microsoft.com/office/drawing/2014/main" id="{2391D7EE-8013-1757-AC71-74463B509643}"/>
              </a:ext>
            </a:extLst>
          </p:cNvPr>
          <p:cNvSpPr txBox="1"/>
          <p:nvPr/>
        </p:nvSpPr>
        <p:spPr>
          <a:xfrm>
            <a:off x="10783109" y="4044415"/>
            <a:ext cx="517689" cy="230832"/>
          </a:xfrm>
          <a:prstGeom prst="rect">
            <a:avLst/>
          </a:prstGeom>
          <a:noFill/>
        </p:spPr>
        <p:txBody>
          <a:bodyPr wrap="square" rtlCol="0">
            <a:spAutoFit/>
          </a:bodyPr>
          <a:lstStyle/>
          <a:p>
            <a:r>
              <a:rPr kumimoji="1" lang="en-US" altLang="ja-JP" sz="900" b="1" dirty="0">
                <a:solidFill>
                  <a:srgbClr val="4985B6"/>
                </a:solidFill>
                <a:latin typeface="メイリオ" panose="020B0604030504040204" pitchFamily="50" charset="-128"/>
                <a:ea typeface="メイリオ" panose="020B0604030504040204" pitchFamily="50" charset="-128"/>
              </a:rPr>
              <a:t>20</a:t>
            </a:r>
            <a:r>
              <a:rPr lang="ja-JP" altLang="en-US" sz="900" b="1">
                <a:solidFill>
                  <a:srgbClr val="4985B6"/>
                </a:solidFill>
                <a:latin typeface="メイリオ" panose="020B0604030504040204" pitchFamily="50" charset="-128"/>
                <a:ea typeface="メイリオ" panose="020B0604030504040204" pitchFamily="50" charset="-128"/>
              </a:rPr>
              <a:t>代</a:t>
            </a:r>
            <a:endParaRPr lang="en-US" altLang="ja-JP" sz="900" b="1" dirty="0">
              <a:solidFill>
                <a:srgbClr val="4985B6"/>
              </a:solidFill>
              <a:latin typeface="メイリオ" panose="020B0604030504040204" pitchFamily="50" charset="-128"/>
              <a:ea typeface="メイリオ" panose="020B0604030504040204" pitchFamily="50" charset="-128"/>
            </a:endParaRPr>
          </a:p>
        </p:txBody>
      </p:sp>
      <p:sp>
        <p:nvSpPr>
          <p:cNvPr id="85" name="テキスト ボックス 84">
            <a:extLst>
              <a:ext uri="{FF2B5EF4-FFF2-40B4-BE49-F238E27FC236}">
                <a16:creationId xmlns:a16="http://schemas.microsoft.com/office/drawing/2014/main" id="{6577224F-4D30-9A08-083B-814A6538B99E}"/>
              </a:ext>
            </a:extLst>
          </p:cNvPr>
          <p:cNvSpPr txBox="1"/>
          <p:nvPr/>
        </p:nvSpPr>
        <p:spPr>
          <a:xfrm>
            <a:off x="10838386" y="3823728"/>
            <a:ext cx="517689" cy="230832"/>
          </a:xfrm>
          <a:prstGeom prst="rect">
            <a:avLst/>
          </a:prstGeom>
          <a:noFill/>
        </p:spPr>
        <p:txBody>
          <a:bodyPr wrap="square" rtlCol="0">
            <a:spAutoFit/>
          </a:bodyPr>
          <a:lstStyle/>
          <a:p>
            <a:pPr algn="ctr"/>
            <a:r>
              <a:rPr lang="en-US" altLang="ja-JP" sz="900" b="1" dirty="0">
                <a:solidFill>
                  <a:srgbClr val="4985B6"/>
                </a:solidFill>
                <a:latin typeface="メイリオ" panose="020B0604030504040204" pitchFamily="50" charset="-128"/>
                <a:ea typeface="メイリオ" panose="020B0604030504040204" pitchFamily="50" charset="-128"/>
              </a:rPr>
              <a:t>3</a:t>
            </a:r>
            <a:r>
              <a:rPr kumimoji="1" lang="en-US" altLang="ja-JP" sz="900" b="1" dirty="0">
                <a:solidFill>
                  <a:srgbClr val="4985B6"/>
                </a:solidFill>
                <a:latin typeface="メイリオ" panose="020B0604030504040204" pitchFamily="50" charset="-128"/>
                <a:ea typeface="メイリオ" panose="020B0604030504040204" pitchFamily="50" charset="-128"/>
              </a:rPr>
              <a:t>%</a:t>
            </a:r>
            <a:endParaRPr kumimoji="1" lang="ja-JP" altLang="en-US" sz="900" b="1">
              <a:solidFill>
                <a:srgbClr val="4985B6"/>
              </a:solidFill>
              <a:latin typeface="メイリオ" panose="020B0604030504040204" pitchFamily="50" charset="-128"/>
              <a:ea typeface="メイリオ" panose="020B0604030504040204" pitchFamily="50" charset="-128"/>
            </a:endParaRPr>
          </a:p>
        </p:txBody>
      </p:sp>
      <p:cxnSp>
        <p:nvCxnSpPr>
          <p:cNvPr id="86" name="カギ線コネクタ 9">
            <a:extLst>
              <a:ext uri="{FF2B5EF4-FFF2-40B4-BE49-F238E27FC236}">
                <a16:creationId xmlns:a16="http://schemas.microsoft.com/office/drawing/2014/main" id="{A256E736-772C-0A7B-4796-722AC1EAEFC0}"/>
              </a:ext>
            </a:extLst>
          </p:cNvPr>
          <p:cNvCxnSpPr>
            <a:cxnSpLocks/>
          </p:cNvCxnSpPr>
          <p:nvPr/>
        </p:nvCxnSpPr>
        <p:spPr>
          <a:xfrm rot="5400000" flipH="1" flipV="1">
            <a:off x="10720123" y="4063722"/>
            <a:ext cx="359396" cy="159963"/>
          </a:xfrm>
          <a:prstGeom prst="bentConnector3">
            <a:avLst>
              <a:gd name="adj1" fmla="val 97335"/>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88" name="円/楕円 144">
            <a:extLst>
              <a:ext uri="{FF2B5EF4-FFF2-40B4-BE49-F238E27FC236}">
                <a16:creationId xmlns:a16="http://schemas.microsoft.com/office/drawing/2014/main" id="{C5CDD17B-2AF6-BD62-7729-1A3D9DA8869B}"/>
              </a:ext>
            </a:extLst>
          </p:cNvPr>
          <p:cNvSpPr/>
          <p:nvPr/>
        </p:nvSpPr>
        <p:spPr>
          <a:xfrm>
            <a:off x="7077024" y="4745369"/>
            <a:ext cx="1018051" cy="1061804"/>
          </a:xfrm>
          <a:prstGeom prst="ellipse">
            <a:avLst/>
          </a:prstGeom>
          <a:solidFill>
            <a:schemeClr val="bg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900" dirty="0">
              <a:solidFill>
                <a:schemeClr val="tx1"/>
              </a:solidFill>
              <a:latin typeface="メイリオ" panose="020B0604030504040204" pitchFamily="50" charset="-128"/>
              <a:ea typeface="メイリオ" panose="020B0604030504040204" pitchFamily="50" charset="-128"/>
            </a:endParaRPr>
          </a:p>
        </p:txBody>
      </p:sp>
      <p:grpSp>
        <p:nvGrpSpPr>
          <p:cNvPr id="89" name="Group 8">
            <a:extLst>
              <a:ext uri="{FF2B5EF4-FFF2-40B4-BE49-F238E27FC236}">
                <a16:creationId xmlns:a16="http://schemas.microsoft.com/office/drawing/2014/main" id="{4C9EDDB8-9A79-E943-75AF-6FDC7B19DC30}"/>
              </a:ext>
            </a:extLst>
          </p:cNvPr>
          <p:cNvGrpSpPr>
            <a:grpSpLocks/>
          </p:cNvGrpSpPr>
          <p:nvPr/>
        </p:nvGrpSpPr>
        <p:grpSpPr bwMode="auto">
          <a:xfrm>
            <a:off x="7412824" y="4890563"/>
            <a:ext cx="334963" cy="738187"/>
            <a:chOff x="940" y="1807"/>
            <a:chExt cx="211" cy="465"/>
          </a:xfrm>
          <a:solidFill>
            <a:srgbClr val="C00000"/>
          </a:solidFill>
        </p:grpSpPr>
        <p:sp>
          <p:nvSpPr>
            <p:cNvPr id="90" name="Freeform 9">
              <a:extLst>
                <a:ext uri="{FF2B5EF4-FFF2-40B4-BE49-F238E27FC236}">
                  <a16:creationId xmlns:a16="http://schemas.microsoft.com/office/drawing/2014/main" id="{A860EDE0-AE89-EEB3-36D7-B24846CFC081}"/>
                </a:ext>
              </a:extLst>
            </p:cNvPr>
            <p:cNvSpPr>
              <a:spLocks noChangeArrowheads="1"/>
            </p:cNvSpPr>
            <p:nvPr/>
          </p:nvSpPr>
          <p:spPr bwMode="auto">
            <a:xfrm>
              <a:off x="998" y="1807"/>
              <a:ext cx="102" cy="102"/>
            </a:xfrm>
            <a:custGeom>
              <a:avLst/>
              <a:gdLst>
                <a:gd name="T0" fmla="*/ 451 w 452"/>
                <a:gd name="T1" fmla="*/ 226 h 453"/>
                <a:gd name="T2" fmla="*/ 421 w 452"/>
                <a:gd name="T3" fmla="*/ 339 h 453"/>
                <a:gd name="T4" fmla="*/ 338 w 452"/>
                <a:gd name="T5" fmla="*/ 421 h 453"/>
                <a:gd name="T6" fmla="*/ 225 w 452"/>
                <a:gd name="T7" fmla="*/ 452 h 453"/>
                <a:gd name="T8" fmla="*/ 113 w 452"/>
                <a:gd name="T9" fmla="*/ 421 h 453"/>
                <a:gd name="T10" fmla="*/ 31 w 452"/>
                <a:gd name="T11" fmla="*/ 339 h 453"/>
                <a:gd name="T12" fmla="*/ 0 w 452"/>
                <a:gd name="T13" fmla="*/ 226 h 453"/>
                <a:gd name="T14" fmla="*/ 31 w 452"/>
                <a:gd name="T15" fmla="*/ 113 h 453"/>
                <a:gd name="T16" fmla="*/ 113 w 452"/>
                <a:gd name="T17" fmla="*/ 31 h 453"/>
                <a:gd name="T18" fmla="*/ 225 w 452"/>
                <a:gd name="T19" fmla="*/ 0 h 453"/>
                <a:gd name="T20" fmla="*/ 338 w 452"/>
                <a:gd name="T21" fmla="*/ 31 h 453"/>
                <a:gd name="T22" fmla="*/ 421 w 452"/>
                <a:gd name="T23" fmla="*/ 113 h 453"/>
                <a:gd name="T24" fmla="*/ 451 w 452"/>
                <a:gd name="T25" fmla="*/ 22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52" h="453">
                  <a:moveTo>
                    <a:pt x="451" y="226"/>
                  </a:moveTo>
                  <a:cubicBezTo>
                    <a:pt x="451" y="268"/>
                    <a:pt x="442" y="303"/>
                    <a:pt x="421" y="339"/>
                  </a:cubicBezTo>
                  <a:cubicBezTo>
                    <a:pt x="401" y="375"/>
                    <a:pt x="374" y="400"/>
                    <a:pt x="338" y="421"/>
                  </a:cubicBezTo>
                  <a:cubicBezTo>
                    <a:pt x="302" y="441"/>
                    <a:pt x="267" y="452"/>
                    <a:pt x="225" y="452"/>
                  </a:cubicBezTo>
                  <a:cubicBezTo>
                    <a:pt x="184" y="452"/>
                    <a:pt x="149" y="441"/>
                    <a:pt x="113" y="421"/>
                  </a:cubicBezTo>
                  <a:cubicBezTo>
                    <a:pt x="77" y="400"/>
                    <a:pt x="51" y="375"/>
                    <a:pt x="31" y="339"/>
                  </a:cubicBezTo>
                  <a:cubicBezTo>
                    <a:pt x="10" y="303"/>
                    <a:pt x="0" y="268"/>
                    <a:pt x="0" y="226"/>
                  </a:cubicBezTo>
                  <a:cubicBezTo>
                    <a:pt x="0" y="184"/>
                    <a:pt x="10" y="149"/>
                    <a:pt x="31" y="113"/>
                  </a:cubicBezTo>
                  <a:cubicBezTo>
                    <a:pt x="51" y="77"/>
                    <a:pt x="77" y="51"/>
                    <a:pt x="113" y="31"/>
                  </a:cubicBezTo>
                  <a:cubicBezTo>
                    <a:pt x="149" y="10"/>
                    <a:pt x="185" y="0"/>
                    <a:pt x="225" y="0"/>
                  </a:cubicBezTo>
                  <a:cubicBezTo>
                    <a:pt x="267" y="0"/>
                    <a:pt x="302" y="10"/>
                    <a:pt x="338" y="31"/>
                  </a:cubicBezTo>
                  <a:cubicBezTo>
                    <a:pt x="374" y="51"/>
                    <a:pt x="401" y="77"/>
                    <a:pt x="421" y="113"/>
                  </a:cubicBezTo>
                  <a:cubicBezTo>
                    <a:pt x="442" y="149"/>
                    <a:pt x="451" y="184"/>
                    <a:pt x="451" y="226"/>
                  </a:cubicBez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sp>
          <p:nvSpPr>
            <p:cNvPr id="91" name="Freeform 10">
              <a:extLst>
                <a:ext uri="{FF2B5EF4-FFF2-40B4-BE49-F238E27FC236}">
                  <a16:creationId xmlns:a16="http://schemas.microsoft.com/office/drawing/2014/main" id="{E60D6B81-09E2-B2B0-2377-F59A80E7D2E4}"/>
                </a:ext>
              </a:extLst>
            </p:cNvPr>
            <p:cNvSpPr>
              <a:spLocks noChangeArrowheads="1"/>
            </p:cNvSpPr>
            <p:nvPr/>
          </p:nvSpPr>
          <p:spPr bwMode="auto">
            <a:xfrm>
              <a:off x="938" y="1929"/>
              <a:ext cx="217" cy="343"/>
            </a:xfrm>
            <a:custGeom>
              <a:avLst/>
              <a:gdLst>
                <a:gd name="T0" fmla="*/ 945 w 960"/>
                <a:gd name="T1" fmla="*/ 1021 h 1518"/>
                <a:gd name="T2" fmla="*/ 863 w 960"/>
                <a:gd name="T3" fmla="*/ 1125 h 1518"/>
                <a:gd name="T4" fmla="*/ 716 w 960"/>
                <a:gd name="T5" fmla="*/ 1125 h 1518"/>
                <a:gd name="T6" fmla="*/ 716 w 960"/>
                <a:gd name="T7" fmla="*/ 1418 h 1518"/>
                <a:gd name="T8" fmla="*/ 617 w 960"/>
                <a:gd name="T9" fmla="*/ 1517 h 1518"/>
                <a:gd name="T10" fmla="*/ 519 w 960"/>
                <a:gd name="T11" fmla="*/ 1418 h 1518"/>
                <a:gd name="T12" fmla="*/ 519 w 960"/>
                <a:gd name="T13" fmla="*/ 1153 h 1518"/>
                <a:gd name="T14" fmla="*/ 493 w 960"/>
                <a:gd name="T15" fmla="*/ 1128 h 1518"/>
                <a:gd name="T16" fmla="*/ 490 w 960"/>
                <a:gd name="T17" fmla="*/ 1128 h 1518"/>
                <a:gd name="T18" fmla="*/ 466 w 960"/>
                <a:gd name="T19" fmla="*/ 1153 h 1518"/>
                <a:gd name="T20" fmla="*/ 466 w 960"/>
                <a:gd name="T21" fmla="*/ 1418 h 1518"/>
                <a:gd name="T22" fmla="*/ 367 w 960"/>
                <a:gd name="T23" fmla="*/ 1517 h 1518"/>
                <a:gd name="T24" fmla="*/ 268 w 960"/>
                <a:gd name="T25" fmla="*/ 1418 h 1518"/>
                <a:gd name="T26" fmla="*/ 268 w 960"/>
                <a:gd name="T27" fmla="*/ 1125 h 1518"/>
                <a:gd name="T28" fmla="*/ 96 w 960"/>
                <a:gd name="T29" fmla="*/ 1125 h 1518"/>
                <a:gd name="T30" fmla="*/ 14 w 960"/>
                <a:gd name="T31" fmla="*/ 1021 h 1518"/>
                <a:gd name="T32" fmla="*/ 260 w 960"/>
                <a:gd name="T33" fmla="*/ 124 h 1518"/>
                <a:gd name="T34" fmla="*/ 424 w 960"/>
                <a:gd name="T35" fmla="*/ 0 h 1518"/>
                <a:gd name="T36" fmla="*/ 558 w 960"/>
                <a:gd name="T37" fmla="*/ 0 h 1518"/>
                <a:gd name="T38" fmla="*/ 722 w 960"/>
                <a:gd name="T39" fmla="*/ 127 h 1518"/>
                <a:gd name="T40" fmla="*/ 945 w 960"/>
                <a:gd name="T41" fmla="*/ 1021 h 1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0" h="1518">
                  <a:moveTo>
                    <a:pt x="945" y="1021"/>
                  </a:moveTo>
                  <a:cubicBezTo>
                    <a:pt x="959" y="1074"/>
                    <a:pt x="919" y="1125"/>
                    <a:pt x="863" y="1125"/>
                  </a:cubicBezTo>
                  <a:lnTo>
                    <a:pt x="716" y="1125"/>
                  </a:lnTo>
                  <a:lnTo>
                    <a:pt x="716" y="1418"/>
                  </a:lnTo>
                  <a:cubicBezTo>
                    <a:pt x="716" y="1472"/>
                    <a:pt x="671" y="1517"/>
                    <a:pt x="617" y="1517"/>
                  </a:cubicBezTo>
                  <a:cubicBezTo>
                    <a:pt x="564" y="1517"/>
                    <a:pt x="519" y="1472"/>
                    <a:pt x="519" y="1418"/>
                  </a:cubicBezTo>
                  <a:lnTo>
                    <a:pt x="519" y="1153"/>
                  </a:lnTo>
                  <a:cubicBezTo>
                    <a:pt x="519" y="1139"/>
                    <a:pt x="507" y="1128"/>
                    <a:pt x="493" y="1128"/>
                  </a:cubicBezTo>
                  <a:lnTo>
                    <a:pt x="490" y="1128"/>
                  </a:lnTo>
                  <a:cubicBezTo>
                    <a:pt x="477" y="1128"/>
                    <a:pt x="466" y="1139"/>
                    <a:pt x="466" y="1153"/>
                  </a:cubicBezTo>
                  <a:lnTo>
                    <a:pt x="466" y="1418"/>
                  </a:lnTo>
                  <a:cubicBezTo>
                    <a:pt x="466" y="1472"/>
                    <a:pt x="420" y="1517"/>
                    <a:pt x="367" y="1517"/>
                  </a:cubicBezTo>
                  <a:cubicBezTo>
                    <a:pt x="313" y="1517"/>
                    <a:pt x="268" y="1472"/>
                    <a:pt x="268" y="1418"/>
                  </a:cubicBezTo>
                  <a:lnTo>
                    <a:pt x="268" y="1125"/>
                  </a:lnTo>
                  <a:lnTo>
                    <a:pt x="96" y="1125"/>
                  </a:lnTo>
                  <a:cubicBezTo>
                    <a:pt x="40" y="1125"/>
                    <a:pt x="0" y="1071"/>
                    <a:pt x="14" y="1021"/>
                  </a:cubicBezTo>
                  <a:lnTo>
                    <a:pt x="260" y="124"/>
                  </a:lnTo>
                  <a:cubicBezTo>
                    <a:pt x="280" y="51"/>
                    <a:pt x="347" y="0"/>
                    <a:pt x="424" y="0"/>
                  </a:cubicBezTo>
                  <a:lnTo>
                    <a:pt x="558" y="0"/>
                  </a:lnTo>
                  <a:cubicBezTo>
                    <a:pt x="634" y="0"/>
                    <a:pt x="702" y="51"/>
                    <a:pt x="722" y="127"/>
                  </a:cubicBezTo>
                  <a:lnTo>
                    <a:pt x="945" y="1021"/>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ja-JP" altLang="en-US" sz="900">
                <a:latin typeface="メイリオ" panose="020B0604030504040204" pitchFamily="50" charset="-128"/>
                <a:ea typeface="メイリオ" panose="020B0604030504040204" pitchFamily="50" charset="-128"/>
              </a:endParaRPr>
            </a:p>
          </p:txBody>
        </p:sp>
      </p:grpSp>
      <p:sp>
        <p:nvSpPr>
          <p:cNvPr id="92" name="テキスト ボックス 91">
            <a:extLst>
              <a:ext uri="{FF2B5EF4-FFF2-40B4-BE49-F238E27FC236}">
                <a16:creationId xmlns:a16="http://schemas.microsoft.com/office/drawing/2014/main" id="{EDAB98CC-120C-3BDD-E52B-5E40BA905AB4}"/>
              </a:ext>
            </a:extLst>
          </p:cNvPr>
          <p:cNvSpPr txBox="1"/>
          <p:nvPr/>
        </p:nvSpPr>
        <p:spPr>
          <a:xfrm>
            <a:off x="7463529" y="3832875"/>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10</a:t>
            </a:r>
            <a:r>
              <a:rPr lang="ja-JP" altLang="en-US" sz="900" b="1">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93" name="テキスト ボックス 92">
            <a:extLst>
              <a:ext uri="{FF2B5EF4-FFF2-40B4-BE49-F238E27FC236}">
                <a16:creationId xmlns:a16="http://schemas.microsoft.com/office/drawing/2014/main" id="{36EB9739-6265-32F2-EFDA-842149831F3B}"/>
              </a:ext>
            </a:extLst>
          </p:cNvPr>
          <p:cNvSpPr txBox="1"/>
          <p:nvPr/>
        </p:nvSpPr>
        <p:spPr>
          <a:xfrm>
            <a:off x="7439674" y="4003245"/>
            <a:ext cx="517689" cy="230832"/>
          </a:xfrm>
          <a:prstGeom prst="rect">
            <a:avLst/>
          </a:prstGeom>
          <a:noFill/>
        </p:spPr>
        <p:txBody>
          <a:bodyPr wrap="square" rtlCol="0">
            <a:spAutoFit/>
          </a:bodyPr>
          <a:lstStyle/>
          <a:p>
            <a:pPr algn="ctr"/>
            <a:r>
              <a:rPr lang="en-US" altLang="ja-JP" sz="900" b="1" dirty="0">
                <a:solidFill>
                  <a:srgbClr val="C20A0A"/>
                </a:solidFill>
                <a:latin typeface="メイリオ" panose="020B0604030504040204" pitchFamily="50" charset="-128"/>
                <a:ea typeface="メイリオ" panose="020B0604030504040204" pitchFamily="50" charset="-128"/>
              </a:rPr>
              <a:t>4</a:t>
            </a:r>
            <a:r>
              <a:rPr kumimoji="1" lang="en-US" altLang="ja-JP" sz="900" b="1" dirty="0">
                <a:solidFill>
                  <a:srgbClr val="C20A0A"/>
                </a:solidFill>
                <a:latin typeface="メイリオ" panose="020B0604030504040204" pitchFamily="50" charset="-128"/>
                <a:ea typeface="メイリオ" panose="020B0604030504040204" pitchFamily="50" charset="-128"/>
              </a:rPr>
              <a:t>%</a:t>
            </a:r>
            <a:endParaRPr kumimoji="1" lang="ja-JP" altLang="en-US" sz="900" b="1">
              <a:solidFill>
                <a:srgbClr val="C20A0A"/>
              </a:solidFill>
              <a:latin typeface="メイリオ" panose="020B0604030504040204" pitchFamily="50" charset="-128"/>
              <a:ea typeface="メイリオ" panose="020B0604030504040204" pitchFamily="50" charset="-128"/>
            </a:endParaRPr>
          </a:p>
        </p:txBody>
      </p:sp>
      <p:sp>
        <p:nvSpPr>
          <p:cNvPr id="94" name="テキスト ボックス 93">
            <a:extLst>
              <a:ext uri="{FF2B5EF4-FFF2-40B4-BE49-F238E27FC236}">
                <a16:creationId xmlns:a16="http://schemas.microsoft.com/office/drawing/2014/main" id="{634A585E-DB7D-C70A-1F03-6C798C4FEC6D}"/>
              </a:ext>
            </a:extLst>
          </p:cNvPr>
          <p:cNvSpPr txBox="1"/>
          <p:nvPr/>
        </p:nvSpPr>
        <p:spPr>
          <a:xfrm>
            <a:off x="7935006" y="4487346"/>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30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5" name="テキスト ボックス 94">
            <a:extLst>
              <a:ext uri="{FF2B5EF4-FFF2-40B4-BE49-F238E27FC236}">
                <a16:creationId xmlns:a16="http://schemas.microsoft.com/office/drawing/2014/main" id="{16BA07C2-FC43-AC7F-F9D1-EF73E6814E52}"/>
              </a:ext>
            </a:extLst>
          </p:cNvPr>
          <p:cNvSpPr txBox="1"/>
          <p:nvPr/>
        </p:nvSpPr>
        <p:spPr>
          <a:xfrm>
            <a:off x="7912861" y="4646880"/>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10</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96" name="テキスト ボックス 95">
            <a:extLst>
              <a:ext uri="{FF2B5EF4-FFF2-40B4-BE49-F238E27FC236}">
                <a16:creationId xmlns:a16="http://schemas.microsoft.com/office/drawing/2014/main" id="{394DAE9B-9028-7C6A-C5E6-84BBFD1DFFE3}"/>
              </a:ext>
            </a:extLst>
          </p:cNvPr>
          <p:cNvSpPr txBox="1"/>
          <p:nvPr/>
        </p:nvSpPr>
        <p:spPr>
          <a:xfrm>
            <a:off x="8093894" y="5314378"/>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40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7" name="テキスト ボックス 96">
            <a:extLst>
              <a:ext uri="{FF2B5EF4-FFF2-40B4-BE49-F238E27FC236}">
                <a16:creationId xmlns:a16="http://schemas.microsoft.com/office/drawing/2014/main" id="{4C95DD84-F3E2-44C5-5910-0D836CE2F3AE}"/>
              </a:ext>
            </a:extLst>
          </p:cNvPr>
          <p:cNvSpPr txBox="1"/>
          <p:nvPr/>
        </p:nvSpPr>
        <p:spPr>
          <a:xfrm>
            <a:off x="8071749" y="5473912"/>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27%</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98" name="テキスト ボックス 97">
            <a:extLst>
              <a:ext uri="{FF2B5EF4-FFF2-40B4-BE49-F238E27FC236}">
                <a16:creationId xmlns:a16="http://schemas.microsoft.com/office/drawing/2014/main" id="{93111AAD-910C-4F49-AE1E-31EFB36E9E77}"/>
              </a:ext>
            </a:extLst>
          </p:cNvPr>
          <p:cNvSpPr txBox="1"/>
          <p:nvPr/>
        </p:nvSpPr>
        <p:spPr>
          <a:xfrm>
            <a:off x="6909328" y="5720413"/>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50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99" name="テキスト ボックス 98">
            <a:extLst>
              <a:ext uri="{FF2B5EF4-FFF2-40B4-BE49-F238E27FC236}">
                <a16:creationId xmlns:a16="http://schemas.microsoft.com/office/drawing/2014/main" id="{026E4348-FF04-AC47-6CBC-F3491A093381}"/>
              </a:ext>
            </a:extLst>
          </p:cNvPr>
          <p:cNvSpPr txBox="1"/>
          <p:nvPr/>
        </p:nvSpPr>
        <p:spPr>
          <a:xfrm>
            <a:off x="6887183" y="5879947"/>
            <a:ext cx="517689" cy="230832"/>
          </a:xfrm>
          <a:prstGeom prst="rect">
            <a:avLst/>
          </a:prstGeom>
          <a:noFill/>
        </p:spPr>
        <p:txBody>
          <a:bodyPr wrap="square" rtlCol="0">
            <a:spAutoFit/>
          </a:bodyPr>
          <a:lstStyle/>
          <a:p>
            <a:pPr algn="ctr"/>
            <a:r>
              <a:rPr kumimoji="1" lang="en-US" altLang="ja-JP" sz="900" dirty="0">
                <a:solidFill>
                  <a:schemeClr val="bg1"/>
                </a:solidFill>
                <a:latin typeface="メイリオ" panose="020B0604030504040204" pitchFamily="50" charset="-128"/>
                <a:ea typeface="メイリオ" panose="020B0604030504040204" pitchFamily="50" charset="-128"/>
              </a:rPr>
              <a:t>32%</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100" name="テキスト ボックス 99">
            <a:extLst>
              <a:ext uri="{FF2B5EF4-FFF2-40B4-BE49-F238E27FC236}">
                <a16:creationId xmlns:a16="http://schemas.microsoft.com/office/drawing/2014/main" id="{AA24D706-A186-F044-556B-B0B72AAEE923}"/>
              </a:ext>
            </a:extLst>
          </p:cNvPr>
          <p:cNvSpPr txBox="1"/>
          <p:nvPr/>
        </p:nvSpPr>
        <p:spPr>
          <a:xfrm>
            <a:off x="6827188" y="4508078"/>
            <a:ext cx="517689" cy="230832"/>
          </a:xfrm>
          <a:prstGeom prst="rect">
            <a:avLst/>
          </a:prstGeom>
          <a:noFill/>
        </p:spPr>
        <p:txBody>
          <a:bodyPr wrap="square" rtlCol="0">
            <a:spAutoFit/>
          </a:bodyPr>
          <a:lstStyle/>
          <a:p>
            <a:r>
              <a:rPr kumimoji="1" lang="en-US" altLang="ja-JP" sz="900" dirty="0">
                <a:solidFill>
                  <a:schemeClr val="bg1"/>
                </a:solidFill>
                <a:latin typeface="メイリオ" panose="020B0604030504040204" pitchFamily="50" charset="-128"/>
                <a:ea typeface="メイリオ" panose="020B0604030504040204" pitchFamily="50" charset="-128"/>
              </a:rPr>
              <a:t>60</a:t>
            </a:r>
            <a:r>
              <a:rPr lang="ja-JP" altLang="en-US" sz="900">
                <a:solidFill>
                  <a:schemeClr val="bg1"/>
                </a:solidFill>
                <a:latin typeface="メイリオ" panose="020B0604030504040204" pitchFamily="50" charset="-128"/>
                <a:ea typeface="メイリオ" panose="020B0604030504040204" pitchFamily="50" charset="-128"/>
              </a:rPr>
              <a:t>代</a:t>
            </a:r>
            <a:endParaRPr lang="en-US" altLang="ja-JP" sz="900" dirty="0">
              <a:solidFill>
                <a:schemeClr val="bg1"/>
              </a:solidFill>
              <a:latin typeface="メイリオ" panose="020B0604030504040204" pitchFamily="50" charset="-128"/>
              <a:ea typeface="メイリオ" panose="020B0604030504040204" pitchFamily="50" charset="-128"/>
            </a:endParaRPr>
          </a:p>
        </p:txBody>
      </p:sp>
      <p:sp>
        <p:nvSpPr>
          <p:cNvPr id="101" name="テキスト ボックス 100">
            <a:extLst>
              <a:ext uri="{FF2B5EF4-FFF2-40B4-BE49-F238E27FC236}">
                <a16:creationId xmlns:a16="http://schemas.microsoft.com/office/drawing/2014/main" id="{40D24A25-1973-C969-3354-7B3C02F6B8C4}"/>
              </a:ext>
            </a:extLst>
          </p:cNvPr>
          <p:cNvSpPr txBox="1"/>
          <p:nvPr/>
        </p:nvSpPr>
        <p:spPr>
          <a:xfrm>
            <a:off x="6805043" y="4667612"/>
            <a:ext cx="517689" cy="230832"/>
          </a:xfrm>
          <a:prstGeom prst="rect">
            <a:avLst/>
          </a:prstGeom>
          <a:noFill/>
        </p:spPr>
        <p:txBody>
          <a:bodyPr wrap="square" rtlCol="0">
            <a:spAutoFit/>
          </a:bodyPr>
          <a:lstStyle/>
          <a:p>
            <a:pPr algn="ctr"/>
            <a:r>
              <a:rPr lang="en-US" altLang="ja-JP" sz="900" dirty="0">
                <a:solidFill>
                  <a:schemeClr val="bg1"/>
                </a:solidFill>
                <a:latin typeface="メイリオ" panose="020B0604030504040204" pitchFamily="50" charset="-128"/>
                <a:ea typeface="メイリオ" panose="020B0604030504040204" pitchFamily="50" charset="-128"/>
              </a:rPr>
              <a:t>24</a:t>
            </a:r>
            <a:r>
              <a:rPr kumimoji="1" lang="en-US" altLang="ja-JP" sz="900" dirty="0">
                <a:solidFill>
                  <a:schemeClr val="bg1"/>
                </a:solidFill>
                <a:latin typeface="メイリオ" panose="020B0604030504040204" pitchFamily="50" charset="-128"/>
                <a:ea typeface="メイリオ" panose="020B0604030504040204" pitchFamily="50" charset="-128"/>
              </a:rPr>
              <a:t>%</a:t>
            </a:r>
            <a:endParaRPr kumimoji="1" lang="ja-JP" altLang="en-US" sz="900">
              <a:solidFill>
                <a:schemeClr val="bg1"/>
              </a:solidFill>
              <a:latin typeface="メイリオ" panose="020B0604030504040204" pitchFamily="50" charset="-128"/>
              <a:ea typeface="メイリオ" panose="020B0604030504040204" pitchFamily="50" charset="-128"/>
            </a:endParaRPr>
          </a:p>
        </p:txBody>
      </p:sp>
      <p:sp>
        <p:nvSpPr>
          <p:cNvPr id="102" name="テキスト ボックス 101">
            <a:extLst>
              <a:ext uri="{FF2B5EF4-FFF2-40B4-BE49-F238E27FC236}">
                <a16:creationId xmlns:a16="http://schemas.microsoft.com/office/drawing/2014/main" id="{CA0EFC99-240F-CFAD-3E1E-0D81FE4ADF5A}"/>
              </a:ext>
            </a:extLst>
          </p:cNvPr>
          <p:cNvSpPr txBox="1"/>
          <p:nvPr/>
        </p:nvSpPr>
        <p:spPr>
          <a:xfrm>
            <a:off x="7907870" y="4080396"/>
            <a:ext cx="517689" cy="230832"/>
          </a:xfrm>
          <a:prstGeom prst="rect">
            <a:avLst/>
          </a:prstGeom>
          <a:noFill/>
        </p:spPr>
        <p:txBody>
          <a:bodyPr wrap="square" rtlCol="0">
            <a:spAutoFit/>
          </a:bodyPr>
          <a:lstStyle/>
          <a:p>
            <a:r>
              <a:rPr kumimoji="1" lang="en-US" altLang="ja-JP" sz="900" b="1" dirty="0">
                <a:solidFill>
                  <a:srgbClr val="C20A0A"/>
                </a:solidFill>
                <a:latin typeface="メイリオ" panose="020B0604030504040204" pitchFamily="50" charset="-128"/>
                <a:ea typeface="メイリオ" panose="020B0604030504040204" pitchFamily="50" charset="-128"/>
              </a:rPr>
              <a:t>20</a:t>
            </a:r>
            <a:r>
              <a:rPr lang="ja-JP" altLang="en-US" sz="900" b="1">
                <a:solidFill>
                  <a:srgbClr val="C20A0A"/>
                </a:solidFill>
                <a:latin typeface="メイリオ" panose="020B0604030504040204" pitchFamily="50" charset="-128"/>
                <a:ea typeface="メイリオ" panose="020B0604030504040204" pitchFamily="50" charset="-128"/>
              </a:rPr>
              <a:t>代</a:t>
            </a:r>
            <a:endParaRPr lang="en-US" altLang="ja-JP" sz="900" b="1" dirty="0">
              <a:solidFill>
                <a:srgbClr val="C20A0A"/>
              </a:solidFill>
              <a:latin typeface="メイリオ" panose="020B0604030504040204" pitchFamily="50" charset="-128"/>
              <a:ea typeface="メイリオ" panose="020B0604030504040204" pitchFamily="50" charset="-128"/>
            </a:endParaRPr>
          </a:p>
        </p:txBody>
      </p:sp>
      <p:sp>
        <p:nvSpPr>
          <p:cNvPr id="103" name="テキスト ボックス 102">
            <a:extLst>
              <a:ext uri="{FF2B5EF4-FFF2-40B4-BE49-F238E27FC236}">
                <a16:creationId xmlns:a16="http://schemas.microsoft.com/office/drawing/2014/main" id="{6A4A9EF6-7F7C-7AFB-38D7-308D691761B9}"/>
              </a:ext>
            </a:extLst>
          </p:cNvPr>
          <p:cNvSpPr txBox="1"/>
          <p:nvPr/>
        </p:nvSpPr>
        <p:spPr>
          <a:xfrm>
            <a:off x="7963147" y="3859709"/>
            <a:ext cx="517689" cy="230832"/>
          </a:xfrm>
          <a:prstGeom prst="rect">
            <a:avLst/>
          </a:prstGeom>
          <a:noFill/>
        </p:spPr>
        <p:txBody>
          <a:bodyPr wrap="square" rtlCol="0">
            <a:spAutoFit/>
          </a:bodyPr>
          <a:lstStyle/>
          <a:p>
            <a:pPr algn="ctr"/>
            <a:r>
              <a:rPr kumimoji="1" lang="en-US" altLang="ja-JP" sz="900" b="1" dirty="0">
                <a:solidFill>
                  <a:srgbClr val="C20A0A"/>
                </a:solidFill>
                <a:latin typeface="メイリオ" panose="020B0604030504040204" pitchFamily="50" charset="-128"/>
                <a:ea typeface="メイリオ" panose="020B0604030504040204" pitchFamily="50" charset="-128"/>
              </a:rPr>
              <a:t>2%</a:t>
            </a:r>
            <a:endParaRPr kumimoji="1" lang="ja-JP" altLang="en-US" sz="900" b="1">
              <a:solidFill>
                <a:srgbClr val="C20A0A"/>
              </a:solidFill>
              <a:latin typeface="メイリオ" panose="020B0604030504040204" pitchFamily="50" charset="-128"/>
              <a:ea typeface="メイリオ" panose="020B0604030504040204" pitchFamily="50" charset="-128"/>
            </a:endParaRPr>
          </a:p>
        </p:txBody>
      </p:sp>
      <p:cxnSp>
        <p:nvCxnSpPr>
          <p:cNvPr id="104" name="カギ線コネクタ 160">
            <a:extLst>
              <a:ext uri="{FF2B5EF4-FFF2-40B4-BE49-F238E27FC236}">
                <a16:creationId xmlns:a16="http://schemas.microsoft.com/office/drawing/2014/main" id="{F6D1A155-A90E-041A-92AF-443245EE6E59}"/>
              </a:ext>
            </a:extLst>
          </p:cNvPr>
          <p:cNvCxnSpPr>
            <a:cxnSpLocks/>
          </p:cNvCxnSpPr>
          <p:nvPr/>
        </p:nvCxnSpPr>
        <p:spPr>
          <a:xfrm rot="5400000" flipH="1" flipV="1">
            <a:off x="7844884" y="4099703"/>
            <a:ext cx="359396" cy="159963"/>
          </a:xfrm>
          <a:prstGeom prst="bentConnector3">
            <a:avLst>
              <a:gd name="adj1" fmla="val 97335"/>
            </a:avLst>
          </a:prstGeom>
          <a:ln>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
        <p:nvSpPr>
          <p:cNvPr id="191" name="正方形/長方形 190">
            <a:extLst>
              <a:ext uri="{FF2B5EF4-FFF2-40B4-BE49-F238E27FC236}">
                <a16:creationId xmlns:a16="http://schemas.microsoft.com/office/drawing/2014/main" id="{79B54C64-A7A0-3635-391E-CD0DE65A9E5C}"/>
              </a:ext>
            </a:extLst>
          </p:cNvPr>
          <p:cNvSpPr/>
          <p:nvPr/>
        </p:nvSpPr>
        <p:spPr>
          <a:xfrm>
            <a:off x="82683" y="6321021"/>
            <a:ext cx="10622176" cy="584775"/>
          </a:xfrm>
          <a:prstGeom prst="rect">
            <a:avLst/>
          </a:prstGeom>
        </p:spPr>
        <p:txBody>
          <a:bodyPr wrap="square">
            <a:spAutoFit/>
          </a:bodyPr>
          <a:lstStyle/>
          <a:p>
            <a:r>
              <a:rPr lang="ja-JP" altLang="en-US" sz="800" dirty="0">
                <a:solidFill>
                  <a:schemeClr val="accent3"/>
                </a:solidFill>
                <a:latin typeface="メイリオ" panose="020B0604030504040204" pitchFamily="50" charset="-128"/>
                <a:ea typeface="メイリオ" panose="020B0604030504040204" pitchFamily="50" charset="-128"/>
              </a:rPr>
              <a:t>出典：「</a:t>
            </a:r>
            <a:r>
              <a:rPr lang="en-US" altLang="ja-JP" sz="800" dirty="0">
                <a:solidFill>
                  <a:schemeClr val="accent3"/>
                </a:solidFill>
                <a:latin typeface="メイリオ" panose="020B0604030504040204" pitchFamily="50" charset="-128"/>
                <a:ea typeface="メイリオ" panose="020B0604030504040204" pitchFamily="50" charset="-128"/>
              </a:rPr>
              <a:t>Nielsen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en-US" altLang="ja-JP" sz="800" dirty="0">
                <a:solidFill>
                  <a:schemeClr val="accent3"/>
                </a:solidFill>
                <a:latin typeface="メイリオ" panose="020B0604030504040204" pitchFamily="50" charset="-128"/>
                <a:ea typeface="メイリオ" panose="020B0604030504040204" pitchFamily="50" charset="-128"/>
              </a:rPr>
              <a:t>/Mobile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en-US" altLang="ja-JP" sz="800" dirty="0">
                <a:solidFill>
                  <a:schemeClr val="accent3"/>
                </a:solidFill>
                <a:latin typeface="メイリオ" panose="020B0604030504040204" pitchFamily="50" charset="-128"/>
                <a:ea typeface="メイリオ" panose="020B0604030504040204" pitchFamily="50" charset="-128"/>
              </a:rPr>
              <a:t> Custom Data Feed</a:t>
            </a:r>
            <a:r>
              <a:rPr lang="ja-JP" altLang="en-US" sz="800" dirty="0">
                <a:solidFill>
                  <a:schemeClr val="accent3"/>
                </a:solidFill>
                <a:latin typeface="メイリオ" panose="020B0604030504040204" pitchFamily="50" charset="-128"/>
                <a:ea typeface="メイリオ" panose="020B0604030504040204" pitchFamily="50" charset="-128"/>
              </a:rPr>
              <a:t>」を元に</a:t>
            </a:r>
            <a:r>
              <a:rPr lang="en-US" altLang="ja-JP" sz="800" dirty="0">
                <a:solidFill>
                  <a:schemeClr val="accent3"/>
                </a:solidFill>
                <a:latin typeface="メイリオ" panose="020B0604030504040204" pitchFamily="50" charset="-128"/>
                <a:ea typeface="メイリオ" panose="020B0604030504040204" pitchFamily="50" charset="-128"/>
              </a:rPr>
              <a:t>Yahoo! JAPAN</a:t>
            </a:r>
            <a:r>
              <a:rPr lang="ja-JP" altLang="en-US" sz="800" dirty="0">
                <a:solidFill>
                  <a:schemeClr val="accent3"/>
                </a:solidFill>
                <a:latin typeface="メイリオ" panose="020B0604030504040204" pitchFamily="50" charset="-128"/>
                <a:ea typeface="メイリオ" panose="020B0604030504040204" pitchFamily="50" charset="-128"/>
              </a:rPr>
              <a:t>が独自に作成。</a:t>
            </a:r>
          </a:p>
          <a:p>
            <a:r>
              <a:rPr lang="en-US" altLang="ja-JP" sz="800" dirty="0">
                <a:solidFill>
                  <a:schemeClr val="accent3"/>
                </a:solidFill>
                <a:latin typeface="メイリオ" panose="020B0604030504040204" pitchFamily="50" charset="-128"/>
                <a:ea typeface="メイリオ" panose="020B0604030504040204" pitchFamily="50" charset="-128"/>
              </a:rPr>
              <a:t>※1</a:t>
            </a:r>
            <a:r>
              <a:rPr lang="ja-JP" altLang="en-US" sz="800" dirty="0">
                <a:solidFill>
                  <a:schemeClr val="accent3"/>
                </a:solidFill>
                <a:latin typeface="メイリオ" panose="020B0604030504040204" pitchFamily="50" charset="-128"/>
                <a:ea typeface="メイリオ" panose="020B0604030504040204" pitchFamily="50" charset="-128"/>
              </a:rPr>
              <a:t>　出典： 「</a:t>
            </a:r>
            <a:r>
              <a:rPr lang="en-US" altLang="ja-JP" sz="800" dirty="0">
                <a:solidFill>
                  <a:schemeClr val="accent3"/>
                </a:solidFill>
                <a:latin typeface="メイリオ" panose="020B0604030504040204" pitchFamily="50" charset="-128"/>
                <a:ea typeface="メイリオ" panose="020B0604030504040204" pitchFamily="50" charset="-128"/>
              </a:rPr>
              <a:t>Nielsen Mobile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ja-JP" altLang="en-US" sz="800" dirty="0">
                <a:solidFill>
                  <a:schemeClr val="accent3"/>
                </a:solidFill>
                <a:latin typeface="メイリオ" panose="020B0604030504040204" pitchFamily="50" charset="-128"/>
                <a:ea typeface="メイリオ" panose="020B0604030504040204" pitchFamily="50" charset="-128"/>
              </a:rPr>
              <a:t>」 スマートフォン からのアクセス（アプリの利用を含む）。</a:t>
            </a:r>
            <a:r>
              <a:rPr lang="en-US" altLang="ja-JP" sz="800" dirty="0" err="1">
                <a:solidFill>
                  <a:schemeClr val="accent3"/>
                </a:solidFill>
                <a:latin typeface="メイリオ" panose="020B0604030504040204" pitchFamily="50" charset="-128"/>
                <a:ea typeface="メイリオ" panose="020B0604030504040204" pitchFamily="50" charset="-128"/>
              </a:rPr>
              <a:t>Sportsnavi</a:t>
            </a:r>
            <a:r>
              <a:rPr lang="ja-JP" altLang="en-US" sz="800" dirty="0">
                <a:solidFill>
                  <a:schemeClr val="accent3"/>
                </a:solidFill>
                <a:latin typeface="メイリオ" panose="020B0604030504040204" pitchFamily="50" charset="-128"/>
                <a:ea typeface="メイリオ" panose="020B0604030504040204" pitchFamily="50" charset="-128"/>
              </a:rPr>
              <a:t>（チャネルレベル）。</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6</a:t>
            </a:r>
            <a:r>
              <a:rPr lang="ja-JP" altLang="en-US" sz="800" dirty="0">
                <a:solidFill>
                  <a:schemeClr val="accent3"/>
                </a:solidFill>
                <a:latin typeface="メイリオ" panose="020B0604030504040204" pitchFamily="50" charset="-128"/>
                <a:ea typeface="メイリオ" panose="020B0604030504040204" pitchFamily="50" charset="-128"/>
              </a:rPr>
              <a:t>月～</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12</a:t>
            </a:r>
            <a:r>
              <a:rPr lang="ja-JP" altLang="en-US" sz="800" dirty="0">
                <a:solidFill>
                  <a:schemeClr val="accent3"/>
                </a:solidFill>
                <a:latin typeface="メイリオ" panose="020B0604030504040204" pitchFamily="50" charset="-128"/>
                <a:ea typeface="メイリオ" panose="020B0604030504040204" pitchFamily="50" charset="-128"/>
              </a:rPr>
              <a:t>月　利用者平均。</a:t>
            </a:r>
          </a:p>
          <a:p>
            <a:r>
              <a:rPr lang="en-US" altLang="ja-JP" sz="800" dirty="0">
                <a:solidFill>
                  <a:schemeClr val="accent3"/>
                </a:solidFill>
                <a:latin typeface="メイリオ" panose="020B0604030504040204" pitchFamily="50" charset="-128"/>
                <a:ea typeface="メイリオ" panose="020B0604030504040204" pitchFamily="50" charset="-128"/>
              </a:rPr>
              <a:t>※2</a:t>
            </a:r>
            <a:r>
              <a:rPr lang="ja-JP" altLang="en-US" sz="800" dirty="0">
                <a:solidFill>
                  <a:schemeClr val="accent3"/>
                </a:solidFill>
                <a:latin typeface="メイリオ" panose="020B0604030504040204" pitchFamily="50" charset="-128"/>
                <a:ea typeface="メイリオ" panose="020B0604030504040204" pitchFamily="50" charset="-128"/>
              </a:rPr>
              <a:t>　出典： 「</a:t>
            </a:r>
            <a:r>
              <a:rPr lang="en-US" altLang="ja-JP" sz="800" dirty="0">
                <a:solidFill>
                  <a:schemeClr val="accent3"/>
                </a:solidFill>
                <a:latin typeface="メイリオ" panose="020B0604030504040204" pitchFamily="50" charset="-128"/>
                <a:ea typeface="メイリオ" panose="020B0604030504040204" pitchFamily="50" charset="-128"/>
              </a:rPr>
              <a:t>Nielsen </a:t>
            </a:r>
            <a:r>
              <a:rPr lang="en-US" altLang="ja-JP" sz="800" dirty="0" err="1">
                <a:solidFill>
                  <a:schemeClr val="accent3"/>
                </a:solidFill>
                <a:latin typeface="メイリオ" panose="020B0604030504040204" pitchFamily="50" charset="-128"/>
                <a:ea typeface="メイリオ" panose="020B0604030504040204" pitchFamily="50" charset="-128"/>
              </a:rPr>
              <a:t>NetView</a:t>
            </a:r>
            <a:r>
              <a:rPr lang="ja-JP" altLang="en-US" sz="800" dirty="0">
                <a:solidFill>
                  <a:schemeClr val="accent3"/>
                </a:solidFill>
                <a:latin typeface="メイリオ" panose="020B0604030504040204" pitchFamily="50" charset="-128"/>
                <a:ea typeface="メイリオ" panose="020B0604030504040204" pitchFamily="50" charset="-128"/>
              </a:rPr>
              <a:t>」家庭・職場からのパソコンによるアクセス（重複を含まない） </a:t>
            </a:r>
            <a:r>
              <a:rPr lang="en-US" altLang="ja-JP" sz="800" dirty="0">
                <a:solidFill>
                  <a:schemeClr val="accent3"/>
                </a:solidFill>
                <a:latin typeface="メイリオ" panose="020B0604030504040204" pitchFamily="50" charset="-128"/>
                <a:ea typeface="メイリオ"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rPr>
              <a:t>インターネットアプリの利用を含まない）。</a:t>
            </a:r>
            <a:r>
              <a:rPr lang="en-US" altLang="ja-JP" sz="800" dirty="0" err="1">
                <a:solidFill>
                  <a:schemeClr val="accent3"/>
                </a:solidFill>
                <a:latin typeface="メイリオ" panose="020B0604030504040204" pitchFamily="50" charset="-128"/>
                <a:ea typeface="メイリオ" panose="020B0604030504040204" pitchFamily="50" charset="-128"/>
              </a:rPr>
              <a:t>Sportsnavi</a:t>
            </a:r>
            <a:r>
              <a:rPr lang="ja-JP" altLang="en-US" sz="800" dirty="0">
                <a:solidFill>
                  <a:schemeClr val="accent3"/>
                </a:solidFill>
                <a:latin typeface="メイリオ" panose="020B0604030504040204" pitchFamily="50" charset="-128"/>
                <a:ea typeface="メイリオ" panose="020B0604030504040204" pitchFamily="50" charset="-128"/>
              </a:rPr>
              <a:t>（チャネルレベル）。</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6</a:t>
            </a:r>
            <a:r>
              <a:rPr lang="ja-JP" altLang="en-US" sz="800" dirty="0">
                <a:solidFill>
                  <a:schemeClr val="accent3"/>
                </a:solidFill>
                <a:latin typeface="メイリオ" panose="020B0604030504040204" pitchFamily="50" charset="-128"/>
                <a:ea typeface="メイリオ" panose="020B0604030504040204" pitchFamily="50" charset="-128"/>
              </a:rPr>
              <a:t>月～</a:t>
            </a:r>
            <a:r>
              <a:rPr lang="en-US" altLang="ja-JP" sz="800" dirty="0">
                <a:solidFill>
                  <a:schemeClr val="accent3"/>
                </a:solidFill>
                <a:latin typeface="メイリオ" panose="020B0604030504040204" pitchFamily="50" charset="-128"/>
                <a:ea typeface="メイリオ" panose="020B0604030504040204" pitchFamily="50" charset="-128"/>
              </a:rPr>
              <a:t>2021</a:t>
            </a:r>
            <a:r>
              <a:rPr lang="ja-JP" altLang="en-US" sz="800" dirty="0">
                <a:solidFill>
                  <a:schemeClr val="accent3"/>
                </a:solidFill>
                <a:latin typeface="メイリオ" panose="020B0604030504040204" pitchFamily="50" charset="-128"/>
                <a:ea typeface="メイリオ" panose="020B0604030504040204" pitchFamily="50" charset="-128"/>
              </a:rPr>
              <a:t>年</a:t>
            </a:r>
            <a:r>
              <a:rPr lang="en-US" altLang="ja-JP" sz="800" dirty="0">
                <a:solidFill>
                  <a:schemeClr val="accent3"/>
                </a:solidFill>
                <a:latin typeface="メイリオ" panose="020B0604030504040204" pitchFamily="50" charset="-128"/>
                <a:ea typeface="メイリオ" panose="020B0604030504040204" pitchFamily="50" charset="-128"/>
              </a:rPr>
              <a:t>12</a:t>
            </a:r>
            <a:r>
              <a:rPr lang="ja-JP" altLang="en-US" sz="800" dirty="0">
                <a:solidFill>
                  <a:schemeClr val="accent3"/>
                </a:solidFill>
                <a:latin typeface="メイリオ" panose="020B0604030504040204" pitchFamily="50" charset="-128"/>
                <a:ea typeface="メイリオ" panose="020B0604030504040204" pitchFamily="50" charset="-128"/>
              </a:rPr>
              <a:t>月　利用者平均。</a:t>
            </a:r>
          </a:p>
          <a:p>
            <a:r>
              <a:rPr lang="en-US" altLang="ja-JP" sz="800" dirty="0">
                <a:solidFill>
                  <a:schemeClr val="accent3"/>
                </a:solidFill>
                <a:latin typeface="メイリオ" panose="020B0604030504040204" pitchFamily="50" charset="-128"/>
                <a:ea typeface="メイリオ" panose="020B0604030504040204" pitchFamily="50" charset="-128"/>
              </a:rPr>
              <a:t>※</a:t>
            </a:r>
            <a:r>
              <a:rPr lang="ja-JP" altLang="en-US" sz="800" dirty="0">
                <a:solidFill>
                  <a:schemeClr val="accent3"/>
                </a:solidFill>
                <a:latin typeface="メイリオ" panose="020B0604030504040204" pitchFamily="50" charset="-128"/>
                <a:ea typeface="メイリオ" panose="020B0604030504040204" pitchFamily="50" charset="-128"/>
              </a:rPr>
              <a:t>小数点以下を四捨五入しているため、合計しても必ずしも</a:t>
            </a:r>
            <a:r>
              <a:rPr lang="en-US" altLang="ja-JP" sz="800" dirty="0">
                <a:solidFill>
                  <a:schemeClr val="accent3"/>
                </a:solidFill>
                <a:latin typeface="メイリオ" panose="020B0604030504040204" pitchFamily="50" charset="-128"/>
                <a:ea typeface="メイリオ" panose="020B0604030504040204" pitchFamily="50" charset="-128"/>
              </a:rPr>
              <a:t>100</a:t>
            </a:r>
            <a:r>
              <a:rPr lang="ja-JP" altLang="en-US" sz="800" dirty="0">
                <a:solidFill>
                  <a:schemeClr val="accent3"/>
                </a:solidFill>
                <a:latin typeface="メイリオ" panose="020B0604030504040204" pitchFamily="50" charset="-128"/>
                <a:ea typeface="メイリオ" panose="020B0604030504040204" pitchFamily="50" charset="-128"/>
              </a:rPr>
              <a:t>とはならない場合がある。</a:t>
            </a:r>
          </a:p>
        </p:txBody>
      </p:sp>
      <p:grpSp>
        <p:nvGrpSpPr>
          <p:cNvPr id="192" name="グループ化 191">
            <a:extLst>
              <a:ext uri="{FF2B5EF4-FFF2-40B4-BE49-F238E27FC236}">
                <a16:creationId xmlns:a16="http://schemas.microsoft.com/office/drawing/2014/main" id="{7505E20F-966B-607E-348F-C10E2E1B7048}"/>
              </a:ext>
            </a:extLst>
          </p:cNvPr>
          <p:cNvGrpSpPr/>
          <p:nvPr/>
        </p:nvGrpSpPr>
        <p:grpSpPr>
          <a:xfrm>
            <a:off x="743560" y="1842040"/>
            <a:ext cx="10737700" cy="110010"/>
            <a:chOff x="665684" y="2157983"/>
            <a:chExt cx="10737700" cy="110010"/>
          </a:xfrm>
        </p:grpSpPr>
        <p:sp>
          <p:nvSpPr>
            <p:cNvPr id="193" name="フローチャート: 処理 192">
              <a:extLst>
                <a:ext uri="{FF2B5EF4-FFF2-40B4-BE49-F238E27FC236}">
                  <a16:creationId xmlns:a16="http://schemas.microsoft.com/office/drawing/2014/main" id="{4F157012-31BF-0870-1191-94FB1C2D7B3B}"/>
                </a:ext>
              </a:extLst>
            </p:cNvPr>
            <p:cNvSpPr/>
            <p:nvPr/>
          </p:nvSpPr>
          <p:spPr>
            <a:xfrm>
              <a:off x="665684" y="2157983"/>
              <a:ext cx="10729192" cy="104400"/>
            </a:xfrm>
            <a:prstGeom prst="flowChartProcess">
              <a:avLst/>
            </a:prstGeom>
            <a:solidFill>
              <a:schemeClr val="bg1">
                <a:lumMod val="9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4" name="フローチャート: 処理 193">
              <a:extLst>
                <a:ext uri="{FF2B5EF4-FFF2-40B4-BE49-F238E27FC236}">
                  <a16:creationId xmlns:a16="http://schemas.microsoft.com/office/drawing/2014/main" id="{95D1AA7D-325B-1FDA-0BEB-083920EFAC36}"/>
                </a:ext>
              </a:extLst>
            </p:cNvPr>
            <p:cNvSpPr/>
            <p:nvPr/>
          </p:nvSpPr>
          <p:spPr>
            <a:xfrm>
              <a:off x="9269343" y="2162110"/>
              <a:ext cx="2134041" cy="103823"/>
            </a:xfrm>
            <a:prstGeom prst="flowChartProcess">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5" name="平行四辺形 194">
              <a:extLst>
                <a:ext uri="{FF2B5EF4-FFF2-40B4-BE49-F238E27FC236}">
                  <a16:creationId xmlns:a16="http://schemas.microsoft.com/office/drawing/2014/main" id="{E9621D2F-2078-C4C4-8394-8E0124501091}"/>
                </a:ext>
              </a:extLst>
            </p:cNvPr>
            <p:cNvSpPr/>
            <p:nvPr/>
          </p:nvSpPr>
          <p:spPr>
            <a:xfrm>
              <a:off x="9068918" y="2163593"/>
              <a:ext cx="288032" cy="104400"/>
            </a:xfrm>
            <a:prstGeom prst="parallelogram">
              <a:avLst>
                <a:gd name="adj" fmla="val 97541"/>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grpSp>
    </p:spTree>
    <p:extLst>
      <p:ext uri="{BB962C8B-B14F-4D97-AF65-F5344CB8AC3E}">
        <p14:creationId xmlns:p14="http://schemas.microsoft.com/office/powerpoint/2010/main" val="29877781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フッター プレースホルダー 1">
            <a:extLst>
              <a:ext uri="{FF2B5EF4-FFF2-40B4-BE49-F238E27FC236}">
                <a16:creationId xmlns:a16="http://schemas.microsoft.com/office/drawing/2014/main" id="{D4F5ACF1-3147-9786-080D-B412A0BEE8AC}"/>
              </a:ext>
            </a:extLst>
          </p:cNvPr>
          <p:cNvSpPr>
            <a:spLocks noGrp="1"/>
          </p:cNvSpPr>
          <p:nvPr>
            <p:ph type="ftr" sz="quarter" idx="14"/>
          </p:nvPr>
        </p:nvSpPr>
        <p:spPr/>
        <p:txBody>
          <a:bodyPr/>
          <a:lstStyle/>
          <a:p>
            <a:pPr>
              <a:defRPr/>
            </a:pPr>
            <a:r>
              <a:rPr lang="en" altLang="ja-JP" sz="800">
                <a:solidFill>
                  <a:schemeClr val="accent2"/>
                </a:solidFill>
              </a:rPr>
              <a:t>.</a:t>
            </a:r>
            <a:endParaRPr lang="en" altLang="ja-JP" sz="800" dirty="0">
              <a:solidFill>
                <a:schemeClr val="accent2"/>
              </a:solidFill>
            </a:endParaRPr>
          </a:p>
        </p:txBody>
      </p:sp>
      <p:sp>
        <p:nvSpPr>
          <p:cNvPr id="4" name="テキスト プレースホルダー 3">
            <a:extLst>
              <a:ext uri="{FF2B5EF4-FFF2-40B4-BE49-F238E27FC236}">
                <a16:creationId xmlns:a16="http://schemas.microsoft.com/office/drawing/2014/main" id="{17A4AC63-CEBC-E547-3BE3-70506A2C08AE}"/>
              </a:ext>
            </a:extLst>
          </p:cNvPr>
          <p:cNvSpPr>
            <a:spLocks noGrp="1"/>
          </p:cNvSpPr>
          <p:nvPr>
            <p:ph type="body" sz="quarter" idx="18"/>
          </p:nvPr>
        </p:nvSpPr>
        <p:spPr/>
        <p:txBody>
          <a:bodyPr/>
          <a:lstStyle/>
          <a:p>
            <a:r>
              <a:rPr kumimoji="1" lang="en-US" altLang="ja-JP" dirty="0"/>
              <a:t>02</a:t>
            </a:r>
            <a:endParaRPr kumimoji="1" lang="ja-JP" altLang="en-US" dirty="0"/>
          </a:p>
        </p:txBody>
      </p:sp>
      <p:sp>
        <p:nvSpPr>
          <p:cNvPr id="5" name="テキスト プレースホルダー 4">
            <a:extLst>
              <a:ext uri="{FF2B5EF4-FFF2-40B4-BE49-F238E27FC236}">
                <a16:creationId xmlns:a16="http://schemas.microsoft.com/office/drawing/2014/main" id="{7F9B94FB-59F7-FFA5-D7FE-91C8B3D7716E}"/>
              </a:ext>
            </a:extLst>
          </p:cNvPr>
          <p:cNvSpPr>
            <a:spLocks noGrp="1"/>
          </p:cNvSpPr>
          <p:nvPr>
            <p:ph type="body" sz="quarter" idx="19"/>
          </p:nvPr>
        </p:nvSpPr>
        <p:spPr>
          <a:xfrm>
            <a:off x="1247415" y="4408487"/>
            <a:ext cx="3600115" cy="1412875"/>
          </a:xfrm>
        </p:spPr>
        <p:txBody>
          <a:bodyPr/>
          <a:lstStyle/>
          <a:p>
            <a:r>
              <a:rPr kumimoji="1" lang="ja-JP" altLang="en-US" dirty="0"/>
              <a:t>夏の甲子園の</a:t>
            </a:r>
            <a:endParaRPr kumimoji="1" lang="en-US" altLang="ja-JP" dirty="0"/>
          </a:p>
          <a:p>
            <a:r>
              <a:rPr kumimoji="1" lang="ja-JP" altLang="en-US" dirty="0"/>
              <a:t>みどころ</a:t>
            </a:r>
          </a:p>
        </p:txBody>
      </p:sp>
      <p:pic>
        <p:nvPicPr>
          <p:cNvPr id="6" name="グラフィックス 5">
            <a:extLst>
              <a:ext uri="{FF2B5EF4-FFF2-40B4-BE49-F238E27FC236}">
                <a16:creationId xmlns:a16="http://schemas.microsoft.com/office/drawing/2014/main" id="{F43DE2B6-FE7B-F004-B3AA-6343DAB898D3}"/>
              </a:ext>
            </a:extLst>
          </p:cNvPr>
          <p:cNvPicPr>
            <a:picLocks noChangeAspect="1"/>
          </p:cNvPicPr>
          <p:nvPr/>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386013" y="2831306"/>
            <a:ext cx="1321593" cy="1321593"/>
          </a:xfrm>
          <a:prstGeom prst="rect">
            <a:avLst/>
          </a:prstGeom>
        </p:spPr>
      </p:pic>
    </p:spTree>
    <p:extLst>
      <p:ext uri="{BB962C8B-B14F-4D97-AF65-F5344CB8AC3E}">
        <p14:creationId xmlns:p14="http://schemas.microsoft.com/office/powerpoint/2010/main" val="4245863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図 3" descr="アイコン&#10;&#10;自動的に生成された説明">
            <a:extLst>
              <a:ext uri="{FF2B5EF4-FFF2-40B4-BE49-F238E27FC236}">
                <a16:creationId xmlns:a16="http://schemas.microsoft.com/office/drawing/2014/main" id="{140C5436-CBB9-ACBA-1BF3-DAD77D337B75}"/>
              </a:ext>
            </a:extLst>
          </p:cNvPr>
          <p:cNvPicPr>
            <a:picLocks noChangeAspect="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363965" y="3295312"/>
            <a:ext cx="1566964" cy="1783097"/>
          </a:xfrm>
          <a:prstGeom prst="rect">
            <a:avLst/>
          </a:prstGeom>
        </p:spPr>
      </p:pic>
      <p:sp>
        <p:nvSpPr>
          <p:cNvPr id="5" name="テキスト ボックス 4">
            <a:extLst>
              <a:ext uri="{FF2B5EF4-FFF2-40B4-BE49-F238E27FC236}">
                <a16:creationId xmlns:a16="http://schemas.microsoft.com/office/drawing/2014/main" id="{91B06DDA-3A7A-38DF-7CA9-2FB9E645BF4F}"/>
              </a:ext>
            </a:extLst>
          </p:cNvPr>
          <p:cNvSpPr txBox="1"/>
          <p:nvPr/>
        </p:nvSpPr>
        <p:spPr>
          <a:xfrm>
            <a:off x="430164" y="5423785"/>
            <a:ext cx="3574704" cy="1098058"/>
          </a:xfrm>
          <a:prstGeom prst="rect">
            <a:avLst/>
          </a:prstGeom>
          <a:noFill/>
        </p:spPr>
        <p:txBody>
          <a:bodyPr wrap="square" rtlCol="0">
            <a:spAutoFit/>
          </a:bodyPr>
          <a:lstStyle/>
          <a:p>
            <a:pPr algn="ctr">
              <a:lnSpc>
                <a:spcPct val="150000"/>
              </a:lnSpc>
            </a:pPr>
            <a:r>
              <a:rPr kumimoji="1" lang="ja-JP" altLang="en-US" sz="1500" b="1" dirty="0">
                <a:solidFill>
                  <a:schemeClr val="accent3"/>
                </a:solidFill>
                <a:latin typeface="メイリオ" panose="020B0604030504040204" pitchFamily="50" charset="-128"/>
                <a:ea typeface="メイリオ" panose="020B0604030504040204" pitchFamily="50" charset="-128"/>
              </a:rPr>
              <a:t> </a:t>
            </a:r>
            <a:r>
              <a:rPr kumimoji="1" lang="en-US" altLang="ja-JP" sz="1500" b="1" dirty="0">
                <a:solidFill>
                  <a:schemeClr val="accent3"/>
                </a:solidFill>
                <a:latin typeface="メイリオ" panose="020B0604030504040204" pitchFamily="50" charset="-128"/>
                <a:ea typeface="メイリオ" panose="020B0604030504040204" pitchFamily="50" charset="-128"/>
              </a:rPr>
              <a:t>6</a:t>
            </a:r>
            <a:r>
              <a:rPr kumimoji="1" lang="ja-JP" altLang="en-US" sz="1500" b="1" dirty="0">
                <a:solidFill>
                  <a:schemeClr val="accent3"/>
                </a:solidFill>
                <a:latin typeface="メイリオ" panose="020B0604030504040204" pitchFamily="50" charset="-128"/>
                <a:ea typeface="メイリオ" panose="020B0604030504040204" pitchFamily="50" charset="-128"/>
              </a:rPr>
              <a:t>月中旬から行われる各都道府県</a:t>
            </a:r>
            <a:br>
              <a:rPr kumimoji="1" lang="en-US" altLang="ja-JP" sz="1500" b="1" dirty="0">
                <a:solidFill>
                  <a:schemeClr val="accent3"/>
                </a:solidFill>
                <a:latin typeface="メイリオ" panose="020B0604030504040204" pitchFamily="50" charset="-128"/>
                <a:ea typeface="メイリオ" panose="020B0604030504040204" pitchFamily="50" charset="-128"/>
              </a:rPr>
            </a:br>
            <a:r>
              <a:rPr kumimoji="1" lang="ja-JP" altLang="en-US" sz="1500" b="1" dirty="0">
                <a:solidFill>
                  <a:schemeClr val="accent3"/>
                </a:solidFill>
                <a:latin typeface="メイリオ" panose="020B0604030504040204" pitchFamily="50" charset="-128"/>
                <a:ea typeface="メイリオ" panose="020B0604030504040204" pitchFamily="50" charset="-128"/>
              </a:rPr>
              <a:t>大会（地区大会）を勝ち抜いた</a:t>
            </a:r>
            <a:endParaRPr kumimoji="1" lang="en-US" altLang="ja-JP" sz="1500" b="1" dirty="0">
              <a:solidFill>
                <a:schemeClr val="accent3"/>
              </a:solidFill>
              <a:latin typeface="メイリオ" panose="020B0604030504040204" pitchFamily="50" charset="-128"/>
              <a:ea typeface="メイリオ" panose="020B0604030504040204" pitchFamily="50" charset="-128"/>
            </a:endParaRPr>
          </a:p>
          <a:p>
            <a:pPr algn="ctr">
              <a:lnSpc>
                <a:spcPct val="150000"/>
              </a:lnSpc>
            </a:pPr>
            <a:r>
              <a:rPr kumimoji="1" lang="ja-JP" altLang="en-US" sz="1500" b="1" dirty="0">
                <a:solidFill>
                  <a:schemeClr val="accent3"/>
                </a:solidFill>
                <a:latin typeface="メイリオ" panose="020B0604030504040204" pitchFamily="50" charset="-128"/>
                <a:ea typeface="メイリオ" panose="020B0604030504040204" pitchFamily="50" charset="-128"/>
              </a:rPr>
              <a:t>全国</a:t>
            </a:r>
            <a:r>
              <a:rPr kumimoji="1" lang="en-US" altLang="ja-JP" sz="1500" b="1" dirty="0">
                <a:solidFill>
                  <a:schemeClr val="accent3"/>
                </a:solidFill>
                <a:latin typeface="メイリオ" panose="020B0604030504040204" pitchFamily="50" charset="-128"/>
                <a:ea typeface="メイリオ" panose="020B0604030504040204" pitchFamily="50" charset="-128"/>
              </a:rPr>
              <a:t>49</a:t>
            </a:r>
            <a:r>
              <a:rPr kumimoji="1" lang="ja-JP" altLang="en-US" sz="1500" b="1" dirty="0">
                <a:solidFill>
                  <a:schemeClr val="accent3"/>
                </a:solidFill>
                <a:latin typeface="メイリオ" panose="020B0604030504040204" pitchFamily="50" charset="-128"/>
                <a:ea typeface="メイリオ" panose="020B0604030504040204" pitchFamily="50" charset="-128"/>
              </a:rPr>
              <a:t>校のみが出場できる</a:t>
            </a:r>
            <a:endParaRPr lang="en-US" altLang="ja-JP" sz="1500" b="1" dirty="0">
              <a:solidFill>
                <a:schemeClr val="accent3"/>
              </a:solidFill>
              <a:latin typeface="メイリオ" panose="020B0604030504040204" pitchFamily="50" charset="-128"/>
              <a:ea typeface="メイリオ" panose="020B0604030504040204" pitchFamily="50" charset="-128"/>
            </a:endParaRPr>
          </a:p>
        </p:txBody>
      </p:sp>
      <p:sp>
        <p:nvSpPr>
          <p:cNvPr id="6" name="テキスト ボックス 5">
            <a:extLst>
              <a:ext uri="{FF2B5EF4-FFF2-40B4-BE49-F238E27FC236}">
                <a16:creationId xmlns:a16="http://schemas.microsoft.com/office/drawing/2014/main" id="{4A006873-1088-0A88-8C4C-362EB8FB6DC9}"/>
              </a:ext>
            </a:extLst>
          </p:cNvPr>
          <p:cNvSpPr txBox="1"/>
          <p:nvPr/>
        </p:nvSpPr>
        <p:spPr>
          <a:xfrm>
            <a:off x="4308648" y="5423785"/>
            <a:ext cx="3574704" cy="751809"/>
          </a:xfrm>
          <a:prstGeom prst="rect">
            <a:avLst/>
          </a:prstGeom>
          <a:noFill/>
        </p:spPr>
        <p:txBody>
          <a:bodyPr wrap="square" rtlCol="0">
            <a:spAutoFit/>
          </a:bodyPr>
          <a:lstStyle/>
          <a:p>
            <a:pPr algn="ctr">
              <a:lnSpc>
                <a:spcPct val="150000"/>
              </a:lnSpc>
            </a:pPr>
            <a:r>
              <a:rPr kumimoji="1" lang="ja-JP" altLang="en-US" sz="1500" b="1" dirty="0">
                <a:solidFill>
                  <a:schemeClr val="accent3"/>
                </a:solidFill>
                <a:latin typeface="メイリオ" panose="020B0604030504040204" pitchFamily="50" charset="-128"/>
                <a:ea typeface="メイリオ" panose="020B0604030504040204" pitchFamily="50" charset="-128"/>
              </a:rPr>
              <a:t>全国の高校球児にとって</a:t>
            </a:r>
            <a:br>
              <a:rPr kumimoji="1" lang="en-US" altLang="ja-JP" sz="1500" b="1" dirty="0">
                <a:solidFill>
                  <a:schemeClr val="accent3"/>
                </a:solidFill>
                <a:latin typeface="メイリオ" panose="020B0604030504040204" pitchFamily="50" charset="-128"/>
                <a:ea typeface="メイリオ" panose="020B0604030504040204" pitchFamily="50" charset="-128"/>
              </a:rPr>
            </a:br>
            <a:r>
              <a:rPr kumimoji="1" lang="ja-JP" altLang="en-US" sz="1500" b="1" dirty="0">
                <a:solidFill>
                  <a:schemeClr val="accent3"/>
                </a:solidFill>
                <a:latin typeface="メイリオ" panose="020B0604030504040204" pitchFamily="50" charset="-128"/>
                <a:ea typeface="メイリオ" panose="020B0604030504040204" pitchFamily="50" charset="-128"/>
              </a:rPr>
              <a:t>憧れの舞台</a:t>
            </a:r>
          </a:p>
        </p:txBody>
      </p:sp>
      <p:sp>
        <p:nvSpPr>
          <p:cNvPr id="7" name="テキスト ボックス 6">
            <a:extLst>
              <a:ext uri="{FF2B5EF4-FFF2-40B4-BE49-F238E27FC236}">
                <a16:creationId xmlns:a16="http://schemas.microsoft.com/office/drawing/2014/main" id="{6081A995-ECF6-7DCD-62A5-688AC047CA21}"/>
              </a:ext>
            </a:extLst>
          </p:cNvPr>
          <p:cNvSpPr txBox="1"/>
          <p:nvPr/>
        </p:nvSpPr>
        <p:spPr>
          <a:xfrm>
            <a:off x="8188096" y="5423785"/>
            <a:ext cx="3574704" cy="1098058"/>
          </a:xfrm>
          <a:prstGeom prst="rect">
            <a:avLst/>
          </a:prstGeom>
          <a:noFill/>
        </p:spPr>
        <p:txBody>
          <a:bodyPr wrap="square" rtlCol="0">
            <a:spAutoFit/>
          </a:bodyPr>
          <a:lstStyle/>
          <a:p>
            <a:pPr algn="ctr">
              <a:lnSpc>
                <a:spcPct val="150000"/>
              </a:lnSpc>
            </a:pPr>
            <a:r>
              <a:rPr kumimoji="1" lang="ja-JP" altLang="en-US" sz="1500" b="1" dirty="0">
                <a:solidFill>
                  <a:schemeClr val="accent3"/>
                </a:solidFill>
                <a:latin typeface="メイリオ" panose="020B0604030504040204" pitchFamily="50" charset="-128"/>
                <a:ea typeface="メイリオ" panose="020B0604030504040204" pitchFamily="50" charset="-128"/>
              </a:rPr>
              <a:t>出場する球児だけでなく</a:t>
            </a:r>
            <a:br>
              <a:rPr kumimoji="1" lang="en-US" altLang="ja-JP" sz="1500" b="1" dirty="0">
                <a:solidFill>
                  <a:schemeClr val="accent3"/>
                </a:solidFill>
                <a:latin typeface="メイリオ" panose="020B0604030504040204" pitchFamily="50" charset="-128"/>
                <a:ea typeface="メイリオ" panose="020B0604030504040204" pitchFamily="50" charset="-128"/>
              </a:rPr>
            </a:br>
            <a:r>
              <a:rPr kumimoji="1" lang="ja-JP" altLang="en-US" sz="1500" b="1" dirty="0">
                <a:solidFill>
                  <a:schemeClr val="accent3"/>
                </a:solidFill>
                <a:latin typeface="メイリオ" panose="020B0604030504040204" pitchFamily="50" charset="-128"/>
                <a:ea typeface="メイリオ" panose="020B0604030504040204" pitchFamily="50" charset="-128"/>
              </a:rPr>
              <a:t>彼らの全身全霊のプレーによって</a:t>
            </a:r>
          </a:p>
          <a:p>
            <a:pPr algn="ctr">
              <a:lnSpc>
                <a:spcPct val="150000"/>
              </a:lnSpc>
            </a:pPr>
            <a:r>
              <a:rPr kumimoji="1" lang="ja-JP" altLang="en-US" sz="1500" b="1" dirty="0">
                <a:solidFill>
                  <a:schemeClr val="accent3"/>
                </a:solidFill>
                <a:latin typeface="メイリオ" panose="020B0604030504040204" pitchFamily="50" charset="-128"/>
                <a:ea typeface="メイリオ" panose="020B0604030504040204" pitchFamily="50" charset="-128"/>
              </a:rPr>
              <a:t>見るもの全ての人に感動をもたらす</a:t>
            </a:r>
          </a:p>
        </p:txBody>
      </p:sp>
      <p:sp>
        <p:nvSpPr>
          <p:cNvPr id="8" name="テキスト ボックス 7">
            <a:extLst>
              <a:ext uri="{FF2B5EF4-FFF2-40B4-BE49-F238E27FC236}">
                <a16:creationId xmlns:a16="http://schemas.microsoft.com/office/drawing/2014/main" id="{D939BD1D-E77F-2DE1-3C80-90F52A738CF2}"/>
              </a:ext>
            </a:extLst>
          </p:cNvPr>
          <p:cNvSpPr txBox="1"/>
          <p:nvPr/>
        </p:nvSpPr>
        <p:spPr>
          <a:xfrm>
            <a:off x="430164" y="2069056"/>
            <a:ext cx="3574704" cy="879343"/>
          </a:xfrm>
          <a:prstGeom prst="rect">
            <a:avLst/>
          </a:prstGeom>
          <a:noFill/>
        </p:spPr>
        <p:txBody>
          <a:bodyPr wrap="square" rtlCol="0">
            <a:spAutoFit/>
          </a:bodyPr>
          <a:lstStyle/>
          <a:p>
            <a:pPr algn="ctr">
              <a:lnSpc>
                <a:spcPct val="150000"/>
              </a:lnSpc>
            </a:pPr>
            <a:r>
              <a:rPr kumimoji="1" lang="en-US" altLang="ja-JP" sz="1600" dirty="0">
                <a:solidFill>
                  <a:srgbClr val="C00000"/>
                </a:solidFill>
              </a:rPr>
              <a:t> </a:t>
            </a:r>
            <a:r>
              <a:rPr kumimoji="1" lang="ja-JP" altLang="en-US" sz="1600" dirty="0">
                <a:solidFill>
                  <a:schemeClr val="accent6"/>
                </a:solidFill>
                <a:latin typeface="メイリオ" panose="020B0604030504040204" pitchFamily="50" charset="-128"/>
                <a:ea typeface="メイリオ" panose="020B0604030504040204" pitchFamily="50" charset="-128"/>
              </a:rPr>
              <a:t>全国</a:t>
            </a:r>
            <a:r>
              <a:rPr kumimoji="1" lang="en-US" altLang="ja-JP" sz="1600" dirty="0">
                <a:solidFill>
                  <a:schemeClr val="accent6"/>
                </a:solidFill>
                <a:latin typeface="メイリオ" panose="020B0604030504040204" pitchFamily="50" charset="-128"/>
                <a:ea typeface="メイリオ" panose="020B0604030504040204" pitchFamily="50" charset="-128"/>
              </a:rPr>
              <a:t>49</a:t>
            </a:r>
            <a:r>
              <a:rPr kumimoji="1" lang="ja-JP" altLang="en-US" sz="1600" dirty="0">
                <a:solidFill>
                  <a:schemeClr val="accent6"/>
                </a:solidFill>
                <a:latin typeface="メイリオ" panose="020B0604030504040204" pitchFamily="50" charset="-128"/>
                <a:ea typeface="メイリオ" panose="020B0604030504040204" pitchFamily="50" charset="-128"/>
              </a:rPr>
              <a:t>校のみが出場できる</a:t>
            </a:r>
            <a:br>
              <a:rPr kumimoji="1" lang="en-US" altLang="ja-JP" b="1" dirty="0">
                <a:solidFill>
                  <a:schemeClr val="accent6"/>
                </a:solidFill>
                <a:latin typeface="メイリオ" panose="020B0604030504040204" pitchFamily="50" charset="-128"/>
                <a:ea typeface="メイリオ" panose="020B0604030504040204" pitchFamily="50" charset="-128"/>
              </a:rPr>
            </a:br>
            <a:r>
              <a:rPr lang="ja-JP" altLang="en-US" sz="2000" b="1" dirty="0">
                <a:solidFill>
                  <a:schemeClr val="accent6"/>
                </a:solidFill>
                <a:latin typeface="メイリオ" panose="020B0604030504040204" pitchFamily="50" charset="-128"/>
                <a:ea typeface="メイリオ" panose="020B0604030504040204" pitchFamily="50" charset="-128"/>
              </a:rPr>
              <a:t>トーナメント形式の全国大会</a:t>
            </a:r>
            <a:endParaRPr lang="en-US" altLang="ja-JP" b="1" dirty="0">
              <a:solidFill>
                <a:schemeClr val="accent6"/>
              </a:solidFill>
              <a:latin typeface="メイリオ" panose="020B0604030504040204" pitchFamily="50" charset="-128"/>
              <a:ea typeface="メイリオ" panose="020B0604030504040204" pitchFamily="50" charset="-128"/>
            </a:endParaRPr>
          </a:p>
        </p:txBody>
      </p:sp>
      <p:sp>
        <p:nvSpPr>
          <p:cNvPr id="9" name="テキスト ボックス 8">
            <a:extLst>
              <a:ext uri="{FF2B5EF4-FFF2-40B4-BE49-F238E27FC236}">
                <a16:creationId xmlns:a16="http://schemas.microsoft.com/office/drawing/2014/main" id="{90D420E4-F4C5-D5C3-85BC-54606B682489}"/>
              </a:ext>
            </a:extLst>
          </p:cNvPr>
          <p:cNvSpPr txBox="1"/>
          <p:nvPr/>
        </p:nvSpPr>
        <p:spPr>
          <a:xfrm>
            <a:off x="4473063" y="2069056"/>
            <a:ext cx="3249731" cy="884858"/>
          </a:xfrm>
          <a:prstGeom prst="rect">
            <a:avLst/>
          </a:prstGeom>
          <a:noFill/>
        </p:spPr>
        <p:txBody>
          <a:bodyPr wrap="square" rtlCol="0">
            <a:spAutoFit/>
          </a:bodyPr>
          <a:lstStyle/>
          <a:p>
            <a:pPr algn="ctr">
              <a:lnSpc>
                <a:spcPct val="150000"/>
              </a:lnSpc>
            </a:pPr>
            <a:r>
              <a:rPr kumimoji="1" lang="ja-JP" altLang="en-US" sz="1600" dirty="0">
                <a:solidFill>
                  <a:schemeClr val="accent6"/>
                </a:solidFill>
                <a:latin typeface="メイリオ" panose="020B0604030504040204" pitchFamily="50" charset="-128"/>
                <a:ea typeface="メイリオ" panose="020B0604030504040204" pitchFamily="50" charset="-128"/>
              </a:rPr>
              <a:t>その年の</a:t>
            </a:r>
            <a:endParaRPr kumimoji="1" lang="en-US" altLang="ja-JP" sz="1600" dirty="0">
              <a:solidFill>
                <a:schemeClr val="accent6"/>
              </a:solidFill>
              <a:latin typeface="メイリオ" panose="020B0604030504040204" pitchFamily="50" charset="-128"/>
              <a:ea typeface="メイリオ" panose="020B0604030504040204" pitchFamily="50" charset="-128"/>
            </a:endParaRPr>
          </a:p>
          <a:p>
            <a:pPr algn="ctr">
              <a:lnSpc>
                <a:spcPct val="150000"/>
              </a:lnSpc>
            </a:pPr>
            <a:r>
              <a:rPr kumimoji="1" lang="ja-JP" altLang="en-US" sz="2000" b="1" dirty="0">
                <a:solidFill>
                  <a:schemeClr val="accent6"/>
                </a:solidFill>
                <a:latin typeface="メイリオ" panose="020B0604030504040204" pitchFamily="50" charset="-128"/>
                <a:ea typeface="メイリオ" panose="020B0604030504040204" pitchFamily="50" charset="-128"/>
              </a:rPr>
              <a:t>頂点を決める大会</a:t>
            </a:r>
          </a:p>
        </p:txBody>
      </p:sp>
      <p:sp>
        <p:nvSpPr>
          <p:cNvPr id="10" name="テキスト ボックス 9">
            <a:extLst>
              <a:ext uri="{FF2B5EF4-FFF2-40B4-BE49-F238E27FC236}">
                <a16:creationId xmlns:a16="http://schemas.microsoft.com/office/drawing/2014/main" id="{9DD64E0A-B6B1-3832-437F-1414F8E4B552}"/>
              </a:ext>
            </a:extLst>
          </p:cNvPr>
          <p:cNvSpPr txBox="1"/>
          <p:nvPr/>
        </p:nvSpPr>
        <p:spPr>
          <a:xfrm>
            <a:off x="8190024" y="2069055"/>
            <a:ext cx="3574704" cy="879343"/>
          </a:xfrm>
          <a:prstGeom prst="rect">
            <a:avLst/>
          </a:prstGeom>
          <a:noFill/>
        </p:spPr>
        <p:txBody>
          <a:bodyPr wrap="square" rtlCol="0">
            <a:spAutoFit/>
          </a:bodyPr>
          <a:lstStyle/>
          <a:p>
            <a:pPr algn="ctr">
              <a:lnSpc>
                <a:spcPct val="150000"/>
              </a:lnSpc>
            </a:pPr>
            <a:r>
              <a:rPr kumimoji="1" lang="ja-JP" altLang="en-US" sz="1600" dirty="0">
                <a:solidFill>
                  <a:schemeClr val="accent6"/>
                </a:solidFill>
                <a:latin typeface="メイリオ" panose="020B0604030504040204" pitchFamily="50" charset="-128"/>
                <a:ea typeface="メイリオ" panose="020B0604030504040204" pitchFamily="50" charset="-128"/>
              </a:rPr>
              <a:t>アマチュアスポーツにおける</a:t>
            </a:r>
          </a:p>
          <a:p>
            <a:pPr algn="ctr">
              <a:lnSpc>
                <a:spcPct val="150000"/>
              </a:lnSpc>
            </a:pPr>
            <a:r>
              <a:rPr kumimoji="1" lang="ja-JP" altLang="en-US" sz="2000" b="1" dirty="0">
                <a:solidFill>
                  <a:schemeClr val="accent6"/>
                </a:solidFill>
                <a:latin typeface="メイリオ" panose="020B0604030504040204" pitchFamily="50" charset="-128"/>
                <a:ea typeface="メイリオ" panose="020B0604030504040204" pitchFamily="50" charset="-128"/>
              </a:rPr>
              <a:t>人気</a:t>
            </a:r>
            <a:r>
              <a:rPr kumimoji="1" lang="en-US" altLang="ja-JP" sz="2000" b="1" dirty="0">
                <a:solidFill>
                  <a:schemeClr val="accent6"/>
                </a:solidFill>
                <a:latin typeface="メイリオ" panose="020B0604030504040204" pitchFamily="50" charset="-128"/>
                <a:ea typeface="メイリオ" panose="020B0604030504040204" pitchFamily="50" charset="-128"/>
              </a:rPr>
              <a:t>No.1</a:t>
            </a:r>
            <a:r>
              <a:rPr kumimoji="1" lang="ja-JP" altLang="en-US" sz="2000" b="1" dirty="0">
                <a:solidFill>
                  <a:schemeClr val="accent6"/>
                </a:solidFill>
                <a:latin typeface="メイリオ" panose="020B0604030504040204" pitchFamily="50" charset="-128"/>
                <a:ea typeface="メイリオ" panose="020B0604030504040204" pitchFamily="50" charset="-128"/>
              </a:rPr>
              <a:t>のメガコンテンツ</a:t>
            </a:r>
          </a:p>
        </p:txBody>
      </p:sp>
      <p:pic>
        <p:nvPicPr>
          <p:cNvPr id="11" name="グラフィックス 10">
            <a:extLst>
              <a:ext uri="{FF2B5EF4-FFF2-40B4-BE49-F238E27FC236}">
                <a16:creationId xmlns:a16="http://schemas.microsoft.com/office/drawing/2014/main" id="{8D0026A9-7FF9-0F27-3438-FADD0FBDB0A0}"/>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73610" y="3320185"/>
            <a:ext cx="1709289" cy="1709289"/>
          </a:xfrm>
          <a:prstGeom prst="rect">
            <a:avLst/>
          </a:prstGeom>
        </p:spPr>
      </p:pic>
      <p:pic>
        <p:nvPicPr>
          <p:cNvPr id="12" name="グラフィックス 11">
            <a:extLst>
              <a:ext uri="{FF2B5EF4-FFF2-40B4-BE49-F238E27FC236}">
                <a16:creationId xmlns:a16="http://schemas.microsoft.com/office/drawing/2014/main" id="{C187BF90-033C-292B-13A3-6E23689F306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4840658" y="2923544"/>
            <a:ext cx="2502570" cy="2502570"/>
          </a:xfrm>
          <a:prstGeom prst="rect">
            <a:avLst/>
          </a:prstGeom>
        </p:spPr>
      </p:pic>
      <p:cxnSp>
        <p:nvCxnSpPr>
          <p:cNvPr id="13" name="直線コネクタ 12">
            <a:extLst>
              <a:ext uri="{FF2B5EF4-FFF2-40B4-BE49-F238E27FC236}">
                <a16:creationId xmlns:a16="http://schemas.microsoft.com/office/drawing/2014/main" id="{87CF1C9E-8BFD-C1D1-31B6-B70695B81B47}"/>
              </a:ext>
            </a:extLst>
          </p:cNvPr>
          <p:cNvCxnSpPr>
            <a:cxnSpLocks/>
          </p:cNvCxnSpPr>
          <p:nvPr/>
        </p:nvCxnSpPr>
        <p:spPr>
          <a:xfrm>
            <a:off x="699647"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4" name="直線コネクタ 13">
            <a:extLst>
              <a:ext uri="{FF2B5EF4-FFF2-40B4-BE49-F238E27FC236}">
                <a16:creationId xmlns:a16="http://schemas.microsoft.com/office/drawing/2014/main" id="{7B940C43-A2C1-4B68-5812-9A47658CD168}"/>
              </a:ext>
            </a:extLst>
          </p:cNvPr>
          <p:cNvCxnSpPr>
            <a:cxnSpLocks/>
          </p:cNvCxnSpPr>
          <p:nvPr/>
        </p:nvCxnSpPr>
        <p:spPr>
          <a:xfrm>
            <a:off x="4665905"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5" name="直線コネクタ 14">
            <a:extLst>
              <a:ext uri="{FF2B5EF4-FFF2-40B4-BE49-F238E27FC236}">
                <a16:creationId xmlns:a16="http://schemas.microsoft.com/office/drawing/2014/main" id="{9F56AC58-D4C3-26D9-2F2F-FF2A5CFD8989}"/>
              </a:ext>
            </a:extLst>
          </p:cNvPr>
          <p:cNvCxnSpPr>
            <a:cxnSpLocks/>
          </p:cNvCxnSpPr>
          <p:nvPr/>
        </p:nvCxnSpPr>
        <p:spPr>
          <a:xfrm>
            <a:off x="8632163" y="5266482"/>
            <a:ext cx="2860191" cy="0"/>
          </a:xfrm>
          <a:prstGeom prst="line">
            <a:avLst/>
          </a:prstGeom>
          <a:ln w="31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6" name="図 15">
            <a:extLst>
              <a:ext uri="{FF2B5EF4-FFF2-40B4-BE49-F238E27FC236}">
                <a16:creationId xmlns:a16="http://schemas.microsoft.com/office/drawing/2014/main" id="{E6C22AA8-1ABA-0F38-20F6-3BA542862A5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2266" y="5449386"/>
            <a:ext cx="393022" cy="393022"/>
          </a:xfrm>
          <a:prstGeom prst="rect">
            <a:avLst/>
          </a:prstGeom>
          <a:ln>
            <a:solidFill>
              <a:schemeClr val="accent1"/>
            </a:solidFill>
          </a:ln>
        </p:spPr>
      </p:pic>
      <p:pic>
        <p:nvPicPr>
          <p:cNvPr id="17" name="図 16">
            <a:extLst>
              <a:ext uri="{FF2B5EF4-FFF2-40B4-BE49-F238E27FC236}">
                <a16:creationId xmlns:a16="http://schemas.microsoft.com/office/drawing/2014/main" id="{4412A73D-5D3B-C818-67CD-4F6E96D5BFE7}"/>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655081" y="5449386"/>
            <a:ext cx="393022" cy="393022"/>
          </a:xfrm>
          <a:prstGeom prst="rect">
            <a:avLst/>
          </a:prstGeom>
        </p:spPr>
      </p:pic>
      <p:pic>
        <p:nvPicPr>
          <p:cNvPr id="18" name="図 17">
            <a:extLst>
              <a:ext uri="{FF2B5EF4-FFF2-40B4-BE49-F238E27FC236}">
                <a16:creationId xmlns:a16="http://schemas.microsoft.com/office/drawing/2014/main" id="{EEE272EF-3B3C-B681-39F1-5488AB0AD09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523139" y="5449386"/>
            <a:ext cx="393022" cy="393022"/>
          </a:xfrm>
          <a:prstGeom prst="rect">
            <a:avLst/>
          </a:prstGeom>
        </p:spPr>
      </p:pic>
      <p:sp>
        <p:nvSpPr>
          <p:cNvPr id="27" name="テキスト プレースホルダー 26">
            <a:extLst>
              <a:ext uri="{FF2B5EF4-FFF2-40B4-BE49-F238E27FC236}">
                <a16:creationId xmlns:a16="http://schemas.microsoft.com/office/drawing/2014/main" id="{AB5A7A3E-8613-5D5A-B3DC-58524CA68FFA}"/>
              </a:ext>
            </a:extLst>
          </p:cNvPr>
          <p:cNvSpPr>
            <a:spLocks noGrp="1"/>
          </p:cNvSpPr>
          <p:nvPr>
            <p:ph type="body" sz="quarter" idx="10"/>
          </p:nvPr>
        </p:nvSpPr>
        <p:spPr/>
        <p:txBody>
          <a:bodyPr/>
          <a:lstStyle/>
          <a:p>
            <a:r>
              <a:rPr lang="ja-JP" altLang="en-US" dirty="0"/>
              <a:t>夏の甲子園のみどころ</a:t>
            </a:r>
          </a:p>
        </p:txBody>
      </p:sp>
      <p:sp>
        <p:nvSpPr>
          <p:cNvPr id="2" name="正方形/長方形 1">
            <a:extLst>
              <a:ext uri="{FF2B5EF4-FFF2-40B4-BE49-F238E27FC236}">
                <a16:creationId xmlns:a16="http://schemas.microsoft.com/office/drawing/2014/main" id="{C2189D7A-D0B1-EFF7-23E3-2C2BD7ECF061}"/>
              </a:ext>
            </a:extLst>
          </p:cNvPr>
          <p:cNvSpPr/>
          <p:nvPr/>
        </p:nvSpPr>
        <p:spPr>
          <a:xfrm>
            <a:off x="334962" y="1009745"/>
            <a:ext cx="11522076" cy="872472"/>
          </a:xfrm>
          <a:prstGeom prst="rect">
            <a:avLst/>
          </a:prstGeom>
          <a:solidFill>
            <a:schemeClr val="tx2">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ja-JP" altLang="en-US" sz="2000" b="1" dirty="0">
                <a:solidFill>
                  <a:schemeClr val="accent3"/>
                </a:solidFill>
                <a:latin typeface="メイリオ" panose="020B0604030504040204" pitchFamily="50" charset="-128"/>
                <a:ea typeface="メイリオ" panose="020B0604030504040204" pitchFamily="50" charset="-128"/>
              </a:rPr>
              <a:t>「全国高等学校野球選手権大会」＝ 通称“夏の甲子園”</a:t>
            </a:r>
          </a:p>
        </p:txBody>
      </p:sp>
    </p:spTree>
    <p:extLst>
      <p:ext uri="{BB962C8B-B14F-4D97-AF65-F5344CB8AC3E}">
        <p14:creationId xmlns:p14="http://schemas.microsoft.com/office/powerpoint/2010/main" val="537962925"/>
      </p:ext>
    </p:extLst>
  </p:cSld>
  <p:clrMapOvr>
    <a:masterClrMapping/>
  </p:clrMapOvr>
</p:sld>
</file>

<file path=ppt/theme/theme1.xml><?xml version="1.0" encoding="utf-8"?>
<a:theme xmlns:a="http://schemas.openxmlformats.org/drawingml/2006/main" name="表紙">
  <a:themeElements>
    <a:clrScheme name="Yahoo広告カラーパレット">
      <a:dk1>
        <a:srgbClr val="000000"/>
      </a:dk1>
      <a:lt1>
        <a:srgbClr val="FFFFFF"/>
      </a:lt1>
      <a:dk2>
        <a:srgbClr val="212121"/>
      </a:dk2>
      <a:lt2>
        <a:srgbClr val="CCCCCC"/>
      </a:lt2>
      <a:accent1>
        <a:srgbClr val="F5F5F5"/>
      </a:accent1>
      <a:accent2>
        <a:srgbClr val="FCEDED"/>
      </a:accent2>
      <a:accent3>
        <a:srgbClr val="545454"/>
      </a:accent3>
      <a:accent4>
        <a:srgbClr val="F6B600"/>
      </a:accent4>
      <a:accent5>
        <a:srgbClr val="00569B"/>
      </a:accent5>
      <a:accent6>
        <a:srgbClr val="C9002C"/>
      </a:accent6>
      <a:hlink>
        <a:srgbClr val="1A72B0"/>
      </a:hlink>
      <a:folHlink>
        <a:srgbClr val="005F5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66928</TotalTime>
  <Words>3645</Words>
  <Application>Microsoft Macintosh PowerPoint</Application>
  <PresentationFormat>ワイド画面</PresentationFormat>
  <Paragraphs>559</Paragraphs>
  <Slides>29</Slides>
  <Notes>14</Notes>
  <HiddenSlides>0</HiddenSlides>
  <MMClips>0</MMClips>
  <ScaleCrop>false</ScaleCrop>
  <HeadingPairs>
    <vt:vector size="6" baseType="variant">
      <vt:variant>
        <vt:lpstr>使用されているフォント</vt:lpstr>
      </vt:variant>
      <vt:variant>
        <vt:i4>12</vt:i4>
      </vt:variant>
      <vt:variant>
        <vt:lpstr>テーマ</vt:lpstr>
      </vt:variant>
      <vt:variant>
        <vt:i4>1</vt:i4>
      </vt:variant>
      <vt:variant>
        <vt:lpstr>スライド タイトル</vt:lpstr>
      </vt:variant>
      <vt:variant>
        <vt:i4>29</vt:i4>
      </vt:variant>
    </vt:vector>
  </HeadingPairs>
  <TitlesOfParts>
    <vt:vector size="42" baseType="lpstr">
      <vt:lpstr>LINE Seed JP_OTF Regular</vt:lpstr>
      <vt:lpstr>ＭＳ Ｐゴシック</vt:lpstr>
      <vt:lpstr>ＭＳ Ｐ明朝</vt:lpstr>
      <vt:lpstr>メイリオ</vt:lpstr>
      <vt:lpstr>メイリオ</vt:lpstr>
      <vt:lpstr>Yu Gothic</vt:lpstr>
      <vt:lpstr>Yu Gothic</vt:lpstr>
      <vt:lpstr>Yu Gothic Medium</vt:lpstr>
      <vt:lpstr>Arial</vt:lpstr>
      <vt:lpstr>Calibri</vt:lpstr>
      <vt:lpstr>Segoe UI</vt:lpstr>
      <vt:lpstr>Wingdings</vt:lpstr>
      <vt:lpstr>表紙</vt:lpstr>
      <vt:lpstr>スポーツナビ バーチャル高校野球2024【本大会】 広告メニューのご案内</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小岩 哲也</cp:lastModifiedBy>
  <cp:revision>924</cp:revision>
  <dcterms:created xsi:type="dcterms:W3CDTF">2020-02-26T07:28:11Z</dcterms:created>
  <dcterms:modified xsi:type="dcterms:W3CDTF">2024-05-27T08:39:25Z</dcterms:modified>
  <cp:category/>
</cp:coreProperties>
</file>