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ink/ink1.xml" ContentType="application/inkml+xml"/>
  <Override PartName="/ppt/ink/ink2.xml" ContentType="application/inkml+xml"/>
  <Override PartName="/ppt/ink/ink3.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2.xml" ContentType="application/vnd.openxmlformats-officedocument.drawingml.chartshapes+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9" r:id="rId1"/>
    <p:sldMasterId id="2147483869" r:id="rId2"/>
  </p:sldMasterIdLst>
  <p:notesMasterIdLst>
    <p:notesMasterId r:id="rId51"/>
  </p:notesMasterIdLst>
  <p:sldIdLst>
    <p:sldId id="469" r:id="rId3"/>
    <p:sldId id="572" r:id="rId4"/>
    <p:sldId id="544" r:id="rId5"/>
    <p:sldId id="693" r:id="rId6"/>
    <p:sldId id="651" r:id="rId7"/>
    <p:sldId id="559" r:id="rId8"/>
    <p:sldId id="695" r:id="rId9"/>
    <p:sldId id="652" r:id="rId10"/>
    <p:sldId id="653" r:id="rId11"/>
    <p:sldId id="654" r:id="rId12"/>
    <p:sldId id="655" r:id="rId13"/>
    <p:sldId id="656" r:id="rId14"/>
    <p:sldId id="657" r:id="rId15"/>
    <p:sldId id="569" r:id="rId16"/>
    <p:sldId id="696" r:id="rId17"/>
    <p:sldId id="658" r:id="rId18"/>
    <p:sldId id="659" r:id="rId19"/>
    <p:sldId id="662" r:id="rId20"/>
    <p:sldId id="663" r:id="rId21"/>
    <p:sldId id="660" r:id="rId22"/>
    <p:sldId id="661" r:id="rId23"/>
    <p:sldId id="664" r:id="rId24"/>
    <p:sldId id="697" r:id="rId25"/>
    <p:sldId id="666" r:id="rId26"/>
    <p:sldId id="667" r:id="rId27"/>
    <p:sldId id="668" r:id="rId28"/>
    <p:sldId id="669" r:id="rId29"/>
    <p:sldId id="670" r:id="rId30"/>
    <p:sldId id="671" r:id="rId31"/>
    <p:sldId id="673" r:id="rId32"/>
    <p:sldId id="698" r:id="rId33"/>
    <p:sldId id="699" r:id="rId34"/>
    <p:sldId id="700" r:id="rId35"/>
    <p:sldId id="677" r:id="rId36"/>
    <p:sldId id="701" r:id="rId37"/>
    <p:sldId id="679" r:id="rId38"/>
    <p:sldId id="702" r:id="rId39"/>
    <p:sldId id="672" r:id="rId40"/>
    <p:sldId id="681" r:id="rId41"/>
    <p:sldId id="682" r:id="rId42"/>
    <p:sldId id="683" r:id="rId43"/>
    <p:sldId id="684" r:id="rId44"/>
    <p:sldId id="685" r:id="rId45"/>
    <p:sldId id="686" r:id="rId46"/>
    <p:sldId id="687" r:id="rId47"/>
    <p:sldId id="688" r:id="rId48"/>
    <p:sldId id="689" r:id="rId49"/>
    <p:sldId id="512" r:id="rId5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6B25"/>
    <a:srgbClr val="C1AB05"/>
    <a:srgbClr val="993300"/>
    <a:srgbClr val="CC3300"/>
    <a:srgbClr val="F2F2F2"/>
    <a:srgbClr val="F9F9F9"/>
    <a:srgbClr val="B61D1C"/>
    <a:srgbClr val="E9E9E9"/>
    <a:srgbClr val="EBF7FF"/>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599" autoAdjust="0"/>
    <p:restoredTop sz="96358" autoAdjust="0"/>
  </p:normalViewPr>
  <p:slideViewPr>
    <p:cSldViewPr snapToGrid="0">
      <p:cViewPr>
        <p:scale>
          <a:sx n="100" d="100"/>
          <a:sy n="100" d="100"/>
        </p:scale>
        <p:origin x="-48" y="1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rts/_rels/chart1.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naoyshim\Downloads\wcup_0&#27425;&#20998;&#26512;.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naoyshim\Downloads\&#12459;&#12479;&#12540;&#12523;W&#26479;&#29305;&#38598;&#12506;&#12540;&#12472;_&#20986;&#31295;&#21177;&#26524;&#20998;&#26512;.xlsx"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https://yjcorp-my.sharepoint.com/personal/rfudono_yahoo-corp_jp/Documents/&#12487;&#12473;&#12463;&#12488;&#12483;&#12503;/&#36942;&#21435;&#12473;&#12509;&#12540;&#12484;&#22823;&#20250;&#12398;PV.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_rels/chart9.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592840012040117E-2"/>
          <c:y val="8.0540443114761384E-2"/>
          <c:w val="0.89667945120352655"/>
          <c:h val="0.91655352186037053"/>
        </c:manualLayout>
      </c:layout>
      <c:pieChart>
        <c:varyColors val="1"/>
        <c:ser>
          <c:idx val="0"/>
          <c:order val="0"/>
          <c:spPr>
            <a:solidFill>
              <a:srgbClr val="C9002C"/>
            </a:solidFill>
            <a:ln>
              <a:solidFill>
                <a:schemeClr val="tx1">
                  <a:lumMod val="15000"/>
                  <a:lumOff val="85000"/>
                </a:schemeClr>
              </a:solidFill>
            </a:ln>
          </c:spPr>
          <c:dPt>
            <c:idx val="0"/>
            <c:bubble3D val="0"/>
            <c:spPr>
              <a:solidFill>
                <a:srgbClr val="C9002C"/>
              </a:solidFill>
              <a:ln w="19050">
                <a:solidFill>
                  <a:schemeClr val="tx1">
                    <a:lumMod val="15000"/>
                    <a:lumOff val="85000"/>
                  </a:schemeClr>
                </a:solidFill>
              </a:ln>
              <a:effectLst/>
            </c:spPr>
            <c:extLst>
              <c:ext xmlns:c16="http://schemas.microsoft.com/office/drawing/2014/chart" uri="{C3380CC4-5D6E-409C-BE32-E72D297353CC}">
                <c16:uniqueId val="{00000001-C2BC-497E-BC8A-4A451BA8873D}"/>
              </c:ext>
            </c:extLst>
          </c:dPt>
          <c:dPt>
            <c:idx val="1"/>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3-C2BC-497E-BC8A-4A451BA8873D}"/>
              </c:ext>
            </c:extLst>
          </c:dPt>
          <c:val>
            <c:numRef>
              <c:f>(sportsnavi!$L$120,sportsnavi!$L$128)</c:f>
              <c:numCache>
                <c:formatCode>0%</c:formatCode>
                <c:ptCount val="2"/>
                <c:pt idx="0">
                  <c:v>0.18859837119588513</c:v>
                </c:pt>
                <c:pt idx="1">
                  <c:v>0.81140162880411493</c:v>
                </c:pt>
              </c:numCache>
            </c:numRef>
          </c:val>
          <c:extLst>
            <c:ext xmlns:c16="http://schemas.microsoft.com/office/drawing/2014/chart" uri="{C3380CC4-5D6E-409C-BE32-E72D297353CC}">
              <c16:uniqueId val="{00000004-C2BC-497E-BC8A-4A451BA8873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919850378429266E-2"/>
          <c:y val="5.8738331607171783E-2"/>
          <c:w val="0.86046920470308419"/>
          <c:h val="0.71887224410635131"/>
        </c:manualLayout>
      </c:layout>
      <c:scatterChart>
        <c:scatterStyle val="smoothMarker"/>
        <c:varyColors val="0"/>
        <c:ser>
          <c:idx val="0"/>
          <c:order val="0"/>
          <c:tx>
            <c:strRef>
              <c:f>'集計内容 (2)'!$AX$11</c:f>
              <c:strCache>
                <c:ptCount val="1"/>
                <c:pt idx="0">
                  <c:v>広告接触 なし</c:v>
                </c:pt>
              </c:strCache>
            </c:strRef>
          </c:tx>
          <c:spPr>
            <a:ln w="44450" cap="rnd">
              <a:solidFill>
                <a:schemeClr val="bg2">
                  <a:lumMod val="75000"/>
                </a:schemeClr>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(2)'!$AX$12:$AX$17</c:f>
              <c:numCache>
                <c:formatCode>0.0</c:formatCode>
                <c:ptCount val="6"/>
                <c:pt idx="0">
                  <c:v>1.8296574239115739</c:v>
                </c:pt>
                <c:pt idx="1">
                  <c:v>2.5143609525401831</c:v>
                </c:pt>
                <c:pt idx="2">
                  <c:v>2.981452281749605</c:v>
                </c:pt>
                <c:pt idx="3">
                  <c:v>3.3243422807561078</c:v>
                </c:pt>
                <c:pt idx="4">
                  <c:v>3.6974707916191911</c:v>
                </c:pt>
                <c:pt idx="5">
                  <c:v>4.0872659769144102</c:v>
                </c:pt>
              </c:numCache>
            </c:numRef>
          </c:yVal>
          <c:smooth val="1"/>
          <c:extLst>
            <c:ext xmlns:c16="http://schemas.microsoft.com/office/drawing/2014/chart" uri="{C3380CC4-5D6E-409C-BE32-E72D297353CC}">
              <c16:uniqueId val="{00000000-0406-4F5D-A8FC-7B94F647246A}"/>
            </c:ext>
          </c:extLst>
        </c:ser>
        <c:ser>
          <c:idx val="1"/>
          <c:order val="1"/>
          <c:tx>
            <c:strRef>
              <c:f>'集計内容 (2)'!$AY$11</c:f>
              <c:strCache>
                <c:ptCount val="1"/>
                <c:pt idx="0">
                  <c:v>広告接触 あり</c:v>
                </c:pt>
              </c:strCache>
            </c:strRef>
          </c:tx>
          <c:spPr>
            <a:ln w="44450" cap="rnd">
              <a:solidFill>
                <a:schemeClr val="accent6"/>
              </a:solidFill>
              <a:prstDash val="sysDot"/>
              <a:round/>
            </a:ln>
            <a:effectLst/>
          </c:spPr>
          <c:marker>
            <c:symbol val="none"/>
          </c:marker>
          <c:dLbls>
            <c:delete val="1"/>
          </c:dLbls>
          <c:xVal>
            <c:strRef>
              <c:f>'集計内容 (2)'!$AW$12:$AW$17</c:f>
              <c:strCache>
                <c:ptCount val="6"/>
                <c:pt idx="0">
                  <c:v>Level0（no_pv）</c:v>
                </c:pt>
                <c:pt idx="1">
                  <c:v>Level1（～0.19）</c:v>
                </c:pt>
                <c:pt idx="2">
                  <c:v>Level2（0.20～0.39）</c:v>
                </c:pt>
                <c:pt idx="3">
                  <c:v>Level3（0.40～0.59）</c:v>
                </c:pt>
                <c:pt idx="4">
                  <c:v>Level4（0.60～0.79）</c:v>
                </c:pt>
                <c:pt idx="5">
                  <c:v>Level5（0.80～1.00）</c:v>
                </c:pt>
              </c:strCache>
            </c:strRef>
          </c:xVal>
          <c:yVal>
            <c:numRef>
              <c:f>'集計内容 (2)'!$AY$12:$AY$17</c:f>
              <c:numCache>
                <c:formatCode>0.0</c:formatCode>
                <c:ptCount val="6"/>
                <c:pt idx="0">
                  <c:v>3.0916391947815098</c:v>
                </c:pt>
                <c:pt idx="1">
                  <c:v>3.2053250469394237</c:v>
                </c:pt>
                <c:pt idx="2">
                  <c:v>3.5987945233727543</c:v>
                </c:pt>
                <c:pt idx="3">
                  <c:v>4.0610278040452172</c:v>
                </c:pt>
                <c:pt idx="4">
                  <c:v>4.80981278891828</c:v>
                </c:pt>
                <c:pt idx="5">
                  <c:v>6.0187300137048778</c:v>
                </c:pt>
              </c:numCache>
            </c:numRef>
          </c:yVal>
          <c:smooth val="1"/>
          <c:extLst>
            <c:ext xmlns:c16="http://schemas.microsoft.com/office/drawing/2014/chart" uri="{C3380CC4-5D6E-409C-BE32-E72D297353CC}">
              <c16:uniqueId val="{00000001-0406-4F5D-A8FC-7B94F647246A}"/>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 sourceLinked="1"/>
        <c:majorTickMark val="none"/>
        <c:minorTickMark val="none"/>
        <c:tickLblPos val="nextTo"/>
        <c:crossAx val="1499901280"/>
        <c:crosses val="autoZero"/>
        <c:crossBetween val="midCat"/>
      </c:valAx>
      <c:spPr>
        <a:solidFill>
          <a:srgbClr val="FFFFFF"/>
        </a:solidFill>
        <a:ln>
          <a:solidFill>
            <a:schemeClr val="bg1">
              <a:lumMod val="75000"/>
            </a:schemeClr>
          </a:solidFill>
        </a:ln>
        <a:effectLst/>
      </c:spPr>
    </c:plotArea>
    <c:legend>
      <c:legendPos val="b"/>
      <c:layout>
        <c:manualLayout>
          <c:xMode val="edge"/>
          <c:yMode val="edge"/>
          <c:x val="0.59202717193044518"/>
          <c:y val="0.87707061704781097"/>
          <c:w val="0.34624985251735629"/>
          <c:h val="5.734675163221389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accent3"/>
              </a:solidFill>
              <a:latin typeface="Meiryo" panose="020B0604030504040204" pitchFamily="34" charset="-128"/>
              <a:ea typeface="Meiryo" panose="020B0604030504040204" pitchFamily="34"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9633383119363734E-2"/>
          <c:y val="5.0270463150961404E-2"/>
          <c:w val="0.86613419059085395"/>
          <c:h val="0.73635637386631581"/>
        </c:manualLayout>
      </c:layout>
      <c:scatterChart>
        <c:scatterStyle val="smoothMarker"/>
        <c:varyColors val="0"/>
        <c:ser>
          <c:idx val="0"/>
          <c:order val="0"/>
          <c:tx>
            <c:strRef>
              <c:f>Sheet1!$C$4</c:f>
              <c:strCache>
                <c:ptCount val="1"/>
                <c:pt idx="0">
                  <c:v>広告非接触 なし</c:v>
                </c:pt>
              </c:strCache>
            </c:strRef>
          </c:tx>
          <c:spPr>
            <a:ln w="38100" cap="rnd">
              <a:solidFill>
                <a:schemeClr val="bg2">
                  <a:lumMod val="75000"/>
                </a:schemeClr>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Sheet1!$C$5:$C$10</c:f>
              <c:numCache>
                <c:formatCode>0.00%</c:formatCode>
                <c:ptCount val="6"/>
                <c:pt idx="0">
                  <c:v>4.0032024596630689E-3</c:v>
                </c:pt>
                <c:pt idx="1">
                  <c:v>4.3846703156402399E-3</c:v>
                </c:pt>
                <c:pt idx="2">
                  <c:v>5.5898982905697586E-3</c:v>
                </c:pt>
                <c:pt idx="3">
                  <c:v>7.0714425005845684E-3</c:v>
                </c:pt>
                <c:pt idx="4">
                  <c:v>9.5020250670519932E-3</c:v>
                </c:pt>
                <c:pt idx="5">
                  <c:v>1.430318105078388E-2</c:v>
                </c:pt>
              </c:numCache>
            </c:numRef>
          </c:yVal>
          <c:smooth val="1"/>
          <c:extLst>
            <c:ext xmlns:c16="http://schemas.microsoft.com/office/drawing/2014/chart" uri="{C3380CC4-5D6E-409C-BE32-E72D297353CC}">
              <c16:uniqueId val="{00000000-DE20-4A0E-8A3B-8DFBF4E2B70A}"/>
            </c:ext>
          </c:extLst>
        </c:ser>
        <c:ser>
          <c:idx val="1"/>
          <c:order val="1"/>
          <c:tx>
            <c:strRef>
              <c:f>Sheet1!$D$4</c:f>
              <c:strCache>
                <c:ptCount val="1"/>
                <c:pt idx="0">
                  <c:v>広告接触 あり</c:v>
                </c:pt>
              </c:strCache>
            </c:strRef>
          </c:tx>
          <c:spPr>
            <a:ln w="38100" cap="rnd">
              <a:solidFill>
                <a:schemeClr val="accent6"/>
              </a:solidFill>
              <a:prstDash val="sysDot"/>
              <a:round/>
            </a:ln>
            <a:effectLst/>
          </c:spPr>
          <c:marker>
            <c:symbol val="none"/>
          </c:marker>
          <c:dLbls>
            <c:delete val="1"/>
          </c:dLbls>
          <c:xVal>
            <c:strRef>
              <c:f>Sheet1!$B$5:$B$10</c:f>
              <c:strCache>
                <c:ptCount val="6"/>
                <c:pt idx="0">
                  <c:v>（no_pv）</c:v>
                </c:pt>
                <c:pt idx="1">
                  <c:v>（～0.19）</c:v>
                </c:pt>
                <c:pt idx="2">
                  <c:v>（0.20～0.39）</c:v>
                </c:pt>
                <c:pt idx="3">
                  <c:v>（0.40～0.59）</c:v>
                </c:pt>
                <c:pt idx="4">
                  <c:v>（0.60～0.79）</c:v>
                </c:pt>
                <c:pt idx="5">
                  <c:v>（0.80～1.00）</c:v>
                </c:pt>
              </c:strCache>
            </c:strRef>
          </c:xVal>
          <c:yVal>
            <c:numRef>
              <c:f>Sheet1!$D$5:$D$10</c:f>
              <c:numCache>
                <c:formatCode>0.00%</c:formatCode>
                <c:ptCount val="6"/>
                <c:pt idx="0">
                  <c:v>9.0426016327802214E-3</c:v>
                </c:pt>
                <c:pt idx="1">
                  <c:v>1.0170418086495693E-2</c:v>
                </c:pt>
                <c:pt idx="2">
                  <c:v>1.1899314720584732E-2</c:v>
                </c:pt>
                <c:pt idx="3">
                  <c:v>1.4203603214237389E-2</c:v>
                </c:pt>
                <c:pt idx="4">
                  <c:v>1.8301439291161604E-2</c:v>
                </c:pt>
                <c:pt idx="5">
                  <c:v>2.6696973410640232E-2</c:v>
                </c:pt>
              </c:numCache>
            </c:numRef>
          </c:yVal>
          <c:smooth val="1"/>
          <c:extLst>
            <c:ext xmlns:c16="http://schemas.microsoft.com/office/drawing/2014/chart" uri="{C3380CC4-5D6E-409C-BE32-E72D297353CC}">
              <c16:uniqueId val="{00000001-DE20-4A0E-8A3B-8DFBF4E2B70A}"/>
            </c:ext>
          </c:extLst>
        </c:ser>
        <c:dLbls>
          <c:dLblPos val="t"/>
          <c:showLegendKey val="0"/>
          <c:showVal val="1"/>
          <c:showCatName val="0"/>
          <c:showSerName val="0"/>
          <c:showPercent val="0"/>
          <c:showBubbleSize val="0"/>
        </c:dLbls>
        <c:axId val="1499901280"/>
        <c:axId val="1499900032"/>
      </c:scatterChart>
      <c:valAx>
        <c:axId val="1499901280"/>
        <c:scaling>
          <c:orientation val="minMax"/>
        </c:scaling>
        <c:delete val="1"/>
        <c:axPos val="b"/>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crossAx val="1499900032"/>
        <c:crosses val="autoZero"/>
        <c:crossBetween val="midCat"/>
      </c:valAx>
      <c:valAx>
        <c:axId val="1499900032"/>
        <c:scaling>
          <c:orientation val="minMax"/>
        </c:scaling>
        <c:delete val="1"/>
        <c:axPos val="l"/>
        <c:numFmt formatCode="0.00%" sourceLinked="1"/>
        <c:majorTickMark val="none"/>
        <c:minorTickMark val="none"/>
        <c:tickLblPos val="nextTo"/>
        <c:crossAx val="1499901280"/>
        <c:crosses val="autoZero"/>
        <c:crossBetween val="midCat"/>
      </c:valAx>
      <c:spPr>
        <a:noFill/>
        <a:ln>
          <a:noFill/>
        </a:ln>
        <a:effectLst/>
      </c:spPr>
    </c:plotArea>
    <c:legend>
      <c:legendPos val="b"/>
      <c:layout>
        <c:manualLayout>
          <c:xMode val="edge"/>
          <c:yMode val="edge"/>
          <c:x val="0.32015153807406765"/>
          <c:y val="0.8517019271137074"/>
          <c:w val="0.60507107752511702"/>
          <c:h val="7.474232913672891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eiryo" panose="020B0604030504040204" pitchFamily="34" charset="-128"/>
              <a:ea typeface="Meiryo" panose="020B0604030504040204" pitchFamily="34" charset="-128"/>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dLbls>
          <c:showLegendKey val="0"/>
          <c:showVal val="0"/>
          <c:showCatName val="0"/>
          <c:showSerName val="0"/>
          <c:showPercent val="0"/>
          <c:showBubbleSize val="0"/>
        </c:dLbls>
        <c:gapWidth val="70"/>
        <c:axId val="2109474015"/>
        <c:axId val="2109468735"/>
      </c:barChart>
      <c:catAx>
        <c:axId val="2109474015"/>
        <c:scaling>
          <c:orientation val="minMax"/>
        </c:scaling>
        <c:delete val="1"/>
        <c:axPos val="b"/>
        <c:majorTickMark val="none"/>
        <c:minorTickMark val="none"/>
        <c:tickLblPos val="nextTo"/>
        <c:crossAx val="2109468735"/>
        <c:crosses val="autoZero"/>
        <c:auto val="1"/>
        <c:lblAlgn val="ctr"/>
        <c:lblOffset val="100"/>
        <c:noMultiLvlLbl val="0"/>
      </c:catAx>
      <c:valAx>
        <c:axId val="2109468735"/>
        <c:scaling>
          <c:orientation val="minMax"/>
        </c:scaling>
        <c:delete val="1"/>
        <c:axPos val="l"/>
        <c:majorGridlines>
          <c:spPr>
            <a:ln w="9525" cap="flat" cmpd="sng" algn="ctr">
              <a:noFill/>
              <a:round/>
            </a:ln>
            <a:effectLst/>
          </c:spPr>
        </c:majorGridlines>
        <c:numFmt formatCode="#,##0_);[Red]\(#,##0\)" sourceLinked="1"/>
        <c:majorTickMark val="none"/>
        <c:minorTickMark val="none"/>
        <c:tickLblPos val="nextTo"/>
        <c:crossAx val="2109474015"/>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C00000"/>
              </a:solidFill>
              <a:ln w="19050">
                <a:solidFill>
                  <a:schemeClr val="lt1"/>
                </a:solidFill>
              </a:ln>
              <a:effectLst/>
            </c:spPr>
            <c:extLst>
              <c:ext xmlns:c16="http://schemas.microsoft.com/office/drawing/2014/chart" uri="{C3380CC4-5D6E-409C-BE32-E72D297353CC}">
                <c16:uniqueId val="{00000001-37AB-4DE8-AFC7-C77AE1D8B8B0}"/>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37AB-4DE8-AFC7-C77AE1D8B8B0}"/>
              </c:ext>
            </c:extLst>
          </c:dPt>
          <c:dPt>
            <c:idx val="2"/>
            <c:bubble3D val="0"/>
            <c:spPr>
              <a:solidFill>
                <a:srgbClr val="FFC000"/>
              </a:solidFill>
              <a:ln w="19050">
                <a:solidFill>
                  <a:schemeClr val="lt1"/>
                </a:solidFill>
              </a:ln>
              <a:effectLst/>
            </c:spPr>
            <c:extLst>
              <c:ext xmlns:c16="http://schemas.microsoft.com/office/drawing/2014/chart" uri="{C3380CC4-5D6E-409C-BE32-E72D297353CC}">
                <c16:uniqueId val="{00000005-37AB-4DE8-AFC7-C77AE1D8B8B0}"/>
              </c:ext>
            </c:extLst>
          </c:dPt>
          <c:dPt>
            <c:idx val="3"/>
            <c:bubble3D val="0"/>
            <c:spPr>
              <a:solidFill>
                <a:srgbClr val="FFC000"/>
              </a:solidFill>
              <a:ln w="19050">
                <a:solidFill>
                  <a:schemeClr val="lt1"/>
                </a:solidFill>
              </a:ln>
              <a:effectLst/>
            </c:spPr>
            <c:extLst>
              <c:ext xmlns:c16="http://schemas.microsoft.com/office/drawing/2014/chart" uri="{C3380CC4-5D6E-409C-BE32-E72D297353CC}">
                <c16:uniqueId val="{00000007-37AB-4DE8-AFC7-C77AE1D8B8B0}"/>
              </c:ext>
            </c:extLst>
          </c:dPt>
          <c:cat>
            <c:strRef>
              <c:f>Sheet1!$A$2:$A$5</c:f>
              <c:strCache>
                <c:ptCount val="2"/>
                <c:pt idx="0">
                  <c:v>第 1 四半期</c:v>
                </c:pt>
                <c:pt idx="1">
                  <c:v>第 2 四半期</c:v>
                </c:pt>
              </c:strCache>
            </c:strRef>
          </c:cat>
          <c:val>
            <c:numRef>
              <c:f>Sheet1!$B$2:$B$5</c:f>
              <c:numCache>
                <c:formatCode>General</c:formatCode>
                <c:ptCount val="4"/>
                <c:pt idx="0">
                  <c:v>71</c:v>
                </c:pt>
                <c:pt idx="1">
                  <c:v>29</c:v>
                </c:pt>
              </c:numCache>
            </c:numRef>
          </c:val>
          <c:extLst>
            <c:ext xmlns:c16="http://schemas.microsoft.com/office/drawing/2014/chart" uri="{C3380CC4-5D6E-409C-BE32-E72D297353CC}">
              <c16:uniqueId val="{00000008-37AB-4DE8-AFC7-C77AE1D8B8B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rgbClr val="002060"/>
              </a:solidFill>
              <a:ln w="19050">
                <a:solidFill>
                  <a:schemeClr val="lt1"/>
                </a:solidFill>
              </a:ln>
              <a:effectLst/>
            </c:spPr>
            <c:extLst>
              <c:ext xmlns:c16="http://schemas.microsoft.com/office/drawing/2014/chart" uri="{C3380CC4-5D6E-409C-BE32-E72D297353CC}">
                <c16:uniqueId val="{00000001-A62E-4F21-9D62-A2F4DEFF8158}"/>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A62E-4F21-9D62-A2F4DEFF8158}"/>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A62E-4F21-9D62-A2F4DEFF815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1045965107942"/>
          <c:y val="2.4797394296379383E-2"/>
          <c:w val="0.84162112642396236"/>
          <c:h val="0.91377468667431661"/>
        </c:manualLayout>
      </c:layout>
      <c:pieChart>
        <c:varyColors val="1"/>
        <c:ser>
          <c:idx val="0"/>
          <c:order val="0"/>
          <c:spPr>
            <a:ln>
              <a:solidFill>
                <a:schemeClr val="tx1">
                  <a:lumMod val="15000"/>
                  <a:lumOff val="85000"/>
                </a:schemeClr>
              </a:solidFill>
            </a:ln>
          </c:spPr>
          <c:dPt>
            <c:idx val="0"/>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1-DE0C-4EE3-948D-D1D9B5A25C61}"/>
              </c:ext>
            </c:extLst>
          </c:dPt>
          <c:dPt>
            <c:idx val="1"/>
            <c:bubble3D val="0"/>
            <c:spPr>
              <a:solidFill>
                <a:srgbClr val="2066A4"/>
              </a:solidFill>
              <a:ln w="19050">
                <a:solidFill>
                  <a:schemeClr val="tx1">
                    <a:lumMod val="15000"/>
                    <a:lumOff val="85000"/>
                  </a:schemeClr>
                </a:solidFill>
              </a:ln>
              <a:effectLst/>
            </c:spPr>
            <c:extLst>
              <c:ext xmlns:c16="http://schemas.microsoft.com/office/drawing/2014/chart" uri="{C3380CC4-5D6E-409C-BE32-E72D297353CC}">
                <c16:uniqueId val="{00000003-DE0C-4EE3-948D-D1D9B5A25C61}"/>
              </c:ext>
            </c:extLst>
          </c:dPt>
          <c:dPt>
            <c:idx val="2"/>
            <c:bubble3D val="0"/>
            <c:spPr>
              <a:solidFill>
                <a:srgbClr val="3176AE"/>
              </a:solidFill>
              <a:ln w="19050">
                <a:solidFill>
                  <a:schemeClr val="tx1">
                    <a:lumMod val="15000"/>
                    <a:lumOff val="85000"/>
                  </a:schemeClr>
                </a:solidFill>
              </a:ln>
              <a:effectLst/>
            </c:spPr>
            <c:extLst>
              <c:ext xmlns:c16="http://schemas.microsoft.com/office/drawing/2014/chart" uri="{C3380CC4-5D6E-409C-BE32-E72D297353CC}">
                <c16:uniqueId val="{00000005-DE0C-4EE3-948D-D1D9B5A25C61}"/>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DE0C-4EE3-948D-D1D9B5A25C61}"/>
              </c:ext>
            </c:extLst>
          </c:dPt>
          <c:dPt>
            <c:idx val="4"/>
            <c:bubble3D val="0"/>
            <c:spPr>
              <a:solidFill>
                <a:srgbClr val="6296C1"/>
              </a:solidFill>
              <a:ln w="19050">
                <a:solidFill>
                  <a:schemeClr val="tx1">
                    <a:lumMod val="15000"/>
                    <a:lumOff val="85000"/>
                  </a:schemeClr>
                </a:solidFill>
              </a:ln>
              <a:effectLst/>
            </c:spPr>
            <c:extLst>
              <c:ext xmlns:c16="http://schemas.microsoft.com/office/drawing/2014/chart" uri="{C3380CC4-5D6E-409C-BE32-E72D297353CC}">
                <c16:uniqueId val="{00000009-DE0C-4EE3-948D-D1D9B5A25C61}"/>
              </c:ext>
            </c:extLst>
          </c:dPt>
          <c:dPt>
            <c:idx val="5"/>
            <c:bubble3D val="0"/>
            <c:spPr>
              <a:solidFill>
                <a:srgbClr val="7AA5CA"/>
              </a:solidFill>
              <a:ln w="19050">
                <a:solidFill>
                  <a:schemeClr val="tx1">
                    <a:lumMod val="15000"/>
                    <a:lumOff val="85000"/>
                  </a:schemeClr>
                </a:solidFill>
              </a:ln>
              <a:effectLst/>
            </c:spPr>
            <c:extLst>
              <c:ext xmlns:c16="http://schemas.microsoft.com/office/drawing/2014/chart" uri="{C3380CC4-5D6E-409C-BE32-E72D297353CC}">
                <c16:uniqueId val="{0000000B-DE0C-4EE3-948D-D1D9B5A25C61}"/>
              </c:ext>
            </c:extLst>
          </c:dPt>
          <c:val>
            <c:numRef>
              <c:f>sportsnavi!$K$122:$K$127</c:f>
              <c:numCache>
                <c:formatCode>0%</c:formatCode>
                <c:ptCount val="6"/>
                <c:pt idx="0">
                  <c:v>1.1797851734460293E-2</c:v>
                </c:pt>
                <c:pt idx="1">
                  <c:v>2.5180489522803318E-2</c:v>
                </c:pt>
                <c:pt idx="2">
                  <c:v>0.10547631625286143</c:v>
                </c:pt>
                <c:pt idx="3">
                  <c:v>0.23877443211833072</c:v>
                </c:pt>
                <c:pt idx="4">
                  <c:v>0.2798027821799613</c:v>
                </c:pt>
                <c:pt idx="5">
                  <c:v>0.33896812819158301</c:v>
                </c:pt>
              </c:numCache>
            </c:numRef>
          </c:val>
          <c:extLst>
            <c:ext xmlns:c16="http://schemas.microsoft.com/office/drawing/2014/chart" uri="{C3380CC4-5D6E-409C-BE32-E72D297353CC}">
              <c16:uniqueId val="{0000000C-DE0C-4EE3-948D-D1D9B5A25C6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1283648277417"/>
          <c:y val="5.7103476240539297E-2"/>
          <c:w val="0.75281011156229316"/>
          <c:h val="0.94289652375946065"/>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3B78-44DD-9A42-E8A213F28937}"/>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3B78-44DD-9A42-E8A213F28937}"/>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3B78-44DD-9A42-E8A213F28937}"/>
              </c:ext>
            </c:extLst>
          </c:dPt>
          <c:dPt>
            <c:idx val="3"/>
            <c:bubble3D val="0"/>
            <c:spPr>
              <a:solidFill>
                <a:srgbClr val="D64966"/>
              </a:solidFill>
              <a:ln w="19050">
                <a:solidFill>
                  <a:schemeClr val="bg1"/>
                </a:solidFill>
              </a:ln>
              <a:effectLst/>
            </c:spPr>
            <c:extLst>
              <c:ext xmlns:c16="http://schemas.microsoft.com/office/drawing/2014/chart" uri="{C3380CC4-5D6E-409C-BE32-E72D297353CC}">
                <c16:uniqueId val="{00000007-3B78-44DD-9A42-E8A213F28937}"/>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3B78-44DD-9A42-E8A213F28937}"/>
              </c:ext>
            </c:extLst>
          </c:dPt>
          <c:dPt>
            <c:idx val="5"/>
            <c:bubble3D val="0"/>
            <c:spPr>
              <a:solidFill>
                <a:srgbClr val="E17A90"/>
              </a:solidFill>
              <a:ln w="19050">
                <a:solidFill>
                  <a:schemeClr val="bg1"/>
                </a:solidFill>
              </a:ln>
              <a:effectLst/>
            </c:spPr>
            <c:extLst>
              <c:ext xmlns:c16="http://schemas.microsoft.com/office/drawing/2014/chart" uri="{C3380CC4-5D6E-409C-BE32-E72D297353CC}">
                <c16:uniqueId val="{0000000B-3B78-44DD-9A42-E8A213F28937}"/>
              </c:ext>
            </c:extLst>
          </c:dPt>
          <c:val>
            <c:numRef>
              <c:f>sportsnavi!$K$114:$K$119</c:f>
              <c:numCache>
                <c:formatCode>0%</c:formatCode>
                <c:ptCount val="6"/>
                <c:pt idx="0">
                  <c:v>4.2424242424242427E-2</c:v>
                </c:pt>
                <c:pt idx="1">
                  <c:v>2.4242424242424249E-2</c:v>
                </c:pt>
                <c:pt idx="2">
                  <c:v>9.8484848484848508E-2</c:v>
                </c:pt>
                <c:pt idx="3">
                  <c:v>0.26818181818181819</c:v>
                </c:pt>
                <c:pt idx="4">
                  <c:v>0.32196969696969696</c:v>
                </c:pt>
                <c:pt idx="5">
                  <c:v>0.24469696969696972</c:v>
                </c:pt>
              </c:numCache>
            </c:numRef>
          </c:val>
          <c:extLst>
            <c:ext xmlns:c16="http://schemas.microsoft.com/office/drawing/2014/chart" uri="{C3380CC4-5D6E-409C-BE32-E72D297353CC}">
              <c16:uniqueId val="{0000000C-3B78-44DD-9A42-E8A213F2893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76470588235293E-2"/>
          <c:y val="2.1108179419525065E-2"/>
          <c:w val="0.87294117647058822"/>
          <c:h val="0.97889182058047497"/>
        </c:manualLayout>
      </c:layout>
      <c:pieChart>
        <c:varyColors val="1"/>
        <c:ser>
          <c:idx val="0"/>
          <c:order val="0"/>
          <c:dPt>
            <c:idx val="0"/>
            <c:bubble3D val="0"/>
            <c:spPr>
              <a:solidFill>
                <a:srgbClr val="C9002C"/>
              </a:solidFill>
              <a:ln w="19050">
                <a:solidFill>
                  <a:schemeClr val="lt1"/>
                </a:solidFill>
              </a:ln>
              <a:effectLst/>
            </c:spPr>
            <c:extLst>
              <c:ext xmlns:c16="http://schemas.microsoft.com/office/drawing/2014/chart" uri="{C3380CC4-5D6E-409C-BE32-E72D297353CC}">
                <c16:uniqueId val="{00000001-23F5-4E2E-B444-94BE56A9E8FD}"/>
              </c:ext>
            </c:extLst>
          </c:dPt>
          <c:dPt>
            <c:idx val="1"/>
            <c:bubble3D val="0"/>
            <c:spPr>
              <a:solidFill>
                <a:srgbClr val="1B569B"/>
              </a:solidFill>
              <a:ln w="19050">
                <a:solidFill>
                  <a:schemeClr val="lt1"/>
                </a:solidFill>
              </a:ln>
              <a:effectLst/>
            </c:spPr>
            <c:extLst>
              <c:ext xmlns:c16="http://schemas.microsoft.com/office/drawing/2014/chart" uri="{C3380CC4-5D6E-409C-BE32-E72D297353CC}">
                <c16:uniqueId val="{00000003-23F5-4E2E-B444-94BE56A9E8FD}"/>
              </c:ext>
            </c:extLst>
          </c:dPt>
          <c:val>
            <c:numRef>
              <c:f>(sportsnavi!$L$94,sportsnavi!$L$102)</c:f>
              <c:numCache>
                <c:formatCode>0%</c:formatCode>
                <c:ptCount val="2"/>
                <c:pt idx="0">
                  <c:v>0.31896106254596557</c:v>
                </c:pt>
                <c:pt idx="1">
                  <c:v>0.68103893745403443</c:v>
                </c:pt>
              </c:numCache>
            </c:numRef>
          </c:val>
          <c:extLst>
            <c:ext xmlns:c16="http://schemas.microsoft.com/office/drawing/2014/chart" uri="{C3380CC4-5D6E-409C-BE32-E72D297353CC}">
              <c16:uniqueId val="{00000004-23F5-4E2E-B444-94BE56A9E8FD}"/>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bg1"/>
              </a:solidFill>
            </a:ln>
          </c:spPr>
          <c:dPt>
            <c:idx val="0"/>
            <c:bubble3D val="0"/>
            <c:spPr>
              <a:solidFill>
                <a:srgbClr val="1B569B"/>
              </a:solidFill>
              <a:ln w="19050">
                <a:solidFill>
                  <a:schemeClr val="bg1"/>
                </a:solidFill>
              </a:ln>
              <a:effectLst/>
            </c:spPr>
            <c:extLst>
              <c:ext xmlns:c16="http://schemas.microsoft.com/office/drawing/2014/chart" uri="{C3380CC4-5D6E-409C-BE32-E72D297353CC}">
                <c16:uniqueId val="{00000001-8EBD-421E-8EF9-41DDBF705A00}"/>
              </c:ext>
            </c:extLst>
          </c:dPt>
          <c:dPt>
            <c:idx val="1"/>
            <c:bubble3D val="0"/>
            <c:spPr>
              <a:solidFill>
                <a:srgbClr val="2066A4"/>
              </a:solidFill>
              <a:ln w="19050">
                <a:solidFill>
                  <a:schemeClr val="bg1"/>
                </a:solidFill>
              </a:ln>
              <a:effectLst/>
            </c:spPr>
            <c:extLst>
              <c:ext xmlns:c16="http://schemas.microsoft.com/office/drawing/2014/chart" uri="{C3380CC4-5D6E-409C-BE32-E72D297353CC}">
                <c16:uniqueId val="{00000003-8EBD-421E-8EF9-41DDBF705A00}"/>
              </c:ext>
            </c:extLst>
          </c:dPt>
          <c:dPt>
            <c:idx val="2"/>
            <c:bubble3D val="0"/>
            <c:spPr>
              <a:solidFill>
                <a:srgbClr val="3176AE"/>
              </a:solidFill>
              <a:ln w="19050">
                <a:solidFill>
                  <a:schemeClr val="bg1"/>
                </a:solidFill>
              </a:ln>
              <a:effectLst/>
            </c:spPr>
            <c:extLst>
              <c:ext xmlns:c16="http://schemas.microsoft.com/office/drawing/2014/chart" uri="{C3380CC4-5D6E-409C-BE32-E72D297353CC}">
                <c16:uniqueId val="{00000005-8EBD-421E-8EF9-41DDBF705A00}"/>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8EBD-421E-8EF9-41DDBF705A00}"/>
              </c:ext>
            </c:extLst>
          </c:dPt>
          <c:dPt>
            <c:idx val="4"/>
            <c:bubble3D val="0"/>
            <c:spPr>
              <a:solidFill>
                <a:srgbClr val="6296C0"/>
              </a:solidFill>
              <a:ln w="19050">
                <a:solidFill>
                  <a:schemeClr val="bg1"/>
                </a:solidFill>
              </a:ln>
              <a:effectLst/>
            </c:spPr>
            <c:extLst>
              <c:ext xmlns:c16="http://schemas.microsoft.com/office/drawing/2014/chart" uri="{C3380CC4-5D6E-409C-BE32-E72D297353CC}">
                <c16:uniqueId val="{00000009-8EBD-421E-8EF9-41DDBF705A00}"/>
              </c:ext>
            </c:extLst>
          </c:dPt>
          <c:dPt>
            <c:idx val="5"/>
            <c:bubble3D val="0"/>
            <c:spPr>
              <a:solidFill>
                <a:srgbClr val="7AA5C9"/>
              </a:solidFill>
              <a:ln w="19050">
                <a:solidFill>
                  <a:schemeClr val="bg1"/>
                </a:solidFill>
              </a:ln>
              <a:effectLst/>
            </c:spPr>
            <c:extLst>
              <c:ext xmlns:c16="http://schemas.microsoft.com/office/drawing/2014/chart" uri="{C3380CC4-5D6E-409C-BE32-E72D297353CC}">
                <c16:uniqueId val="{0000000B-8EBD-421E-8EF9-41DDBF705A00}"/>
              </c:ext>
            </c:extLst>
          </c:dPt>
          <c:val>
            <c:numRef>
              <c:f>sportsnavi!$K$103:$K$108</c:f>
              <c:numCache>
                <c:formatCode>0%</c:formatCode>
                <c:ptCount val="6"/>
                <c:pt idx="0">
                  <c:v>1.4178698951444255E-2</c:v>
                </c:pt>
                <c:pt idx="1">
                  <c:v>0.14521109852917577</c:v>
                </c:pt>
                <c:pt idx="2">
                  <c:v>0.13899722295080011</c:v>
                </c:pt>
                <c:pt idx="3">
                  <c:v>0.18969869955896496</c:v>
                </c:pt>
                <c:pt idx="4">
                  <c:v>0.17925912227685439</c:v>
                </c:pt>
                <c:pt idx="5">
                  <c:v>0.33265515773276055</c:v>
                </c:pt>
              </c:numCache>
            </c:numRef>
          </c:val>
          <c:extLst>
            <c:ext xmlns:c16="http://schemas.microsoft.com/office/drawing/2014/chart" uri="{C3380CC4-5D6E-409C-BE32-E72D297353CC}">
              <c16:uniqueId val="{0000000C-8EBD-421E-8EF9-41DDBF705A0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5043486308831"/>
          <c:y val="0"/>
          <c:w val="0.87264956513691172"/>
          <c:h val="0.9807676438969114"/>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0AC2-4890-A9EE-E460A556FD20}"/>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0AC2-4890-A9EE-E460A556FD20}"/>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0AC2-4890-A9EE-E460A556FD20}"/>
              </c:ext>
            </c:extLst>
          </c:dPt>
          <c:dPt>
            <c:idx val="3"/>
            <c:bubble3D val="0"/>
            <c:spPr>
              <a:solidFill>
                <a:srgbClr val="D64967"/>
              </a:solidFill>
              <a:ln w="19050">
                <a:solidFill>
                  <a:schemeClr val="bg1"/>
                </a:solidFill>
              </a:ln>
              <a:effectLst/>
            </c:spPr>
            <c:extLst>
              <c:ext xmlns:c16="http://schemas.microsoft.com/office/drawing/2014/chart" uri="{C3380CC4-5D6E-409C-BE32-E72D297353CC}">
                <c16:uniqueId val="{00000007-0AC2-4890-A9EE-E460A556FD20}"/>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0AC2-4890-A9EE-E460A556FD20}"/>
              </c:ext>
            </c:extLst>
          </c:dPt>
          <c:dPt>
            <c:idx val="5"/>
            <c:bubble3D val="0"/>
            <c:spPr>
              <a:solidFill>
                <a:srgbClr val="E07A90"/>
              </a:solidFill>
              <a:ln w="19050">
                <a:solidFill>
                  <a:schemeClr val="bg1"/>
                </a:solidFill>
              </a:ln>
              <a:effectLst/>
            </c:spPr>
            <c:extLst>
              <c:ext xmlns:c16="http://schemas.microsoft.com/office/drawing/2014/chart" uri="{C3380CC4-5D6E-409C-BE32-E72D297353CC}">
                <c16:uniqueId val="{0000000B-0AC2-4890-A9EE-E460A556FD20}"/>
              </c:ext>
            </c:extLst>
          </c:dPt>
          <c:val>
            <c:numRef>
              <c:f>sportsnavi!$K$95:$K$100</c:f>
              <c:numCache>
                <c:formatCode>0%</c:formatCode>
                <c:ptCount val="6"/>
                <c:pt idx="0">
                  <c:v>2.1887222354690542E-2</c:v>
                </c:pt>
                <c:pt idx="1">
                  <c:v>7.3694596850886709E-2</c:v>
                </c:pt>
                <c:pt idx="2">
                  <c:v>7.255879973998941E-2</c:v>
                </c:pt>
                <c:pt idx="3">
                  <c:v>0.17448956598157156</c:v>
                </c:pt>
                <c:pt idx="4">
                  <c:v>0.19368989018406751</c:v>
                </c:pt>
                <c:pt idx="5">
                  <c:v>0.46367992488879411</c:v>
                </c:pt>
              </c:numCache>
            </c:numRef>
          </c:val>
          <c:extLst>
            <c:ext xmlns:c16="http://schemas.microsoft.com/office/drawing/2014/chart" uri="{C3380CC4-5D6E-409C-BE32-E72D297353CC}">
              <c16:uniqueId val="{0000000C-0AC2-4890-A9EE-E460A556FD2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特集トップ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CEDDAE16-EA06-47CA-BFD4-BECA6315EEF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日程・結果</a:t>
          </a:r>
        </a:p>
      </dgm:t>
    </dgm:pt>
    <dgm:pt modelId="{6BE4B939-06B2-4ABD-88D3-FF88C16DFBB1}" type="parTrans" cxnId="{E8282FEC-9968-4F55-96E9-F5846225D8A1}">
      <dgm:prSet/>
      <dgm:spPr/>
      <dgm:t>
        <a:bodyPr/>
        <a:lstStyle/>
        <a:p>
          <a:endParaRPr kumimoji="1" lang="ja-JP" altLang="en-US"/>
        </a:p>
      </dgm:t>
    </dgm:pt>
    <dgm:pt modelId="{09CD756D-19F7-4787-A2D7-EA4188779A92}" type="sibTrans" cxnId="{E8282FEC-9968-4F55-96E9-F5846225D8A1}">
      <dgm:prSet/>
      <dgm:spPr/>
      <dgm:t>
        <a:bodyPr/>
        <a:lstStyle/>
        <a:p>
          <a:endParaRPr kumimoji="1" lang="ja-JP" altLang="en-US"/>
        </a:p>
      </dgm:t>
    </dgm:pt>
    <dgm:pt modelId="{981FBFB6-4E7F-41F4-913D-DA89B097B1C0}">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日別</a:t>
          </a:r>
          <a:endParaRPr kumimoji="1" lang="en-US" altLang="ja-JP" sz="1100" kern="1200" dirty="0">
            <a:latin typeface="メイリオ" panose="020B0604030504040204" pitchFamily="50" charset="-128"/>
            <a:ea typeface="メイリオ" panose="020B0604030504040204" pitchFamily="50" charset="-128"/>
            <a:cs typeface="+mn-cs"/>
          </a:endParaRPr>
        </a:p>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タイムライン</a:t>
          </a:r>
        </a:p>
      </dgm:t>
    </dgm:pt>
    <dgm:pt modelId="{27063A37-9AF8-4BF8-ACB3-D1D7B7E63361}" type="parTrans" cxnId="{54035CCF-8BBA-4CD0-AD3F-7A7E3EC7E1F9}">
      <dgm:prSet/>
      <dgm:spPr/>
      <dgm:t>
        <a:bodyPr/>
        <a:lstStyle/>
        <a:p>
          <a:endParaRPr kumimoji="1" lang="ja-JP" altLang="en-US"/>
        </a:p>
      </dgm:t>
    </dgm:pt>
    <dgm:pt modelId="{A19180AB-4A87-4231-B164-ACCC4D651973}" type="sibTrans" cxnId="{54035CCF-8BBA-4CD0-AD3F-7A7E3EC7E1F9}">
      <dgm:prSet/>
      <dgm:spPr/>
      <dgm:t>
        <a:bodyPr/>
        <a:lstStyle/>
        <a:p>
          <a:endParaRPr kumimoji="1" lang="ja-JP" altLang="en-US"/>
        </a:p>
      </dgm:t>
    </dgm:pt>
    <dgm:pt modelId="{A23F1963-CAA9-44B4-BC59-82BD410833B4}">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631E2AC6-32CF-4CE7-A9EB-FF98942072F5}" type="parTrans" cxnId="{5241C1C7-DC1F-4C7C-8A51-24151AA5A3DE}">
      <dgm:prSet/>
      <dgm:spPr/>
      <dgm:t>
        <a:bodyPr/>
        <a:lstStyle/>
        <a:p>
          <a:endParaRPr kumimoji="1" lang="ja-JP" altLang="en-US"/>
        </a:p>
      </dgm:t>
    </dgm:pt>
    <dgm:pt modelId="{22D6DC61-C8AA-4B9F-BD72-833053FE2198}" type="sibTrans" cxnId="{5241C1C7-DC1F-4C7C-8A51-24151AA5A3DE}">
      <dgm:prSet/>
      <dgm:spPr/>
      <dgm:t>
        <a:bodyPr/>
        <a:lstStyle/>
        <a:p>
          <a:endParaRPr kumimoji="1" lang="ja-JP" altLang="en-US"/>
        </a:p>
      </dgm:t>
    </dgm:pt>
    <dgm:pt modelId="{552289E7-8CBC-44C3-88F3-B367E3D215F5}">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1DEEC51-6B6C-428E-9889-9D7D3201CE14}" type="parTrans" cxnId="{E6D980D8-BDA7-423E-B7CE-810762144AEE}">
      <dgm:prSet/>
      <dgm:spPr/>
      <dgm:t>
        <a:bodyPr/>
        <a:lstStyle/>
        <a:p>
          <a:endParaRPr kumimoji="1" lang="ja-JP" altLang="en-US"/>
        </a:p>
      </dgm:t>
    </dgm:pt>
    <dgm:pt modelId="{BCE2E4DE-416B-4E5E-9036-F85313521E0A}" type="sibTrans" cxnId="{E6D980D8-BDA7-423E-B7CE-810762144AEE}">
      <dgm:prSet/>
      <dgm:spPr/>
      <dgm:t>
        <a:bodyPr/>
        <a:lstStyle/>
        <a:p>
          <a:endParaRPr kumimoji="1" lang="ja-JP" altLang="en-US"/>
        </a:p>
      </dgm:t>
    </dgm:pt>
    <dgm:pt modelId="{CA86C05C-0796-402C-B2CE-612158E35F66}">
      <dgm:prSet custT="1"/>
      <dgm:spPr>
        <a:solidFill>
          <a:schemeClr val="accent3">
            <a:lumMod val="20000"/>
            <a:lumOff val="8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p>
      </dgm:t>
    </dgm:pt>
    <dgm:pt modelId="{16FEE13B-6AEF-43DE-8A57-5E9B03E17501}" type="parTrans" cxnId="{99D48D1D-2868-4755-8342-B3F66DF02B27}">
      <dgm:prSet/>
      <dgm:spPr/>
      <dgm:t>
        <a:bodyPr/>
        <a:lstStyle/>
        <a:p>
          <a:endParaRPr kumimoji="1" lang="ja-JP" altLang="en-US"/>
        </a:p>
      </dgm:t>
    </dgm:pt>
    <dgm:pt modelId="{D6D405B5-6F89-42C2-8A1F-BDB60004C8DA}" type="sibTrans" cxnId="{99D48D1D-2868-4755-8342-B3F66DF02B27}">
      <dgm:prSet/>
      <dgm:spPr/>
      <dgm:t>
        <a:bodyPr/>
        <a:lstStyle/>
        <a:p>
          <a:endParaRPr kumimoji="1" lang="ja-JP" altLang="en-US"/>
        </a:p>
      </dgm:t>
    </dgm:pt>
    <dgm:pt modelId="{11C188E1-DEFD-4DA3-A64C-806DFEC77DA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コラム一覧</a:t>
          </a:r>
        </a:p>
      </dgm:t>
    </dgm:pt>
    <dgm:pt modelId="{F4FBD4FC-F064-4BB9-82EF-BEE4A10EEC3D}" type="parTrans" cxnId="{A6FADCE1-5B81-4810-9E1C-E01BBEB3189D}">
      <dgm:prSet/>
      <dgm:spPr/>
      <dgm:t>
        <a:bodyPr/>
        <a:lstStyle/>
        <a:p>
          <a:endParaRPr kumimoji="1" lang="ja-JP" altLang="en-US"/>
        </a:p>
      </dgm:t>
    </dgm:pt>
    <dgm:pt modelId="{D4AB36B0-F9CD-486D-9D31-898685D719DC}" type="sibTrans" cxnId="{A6FADCE1-5B81-4810-9E1C-E01BBEB3189D}">
      <dgm:prSet/>
      <dgm:spPr/>
      <dgm:t>
        <a:bodyPr/>
        <a:lstStyle/>
        <a:p>
          <a:endParaRPr kumimoji="1" lang="ja-JP" altLang="en-US"/>
        </a:p>
      </dgm:t>
    </dgm:pt>
    <dgm:pt modelId="{ECAB48E7-6B59-4D0F-8E3A-419C5D263D83}">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C7105A9-95E7-481E-A445-057DD2478714}" type="parTrans" cxnId="{3F608834-87A6-494A-8C10-F3FFC1113C9B}">
      <dgm:prSet/>
      <dgm:spPr/>
      <dgm:t>
        <a:bodyPr/>
        <a:lstStyle/>
        <a:p>
          <a:endParaRPr kumimoji="1" lang="ja-JP" altLang="en-US"/>
        </a:p>
      </dgm:t>
    </dgm:pt>
    <dgm:pt modelId="{C8D31174-3D65-4CEE-898E-86640C490B7A}" type="sibTrans" cxnId="{3F608834-87A6-494A-8C10-F3FFC1113C9B}">
      <dgm:prSet/>
      <dgm:spPr/>
      <dgm:t>
        <a:bodyPr/>
        <a:lstStyle/>
        <a:p>
          <a:endParaRPr kumimoji="1" lang="ja-JP" altLang="en-US"/>
        </a:p>
      </dgm:t>
    </dgm:pt>
    <dgm:pt modelId="{41B67A22-7131-4D42-BCCF-3FD985F127B0}">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p>
      </dgm:t>
    </dgm:pt>
    <dgm:pt modelId="{370E1D32-3072-4CC7-93F8-69F9F60CCC8C}" type="parTrans" cxnId="{DE7D22DB-538E-45DF-96F1-CCD443990D28}">
      <dgm:prSet/>
      <dgm:spPr/>
      <dgm:t>
        <a:bodyPr/>
        <a:lstStyle/>
        <a:p>
          <a:endParaRPr kumimoji="1" lang="ja-JP" altLang="en-US"/>
        </a:p>
      </dgm:t>
    </dgm:pt>
    <dgm:pt modelId="{D0E70F89-1A44-44B5-BB8A-46F10CE1E4E5}" type="sibTrans" cxnId="{DE7D22DB-538E-45DF-96F1-CCD443990D28}">
      <dgm:prSet/>
      <dgm:spPr/>
      <dgm:t>
        <a:bodyPr/>
        <a:lstStyle/>
        <a:p>
          <a:endParaRPr kumimoji="1" lang="ja-JP" altLang="en-US"/>
        </a:p>
      </dgm:t>
    </dgm:pt>
    <dgm:pt modelId="{9979A8ED-DAD8-4DFB-8735-9D711683C49B}">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トレンド</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ECCE80-2EF5-4D33-A3D1-3F3495FFA387}" type="parTrans" cxnId="{48210AC6-10C2-47E3-8774-6FC79CE67966}">
      <dgm:prSet/>
      <dgm:spPr/>
      <dgm:t>
        <a:bodyPr/>
        <a:lstStyle/>
        <a:p>
          <a:endParaRPr kumimoji="1" lang="ja-JP" altLang="en-US"/>
        </a:p>
      </dgm:t>
    </dgm:pt>
    <dgm:pt modelId="{2F086538-5824-4A31-B9AF-B7EAA28299A0}" type="sibTrans" cxnId="{48210AC6-10C2-47E3-8774-6FC79CE67966}">
      <dgm:prSet/>
      <dgm:spPr/>
      <dgm:t>
        <a:bodyPr/>
        <a:lstStyle/>
        <a:p>
          <a:endParaRPr kumimoji="1" lang="ja-JP" altLang="en-US"/>
        </a:p>
      </dgm:t>
    </dgm:pt>
    <dgm:pt modelId="{31A2A3C8-5C66-4B29-8E14-3EA6912BB886}">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競技トップ</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617CEC3-7F4E-4EB9-8E71-46FEB444BBAE}" type="parTrans" cxnId="{B13DFBF1-E4D9-4056-8CB2-7CD86BE7EEE6}">
      <dgm:prSet/>
      <dgm:spPr/>
      <dgm:t>
        <a:bodyPr/>
        <a:lstStyle/>
        <a:p>
          <a:endParaRPr kumimoji="1" lang="ja-JP" altLang="en-US"/>
        </a:p>
      </dgm:t>
    </dgm:pt>
    <dgm:pt modelId="{9F0BC318-5F6D-48ED-BFC8-BF7BA517AAD8}" type="sibTrans" cxnId="{B13DFBF1-E4D9-4056-8CB2-7CD86BE7EEE6}">
      <dgm:prSet/>
      <dgm:spPr/>
      <dgm:t>
        <a:bodyPr/>
        <a:lstStyle/>
        <a:p>
          <a:endParaRPr kumimoji="1" lang="ja-JP" altLang="en-US"/>
        </a:p>
      </dgm:t>
    </dgm:pt>
    <dgm:pt modelId="{047A002A-CAC4-4F5A-9706-0EB6B7F308FE}">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競技・種目結果</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093B04D4-7E05-44B6-B552-552644C8B233}" type="parTrans" cxnId="{A138A510-88C8-415F-A702-1AC074D5D661}">
      <dgm:prSet/>
      <dgm:spPr/>
      <dgm:t>
        <a:bodyPr/>
        <a:lstStyle/>
        <a:p>
          <a:endParaRPr kumimoji="1" lang="ja-JP" altLang="en-US"/>
        </a:p>
      </dgm:t>
    </dgm:pt>
    <dgm:pt modelId="{2904DC2A-78CE-4617-8741-5B1C8E843BEF}" type="sibTrans" cxnId="{A138A510-88C8-415F-A702-1AC074D5D661}">
      <dgm:prSet/>
      <dgm:spPr/>
      <dgm:t>
        <a:bodyPr/>
        <a:lstStyle/>
        <a:p>
          <a:endParaRPr kumimoji="1" lang="ja-JP" altLang="en-US"/>
        </a:p>
      </dgm:t>
    </dgm:pt>
    <dgm:pt modelId="{99665C4E-4376-4715-B246-46D4547D7779}">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種目</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6206C8D3-D86A-4A49-B324-190ABC4D3903}" type="parTrans" cxnId="{17749A42-2F3F-4F1C-BBE3-B43AE3CDCE2C}">
      <dgm:prSet/>
      <dgm:spPr/>
      <dgm:t>
        <a:bodyPr/>
        <a:lstStyle/>
        <a:p>
          <a:endParaRPr kumimoji="1" lang="ja-JP" altLang="en-US"/>
        </a:p>
      </dgm:t>
    </dgm:pt>
    <dgm:pt modelId="{E94A1BCF-F272-4DA0-9DE6-854AECAEFF7D}" type="sibTrans" cxnId="{17749A42-2F3F-4F1C-BBE3-B43AE3CDCE2C}">
      <dgm:prSet/>
      <dgm:spPr/>
      <dgm:t>
        <a:bodyPr/>
        <a:lstStyle/>
        <a:p>
          <a:endParaRPr kumimoji="1" lang="ja-JP" altLang="en-US"/>
        </a:p>
      </dgm:t>
    </dgm:pt>
    <dgm:pt modelId="{9E090CFE-5345-443D-B104-3D42F766BB7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競技紹介</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305894C5-C55A-4701-A3A1-A21068B33648}" type="parTrans" cxnId="{77B6BE8D-AA77-4E30-9C33-08AA1F1C277F}">
      <dgm:prSet/>
      <dgm:spPr/>
      <dgm:t>
        <a:bodyPr/>
        <a:lstStyle/>
        <a:p>
          <a:endParaRPr kumimoji="1" lang="ja-JP" altLang="en-US"/>
        </a:p>
      </dgm:t>
    </dgm:pt>
    <dgm:pt modelId="{4B194AA7-89AE-4418-856F-C387D8DB66DE}" type="sibTrans" cxnId="{77B6BE8D-AA77-4E30-9C33-08AA1F1C277F}">
      <dgm:prSet/>
      <dgm:spPr/>
      <dgm:t>
        <a:bodyPr/>
        <a:lstStyle/>
        <a:p>
          <a:endParaRPr kumimoji="1" lang="ja-JP" altLang="en-US"/>
        </a:p>
      </dgm:t>
    </dgm:pt>
    <dgm:pt modelId="{88196CA6-2C0B-43CC-AD69-81C766A0A105}">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03EA854C-B5FF-4E1D-BB2F-45EDCB6B7BB8}" type="parTrans" cxnId="{DF51E127-A1CA-4FD5-A550-49C8594BF98F}">
      <dgm:prSet/>
      <dgm:spPr/>
      <dgm:t>
        <a:bodyPr/>
        <a:lstStyle/>
        <a:p>
          <a:endParaRPr kumimoji="1" lang="ja-JP" altLang="en-US"/>
        </a:p>
      </dgm:t>
    </dgm:pt>
    <dgm:pt modelId="{D2AE25C9-841A-4FFC-91FE-D990A3552C91}" type="sibTrans" cxnId="{DF51E127-A1CA-4FD5-A550-49C8594BF98F}">
      <dgm:prSet/>
      <dgm:spPr/>
      <dgm:t>
        <a:bodyPr/>
        <a:lstStyle/>
        <a:p>
          <a:endParaRPr kumimoji="1" lang="ja-JP" altLang="en-US"/>
        </a:p>
      </dgm:t>
    </dgm:pt>
    <dgm:pt modelId="{087367E7-A11B-463F-B946-6CCD45F18F77}">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A69AB579-8B0F-47AD-AC64-C5CF48313606}" type="parTrans" cxnId="{AC477FA3-6A3F-4B46-AAD7-D5EC5B9628E7}">
      <dgm:prSet/>
      <dgm:spPr/>
      <dgm:t>
        <a:bodyPr/>
        <a:lstStyle/>
        <a:p>
          <a:endParaRPr kumimoji="1" lang="ja-JP" altLang="en-US"/>
        </a:p>
      </dgm:t>
    </dgm:pt>
    <dgm:pt modelId="{DAB69B1A-D3C7-4460-8670-C7C97109DA9A}" type="sibTrans" cxnId="{AC477FA3-6A3F-4B46-AAD7-D5EC5B9628E7}">
      <dgm:prSet/>
      <dgm:spPr/>
      <dgm:t>
        <a:bodyPr/>
        <a:lstStyle/>
        <a:p>
          <a:endParaRPr kumimoji="1" lang="ja-JP" altLang="en-US"/>
        </a:p>
      </dgm:t>
    </dgm:pt>
    <dgm:pt modelId="{F69094BB-9CF6-47AC-8F0B-FDAEB2514DFC}">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出場選手団</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954572C-CCD5-453E-816B-A2FC64CFBF01}" type="parTrans" cxnId="{E6A2D6ED-ABA6-42F0-B339-409E552B29E1}">
      <dgm:prSet/>
      <dgm:spPr/>
      <dgm:t>
        <a:bodyPr/>
        <a:lstStyle/>
        <a:p>
          <a:endParaRPr kumimoji="1" lang="ja-JP" altLang="en-US"/>
        </a:p>
      </dgm:t>
    </dgm:pt>
    <dgm:pt modelId="{CEE5C6D1-A9F8-4FF4-B2FF-7249D8ADBCF8}" type="sibTrans" cxnId="{E6A2D6ED-ABA6-42F0-B339-409E552B29E1}">
      <dgm:prSet/>
      <dgm:spPr/>
      <dgm:t>
        <a:bodyPr/>
        <a:lstStyle/>
        <a:p>
          <a:endParaRPr kumimoji="1" lang="ja-JP" altLang="en-US"/>
        </a:p>
      </dgm:t>
    </dgm:pt>
    <dgm:pt modelId="{236B6081-BF28-4FC1-8423-1F8773FC56BE}">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83F620AA-1893-47C8-89BF-D79E124BC398}" type="parTrans" cxnId="{D8640B73-B84D-4600-9D18-42139733B7C3}">
      <dgm:prSet/>
      <dgm:spPr/>
      <dgm:t>
        <a:bodyPr/>
        <a:lstStyle/>
        <a:p>
          <a:endParaRPr kumimoji="1" lang="ja-JP" altLang="en-US"/>
        </a:p>
      </dgm:t>
    </dgm:pt>
    <dgm:pt modelId="{0EB74459-8E65-4D9C-9DC2-BD93798079B0}" type="sibTrans" cxnId="{D8640B73-B84D-4600-9D18-42139733B7C3}">
      <dgm:prSet/>
      <dgm:spPr/>
      <dgm:t>
        <a:bodyPr/>
        <a:lstStyle/>
        <a:p>
          <a:endParaRPr kumimoji="1" lang="ja-JP" altLang="en-US"/>
        </a:p>
      </dgm:t>
    </dgm:pt>
    <dgm:pt modelId="{CD4307E9-1932-47DE-A7C2-2492CB65256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選手詳細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52F4B8-53F0-4CE1-9EC7-DA45E1F8CA95}" type="parTrans" cxnId="{D2CA2710-891B-4124-8DA8-112A9FD20254}">
      <dgm:prSet/>
      <dgm:spPr/>
      <dgm:t>
        <a:bodyPr/>
        <a:lstStyle/>
        <a:p>
          <a:endParaRPr kumimoji="1" lang="ja-JP" altLang="en-US"/>
        </a:p>
      </dgm:t>
    </dgm:pt>
    <dgm:pt modelId="{6656B136-8368-4964-9B34-3851C276761D}" type="sibTrans" cxnId="{D2CA2710-891B-4124-8DA8-112A9FD20254}">
      <dgm:prSet/>
      <dgm:spPr/>
      <dgm:t>
        <a:bodyPr/>
        <a:lstStyle/>
        <a:p>
          <a:endParaRPr kumimoji="1" lang="ja-JP" altLang="en-US"/>
        </a:p>
      </dgm:t>
    </dgm:pt>
    <dgm:pt modelId="{988C189E-ABCB-4E91-9207-208836591F5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558AC836-8402-4E4B-B922-752F88E85A29}" type="parTrans" cxnId="{351FCDA0-D1A5-4BF0-AA05-352E2DF148D4}">
      <dgm:prSet/>
      <dgm:spPr/>
      <dgm:t>
        <a:bodyPr/>
        <a:lstStyle/>
        <a:p>
          <a:endParaRPr kumimoji="1" lang="ja-JP" altLang="en-US"/>
        </a:p>
      </dgm:t>
    </dgm:pt>
    <dgm:pt modelId="{2ABF397A-7D9C-4EAB-A8A4-09D0543B71C3}" type="sibTrans" cxnId="{351FCDA0-D1A5-4BF0-AA05-352E2DF148D4}">
      <dgm:prSet/>
      <dgm:spPr/>
      <dgm:t>
        <a:bodyPr/>
        <a:lstStyle/>
        <a:p>
          <a:endParaRPr kumimoji="1" lang="ja-JP" altLang="en-US"/>
        </a:p>
      </dgm:t>
    </dgm:pt>
    <dgm:pt modelId="{A7C3FF64-A4E5-4D79-98FC-AC89205E524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46AA21B7-BD54-4B79-9D07-CDB1B88AD8F1}" type="parTrans" cxnId="{74BABA2C-67EB-47D7-B10D-5B150CBDF540}">
      <dgm:prSet/>
      <dgm:spPr/>
      <dgm:t>
        <a:bodyPr/>
        <a:lstStyle/>
        <a:p>
          <a:endParaRPr kumimoji="1" lang="ja-JP" altLang="en-US"/>
        </a:p>
      </dgm:t>
    </dgm:pt>
    <dgm:pt modelId="{CD839E82-3FB1-4953-8663-3209AD7AA36B}" type="sibTrans" cxnId="{74BABA2C-67EB-47D7-B10D-5B150CBDF540}">
      <dgm:prSet/>
      <dgm:spPr/>
      <dgm:t>
        <a:bodyPr/>
        <a:lstStyle/>
        <a:p>
          <a:endParaRPr kumimoji="1" lang="ja-JP" altLang="en-US"/>
        </a:p>
      </dgm:t>
    </dgm:pt>
    <dgm:pt modelId="{DF630B49-42B8-4266-9899-78C181BC77CF}">
      <dgm:prSet custT="1"/>
      <dgm:spPr>
        <a:solidFill>
          <a:schemeClr val="accent3">
            <a:lumMod val="20000"/>
            <a:lumOff val="8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A861A886-4A26-4AFF-9B09-0876018FEE02}" type="parTrans" cxnId="{6D4F462A-E360-4C01-A04E-01BCA612E401}">
      <dgm:prSet/>
      <dgm:spPr/>
      <dgm:t>
        <a:bodyPr/>
        <a:lstStyle/>
        <a:p>
          <a:endParaRPr kumimoji="1" lang="ja-JP" altLang="en-US"/>
        </a:p>
      </dgm:t>
    </dgm:pt>
    <dgm:pt modelId="{3E529CEE-24FA-4F4F-8DA6-F0378D0E219E}" type="sibTrans" cxnId="{6D4F462A-E360-4C01-A04E-01BCA612E401}">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custLinFactNeighborY="-3818">
        <dgm:presLayoutVars>
          <dgm:chPref val="3"/>
        </dgm:presLayoutVars>
      </dgm:prSet>
      <dgm:spPr>
        <a:xfrm>
          <a:off x="5427201" y="70013"/>
          <a:ext cx="814600" cy="407300"/>
        </a:xfrm>
        <a:prstGeom prst="rect">
          <a:avLst/>
        </a:prstGeom>
      </dgm:spPr>
    </dgm:pt>
    <dgm:pt modelId="{5A130718-AA76-254B-8ED4-7540C40EF76F}" type="pres">
      <dgm:prSet presAssocID="{15896193-EEBE-D846-850F-659EA6441ECF}" presName="rootConnector1" presStyleLbl="node1" presStyleIdx="0" presStyleCnt="0"/>
      <dgm:spPr/>
    </dgm:pt>
    <dgm:pt modelId="{8343F2FC-5E80-9946-A9D3-16F1186077B6}" type="pres">
      <dgm:prSet presAssocID="{15896193-EEBE-D846-850F-659EA6441ECF}" presName="hierChild2" presStyleCnt="0"/>
      <dgm:spPr/>
    </dgm:pt>
    <dgm:pt modelId="{F007758C-7B25-4955-8C04-4835FF275852}" type="pres">
      <dgm:prSet presAssocID="{6BE4B939-06B2-4ABD-88D3-FF88C16DFBB1}" presName="Name37" presStyleLbl="parChTrans1D2" presStyleIdx="0" presStyleCnt="9"/>
      <dgm:spPr/>
    </dgm:pt>
    <dgm:pt modelId="{A7CA8553-3038-4830-A9D2-C31B71A343E9}" type="pres">
      <dgm:prSet presAssocID="{CEDDAE16-EA06-47CA-BFD4-BECA6315EEF8}" presName="hierRoot2" presStyleCnt="0">
        <dgm:presLayoutVars>
          <dgm:hierBranch val="init"/>
        </dgm:presLayoutVars>
      </dgm:prSet>
      <dgm:spPr/>
    </dgm:pt>
    <dgm:pt modelId="{50CE9289-2AD5-4DA7-B1BD-92996CE1BF5B}" type="pres">
      <dgm:prSet presAssocID="{CEDDAE16-EA06-47CA-BFD4-BECA6315EEF8}" presName="rootComposite" presStyleCnt="0"/>
      <dgm:spPr/>
    </dgm:pt>
    <dgm:pt modelId="{706A9B6E-1E56-4D50-8106-BE6B2A98F849}" type="pres">
      <dgm:prSet presAssocID="{CEDDAE16-EA06-47CA-BFD4-BECA6315EEF8}" presName="rootText" presStyleLbl="node2" presStyleIdx="0" presStyleCnt="9">
        <dgm:presLayoutVars>
          <dgm:chPref val="3"/>
        </dgm:presLayoutVars>
      </dgm:prSet>
      <dgm:spPr/>
    </dgm:pt>
    <dgm:pt modelId="{EC6F0085-30C5-4D5A-AAE7-EDF94917D49D}" type="pres">
      <dgm:prSet presAssocID="{CEDDAE16-EA06-47CA-BFD4-BECA6315EEF8}" presName="rootConnector" presStyleLbl="node2" presStyleIdx="0" presStyleCnt="9"/>
      <dgm:spPr/>
    </dgm:pt>
    <dgm:pt modelId="{2695F77A-4D79-48F4-A58E-08BC88D8416D}" type="pres">
      <dgm:prSet presAssocID="{CEDDAE16-EA06-47CA-BFD4-BECA6315EEF8}" presName="hierChild4" presStyleCnt="0"/>
      <dgm:spPr/>
    </dgm:pt>
    <dgm:pt modelId="{EFA61785-0CAA-46D1-BA35-26181FAA8136}" type="pres">
      <dgm:prSet presAssocID="{27063A37-9AF8-4BF8-ACB3-D1D7B7E63361}" presName="Name37" presStyleLbl="parChTrans1D3" presStyleIdx="0" presStyleCnt="8"/>
      <dgm:spPr/>
    </dgm:pt>
    <dgm:pt modelId="{25EAC0F7-5338-4C83-8A53-8B30FBD23A15}" type="pres">
      <dgm:prSet presAssocID="{981FBFB6-4E7F-41F4-913D-DA89B097B1C0}" presName="hierRoot2" presStyleCnt="0">
        <dgm:presLayoutVars>
          <dgm:hierBranch val="init"/>
        </dgm:presLayoutVars>
      </dgm:prSet>
      <dgm:spPr/>
    </dgm:pt>
    <dgm:pt modelId="{8D970F9F-3869-4C77-8608-85620F9EB9C3}" type="pres">
      <dgm:prSet presAssocID="{981FBFB6-4E7F-41F4-913D-DA89B097B1C0}" presName="rootComposite" presStyleCnt="0"/>
      <dgm:spPr/>
    </dgm:pt>
    <dgm:pt modelId="{82BEBC64-F78F-4F6E-B04D-739EF15C155A}" type="pres">
      <dgm:prSet presAssocID="{981FBFB6-4E7F-41F4-913D-DA89B097B1C0}" presName="rootText" presStyleLbl="node3" presStyleIdx="0" presStyleCnt="8">
        <dgm:presLayoutVars>
          <dgm:chPref val="3"/>
        </dgm:presLayoutVars>
      </dgm:prSet>
      <dgm:spPr/>
    </dgm:pt>
    <dgm:pt modelId="{80D92424-ADEF-4605-B68F-D48F95613AD0}" type="pres">
      <dgm:prSet presAssocID="{981FBFB6-4E7F-41F4-913D-DA89B097B1C0}" presName="rootConnector" presStyleLbl="node3" presStyleIdx="0" presStyleCnt="8"/>
      <dgm:spPr/>
    </dgm:pt>
    <dgm:pt modelId="{A5F2F0ED-A8FA-4CC8-A375-6B06E4AA6786}" type="pres">
      <dgm:prSet presAssocID="{981FBFB6-4E7F-41F4-913D-DA89B097B1C0}" presName="hierChild4" presStyleCnt="0"/>
      <dgm:spPr/>
    </dgm:pt>
    <dgm:pt modelId="{3212140E-1270-45E4-8A78-1B7DA281FACA}" type="pres">
      <dgm:prSet presAssocID="{981FBFB6-4E7F-41F4-913D-DA89B097B1C0}" presName="hierChild5" presStyleCnt="0"/>
      <dgm:spPr/>
    </dgm:pt>
    <dgm:pt modelId="{331BA7F8-54EC-4173-8A42-32D979C45B93}" type="pres">
      <dgm:prSet presAssocID="{CEDDAE16-EA06-47CA-BFD4-BECA6315EEF8}" presName="hierChild5" presStyleCnt="0"/>
      <dgm:spPr/>
    </dgm:pt>
    <dgm:pt modelId="{C7ED1010-4E7F-43BA-8B76-BDE64ADDBA7C}" type="pres">
      <dgm:prSet presAssocID="{631E2AC6-32CF-4CE7-A9EB-FF98942072F5}" presName="Name37" presStyleLbl="parChTrans1D2" presStyleIdx="1" presStyleCnt="9"/>
      <dgm:spPr/>
    </dgm:pt>
    <dgm:pt modelId="{C39425A3-6A45-4E7E-BAC1-111C077E027D}" type="pres">
      <dgm:prSet presAssocID="{A23F1963-CAA9-44B4-BC59-82BD410833B4}" presName="hierRoot2" presStyleCnt="0">
        <dgm:presLayoutVars>
          <dgm:hierBranch val="init"/>
        </dgm:presLayoutVars>
      </dgm:prSet>
      <dgm:spPr/>
    </dgm:pt>
    <dgm:pt modelId="{36B2CA95-58DC-4B8D-8D17-49E68E9B6B45}" type="pres">
      <dgm:prSet presAssocID="{A23F1963-CAA9-44B4-BC59-82BD410833B4}" presName="rootComposite" presStyleCnt="0"/>
      <dgm:spPr/>
    </dgm:pt>
    <dgm:pt modelId="{141E516A-F5E7-4201-87BD-A514574E329F}" type="pres">
      <dgm:prSet presAssocID="{A23F1963-CAA9-44B4-BC59-82BD410833B4}" presName="rootText" presStyleLbl="node2" presStyleIdx="1" presStyleCnt="9">
        <dgm:presLayoutVars>
          <dgm:chPref val="3"/>
        </dgm:presLayoutVars>
      </dgm:prSet>
      <dgm:spPr/>
    </dgm:pt>
    <dgm:pt modelId="{CC1C7D00-AC48-4D1B-9C13-0C5FA3732B9A}" type="pres">
      <dgm:prSet presAssocID="{A23F1963-CAA9-44B4-BC59-82BD410833B4}" presName="rootConnector" presStyleLbl="node2" presStyleIdx="1" presStyleCnt="9"/>
      <dgm:spPr/>
    </dgm:pt>
    <dgm:pt modelId="{7DD6457F-D1B3-48FA-A7A4-74C37D201EF4}" type="pres">
      <dgm:prSet presAssocID="{A23F1963-CAA9-44B4-BC59-82BD410833B4}" presName="hierChild4" presStyleCnt="0"/>
      <dgm:spPr/>
    </dgm:pt>
    <dgm:pt modelId="{CB02FA34-FC1B-43CB-9509-486B05AB1A45}" type="pres">
      <dgm:prSet presAssocID="{9617CEC3-7F4E-4EB9-8E71-46FEB444BBAE}" presName="Name37" presStyleLbl="parChTrans1D3" presStyleIdx="1" presStyleCnt="8"/>
      <dgm:spPr/>
    </dgm:pt>
    <dgm:pt modelId="{58189B01-F4C4-4791-AF04-271BCDF5BBC2}" type="pres">
      <dgm:prSet presAssocID="{31A2A3C8-5C66-4B29-8E14-3EA6912BB886}" presName="hierRoot2" presStyleCnt="0">
        <dgm:presLayoutVars>
          <dgm:hierBranch val="init"/>
        </dgm:presLayoutVars>
      </dgm:prSet>
      <dgm:spPr/>
    </dgm:pt>
    <dgm:pt modelId="{7C1EFD4F-5AEB-4264-B2D6-857C8127B507}" type="pres">
      <dgm:prSet presAssocID="{31A2A3C8-5C66-4B29-8E14-3EA6912BB886}" presName="rootComposite" presStyleCnt="0"/>
      <dgm:spPr/>
    </dgm:pt>
    <dgm:pt modelId="{179A3F36-5A09-4765-AD0B-B2630918513A}" type="pres">
      <dgm:prSet presAssocID="{31A2A3C8-5C66-4B29-8E14-3EA6912BB886}" presName="rootText" presStyleLbl="node3" presStyleIdx="1" presStyleCnt="8">
        <dgm:presLayoutVars>
          <dgm:chPref val="3"/>
        </dgm:presLayoutVars>
      </dgm:prSet>
      <dgm:spPr/>
    </dgm:pt>
    <dgm:pt modelId="{F2465271-9E99-4FB8-89B0-A202C61C4DCC}" type="pres">
      <dgm:prSet presAssocID="{31A2A3C8-5C66-4B29-8E14-3EA6912BB886}" presName="rootConnector" presStyleLbl="node3" presStyleIdx="1" presStyleCnt="8"/>
      <dgm:spPr/>
    </dgm:pt>
    <dgm:pt modelId="{BFFC76CE-9F8D-42D5-B697-10729DE98DD0}" type="pres">
      <dgm:prSet presAssocID="{31A2A3C8-5C66-4B29-8E14-3EA6912BB886}" presName="hierChild4" presStyleCnt="0"/>
      <dgm:spPr/>
    </dgm:pt>
    <dgm:pt modelId="{84AF5343-EB29-48F1-B8EA-D2BD81416123}" type="pres">
      <dgm:prSet presAssocID="{093B04D4-7E05-44B6-B552-552644C8B233}" presName="Name37" presStyleLbl="parChTrans1D4" presStyleIdx="0" presStyleCnt="4"/>
      <dgm:spPr/>
    </dgm:pt>
    <dgm:pt modelId="{428BAB01-297B-4479-A35D-90F1FF6CC370}" type="pres">
      <dgm:prSet presAssocID="{047A002A-CAC4-4F5A-9706-0EB6B7F308FE}" presName="hierRoot2" presStyleCnt="0">
        <dgm:presLayoutVars>
          <dgm:hierBranch val="init"/>
        </dgm:presLayoutVars>
      </dgm:prSet>
      <dgm:spPr/>
    </dgm:pt>
    <dgm:pt modelId="{CF52B951-6FE6-46DC-9DF6-FDCBB99187FA}" type="pres">
      <dgm:prSet presAssocID="{047A002A-CAC4-4F5A-9706-0EB6B7F308FE}" presName="rootComposite" presStyleCnt="0"/>
      <dgm:spPr/>
    </dgm:pt>
    <dgm:pt modelId="{C46E4AC2-00BC-42F9-823C-97B080E55016}" type="pres">
      <dgm:prSet presAssocID="{047A002A-CAC4-4F5A-9706-0EB6B7F308FE}" presName="rootText" presStyleLbl="node4" presStyleIdx="0" presStyleCnt="4">
        <dgm:presLayoutVars>
          <dgm:chPref val="3"/>
        </dgm:presLayoutVars>
      </dgm:prSet>
      <dgm:spPr/>
    </dgm:pt>
    <dgm:pt modelId="{8D457223-027C-4400-AA25-D9E732BDE8F5}" type="pres">
      <dgm:prSet presAssocID="{047A002A-CAC4-4F5A-9706-0EB6B7F308FE}" presName="rootConnector" presStyleLbl="node4" presStyleIdx="0" presStyleCnt="4"/>
      <dgm:spPr/>
    </dgm:pt>
    <dgm:pt modelId="{BFA19AF8-753F-4822-AFB0-BF204232BE6C}" type="pres">
      <dgm:prSet presAssocID="{047A002A-CAC4-4F5A-9706-0EB6B7F308FE}" presName="hierChild4" presStyleCnt="0"/>
      <dgm:spPr/>
    </dgm:pt>
    <dgm:pt modelId="{6A4603B7-CC70-4C49-A808-AAAB5B45B6BC}" type="pres">
      <dgm:prSet presAssocID="{047A002A-CAC4-4F5A-9706-0EB6B7F308FE}" presName="hierChild5" presStyleCnt="0"/>
      <dgm:spPr/>
    </dgm:pt>
    <dgm:pt modelId="{D9302951-BED6-4E6B-A73D-236C9DCFFE1F}" type="pres">
      <dgm:prSet presAssocID="{6206C8D3-D86A-4A49-B324-190ABC4D3903}" presName="Name37" presStyleLbl="parChTrans1D4" presStyleIdx="1" presStyleCnt="4"/>
      <dgm:spPr/>
    </dgm:pt>
    <dgm:pt modelId="{DC80E800-2768-42DD-B67C-D466FA6B688D}" type="pres">
      <dgm:prSet presAssocID="{99665C4E-4376-4715-B246-46D4547D7779}" presName="hierRoot2" presStyleCnt="0">
        <dgm:presLayoutVars>
          <dgm:hierBranch val="init"/>
        </dgm:presLayoutVars>
      </dgm:prSet>
      <dgm:spPr/>
    </dgm:pt>
    <dgm:pt modelId="{0A99974B-1500-4092-80FA-35EACF581A23}" type="pres">
      <dgm:prSet presAssocID="{99665C4E-4376-4715-B246-46D4547D7779}" presName="rootComposite" presStyleCnt="0"/>
      <dgm:spPr/>
    </dgm:pt>
    <dgm:pt modelId="{CE477214-351A-4B3A-A61D-D3D4A576D628}" type="pres">
      <dgm:prSet presAssocID="{99665C4E-4376-4715-B246-46D4547D7779}" presName="rootText" presStyleLbl="node4" presStyleIdx="1" presStyleCnt="4">
        <dgm:presLayoutVars>
          <dgm:chPref val="3"/>
        </dgm:presLayoutVars>
      </dgm:prSet>
      <dgm:spPr/>
    </dgm:pt>
    <dgm:pt modelId="{06EA5320-DF15-4738-B4C8-F0570D911E9D}" type="pres">
      <dgm:prSet presAssocID="{99665C4E-4376-4715-B246-46D4547D7779}" presName="rootConnector" presStyleLbl="node4" presStyleIdx="1" presStyleCnt="4"/>
      <dgm:spPr/>
    </dgm:pt>
    <dgm:pt modelId="{BEFDC946-F05C-451A-BD84-F83410BE1038}" type="pres">
      <dgm:prSet presAssocID="{99665C4E-4376-4715-B246-46D4547D7779}" presName="hierChild4" presStyleCnt="0"/>
      <dgm:spPr/>
    </dgm:pt>
    <dgm:pt modelId="{0954B86C-9749-44D9-946D-5842F7385528}" type="pres">
      <dgm:prSet presAssocID="{99665C4E-4376-4715-B246-46D4547D7779}" presName="hierChild5" presStyleCnt="0"/>
      <dgm:spPr/>
    </dgm:pt>
    <dgm:pt modelId="{E9327F1F-F7F1-4D76-8256-761F7A9B954B}" type="pres">
      <dgm:prSet presAssocID="{305894C5-C55A-4701-A3A1-A21068B33648}" presName="Name37" presStyleLbl="parChTrans1D4" presStyleIdx="2" presStyleCnt="4"/>
      <dgm:spPr/>
    </dgm:pt>
    <dgm:pt modelId="{959E2470-669A-4182-BC2E-77A71536A3C8}" type="pres">
      <dgm:prSet presAssocID="{9E090CFE-5345-443D-B104-3D42F766BB72}" presName="hierRoot2" presStyleCnt="0">
        <dgm:presLayoutVars>
          <dgm:hierBranch val="init"/>
        </dgm:presLayoutVars>
      </dgm:prSet>
      <dgm:spPr/>
    </dgm:pt>
    <dgm:pt modelId="{BCD70EC4-1B6C-4EC2-A456-4DBFAE31A5A7}" type="pres">
      <dgm:prSet presAssocID="{9E090CFE-5345-443D-B104-3D42F766BB72}" presName="rootComposite" presStyleCnt="0"/>
      <dgm:spPr/>
    </dgm:pt>
    <dgm:pt modelId="{844903F0-5071-4344-BCD3-0414AF3C0385}" type="pres">
      <dgm:prSet presAssocID="{9E090CFE-5345-443D-B104-3D42F766BB72}" presName="rootText" presStyleLbl="node4" presStyleIdx="2" presStyleCnt="4">
        <dgm:presLayoutVars>
          <dgm:chPref val="3"/>
        </dgm:presLayoutVars>
      </dgm:prSet>
      <dgm:spPr/>
    </dgm:pt>
    <dgm:pt modelId="{3F5A21A5-11AD-42EA-8A48-86E1B99E2D2A}" type="pres">
      <dgm:prSet presAssocID="{9E090CFE-5345-443D-B104-3D42F766BB72}" presName="rootConnector" presStyleLbl="node4" presStyleIdx="2" presStyleCnt="4"/>
      <dgm:spPr/>
    </dgm:pt>
    <dgm:pt modelId="{9305D903-379D-438B-9E06-BAA209B2F921}" type="pres">
      <dgm:prSet presAssocID="{9E090CFE-5345-443D-B104-3D42F766BB72}" presName="hierChild4" presStyleCnt="0"/>
      <dgm:spPr/>
    </dgm:pt>
    <dgm:pt modelId="{F6F46A8D-FDD9-4315-AAE5-D45F03F75FF6}" type="pres">
      <dgm:prSet presAssocID="{9E090CFE-5345-443D-B104-3D42F766BB72}" presName="hierChild5" presStyleCnt="0"/>
      <dgm:spPr/>
    </dgm:pt>
    <dgm:pt modelId="{E5B893AF-D7EF-4580-A55F-E0DA1AA02B45}" type="pres">
      <dgm:prSet presAssocID="{31A2A3C8-5C66-4B29-8E14-3EA6912BB886}" presName="hierChild5" presStyleCnt="0"/>
      <dgm:spPr/>
    </dgm:pt>
    <dgm:pt modelId="{B71F4B9D-CA1E-4C33-8685-8522144903E6}" type="pres">
      <dgm:prSet presAssocID="{A23F1963-CAA9-44B4-BC59-82BD410833B4}" presName="hierChild5" presStyleCnt="0"/>
      <dgm:spPr/>
    </dgm:pt>
    <dgm:pt modelId="{0A1532A3-C87F-450C-8F44-90A53D8B2E6A}" type="pres">
      <dgm:prSet presAssocID="{91DEEC51-6B6C-428E-9889-9D7D3201CE14}" presName="Name37" presStyleLbl="parChTrans1D2" presStyleIdx="2" presStyleCnt="9"/>
      <dgm:spPr/>
    </dgm:pt>
    <dgm:pt modelId="{3A28FE37-B7F5-4017-96F5-27B7D9BAF758}" type="pres">
      <dgm:prSet presAssocID="{552289E7-8CBC-44C3-88F3-B367E3D215F5}" presName="hierRoot2" presStyleCnt="0">
        <dgm:presLayoutVars>
          <dgm:hierBranch val="init"/>
        </dgm:presLayoutVars>
      </dgm:prSet>
      <dgm:spPr/>
    </dgm:pt>
    <dgm:pt modelId="{F3D1E682-EBD9-44AE-85CD-36756908B686}" type="pres">
      <dgm:prSet presAssocID="{552289E7-8CBC-44C3-88F3-B367E3D215F5}" presName="rootComposite" presStyleCnt="0"/>
      <dgm:spPr/>
    </dgm:pt>
    <dgm:pt modelId="{E0BDBF55-0533-459E-81C6-72FFBB7CF268}" type="pres">
      <dgm:prSet presAssocID="{552289E7-8CBC-44C3-88F3-B367E3D215F5}" presName="rootText" presStyleLbl="node2" presStyleIdx="2" presStyleCnt="9">
        <dgm:presLayoutVars>
          <dgm:chPref val="3"/>
        </dgm:presLayoutVars>
      </dgm:prSet>
      <dgm:spPr/>
    </dgm:pt>
    <dgm:pt modelId="{92906959-29AE-4D8A-BED4-3F5173C0677C}" type="pres">
      <dgm:prSet presAssocID="{552289E7-8CBC-44C3-88F3-B367E3D215F5}" presName="rootConnector" presStyleLbl="node2" presStyleIdx="2" presStyleCnt="9"/>
      <dgm:spPr/>
    </dgm:pt>
    <dgm:pt modelId="{E5F9D4AF-3029-4096-97A5-D7B47D145AC3}" type="pres">
      <dgm:prSet presAssocID="{552289E7-8CBC-44C3-88F3-B367E3D215F5}" presName="hierChild4" presStyleCnt="0"/>
      <dgm:spPr/>
    </dgm:pt>
    <dgm:pt modelId="{3606E4A4-F409-4BE9-9798-FF801DD6D17E}" type="pres">
      <dgm:prSet presAssocID="{A861A886-4A26-4AFF-9B09-0876018FEE02}" presName="Name37" presStyleLbl="parChTrans1D3" presStyleIdx="2" presStyleCnt="8"/>
      <dgm:spPr/>
    </dgm:pt>
    <dgm:pt modelId="{172CC450-4913-470B-A18F-649422299AA5}" type="pres">
      <dgm:prSet presAssocID="{DF630B49-42B8-4266-9899-78C181BC77CF}" presName="hierRoot2" presStyleCnt="0">
        <dgm:presLayoutVars>
          <dgm:hierBranch val="init"/>
        </dgm:presLayoutVars>
      </dgm:prSet>
      <dgm:spPr/>
    </dgm:pt>
    <dgm:pt modelId="{7D437626-30E8-45FA-8990-572BC3A8F819}" type="pres">
      <dgm:prSet presAssocID="{DF630B49-42B8-4266-9899-78C181BC77CF}" presName="rootComposite" presStyleCnt="0"/>
      <dgm:spPr/>
    </dgm:pt>
    <dgm:pt modelId="{56C44533-7393-4729-BCF2-DC3E17D3FB5B}" type="pres">
      <dgm:prSet presAssocID="{DF630B49-42B8-4266-9899-78C181BC77CF}" presName="rootText" presStyleLbl="node3" presStyleIdx="2" presStyleCnt="8">
        <dgm:presLayoutVars>
          <dgm:chPref val="3"/>
        </dgm:presLayoutVars>
      </dgm:prSet>
      <dgm:spPr/>
    </dgm:pt>
    <dgm:pt modelId="{A17D64A9-AE9B-4E47-AF21-D8CB9ED5373D}" type="pres">
      <dgm:prSet presAssocID="{DF630B49-42B8-4266-9899-78C181BC77CF}" presName="rootConnector" presStyleLbl="node3" presStyleIdx="2" presStyleCnt="8"/>
      <dgm:spPr/>
    </dgm:pt>
    <dgm:pt modelId="{705BBCF8-B0C6-458B-B0B4-7D2C2C13EA9D}" type="pres">
      <dgm:prSet presAssocID="{DF630B49-42B8-4266-9899-78C181BC77CF}" presName="hierChild4" presStyleCnt="0"/>
      <dgm:spPr/>
    </dgm:pt>
    <dgm:pt modelId="{12397A2A-62E2-47F2-8EB0-254C062D3056}" type="pres">
      <dgm:prSet presAssocID="{DF630B49-42B8-4266-9899-78C181BC77CF}" presName="hierChild5" presStyleCnt="0"/>
      <dgm:spPr/>
    </dgm:pt>
    <dgm:pt modelId="{E5018EC6-64D6-4584-B355-E93FB29841D8}" type="pres">
      <dgm:prSet presAssocID="{552289E7-8CBC-44C3-88F3-B367E3D215F5}" presName="hierChild5" presStyleCnt="0"/>
      <dgm:spPr/>
    </dgm:pt>
    <dgm:pt modelId="{3CD6B9D9-828C-4D68-BF48-2ABD33F62561}" type="pres">
      <dgm:prSet presAssocID="{03EA854C-B5FF-4E1D-BB2F-45EDCB6B7BB8}" presName="Name37" presStyleLbl="parChTrans1D2" presStyleIdx="3" presStyleCnt="9"/>
      <dgm:spPr/>
    </dgm:pt>
    <dgm:pt modelId="{17D83B88-2D21-44EB-B9C9-E04F4AEF6639}" type="pres">
      <dgm:prSet presAssocID="{88196CA6-2C0B-43CC-AD69-81C766A0A105}" presName="hierRoot2" presStyleCnt="0">
        <dgm:presLayoutVars>
          <dgm:hierBranch val="init"/>
        </dgm:presLayoutVars>
      </dgm:prSet>
      <dgm:spPr/>
    </dgm:pt>
    <dgm:pt modelId="{4341616E-F1CE-4645-A3CC-D4E4183CA33F}" type="pres">
      <dgm:prSet presAssocID="{88196CA6-2C0B-43CC-AD69-81C766A0A105}" presName="rootComposite" presStyleCnt="0"/>
      <dgm:spPr/>
    </dgm:pt>
    <dgm:pt modelId="{193E3D87-D49F-4AA9-8238-4B27C5A84AC6}" type="pres">
      <dgm:prSet presAssocID="{88196CA6-2C0B-43CC-AD69-81C766A0A105}" presName="rootText" presStyleLbl="node2" presStyleIdx="3" presStyleCnt="9">
        <dgm:presLayoutVars>
          <dgm:chPref val="3"/>
        </dgm:presLayoutVars>
      </dgm:prSet>
      <dgm:spPr/>
    </dgm:pt>
    <dgm:pt modelId="{F8470D6A-DE65-47B8-AE16-2E5CDE867800}" type="pres">
      <dgm:prSet presAssocID="{88196CA6-2C0B-43CC-AD69-81C766A0A105}" presName="rootConnector" presStyleLbl="node2" presStyleIdx="3" presStyleCnt="9"/>
      <dgm:spPr/>
    </dgm:pt>
    <dgm:pt modelId="{837C85CB-F173-45DC-A121-2BC303982237}" type="pres">
      <dgm:prSet presAssocID="{88196CA6-2C0B-43CC-AD69-81C766A0A105}" presName="hierChild4" presStyleCnt="0"/>
      <dgm:spPr/>
    </dgm:pt>
    <dgm:pt modelId="{1F064AE0-5383-41AF-9A2A-81E5146E0C5C}" type="pres">
      <dgm:prSet presAssocID="{16FEE13B-6AEF-43DE-8A57-5E9B03E17501}" presName="Name37" presStyleLbl="parChTrans1D3" presStyleIdx="3" presStyleCnt="8"/>
      <dgm:spPr/>
    </dgm:pt>
    <dgm:pt modelId="{5D3B87A5-7BE3-4B77-878D-B009DB9283C3}" type="pres">
      <dgm:prSet presAssocID="{CA86C05C-0796-402C-B2CE-612158E35F66}" presName="hierRoot2" presStyleCnt="0">
        <dgm:presLayoutVars>
          <dgm:hierBranch val="init"/>
        </dgm:presLayoutVars>
      </dgm:prSet>
      <dgm:spPr/>
    </dgm:pt>
    <dgm:pt modelId="{FA0C5C2D-2E84-4C4C-BFD0-D499AC18A1B9}" type="pres">
      <dgm:prSet presAssocID="{CA86C05C-0796-402C-B2CE-612158E35F66}" presName="rootComposite" presStyleCnt="0"/>
      <dgm:spPr/>
    </dgm:pt>
    <dgm:pt modelId="{E485209F-C575-47D0-AB75-DDC7E2CC9263}" type="pres">
      <dgm:prSet presAssocID="{CA86C05C-0796-402C-B2CE-612158E35F66}" presName="rootText" presStyleLbl="node3" presStyleIdx="3" presStyleCnt="8">
        <dgm:presLayoutVars>
          <dgm:chPref val="3"/>
        </dgm:presLayoutVars>
      </dgm:prSet>
      <dgm:spPr/>
    </dgm:pt>
    <dgm:pt modelId="{83A179D5-0340-49DE-B841-BC7156DAAA0A}" type="pres">
      <dgm:prSet presAssocID="{CA86C05C-0796-402C-B2CE-612158E35F66}" presName="rootConnector" presStyleLbl="node3" presStyleIdx="3" presStyleCnt="8"/>
      <dgm:spPr/>
    </dgm:pt>
    <dgm:pt modelId="{7030C97B-F466-434E-9BC7-6ADD1321788A}" type="pres">
      <dgm:prSet presAssocID="{CA86C05C-0796-402C-B2CE-612158E35F66}" presName="hierChild4" presStyleCnt="0"/>
      <dgm:spPr/>
    </dgm:pt>
    <dgm:pt modelId="{61EBF786-E190-4F6E-B1D6-62B3CD5D6A12}" type="pres">
      <dgm:prSet presAssocID="{CA86C05C-0796-402C-B2CE-612158E35F66}" presName="hierChild5" presStyleCnt="0"/>
      <dgm:spPr/>
    </dgm:pt>
    <dgm:pt modelId="{1CB20182-322F-4E16-BF6A-0F330CA1CF74}" type="pres">
      <dgm:prSet presAssocID="{88196CA6-2C0B-43CC-AD69-81C766A0A105}" presName="hierChild5" presStyleCnt="0"/>
      <dgm:spPr/>
    </dgm:pt>
    <dgm:pt modelId="{C59A55BD-0071-4C82-99C4-63A6396977F9}" type="pres">
      <dgm:prSet presAssocID="{F4FBD4FC-F064-4BB9-82EF-BEE4A10EEC3D}" presName="Name37" presStyleLbl="parChTrans1D2" presStyleIdx="4" presStyleCnt="9"/>
      <dgm:spPr/>
    </dgm:pt>
    <dgm:pt modelId="{58C1C11B-300C-43AF-A3AB-E275A4559360}" type="pres">
      <dgm:prSet presAssocID="{11C188E1-DEFD-4DA3-A64C-806DFEC77DA8}" presName="hierRoot2" presStyleCnt="0">
        <dgm:presLayoutVars>
          <dgm:hierBranch val="init"/>
        </dgm:presLayoutVars>
      </dgm:prSet>
      <dgm:spPr/>
    </dgm:pt>
    <dgm:pt modelId="{E40B32A5-9425-4A8F-BEBE-DA9A24EDB391}" type="pres">
      <dgm:prSet presAssocID="{11C188E1-DEFD-4DA3-A64C-806DFEC77DA8}" presName="rootComposite" presStyleCnt="0"/>
      <dgm:spPr/>
    </dgm:pt>
    <dgm:pt modelId="{AAF4E7F3-7E67-4139-8C6B-B37D0497ACC5}" type="pres">
      <dgm:prSet presAssocID="{11C188E1-DEFD-4DA3-A64C-806DFEC77DA8}" presName="rootText" presStyleLbl="node2" presStyleIdx="4" presStyleCnt="9">
        <dgm:presLayoutVars>
          <dgm:chPref val="3"/>
        </dgm:presLayoutVars>
      </dgm:prSet>
      <dgm:spPr/>
    </dgm:pt>
    <dgm:pt modelId="{09878DB9-92CC-491E-ADE6-59EE3EEE6D9C}" type="pres">
      <dgm:prSet presAssocID="{11C188E1-DEFD-4DA3-A64C-806DFEC77DA8}" presName="rootConnector" presStyleLbl="node2" presStyleIdx="4" presStyleCnt="9"/>
      <dgm:spPr/>
    </dgm:pt>
    <dgm:pt modelId="{A899C6F9-87DA-4AD5-A211-0D8625163027}" type="pres">
      <dgm:prSet presAssocID="{11C188E1-DEFD-4DA3-A64C-806DFEC77DA8}" presName="hierChild4" presStyleCnt="0"/>
      <dgm:spPr/>
    </dgm:pt>
    <dgm:pt modelId="{0DABA4A7-F279-483E-A08F-436B56E59879}" type="pres">
      <dgm:prSet presAssocID="{370E1D32-3072-4CC7-93F8-69F9F60CCC8C}" presName="Name37" presStyleLbl="parChTrans1D3" presStyleIdx="4" presStyleCnt="8"/>
      <dgm:spPr/>
    </dgm:pt>
    <dgm:pt modelId="{3A15524C-1CD2-46EE-AB6F-FC94315DC855}" type="pres">
      <dgm:prSet presAssocID="{41B67A22-7131-4D42-BCCF-3FD985F127B0}" presName="hierRoot2" presStyleCnt="0">
        <dgm:presLayoutVars>
          <dgm:hierBranch val="init"/>
        </dgm:presLayoutVars>
      </dgm:prSet>
      <dgm:spPr/>
    </dgm:pt>
    <dgm:pt modelId="{85A2E926-7403-4A80-BDB8-1425331AE5F9}" type="pres">
      <dgm:prSet presAssocID="{41B67A22-7131-4D42-BCCF-3FD985F127B0}" presName="rootComposite" presStyleCnt="0"/>
      <dgm:spPr/>
    </dgm:pt>
    <dgm:pt modelId="{03BB23EB-B205-4B11-8067-164F4BC176DF}" type="pres">
      <dgm:prSet presAssocID="{41B67A22-7131-4D42-BCCF-3FD985F127B0}" presName="rootText" presStyleLbl="node3" presStyleIdx="4" presStyleCnt="8">
        <dgm:presLayoutVars>
          <dgm:chPref val="3"/>
        </dgm:presLayoutVars>
      </dgm:prSet>
      <dgm:spPr/>
    </dgm:pt>
    <dgm:pt modelId="{CCA99723-E8F5-4033-9EC7-7CD546E9334F}" type="pres">
      <dgm:prSet presAssocID="{41B67A22-7131-4D42-BCCF-3FD985F127B0}" presName="rootConnector" presStyleLbl="node3" presStyleIdx="4" presStyleCnt="8"/>
      <dgm:spPr/>
    </dgm:pt>
    <dgm:pt modelId="{FE0F488E-7210-49C2-AD56-72A3833E5F49}" type="pres">
      <dgm:prSet presAssocID="{41B67A22-7131-4D42-BCCF-3FD985F127B0}" presName="hierChild4" presStyleCnt="0"/>
      <dgm:spPr/>
    </dgm:pt>
    <dgm:pt modelId="{811140FF-1405-4EBB-A444-F1F1E0B1369F}" type="pres">
      <dgm:prSet presAssocID="{41B67A22-7131-4D42-BCCF-3FD985F127B0}" presName="hierChild5" presStyleCnt="0"/>
      <dgm:spPr/>
    </dgm:pt>
    <dgm:pt modelId="{7C894FF9-A8D4-4DD7-A28B-611084E4BB02}" type="pres">
      <dgm:prSet presAssocID="{11C188E1-DEFD-4DA3-A64C-806DFEC77DA8}" presName="hierChild5" presStyleCnt="0"/>
      <dgm:spPr/>
    </dgm:pt>
    <dgm:pt modelId="{9E4B5D2C-2A9E-4C7A-89D7-CA8C89C18559}" type="pres">
      <dgm:prSet presAssocID="{9C7105A9-95E7-481E-A445-057DD2478714}" presName="Name37" presStyleLbl="parChTrans1D2" presStyleIdx="5" presStyleCnt="9"/>
      <dgm:spPr/>
    </dgm:pt>
    <dgm:pt modelId="{5ADE1563-2065-4996-9CBB-2D2E446911ED}" type="pres">
      <dgm:prSet presAssocID="{ECAB48E7-6B59-4D0F-8E3A-419C5D263D83}" presName="hierRoot2" presStyleCnt="0">
        <dgm:presLayoutVars>
          <dgm:hierBranch val="init"/>
        </dgm:presLayoutVars>
      </dgm:prSet>
      <dgm:spPr/>
    </dgm:pt>
    <dgm:pt modelId="{0A5A5E27-E4F2-4EA1-AAFE-344F4F1F8FCA}" type="pres">
      <dgm:prSet presAssocID="{ECAB48E7-6B59-4D0F-8E3A-419C5D263D83}" presName="rootComposite" presStyleCnt="0"/>
      <dgm:spPr/>
    </dgm:pt>
    <dgm:pt modelId="{52E6A59B-82E5-4AF7-AE12-7F0A5DE4AE06}" type="pres">
      <dgm:prSet presAssocID="{ECAB48E7-6B59-4D0F-8E3A-419C5D263D83}" presName="rootText" presStyleLbl="node2" presStyleIdx="5" presStyleCnt="9">
        <dgm:presLayoutVars>
          <dgm:chPref val="3"/>
        </dgm:presLayoutVars>
      </dgm:prSet>
      <dgm:spPr/>
    </dgm:pt>
    <dgm:pt modelId="{E7E13FC4-626A-44DF-910F-26907B83B658}" type="pres">
      <dgm:prSet presAssocID="{ECAB48E7-6B59-4D0F-8E3A-419C5D263D83}" presName="rootConnector" presStyleLbl="node2" presStyleIdx="5" presStyleCnt="9"/>
      <dgm:spPr/>
    </dgm:pt>
    <dgm:pt modelId="{431D8633-BFE3-4130-9C5C-9F745C0C9A25}" type="pres">
      <dgm:prSet presAssocID="{ECAB48E7-6B59-4D0F-8E3A-419C5D263D83}" presName="hierChild4" presStyleCnt="0"/>
      <dgm:spPr/>
    </dgm:pt>
    <dgm:pt modelId="{6C2EBE26-91BA-4E3A-A103-109129390AAD}" type="pres">
      <dgm:prSet presAssocID="{A69AB579-8B0F-47AD-AC64-C5CF48313606}" presName="Name37" presStyleLbl="parChTrans1D3" presStyleIdx="5" presStyleCnt="8"/>
      <dgm:spPr/>
    </dgm:pt>
    <dgm:pt modelId="{D54C6E67-77A9-4F40-8475-BEE063286292}" type="pres">
      <dgm:prSet presAssocID="{087367E7-A11B-463F-B946-6CCD45F18F77}" presName="hierRoot2" presStyleCnt="0">
        <dgm:presLayoutVars>
          <dgm:hierBranch val="init"/>
        </dgm:presLayoutVars>
      </dgm:prSet>
      <dgm:spPr/>
    </dgm:pt>
    <dgm:pt modelId="{941A953C-7568-41B6-BE4B-058602F7906C}" type="pres">
      <dgm:prSet presAssocID="{087367E7-A11B-463F-B946-6CCD45F18F77}" presName="rootComposite" presStyleCnt="0"/>
      <dgm:spPr/>
    </dgm:pt>
    <dgm:pt modelId="{273A23B7-9B53-420A-9EB8-5492FDA1ABE2}" type="pres">
      <dgm:prSet presAssocID="{087367E7-A11B-463F-B946-6CCD45F18F77}" presName="rootText" presStyleLbl="node3" presStyleIdx="5" presStyleCnt="8">
        <dgm:presLayoutVars>
          <dgm:chPref val="3"/>
        </dgm:presLayoutVars>
      </dgm:prSet>
      <dgm:spPr/>
    </dgm:pt>
    <dgm:pt modelId="{2829D10E-E234-4D4F-A7FA-8A048F22F8E6}" type="pres">
      <dgm:prSet presAssocID="{087367E7-A11B-463F-B946-6CCD45F18F77}" presName="rootConnector" presStyleLbl="node3" presStyleIdx="5" presStyleCnt="8"/>
      <dgm:spPr/>
    </dgm:pt>
    <dgm:pt modelId="{E974ECA3-72C8-4F15-9F53-BAD922DABF01}" type="pres">
      <dgm:prSet presAssocID="{087367E7-A11B-463F-B946-6CCD45F18F77}" presName="hierChild4" presStyleCnt="0"/>
      <dgm:spPr/>
    </dgm:pt>
    <dgm:pt modelId="{BEFB7930-CA32-4BF5-884C-54CB76B9EBC1}" type="pres">
      <dgm:prSet presAssocID="{087367E7-A11B-463F-B946-6CCD45F18F77}" presName="hierChild5" presStyleCnt="0"/>
      <dgm:spPr/>
    </dgm:pt>
    <dgm:pt modelId="{739095E2-B01A-41B0-B736-38B69872A624}" type="pres">
      <dgm:prSet presAssocID="{ECAB48E7-6B59-4D0F-8E3A-419C5D263D83}" presName="hierChild5" presStyleCnt="0"/>
      <dgm:spPr/>
    </dgm:pt>
    <dgm:pt modelId="{2BCCE284-D58C-4AD4-97B1-C226DB2433A5}" type="pres">
      <dgm:prSet presAssocID="{9954572C-CCD5-453E-816B-A2FC64CFBF01}" presName="Name37" presStyleLbl="parChTrans1D2" presStyleIdx="6" presStyleCnt="9"/>
      <dgm:spPr/>
    </dgm:pt>
    <dgm:pt modelId="{BC5022C7-0276-4C2B-8B47-8DD45F3171B6}" type="pres">
      <dgm:prSet presAssocID="{F69094BB-9CF6-47AC-8F0B-FDAEB2514DFC}" presName="hierRoot2" presStyleCnt="0">
        <dgm:presLayoutVars>
          <dgm:hierBranch val="init"/>
        </dgm:presLayoutVars>
      </dgm:prSet>
      <dgm:spPr/>
    </dgm:pt>
    <dgm:pt modelId="{5EF0F084-16CE-4E60-A7A8-841397EE5929}" type="pres">
      <dgm:prSet presAssocID="{F69094BB-9CF6-47AC-8F0B-FDAEB2514DFC}" presName="rootComposite" presStyleCnt="0"/>
      <dgm:spPr/>
    </dgm:pt>
    <dgm:pt modelId="{549F80EF-C1E1-44EF-9868-13079750C509}" type="pres">
      <dgm:prSet presAssocID="{F69094BB-9CF6-47AC-8F0B-FDAEB2514DFC}" presName="rootText" presStyleLbl="node2" presStyleIdx="6" presStyleCnt="9">
        <dgm:presLayoutVars>
          <dgm:chPref val="3"/>
        </dgm:presLayoutVars>
      </dgm:prSet>
      <dgm:spPr/>
    </dgm:pt>
    <dgm:pt modelId="{4AEE89D3-C619-4624-AFFE-45EBECA394C4}" type="pres">
      <dgm:prSet presAssocID="{F69094BB-9CF6-47AC-8F0B-FDAEB2514DFC}" presName="rootConnector" presStyleLbl="node2" presStyleIdx="6" presStyleCnt="9"/>
      <dgm:spPr/>
    </dgm:pt>
    <dgm:pt modelId="{E5EEC420-C75F-41E6-9C7C-22AC1D2C216B}" type="pres">
      <dgm:prSet presAssocID="{F69094BB-9CF6-47AC-8F0B-FDAEB2514DFC}" presName="hierChild4" presStyleCnt="0"/>
      <dgm:spPr/>
    </dgm:pt>
    <dgm:pt modelId="{2CC7D213-3D3A-46F1-8724-3FA0709EE914}" type="pres">
      <dgm:prSet presAssocID="{83F620AA-1893-47C8-89BF-D79E124BC398}" presName="Name37" presStyleLbl="parChTrans1D3" presStyleIdx="6" presStyleCnt="8"/>
      <dgm:spPr/>
    </dgm:pt>
    <dgm:pt modelId="{C23313C8-9669-4FE2-BAF4-8D2C980340F2}" type="pres">
      <dgm:prSet presAssocID="{236B6081-BF28-4FC1-8423-1F8773FC56BE}" presName="hierRoot2" presStyleCnt="0">
        <dgm:presLayoutVars>
          <dgm:hierBranch val="init"/>
        </dgm:presLayoutVars>
      </dgm:prSet>
      <dgm:spPr/>
    </dgm:pt>
    <dgm:pt modelId="{34036046-414C-4BD4-8ECE-CEA8E3542F0F}" type="pres">
      <dgm:prSet presAssocID="{236B6081-BF28-4FC1-8423-1F8773FC56BE}" presName="rootComposite" presStyleCnt="0"/>
      <dgm:spPr/>
    </dgm:pt>
    <dgm:pt modelId="{5EC397FE-E85F-46E4-A43C-167024D84D21}" type="pres">
      <dgm:prSet presAssocID="{236B6081-BF28-4FC1-8423-1F8773FC56BE}" presName="rootText" presStyleLbl="node3" presStyleIdx="6" presStyleCnt="8">
        <dgm:presLayoutVars>
          <dgm:chPref val="3"/>
        </dgm:presLayoutVars>
      </dgm:prSet>
      <dgm:spPr/>
    </dgm:pt>
    <dgm:pt modelId="{C2383490-C4AA-41C4-8AD1-7C2812DA04EB}" type="pres">
      <dgm:prSet presAssocID="{236B6081-BF28-4FC1-8423-1F8773FC56BE}" presName="rootConnector" presStyleLbl="node3" presStyleIdx="6" presStyleCnt="8"/>
      <dgm:spPr/>
    </dgm:pt>
    <dgm:pt modelId="{C04CE2DE-EC1A-47C9-B0FF-45A30BC13DE3}" type="pres">
      <dgm:prSet presAssocID="{236B6081-BF28-4FC1-8423-1F8773FC56BE}" presName="hierChild4" presStyleCnt="0"/>
      <dgm:spPr/>
    </dgm:pt>
    <dgm:pt modelId="{E6470FDC-8ACF-46B5-9808-B2CB7354B560}" type="pres">
      <dgm:prSet presAssocID="{7752F4B8-53F0-4CE1-9EC7-DA45E1F8CA95}" presName="Name37" presStyleLbl="parChTrans1D4" presStyleIdx="3" presStyleCnt="4"/>
      <dgm:spPr/>
    </dgm:pt>
    <dgm:pt modelId="{3EA77552-5ACB-45AE-8FD1-F7761FC62600}" type="pres">
      <dgm:prSet presAssocID="{CD4307E9-1932-47DE-A7C2-2492CB652562}" presName="hierRoot2" presStyleCnt="0">
        <dgm:presLayoutVars>
          <dgm:hierBranch val="init"/>
        </dgm:presLayoutVars>
      </dgm:prSet>
      <dgm:spPr/>
    </dgm:pt>
    <dgm:pt modelId="{DFC64E4A-D7F3-44BD-8C31-253D74F85A14}" type="pres">
      <dgm:prSet presAssocID="{CD4307E9-1932-47DE-A7C2-2492CB652562}" presName="rootComposite" presStyleCnt="0"/>
      <dgm:spPr/>
    </dgm:pt>
    <dgm:pt modelId="{9A52AF0A-2416-4362-96CB-9CF4746DA901}" type="pres">
      <dgm:prSet presAssocID="{CD4307E9-1932-47DE-A7C2-2492CB652562}" presName="rootText" presStyleLbl="node4" presStyleIdx="3" presStyleCnt="4">
        <dgm:presLayoutVars>
          <dgm:chPref val="3"/>
        </dgm:presLayoutVars>
      </dgm:prSet>
      <dgm:spPr/>
    </dgm:pt>
    <dgm:pt modelId="{AEC8DD68-859E-4385-BD38-9EA53EAF9DD1}" type="pres">
      <dgm:prSet presAssocID="{CD4307E9-1932-47DE-A7C2-2492CB652562}" presName="rootConnector" presStyleLbl="node4" presStyleIdx="3" presStyleCnt="4"/>
      <dgm:spPr/>
    </dgm:pt>
    <dgm:pt modelId="{11AAC03B-E00E-471F-BD5D-5248D9D8634F}" type="pres">
      <dgm:prSet presAssocID="{CD4307E9-1932-47DE-A7C2-2492CB652562}" presName="hierChild4" presStyleCnt="0"/>
      <dgm:spPr/>
    </dgm:pt>
    <dgm:pt modelId="{280D389C-7774-4CE6-8D68-4975203768CA}" type="pres">
      <dgm:prSet presAssocID="{CD4307E9-1932-47DE-A7C2-2492CB652562}" presName="hierChild5" presStyleCnt="0"/>
      <dgm:spPr/>
    </dgm:pt>
    <dgm:pt modelId="{620CE283-5F83-4A2F-82D6-D61BA1EF820A}" type="pres">
      <dgm:prSet presAssocID="{236B6081-BF28-4FC1-8423-1F8773FC56BE}" presName="hierChild5" presStyleCnt="0"/>
      <dgm:spPr/>
    </dgm:pt>
    <dgm:pt modelId="{DC57180A-ED91-40FA-8E98-76F967CBC538}" type="pres">
      <dgm:prSet presAssocID="{F69094BB-9CF6-47AC-8F0B-FDAEB2514DFC}" presName="hierChild5" presStyleCnt="0"/>
      <dgm:spPr/>
    </dgm:pt>
    <dgm:pt modelId="{D5B0EA0C-909B-4A7E-99E6-6213ADEBBEDB}" type="pres">
      <dgm:prSet presAssocID="{558AC836-8402-4E4B-B922-752F88E85A29}" presName="Name37" presStyleLbl="parChTrans1D2" presStyleIdx="7" presStyleCnt="9"/>
      <dgm:spPr/>
    </dgm:pt>
    <dgm:pt modelId="{CB4CD2D8-7509-45E0-A678-9F972ABE5177}" type="pres">
      <dgm:prSet presAssocID="{988C189E-ABCB-4E91-9207-208836591F58}" presName="hierRoot2" presStyleCnt="0">
        <dgm:presLayoutVars>
          <dgm:hierBranch val="init"/>
        </dgm:presLayoutVars>
      </dgm:prSet>
      <dgm:spPr/>
    </dgm:pt>
    <dgm:pt modelId="{2D04D08B-82B5-4904-A092-7126ACEAA43C}" type="pres">
      <dgm:prSet presAssocID="{988C189E-ABCB-4E91-9207-208836591F58}" presName="rootComposite" presStyleCnt="0"/>
      <dgm:spPr/>
    </dgm:pt>
    <dgm:pt modelId="{0072D3BD-DB92-43B2-973C-EEC562B0A220}" type="pres">
      <dgm:prSet presAssocID="{988C189E-ABCB-4E91-9207-208836591F58}" presName="rootText" presStyleLbl="node2" presStyleIdx="7" presStyleCnt="9">
        <dgm:presLayoutVars>
          <dgm:chPref val="3"/>
        </dgm:presLayoutVars>
      </dgm:prSet>
      <dgm:spPr/>
    </dgm:pt>
    <dgm:pt modelId="{236439AD-9A70-4D2B-93D4-AB50BD9BA4F6}" type="pres">
      <dgm:prSet presAssocID="{988C189E-ABCB-4E91-9207-208836591F58}" presName="rootConnector" presStyleLbl="node2" presStyleIdx="7" presStyleCnt="9"/>
      <dgm:spPr/>
    </dgm:pt>
    <dgm:pt modelId="{90784B0D-AD8B-4DAC-8CDF-F2F59FEE4834}" type="pres">
      <dgm:prSet presAssocID="{988C189E-ABCB-4E91-9207-208836591F58}" presName="hierChild4" presStyleCnt="0"/>
      <dgm:spPr/>
    </dgm:pt>
    <dgm:pt modelId="{09A5E318-12DF-47E2-8B39-0A1A10D33D78}" type="pres">
      <dgm:prSet presAssocID="{46AA21B7-BD54-4B79-9D07-CDB1B88AD8F1}" presName="Name37" presStyleLbl="parChTrans1D3" presStyleIdx="7" presStyleCnt="8"/>
      <dgm:spPr/>
    </dgm:pt>
    <dgm:pt modelId="{506CE233-5C09-40E0-8C7E-C71EC4BE5CEE}" type="pres">
      <dgm:prSet presAssocID="{A7C3FF64-A4E5-4D79-98FC-AC89205E5242}" presName="hierRoot2" presStyleCnt="0">
        <dgm:presLayoutVars>
          <dgm:hierBranch val="init"/>
        </dgm:presLayoutVars>
      </dgm:prSet>
      <dgm:spPr/>
    </dgm:pt>
    <dgm:pt modelId="{9D1B7857-9068-4094-BE7B-A08D3FB78789}" type="pres">
      <dgm:prSet presAssocID="{A7C3FF64-A4E5-4D79-98FC-AC89205E5242}" presName="rootComposite" presStyleCnt="0"/>
      <dgm:spPr/>
    </dgm:pt>
    <dgm:pt modelId="{6B41751A-44CB-404C-859C-EDBF457150D0}" type="pres">
      <dgm:prSet presAssocID="{A7C3FF64-A4E5-4D79-98FC-AC89205E5242}" presName="rootText" presStyleLbl="node3" presStyleIdx="7" presStyleCnt="8">
        <dgm:presLayoutVars>
          <dgm:chPref val="3"/>
        </dgm:presLayoutVars>
      </dgm:prSet>
      <dgm:spPr/>
    </dgm:pt>
    <dgm:pt modelId="{4DE174FB-CDB4-4E6D-BADB-E418DF8D0F4A}" type="pres">
      <dgm:prSet presAssocID="{A7C3FF64-A4E5-4D79-98FC-AC89205E5242}" presName="rootConnector" presStyleLbl="node3" presStyleIdx="7" presStyleCnt="8"/>
      <dgm:spPr/>
    </dgm:pt>
    <dgm:pt modelId="{07109300-B58D-4C9C-A22E-53E1BA23E65F}" type="pres">
      <dgm:prSet presAssocID="{A7C3FF64-A4E5-4D79-98FC-AC89205E5242}" presName="hierChild4" presStyleCnt="0"/>
      <dgm:spPr/>
    </dgm:pt>
    <dgm:pt modelId="{C9934EBA-5A63-41FC-9BBB-AE0F50E083CD}" type="pres">
      <dgm:prSet presAssocID="{A7C3FF64-A4E5-4D79-98FC-AC89205E5242}" presName="hierChild5" presStyleCnt="0"/>
      <dgm:spPr/>
    </dgm:pt>
    <dgm:pt modelId="{66EA49CE-F1AA-497A-8028-16D8FC995D56}" type="pres">
      <dgm:prSet presAssocID="{988C189E-ABCB-4E91-9207-208836591F58}" presName="hierChild5" presStyleCnt="0"/>
      <dgm:spPr/>
    </dgm:pt>
    <dgm:pt modelId="{7087D40E-8150-4D15-8CD3-93BE96D9363D}" type="pres">
      <dgm:prSet presAssocID="{77ECCE80-2EF5-4D33-A3D1-3F3495FFA387}" presName="Name37" presStyleLbl="parChTrans1D2" presStyleIdx="8" presStyleCnt="9"/>
      <dgm:spPr/>
    </dgm:pt>
    <dgm:pt modelId="{A680749D-AAD9-4244-BA58-D48ECB531C36}" type="pres">
      <dgm:prSet presAssocID="{9979A8ED-DAD8-4DFB-8735-9D711683C49B}" presName="hierRoot2" presStyleCnt="0">
        <dgm:presLayoutVars>
          <dgm:hierBranch val="init"/>
        </dgm:presLayoutVars>
      </dgm:prSet>
      <dgm:spPr/>
    </dgm:pt>
    <dgm:pt modelId="{0F666CAA-3B5F-4ABE-9659-70F4EA1CF36E}" type="pres">
      <dgm:prSet presAssocID="{9979A8ED-DAD8-4DFB-8735-9D711683C49B}" presName="rootComposite" presStyleCnt="0"/>
      <dgm:spPr/>
    </dgm:pt>
    <dgm:pt modelId="{CB80C4AF-F30B-4F84-8E48-4B2DD23278A2}" type="pres">
      <dgm:prSet presAssocID="{9979A8ED-DAD8-4DFB-8735-9D711683C49B}" presName="rootText" presStyleLbl="node2" presStyleIdx="8" presStyleCnt="9">
        <dgm:presLayoutVars>
          <dgm:chPref val="3"/>
        </dgm:presLayoutVars>
      </dgm:prSet>
      <dgm:spPr/>
    </dgm:pt>
    <dgm:pt modelId="{91C3056F-52D4-4451-AAB3-43C76CFF5E75}" type="pres">
      <dgm:prSet presAssocID="{9979A8ED-DAD8-4DFB-8735-9D711683C49B}" presName="rootConnector" presStyleLbl="node2" presStyleIdx="8" presStyleCnt="9"/>
      <dgm:spPr/>
    </dgm:pt>
    <dgm:pt modelId="{BA0E117E-7B00-44AA-B14F-EB7F4F334C3F}" type="pres">
      <dgm:prSet presAssocID="{9979A8ED-DAD8-4DFB-8735-9D711683C49B}" presName="hierChild4" presStyleCnt="0"/>
      <dgm:spPr/>
    </dgm:pt>
    <dgm:pt modelId="{7BF90B69-B33E-4615-AD05-4EC5432CC0F7}" type="pres">
      <dgm:prSet presAssocID="{9979A8ED-DAD8-4DFB-8735-9D711683C49B}" presName="hierChild5" presStyleCnt="0"/>
      <dgm:spPr/>
    </dgm:pt>
    <dgm:pt modelId="{1360FCCB-E86B-E649-B4F3-4F8D22473B65}" type="pres">
      <dgm:prSet presAssocID="{15896193-EEBE-D846-850F-659EA6441ECF}" presName="hierChild3" presStyleCnt="0"/>
      <dgm:spPr/>
    </dgm:pt>
  </dgm:ptLst>
  <dgm:cxnLst>
    <dgm:cxn modelId="{7F981302-94C4-4C44-896C-D1BB16E6F1CE}" type="presOf" srcId="{A69AB579-8B0F-47AD-AC64-C5CF48313606}" destId="{6C2EBE26-91BA-4E3A-A103-109129390AAD}" srcOrd="0" destOrd="0" presId="urn:microsoft.com/office/officeart/2005/8/layout/orgChart1"/>
    <dgm:cxn modelId="{014FB403-336F-4AF0-A5C2-DF1353F8B879}" type="presOf" srcId="{087367E7-A11B-463F-B946-6CCD45F18F77}" destId="{2829D10E-E234-4D4F-A7FA-8A048F22F8E6}" srcOrd="1" destOrd="0" presId="urn:microsoft.com/office/officeart/2005/8/layout/orgChart1"/>
    <dgm:cxn modelId="{E1FB8605-CBDA-42E6-B12B-A6434CD60F83}" type="presOf" srcId="{9617CEC3-7F4E-4EB9-8E71-46FEB444BBAE}" destId="{CB02FA34-FC1B-43CB-9509-486B05AB1A45}" srcOrd="0" destOrd="0" presId="urn:microsoft.com/office/officeart/2005/8/layout/orgChart1"/>
    <dgm:cxn modelId="{695B9705-1766-4C04-87CA-12C2D2612066}" type="presOf" srcId="{03EA854C-B5FF-4E1D-BB2F-45EDCB6B7BB8}" destId="{3CD6B9D9-828C-4D68-BF48-2ABD33F62561}" srcOrd="0" destOrd="0" presId="urn:microsoft.com/office/officeart/2005/8/layout/orgChart1"/>
    <dgm:cxn modelId="{FBFC320B-37EE-4C74-9235-08ACD55AECBF}" type="presOf" srcId="{236B6081-BF28-4FC1-8423-1F8773FC56BE}" destId="{5EC397FE-E85F-46E4-A43C-167024D84D21}" srcOrd="0" destOrd="0" presId="urn:microsoft.com/office/officeart/2005/8/layout/orgChart1"/>
    <dgm:cxn modelId="{3CD1610D-58EE-432F-AD03-44DFEBC86D9B}" type="presOf" srcId="{DF630B49-42B8-4266-9899-78C181BC77CF}" destId="{A17D64A9-AE9B-4E47-AF21-D8CB9ED5373D}" srcOrd="1" destOrd="0" presId="urn:microsoft.com/office/officeart/2005/8/layout/orgChart1"/>
    <dgm:cxn modelId="{D2CA2710-891B-4124-8DA8-112A9FD20254}" srcId="{236B6081-BF28-4FC1-8423-1F8773FC56BE}" destId="{CD4307E9-1932-47DE-A7C2-2492CB652562}" srcOrd="0" destOrd="0" parTransId="{7752F4B8-53F0-4CE1-9EC7-DA45E1F8CA95}" sibTransId="{6656B136-8368-4964-9B34-3851C276761D}"/>
    <dgm:cxn modelId="{A138A510-88C8-415F-A702-1AC074D5D661}" srcId="{31A2A3C8-5C66-4B29-8E14-3EA6912BB886}" destId="{047A002A-CAC4-4F5A-9706-0EB6B7F308FE}" srcOrd="0" destOrd="0" parTransId="{093B04D4-7E05-44B6-B552-552644C8B233}" sibTransId="{2904DC2A-78CE-4617-8741-5B1C8E843BEF}"/>
    <dgm:cxn modelId="{A435D712-B5A7-4285-8E88-B05138BE964A}" type="presOf" srcId="{631E2AC6-32CF-4CE7-A9EB-FF98942072F5}" destId="{C7ED1010-4E7F-43BA-8B76-BDE64ADDBA7C}" srcOrd="0" destOrd="0" presId="urn:microsoft.com/office/officeart/2005/8/layout/orgChart1"/>
    <dgm:cxn modelId="{FA5A4413-1DBA-43F3-A6FB-73C58A5BA736}" type="presOf" srcId="{CEDDAE16-EA06-47CA-BFD4-BECA6315EEF8}" destId="{EC6F0085-30C5-4D5A-AAE7-EDF94917D49D}" srcOrd="1" destOrd="0" presId="urn:microsoft.com/office/officeart/2005/8/layout/orgChart1"/>
    <dgm:cxn modelId="{D0AAB716-2C0C-46B7-BAE0-F63B8F6236F7}" type="presOf" srcId="{9E090CFE-5345-443D-B104-3D42F766BB72}" destId="{3F5A21A5-11AD-42EA-8A48-86E1B99E2D2A}" srcOrd="1" destOrd="0" presId="urn:microsoft.com/office/officeart/2005/8/layout/orgChart1"/>
    <dgm:cxn modelId="{D7BA8118-1917-4985-BBF4-0633CE16CBCD}" type="presOf" srcId="{988C189E-ABCB-4E91-9207-208836591F58}" destId="{0072D3BD-DB92-43B2-973C-EEC562B0A220}" srcOrd="0" destOrd="0" presId="urn:microsoft.com/office/officeart/2005/8/layout/orgChart1"/>
    <dgm:cxn modelId="{3C59E718-BF97-4A8E-9BCF-255791899420}" type="presOf" srcId="{41B67A22-7131-4D42-BCCF-3FD985F127B0}" destId="{03BB23EB-B205-4B11-8067-164F4BC176DF}" srcOrd="0" destOrd="0" presId="urn:microsoft.com/office/officeart/2005/8/layout/orgChart1"/>
    <dgm:cxn modelId="{03D5B01C-D129-49B8-9303-405336F21BEC}" type="presOf" srcId="{15896193-EEBE-D846-850F-659EA6441ECF}" destId="{258ED3D0-5FB7-074C-8377-7551FC57F361}" srcOrd="0" destOrd="0" presId="urn:microsoft.com/office/officeart/2005/8/layout/orgChart1"/>
    <dgm:cxn modelId="{99D48D1D-2868-4755-8342-B3F66DF02B27}" srcId="{88196CA6-2C0B-43CC-AD69-81C766A0A105}" destId="{CA86C05C-0796-402C-B2CE-612158E35F66}" srcOrd="0" destOrd="0" parTransId="{16FEE13B-6AEF-43DE-8A57-5E9B03E17501}" sibTransId="{D6D405B5-6F89-42C2-8A1F-BDB60004C8DA}"/>
    <dgm:cxn modelId="{7C6D1F20-4102-4542-AF5B-D74454480A6E}" type="presOf" srcId="{ECAB48E7-6B59-4D0F-8E3A-419C5D263D83}" destId="{52E6A59B-82E5-4AF7-AE12-7F0A5DE4AE06}" srcOrd="0" destOrd="0" presId="urn:microsoft.com/office/officeart/2005/8/layout/orgChart1"/>
    <dgm:cxn modelId="{DA637120-EECA-4475-B344-75775B347CEC}" type="presOf" srcId="{CD4307E9-1932-47DE-A7C2-2492CB652562}" destId="{AEC8DD68-859E-4385-BD38-9EA53EAF9DD1}" srcOrd="1" destOrd="0" presId="urn:microsoft.com/office/officeart/2005/8/layout/orgChart1"/>
    <dgm:cxn modelId="{DF51E127-A1CA-4FD5-A550-49C8594BF98F}" srcId="{15896193-EEBE-D846-850F-659EA6441ECF}" destId="{88196CA6-2C0B-43CC-AD69-81C766A0A105}" srcOrd="3" destOrd="0" parTransId="{03EA854C-B5FF-4E1D-BB2F-45EDCB6B7BB8}" sibTransId="{D2AE25C9-841A-4FFC-91FE-D990A3552C91}"/>
    <dgm:cxn modelId="{2E582128-B255-4D41-AB8F-F7D1A94C3E6D}" type="presOf" srcId="{16FEE13B-6AEF-43DE-8A57-5E9B03E17501}" destId="{1F064AE0-5383-41AF-9A2A-81E5146E0C5C}" srcOrd="0" destOrd="0" presId="urn:microsoft.com/office/officeart/2005/8/layout/orgChart1"/>
    <dgm:cxn modelId="{6D4F462A-E360-4C01-A04E-01BCA612E401}" srcId="{552289E7-8CBC-44C3-88F3-B367E3D215F5}" destId="{DF630B49-42B8-4266-9899-78C181BC77CF}" srcOrd="0" destOrd="0" parTransId="{A861A886-4A26-4AFF-9B09-0876018FEE02}" sibTransId="{3E529CEE-24FA-4F4F-8DA6-F0378D0E219E}"/>
    <dgm:cxn modelId="{74BABA2C-67EB-47D7-B10D-5B150CBDF540}" srcId="{988C189E-ABCB-4E91-9207-208836591F58}" destId="{A7C3FF64-A4E5-4D79-98FC-AC89205E5242}" srcOrd="0" destOrd="0" parTransId="{46AA21B7-BD54-4B79-9D07-CDB1B88AD8F1}" sibTransId="{CD839E82-3FB1-4953-8663-3209AD7AA36B}"/>
    <dgm:cxn modelId="{0AC03E32-F374-4F91-BF86-0CAF8840ED32}" type="presOf" srcId="{A23F1963-CAA9-44B4-BC59-82BD410833B4}" destId="{CC1C7D00-AC48-4D1B-9C13-0C5FA3732B9A}" srcOrd="1" destOrd="0" presId="urn:microsoft.com/office/officeart/2005/8/layout/orgChart1"/>
    <dgm:cxn modelId="{3F608834-87A6-494A-8C10-F3FFC1113C9B}" srcId="{15896193-EEBE-D846-850F-659EA6441ECF}" destId="{ECAB48E7-6B59-4D0F-8E3A-419C5D263D83}" srcOrd="5" destOrd="0" parTransId="{9C7105A9-95E7-481E-A445-057DD2478714}" sibTransId="{C8D31174-3D65-4CEE-898E-86640C490B7A}"/>
    <dgm:cxn modelId="{8F865A3B-D5A0-7F40-A3B8-00C9083D921F}" srcId="{5634F28C-B70B-4ECA-92D7-8045F943D1DA}" destId="{15896193-EEBE-D846-850F-659EA6441ECF}" srcOrd="0" destOrd="0" parTransId="{9CDCFF22-5B3C-3D48-829A-EAC1B2A311DA}" sibTransId="{F84D9D1B-884B-934F-BF21-AE56821C5AA0}"/>
    <dgm:cxn modelId="{0D94A43C-B8EC-4735-9A4C-73761730915B}" type="presOf" srcId="{236B6081-BF28-4FC1-8423-1F8773FC56BE}" destId="{C2383490-C4AA-41C4-8AD1-7C2812DA04EB}" srcOrd="1" destOrd="0" presId="urn:microsoft.com/office/officeart/2005/8/layout/orgChart1"/>
    <dgm:cxn modelId="{56C8863D-0797-4C44-8A94-0B1BD057E78D}" type="presOf" srcId="{370E1D32-3072-4CC7-93F8-69F9F60CCC8C}" destId="{0DABA4A7-F279-483E-A08F-436B56E59879}" srcOrd="0" destOrd="0" presId="urn:microsoft.com/office/officeart/2005/8/layout/orgChart1"/>
    <dgm:cxn modelId="{656F055F-87A3-423C-BF7E-A5CB2500E0E8}" type="presOf" srcId="{9E090CFE-5345-443D-B104-3D42F766BB72}" destId="{844903F0-5071-4344-BCD3-0414AF3C0385}" srcOrd="0" destOrd="0" presId="urn:microsoft.com/office/officeart/2005/8/layout/orgChart1"/>
    <dgm:cxn modelId="{17749A42-2F3F-4F1C-BBE3-B43AE3CDCE2C}" srcId="{31A2A3C8-5C66-4B29-8E14-3EA6912BB886}" destId="{99665C4E-4376-4715-B246-46D4547D7779}" srcOrd="1" destOrd="0" parTransId="{6206C8D3-D86A-4A49-B324-190ABC4D3903}" sibTransId="{E94A1BCF-F272-4DA0-9DE6-854AECAEFF7D}"/>
    <dgm:cxn modelId="{6B8A0143-2846-4620-AB93-70D36EDEE755}" type="presOf" srcId="{31A2A3C8-5C66-4B29-8E14-3EA6912BB886}" destId="{F2465271-9E99-4FB8-89B0-A202C61C4DCC}" srcOrd="1" destOrd="0" presId="urn:microsoft.com/office/officeart/2005/8/layout/orgChart1"/>
    <dgm:cxn modelId="{F6BC1C43-03D7-469A-92FA-FF07659AF37D}" type="presOf" srcId="{99665C4E-4376-4715-B246-46D4547D7779}" destId="{CE477214-351A-4B3A-A61D-D3D4A576D628}" srcOrd="0" destOrd="0" presId="urn:microsoft.com/office/officeart/2005/8/layout/orgChart1"/>
    <dgm:cxn modelId="{5BD42F65-EAEA-4C89-9E24-5AB94498E2B7}" type="presOf" srcId="{27063A37-9AF8-4BF8-ACB3-D1D7B7E63361}" destId="{EFA61785-0CAA-46D1-BA35-26181FAA8136}" srcOrd="0" destOrd="0" presId="urn:microsoft.com/office/officeart/2005/8/layout/orgChart1"/>
    <dgm:cxn modelId="{9C306348-8A8E-4F13-BFC2-D349E47C568D}" type="presOf" srcId="{A7C3FF64-A4E5-4D79-98FC-AC89205E5242}" destId="{4DE174FB-CDB4-4E6D-BADB-E418DF8D0F4A}" srcOrd="1" destOrd="0" presId="urn:microsoft.com/office/officeart/2005/8/layout/orgChart1"/>
    <dgm:cxn modelId="{1F267748-651B-4413-B21D-D40E02744626}" type="presOf" srcId="{9979A8ED-DAD8-4DFB-8735-9D711683C49B}" destId="{91C3056F-52D4-4451-AAB3-43C76CFF5E75}" srcOrd="1" destOrd="0" presId="urn:microsoft.com/office/officeart/2005/8/layout/orgChart1"/>
    <dgm:cxn modelId="{35D2E869-41F9-4D19-A7B0-0566E04D7A12}" type="presOf" srcId="{11C188E1-DEFD-4DA3-A64C-806DFEC77DA8}" destId="{AAF4E7F3-7E67-4139-8C6B-B37D0497ACC5}" srcOrd="0" destOrd="0" presId="urn:microsoft.com/office/officeart/2005/8/layout/orgChart1"/>
    <dgm:cxn modelId="{C15A846C-926C-47C2-8DA7-842000C643B9}" type="presOf" srcId="{9979A8ED-DAD8-4DFB-8735-9D711683C49B}" destId="{CB80C4AF-F30B-4F84-8E48-4B2DD23278A2}" srcOrd="0" destOrd="0" presId="urn:microsoft.com/office/officeart/2005/8/layout/orgChart1"/>
    <dgm:cxn modelId="{E147316F-22AF-48BA-861F-668353DBDB9F}" type="presOf" srcId="{F4FBD4FC-F064-4BB9-82EF-BEE4A10EEC3D}" destId="{C59A55BD-0071-4C82-99C4-63A6396977F9}" srcOrd="0" destOrd="0" presId="urn:microsoft.com/office/officeart/2005/8/layout/orgChart1"/>
    <dgm:cxn modelId="{F877984F-4317-441D-970E-6CC634DE5DD5}" type="presOf" srcId="{15896193-EEBE-D846-850F-659EA6441ECF}" destId="{5A130718-AA76-254B-8ED4-7540C40EF76F}" srcOrd="1" destOrd="0" presId="urn:microsoft.com/office/officeart/2005/8/layout/orgChart1"/>
    <dgm:cxn modelId="{EEC1B26F-294A-472D-84CA-866606CBAF20}" type="presOf" srcId="{552289E7-8CBC-44C3-88F3-B367E3D215F5}" destId="{E0BDBF55-0533-459E-81C6-72FFBB7CF268}" srcOrd="0" destOrd="0" presId="urn:microsoft.com/office/officeart/2005/8/layout/orgChart1"/>
    <dgm:cxn modelId="{75EE5250-4DE8-45E4-8E8B-83E3220A28E9}" type="presOf" srcId="{88196CA6-2C0B-43CC-AD69-81C766A0A105}" destId="{193E3D87-D49F-4AA9-8238-4B27C5A84AC6}" srcOrd="0" destOrd="0" presId="urn:microsoft.com/office/officeart/2005/8/layout/orgChart1"/>
    <dgm:cxn modelId="{4FC30751-AD53-4FFA-B7F2-03A3B9FE3CE9}" type="presOf" srcId="{F69094BB-9CF6-47AC-8F0B-FDAEB2514DFC}" destId="{549F80EF-C1E1-44EF-9868-13079750C509}" srcOrd="0" destOrd="0" presId="urn:microsoft.com/office/officeart/2005/8/layout/orgChart1"/>
    <dgm:cxn modelId="{0B760851-D697-48C6-8304-F0190FA63A30}" type="presOf" srcId="{A23F1963-CAA9-44B4-BC59-82BD410833B4}" destId="{141E516A-F5E7-4201-87BD-A514574E329F}" srcOrd="0" destOrd="0" presId="urn:microsoft.com/office/officeart/2005/8/layout/orgChart1"/>
    <dgm:cxn modelId="{D8640B73-B84D-4600-9D18-42139733B7C3}" srcId="{F69094BB-9CF6-47AC-8F0B-FDAEB2514DFC}" destId="{236B6081-BF28-4FC1-8423-1F8773FC56BE}" srcOrd="0" destOrd="0" parTransId="{83F620AA-1893-47C8-89BF-D79E124BC398}" sibTransId="{0EB74459-8E65-4D9C-9DC2-BD93798079B0}"/>
    <dgm:cxn modelId="{6E6D1E53-36F7-4566-BDFE-78C40DCA6F65}" type="presOf" srcId="{087367E7-A11B-463F-B946-6CCD45F18F77}" destId="{273A23B7-9B53-420A-9EB8-5492FDA1ABE2}" srcOrd="0" destOrd="0" presId="urn:microsoft.com/office/officeart/2005/8/layout/orgChart1"/>
    <dgm:cxn modelId="{062C3755-5338-4100-85A6-5CE062646765}" type="presOf" srcId="{9954572C-CCD5-453E-816B-A2FC64CFBF01}" destId="{2BCCE284-D58C-4AD4-97B1-C226DB2433A5}" srcOrd="0" destOrd="0" presId="urn:microsoft.com/office/officeart/2005/8/layout/orgChart1"/>
    <dgm:cxn modelId="{82D5EB57-3675-45E6-A626-D9CB49539832}" type="presOf" srcId="{047A002A-CAC4-4F5A-9706-0EB6B7F308FE}" destId="{C46E4AC2-00BC-42F9-823C-97B080E55016}" srcOrd="0" destOrd="0" presId="urn:microsoft.com/office/officeart/2005/8/layout/orgChart1"/>
    <dgm:cxn modelId="{95650878-09E0-4230-B952-493886637D5C}" type="presOf" srcId="{83F620AA-1893-47C8-89BF-D79E124BC398}" destId="{2CC7D213-3D3A-46F1-8724-3FA0709EE914}" srcOrd="0" destOrd="0" presId="urn:microsoft.com/office/officeart/2005/8/layout/orgChart1"/>
    <dgm:cxn modelId="{BF2DB079-5454-4193-A29B-29B5ABF768B4}" type="presOf" srcId="{CA86C05C-0796-402C-B2CE-612158E35F66}" destId="{E485209F-C575-47D0-AB75-DDC7E2CC9263}" srcOrd="0" destOrd="0" presId="urn:microsoft.com/office/officeart/2005/8/layout/orgChart1"/>
    <dgm:cxn modelId="{3DE1A87F-63AE-4B2E-A594-22B9023F348B}" type="presOf" srcId="{CEDDAE16-EA06-47CA-BFD4-BECA6315EEF8}" destId="{706A9B6E-1E56-4D50-8106-BE6B2A98F849}" srcOrd="0" destOrd="0" presId="urn:microsoft.com/office/officeart/2005/8/layout/orgChart1"/>
    <dgm:cxn modelId="{80FD4081-7511-4CBA-B54E-8B5B9882A8C1}" type="presOf" srcId="{988C189E-ABCB-4E91-9207-208836591F58}" destId="{236439AD-9A70-4D2B-93D4-AB50BD9BA4F6}" srcOrd="1" destOrd="0" presId="urn:microsoft.com/office/officeart/2005/8/layout/orgChart1"/>
    <dgm:cxn modelId="{EB6D7E82-3818-41FE-AD61-D328ABA0757C}" type="presOf" srcId="{093B04D4-7E05-44B6-B552-552644C8B233}" destId="{84AF5343-EB29-48F1-B8EA-D2BD81416123}" srcOrd="0" destOrd="0" presId="urn:microsoft.com/office/officeart/2005/8/layout/orgChart1"/>
    <dgm:cxn modelId="{3CC1BA84-9BFE-417B-9C40-635A3C169DD4}" type="presOf" srcId="{11C188E1-DEFD-4DA3-A64C-806DFEC77DA8}" destId="{09878DB9-92CC-491E-ADE6-59EE3EEE6D9C}" srcOrd="1"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77B6BE8D-AA77-4E30-9C33-08AA1F1C277F}" srcId="{31A2A3C8-5C66-4B29-8E14-3EA6912BB886}" destId="{9E090CFE-5345-443D-B104-3D42F766BB72}" srcOrd="2" destOrd="0" parTransId="{305894C5-C55A-4701-A3A1-A21068B33648}" sibTransId="{4B194AA7-89AE-4418-856F-C387D8DB66DE}"/>
    <dgm:cxn modelId="{6B2D1090-4814-4E83-ABA4-B04382FBFA84}" type="presOf" srcId="{6206C8D3-D86A-4A49-B324-190ABC4D3903}" destId="{D9302951-BED6-4E6B-A73D-236C9DCFFE1F}" srcOrd="0" destOrd="0" presId="urn:microsoft.com/office/officeart/2005/8/layout/orgChart1"/>
    <dgm:cxn modelId="{4E7D4492-FF23-4173-9EF9-82867D663104}" type="presOf" srcId="{77ECCE80-2EF5-4D33-A3D1-3F3495FFA387}" destId="{7087D40E-8150-4D15-8CD3-93BE96D9363D}" srcOrd="0" destOrd="0" presId="urn:microsoft.com/office/officeart/2005/8/layout/orgChart1"/>
    <dgm:cxn modelId="{DF66A893-C6EC-44C6-863E-B2141D80A7A4}" type="presOf" srcId="{A861A886-4A26-4AFF-9B09-0876018FEE02}" destId="{3606E4A4-F409-4BE9-9798-FF801DD6D17E}" srcOrd="0" destOrd="0" presId="urn:microsoft.com/office/officeart/2005/8/layout/orgChart1"/>
    <dgm:cxn modelId="{3614EE93-742E-4B62-AAA0-0E70019E982A}" type="presOf" srcId="{A7C3FF64-A4E5-4D79-98FC-AC89205E5242}" destId="{6B41751A-44CB-404C-859C-EDBF457150D0}" srcOrd="0" destOrd="0" presId="urn:microsoft.com/office/officeart/2005/8/layout/orgChart1"/>
    <dgm:cxn modelId="{478FB099-2149-4641-B244-287F8A78C0BE}" type="presOf" srcId="{047A002A-CAC4-4F5A-9706-0EB6B7F308FE}" destId="{8D457223-027C-4400-AA25-D9E732BDE8F5}" srcOrd="1" destOrd="0" presId="urn:microsoft.com/office/officeart/2005/8/layout/orgChart1"/>
    <dgm:cxn modelId="{4AC4589A-5FFF-49CE-8992-0F3C015AD7D0}" type="presOf" srcId="{31A2A3C8-5C66-4B29-8E14-3EA6912BB886}" destId="{179A3F36-5A09-4765-AD0B-B2630918513A}" srcOrd="0" destOrd="0" presId="urn:microsoft.com/office/officeart/2005/8/layout/orgChart1"/>
    <dgm:cxn modelId="{351FCDA0-D1A5-4BF0-AA05-352E2DF148D4}" srcId="{15896193-EEBE-D846-850F-659EA6441ECF}" destId="{988C189E-ABCB-4E91-9207-208836591F58}" srcOrd="7" destOrd="0" parTransId="{558AC836-8402-4E4B-B922-752F88E85A29}" sibTransId="{2ABF397A-7D9C-4EAB-A8A4-09D0543B71C3}"/>
    <dgm:cxn modelId="{AC477FA3-6A3F-4B46-AAD7-D5EC5B9628E7}" srcId="{ECAB48E7-6B59-4D0F-8E3A-419C5D263D83}" destId="{087367E7-A11B-463F-B946-6CCD45F18F77}" srcOrd="0" destOrd="0" parTransId="{A69AB579-8B0F-47AD-AC64-C5CF48313606}" sibTransId="{DAB69B1A-D3C7-4460-8670-C7C97109DA9A}"/>
    <dgm:cxn modelId="{284F71AE-E660-4E4F-A83F-94C7F1F9BD42}" type="presOf" srcId="{CA86C05C-0796-402C-B2CE-612158E35F66}" destId="{83A179D5-0340-49DE-B841-BC7156DAAA0A}" srcOrd="1" destOrd="0" presId="urn:microsoft.com/office/officeart/2005/8/layout/orgChart1"/>
    <dgm:cxn modelId="{059045B8-0D77-40F5-A007-865B0272C88A}" type="presOf" srcId="{981FBFB6-4E7F-41F4-913D-DA89B097B1C0}" destId="{80D92424-ADEF-4605-B68F-D48F95613AD0}" srcOrd="1" destOrd="0" presId="urn:microsoft.com/office/officeart/2005/8/layout/orgChart1"/>
    <dgm:cxn modelId="{0DAD8ABC-E001-4F33-9575-CBB72A4CCCFC}" type="presOf" srcId="{99665C4E-4376-4715-B246-46D4547D7779}" destId="{06EA5320-DF15-4738-B4C8-F0570D911E9D}" srcOrd="1" destOrd="0" presId="urn:microsoft.com/office/officeart/2005/8/layout/orgChart1"/>
    <dgm:cxn modelId="{1FE51EBD-C3D5-422B-BF76-4DA2B4ED2C1E}" type="presOf" srcId="{7752F4B8-53F0-4CE1-9EC7-DA45E1F8CA95}" destId="{E6470FDC-8ACF-46B5-9808-B2CB7354B560}" srcOrd="0" destOrd="0" presId="urn:microsoft.com/office/officeart/2005/8/layout/orgChart1"/>
    <dgm:cxn modelId="{488F1CC0-24A9-45C0-99C9-E303D984E584}" type="presOf" srcId="{9C7105A9-95E7-481E-A445-057DD2478714}" destId="{9E4B5D2C-2A9E-4C7A-89D7-CA8C89C18559}" srcOrd="0" destOrd="0" presId="urn:microsoft.com/office/officeart/2005/8/layout/orgChart1"/>
    <dgm:cxn modelId="{48210AC6-10C2-47E3-8774-6FC79CE67966}" srcId="{15896193-EEBE-D846-850F-659EA6441ECF}" destId="{9979A8ED-DAD8-4DFB-8735-9D711683C49B}" srcOrd="8" destOrd="0" parTransId="{77ECCE80-2EF5-4D33-A3D1-3F3495FFA387}" sibTransId="{2F086538-5824-4A31-B9AF-B7EAA28299A0}"/>
    <dgm:cxn modelId="{5241C1C7-DC1F-4C7C-8A51-24151AA5A3DE}" srcId="{15896193-EEBE-D846-850F-659EA6441ECF}" destId="{A23F1963-CAA9-44B4-BC59-82BD410833B4}" srcOrd="1" destOrd="0" parTransId="{631E2AC6-32CF-4CE7-A9EB-FF98942072F5}" sibTransId="{22D6DC61-C8AA-4B9F-BD72-833053FE2198}"/>
    <dgm:cxn modelId="{54035CCF-8BBA-4CD0-AD3F-7A7E3EC7E1F9}" srcId="{CEDDAE16-EA06-47CA-BFD4-BECA6315EEF8}" destId="{981FBFB6-4E7F-41F4-913D-DA89B097B1C0}" srcOrd="0" destOrd="0" parTransId="{27063A37-9AF8-4BF8-ACB3-D1D7B7E63361}" sibTransId="{A19180AB-4A87-4231-B164-ACCC4D651973}"/>
    <dgm:cxn modelId="{DC8D50CF-9CC1-4C25-98E3-5E8AA2298687}" type="presOf" srcId="{552289E7-8CBC-44C3-88F3-B367E3D215F5}" destId="{92906959-29AE-4D8A-BED4-3F5173C0677C}" srcOrd="1" destOrd="0" presId="urn:microsoft.com/office/officeart/2005/8/layout/orgChart1"/>
    <dgm:cxn modelId="{8A6714D1-8428-4228-BDD2-EC9E398C1BA9}" type="presOf" srcId="{6BE4B939-06B2-4ABD-88D3-FF88C16DFBB1}" destId="{F007758C-7B25-4955-8C04-4835FF275852}" srcOrd="0" destOrd="0" presId="urn:microsoft.com/office/officeart/2005/8/layout/orgChart1"/>
    <dgm:cxn modelId="{E6D980D8-BDA7-423E-B7CE-810762144AEE}" srcId="{15896193-EEBE-D846-850F-659EA6441ECF}" destId="{552289E7-8CBC-44C3-88F3-B367E3D215F5}" srcOrd="2" destOrd="0" parTransId="{91DEEC51-6B6C-428E-9889-9D7D3201CE14}" sibTransId="{BCE2E4DE-416B-4E5E-9036-F85313521E0A}"/>
    <dgm:cxn modelId="{DE7D22DB-538E-45DF-96F1-CCD443990D28}" srcId="{11C188E1-DEFD-4DA3-A64C-806DFEC77DA8}" destId="{41B67A22-7131-4D42-BCCF-3FD985F127B0}" srcOrd="0" destOrd="0" parTransId="{370E1D32-3072-4CC7-93F8-69F9F60CCC8C}" sibTransId="{D0E70F89-1A44-44B5-BB8A-46F10CE1E4E5}"/>
    <dgm:cxn modelId="{66A2E3DE-A37F-4758-B188-811511B92C7D}" type="presOf" srcId="{CD4307E9-1932-47DE-A7C2-2492CB652562}" destId="{9A52AF0A-2416-4362-96CB-9CF4746DA901}" srcOrd="0" destOrd="0" presId="urn:microsoft.com/office/officeart/2005/8/layout/orgChart1"/>
    <dgm:cxn modelId="{B63594E0-BAFB-4D4F-82F8-65A53E99F4C5}" type="presOf" srcId="{91DEEC51-6B6C-428E-9889-9D7D3201CE14}" destId="{0A1532A3-C87F-450C-8F44-90A53D8B2E6A}" srcOrd="0" destOrd="0" presId="urn:microsoft.com/office/officeart/2005/8/layout/orgChart1"/>
    <dgm:cxn modelId="{A6FADCE1-5B81-4810-9E1C-E01BBEB3189D}" srcId="{15896193-EEBE-D846-850F-659EA6441ECF}" destId="{11C188E1-DEFD-4DA3-A64C-806DFEC77DA8}" srcOrd="4" destOrd="0" parTransId="{F4FBD4FC-F064-4BB9-82EF-BEE4A10EEC3D}" sibTransId="{D4AB36B0-F9CD-486D-9D31-898685D719DC}"/>
    <dgm:cxn modelId="{1A37D4E2-CE8D-4B78-B0C6-1C3B36D20939}" type="presOf" srcId="{ECAB48E7-6B59-4D0F-8E3A-419C5D263D83}" destId="{E7E13FC4-626A-44DF-910F-26907B83B658}" srcOrd="1" destOrd="0" presId="urn:microsoft.com/office/officeart/2005/8/layout/orgChart1"/>
    <dgm:cxn modelId="{202DCFE7-BDEC-4BF2-BAC1-2A87A658A55D}" type="presOf" srcId="{DF630B49-42B8-4266-9899-78C181BC77CF}" destId="{56C44533-7393-4729-BCF2-DC3E17D3FB5B}" srcOrd="0" destOrd="0" presId="urn:microsoft.com/office/officeart/2005/8/layout/orgChart1"/>
    <dgm:cxn modelId="{702935E9-5226-4B00-BA66-95BE50066AEA}" type="presOf" srcId="{88196CA6-2C0B-43CC-AD69-81C766A0A105}" destId="{F8470D6A-DE65-47B8-AE16-2E5CDE867800}" srcOrd="1"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E6A2D6ED-ABA6-42F0-B339-409E552B29E1}" srcId="{15896193-EEBE-D846-850F-659EA6441ECF}" destId="{F69094BB-9CF6-47AC-8F0B-FDAEB2514DFC}" srcOrd="6" destOrd="0" parTransId="{9954572C-CCD5-453E-816B-A2FC64CFBF01}" sibTransId="{CEE5C6D1-A9F8-4FF4-B2FF-7249D8ADBCF8}"/>
    <dgm:cxn modelId="{9519E6ED-B7E7-4939-9880-DDD3E268BA3E}" type="presOf" srcId="{305894C5-C55A-4701-A3A1-A21068B33648}" destId="{E9327F1F-F7F1-4D76-8256-761F7A9B954B}" srcOrd="0" destOrd="0" presId="urn:microsoft.com/office/officeart/2005/8/layout/orgChart1"/>
    <dgm:cxn modelId="{B13DFBF1-E4D9-4056-8CB2-7CD86BE7EEE6}" srcId="{A23F1963-CAA9-44B4-BC59-82BD410833B4}" destId="{31A2A3C8-5C66-4B29-8E14-3EA6912BB886}" srcOrd="0" destOrd="0" parTransId="{9617CEC3-7F4E-4EB9-8E71-46FEB444BBAE}" sibTransId="{9F0BC318-5F6D-48ED-BFC8-BF7BA517AAD8}"/>
    <dgm:cxn modelId="{F3640CF5-AF6E-4425-AABD-BEE58F0D26AA}" type="presOf" srcId="{558AC836-8402-4E4B-B922-752F88E85A29}" destId="{D5B0EA0C-909B-4A7E-99E6-6213ADEBBEDB}" srcOrd="0" destOrd="0" presId="urn:microsoft.com/office/officeart/2005/8/layout/orgChart1"/>
    <dgm:cxn modelId="{158552F6-9870-4F61-8DF7-D7A510648A75}" type="presOf" srcId="{981FBFB6-4E7F-41F4-913D-DA89B097B1C0}" destId="{82BEBC64-F78F-4F6E-B04D-739EF15C155A}" srcOrd="0" destOrd="0" presId="urn:microsoft.com/office/officeart/2005/8/layout/orgChart1"/>
    <dgm:cxn modelId="{C2E837F9-CED8-43D3-86E7-0BBAF468FB35}" type="presOf" srcId="{F69094BB-9CF6-47AC-8F0B-FDAEB2514DFC}" destId="{4AEE89D3-C619-4624-AFFE-45EBECA394C4}" srcOrd="1" destOrd="0" presId="urn:microsoft.com/office/officeart/2005/8/layout/orgChart1"/>
    <dgm:cxn modelId="{09F5E2FA-E01C-4CFB-B1BB-4B61DF8D74F2}" type="presOf" srcId="{41B67A22-7131-4D42-BCCF-3FD985F127B0}" destId="{CCA99723-E8F5-4033-9EC7-7CD546E9334F}" srcOrd="1" destOrd="0" presId="urn:microsoft.com/office/officeart/2005/8/layout/orgChart1"/>
    <dgm:cxn modelId="{D9A433FF-A76C-481A-BCFC-0D3536D0B19D}" type="presOf" srcId="{46AA21B7-BD54-4B79-9D07-CDB1B88AD8F1}" destId="{09A5E318-12DF-47E2-8B39-0A1A10D33D78}" srcOrd="0" destOrd="0" presId="urn:microsoft.com/office/officeart/2005/8/layout/orgChart1"/>
    <dgm:cxn modelId="{C5F9BFDE-EB3B-4826-90C9-295498E79CD0}" type="presParOf" srcId="{9E4503CD-BDB4-4CB8-9CA8-16F583EA6296}" destId="{C0CF861A-E476-594B-9483-31CD6306C90D}" srcOrd="0" destOrd="0" presId="urn:microsoft.com/office/officeart/2005/8/layout/orgChart1"/>
    <dgm:cxn modelId="{B8308BEE-DEAE-434A-AF2A-90838D0BA238}" type="presParOf" srcId="{C0CF861A-E476-594B-9483-31CD6306C90D}" destId="{9F6BAED1-1E78-EB4A-91F0-DD2A8B3FCF3A}" srcOrd="0" destOrd="0" presId="urn:microsoft.com/office/officeart/2005/8/layout/orgChart1"/>
    <dgm:cxn modelId="{6513CC8E-2F29-453D-9164-6C7018082D08}" type="presParOf" srcId="{9F6BAED1-1E78-EB4A-91F0-DD2A8B3FCF3A}" destId="{258ED3D0-5FB7-074C-8377-7551FC57F361}" srcOrd="0" destOrd="0" presId="urn:microsoft.com/office/officeart/2005/8/layout/orgChart1"/>
    <dgm:cxn modelId="{5BF0D768-BCC0-46B8-8469-0064DB3FF31F}" type="presParOf" srcId="{9F6BAED1-1E78-EB4A-91F0-DD2A8B3FCF3A}" destId="{5A130718-AA76-254B-8ED4-7540C40EF76F}" srcOrd="1" destOrd="0" presId="urn:microsoft.com/office/officeart/2005/8/layout/orgChart1"/>
    <dgm:cxn modelId="{41EDDE87-6E96-42FF-B6E9-61721B84D23E}" type="presParOf" srcId="{C0CF861A-E476-594B-9483-31CD6306C90D}" destId="{8343F2FC-5E80-9946-A9D3-16F1186077B6}" srcOrd="1" destOrd="0" presId="urn:microsoft.com/office/officeart/2005/8/layout/orgChart1"/>
    <dgm:cxn modelId="{D6274A5D-D924-4580-BCE0-2E6EEBB6E894}" type="presParOf" srcId="{8343F2FC-5E80-9946-A9D3-16F1186077B6}" destId="{F007758C-7B25-4955-8C04-4835FF275852}" srcOrd="0" destOrd="0" presId="urn:microsoft.com/office/officeart/2005/8/layout/orgChart1"/>
    <dgm:cxn modelId="{3CCAF2A2-3CD8-4F1D-ABCB-7AEC1B2D3807}" type="presParOf" srcId="{8343F2FC-5E80-9946-A9D3-16F1186077B6}" destId="{A7CA8553-3038-4830-A9D2-C31B71A343E9}" srcOrd="1" destOrd="0" presId="urn:microsoft.com/office/officeart/2005/8/layout/orgChart1"/>
    <dgm:cxn modelId="{14AB0298-10FF-46C7-91D8-4C68099A03DE}" type="presParOf" srcId="{A7CA8553-3038-4830-A9D2-C31B71A343E9}" destId="{50CE9289-2AD5-4DA7-B1BD-92996CE1BF5B}" srcOrd="0" destOrd="0" presId="urn:microsoft.com/office/officeart/2005/8/layout/orgChart1"/>
    <dgm:cxn modelId="{5BAC7CE0-46DB-47CE-BDA2-6023594C7172}" type="presParOf" srcId="{50CE9289-2AD5-4DA7-B1BD-92996CE1BF5B}" destId="{706A9B6E-1E56-4D50-8106-BE6B2A98F849}" srcOrd="0" destOrd="0" presId="urn:microsoft.com/office/officeart/2005/8/layout/orgChart1"/>
    <dgm:cxn modelId="{A6F54B0A-B19D-4E10-9E3E-57B065F3519D}" type="presParOf" srcId="{50CE9289-2AD5-4DA7-B1BD-92996CE1BF5B}" destId="{EC6F0085-30C5-4D5A-AAE7-EDF94917D49D}" srcOrd="1" destOrd="0" presId="urn:microsoft.com/office/officeart/2005/8/layout/orgChart1"/>
    <dgm:cxn modelId="{FE7AEC3A-5920-4C7E-A0B0-768E8BE97C3E}" type="presParOf" srcId="{A7CA8553-3038-4830-A9D2-C31B71A343E9}" destId="{2695F77A-4D79-48F4-A58E-08BC88D8416D}" srcOrd="1" destOrd="0" presId="urn:microsoft.com/office/officeart/2005/8/layout/orgChart1"/>
    <dgm:cxn modelId="{83FC73B8-7B12-4C87-9769-4AAE68BD0B5F}" type="presParOf" srcId="{2695F77A-4D79-48F4-A58E-08BC88D8416D}" destId="{EFA61785-0CAA-46D1-BA35-26181FAA8136}" srcOrd="0" destOrd="0" presId="urn:microsoft.com/office/officeart/2005/8/layout/orgChart1"/>
    <dgm:cxn modelId="{10E2AC45-E120-4982-9B70-B9EBA5C64F00}" type="presParOf" srcId="{2695F77A-4D79-48F4-A58E-08BC88D8416D}" destId="{25EAC0F7-5338-4C83-8A53-8B30FBD23A15}" srcOrd="1" destOrd="0" presId="urn:microsoft.com/office/officeart/2005/8/layout/orgChart1"/>
    <dgm:cxn modelId="{EC363B6E-EED4-4224-B5DB-0115D20B7D12}" type="presParOf" srcId="{25EAC0F7-5338-4C83-8A53-8B30FBD23A15}" destId="{8D970F9F-3869-4C77-8608-85620F9EB9C3}" srcOrd="0" destOrd="0" presId="urn:microsoft.com/office/officeart/2005/8/layout/orgChart1"/>
    <dgm:cxn modelId="{76B00B82-9AB2-4944-9588-619174EA6B7E}" type="presParOf" srcId="{8D970F9F-3869-4C77-8608-85620F9EB9C3}" destId="{82BEBC64-F78F-4F6E-B04D-739EF15C155A}" srcOrd="0" destOrd="0" presId="urn:microsoft.com/office/officeart/2005/8/layout/orgChart1"/>
    <dgm:cxn modelId="{3C185C19-E762-4FEE-9170-B3E28CDD23CB}" type="presParOf" srcId="{8D970F9F-3869-4C77-8608-85620F9EB9C3}" destId="{80D92424-ADEF-4605-B68F-D48F95613AD0}" srcOrd="1" destOrd="0" presId="urn:microsoft.com/office/officeart/2005/8/layout/orgChart1"/>
    <dgm:cxn modelId="{ABC192DF-05DE-4E8F-8F10-03F276ACB9AD}" type="presParOf" srcId="{25EAC0F7-5338-4C83-8A53-8B30FBD23A15}" destId="{A5F2F0ED-A8FA-4CC8-A375-6B06E4AA6786}" srcOrd="1" destOrd="0" presId="urn:microsoft.com/office/officeart/2005/8/layout/orgChart1"/>
    <dgm:cxn modelId="{DF266DB7-8B42-4587-B6D5-64CE97AADAED}" type="presParOf" srcId="{25EAC0F7-5338-4C83-8A53-8B30FBD23A15}" destId="{3212140E-1270-45E4-8A78-1B7DA281FACA}" srcOrd="2" destOrd="0" presId="urn:microsoft.com/office/officeart/2005/8/layout/orgChart1"/>
    <dgm:cxn modelId="{442371B9-A3B9-488D-B55E-DCE2786F1413}" type="presParOf" srcId="{A7CA8553-3038-4830-A9D2-C31B71A343E9}" destId="{331BA7F8-54EC-4173-8A42-32D979C45B93}" srcOrd="2" destOrd="0" presId="urn:microsoft.com/office/officeart/2005/8/layout/orgChart1"/>
    <dgm:cxn modelId="{2D223A4B-6EFC-4F98-B0C5-685C3197BFF7}" type="presParOf" srcId="{8343F2FC-5E80-9946-A9D3-16F1186077B6}" destId="{C7ED1010-4E7F-43BA-8B76-BDE64ADDBA7C}" srcOrd="2" destOrd="0" presId="urn:microsoft.com/office/officeart/2005/8/layout/orgChart1"/>
    <dgm:cxn modelId="{98E30ED0-DCA3-4386-B2A8-4F934BCB335B}" type="presParOf" srcId="{8343F2FC-5E80-9946-A9D3-16F1186077B6}" destId="{C39425A3-6A45-4E7E-BAC1-111C077E027D}" srcOrd="3" destOrd="0" presId="urn:microsoft.com/office/officeart/2005/8/layout/orgChart1"/>
    <dgm:cxn modelId="{3CE2043B-AC7E-47FE-A22A-53EA3CCC9632}" type="presParOf" srcId="{C39425A3-6A45-4E7E-BAC1-111C077E027D}" destId="{36B2CA95-58DC-4B8D-8D17-49E68E9B6B45}" srcOrd="0" destOrd="0" presId="urn:microsoft.com/office/officeart/2005/8/layout/orgChart1"/>
    <dgm:cxn modelId="{F6B45CEF-14F9-4EB4-9001-D0B4A2AAF08A}" type="presParOf" srcId="{36B2CA95-58DC-4B8D-8D17-49E68E9B6B45}" destId="{141E516A-F5E7-4201-87BD-A514574E329F}" srcOrd="0" destOrd="0" presId="urn:microsoft.com/office/officeart/2005/8/layout/orgChart1"/>
    <dgm:cxn modelId="{01D2E6C0-6B6B-4296-A5B9-313F1100FA1E}" type="presParOf" srcId="{36B2CA95-58DC-4B8D-8D17-49E68E9B6B45}" destId="{CC1C7D00-AC48-4D1B-9C13-0C5FA3732B9A}" srcOrd="1" destOrd="0" presId="urn:microsoft.com/office/officeart/2005/8/layout/orgChart1"/>
    <dgm:cxn modelId="{966C904B-92C5-4639-BC4A-2EB4023D5184}" type="presParOf" srcId="{C39425A3-6A45-4E7E-BAC1-111C077E027D}" destId="{7DD6457F-D1B3-48FA-A7A4-74C37D201EF4}" srcOrd="1" destOrd="0" presId="urn:microsoft.com/office/officeart/2005/8/layout/orgChart1"/>
    <dgm:cxn modelId="{43DA9300-7971-4C7B-A386-CAB7BC6265C3}" type="presParOf" srcId="{7DD6457F-D1B3-48FA-A7A4-74C37D201EF4}" destId="{CB02FA34-FC1B-43CB-9509-486B05AB1A45}" srcOrd="0" destOrd="0" presId="urn:microsoft.com/office/officeart/2005/8/layout/orgChart1"/>
    <dgm:cxn modelId="{110A2846-6CDD-4E77-9982-7A4FAA3052A4}" type="presParOf" srcId="{7DD6457F-D1B3-48FA-A7A4-74C37D201EF4}" destId="{58189B01-F4C4-4791-AF04-271BCDF5BBC2}" srcOrd="1" destOrd="0" presId="urn:microsoft.com/office/officeart/2005/8/layout/orgChart1"/>
    <dgm:cxn modelId="{EDA4A346-B353-4A2C-A285-9818BA1153D7}" type="presParOf" srcId="{58189B01-F4C4-4791-AF04-271BCDF5BBC2}" destId="{7C1EFD4F-5AEB-4264-B2D6-857C8127B507}" srcOrd="0" destOrd="0" presId="urn:microsoft.com/office/officeart/2005/8/layout/orgChart1"/>
    <dgm:cxn modelId="{A651AA57-4EE1-49CE-B2FF-3270EC8B4336}" type="presParOf" srcId="{7C1EFD4F-5AEB-4264-B2D6-857C8127B507}" destId="{179A3F36-5A09-4765-AD0B-B2630918513A}" srcOrd="0" destOrd="0" presId="urn:microsoft.com/office/officeart/2005/8/layout/orgChart1"/>
    <dgm:cxn modelId="{6BCA96EF-8683-410E-ADA0-EDED01B01C58}" type="presParOf" srcId="{7C1EFD4F-5AEB-4264-B2D6-857C8127B507}" destId="{F2465271-9E99-4FB8-89B0-A202C61C4DCC}" srcOrd="1" destOrd="0" presId="urn:microsoft.com/office/officeart/2005/8/layout/orgChart1"/>
    <dgm:cxn modelId="{CBB63EB5-9DCC-4F60-B594-D4446A90342D}" type="presParOf" srcId="{58189B01-F4C4-4791-AF04-271BCDF5BBC2}" destId="{BFFC76CE-9F8D-42D5-B697-10729DE98DD0}" srcOrd="1" destOrd="0" presId="urn:microsoft.com/office/officeart/2005/8/layout/orgChart1"/>
    <dgm:cxn modelId="{E0449ECB-5940-4149-942A-ED16C4E20F0C}" type="presParOf" srcId="{BFFC76CE-9F8D-42D5-B697-10729DE98DD0}" destId="{84AF5343-EB29-48F1-B8EA-D2BD81416123}" srcOrd="0" destOrd="0" presId="urn:microsoft.com/office/officeart/2005/8/layout/orgChart1"/>
    <dgm:cxn modelId="{F11F8043-AC5B-4EFA-AD51-11D9DA6AFD58}" type="presParOf" srcId="{BFFC76CE-9F8D-42D5-B697-10729DE98DD0}" destId="{428BAB01-297B-4479-A35D-90F1FF6CC370}" srcOrd="1" destOrd="0" presId="urn:microsoft.com/office/officeart/2005/8/layout/orgChart1"/>
    <dgm:cxn modelId="{CE96697A-9D39-492B-9B19-A1EA30642435}" type="presParOf" srcId="{428BAB01-297B-4479-A35D-90F1FF6CC370}" destId="{CF52B951-6FE6-46DC-9DF6-FDCBB99187FA}" srcOrd="0" destOrd="0" presId="urn:microsoft.com/office/officeart/2005/8/layout/orgChart1"/>
    <dgm:cxn modelId="{146E6FF1-9AC3-47B6-A4A2-BBA924022BBE}" type="presParOf" srcId="{CF52B951-6FE6-46DC-9DF6-FDCBB99187FA}" destId="{C46E4AC2-00BC-42F9-823C-97B080E55016}" srcOrd="0" destOrd="0" presId="urn:microsoft.com/office/officeart/2005/8/layout/orgChart1"/>
    <dgm:cxn modelId="{0B77132B-7CD1-46A7-986A-9DBB1B52B96B}" type="presParOf" srcId="{CF52B951-6FE6-46DC-9DF6-FDCBB99187FA}" destId="{8D457223-027C-4400-AA25-D9E732BDE8F5}" srcOrd="1" destOrd="0" presId="urn:microsoft.com/office/officeart/2005/8/layout/orgChart1"/>
    <dgm:cxn modelId="{BC42C812-5EAA-4674-A054-17DED2F02FD3}" type="presParOf" srcId="{428BAB01-297B-4479-A35D-90F1FF6CC370}" destId="{BFA19AF8-753F-4822-AFB0-BF204232BE6C}" srcOrd="1" destOrd="0" presId="urn:microsoft.com/office/officeart/2005/8/layout/orgChart1"/>
    <dgm:cxn modelId="{C0F68D95-34DA-4195-BDD3-50603750FF5B}" type="presParOf" srcId="{428BAB01-297B-4479-A35D-90F1FF6CC370}" destId="{6A4603B7-CC70-4C49-A808-AAAB5B45B6BC}" srcOrd="2" destOrd="0" presId="urn:microsoft.com/office/officeart/2005/8/layout/orgChart1"/>
    <dgm:cxn modelId="{580A3F21-1AEA-4505-872E-48E4C7A86B7E}" type="presParOf" srcId="{BFFC76CE-9F8D-42D5-B697-10729DE98DD0}" destId="{D9302951-BED6-4E6B-A73D-236C9DCFFE1F}" srcOrd="2" destOrd="0" presId="urn:microsoft.com/office/officeart/2005/8/layout/orgChart1"/>
    <dgm:cxn modelId="{6CE37C71-1796-4497-8EB4-A20AD2FF40B9}" type="presParOf" srcId="{BFFC76CE-9F8D-42D5-B697-10729DE98DD0}" destId="{DC80E800-2768-42DD-B67C-D466FA6B688D}" srcOrd="3" destOrd="0" presId="urn:microsoft.com/office/officeart/2005/8/layout/orgChart1"/>
    <dgm:cxn modelId="{5E9E460D-9EE5-4AB0-B030-447EA512ACDD}" type="presParOf" srcId="{DC80E800-2768-42DD-B67C-D466FA6B688D}" destId="{0A99974B-1500-4092-80FA-35EACF581A23}" srcOrd="0" destOrd="0" presId="urn:microsoft.com/office/officeart/2005/8/layout/orgChart1"/>
    <dgm:cxn modelId="{DB8B9B1C-B263-4824-9217-A28DC97D46CD}" type="presParOf" srcId="{0A99974B-1500-4092-80FA-35EACF581A23}" destId="{CE477214-351A-4B3A-A61D-D3D4A576D628}" srcOrd="0" destOrd="0" presId="urn:microsoft.com/office/officeart/2005/8/layout/orgChart1"/>
    <dgm:cxn modelId="{1C3498AE-7AEE-4391-9492-A7117BC6ADA6}" type="presParOf" srcId="{0A99974B-1500-4092-80FA-35EACF581A23}" destId="{06EA5320-DF15-4738-B4C8-F0570D911E9D}" srcOrd="1" destOrd="0" presId="urn:microsoft.com/office/officeart/2005/8/layout/orgChart1"/>
    <dgm:cxn modelId="{2497D0B9-A364-402F-A8ED-E87D52CFEE29}" type="presParOf" srcId="{DC80E800-2768-42DD-B67C-D466FA6B688D}" destId="{BEFDC946-F05C-451A-BD84-F83410BE1038}" srcOrd="1" destOrd="0" presId="urn:microsoft.com/office/officeart/2005/8/layout/orgChart1"/>
    <dgm:cxn modelId="{DB9A43AB-7E38-4ABA-8476-6E5FBD228A5F}" type="presParOf" srcId="{DC80E800-2768-42DD-B67C-D466FA6B688D}" destId="{0954B86C-9749-44D9-946D-5842F7385528}" srcOrd="2" destOrd="0" presId="urn:microsoft.com/office/officeart/2005/8/layout/orgChart1"/>
    <dgm:cxn modelId="{383FC35F-28F1-473E-A3FE-F1CF3AD5BE47}" type="presParOf" srcId="{BFFC76CE-9F8D-42D5-B697-10729DE98DD0}" destId="{E9327F1F-F7F1-4D76-8256-761F7A9B954B}" srcOrd="4" destOrd="0" presId="urn:microsoft.com/office/officeart/2005/8/layout/orgChart1"/>
    <dgm:cxn modelId="{EB58DCE4-C984-4ECA-B719-5F346D3E08A8}" type="presParOf" srcId="{BFFC76CE-9F8D-42D5-B697-10729DE98DD0}" destId="{959E2470-669A-4182-BC2E-77A71536A3C8}" srcOrd="5" destOrd="0" presId="urn:microsoft.com/office/officeart/2005/8/layout/orgChart1"/>
    <dgm:cxn modelId="{D1306FFE-457D-46CF-AEF1-5878180A8546}" type="presParOf" srcId="{959E2470-669A-4182-BC2E-77A71536A3C8}" destId="{BCD70EC4-1B6C-4EC2-A456-4DBFAE31A5A7}" srcOrd="0" destOrd="0" presId="urn:microsoft.com/office/officeart/2005/8/layout/orgChart1"/>
    <dgm:cxn modelId="{99ED38C5-E644-45D1-A5ED-49F6BB37318E}" type="presParOf" srcId="{BCD70EC4-1B6C-4EC2-A456-4DBFAE31A5A7}" destId="{844903F0-5071-4344-BCD3-0414AF3C0385}" srcOrd="0" destOrd="0" presId="urn:microsoft.com/office/officeart/2005/8/layout/orgChart1"/>
    <dgm:cxn modelId="{E979FB40-EBB4-495E-A599-B3C839422523}" type="presParOf" srcId="{BCD70EC4-1B6C-4EC2-A456-4DBFAE31A5A7}" destId="{3F5A21A5-11AD-42EA-8A48-86E1B99E2D2A}" srcOrd="1" destOrd="0" presId="urn:microsoft.com/office/officeart/2005/8/layout/orgChart1"/>
    <dgm:cxn modelId="{15B017BF-EA90-4234-B7C3-36FF1574C0DF}" type="presParOf" srcId="{959E2470-669A-4182-BC2E-77A71536A3C8}" destId="{9305D903-379D-438B-9E06-BAA209B2F921}" srcOrd="1" destOrd="0" presId="urn:microsoft.com/office/officeart/2005/8/layout/orgChart1"/>
    <dgm:cxn modelId="{7A171EDC-896C-47C5-AF0F-5D1A390BE82F}" type="presParOf" srcId="{959E2470-669A-4182-BC2E-77A71536A3C8}" destId="{F6F46A8D-FDD9-4315-AAE5-D45F03F75FF6}" srcOrd="2" destOrd="0" presId="urn:microsoft.com/office/officeart/2005/8/layout/orgChart1"/>
    <dgm:cxn modelId="{25075199-E2B1-43D6-B715-516BF21D3A49}" type="presParOf" srcId="{58189B01-F4C4-4791-AF04-271BCDF5BBC2}" destId="{E5B893AF-D7EF-4580-A55F-E0DA1AA02B45}" srcOrd="2" destOrd="0" presId="urn:microsoft.com/office/officeart/2005/8/layout/orgChart1"/>
    <dgm:cxn modelId="{87D88A8B-8E94-4E44-8E22-0B207CC4C553}" type="presParOf" srcId="{C39425A3-6A45-4E7E-BAC1-111C077E027D}" destId="{B71F4B9D-CA1E-4C33-8685-8522144903E6}" srcOrd="2" destOrd="0" presId="urn:microsoft.com/office/officeart/2005/8/layout/orgChart1"/>
    <dgm:cxn modelId="{E2BC6D89-7F8D-4E0E-A533-3D72E32FAE42}" type="presParOf" srcId="{8343F2FC-5E80-9946-A9D3-16F1186077B6}" destId="{0A1532A3-C87F-450C-8F44-90A53D8B2E6A}" srcOrd="4" destOrd="0" presId="urn:microsoft.com/office/officeart/2005/8/layout/orgChart1"/>
    <dgm:cxn modelId="{0DA6F41D-3816-48FD-B42F-D2D1B5ECECF6}" type="presParOf" srcId="{8343F2FC-5E80-9946-A9D3-16F1186077B6}" destId="{3A28FE37-B7F5-4017-96F5-27B7D9BAF758}" srcOrd="5" destOrd="0" presId="urn:microsoft.com/office/officeart/2005/8/layout/orgChart1"/>
    <dgm:cxn modelId="{28DF9EBC-E3EB-44D7-9856-0498A7101C76}" type="presParOf" srcId="{3A28FE37-B7F5-4017-96F5-27B7D9BAF758}" destId="{F3D1E682-EBD9-44AE-85CD-36756908B686}" srcOrd="0" destOrd="0" presId="urn:microsoft.com/office/officeart/2005/8/layout/orgChart1"/>
    <dgm:cxn modelId="{D075EA96-BC87-4CDA-8D2F-E951FBA99039}" type="presParOf" srcId="{F3D1E682-EBD9-44AE-85CD-36756908B686}" destId="{E0BDBF55-0533-459E-81C6-72FFBB7CF268}" srcOrd="0" destOrd="0" presId="urn:microsoft.com/office/officeart/2005/8/layout/orgChart1"/>
    <dgm:cxn modelId="{D0F387B9-71A8-43A6-9B90-E36F23ACA8E3}" type="presParOf" srcId="{F3D1E682-EBD9-44AE-85CD-36756908B686}" destId="{92906959-29AE-4D8A-BED4-3F5173C0677C}" srcOrd="1" destOrd="0" presId="urn:microsoft.com/office/officeart/2005/8/layout/orgChart1"/>
    <dgm:cxn modelId="{E2904A20-ED4B-469C-B4B5-440675E12F74}" type="presParOf" srcId="{3A28FE37-B7F5-4017-96F5-27B7D9BAF758}" destId="{E5F9D4AF-3029-4096-97A5-D7B47D145AC3}" srcOrd="1" destOrd="0" presId="urn:microsoft.com/office/officeart/2005/8/layout/orgChart1"/>
    <dgm:cxn modelId="{486C3456-F795-460D-A5DE-DBF02D2B9EA2}" type="presParOf" srcId="{E5F9D4AF-3029-4096-97A5-D7B47D145AC3}" destId="{3606E4A4-F409-4BE9-9798-FF801DD6D17E}" srcOrd="0" destOrd="0" presId="urn:microsoft.com/office/officeart/2005/8/layout/orgChart1"/>
    <dgm:cxn modelId="{010CF23C-1882-4878-AC2E-5DF7A2AAEAA7}" type="presParOf" srcId="{E5F9D4AF-3029-4096-97A5-D7B47D145AC3}" destId="{172CC450-4913-470B-A18F-649422299AA5}" srcOrd="1" destOrd="0" presId="urn:microsoft.com/office/officeart/2005/8/layout/orgChart1"/>
    <dgm:cxn modelId="{F84C5BB1-2789-4571-90E2-94943A2E1B5B}" type="presParOf" srcId="{172CC450-4913-470B-A18F-649422299AA5}" destId="{7D437626-30E8-45FA-8990-572BC3A8F819}" srcOrd="0" destOrd="0" presId="urn:microsoft.com/office/officeart/2005/8/layout/orgChart1"/>
    <dgm:cxn modelId="{42DC2385-DB33-47AA-899C-6B45C9060380}" type="presParOf" srcId="{7D437626-30E8-45FA-8990-572BC3A8F819}" destId="{56C44533-7393-4729-BCF2-DC3E17D3FB5B}" srcOrd="0" destOrd="0" presId="urn:microsoft.com/office/officeart/2005/8/layout/orgChart1"/>
    <dgm:cxn modelId="{0527A6E9-20D7-4DE9-909E-4FE53C091FC2}" type="presParOf" srcId="{7D437626-30E8-45FA-8990-572BC3A8F819}" destId="{A17D64A9-AE9B-4E47-AF21-D8CB9ED5373D}" srcOrd="1" destOrd="0" presId="urn:microsoft.com/office/officeart/2005/8/layout/orgChart1"/>
    <dgm:cxn modelId="{15E32B16-0FAF-48BF-91D8-562C062E7B88}" type="presParOf" srcId="{172CC450-4913-470B-A18F-649422299AA5}" destId="{705BBCF8-B0C6-458B-B0B4-7D2C2C13EA9D}" srcOrd="1" destOrd="0" presId="urn:microsoft.com/office/officeart/2005/8/layout/orgChart1"/>
    <dgm:cxn modelId="{53E0E27F-2D5A-4BA5-B569-B7424B171EAB}" type="presParOf" srcId="{172CC450-4913-470B-A18F-649422299AA5}" destId="{12397A2A-62E2-47F2-8EB0-254C062D3056}" srcOrd="2" destOrd="0" presId="urn:microsoft.com/office/officeart/2005/8/layout/orgChart1"/>
    <dgm:cxn modelId="{1D2248A2-D1F0-439A-BE8E-93F7DC35838F}" type="presParOf" srcId="{3A28FE37-B7F5-4017-96F5-27B7D9BAF758}" destId="{E5018EC6-64D6-4584-B355-E93FB29841D8}" srcOrd="2" destOrd="0" presId="urn:microsoft.com/office/officeart/2005/8/layout/orgChart1"/>
    <dgm:cxn modelId="{FE34BB5C-BE18-416F-AEC9-9FB0BFA38577}" type="presParOf" srcId="{8343F2FC-5E80-9946-A9D3-16F1186077B6}" destId="{3CD6B9D9-828C-4D68-BF48-2ABD33F62561}" srcOrd="6" destOrd="0" presId="urn:microsoft.com/office/officeart/2005/8/layout/orgChart1"/>
    <dgm:cxn modelId="{CF782FE7-AC94-4A85-8C3C-898D5E2988D4}" type="presParOf" srcId="{8343F2FC-5E80-9946-A9D3-16F1186077B6}" destId="{17D83B88-2D21-44EB-B9C9-E04F4AEF6639}" srcOrd="7" destOrd="0" presId="urn:microsoft.com/office/officeart/2005/8/layout/orgChart1"/>
    <dgm:cxn modelId="{FFC04587-0F1E-4F2D-B3B5-AD261D651CD9}" type="presParOf" srcId="{17D83B88-2D21-44EB-B9C9-E04F4AEF6639}" destId="{4341616E-F1CE-4645-A3CC-D4E4183CA33F}" srcOrd="0" destOrd="0" presId="urn:microsoft.com/office/officeart/2005/8/layout/orgChart1"/>
    <dgm:cxn modelId="{576FDDEF-83C4-42D3-826C-5F8A83F2C28C}" type="presParOf" srcId="{4341616E-F1CE-4645-A3CC-D4E4183CA33F}" destId="{193E3D87-D49F-4AA9-8238-4B27C5A84AC6}" srcOrd="0" destOrd="0" presId="urn:microsoft.com/office/officeart/2005/8/layout/orgChart1"/>
    <dgm:cxn modelId="{B21813AB-F7B4-44BC-B0F3-C1B498857A7A}" type="presParOf" srcId="{4341616E-F1CE-4645-A3CC-D4E4183CA33F}" destId="{F8470D6A-DE65-47B8-AE16-2E5CDE867800}" srcOrd="1" destOrd="0" presId="urn:microsoft.com/office/officeart/2005/8/layout/orgChart1"/>
    <dgm:cxn modelId="{46EC95E1-12ED-4FBC-AEC2-97C912E14EEA}" type="presParOf" srcId="{17D83B88-2D21-44EB-B9C9-E04F4AEF6639}" destId="{837C85CB-F173-45DC-A121-2BC303982237}" srcOrd="1" destOrd="0" presId="urn:microsoft.com/office/officeart/2005/8/layout/orgChart1"/>
    <dgm:cxn modelId="{06AB4DF8-6B41-442F-96E5-A6CD295A4A10}" type="presParOf" srcId="{837C85CB-F173-45DC-A121-2BC303982237}" destId="{1F064AE0-5383-41AF-9A2A-81E5146E0C5C}" srcOrd="0" destOrd="0" presId="urn:microsoft.com/office/officeart/2005/8/layout/orgChart1"/>
    <dgm:cxn modelId="{A94B8C30-9ADF-49ED-9205-F99F4D552FBA}" type="presParOf" srcId="{837C85CB-F173-45DC-A121-2BC303982237}" destId="{5D3B87A5-7BE3-4B77-878D-B009DB9283C3}" srcOrd="1" destOrd="0" presId="urn:microsoft.com/office/officeart/2005/8/layout/orgChart1"/>
    <dgm:cxn modelId="{72AAEB50-5AC7-41D0-9E77-694855252C71}" type="presParOf" srcId="{5D3B87A5-7BE3-4B77-878D-B009DB9283C3}" destId="{FA0C5C2D-2E84-4C4C-BFD0-D499AC18A1B9}" srcOrd="0" destOrd="0" presId="urn:microsoft.com/office/officeart/2005/8/layout/orgChart1"/>
    <dgm:cxn modelId="{4F3D1DBB-2B5D-4071-A385-D3CD3CCE4A51}" type="presParOf" srcId="{FA0C5C2D-2E84-4C4C-BFD0-D499AC18A1B9}" destId="{E485209F-C575-47D0-AB75-DDC7E2CC9263}" srcOrd="0" destOrd="0" presId="urn:microsoft.com/office/officeart/2005/8/layout/orgChart1"/>
    <dgm:cxn modelId="{E174D15C-CFBE-4834-AF9F-9AD418A88DF5}" type="presParOf" srcId="{FA0C5C2D-2E84-4C4C-BFD0-D499AC18A1B9}" destId="{83A179D5-0340-49DE-B841-BC7156DAAA0A}" srcOrd="1" destOrd="0" presId="urn:microsoft.com/office/officeart/2005/8/layout/orgChart1"/>
    <dgm:cxn modelId="{5AFE0E8B-75EB-4799-8ADC-01E777D07675}" type="presParOf" srcId="{5D3B87A5-7BE3-4B77-878D-B009DB9283C3}" destId="{7030C97B-F466-434E-9BC7-6ADD1321788A}" srcOrd="1" destOrd="0" presId="urn:microsoft.com/office/officeart/2005/8/layout/orgChart1"/>
    <dgm:cxn modelId="{0F78CB34-B9A3-42D6-B1CB-7DE9A03E031F}" type="presParOf" srcId="{5D3B87A5-7BE3-4B77-878D-B009DB9283C3}" destId="{61EBF786-E190-4F6E-B1D6-62B3CD5D6A12}" srcOrd="2" destOrd="0" presId="urn:microsoft.com/office/officeart/2005/8/layout/orgChart1"/>
    <dgm:cxn modelId="{6A97499E-B611-4BE8-A431-261E97920658}" type="presParOf" srcId="{17D83B88-2D21-44EB-B9C9-E04F4AEF6639}" destId="{1CB20182-322F-4E16-BF6A-0F330CA1CF74}" srcOrd="2" destOrd="0" presId="urn:microsoft.com/office/officeart/2005/8/layout/orgChart1"/>
    <dgm:cxn modelId="{F63AC582-E9E6-47E1-8DAC-4AB21649D1F0}" type="presParOf" srcId="{8343F2FC-5E80-9946-A9D3-16F1186077B6}" destId="{C59A55BD-0071-4C82-99C4-63A6396977F9}" srcOrd="8" destOrd="0" presId="urn:microsoft.com/office/officeart/2005/8/layout/orgChart1"/>
    <dgm:cxn modelId="{2D85512F-59E5-4F12-A388-EAB312A946A7}" type="presParOf" srcId="{8343F2FC-5E80-9946-A9D3-16F1186077B6}" destId="{58C1C11B-300C-43AF-A3AB-E275A4559360}" srcOrd="9" destOrd="0" presId="urn:microsoft.com/office/officeart/2005/8/layout/orgChart1"/>
    <dgm:cxn modelId="{D8E57751-81B5-4279-BD25-1B533C697E8D}" type="presParOf" srcId="{58C1C11B-300C-43AF-A3AB-E275A4559360}" destId="{E40B32A5-9425-4A8F-BEBE-DA9A24EDB391}" srcOrd="0" destOrd="0" presId="urn:microsoft.com/office/officeart/2005/8/layout/orgChart1"/>
    <dgm:cxn modelId="{14174AB1-B74B-43EE-90AC-2AA8308809CC}" type="presParOf" srcId="{E40B32A5-9425-4A8F-BEBE-DA9A24EDB391}" destId="{AAF4E7F3-7E67-4139-8C6B-B37D0497ACC5}" srcOrd="0" destOrd="0" presId="urn:microsoft.com/office/officeart/2005/8/layout/orgChart1"/>
    <dgm:cxn modelId="{A005A52B-0E73-42F5-84EE-6B3F6C1B4880}" type="presParOf" srcId="{E40B32A5-9425-4A8F-BEBE-DA9A24EDB391}" destId="{09878DB9-92CC-491E-ADE6-59EE3EEE6D9C}" srcOrd="1" destOrd="0" presId="urn:microsoft.com/office/officeart/2005/8/layout/orgChart1"/>
    <dgm:cxn modelId="{B03BB9A6-F72C-416A-9C20-31DDF5CDEBAC}" type="presParOf" srcId="{58C1C11B-300C-43AF-A3AB-E275A4559360}" destId="{A899C6F9-87DA-4AD5-A211-0D8625163027}" srcOrd="1" destOrd="0" presId="urn:microsoft.com/office/officeart/2005/8/layout/orgChart1"/>
    <dgm:cxn modelId="{CB247144-AD96-4AEF-8564-3070F46DEE93}" type="presParOf" srcId="{A899C6F9-87DA-4AD5-A211-0D8625163027}" destId="{0DABA4A7-F279-483E-A08F-436B56E59879}" srcOrd="0" destOrd="0" presId="urn:microsoft.com/office/officeart/2005/8/layout/orgChart1"/>
    <dgm:cxn modelId="{D73554D8-142D-4C75-B990-C713AA5CAB8B}" type="presParOf" srcId="{A899C6F9-87DA-4AD5-A211-0D8625163027}" destId="{3A15524C-1CD2-46EE-AB6F-FC94315DC855}" srcOrd="1" destOrd="0" presId="urn:microsoft.com/office/officeart/2005/8/layout/orgChart1"/>
    <dgm:cxn modelId="{9651FCE2-33AB-4BE6-A9F9-893B6FF65D5B}" type="presParOf" srcId="{3A15524C-1CD2-46EE-AB6F-FC94315DC855}" destId="{85A2E926-7403-4A80-BDB8-1425331AE5F9}" srcOrd="0" destOrd="0" presId="urn:microsoft.com/office/officeart/2005/8/layout/orgChart1"/>
    <dgm:cxn modelId="{B1436FA5-B079-4D58-B96A-41AA2D2C35D2}" type="presParOf" srcId="{85A2E926-7403-4A80-BDB8-1425331AE5F9}" destId="{03BB23EB-B205-4B11-8067-164F4BC176DF}" srcOrd="0" destOrd="0" presId="urn:microsoft.com/office/officeart/2005/8/layout/orgChart1"/>
    <dgm:cxn modelId="{1EF23BD4-1713-4EBE-B7D8-9EDFBC2214BC}" type="presParOf" srcId="{85A2E926-7403-4A80-BDB8-1425331AE5F9}" destId="{CCA99723-E8F5-4033-9EC7-7CD546E9334F}" srcOrd="1" destOrd="0" presId="urn:microsoft.com/office/officeart/2005/8/layout/orgChart1"/>
    <dgm:cxn modelId="{D79C352F-19FF-4EF3-9720-34FBD51C0F74}" type="presParOf" srcId="{3A15524C-1CD2-46EE-AB6F-FC94315DC855}" destId="{FE0F488E-7210-49C2-AD56-72A3833E5F49}" srcOrd="1" destOrd="0" presId="urn:microsoft.com/office/officeart/2005/8/layout/orgChart1"/>
    <dgm:cxn modelId="{C85DCB32-4265-49B9-840B-F00E690DB650}" type="presParOf" srcId="{3A15524C-1CD2-46EE-AB6F-FC94315DC855}" destId="{811140FF-1405-4EBB-A444-F1F1E0B1369F}" srcOrd="2" destOrd="0" presId="urn:microsoft.com/office/officeart/2005/8/layout/orgChart1"/>
    <dgm:cxn modelId="{94816986-1F2B-4102-9AB6-A6F14EDBC712}" type="presParOf" srcId="{58C1C11B-300C-43AF-A3AB-E275A4559360}" destId="{7C894FF9-A8D4-4DD7-A28B-611084E4BB02}" srcOrd="2" destOrd="0" presId="urn:microsoft.com/office/officeart/2005/8/layout/orgChart1"/>
    <dgm:cxn modelId="{32D513DC-DAB7-4894-A65D-8D3D8EA251E5}" type="presParOf" srcId="{8343F2FC-5E80-9946-A9D3-16F1186077B6}" destId="{9E4B5D2C-2A9E-4C7A-89D7-CA8C89C18559}" srcOrd="10" destOrd="0" presId="urn:microsoft.com/office/officeart/2005/8/layout/orgChart1"/>
    <dgm:cxn modelId="{50D2D789-4BFC-47D0-8B81-AF0D0875D01B}" type="presParOf" srcId="{8343F2FC-5E80-9946-A9D3-16F1186077B6}" destId="{5ADE1563-2065-4996-9CBB-2D2E446911ED}" srcOrd="11" destOrd="0" presId="urn:microsoft.com/office/officeart/2005/8/layout/orgChart1"/>
    <dgm:cxn modelId="{C7C94C9A-3EAA-4018-86FE-7E5983CE7FB8}" type="presParOf" srcId="{5ADE1563-2065-4996-9CBB-2D2E446911ED}" destId="{0A5A5E27-E4F2-4EA1-AAFE-344F4F1F8FCA}" srcOrd="0" destOrd="0" presId="urn:microsoft.com/office/officeart/2005/8/layout/orgChart1"/>
    <dgm:cxn modelId="{0FF1881B-876C-463D-970A-9BA613292930}" type="presParOf" srcId="{0A5A5E27-E4F2-4EA1-AAFE-344F4F1F8FCA}" destId="{52E6A59B-82E5-4AF7-AE12-7F0A5DE4AE06}" srcOrd="0" destOrd="0" presId="urn:microsoft.com/office/officeart/2005/8/layout/orgChart1"/>
    <dgm:cxn modelId="{5DEA33B4-4B12-44FD-B790-48449FE4EC0A}" type="presParOf" srcId="{0A5A5E27-E4F2-4EA1-AAFE-344F4F1F8FCA}" destId="{E7E13FC4-626A-44DF-910F-26907B83B658}" srcOrd="1" destOrd="0" presId="urn:microsoft.com/office/officeart/2005/8/layout/orgChart1"/>
    <dgm:cxn modelId="{D6327B3F-96D5-42B8-A400-5F59F40C4189}" type="presParOf" srcId="{5ADE1563-2065-4996-9CBB-2D2E446911ED}" destId="{431D8633-BFE3-4130-9C5C-9F745C0C9A25}" srcOrd="1" destOrd="0" presId="urn:microsoft.com/office/officeart/2005/8/layout/orgChart1"/>
    <dgm:cxn modelId="{5C4C9262-D505-4E27-A8D4-1D296163F275}" type="presParOf" srcId="{431D8633-BFE3-4130-9C5C-9F745C0C9A25}" destId="{6C2EBE26-91BA-4E3A-A103-109129390AAD}" srcOrd="0" destOrd="0" presId="urn:microsoft.com/office/officeart/2005/8/layout/orgChart1"/>
    <dgm:cxn modelId="{2EF5FAE3-34CF-4E0F-BA61-7D8BCF5E6CE7}" type="presParOf" srcId="{431D8633-BFE3-4130-9C5C-9F745C0C9A25}" destId="{D54C6E67-77A9-4F40-8475-BEE063286292}" srcOrd="1" destOrd="0" presId="urn:microsoft.com/office/officeart/2005/8/layout/orgChart1"/>
    <dgm:cxn modelId="{22A9F64F-6351-4681-8AAB-C503D5B5959D}" type="presParOf" srcId="{D54C6E67-77A9-4F40-8475-BEE063286292}" destId="{941A953C-7568-41B6-BE4B-058602F7906C}" srcOrd="0" destOrd="0" presId="urn:microsoft.com/office/officeart/2005/8/layout/orgChart1"/>
    <dgm:cxn modelId="{F28CF875-48DB-4539-BFDD-D45F6A2BA72E}" type="presParOf" srcId="{941A953C-7568-41B6-BE4B-058602F7906C}" destId="{273A23B7-9B53-420A-9EB8-5492FDA1ABE2}" srcOrd="0" destOrd="0" presId="urn:microsoft.com/office/officeart/2005/8/layout/orgChart1"/>
    <dgm:cxn modelId="{DC45D9A1-7905-4E95-B0D9-9EA8C184517F}" type="presParOf" srcId="{941A953C-7568-41B6-BE4B-058602F7906C}" destId="{2829D10E-E234-4D4F-A7FA-8A048F22F8E6}" srcOrd="1" destOrd="0" presId="urn:microsoft.com/office/officeart/2005/8/layout/orgChart1"/>
    <dgm:cxn modelId="{7E020135-9F98-4A7B-A102-BB8707F9A76A}" type="presParOf" srcId="{D54C6E67-77A9-4F40-8475-BEE063286292}" destId="{E974ECA3-72C8-4F15-9F53-BAD922DABF01}" srcOrd="1" destOrd="0" presId="urn:microsoft.com/office/officeart/2005/8/layout/orgChart1"/>
    <dgm:cxn modelId="{C537E9FD-945F-4F4E-97EC-3FF2E46E16D8}" type="presParOf" srcId="{D54C6E67-77A9-4F40-8475-BEE063286292}" destId="{BEFB7930-CA32-4BF5-884C-54CB76B9EBC1}" srcOrd="2" destOrd="0" presId="urn:microsoft.com/office/officeart/2005/8/layout/orgChart1"/>
    <dgm:cxn modelId="{D5D06C15-74DC-4743-AADC-3C94AE770343}" type="presParOf" srcId="{5ADE1563-2065-4996-9CBB-2D2E446911ED}" destId="{739095E2-B01A-41B0-B736-38B69872A624}" srcOrd="2" destOrd="0" presId="urn:microsoft.com/office/officeart/2005/8/layout/orgChart1"/>
    <dgm:cxn modelId="{FDB9D126-F0E0-448B-A1C4-0CF3491C9C37}" type="presParOf" srcId="{8343F2FC-5E80-9946-A9D3-16F1186077B6}" destId="{2BCCE284-D58C-4AD4-97B1-C226DB2433A5}" srcOrd="12" destOrd="0" presId="urn:microsoft.com/office/officeart/2005/8/layout/orgChart1"/>
    <dgm:cxn modelId="{A5AEE59A-D3BD-47E3-9FEB-E86FCB95C4D8}" type="presParOf" srcId="{8343F2FC-5E80-9946-A9D3-16F1186077B6}" destId="{BC5022C7-0276-4C2B-8B47-8DD45F3171B6}" srcOrd="13" destOrd="0" presId="urn:microsoft.com/office/officeart/2005/8/layout/orgChart1"/>
    <dgm:cxn modelId="{9ED58A9D-2803-47B6-995D-C5CA674C7AA9}" type="presParOf" srcId="{BC5022C7-0276-4C2B-8B47-8DD45F3171B6}" destId="{5EF0F084-16CE-4E60-A7A8-841397EE5929}" srcOrd="0" destOrd="0" presId="urn:microsoft.com/office/officeart/2005/8/layout/orgChart1"/>
    <dgm:cxn modelId="{D8CC6412-2829-43C3-A9DC-3501D399C781}" type="presParOf" srcId="{5EF0F084-16CE-4E60-A7A8-841397EE5929}" destId="{549F80EF-C1E1-44EF-9868-13079750C509}" srcOrd="0" destOrd="0" presId="urn:microsoft.com/office/officeart/2005/8/layout/orgChart1"/>
    <dgm:cxn modelId="{E44EDF57-8D8A-438F-94E6-DD9FE49CE1AC}" type="presParOf" srcId="{5EF0F084-16CE-4E60-A7A8-841397EE5929}" destId="{4AEE89D3-C619-4624-AFFE-45EBECA394C4}" srcOrd="1" destOrd="0" presId="urn:microsoft.com/office/officeart/2005/8/layout/orgChart1"/>
    <dgm:cxn modelId="{2B87444D-0CE6-43CF-A67E-3CBBCF764A8F}" type="presParOf" srcId="{BC5022C7-0276-4C2B-8B47-8DD45F3171B6}" destId="{E5EEC420-C75F-41E6-9C7C-22AC1D2C216B}" srcOrd="1" destOrd="0" presId="urn:microsoft.com/office/officeart/2005/8/layout/orgChart1"/>
    <dgm:cxn modelId="{8752F84B-BFE8-4193-88F6-BBAACD00EEE2}" type="presParOf" srcId="{E5EEC420-C75F-41E6-9C7C-22AC1D2C216B}" destId="{2CC7D213-3D3A-46F1-8724-3FA0709EE914}" srcOrd="0" destOrd="0" presId="urn:microsoft.com/office/officeart/2005/8/layout/orgChart1"/>
    <dgm:cxn modelId="{91AAA774-EED1-4EFE-B213-FCD8ADA90A72}" type="presParOf" srcId="{E5EEC420-C75F-41E6-9C7C-22AC1D2C216B}" destId="{C23313C8-9669-4FE2-BAF4-8D2C980340F2}" srcOrd="1" destOrd="0" presId="urn:microsoft.com/office/officeart/2005/8/layout/orgChart1"/>
    <dgm:cxn modelId="{A4AF87AA-35EE-4C49-8903-5EEB7F6CB40C}" type="presParOf" srcId="{C23313C8-9669-4FE2-BAF4-8D2C980340F2}" destId="{34036046-414C-4BD4-8ECE-CEA8E3542F0F}" srcOrd="0" destOrd="0" presId="urn:microsoft.com/office/officeart/2005/8/layout/orgChart1"/>
    <dgm:cxn modelId="{FF95F31E-2321-4BBE-825F-A0D46D33A33D}" type="presParOf" srcId="{34036046-414C-4BD4-8ECE-CEA8E3542F0F}" destId="{5EC397FE-E85F-46E4-A43C-167024D84D21}" srcOrd="0" destOrd="0" presId="urn:microsoft.com/office/officeart/2005/8/layout/orgChart1"/>
    <dgm:cxn modelId="{525A2BC6-ECDF-4677-9310-38680B904BB1}" type="presParOf" srcId="{34036046-414C-4BD4-8ECE-CEA8E3542F0F}" destId="{C2383490-C4AA-41C4-8AD1-7C2812DA04EB}" srcOrd="1" destOrd="0" presId="urn:microsoft.com/office/officeart/2005/8/layout/orgChart1"/>
    <dgm:cxn modelId="{1A7B53F0-F0B5-455F-90AA-97D7E6B5C7EE}" type="presParOf" srcId="{C23313C8-9669-4FE2-BAF4-8D2C980340F2}" destId="{C04CE2DE-EC1A-47C9-B0FF-45A30BC13DE3}" srcOrd="1" destOrd="0" presId="urn:microsoft.com/office/officeart/2005/8/layout/orgChart1"/>
    <dgm:cxn modelId="{4FE63B01-4AEF-49AF-A3BA-AD67CEF228DE}" type="presParOf" srcId="{C04CE2DE-EC1A-47C9-B0FF-45A30BC13DE3}" destId="{E6470FDC-8ACF-46B5-9808-B2CB7354B560}" srcOrd="0" destOrd="0" presId="urn:microsoft.com/office/officeart/2005/8/layout/orgChart1"/>
    <dgm:cxn modelId="{DB8CED47-91F4-4B2E-AE12-4E6BAD1936F0}" type="presParOf" srcId="{C04CE2DE-EC1A-47C9-B0FF-45A30BC13DE3}" destId="{3EA77552-5ACB-45AE-8FD1-F7761FC62600}" srcOrd="1" destOrd="0" presId="urn:microsoft.com/office/officeart/2005/8/layout/orgChart1"/>
    <dgm:cxn modelId="{5A31DE45-AEBF-453F-BFBC-E4820A843B43}" type="presParOf" srcId="{3EA77552-5ACB-45AE-8FD1-F7761FC62600}" destId="{DFC64E4A-D7F3-44BD-8C31-253D74F85A14}" srcOrd="0" destOrd="0" presId="urn:microsoft.com/office/officeart/2005/8/layout/orgChart1"/>
    <dgm:cxn modelId="{B104795E-BD00-4552-AD65-395B66A76474}" type="presParOf" srcId="{DFC64E4A-D7F3-44BD-8C31-253D74F85A14}" destId="{9A52AF0A-2416-4362-96CB-9CF4746DA901}" srcOrd="0" destOrd="0" presId="urn:microsoft.com/office/officeart/2005/8/layout/orgChart1"/>
    <dgm:cxn modelId="{63AD768B-272A-4D62-A510-5CDE18A14E92}" type="presParOf" srcId="{DFC64E4A-D7F3-44BD-8C31-253D74F85A14}" destId="{AEC8DD68-859E-4385-BD38-9EA53EAF9DD1}" srcOrd="1" destOrd="0" presId="urn:microsoft.com/office/officeart/2005/8/layout/orgChart1"/>
    <dgm:cxn modelId="{4ECEFFA1-0DA2-4548-811F-1B82AF313A6B}" type="presParOf" srcId="{3EA77552-5ACB-45AE-8FD1-F7761FC62600}" destId="{11AAC03B-E00E-471F-BD5D-5248D9D8634F}" srcOrd="1" destOrd="0" presId="urn:microsoft.com/office/officeart/2005/8/layout/orgChart1"/>
    <dgm:cxn modelId="{4C4BCF66-4E20-47F6-AE5D-4E9E015C18B9}" type="presParOf" srcId="{3EA77552-5ACB-45AE-8FD1-F7761FC62600}" destId="{280D389C-7774-4CE6-8D68-4975203768CA}" srcOrd="2" destOrd="0" presId="urn:microsoft.com/office/officeart/2005/8/layout/orgChart1"/>
    <dgm:cxn modelId="{CAF5F71E-C445-418C-BE53-21A0AB48F666}" type="presParOf" srcId="{C23313C8-9669-4FE2-BAF4-8D2C980340F2}" destId="{620CE283-5F83-4A2F-82D6-D61BA1EF820A}" srcOrd="2" destOrd="0" presId="urn:microsoft.com/office/officeart/2005/8/layout/orgChart1"/>
    <dgm:cxn modelId="{EB24B416-2E4C-42FF-B377-F6415121E2D7}" type="presParOf" srcId="{BC5022C7-0276-4C2B-8B47-8DD45F3171B6}" destId="{DC57180A-ED91-40FA-8E98-76F967CBC538}" srcOrd="2" destOrd="0" presId="urn:microsoft.com/office/officeart/2005/8/layout/orgChart1"/>
    <dgm:cxn modelId="{E06C7386-DCD4-47CB-96AF-D574E46FEAF4}" type="presParOf" srcId="{8343F2FC-5E80-9946-A9D3-16F1186077B6}" destId="{D5B0EA0C-909B-4A7E-99E6-6213ADEBBEDB}" srcOrd="14" destOrd="0" presId="urn:microsoft.com/office/officeart/2005/8/layout/orgChart1"/>
    <dgm:cxn modelId="{C926636F-E8CD-4985-AEA9-F72774229F50}" type="presParOf" srcId="{8343F2FC-5E80-9946-A9D3-16F1186077B6}" destId="{CB4CD2D8-7509-45E0-A678-9F972ABE5177}" srcOrd="15" destOrd="0" presId="urn:microsoft.com/office/officeart/2005/8/layout/orgChart1"/>
    <dgm:cxn modelId="{AF0C3C0E-ACC2-48E4-964A-A7907CCAE5AA}" type="presParOf" srcId="{CB4CD2D8-7509-45E0-A678-9F972ABE5177}" destId="{2D04D08B-82B5-4904-A092-7126ACEAA43C}" srcOrd="0" destOrd="0" presId="urn:microsoft.com/office/officeart/2005/8/layout/orgChart1"/>
    <dgm:cxn modelId="{8D3B0CE3-2007-42A9-A32A-998038654A33}" type="presParOf" srcId="{2D04D08B-82B5-4904-A092-7126ACEAA43C}" destId="{0072D3BD-DB92-43B2-973C-EEC562B0A220}" srcOrd="0" destOrd="0" presId="urn:microsoft.com/office/officeart/2005/8/layout/orgChart1"/>
    <dgm:cxn modelId="{F50E6975-E546-4CD9-B9F3-05C4679F9811}" type="presParOf" srcId="{2D04D08B-82B5-4904-A092-7126ACEAA43C}" destId="{236439AD-9A70-4D2B-93D4-AB50BD9BA4F6}" srcOrd="1" destOrd="0" presId="urn:microsoft.com/office/officeart/2005/8/layout/orgChart1"/>
    <dgm:cxn modelId="{D343DE10-26D8-4646-8194-7AEDEF873EC8}" type="presParOf" srcId="{CB4CD2D8-7509-45E0-A678-9F972ABE5177}" destId="{90784B0D-AD8B-4DAC-8CDF-F2F59FEE4834}" srcOrd="1" destOrd="0" presId="urn:microsoft.com/office/officeart/2005/8/layout/orgChart1"/>
    <dgm:cxn modelId="{81CC8EC9-78F4-4445-96E7-D713E6015BF6}" type="presParOf" srcId="{90784B0D-AD8B-4DAC-8CDF-F2F59FEE4834}" destId="{09A5E318-12DF-47E2-8B39-0A1A10D33D78}" srcOrd="0" destOrd="0" presId="urn:microsoft.com/office/officeart/2005/8/layout/orgChart1"/>
    <dgm:cxn modelId="{0941C13A-A757-41FB-B8DF-7000C75B5644}" type="presParOf" srcId="{90784B0D-AD8B-4DAC-8CDF-F2F59FEE4834}" destId="{506CE233-5C09-40E0-8C7E-C71EC4BE5CEE}" srcOrd="1" destOrd="0" presId="urn:microsoft.com/office/officeart/2005/8/layout/orgChart1"/>
    <dgm:cxn modelId="{92721DB3-2469-4383-BAE4-7F9F178840E4}" type="presParOf" srcId="{506CE233-5C09-40E0-8C7E-C71EC4BE5CEE}" destId="{9D1B7857-9068-4094-BE7B-A08D3FB78789}" srcOrd="0" destOrd="0" presId="urn:microsoft.com/office/officeart/2005/8/layout/orgChart1"/>
    <dgm:cxn modelId="{DD41B0A6-A936-4D6F-91CA-D0286953B488}" type="presParOf" srcId="{9D1B7857-9068-4094-BE7B-A08D3FB78789}" destId="{6B41751A-44CB-404C-859C-EDBF457150D0}" srcOrd="0" destOrd="0" presId="urn:microsoft.com/office/officeart/2005/8/layout/orgChart1"/>
    <dgm:cxn modelId="{4DBB85AD-C72C-411D-A3C8-9E1A936C5FD3}" type="presParOf" srcId="{9D1B7857-9068-4094-BE7B-A08D3FB78789}" destId="{4DE174FB-CDB4-4E6D-BADB-E418DF8D0F4A}" srcOrd="1" destOrd="0" presId="urn:microsoft.com/office/officeart/2005/8/layout/orgChart1"/>
    <dgm:cxn modelId="{E72E42D2-DECB-4B90-A624-D8F47118FA0D}" type="presParOf" srcId="{506CE233-5C09-40E0-8C7E-C71EC4BE5CEE}" destId="{07109300-B58D-4C9C-A22E-53E1BA23E65F}" srcOrd="1" destOrd="0" presId="urn:microsoft.com/office/officeart/2005/8/layout/orgChart1"/>
    <dgm:cxn modelId="{08689B79-4974-4983-BD80-57A9C87948FA}" type="presParOf" srcId="{506CE233-5C09-40E0-8C7E-C71EC4BE5CEE}" destId="{C9934EBA-5A63-41FC-9BBB-AE0F50E083CD}" srcOrd="2" destOrd="0" presId="urn:microsoft.com/office/officeart/2005/8/layout/orgChart1"/>
    <dgm:cxn modelId="{25720FD6-151C-4D05-A81F-1DEB2A8FA3A6}" type="presParOf" srcId="{CB4CD2D8-7509-45E0-A678-9F972ABE5177}" destId="{66EA49CE-F1AA-497A-8028-16D8FC995D56}" srcOrd="2" destOrd="0" presId="urn:microsoft.com/office/officeart/2005/8/layout/orgChart1"/>
    <dgm:cxn modelId="{39964880-E055-49B6-BA87-62BF66B46242}" type="presParOf" srcId="{8343F2FC-5E80-9946-A9D3-16F1186077B6}" destId="{7087D40E-8150-4D15-8CD3-93BE96D9363D}" srcOrd="16" destOrd="0" presId="urn:microsoft.com/office/officeart/2005/8/layout/orgChart1"/>
    <dgm:cxn modelId="{3230FAA6-5AC3-4AD9-9334-628EF6418F6B}" type="presParOf" srcId="{8343F2FC-5E80-9946-A9D3-16F1186077B6}" destId="{A680749D-AAD9-4244-BA58-D48ECB531C36}" srcOrd="17" destOrd="0" presId="urn:microsoft.com/office/officeart/2005/8/layout/orgChart1"/>
    <dgm:cxn modelId="{4EFCD8CD-FCA8-4501-B2F5-ADEDE21EC0D3}" type="presParOf" srcId="{A680749D-AAD9-4244-BA58-D48ECB531C36}" destId="{0F666CAA-3B5F-4ABE-9659-70F4EA1CF36E}" srcOrd="0" destOrd="0" presId="urn:microsoft.com/office/officeart/2005/8/layout/orgChart1"/>
    <dgm:cxn modelId="{EE510988-F83E-4E8E-B63F-97CACFB0D48C}" type="presParOf" srcId="{0F666CAA-3B5F-4ABE-9659-70F4EA1CF36E}" destId="{CB80C4AF-F30B-4F84-8E48-4B2DD23278A2}" srcOrd="0" destOrd="0" presId="urn:microsoft.com/office/officeart/2005/8/layout/orgChart1"/>
    <dgm:cxn modelId="{83DE9DA2-79C9-4374-A582-2C5E1BC61FC5}" type="presParOf" srcId="{0F666CAA-3B5F-4ABE-9659-70F4EA1CF36E}" destId="{91C3056F-52D4-4451-AAB3-43C76CFF5E75}" srcOrd="1" destOrd="0" presId="urn:microsoft.com/office/officeart/2005/8/layout/orgChart1"/>
    <dgm:cxn modelId="{7A702C0A-9961-4D4A-9443-7CA454971B95}" type="presParOf" srcId="{A680749D-AAD9-4244-BA58-D48ECB531C36}" destId="{BA0E117E-7B00-44AA-B14F-EB7F4F334C3F}" srcOrd="1" destOrd="0" presId="urn:microsoft.com/office/officeart/2005/8/layout/orgChart1"/>
    <dgm:cxn modelId="{A1598270-C168-4CE9-AF8A-1980655359F4}" type="presParOf" srcId="{A680749D-AAD9-4244-BA58-D48ECB531C36}" destId="{7BF90B69-B33E-4615-AD05-4EC5432CC0F7}" srcOrd="2" destOrd="0" presId="urn:microsoft.com/office/officeart/2005/8/layout/orgChart1"/>
    <dgm:cxn modelId="{8F634E21-077B-49B9-9C2F-003C28AFA253}" type="presParOf" srcId="{C0CF861A-E476-594B-9483-31CD6306C90D}" destId="{1360FCCB-E86B-E649-B4F3-4F8D22473B65}" srcOrd="2" destOrd="0" presId="urn:microsoft.com/office/officeart/2005/8/layout/orgChart1"/>
  </dgm:cxnLst>
  <dgm:bg>
    <a:solidFill>
      <a:schemeClr val="bg1"/>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1" qsCatId="simple" csTypeId="urn:microsoft.com/office/officeart/2005/8/colors/accent1_1" csCatId="accent1" phldr="1"/>
      <dgm:spPr/>
      <dgm:t>
        <a:bodyPr/>
        <a:lstStyle/>
        <a:p>
          <a:endParaRPr kumimoji="1" lang="ja-JP" altLang="en-US"/>
        </a:p>
      </dgm:t>
    </dgm:pt>
    <dgm:pt modelId="{15896193-EEBE-D846-850F-659EA6441ECF}">
      <dgm:prSet custT="1"/>
      <dgm:spPr>
        <a:solidFill>
          <a:schemeClr val="accent6">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特集トップ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CEDDAE16-EA06-47CA-BFD4-BECA6315EEF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日程・結果</a:t>
          </a:r>
        </a:p>
      </dgm:t>
    </dgm:pt>
    <dgm:pt modelId="{6BE4B939-06B2-4ABD-88D3-FF88C16DFBB1}" type="parTrans" cxnId="{E8282FEC-9968-4F55-96E9-F5846225D8A1}">
      <dgm:prSet/>
      <dgm:spPr/>
      <dgm:t>
        <a:bodyPr/>
        <a:lstStyle/>
        <a:p>
          <a:endParaRPr kumimoji="1" lang="ja-JP" altLang="en-US"/>
        </a:p>
      </dgm:t>
    </dgm:pt>
    <dgm:pt modelId="{09CD756D-19F7-4787-A2D7-EA4188779A92}" type="sibTrans" cxnId="{E8282FEC-9968-4F55-96E9-F5846225D8A1}">
      <dgm:prSet/>
      <dgm:spPr/>
      <dgm:t>
        <a:bodyPr/>
        <a:lstStyle/>
        <a:p>
          <a:endParaRPr kumimoji="1" lang="ja-JP" altLang="en-US"/>
        </a:p>
      </dgm:t>
    </dgm:pt>
    <dgm:pt modelId="{981FBFB6-4E7F-41F4-913D-DA89B097B1C0}">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日別</a:t>
          </a:r>
          <a:endParaRPr kumimoji="1" lang="en-US" altLang="ja-JP" sz="1100" kern="1200" dirty="0">
            <a:latin typeface="メイリオ" panose="020B0604030504040204" pitchFamily="50" charset="-128"/>
            <a:ea typeface="メイリオ" panose="020B0604030504040204" pitchFamily="50" charset="-128"/>
            <a:cs typeface="+mn-cs"/>
          </a:endParaRPr>
        </a:p>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タイムライン</a:t>
          </a:r>
        </a:p>
      </dgm:t>
    </dgm:pt>
    <dgm:pt modelId="{27063A37-9AF8-4BF8-ACB3-D1D7B7E63361}" type="parTrans" cxnId="{54035CCF-8BBA-4CD0-AD3F-7A7E3EC7E1F9}">
      <dgm:prSet/>
      <dgm:spPr/>
      <dgm:t>
        <a:bodyPr/>
        <a:lstStyle/>
        <a:p>
          <a:endParaRPr kumimoji="1" lang="ja-JP" altLang="en-US"/>
        </a:p>
      </dgm:t>
    </dgm:pt>
    <dgm:pt modelId="{A19180AB-4A87-4231-B164-ACCC4D651973}" type="sibTrans" cxnId="{54035CCF-8BBA-4CD0-AD3F-7A7E3EC7E1F9}">
      <dgm:prSet/>
      <dgm:spPr/>
      <dgm:t>
        <a:bodyPr/>
        <a:lstStyle/>
        <a:p>
          <a:endParaRPr kumimoji="1" lang="ja-JP" altLang="en-US"/>
        </a:p>
      </dgm:t>
    </dgm:pt>
    <dgm:pt modelId="{A23F1963-CAA9-44B4-BC59-82BD410833B4}">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631E2AC6-32CF-4CE7-A9EB-FF98942072F5}" type="parTrans" cxnId="{5241C1C7-DC1F-4C7C-8A51-24151AA5A3DE}">
      <dgm:prSet/>
      <dgm:spPr/>
      <dgm:t>
        <a:bodyPr/>
        <a:lstStyle/>
        <a:p>
          <a:endParaRPr kumimoji="1" lang="ja-JP" altLang="en-US"/>
        </a:p>
      </dgm:t>
    </dgm:pt>
    <dgm:pt modelId="{22D6DC61-C8AA-4B9F-BD72-833053FE2198}" type="sibTrans" cxnId="{5241C1C7-DC1F-4C7C-8A51-24151AA5A3DE}">
      <dgm:prSet/>
      <dgm:spPr/>
      <dgm:t>
        <a:bodyPr/>
        <a:lstStyle/>
        <a:p>
          <a:endParaRPr kumimoji="1" lang="ja-JP" altLang="en-US"/>
        </a:p>
      </dgm:t>
    </dgm:pt>
    <dgm:pt modelId="{552289E7-8CBC-44C3-88F3-B367E3D215F5}">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1DEEC51-6B6C-428E-9889-9D7D3201CE14}" type="parTrans" cxnId="{E6D980D8-BDA7-423E-B7CE-810762144AEE}">
      <dgm:prSet/>
      <dgm:spPr/>
      <dgm:t>
        <a:bodyPr/>
        <a:lstStyle/>
        <a:p>
          <a:endParaRPr kumimoji="1" lang="ja-JP" altLang="en-US"/>
        </a:p>
      </dgm:t>
    </dgm:pt>
    <dgm:pt modelId="{BCE2E4DE-416B-4E5E-9036-F85313521E0A}" type="sibTrans" cxnId="{E6D980D8-BDA7-423E-B7CE-810762144AEE}">
      <dgm:prSet/>
      <dgm:spPr/>
      <dgm:t>
        <a:bodyPr/>
        <a:lstStyle/>
        <a:p>
          <a:endParaRPr kumimoji="1" lang="ja-JP" altLang="en-US"/>
        </a:p>
      </dgm:t>
    </dgm:pt>
    <dgm:pt modelId="{CA86C05C-0796-402C-B2CE-612158E35F66}">
      <dgm:prSet custT="1"/>
      <dgm:spPr>
        <a:solidFill>
          <a:schemeClr val="accent3">
            <a:lumMod val="20000"/>
            <a:lumOff val="8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p>
      </dgm:t>
    </dgm:pt>
    <dgm:pt modelId="{16FEE13B-6AEF-43DE-8A57-5E9B03E17501}" type="parTrans" cxnId="{99D48D1D-2868-4755-8342-B3F66DF02B27}">
      <dgm:prSet/>
      <dgm:spPr/>
      <dgm:t>
        <a:bodyPr/>
        <a:lstStyle/>
        <a:p>
          <a:endParaRPr kumimoji="1" lang="ja-JP" altLang="en-US"/>
        </a:p>
      </dgm:t>
    </dgm:pt>
    <dgm:pt modelId="{D6D405B5-6F89-42C2-8A1F-BDB60004C8DA}" type="sibTrans" cxnId="{99D48D1D-2868-4755-8342-B3F66DF02B27}">
      <dgm:prSet/>
      <dgm:spPr/>
      <dgm:t>
        <a:bodyPr/>
        <a:lstStyle/>
        <a:p>
          <a:endParaRPr kumimoji="1" lang="ja-JP" altLang="en-US"/>
        </a:p>
      </dgm:t>
    </dgm:pt>
    <dgm:pt modelId="{11C188E1-DEFD-4DA3-A64C-806DFEC77DA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コラム一覧</a:t>
          </a:r>
        </a:p>
      </dgm:t>
    </dgm:pt>
    <dgm:pt modelId="{F4FBD4FC-F064-4BB9-82EF-BEE4A10EEC3D}" type="parTrans" cxnId="{A6FADCE1-5B81-4810-9E1C-E01BBEB3189D}">
      <dgm:prSet/>
      <dgm:spPr/>
      <dgm:t>
        <a:bodyPr/>
        <a:lstStyle/>
        <a:p>
          <a:endParaRPr kumimoji="1" lang="ja-JP" altLang="en-US"/>
        </a:p>
      </dgm:t>
    </dgm:pt>
    <dgm:pt modelId="{D4AB36B0-F9CD-486D-9D31-898685D719DC}" type="sibTrans" cxnId="{A6FADCE1-5B81-4810-9E1C-E01BBEB3189D}">
      <dgm:prSet/>
      <dgm:spPr/>
      <dgm:t>
        <a:bodyPr/>
        <a:lstStyle/>
        <a:p>
          <a:endParaRPr kumimoji="1" lang="ja-JP" altLang="en-US"/>
        </a:p>
      </dgm:t>
    </dgm:pt>
    <dgm:pt modelId="{ECAB48E7-6B59-4D0F-8E3A-419C5D263D83}">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C7105A9-95E7-481E-A445-057DD2478714}" type="parTrans" cxnId="{3F608834-87A6-494A-8C10-F3FFC1113C9B}">
      <dgm:prSet/>
      <dgm:spPr/>
      <dgm:t>
        <a:bodyPr/>
        <a:lstStyle/>
        <a:p>
          <a:endParaRPr kumimoji="1" lang="ja-JP" altLang="en-US"/>
        </a:p>
      </dgm:t>
    </dgm:pt>
    <dgm:pt modelId="{C8D31174-3D65-4CEE-898E-86640C490B7A}" type="sibTrans" cxnId="{3F608834-87A6-494A-8C10-F3FFC1113C9B}">
      <dgm:prSet/>
      <dgm:spPr/>
      <dgm:t>
        <a:bodyPr/>
        <a:lstStyle/>
        <a:p>
          <a:endParaRPr kumimoji="1" lang="ja-JP" altLang="en-US"/>
        </a:p>
      </dgm:t>
    </dgm:pt>
    <dgm:pt modelId="{41B67A22-7131-4D42-BCCF-3FD985F127B0}">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p>
      </dgm:t>
    </dgm:pt>
    <dgm:pt modelId="{370E1D32-3072-4CC7-93F8-69F9F60CCC8C}" type="parTrans" cxnId="{DE7D22DB-538E-45DF-96F1-CCD443990D28}">
      <dgm:prSet/>
      <dgm:spPr/>
      <dgm:t>
        <a:bodyPr/>
        <a:lstStyle/>
        <a:p>
          <a:endParaRPr kumimoji="1" lang="ja-JP" altLang="en-US"/>
        </a:p>
      </dgm:t>
    </dgm:pt>
    <dgm:pt modelId="{D0E70F89-1A44-44B5-BB8A-46F10CE1E4E5}" type="sibTrans" cxnId="{DE7D22DB-538E-45DF-96F1-CCD443990D28}">
      <dgm:prSet/>
      <dgm:spPr/>
      <dgm:t>
        <a:bodyPr/>
        <a:lstStyle/>
        <a:p>
          <a:endParaRPr kumimoji="1" lang="ja-JP" altLang="en-US"/>
        </a:p>
      </dgm:t>
    </dgm:pt>
    <dgm:pt modelId="{9979A8ED-DAD8-4DFB-8735-9D711683C49B}">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トレンド</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ECCE80-2EF5-4D33-A3D1-3F3495FFA387}" type="parTrans" cxnId="{48210AC6-10C2-47E3-8774-6FC79CE67966}">
      <dgm:prSet/>
      <dgm:spPr/>
      <dgm:t>
        <a:bodyPr/>
        <a:lstStyle/>
        <a:p>
          <a:endParaRPr kumimoji="1" lang="ja-JP" altLang="en-US"/>
        </a:p>
      </dgm:t>
    </dgm:pt>
    <dgm:pt modelId="{2F086538-5824-4A31-B9AF-B7EAA28299A0}" type="sibTrans" cxnId="{48210AC6-10C2-47E3-8774-6FC79CE67966}">
      <dgm:prSet/>
      <dgm:spPr/>
      <dgm:t>
        <a:bodyPr/>
        <a:lstStyle/>
        <a:p>
          <a:endParaRPr kumimoji="1" lang="ja-JP" altLang="en-US"/>
        </a:p>
      </dgm:t>
    </dgm:pt>
    <dgm:pt modelId="{31A2A3C8-5C66-4B29-8E14-3EA6912BB886}">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競技トップ</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617CEC3-7F4E-4EB9-8E71-46FEB444BBAE}" type="parTrans" cxnId="{B13DFBF1-E4D9-4056-8CB2-7CD86BE7EEE6}">
      <dgm:prSet/>
      <dgm:spPr/>
      <dgm:t>
        <a:bodyPr/>
        <a:lstStyle/>
        <a:p>
          <a:endParaRPr kumimoji="1" lang="ja-JP" altLang="en-US"/>
        </a:p>
      </dgm:t>
    </dgm:pt>
    <dgm:pt modelId="{9F0BC318-5F6D-48ED-BFC8-BF7BA517AAD8}" type="sibTrans" cxnId="{B13DFBF1-E4D9-4056-8CB2-7CD86BE7EEE6}">
      <dgm:prSet/>
      <dgm:spPr/>
      <dgm:t>
        <a:bodyPr/>
        <a:lstStyle/>
        <a:p>
          <a:endParaRPr kumimoji="1" lang="ja-JP" altLang="en-US"/>
        </a:p>
      </dgm:t>
    </dgm:pt>
    <dgm:pt modelId="{047A002A-CAC4-4F5A-9706-0EB6B7F308FE}">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競技・種目結果</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093B04D4-7E05-44B6-B552-552644C8B233}" type="parTrans" cxnId="{A138A510-88C8-415F-A702-1AC074D5D661}">
      <dgm:prSet/>
      <dgm:spPr/>
      <dgm:t>
        <a:bodyPr/>
        <a:lstStyle/>
        <a:p>
          <a:endParaRPr kumimoji="1" lang="ja-JP" altLang="en-US"/>
        </a:p>
      </dgm:t>
    </dgm:pt>
    <dgm:pt modelId="{2904DC2A-78CE-4617-8741-5B1C8E843BEF}" type="sibTrans" cxnId="{A138A510-88C8-415F-A702-1AC074D5D661}">
      <dgm:prSet/>
      <dgm:spPr/>
      <dgm:t>
        <a:bodyPr/>
        <a:lstStyle/>
        <a:p>
          <a:endParaRPr kumimoji="1" lang="ja-JP" altLang="en-US"/>
        </a:p>
      </dgm:t>
    </dgm:pt>
    <dgm:pt modelId="{99665C4E-4376-4715-B246-46D4547D7779}">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種目</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6206C8D3-D86A-4A49-B324-190ABC4D3903}" type="parTrans" cxnId="{17749A42-2F3F-4F1C-BBE3-B43AE3CDCE2C}">
      <dgm:prSet/>
      <dgm:spPr/>
      <dgm:t>
        <a:bodyPr/>
        <a:lstStyle/>
        <a:p>
          <a:endParaRPr kumimoji="1" lang="ja-JP" altLang="en-US"/>
        </a:p>
      </dgm:t>
    </dgm:pt>
    <dgm:pt modelId="{E94A1BCF-F272-4DA0-9DE6-854AECAEFF7D}" type="sibTrans" cxnId="{17749A42-2F3F-4F1C-BBE3-B43AE3CDCE2C}">
      <dgm:prSet/>
      <dgm:spPr/>
      <dgm:t>
        <a:bodyPr/>
        <a:lstStyle/>
        <a:p>
          <a:endParaRPr kumimoji="1" lang="ja-JP" altLang="en-US"/>
        </a:p>
      </dgm:t>
    </dgm:pt>
    <dgm:pt modelId="{9E090CFE-5345-443D-B104-3D42F766BB7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競技紹介</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305894C5-C55A-4701-A3A1-A21068B33648}" type="parTrans" cxnId="{77B6BE8D-AA77-4E30-9C33-08AA1F1C277F}">
      <dgm:prSet/>
      <dgm:spPr/>
      <dgm:t>
        <a:bodyPr/>
        <a:lstStyle/>
        <a:p>
          <a:endParaRPr kumimoji="1" lang="ja-JP" altLang="en-US"/>
        </a:p>
      </dgm:t>
    </dgm:pt>
    <dgm:pt modelId="{4B194AA7-89AE-4418-856F-C387D8DB66DE}" type="sibTrans" cxnId="{77B6BE8D-AA77-4E30-9C33-08AA1F1C277F}">
      <dgm:prSet/>
      <dgm:spPr/>
      <dgm:t>
        <a:bodyPr/>
        <a:lstStyle/>
        <a:p>
          <a:endParaRPr kumimoji="1" lang="ja-JP" altLang="en-US"/>
        </a:p>
      </dgm:t>
    </dgm:pt>
    <dgm:pt modelId="{88196CA6-2C0B-43CC-AD69-81C766A0A105}">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03EA854C-B5FF-4E1D-BB2F-45EDCB6B7BB8}" type="parTrans" cxnId="{DF51E127-A1CA-4FD5-A550-49C8594BF98F}">
      <dgm:prSet/>
      <dgm:spPr/>
      <dgm:t>
        <a:bodyPr/>
        <a:lstStyle/>
        <a:p>
          <a:endParaRPr kumimoji="1" lang="ja-JP" altLang="en-US"/>
        </a:p>
      </dgm:t>
    </dgm:pt>
    <dgm:pt modelId="{D2AE25C9-841A-4FFC-91FE-D990A3552C91}" type="sibTrans" cxnId="{DF51E127-A1CA-4FD5-A550-49C8594BF98F}">
      <dgm:prSet/>
      <dgm:spPr/>
      <dgm:t>
        <a:bodyPr/>
        <a:lstStyle/>
        <a:p>
          <a:endParaRPr kumimoji="1" lang="ja-JP" altLang="en-US"/>
        </a:p>
      </dgm:t>
    </dgm:pt>
    <dgm:pt modelId="{087367E7-A11B-463F-B946-6CCD45F18F77}">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A69AB579-8B0F-47AD-AC64-C5CF48313606}" type="parTrans" cxnId="{AC477FA3-6A3F-4B46-AAD7-D5EC5B9628E7}">
      <dgm:prSet/>
      <dgm:spPr/>
      <dgm:t>
        <a:bodyPr/>
        <a:lstStyle/>
        <a:p>
          <a:endParaRPr kumimoji="1" lang="ja-JP" altLang="en-US"/>
        </a:p>
      </dgm:t>
    </dgm:pt>
    <dgm:pt modelId="{DAB69B1A-D3C7-4460-8670-C7C97109DA9A}" type="sibTrans" cxnId="{AC477FA3-6A3F-4B46-AAD7-D5EC5B9628E7}">
      <dgm:prSet/>
      <dgm:spPr/>
      <dgm:t>
        <a:bodyPr/>
        <a:lstStyle/>
        <a:p>
          <a:endParaRPr kumimoji="1" lang="ja-JP" altLang="en-US"/>
        </a:p>
      </dgm:t>
    </dgm:pt>
    <dgm:pt modelId="{F69094BB-9CF6-47AC-8F0B-FDAEB2514DFC}">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出場選手団</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9954572C-CCD5-453E-816B-A2FC64CFBF01}" type="parTrans" cxnId="{E6A2D6ED-ABA6-42F0-B339-409E552B29E1}">
      <dgm:prSet/>
      <dgm:spPr/>
      <dgm:t>
        <a:bodyPr/>
        <a:lstStyle/>
        <a:p>
          <a:endParaRPr kumimoji="1" lang="ja-JP" altLang="en-US"/>
        </a:p>
      </dgm:t>
    </dgm:pt>
    <dgm:pt modelId="{CEE5C6D1-A9F8-4FF4-B2FF-7249D8ADBCF8}" type="sibTrans" cxnId="{E6A2D6ED-ABA6-42F0-B339-409E552B29E1}">
      <dgm:prSet/>
      <dgm:spPr/>
      <dgm:t>
        <a:bodyPr/>
        <a:lstStyle/>
        <a:p>
          <a:endParaRPr kumimoji="1" lang="ja-JP" altLang="en-US"/>
        </a:p>
      </dgm:t>
    </dgm:pt>
    <dgm:pt modelId="{236B6081-BF28-4FC1-8423-1F8773FC56BE}">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83F620AA-1893-47C8-89BF-D79E124BC398}" type="parTrans" cxnId="{D8640B73-B84D-4600-9D18-42139733B7C3}">
      <dgm:prSet/>
      <dgm:spPr/>
      <dgm:t>
        <a:bodyPr/>
        <a:lstStyle/>
        <a:p>
          <a:endParaRPr kumimoji="1" lang="ja-JP" altLang="en-US"/>
        </a:p>
      </dgm:t>
    </dgm:pt>
    <dgm:pt modelId="{0EB74459-8E65-4D9C-9DC2-BD93798079B0}" type="sibTrans" cxnId="{D8640B73-B84D-4600-9D18-42139733B7C3}">
      <dgm:prSet/>
      <dgm:spPr/>
      <dgm:t>
        <a:bodyPr/>
        <a:lstStyle/>
        <a:p>
          <a:endParaRPr kumimoji="1" lang="ja-JP" altLang="en-US"/>
        </a:p>
      </dgm:t>
    </dgm:pt>
    <dgm:pt modelId="{CD4307E9-1932-47DE-A7C2-2492CB65256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選手詳細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7752F4B8-53F0-4CE1-9EC7-DA45E1F8CA95}" type="parTrans" cxnId="{D2CA2710-891B-4124-8DA8-112A9FD20254}">
      <dgm:prSet/>
      <dgm:spPr/>
      <dgm:t>
        <a:bodyPr/>
        <a:lstStyle/>
        <a:p>
          <a:endParaRPr kumimoji="1" lang="ja-JP" altLang="en-US"/>
        </a:p>
      </dgm:t>
    </dgm:pt>
    <dgm:pt modelId="{6656B136-8368-4964-9B34-3851C276761D}" type="sibTrans" cxnId="{D2CA2710-891B-4124-8DA8-112A9FD20254}">
      <dgm:prSet/>
      <dgm:spPr/>
      <dgm:t>
        <a:bodyPr/>
        <a:lstStyle/>
        <a:p>
          <a:endParaRPr kumimoji="1" lang="ja-JP" altLang="en-US"/>
        </a:p>
      </dgm:t>
    </dgm:pt>
    <dgm:pt modelId="{988C189E-ABCB-4E91-9207-208836591F58}">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558AC836-8402-4E4B-B922-752F88E85A29}" type="parTrans" cxnId="{351FCDA0-D1A5-4BF0-AA05-352E2DF148D4}">
      <dgm:prSet/>
      <dgm:spPr/>
      <dgm:t>
        <a:bodyPr/>
        <a:lstStyle/>
        <a:p>
          <a:endParaRPr kumimoji="1" lang="ja-JP" altLang="en-US"/>
        </a:p>
      </dgm:t>
    </dgm:pt>
    <dgm:pt modelId="{2ABF397A-7D9C-4EAB-A8A4-09D0543B71C3}" type="sibTrans" cxnId="{351FCDA0-D1A5-4BF0-AA05-352E2DF148D4}">
      <dgm:prSet/>
      <dgm:spPr/>
      <dgm:t>
        <a:bodyPr/>
        <a:lstStyle/>
        <a:p>
          <a:endParaRPr kumimoji="1" lang="ja-JP" altLang="en-US"/>
        </a:p>
      </dgm:t>
    </dgm:pt>
    <dgm:pt modelId="{A7C3FF64-A4E5-4D79-98FC-AC89205E5242}">
      <dgm:prSet custT="1"/>
      <dgm:spPr>
        <a:solidFill>
          <a:schemeClr val="accent5">
            <a:alpha val="1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46AA21B7-BD54-4B79-9D07-CDB1B88AD8F1}" type="parTrans" cxnId="{74BABA2C-67EB-47D7-B10D-5B150CBDF540}">
      <dgm:prSet/>
      <dgm:spPr/>
      <dgm:t>
        <a:bodyPr/>
        <a:lstStyle/>
        <a:p>
          <a:endParaRPr kumimoji="1" lang="ja-JP" altLang="en-US"/>
        </a:p>
      </dgm:t>
    </dgm:pt>
    <dgm:pt modelId="{CD839E82-3FB1-4953-8663-3209AD7AA36B}" type="sibTrans" cxnId="{74BABA2C-67EB-47D7-B10D-5B150CBDF540}">
      <dgm:prSet/>
      <dgm:spPr/>
      <dgm:t>
        <a:bodyPr/>
        <a:lstStyle/>
        <a:p>
          <a:endParaRPr kumimoji="1" lang="ja-JP" altLang="en-US"/>
        </a:p>
      </dgm:t>
    </dgm:pt>
    <dgm:pt modelId="{DF630B49-42B8-4266-9899-78C181BC77CF}">
      <dgm:prSet custT="1"/>
      <dgm:spPr>
        <a:solidFill>
          <a:schemeClr val="accent3">
            <a:lumMod val="20000"/>
            <a:lumOff val="80000"/>
          </a:schemeClr>
        </a:solidFill>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endParaRPr kumimoji="1" lang="en-US" altLang="ja-JP" sz="1100" kern="1200" dirty="0">
            <a:latin typeface="メイリオ" panose="020B0604030504040204" pitchFamily="50" charset="-128"/>
            <a:ea typeface="メイリオ" panose="020B0604030504040204" pitchFamily="50" charset="-128"/>
            <a:cs typeface="+mn-cs"/>
          </a:endParaRPr>
        </a:p>
      </dgm:t>
    </dgm:pt>
    <dgm:pt modelId="{A861A886-4A26-4AFF-9B09-0876018FEE02}" type="parTrans" cxnId="{6D4F462A-E360-4C01-A04E-01BCA612E401}">
      <dgm:prSet/>
      <dgm:spPr/>
      <dgm:t>
        <a:bodyPr/>
        <a:lstStyle/>
        <a:p>
          <a:endParaRPr kumimoji="1" lang="ja-JP" altLang="en-US"/>
        </a:p>
      </dgm:t>
    </dgm:pt>
    <dgm:pt modelId="{3E529CEE-24FA-4F4F-8DA6-F0378D0E219E}" type="sibTrans" cxnId="{6D4F462A-E360-4C01-A04E-01BCA612E401}">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custLinFactNeighborY="-3818">
        <dgm:presLayoutVars>
          <dgm:chPref val="3"/>
        </dgm:presLayoutVars>
      </dgm:prSet>
      <dgm:spPr>
        <a:xfrm>
          <a:off x="5427201" y="70013"/>
          <a:ext cx="814600" cy="407300"/>
        </a:xfrm>
        <a:prstGeom prst="rect">
          <a:avLst/>
        </a:prstGeom>
      </dgm:spPr>
    </dgm:pt>
    <dgm:pt modelId="{5A130718-AA76-254B-8ED4-7540C40EF76F}" type="pres">
      <dgm:prSet presAssocID="{15896193-EEBE-D846-850F-659EA6441ECF}" presName="rootConnector1" presStyleLbl="node1" presStyleIdx="0" presStyleCnt="0"/>
      <dgm:spPr/>
    </dgm:pt>
    <dgm:pt modelId="{8343F2FC-5E80-9946-A9D3-16F1186077B6}" type="pres">
      <dgm:prSet presAssocID="{15896193-EEBE-D846-850F-659EA6441ECF}" presName="hierChild2" presStyleCnt="0"/>
      <dgm:spPr/>
    </dgm:pt>
    <dgm:pt modelId="{F007758C-7B25-4955-8C04-4835FF275852}" type="pres">
      <dgm:prSet presAssocID="{6BE4B939-06B2-4ABD-88D3-FF88C16DFBB1}" presName="Name37" presStyleLbl="parChTrans1D2" presStyleIdx="0" presStyleCnt="9"/>
      <dgm:spPr/>
    </dgm:pt>
    <dgm:pt modelId="{A7CA8553-3038-4830-A9D2-C31B71A343E9}" type="pres">
      <dgm:prSet presAssocID="{CEDDAE16-EA06-47CA-BFD4-BECA6315EEF8}" presName="hierRoot2" presStyleCnt="0">
        <dgm:presLayoutVars>
          <dgm:hierBranch val="init"/>
        </dgm:presLayoutVars>
      </dgm:prSet>
      <dgm:spPr/>
    </dgm:pt>
    <dgm:pt modelId="{50CE9289-2AD5-4DA7-B1BD-92996CE1BF5B}" type="pres">
      <dgm:prSet presAssocID="{CEDDAE16-EA06-47CA-BFD4-BECA6315EEF8}" presName="rootComposite" presStyleCnt="0"/>
      <dgm:spPr/>
    </dgm:pt>
    <dgm:pt modelId="{706A9B6E-1E56-4D50-8106-BE6B2A98F849}" type="pres">
      <dgm:prSet presAssocID="{CEDDAE16-EA06-47CA-BFD4-BECA6315EEF8}" presName="rootText" presStyleLbl="node2" presStyleIdx="0" presStyleCnt="9">
        <dgm:presLayoutVars>
          <dgm:chPref val="3"/>
        </dgm:presLayoutVars>
      </dgm:prSet>
      <dgm:spPr/>
    </dgm:pt>
    <dgm:pt modelId="{EC6F0085-30C5-4D5A-AAE7-EDF94917D49D}" type="pres">
      <dgm:prSet presAssocID="{CEDDAE16-EA06-47CA-BFD4-BECA6315EEF8}" presName="rootConnector" presStyleLbl="node2" presStyleIdx="0" presStyleCnt="9"/>
      <dgm:spPr/>
    </dgm:pt>
    <dgm:pt modelId="{2695F77A-4D79-48F4-A58E-08BC88D8416D}" type="pres">
      <dgm:prSet presAssocID="{CEDDAE16-EA06-47CA-BFD4-BECA6315EEF8}" presName="hierChild4" presStyleCnt="0"/>
      <dgm:spPr/>
    </dgm:pt>
    <dgm:pt modelId="{EFA61785-0CAA-46D1-BA35-26181FAA8136}" type="pres">
      <dgm:prSet presAssocID="{27063A37-9AF8-4BF8-ACB3-D1D7B7E63361}" presName="Name37" presStyleLbl="parChTrans1D3" presStyleIdx="0" presStyleCnt="8"/>
      <dgm:spPr/>
    </dgm:pt>
    <dgm:pt modelId="{25EAC0F7-5338-4C83-8A53-8B30FBD23A15}" type="pres">
      <dgm:prSet presAssocID="{981FBFB6-4E7F-41F4-913D-DA89B097B1C0}" presName="hierRoot2" presStyleCnt="0">
        <dgm:presLayoutVars>
          <dgm:hierBranch val="init"/>
        </dgm:presLayoutVars>
      </dgm:prSet>
      <dgm:spPr/>
    </dgm:pt>
    <dgm:pt modelId="{8D970F9F-3869-4C77-8608-85620F9EB9C3}" type="pres">
      <dgm:prSet presAssocID="{981FBFB6-4E7F-41F4-913D-DA89B097B1C0}" presName="rootComposite" presStyleCnt="0"/>
      <dgm:spPr/>
    </dgm:pt>
    <dgm:pt modelId="{82BEBC64-F78F-4F6E-B04D-739EF15C155A}" type="pres">
      <dgm:prSet presAssocID="{981FBFB6-4E7F-41F4-913D-DA89B097B1C0}" presName="rootText" presStyleLbl="node3" presStyleIdx="0" presStyleCnt="8">
        <dgm:presLayoutVars>
          <dgm:chPref val="3"/>
        </dgm:presLayoutVars>
      </dgm:prSet>
      <dgm:spPr/>
    </dgm:pt>
    <dgm:pt modelId="{80D92424-ADEF-4605-B68F-D48F95613AD0}" type="pres">
      <dgm:prSet presAssocID="{981FBFB6-4E7F-41F4-913D-DA89B097B1C0}" presName="rootConnector" presStyleLbl="node3" presStyleIdx="0" presStyleCnt="8"/>
      <dgm:spPr/>
    </dgm:pt>
    <dgm:pt modelId="{A5F2F0ED-A8FA-4CC8-A375-6B06E4AA6786}" type="pres">
      <dgm:prSet presAssocID="{981FBFB6-4E7F-41F4-913D-DA89B097B1C0}" presName="hierChild4" presStyleCnt="0"/>
      <dgm:spPr/>
    </dgm:pt>
    <dgm:pt modelId="{3212140E-1270-45E4-8A78-1B7DA281FACA}" type="pres">
      <dgm:prSet presAssocID="{981FBFB6-4E7F-41F4-913D-DA89B097B1C0}" presName="hierChild5" presStyleCnt="0"/>
      <dgm:spPr/>
    </dgm:pt>
    <dgm:pt modelId="{331BA7F8-54EC-4173-8A42-32D979C45B93}" type="pres">
      <dgm:prSet presAssocID="{CEDDAE16-EA06-47CA-BFD4-BECA6315EEF8}" presName="hierChild5" presStyleCnt="0"/>
      <dgm:spPr/>
    </dgm:pt>
    <dgm:pt modelId="{C7ED1010-4E7F-43BA-8B76-BDE64ADDBA7C}" type="pres">
      <dgm:prSet presAssocID="{631E2AC6-32CF-4CE7-A9EB-FF98942072F5}" presName="Name37" presStyleLbl="parChTrans1D2" presStyleIdx="1" presStyleCnt="9"/>
      <dgm:spPr/>
    </dgm:pt>
    <dgm:pt modelId="{C39425A3-6A45-4E7E-BAC1-111C077E027D}" type="pres">
      <dgm:prSet presAssocID="{A23F1963-CAA9-44B4-BC59-82BD410833B4}" presName="hierRoot2" presStyleCnt="0">
        <dgm:presLayoutVars>
          <dgm:hierBranch val="init"/>
        </dgm:presLayoutVars>
      </dgm:prSet>
      <dgm:spPr/>
    </dgm:pt>
    <dgm:pt modelId="{36B2CA95-58DC-4B8D-8D17-49E68E9B6B45}" type="pres">
      <dgm:prSet presAssocID="{A23F1963-CAA9-44B4-BC59-82BD410833B4}" presName="rootComposite" presStyleCnt="0"/>
      <dgm:spPr/>
    </dgm:pt>
    <dgm:pt modelId="{141E516A-F5E7-4201-87BD-A514574E329F}" type="pres">
      <dgm:prSet presAssocID="{A23F1963-CAA9-44B4-BC59-82BD410833B4}" presName="rootText" presStyleLbl="node2" presStyleIdx="1" presStyleCnt="9">
        <dgm:presLayoutVars>
          <dgm:chPref val="3"/>
        </dgm:presLayoutVars>
      </dgm:prSet>
      <dgm:spPr/>
    </dgm:pt>
    <dgm:pt modelId="{CC1C7D00-AC48-4D1B-9C13-0C5FA3732B9A}" type="pres">
      <dgm:prSet presAssocID="{A23F1963-CAA9-44B4-BC59-82BD410833B4}" presName="rootConnector" presStyleLbl="node2" presStyleIdx="1" presStyleCnt="9"/>
      <dgm:spPr/>
    </dgm:pt>
    <dgm:pt modelId="{7DD6457F-D1B3-48FA-A7A4-74C37D201EF4}" type="pres">
      <dgm:prSet presAssocID="{A23F1963-CAA9-44B4-BC59-82BD410833B4}" presName="hierChild4" presStyleCnt="0"/>
      <dgm:spPr/>
    </dgm:pt>
    <dgm:pt modelId="{CB02FA34-FC1B-43CB-9509-486B05AB1A45}" type="pres">
      <dgm:prSet presAssocID="{9617CEC3-7F4E-4EB9-8E71-46FEB444BBAE}" presName="Name37" presStyleLbl="parChTrans1D3" presStyleIdx="1" presStyleCnt="8"/>
      <dgm:spPr/>
    </dgm:pt>
    <dgm:pt modelId="{58189B01-F4C4-4791-AF04-271BCDF5BBC2}" type="pres">
      <dgm:prSet presAssocID="{31A2A3C8-5C66-4B29-8E14-3EA6912BB886}" presName="hierRoot2" presStyleCnt="0">
        <dgm:presLayoutVars>
          <dgm:hierBranch val="init"/>
        </dgm:presLayoutVars>
      </dgm:prSet>
      <dgm:spPr/>
    </dgm:pt>
    <dgm:pt modelId="{7C1EFD4F-5AEB-4264-B2D6-857C8127B507}" type="pres">
      <dgm:prSet presAssocID="{31A2A3C8-5C66-4B29-8E14-3EA6912BB886}" presName="rootComposite" presStyleCnt="0"/>
      <dgm:spPr/>
    </dgm:pt>
    <dgm:pt modelId="{179A3F36-5A09-4765-AD0B-B2630918513A}" type="pres">
      <dgm:prSet presAssocID="{31A2A3C8-5C66-4B29-8E14-3EA6912BB886}" presName="rootText" presStyleLbl="node3" presStyleIdx="1" presStyleCnt="8">
        <dgm:presLayoutVars>
          <dgm:chPref val="3"/>
        </dgm:presLayoutVars>
      </dgm:prSet>
      <dgm:spPr/>
    </dgm:pt>
    <dgm:pt modelId="{F2465271-9E99-4FB8-89B0-A202C61C4DCC}" type="pres">
      <dgm:prSet presAssocID="{31A2A3C8-5C66-4B29-8E14-3EA6912BB886}" presName="rootConnector" presStyleLbl="node3" presStyleIdx="1" presStyleCnt="8"/>
      <dgm:spPr/>
    </dgm:pt>
    <dgm:pt modelId="{BFFC76CE-9F8D-42D5-B697-10729DE98DD0}" type="pres">
      <dgm:prSet presAssocID="{31A2A3C8-5C66-4B29-8E14-3EA6912BB886}" presName="hierChild4" presStyleCnt="0"/>
      <dgm:spPr/>
    </dgm:pt>
    <dgm:pt modelId="{84AF5343-EB29-48F1-B8EA-D2BD81416123}" type="pres">
      <dgm:prSet presAssocID="{093B04D4-7E05-44B6-B552-552644C8B233}" presName="Name37" presStyleLbl="parChTrans1D4" presStyleIdx="0" presStyleCnt="4"/>
      <dgm:spPr/>
    </dgm:pt>
    <dgm:pt modelId="{428BAB01-297B-4479-A35D-90F1FF6CC370}" type="pres">
      <dgm:prSet presAssocID="{047A002A-CAC4-4F5A-9706-0EB6B7F308FE}" presName="hierRoot2" presStyleCnt="0">
        <dgm:presLayoutVars>
          <dgm:hierBranch val="init"/>
        </dgm:presLayoutVars>
      </dgm:prSet>
      <dgm:spPr/>
    </dgm:pt>
    <dgm:pt modelId="{CF52B951-6FE6-46DC-9DF6-FDCBB99187FA}" type="pres">
      <dgm:prSet presAssocID="{047A002A-CAC4-4F5A-9706-0EB6B7F308FE}" presName="rootComposite" presStyleCnt="0"/>
      <dgm:spPr/>
    </dgm:pt>
    <dgm:pt modelId="{C46E4AC2-00BC-42F9-823C-97B080E55016}" type="pres">
      <dgm:prSet presAssocID="{047A002A-CAC4-4F5A-9706-0EB6B7F308FE}" presName="rootText" presStyleLbl="node4" presStyleIdx="0" presStyleCnt="4">
        <dgm:presLayoutVars>
          <dgm:chPref val="3"/>
        </dgm:presLayoutVars>
      </dgm:prSet>
      <dgm:spPr/>
    </dgm:pt>
    <dgm:pt modelId="{8D457223-027C-4400-AA25-D9E732BDE8F5}" type="pres">
      <dgm:prSet presAssocID="{047A002A-CAC4-4F5A-9706-0EB6B7F308FE}" presName="rootConnector" presStyleLbl="node4" presStyleIdx="0" presStyleCnt="4"/>
      <dgm:spPr/>
    </dgm:pt>
    <dgm:pt modelId="{BFA19AF8-753F-4822-AFB0-BF204232BE6C}" type="pres">
      <dgm:prSet presAssocID="{047A002A-CAC4-4F5A-9706-0EB6B7F308FE}" presName="hierChild4" presStyleCnt="0"/>
      <dgm:spPr/>
    </dgm:pt>
    <dgm:pt modelId="{6A4603B7-CC70-4C49-A808-AAAB5B45B6BC}" type="pres">
      <dgm:prSet presAssocID="{047A002A-CAC4-4F5A-9706-0EB6B7F308FE}" presName="hierChild5" presStyleCnt="0"/>
      <dgm:spPr/>
    </dgm:pt>
    <dgm:pt modelId="{D9302951-BED6-4E6B-A73D-236C9DCFFE1F}" type="pres">
      <dgm:prSet presAssocID="{6206C8D3-D86A-4A49-B324-190ABC4D3903}" presName="Name37" presStyleLbl="parChTrans1D4" presStyleIdx="1" presStyleCnt="4"/>
      <dgm:spPr/>
    </dgm:pt>
    <dgm:pt modelId="{DC80E800-2768-42DD-B67C-D466FA6B688D}" type="pres">
      <dgm:prSet presAssocID="{99665C4E-4376-4715-B246-46D4547D7779}" presName="hierRoot2" presStyleCnt="0">
        <dgm:presLayoutVars>
          <dgm:hierBranch val="init"/>
        </dgm:presLayoutVars>
      </dgm:prSet>
      <dgm:spPr/>
    </dgm:pt>
    <dgm:pt modelId="{0A99974B-1500-4092-80FA-35EACF581A23}" type="pres">
      <dgm:prSet presAssocID="{99665C4E-4376-4715-B246-46D4547D7779}" presName="rootComposite" presStyleCnt="0"/>
      <dgm:spPr/>
    </dgm:pt>
    <dgm:pt modelId="{CE477214-351A-4B3A-A61D-D3D4A576D628}" type="pres">
      <dgm:prSet presAssocID="{99665C4E-4376-4715-B246-46D4547D7779}" presName="rootText" presStyleLbl="node4" presStyleIdx="1" presStyleCnt="4">
        <dgm:presLayoutVars>
          <dgm:chPref val="3"/>
        </dgm:presLayoutVars>
      </dgm:prSet>
      <dgm:spPr/>
    </dgm:pt>
    <dgm:pt modelId="{06EA5320-DF15-4738-B4C8-F0570D911E9D}" type="pres">
      <dgm:prSet presAssocID="{99665C4E-4376-4715-B246-46D4547D7779}" presName="rootConnector" presStyleLbl="node4" presStyleIdx="1" presStyleCnt="4"/>
      <dgm:spPr/>
    </dgm:pt>
    <dgm:pt modelId="{BEFDC946-F05C-451A-BD84-F83410BE1038}" type="pres">
      <dgm:prSet presAssocID="{99665C4E-4376-4715-B246-46D4547D7779}" presName="hierChild4" presStyleCnt="0"/>
      <dgm:spPr/>
    </dgm:pt>
    <dgm:pt modelId="{0954B86C-9749-44D9-946D-5842F7385528}" type="pres">
      <dgm:prSet presAssocID="{99665C4E-4376-4715-B246-46D4547D7779}" presName="hierChild5" presStyleCnt="0"/>
      <dgm:spPr/>
    </dgm:pt>
    <dgm:pt modelId="{E9327F1F-F7F1-4D76-8256-761F7A9B954B}" type="pres">
      <dgm:prSet presAssocID="{305894C5-C55A-4701-A3A1-A21068B33648}" presName="Name37" presStyleLbl="parChTrans1D4" presStyleIdx="2" presStyleCnt="4"/>
      <dgm:spPr/>
    </dgm:pt>
    <dgm:pt modelId="{959E2470-669A-4182-BC2E-77A71536A3C8}" type="pres">
      <dgm:prSet presAssocID="{9E090CFE-5345-443D-B104-3D42F766BB72}" presName="hierRoot2" presStyleCnt="0">
        <dgm:presLayoutVars>
          <dgm:hierBranch val="init"/>
        </dgm:presLayoutVars>
      </dgm:prSet>
      <dgm:spPr/>
    </dgm:pt>
    <dgm:pt modelId="{BCD70EC4-1B6C-4EC2-A456-4DBFAE31A5A7}" type="pres">
      <dgm:prSet presAssocID="{9E090CFE-5345-443D-B104-3D42F766BB72}" presName="rootComposite" presStyleCnt="0"/>
      <dgm:spPr/>
    </dgm:pt>
    <dgm:pt modelId="{844903F0-5071-4344-BCD3-0414AF3C0385}" type="pres">
      <dgm:prSet presAssocID="{9E090CFE-5345-443D-B104-3D42F766BB72}" presName="rootText" presStyleLbl="node4" presStyleIdx="2" presStyleCnt="4">
        <dgm:presLayoutVars>
          <dgm:chPref val="3"/>
        </dgm:presLayoutVars>
      </dgm:prSet>
      <dgm:spPr/>
    </dgm:pt>
    <dgm:pt modelId="{3F5A21A5-11AD-42EA-8A48-86E1B99E2D2A}" type="pres">
      <dgm:prSet presAssocID="{9E090CFE-5345-443D-B104-3D42F766BB72}" presName="rootConnector" presStyleLbl="node4" presStyleIdx="2" presStyleCnt="4"/>
      <dgm:spPr/>
    </dgm:pt>
    <dgm:pt modelId="{9305D903-379D-438B-9E06-BAA209B2F921}" type="pres">
      <dgm:prSet presAssocID="{9E090CFE-5345-443D-B104-3D42F766BB72}" presName="hierChild4" presStyleCnt="0"/>
      <dgm:spPr/>
    </dgm:pt>
    <dgm:pt modelId="{F6F46A8D-FDD9-4315-AAE5-D45F03F75FF6}" type="pres">
      <dgm:prSet presAssocID="{9E090CFE-5345-443D-B104-3D42F766BB72}" presName="hierChild5" presStyleCnt="0"/>
      <dgm:spPr/>
    </dgm:pt>
    <dgm:pt modelId="{E5B893AF-D7EF-4580-A55F-E0DA1AA02B45}" type="pres">
      <dgm:prSet presAssocID="{31A2A3C8-5C66-4B29-8E14-3EA6912BB886}" presName="hierChild5" presStyleCnt="0"/>
      <dgm:spPr/>
    </dgm:pt>
    <dgm:pt modelId="{B71F4B9D-CA1E-4C33-8685-8522144903E6}" type="pres">
      <dgm:prSet presAssocID="{A23F1963-CAA9-44B4-BC59-82BD410833B4}" presName="hierChild5" presStyleCnt="0"/>
      <dgm:spPr/>
    </dgm:pt>
    <dgm:pt modelId="{0A1532A3-C87F-450C-8F44-90A53D8B2E6A}" type="pres">
      <dgm:prSet presAssocID="{91DEEC51-6B6C-428E-9889-9D7D3201CE14}" presName="Name37" presStyleLbl="parChTrans1D2" presStyleIdx="2" presStyleCnt="9"/>
      <dgm:spPr/>
    </dgm:pt>
    <dgm:pt modelId="{3A28FE37-B7F5-4017-96F5-27B7D9BAF758}" type="pres">
      <dgm:prSet presAssocID="{552289E7-8CBC-44C3-88F3-B367E3D215F5}" presName="hierRoot2" presStyleCnt="0">
        <dgm:presLayoutVars>
          <dgm:hierBranch val="init"/>
        </dgm:presLayoutVars>
      </dgm:prSet>
      <dgm:spPr/>
    </dgm:pt>
    <dgm:pt modelId="{F3D1E682-EBD9-44AE-85CD-36756908B686}" type="pres">
      <dgm:prSet presAssocID="{552289E7-8CBC-44C3-88F3-B367E3D215F5}" presName="rootComposite" presStyleCnt="0"/>
      <dgm:spPr/>
    </dgm:pt>
    <dgm:pt modelId="{E0BDBF55-0533-459E-81C6-72FFBB7CF268}" type="pres">
      <dgm:prSet presAssocID="{552289E7-8CBC-44C3-88F3-B367E3D215F5}" presName="rootText" presStyleLbl="node2" presStyleIdx="2" presStyleCnt="9">
        <dgm:presLayoutVars>
          <dgm:chPref val="3"/>
        </dgm:presLayoutVars>
      </dgm:prSet>
      <dgm:spPr/>
    </dgm:pt>
    <dgm:pt modelId="{92906959-29AE-4D8A-BED4-3F5173C0677C}" type="pres">
      <dgm:prSet presAssocID="{552289E7-8CBC-44C3-88F3-B367E3D215F5}" presName="rootConnector" presStyleLbl="node2" presStyleIdx="2" presStyleCnt="9"/>
      <dgm:spPr/>
    </dgm:pt>
    <dgm:pt modelId="{E5F9D4AF-3029-4096-97A5-D7B47D145AC3}" type="pres">
      <dgm:prSet presAssocID="{552289E7-8CBC-44C3-88F3-B367E3D215F5}" presName="hierChild4" presStyleCnt="0"/>
      <dgm:spPr/>
    </dgm:pt>
    <dgm:pt modelId="{3606E4A4-F409-4BE9-9798-FF801DD6D17E}" type="pres">
      <dgm:prSet presAssocID="{A861A886-4A26-4AFF-9B09-0876018FEE02}" presName="Name37" presStyleLbl="parChTrans1D3" presStyleIdx="2" presStyleCnt="8"/>
      <dgm:spPr/>
    </dgm:pt>
    <dgm:pt modelId="{172CC450-4913-470B-A18F-649422299AA5}" type="pres">
      <dgm:prSet presAssocID="{DF630B49-42B8-4266-9899-78C181BC77CF}" presName="hierRoot2" presStyleCnt="0">
        <dgm:presLayoutVars>
          <dgm:hierBranch val="init"/>
        </dgm:presLayoutVars>
      </dgm:prSet>
      <dgm:spPr/>
    </dgm:pt>
    <dgm:pt modelId="{7D437626-30E8-45FA-8990-572BC3A8F819}" type="pres">
      <dgm:prSet presAssocID="{DF630B49-42B8-4266-9899-78C181BC77CF}" presName="rootComposite" presStyleCnt="0"/>
      <dgm:spPr/>
    </dgm:pt>
    <dgm:pt modelId="{56C44533-7393-4729-BCF2-DC3E17D3FB5B}" type="pres">
      <dgm:prSet presAssocID="{DF630B49-42B8-4266-9899-78C181BC77CF}" presName="rootText" presStyleLbl="node3" presStyleIdx="2" presStyleCnt="8">
        <dgm:presLayoutVars>
          <dgm:chPref val="3"/>
        </dgm:presLayoutVars>
      </dgm:prSet>
      <dgm:spPr/>
    </dgm:pt>
    <dgm:pt modelId="{A17D64A9-AE9B-4E47-AF21-D8CB9ED5373D}" type="pres">
      <dgm:prSet presAssocID="{DF630B49-42B8-4266-9899-78C181BC77CF}" presName="rootConnector" presStyleLbl="node3" presStyleIdx="2" presStyleCnt="8"/>
      <dgm:spPr/>
    </dgm:pt>
    <dgm:pt modelId="{705BBCF8-B0C6-458B-B0B4-7D2C2C13EA9D}" type="pres">
      <dgm:prSet presAssocID="{DF630B49-42B8-4266-9899-78C181BC77CF}" presName="hierChild4" presStyleCnt="0"/>
      <dgm:spPr/>
    </dgm:pt>
    <dgm:pt modelId="{12397A2A-62E2-47F2-8EB0-254C062D3056}" type="pres">
      <dgm:prSet presAssocID="{DF630B49-42B8-4266-9899-78C181BC77CF}" presName="hierChild5" presStyleCnt="0"/>
      <dgm:spPr/>
    </dgm:pt>
    <dgm:pt modelId="{E5018EC6-64D6-4584-B355-E93FB29841D8}" type="pres">
      <dgm:prSet presAssocID="{552289E7-8CBC-44C3-88F3-B367E3D215F5}" presName="hierChild5" presStyleCnt="0"/>
      <dgm:spPr/>
    </dgm:pt>
    <dgm:pt modelId="{3CD6B9D9-828C-4D68-BF48-2ABD33F62561}" type="pres">
      <dgm:prSet presAssocID="{03EA854C-B5FF-4E1D-BB2F-45EDCB6B7BB8}" presName="Name37" presStyleLbl="parChTrans1D2" presStyleIdx="3" presStyleCnt="9"/>
      <dgm:spPr/>
    </dgm:pt>
    <dgm:pt modelId="{17D83B88-2D21-44EB-B9C9-E04F4AEF6639}" type="pres">
      <dgm:prSet presAssocID="{88196CA6-2C0B-43CC-AD69-81C766A0A105}" presName="hierRoot2" presStyleCnt="0">
        <dgm:presLayoutVars>
          <dgm:hierBranch val="init"/>
        </dgm:presLayoutVars>
      </dgm:prSet>
      <dgm:spPr/>
    </dgm:pt>
    <dgm:pt modelId="{4341616E-F1CE-4645-A3CC-D4E4183CA33F}" type="pres">
      <dgm:prSet presAssocID="{88196CA6-2C0B-43CC-AD69-81C766A0A105}" presName="rootComposite" presStyleCnt="0"/>
      <dgm:spPr/>
    </dgm:pt>
    <dgm:pt modelId="{193E3D87-D49F-4AA9-8238-4B27C5A84AC6}" type="pres">
      <dgm:prSet presAssocID="{88196CA6-2C0B-43CC-AD69-81C766A0A105}" presName="rootText" presStyleLbl="node2" presStyleIdx="3" presStyleCnt="9">
        <dgm:presLayoutVars>
          <dgm:chPref val="3"/>
        </dgm:presLayoutVars>
      </dgm:prSet>
      <dgm:spPr/>
    </dgm:pt>
    <dgm:pt modelId="{F8470D6A-DE65-47B8-AE16-2E5CDE867800}" type="pres">
      <dgm:prSet presAssocID="{88196CA6-2C0B-43CC-AD69-81C766A0A105}" presName="rootConnector" presStyleLbl="node2" presStyleIdx="3" presStyleCnt="9"/>
      <dgm:spPr/>
    </dgm:pt>
    <dgm:pt modelId="{837C85CB-F173-45DC-A121-2BC303982237}" type="pres">
      <dgm:prSet presAssocID="{88196CA6-2C0B-43CC-AD69-81C766A0A105}" presName="hierChild4" presStyleCnt="0"/>
      <dgm:spPr/>
    </dgm:pt>
    <dgm:pt modelId="{1F064AE0-5383-41AF-9A2A-81E5146E0C5C}" type="pres">
      <dgm:prSet presAssocID="{16FEE13B-6AEF-43DE-8A57-5E9B03E17501}" presName="Name37" presStyleLbl="parChTrans1D3" presStyleIdx="3" presStyleCnt="8"/>
      <dgm:spPr/>
    </dgm:pt>
    <dgm:pt modelId="{5D3B87A5-7BE3-4B77-878D-B009DB9283C3}" type="pres">
      <dgm:prSet presAssocID="{CA86C05C-0796-402C-B2CE-612158E35F66}" presName="hierRoot2" presStyleCnt="0">
        <dgm:presLayoutVars>
          <dgm:hierBranch val="init"/>
        </dgm:presLayoutVars>
      </dgm:prSet>
      <dgm:spPr/>
    </dgm:pt>
    <dgm:pt modelId="{FA0C5C2D-2E84-4C4C-BFD0-D499AC18A1B9}" type="pres">
      <dgm:prSet presAssocID="{CA86C05C-0796-402C-B2CE-612158E35F66}" presName="rootComposite" presStyleCnt="0"/>
      <dgm:spPr/>
    </dgm:pt>
    <dgm:pt modelId="{E485209F-C575-47D0-AB75-DDC7E2CC9263}" type="pres">
      <dgm:prSet presAssocID="{CA86C05C-0796-402C-B2CE-612158E35F66}" presName="rootText" presStyleLbl="node3" presStyleIdx="3" presStyleCnt="8">
        <dgm:presLayoutVars>
          <dgm:chPref val="3"/>
        </dgm:presLayoutVars>
      </dgm:prSet>
      <dgm:spPr/>
    </dgm:pt>
    <dgm:pt modelId="{83A179D5-0340-49DE-B841-BC7156DAAA0A}" type="pres">
      <dgm:prSet presAssocID="{CA86C05C-0796-402C-B2CE-612158E35F66}" presName="rootConnector" presStyleLbl="node3" presStyleIdx="3" presStyleCnt="8"/>
      <dgm:spPr/>
    </dgm:pt>
    <dgm:pt modelId="{7030C97B-F466-434E-9BC7-6ADD1321788A}" type="pres">
      <dgm:prSet presAssocID="{CA86C05C-0796-402C-B2CE-612158E35F66}" presName="hierChild4" presStyleCnt="0"/>
      <dgm:spPr/>
    </dgm:pt>
    <dgm:pt modelId="{61EBF786-E190-4F6E-B1D6-62B3CD5D6A12}" type="pres">
      <dgm:prSet presAssocID="{CA86C05C-0796-402C-B2CE-612158E35F66}" presName="hierChild5" presStyleCnt="0"/>
      <dgm:spPr/>
    </dgm:pt>
    <dgm:pt modelId="{1CB20182-322F-4E16-BF6A-0F330CA1CF74}" type="pres">
      <dgm:prSet presAssocID="{88196CA6-2C0B-43CC-AD69-81C766A0A105}" presName="hierChild5" presStyleCnt="0"/>
      <dgm:spPr/>
    </dgm:pt>
    <dgm:pt modelId="{C59A55BD-0071-4C82-99C4-63A6396977F9}" type="pres">
      <dgm:prSet presAssocID="{F4FBD4FC-F064-4BB9-82EF-BEE4A10EEC3D}" presName="Name37" presStyleLbl="parChTrans1D2" presStyleIdx="4" presStyleCnt="9"/>
      <dgm:spPr/>
    </dgm:pt>
    <dgm:pt modelId="{58C1C11B-300C-43AF-A3AB-E275A4559360}" type="pres">
      <dgm:prSet presAssocID="{11C188E1-DEFD-4DA3-A64C-806DFEC77DA8}" presName="hierRoot2" presStyleCnt="0">
        <dgm:presLayoutVars>
          <dgm:hierBranch val="init"/>
        </dgm:presLayoutVars>
      </dgm:prSet>
      <dgm:spPr/>
    </dgm:pt>
    <dgm:pt modelId="{E40B32A5-9425-4A8F-BEBE-DA9A24EDB391}" type="pres">
      <dgm:prSet presAssocID="{11C188E1-DEFD-4DA3-A64C-806DFEC77DA8}" presName="rootComposite" presStyleCnt="0"/>
      <dgm:spPr/>
    </dgm:pt>
    <dgm:pt modelId="{AAF4E7F3-7E67-4139-8C6B-B37D0497ACC5}" type="pres">
      <dgm:prSet presAssocID="{11C188E1-DEFD-4DA3-A64C-806DFEC77DA8}" presName="rootText" presStyleLbl="node2" presStyleIdx="4" presStyleCnt="9">
        <dgm:presLayoutVars>
          <dgm:chPref val="3"/>
        </dgm:presLayoutVars>
      </dgm:prSet>
      <dgm:spPr/>
    </dgm:pt>
    <dgm:pt modelId="{09878DB9-92CC-491E-ADE6-59EE3EEE6D9C}" type="pres">
      <dgm:prSet presAssocID="{11C188E1-DEFD-4DA3-A64C-806DFEC77DA8}" presName="rootConnector" presStyleLbl="node2" presStyleIdx="4" presStyleCnt="9"/>
      <dgm:spPr/>
    </dgm:pt>
    <dgm:pt modelId="{A899C6F9-87DA-4AD5-A211-0D8625163027}" type="pres">
      <dgm:prSet presAssocID="{11C188E1-DEFD-4DA3-A64C-806DFEC77DA8}" presName="hierChild4" presStyleCnt="0"/>
      <dgm:spPr/>
    </dgm:pt>
    <dgm:pt modelId="{0DABA4A7-F279-483E-A08F-436B56E59879}" type="pres">
      <dgm:prSet presAssocID="{370E1D32-3072-4CC7-93F8-69F9F60CCC8C}" presName="Name37" presStyleLbl="parChTrans1D3" presStyleIdx="4" presStyleCnt="8"/>
      <dgm:spPr/>
    </dgm:pt>
    <dgm:pt modelId="{3A15524C-1CD2-46EE-AB6F-FC94315DC855}" type="pres">
      <dgm:prSet presAssocID="{41B67A22-7131-4D42-BCCF-3FD985F127B0}" presName="hierRoot2" presStyleCnt="0">
        <dgm:presLayoutVars>
          <dgm:hierBranch val="init"/>
        </dgm:presLayoutVars>
      </dgm:prSet>
      <dgm:spPr/>
    </dgm:pt>
    <dgm:pt modelId="{85A2E926-7403-4A80-BDB8-1425331AE5F9}" type="pres">
      <dgm:prSet presAssocID="{41B67A22-7131-4D42-BCCF-3FD985F127B0}" presName="rootComposite" presStyleCnt="0"/>
      <dgm:spPr/>
    </dgm:pt>
    <dgm:pt modelId="{03BB23EB-B205-4B11-8067-164F4BC176DF}" type="pres">
      <dgm:prSet presAssocID="{41B67A22-7131-4D42-BCCF-3FD985F127B0}" presName="rootText" presStyleLbl="node3" presStyleIdx="4" presStyleCnt="8">
        <dgm:presLayoutVars>
          <dgm:chPref val="3"/>
        </dgm:presLayoutVars>
      </dgm:prSet>
      <dgm:spPr/>
    </dgm:pt>
    <dgm:pt modelId="{CCA99723-E8F5-4033-9EC7-7CD546E9334F}" type="pres">
      <dgm:prSet presAssocID="{41B67A22-7131-4D42-BCCF-3FD985F127B0}" presName="rootConnector" presStyleLbl="node3" presStyleIdx="4" presStyleCnt="8"/>
      <dgm:spPr/>
    </dgm:pt>
    <dgm:pt modelId="{FE0F488E-7210-49C2-AD56-72A3833E5F49}" type="pres">
      <dgm:prSet presAssocID="{41B67A22-7131-4D42-BCCF-3FD985F127B0}" presName="hierChild4" presStyleCnt="0"/>
      <dgm:spPr/>
    </dgm:pt>
    <dgm:pt modelId="{811140FF-1405-4EBB-A444-F1F1E0B1369F}" type="pres">
      <dgm:prSet presAssocID="{41B67A22-7131-4D42-BCCF-3FD985F127B0}" presName="hierChild5" presStyleCnt="0"/>
      <dgm:spPr/>
    </dgm:pt>
    <dgm:pt modelId="{7C894FF9-A8D4-4DD7-A28B-611084E4BB02}" type="pres">
      <dgm:prSet presAssocID="{11C188E1-DEFD-4DA3-A64C-806DFEC77DA8}" presName="hierChild5" presStyleCnt="0"/>
      <dgm:spPr/>
    </dgm:pt>
    <dgm:pt modelId="{9E4B5D2C-2A9E-4C7A-89D7-CA8C89C18559}" type="pres">
      <dgm:prSet presAssocID="{9C7105A9-95E7-481E-A445-057DD2478714}" presName="Name37" presStyleLbl="parChTrans1D2" presStyleIdx="5" presStyleCnt="9"/>
      <dgm:spPr/>
    </dgm:pt>
    <dgm:pt modelId="{5ADE1563-2065-4996-9CBB-2D2E446911ED}" type="pres">
      <dgm:prSet presAssocID="{ECAB48E7-6B59-4D0F-8E3A-419C5D263D83}" presName="hierRoot2" presStyleCnt="0">
        <dgm:presLayoutVars>
          <dgm:hierBranch val="init"/>
        </dgm:presLayoutVars>
      </dgm:prSet>
      <dgm:spPr/>
    </dgm:pt>
    <dgm:pt modelId="{0A5A5E27-E4F2-4EA1-AAFE-344F4F1F8FCA}" type="pres">
      <dgm:prSet presAssocID="{ECAB48E7-6B59-4D0F-8E3A-419C5D263D83}" presName="rootComposite" presStyleCnt="0"/>
      <dgm:spPr/>
    </dgm:pt>
    <dgm:pt modelId="{52E6A59B-82E5-4AF7-AE12-7F0A5DE4AE06}" type="pres">
      <dgm:prSet presAssocID="{ECAB48E7-6B59-4D0F-8E3A-419C5D263D83}" presName="rootText" presStyleLbl="node2" presStyleIdx="5" presStyleCnt="9">
        <dgm:presLayoutVars>
          <dgm:chPref val="3"/>
        </dgm:presLayoutVars>
      </dgm:prSet>
      <dgm:spPr/>
    </dgm:pt>
    <dgm:pt modelId="{E7E13FC4-626A-44DF-910F-26907B83B658}" type="pres">
      <dgm:prSet presAssocID="{ECAB48E7-6B59-4D0F-8E3A-419C5D263D83}" presName="rootConnector" presStyleLbl="node2" presStyleIdx="5" presStyleCnt="9"/>
      <dgm:spPr/>
    </dgm:pt>
    <dgm:pt modelId="{431D8633-BFE3-4130-9C5C-9F745C0C9A25}" type="pres">
      <dgm:prSet presAssocID="{ECAB48E7-6B59-4D0F-8E3A-419C5D263D83}" presName="hierChild4" presStyleCnt="0"/>
      <dgm:spPr/>
    </dgm:pt>
    <dgm:pt modelId="{6C2EBE26-91BA-4E3A-A103-109129390AAD}" type="pres">
      <dgm:prSet presAssocID="{A69AB579-8B0F-47AD-AC64-C5CF48313606}" presName="Name37" presStyleLbl="parChTrans1D3" presStyleIdx="5" presStyleCnt="8"/>
      <dgm:spPr/>
    </dgm:pt>
    <dgm:pt modelId="{D54C6E67-77A9-4F40-8475-BEE063286292}" type="pres">
      <dgm:prSet presAssocID="{087367E7-A11B-463F-B946-6CCD45F18F77}" presName="hierRoot2" presStyleCnt="0">
        <dgm:presLayoutVars>
          <dgm:hierBranch val="init"/>
        </dgm:presLayoutVars>
      </dgm:prSet>
      <dgm:spPr/>
    </dgm:pt>
    <dgm:pt modelId="{941A953C-7568-41B6-BE4B-058602F7906C}" type="pres">
      <dgm:prSet presAssocID="{087367E7-A11B-463F-B946-6CCD45F18F77}" presName="rootComposite" presStyleCnt="0"/>
      <dgm:spPr/>
    </dgm:pt>
    <dgm:pt modelId="{273A23B7-9B53-420A-9EB8-5492FDA1ABE2}" type="pres">
      <dgm:prSet presAssocID="{087367E7-A11B-463F-B946-6CCD45F18F77}" presName="rootText" presStyleLbl="node3" presStyleIdx="5" presStyleCnt="8">
        <dgm:presLayoutVars>
          <dgm:chPref val="3"/>
        </dgm:presLayoutVars>
      </dgm:prSet>
      <dgm:spPr/>
    </dgm:pt>
    <dgm:pt modelId="{2829D10E-E234-4D4F-A7FA-8A048F22F8E6}" type="pres">
      <dgm:prSet presAssocID="{087367E7-A11B-463F-B946-6CCD45F18F77}" presName="rootConnector" presStyleLbl="node3" presStyleIdx="5" presStyleCnt="8"/>
      <dgm:spPr/>
    </dgm:pt>
    <dgm:pt modelId="{E974ECA3-72C8-4F15-9F53-BAD922DABF01}" type="pres">
      <dgm:prSet presAssocID="{087367E7-A11B-463F-B946-6CCD45F18F77}" presName="hierChild4" presStyleCnt="0"/>
      <dgm:spPr/>
    </dgm:pt>
    <dgm:pt modelId="{BEFB7930-CA32-4BF5-884C-54CB76B9EBC1}" type="pres">
      <dgm:prSet presAssocID="{087367E7-A11B-463F-B946-6CCD45F18F77}" presName="hierChild5" presStyleCnt="0"/>
      <dgm:spPr/>
    </dgm:pt>
    <dgm:pt modelId="{739095E2-B01A-41B0-B736-38B69872A624}" type="pres">
      <dgm:prSet presAssocID="{ECAB48E7-6B59-4D0F-8E3A-419C5D263D83}" presName="hierChild5" presStyleCnt="0"/>
      <dgm:spPr/>
    </dgm:pt>
    <dgm:pt modelId="{2BCCE284-D58C-4AD4-97B1-C226DB2433A5}" type="pres">
      <dgm:prSet presAssocID="{9954572C-CCD5-453E-816B-A2FC64CFBF01}" presName="Name37" presStyleLbl="parChTrans1D2" presStyleIdx="6" presStyleCnt="9"/>
      <dgm:spPr/>
    </dgm:pt>
    <dgm:pt modelId="{BC5022C7-0276-4C2B-8B47-8DD45F3171B6}" type="pres">
      <dgm:prSet presAssocID="{F69094BB-9CF6-47AC-8F0B-FDAEB2514DFC}" presName="hierRoot2" presStyleCnt="0">
        <dgm:presLayoutVars>
          <dgm:hierBranch val="init"/>
        </dgm:presLayoutVars>
      </dgm:prSet>
      <dgm:spPr/>
    </dgm:pt>
    <dgm:pt modelId="{5EF0F084-16CE-4E60-A7A8-841397EE5929}" type="pres">
      <dgm:prSet presAssocID="{F69094BB-9CF6-47AC-8F0B-FDAEB2514DFC}" presName="rootComposite" presStyleCnt="0"/>
      <dgm:spPr/>
    </dgm:pt>
    <dgm:pt modelId="{549F80EF-C1E1-44EF-9868-13079750C509}" type="pres">
      <dgm:prSet presAssocID="{F69094BB-9CF6-47AC-8F0B-FDAEB2514DFC}" presName="rootText" presStyleLbl="node2" presStyleIdx="6" presStyleCnt="9">
        <dgm:presLayoutVars>
          <dgm:chPref val="3"/>
        </dgm:presLayoutVars>
      </dgm:prSet>
      <dgm:spPr/>
    </dgm:pt>
    <dgm:pt modelId="{4AEE89D3-C619-4624-AFFE-45EBECA394C4}" type="pres">
      <dgm:prSet presAssocID="{F69094BB-9CF6-47AC-8F0B-FDAEB2514DFC}" presName="rootConnector" presStyleLbl="node2" presStyleIdx="6" presStyleCnt="9"/>
      <dgm:spPr/>
    </dgm:pt>
    <dgm:pt modelId="{E5EEC420-C75F-41E6-9C7C-22AC1D2C216B}" type="pres">
      <dgm:prSet presAssocID="{F69094BB-9CF6-47AC-8F0B-FDAEB2514DFC}" presName="hierChild4" presStyleCnt="0"/>
      <dgm:spPr/>
    </dgm:pt>
    <dgm:pt modelId="{2CC7D213-3D3A-46F1-8724-3FA0709EE914}" type="pres">
      <dgm:prSet presAssocID="{83F620AA-1893-47C8-89BF-D79E124BC398}" presName="Name37" presStyleLbl="parChTrans1D3" presStyleIdx="6" presStyleCnt="8"/>
      <dgm:spPr/>
    </dgm:pt>
    <dgm:pt modelId="{C23313C8-9669-4FE2-BAF4-8D2C980340F2}" type="pres">
      <dgm:prSet presAssocID="{236B6081-BF28-4FC1-8423-1F8773FC56BE}" presName="hierRoot2" presStyleCnt="0">
        <dgm:presLayoutVars>
          <dgm:hierBranch val="init"/>
        </dgm:presLayoutVars>
      </dgm:prSet>
      <dgm:spPr/>
    </dgm:pt>
    <dgm:pt modelId="{34036046-414C-4BD4-8ECE-CEA8E3542F0F}" type="pres">
      <dgm:prSet presAssocID="{236B6081-BF28-4FC1-8423-1F8773FC56BE}" presName="rootComposite" presStyleCnt="0"/>
      <dgm:spPr/>
    </dgm:pt>
    <dgm:pt modelId="{5EC397FE-E85F-46E4-A43C-167024D84D21}" type="pres">
      <dgm:prSet presAssocID="{236B6081-BF28-4FC1-8423-1F8773FC56BE}" presName="rootText" presStyleLbl="node3" presStyleIdx="6" presStyleCnt="8">
        <dgm:presLayoutVars>
          <dgm:chPref val="3"/>
        </dgm:presLayoutVars>
      </dgm:prSet>
      <dgm:spPr/>
    </dgm:pt>
    <dgm:pt modelId="{C2383490-C4AA-41C4-8AD1-7C2812DA04EB}" type="pres">
      <dgm:prSet presAssocID="{236B6081-BF28-4FC1-8423-1F8773FC56BE}" presName="rootConnector" presStyleLbl="node3" presStyleIdx="6" presStyleCnt="8"/>
      <dgm:spPr/>
    </dgm:pt>
    <dgm:pt modelId="{C04CE2DE-EC1A-47C9-B0FF-45A30BC13DE3}" type="pres">
      <dgm:prSet presAssocID="{236B6081-BF28-4FC1-8423-1F8773FC56BE}" presName="hierChild4" presStyleCnt="0"/>
      <dgm:spPr/>
    </dgm:pt>
    <dgm:pt modelId="{E6470FDC-8ACF-46B5-9808-B2CB7354B560}" type="pres">
      <dgm:prSet presAssocID="{7752F4B8-53F0-4CE1-9EC7-DA45E1F8CA95}" presName="Name37" presStyleLbl="parChTrans1D4" presStyleIdx="3" presStyleCnt="4"/>
      <dgm:spPr/>
    </dgm:pt>
    <dgm:pt modelId="{3EA77552-5ACB-45AE-8FD1-F7761FC62600}" type="pres">
      <dgm:prSet presAssocID="{CD4307E9-1932-47DE-A7C2-2492CB652562}" presName="hierRoot2" presStyleCnt="0">
        <dgm:presLayoutVars>
          <dgm:hierBranch val="init"/>
        </dgm:presLayoutVars>
      </dgm:prSet>
      <dgm:spPr/>
    </dgm:pt>
    <dgm:pt modelId="{DFC64E4A-D7F3-44BD-8C31-253D74F85A14}" type="pres">
      <dgm:prSet presAssocID="{CD4307E9-1932-47DE-A7C2-2492CB652562}" presName="rootComposite" presStyleCnt="0"/>
      <dgm:spPr/>
    </dgm:pt>
    <dgm:pt modelId="{9A52AF0A-2416-4362-96CB-9CF4746DA901}" type="pres">
      <dgm:prSet presAssocID="{CD4307E9-1932-47DE-A7C2-2492CB652562}" presName="rootText" presStyleLbl="node4" presStyleIdx="3" presStyleCnt="4">
        <dgm:presLayoutVars>
          <dgm:chPref val="3"/>
        </dgm:presLayoutVars>
      </dgm:prSet>
      <dgm:spPr/>
    </dgm:pt>
    <dgm:pt modelId="{AEC8DD68-859E-4385-BD38-9EA53EAF9DD1}" type="pres">
      <dgm:prSet presAssocID="{CD4307E9-1932-47DE-A7C2-2492CB652562}" presName="rootConnector" presStyleLbl="node4" presStyleIdx="3" presStyleCnt="4"/>
      <dgm:spPr/>
    </dgm:pt>
    <dgm:pt modelId="{11AAC03B-E00E-471F-BD5D-5248D9D8634F}" type="pres">
      <dgm:prSet presAssocID="{CD4307E9-1932-47DE-A7C2-2492CB652562}" presName="hierChild4" presStyleCnt="0"/>
      <dgm:spPr/>
    </dgm:pt>
    <dgm:pt modelId="{280D389C-7774-4CE6-8D68-4975203768CA}" type="pres">
      <dgm:prSet presAssocID="{CD4307E9-1932-47DE-A7C2-2492CB652562}" presName="hierChild5" presStyleCnt="0"/>
      <dgm:spPr/>
    </dgm:pt>
    <dgm:pt modelId="{620CE283-5F83-4A2F-82D6-D61BA1EF820A}" type="pres">
      <dgm:prSet presAssocID="{236B6081-BF28-4FC1-8423-1F8773FC56BE}" presName="hierChild5" presStyleCnt="0"/>
      <dgm:spPr/>
    </dgm:pt>
    <dgm:pt modelId="{DC57180A-ED91-40FA-8E98-76F967CBC538}" type="pres">
      <dgm:prSet presAssocID="{F69094BB-9CF6-47AC-8F0B-FDAEB2514DFC}" presName="hierChild5" presStyleCnt="0"/>
      <dgm:spPr/>
    </dgm:pt>
    <dgm:pt modelId="{D5B0EA0C-909B-4A7E-99E6-6213ADEBBEDB}" type="pres">
      <dgm:prSet presAssocID="{558AC836-8402-4E4B-B922-752F88E85A29}" presName="Name37" presStyleLbl="parChTrans1D2" presStyleIdx="7" presStyleCnt="9"/>
      <dgm:spPr/>
    </dgm:pt>
    <dgm:pt modelId="{CB4CD2D8-7509-45E0-A678-9F972ABE5177}" type="pres">
      <dgm:prSet presAssocID="{988C189E-ABCB-4E91-9207-208836591F58}" presName="hierRoot2" presStyleCnt="0">
        <dgm:presLayoutVars>
          <dgm:hierBranch val="init"/>
        </dgm:presLayoutVars>
      </dgm:prSet>
      <dgm:spPr/>
    </dgm:pt>
    <dgm:pt modelId="{2D04D08B-82B5-4904-A092-7126ACEAA43C}" type="pres">
      <dgm:prSet presAssocID="{988C189E-ABCB-4E91-9207-208836591F58}" presName="rootComposite" presStyleCnt="0"/>
      <dgm:spPr/>
    </dgm:pt>
    <dgm:pt modelId="{0072D3BD-DB92-43B2-973C-EEC562B0A220}" type="pres">
      <dgm:prSet presAssocID="{988C189E-ABCB-4E91-9207-208836591F58}" presName="rootText" presStyleLbl="node2" presStyleIdx="7" presStyleCnt="9">
        <dgm:presLayoutVars>
          <dgm:chPref val="3"/>
        </dgm:presLayoutVars>
      </dgm:prSet>
      <dgm:spPr/>
    </dgm:pt>
    <dgm:pt modelId="{236439AD-9A70-4D2B-93D4-AB50BD9BA4F6}" type="pres">
      <dgm:prSet presAssocID="{988C189E-ABCB-4E91-9207-208836591F58}" presName="rootConnector" presStyleLbl="node2" presStyleIdx="7" presStyleCnt="9"/>
      <dgm:spPr/>
    </dgm:pt>
    <dgm:pt modelId="{90784B0D-AD8B-4DAC-8CDF-F2F59FEE4834}" type="pres">
      <dgm:prSet presAssocID="{988C189E-ABCB-4E91-9207-208836591F58}" presName="hierChild4" presStyleCnt="0"/>
      <dgm:spPr/>
    </dgm:pt>
    <dgm:pt modelId="{09A5E318-12DF-47E2-8B39-0A1A10D33D78}" type="pres">
      <dgm:prSet presAssocID="{46AA21B7-BD54-4B79-9D07-CDB1B88AD8F1}" presName="Name37" presStyleLbl="parChTrans1D3" presStyleIdx="7" presStyleCnt="8"/>
      <dgm:spPr/>
    </dgm:pt>
    <dgm:pt modelId="{506CE233-5C09-40E0-8C7E-C71EC4BE5CEE}" type="pres">
      <dgm:prSet presAssocID="{A7C3FF64-A4E5-4D79-98FC-AC89205E5242}" presName="hierRoot2" presStyleCnt="0">
        <dgm:presLayoutVars>
          <dgm:hierBranch val="init"/>
        </dgm:presLayoutVars>
      </dgm:prSet>
      <dgm:spPr/>
    </dgm:pt>
    <dgm:pt modelId="{9D1B7857-9068-4094-BE7B-A08D3FB78789}" type="pres">
      <dgm:prSet presAssocID="{A7C3FF64-A4E5-4D79-98FC-AC89205E5242}" presName="rootComposite" presStyleCnt="0"/>
      <dgm:spPr/>
    </dgm:pt>
    <dgm:pt modelId="{6B41751A-44CB-404C-859C-EDBF457150D0}" type="pres">
      <dgm:prSet presAssocID="{A7C3FF64-A4E5-4D79-98FC-AC89205E5242}" presName="rootText" presStyleLbl="node3" presStyleIdx="7" presStyleCnt="8">
        <dgm:presLayoutVars>
          <dgm:chPref val="3"/>
        </dgm:presLayoutVars>
      </dgm:prSet>
      <dgm:spPr/>
    </dgm:pt>
    <dgm:pt modelId="{4DE174FB-CDB4-4E6D-BADB-E418DF8D0F4A}" type="pres">
      <dgm:prSet presAssocID="{A7C3FF64-A4E5-4D79-98FC-AC89205E5242}" presName="rootConnector" presStyleLbl="node3" presStyleIdx="7" presStyleCnt="8"/>
      <dgm:spPr/>
    </dgm:pt>
    <dgm:pt modelId="{07109300-B58D-4C9C-A22E-53E1BA23E65F}" type="pres">
      <dgm:prSet presAssocID="{A7C3FF64-A4E5-4D79-98FC-AC89205E5242}" presName="hierChild4" presStyleCnt="0"/>
      <dgm:spPr/>
    </dgm:pt>
    <dgm:pt modelId="{C9934EBA-5A63-41FC-9BBB-AE0F50E083CD}" type="pres">
      <dgm:prSet presAssocID="{A7C3FF64-A4E5-4D79-98FC-AC89205E5242}" presName="hierChild5" presStyleCnt="0"/>
      <dgm:spPr/>
    </dgm:pt>
    <dgm:pt modelId="{66EA49CE-F1AA-497A-8028-16D8FC995D56}" type="pres">
      <dgm:prSet presAssocID="{988C189E-ABCB-4E91-9207-208836591F58}" presName="hierChild5" presStyleCnt="0"/>
      <dgm:spPr/>
    </dgm:pt>
    <dgm:pt modelId="{7087D40E-8150-4D15-8CD3-93BE96D9363D}" type="pres">
      <dgm:prSet presAssocID="{77ECCE80-2EF5-4D33-A3D1-3F3495FFA387}" presName="Name37" presStyleLbl="parChTrans1D2" presStyleIdx="8" presStyleCnt="9"/>
      <dgm:spPr/>
    </dgm:pt>
    <dgm:pt modelId="{A680749D-AAD9-4244-BA58-D48ECB531C36}" type="pres">
      <dgm:prSet presAssocID="{9979A8ED-DAD8-4DFB-8735-9D711683C49B}" presName="hierRoot2" presStyleCnt="0">
        <dgm:presLayoutVars>
          <dgm:hierBranch val="init"/>
        </dgm:presLayoutVars>
      </dgm:prSet>
      <dgm:spPr/>
    </dgm:pt>
    <dgm:pt modelId="{0F666CAA-3B5F-4ABE-9659-70F4EA1CF36E}" type="pres">
      <dgm:prSet presAssocID="{9979A8ED-DAD8-4DFB-8735-9D711683C49B}" presName="rootComposite" presStyleCnt="0"/>
      <dgm:spPr/>
    </dgm:pt>
    <dgm:pt modelId="{CB80C4AF-F30B-4F84-8E48-4B2DD23278A2}" type="pres">
      <dgm:prSet presAssocID="{9979A8ED-DAD8-4DFB-8735-9D711683C49B}" presName="rootText" presStyleLbl="node2" presStyleIdx="8" presStyleCnt="9">
        <dgm:presLayoutVars>
          <dgm:chPref val="3"/>
        </dgm:presLayoutVars>
      </dgm:prSet>
      <dgm:spPr/>
    </dgm:pt>
    <dgm:pt modelId="{91C3056F-52D4-4451-AAB3-43C76CFF5E75}" type="pres">
      <dgm:prSet presAssocID="{9979A8ED-DAD8-4DFB-8735-9D711683C49B}" presName="rootConnector" presStyleLbl="node2" presStyleIdx="8" presStyleCnt="9"/>
      <dgm:spPr/>
    </dgm:pt>
    <dgm:pt modelId="{BA0E117E-7B00-44AA-B14F-EB7F4F334C3F}" type="pres">
      <dgm:prSet presAssocID="{9979A8ED-DAD8-4DFB-8735-9D711683C49B}" presName="hierChild4" presStyleCnt="0"/>
      <dgm:spPr/>
    </dgm:pt>
    <dgm:pt modelId="{7BF90B69-B33E-4615-AD05-4EC5432CC0F7}" type="pres">
      <dgm:prSet presAssocID="{9979A8ED-DAD8-4DFB-8735-9D711683C49B}" presName="hierChild5" presStyleCnt="0"/>
      <dgm:spPr/>
    </dgm:pt>
    <dgm:pt modelId="{1360FCCB-E86B-E649-B4F3-4F8D22473B65}" type="pres">
      <dgm:prSet presAssocID="{15896193-EEBE-D846-850F-659EA6441ECF}" presName="hierChild3" presStyleCnt="0"/>
      <dgm:spPr/>
    </dgm:pt>
  </dgm:ptLst>
  <dgm:cxnLst>
    <dgm:cxn modelId="{2FE8C200-9286-455F-89B2-B31287454C76}" type="presOf" srcId="{9C7105A9-95E7-481E-A445-057DD2478714}" destId="{9E4B5D2C-2A9E-4C7A-89D7-CA8C89C18559}" srcOrd="0" destOrd="0" presId="urn:microsoft.com/office/officeart/2005/8/layout/orgChart1"/>
    <dgm:cxn modelId="{3C5A6502-FE7B-4FF5-97E0-495C11C8301D}" type="presOf" srcId="{CD4307E9-1932-47DE-A7C2-2492CB652562}" destId="{AEC8DD68-859E-4385-BD38-9EA53EAF9DD1}" srcOrd="1" destOrd="0" presId="urn:microsoft.com/office/officeart/2005/8/layout/orgChart1"/>
    <dgm:cxn modelId="{126EC50A-AEFE-492E-9C6B-38D312C9FA96}" type="presOf" srcId="{552289E7-8CBC-44C3-88F3-B367E3D215F5}" destId="{E0BDBF55-0533-459E-81C6-72FFBB7CF268}" srcOrd="0" destOrd="0" presId="urn:microsoft.com/office/officeart/2005/8/layout/orgChart1"/>
    <dgm:cxn modelId="{B9A7440E-A168-4A1B-AF70-DA30847EBB1A}" type="presOf" srcId="{F4FBD4FC-F064-4BB9-82EF-BEE4A10EEC3D}" destId="{C59A55BD-0071-4C82-99C4-63A6396977F9}" srcOrd="0" destOrd="0" presId="urn:microsoft.com/office/officeart/2005/8/layout/orgChart1"/>
    <dgm:cxn modelId="{D2CA2710-891B-4124-8DA8-112A9FD20254}" srcId="{236B6081-BF28-4FC1-8423-1F8773FC56BE}" destId="{CD4307E9-1932-47DE-A7C2-2492CB652562}" srcOrd="0" destOrd="0" parTransId="{7752F4B8-53F0-4CE1-9EC7-DA45E1F8CA95}" sibTransId="{6656B136-8368-4964-9B34-3851C276761D}"/>
    <dgm:cxn modelId="{A138A510-88C8-415F-A702-1AC074D5D661}" srcId="{31A2A3C8-5C66-4B29-8E14-3EA6912BB886}" destId="{047A002A-CAC4-4F5A-9706-0EB6B7F308FE}" srcOrd="0" destOrd="0" parTransId="{093B04D4-7E05-44B6-B552-552644C8B233}" sibTransId="{2904DC2A-78CE-4617-8741-5B1C8E843BEF}"/>
    <dgm:cxn modelId="{E593F411-1E91-4252-B513-AD53356C6D46}" type="presOf" srcId="{7752F4B8-53F0-4CE1-9EC7-DA45E1F8CA95}" destId="{E6470FDC-8ACF-46B5-9808-B2CB7354B560}" srcOrd="0" destOrd="0" presId="urn:microsoft.com/office/officeart/2005/8/layout/orgChart1"/>
    <dgm:cxn modelId="{EEA2DB12-FB4D-4165-9207-F95CF6547443}" type="presOf" srcId="{CA86C05C-0796-402C-B2CE-612158E35F66}" destId="{E485209F-C575-47D0-AB75-DDC7E2CC9263}" srcOrd="0" destOrd="0" presId="urn:microsoft.com/office/officeart/2005/8/layout/orgChart1"/>
    <dgm:cxn modelId="{FE5A5D18-1713-4CA1-A72A-57FC477E7062}" type="presOf" srcId="{31A2A3C8-5C66-4B29-8E14-3EA6912BB886}" destId="{F2465271-9E99-4FB8-89B0-A202C61C4DCC}" srcOrd="1" destOrd="0" presId="urn:microsoft.com/office/officeart/2005/8/layout/orgChart1"/>
    <dgm:cxn modelId="{303E9718-B844-42C5-A6CE-6A0E43336108}" type="presOf" srcId="{88196CA6-2C0B-43CC-AD69-81C766A0A105}" destId="{193E3D87-D49F-4AA9-8238-4B27C5A84AC6}" srcOrd="0" destOrd="0" presId="urn:microsoft.com/office/officeart/2005/8/layout/orgChart1"/>
    <dgm:cxn modelId="{5F79F61C-263A-41D3-B0F5-F482D6E10B15}" type="presOf" srcId="{99665C4E-4376-4715-B246-46D4547D7779}" destId="{06EA5320-DF15-4738-B4C8-F0570D911E9D}" srcOrd="1" destOrd="0" presId="urn:microsoft.com/office/officeart/2005/8/layout/orgChart1"/>
    <dgm:cxn modelId="{99D48D1D-2868-4755-8342-B3F66DF02B27}" srcId="{88196CA6-2C0B-43CC-AD69-81C766A0A105}" destId="{CA86C05C-0796-402C-B2CE-612158E35F66}" srcOrd="0" destOrd="0" parTransId="{16FEE13B-6AEF-43DE-8A57-5E9B03E17501}" sibTransId="{D6D405B5-6F89-42C2-8A1F-BDB60004C8DA}"/>
    <dgm:cxn modelId="{36A00926-698D-4C22-BC08-3B7307BA330F}" type="presOf" srcId="{F69094BB-9CF6-47AC-8F0B-FDAEB2514DFC}" destId="{4AEE89D3-C619-4624-AFFE-45EBECA394C4}" srcOrd="1" destOrd="0" presId="urn:microsoft.com/office/officeart/2005/8/layout/orgChart1"/>
    <dgm:cxn modelId="{DF51E127-A1CA-4FD5-A550-49C8594BF98F}" srcId="{15896193-EEBE-D846-850F-659EA6441ECF}" destId="{88196CA6-2C0B-43CC-AD69-81C766A0A105}" srcOrd="3" destOrd="0" parTransId="{03EA854C-B5FF-4E1D-BB2F-45EDCB6B7BB8}" sibTransId="{D2AE25C9-841A-4FFC-91FE-D990A3552C91}"/>
    <dgm:cxn modelId="{A5F2B528-BB5E-4042-BC24-D7CE65ED76FB}" type="presOf" srcId="{9617CEC3-7F4E-4EB9-8E71-46FEB444BBAE}" destId="{CB02FA34-FC1B-43CB-9509-486B05AB1A45}" srcOrd="0" destOrd="0" presId="urn:microsoft.com/office/officeart/2005/8/layout/orgChart1"/>
    <dgm:cxn modelId="{C54DAC29-F180-41A2-9B64-613E4974153E}" type="presOf" srcId="{A861A886-4A26-4AFF-9B09-0876018FEE02}" destId="{3606E4A4-F409-4BE9-9798-FF801DD6D17E}" srcOrd="0" destOrd="0" presId="urn:microsoft.com/office/officeart/2005/8/layout/orgChart1"/>
    <dgm:cxn modelId="{6D4F462A-E360-4C01-A04E-01BCA612E401}" srcId="{552289E7-8CBC-44C3-88F3-B367E3D215F5}" destId="{DF630B49-42B8-4266-9899-78C181BC77CF}" srcOrd="0" destOrd="0" parTransId="{A861A886-4A26-4AFF-9B09-0876018FEE02}" sibTransId="{3E529CEE-24FA-4F4F-8DA6-F0378D0E219E}"/>
    <dgm:cxn modelId="{74BABA2C-67EB-47D7-B10D-5B150CBDF540}" srcId="{988C189E-ABCB-4E91-9207-208836591F58}" destId="{A7C3FF64-A4E5-4D79-98FC-AC89205E5242}" srcOrd="0" destOrd="0" parTransId="{46AA21B7-BD54-4B79-9D07-CDB1B88AD8F1}" sibTransId="{CD839E82-3FB1-4953-8663-3209AD7AA36B}"/>
    <dgm:cxn modelId="{61F6EC2D-43E0-451F-AB3C-293EF06401AA}" type="presOf" srcId="{ECAB48E7-6B59-4D0F-8E3A-419C5D263D83}" destId="{E7E13FC4-626A-44DF-910F-26907B83B658}" srcOrd="1" destOrd="0" presId="urn:microsoft.com/office/officeart/2005/8/layout/orgChart1"/>
    <dgm:cxn modelId="{A4F85530-1EC6-4B5F-8D38-6FBA8D987B98}" type="presOf" srcId="{A23F1963-CAA9-44B4-BC59-82BD410833B4}" destId="{141E516A-F5E7-4201-87BD-A514574E329F}" srcOrd="0" destOrd="0" presId="urn:microsoft.com/office/officeart/2005/8/layout/orgChart1"/>
    <dgm:cxn modelId="{B14BA430-D427-4539-B040-CF4577EEFDF4}" type="presOf" srcId="{CA86C05C-0796-402C-B2CE-612158E35F66}" destId="{83A179D5-0340-49DE-B841-BC7156DAAA0A}" srcOrd="1" destOrd="0" presId="urn:microsoft.com/office/officeart/2005/8/layout/orgChart1"/>
    <dgm:cxn modelId="{35EE0334-DBE1-42C3-8233-415CA32BD1CF}" type="presOf" srcId="{236B6081-BF28-4FC1-8423-1F8773FC56BE}" destId="{5EC397FE-E85F-46E4-A43C-167024D84D21}" srcOrd="0" destOrd="0" presId="urn:microsoft.com/office/officeart/2005/8/layout/orgChart1"/>
    <dgm:cxn modelId="{3F608834-87A6-494A-8C10-F3FFC1113C9B}" srcId="{15896193-EEBE-D846-850F-659EA6441ECF}" destId="{ECAB48E7-6B59-4D0F-8E3A-419C5D263D83}" srcOrd="5" destOrd="0" parTransId="{9C7105A9-95E7-481E-A445-057DD2478714}" sibTransId="{C8D31174-3D65-4CEE-898E-86640C490B7A}"/>
    <dgm:cxn modelId="{3EA95335-57C3-41FB-A9F9-C9CF1FBA71A2}" type="presOf" srcId="{ECAB48E7-6B59-4D0F-8E3A-419C5D263D83}" destId="{52E6A59B-82E5-4AF7-AE12-7F0A5DE4AE06}" srcOrd="0" destOrd="0" presId="urn:microsoft.com/office/officeart/2005/8/layout/orgChart1"/>
    <dgm:cxn modelId="{EDC7E736-09CD-4127-B760-11F62E76D303}" type="presOf" srcId="{9E090CFE-5345-443D-B104-3D42F766BB72}" destId="{3F5A21A5-11AD-42EA-8A48-86E1B99E2D2A}" srcOrd="1" destOrd="0" presId="urn:microsoft.com/office/officeart/2005/8/layout/orgChart1"/>
    <dgm:cxn modelId="{8A82F338-9782-4914-B699-7F535D0877EA}" type="presOf" srcId="{093B04D4-7E05-44B6-B552-552644C8B233}" destId="{84AF5343-EB29-48F1-B8EA-D2BD81416123}" srcOrd="0"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DB17FD5B-AB50-449C-B134-5AC915721F8E}" type="presOf" srcId="{DF630B49-42B8-4266-9899-78C181BC77CF}" destId="{56C44533-7393-4729-BCF2-DC3E17D3FB5B}" srcOrd="0" destOrd="0" presId="urn:microsoft.com/office/officeart/2005/8/layout/orgChart1"/>
    <dgm:cxn modelId="{B077285E-B9E9-4387-9493-41C2C9E83836}" type="presOf" srcId="{047A002A-CAC4-4F5A-9706-0EB6B7F308FE}" destId="{8D457223-027C-4400-AA25-D9E732BDE8F5}" srcOrd="1" destOrd="0" presId="urn:microsoft.com/office/officeart/2005/8/layout/orgChart1"/>
    <dgm:cxn modelId="{ECA58F5F-E60E-4384-BDC7-74F7371EF834}" type="presOf" srcId="{A7C3FF64-A4E5-4D79-98FC-AC89205E5242}" destId="{6B41751A-44CB-404C-859C-EDBF457150D0}" srcOrd="0" destOrd="0" presId="urn:microsoft.com/office/officeart/2005/8/layout/orgChart1"/>
    <dgm:cxn modelId="{47697660-FF26-481E-989B-09A3662FB4BD}" type="presOf" srcId="{087367E7-A11B-463F-B946-6CCD45F18F77}" destId="{2829D10E-E234-4D4F-A7FA-8A048F22F8E6}" srcOrd="1" destOrd="0" presId="urn:microsoft.com/office/officeart/2005/8/layout/orgChart1"/>
    <dgm:cxn modelId="{17749A42-2F3F-4F1C-BBE3-B43AE3CDCE2C}" srcId="{31A2A3C8-5C66-4B29-8E14-3EA6912BB886}" destId="{99665C4E-4376-4715-B246-46D4547D7779}" srcOrd="1" destOrd="0" parTransId="{6206C8D3-D86A-4A49-B324-190ABC4D3903}" sibTransId="{E94A1BCF-F272-4DA0-9DE6-854AECAEFF7D}"/>
    <dgm:cxn modelId="{F6AAD663-1BD5-4FA9-B426-15213027AE05}" type="presOf" srcId="{047A002A-CAC4-4F5A-9706-0EB6B7F308FE}" destId="{C46E4AC2-00BC-42F9-823C-97B080E55016}" srcOrd="0" destOrd="0" presId="urn:microsoft.com/office/officeart/2005/8/layout/orgChart1"/>
    <dgm:cxn modelId="{01DB8066-58B5-4F19-970C-07C5D08ACC46}" type="presOf" srcId="{77ECCE80-2EF5-4D33-A3D1-3F3495FFA387}" destId="{7087D40E-8150-4D15-8CD3-93BE96D9363D}" srcOrd="0" destOrd="0" presId="urn:microsoft.com/office/officeart/2005/8/layout/orgChart1"/>
    <dgm:cxn modelId="{CA65FF46-61BA-4F7B-BE2F-832B3BC87E0A}" type="presOf" srcId="{236B6081-BF28-4FC1-8423-1F8773FC56BE}" destId="{C2383490-C4AA-41C4-8AD1-7C2812DA04EB}" srcOrd="1" destOrd="0" presId="urn:microsoft.com/office/officeart/2005/8/layout/orgChart1"/>
    <dgm:cxn modelId="{AED73547-21F4-41DC-AF5C-14E6AD9C7E80}" type="presOf" srcId="{558AC836-8402-4E4B-B922-752F88E85A29}" destId="{D5B0EA0C-909B-4A7E-99E6-6213ADEBBEDB}" srcOrd="0" destOrd="0" presId="urn:microsoft.com/office/officeart/2005/8/layout/orgChart1"/>
    <dgm:cxn modelId="{86EC004B-C7C7-4137-B7D9-3EB0D5898359}" type="presOf" srcId="{15896193-EEBE-D846-850F-659EA6441ECF}" destId="{5A130718-AA76-254B-8ED4-7540C40EF76F}" srcOrd="1" destOrd="0" presId="urn:microsoft.com/office/officeart/2005/8/layout/orgChart1"/>
    <dgm:cxn modelId="{D8640B73-B84D-4600-9D18-42139733B7C3}" srcId="{F69094BB-9CF6-47AC-8F0B-FDAEB2514DFC}" destId="{236B6081-BF28-4FC1-8423-1F8773FC56BE}" srcOrd="0" destOrd="0" parTransId="{83F620AA-1893-47C8-89BF-D79E124BC398}" sibTransId="{0EB74459-8E65-4D9C-9DC2-BD93798079B0}"/>
    <dgm:cxn modelId="{175E5376-EECA-4A6C-B2E6-4190009865EE}" type="presOf" srcId="{03EA854C-B5FF-4E1D-BB2F-45EDCB6B7BB8}" destId="{3CD6B9D9-828C-4D68-BF48-2ABD33F62561}" srcOrd="0" destOrd="0" presId="urn:microsoft.com/office/officeart/2005/8/layout/orgChart1"/>
    <dgm:cxn modelId="{94177D59-466A-44DB-B8DD-664DEAB87278}" type="presOf" srcId="{981FBFB6-4E7F-41F4-913D-DA89B097B1C0}" destId="{80D92424-ADEF-4605-B68F-D48F95613AD0}" srcOrd="1" destOrd="0" presId="urn:microsoft.com/office/officeart/2005/8/layout/orgChart1"/>
    <dgm:cxn modelId="{A4429E7D-7AB9-4CE2-A4AD-A4BFC46F168C}" type="presOf" srcId="{DF630B49-42B8-4266-9899-78C181BC77CF}" destId="{A17D64A9-AE9B-4E47-AF21-D8CB9ED5373D}" srcOrd="1" destOrd="0" presId="urn:microsoft.com/office/officeart/2005/8/layout/orgChart1"/>
    <dgm:cxn modelId="{5CDBA584-E56A-475E-91E9-520BF91B04A7}" type="presOf" srcId="{305894C5-C55A-4701-A3A1-A21068B33648}" destId="{E9327F1F-F7F1-4D76-8256-761F7A9B954B}" srcOrd="0" destOrd="0" presId="urn:microsoft.com/office/officeart/2005/8/layout/orgChart1"/>
    <dgm:cxn modelId="{171ED986-AF15-4A5B-A506-8579540343A1}" type="presOf" srcId="{46AA21B7-BD54-4B79-9D07-CDB1B88AD8F1}" destId="{09A5E318-12DF-47E2-8B39-0A1A10D33D78}" srcOrd="0"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59C01E8C-1DA7-4963-BB98-20E28A76B074}" type="presOf" srcId="{99665C4E-4376-4715-B246-46D4547D7779}" destId="{CE477214-351A-4B3A-A61D-D3D4A576D628}" srcOrd="0" destOrd="0" presId="urn:microsoft.com/office/officeart/2005/8/layout/orgChart1"/>
    <dgm:cxn modelId="{0554608C-BEE2-41FA-8D81-1111A213AD86}" type="presOf" srcId="{11C188E1-DEFD-4DA3-A64C-806DFEC77DA8}" destId="{09878DB9-92CC-491E-ADE6-59EE3EEE6D9C}" srcOrd="1" destOrd="0" presId="urn:microsoft.com/office/officeart/2005/8/layout/orgChart1"/>
    <dgm:cxn modelId="{CD3A088D-883B-4C82-BCDA-A6B101832E9C}" type="presOf" srcId="{F69094BB-9CF6-47AC-8F0B-FDAEB2514DFC}" destId="{549F80EF-C1E1-44EF-9868-13079750C509}" srcOrd="0" destOrd="0" presId="urn:microsoft.com/office/officeart/2005/8/layout/orgChart1"/>
    <dgm:cxn modelId="{77B6BE8D-AA77-4E30-9C33-08AA1F1C277F}" srcId="{31A2A3C8-5C66-4B29-8E14-3EA6912BB886}" destId="{9E090CFE-5345-443D-B104-3D42F766BB72}" srcOrd="2" destOrd="0" parTransId="{305894C5-C55A-4701-A3A1-A21068B33648}" sibTransId="{4B194AA7-89AE-4418-856F-C387D8DB66DE}"/>
    <dgm:cxn modelId="{7F0D2E8E-3C1C-4215-9925-3CC46E03B086}" type="presOf" srcId="{370E1D32-3072-4CC7-93F8-69F9F60CCC8C}" destId="{0DABA4A7-F279-483E-A08F-436B56E59879}" srcOrd="0" destOrd="0" presId="urn:microsoft.com/office/officeart/2005/8/layout/orgChart1"/>
    <dgm:cxn modelId="{D5087B8E-B1A9-4E98-B756-796545A19959}" type="presOf" srcId="{9E090CFE-5345-443D-B104-3D42F766BB72}" destId="{844903F0-5071-4344-BCD3-0414AF3C0385}" srcOrd="0" destOrd="0" presId="urn:microsoft.com/office/officeart/2005/8/layout/orgChart1"/>
    <dgm:cxn modelId="{6205E594-0DC9-4C10-8BE1-73F3AE7087DB}" type="presOf" srcId="{88196CA6-2C0B-43CC-AD69-81C766A0A105}" destId="{F8470D6A-DE65-47B8-AE16-2E5CDE867800}" srcOrd="1" destOrd="0" presId="urn:microsoft.com/office/officeart/2005/8/layout/orgChart1"/>
    <dgm:cxn modelId="{D9540F95-E49C-45DB-88EA-3DF8E4EF7623}" type="presOf" srcId="{087367E7-A11B-463F-B946-6CCD45F18F77}" destId="{273A23B7-9B53-420A-9EB8-5492FDA1ABE2}" srcOrd="0" destOrd="0" presId="urn:microsoft.com/office/officeart/2005/8/layout/orgChart1"/>
    <dgm:cxn modelId="{A6881497-E169-4F4F-A9BF-F2D2FEA89CA7}" type="presOf" srcId="{91DEEC51-6B6C-428E-9889-9D7D3201CE14}" destId="{0A1532A3-C87F-450C-8F44-90A53D8B2E6A}" srcOrd="0" destOrd="0" presId="urn:microsoft.com/office/officeart/2005/8/layout/orgChart1"/>
    <dgm:cxn modelId="{A3BD3AA0-79C8-482B-A70C-D14A6CBDBD79}" type="presOf" srcId="{A7C3FF64-A4E5-4D79-98FC-AC89205E5242}" destId="{4DE174FB-CDB4-4E6D-BADB-E418DF8D0F4A}" srcOrd="1" destOrd="0" presId="urn:microsoft.com/office/officeart/2005/8/layout/orgChart1"/>
    <dgm:cxn modelId="{585C47A0-49E2-4442-980F-E548113C24F4}" type="presOf" srcId="{A23F1963-CAA9-44B4-BC59-82BD410833B4}" destId="{CC1C7D00-AC48-4D1B-9C13-0C5FA3732B9A}" srcOrd="1" destOrd="0" presId="urn:microsoft.com/office/officeart/2005/8/layout/orgChart1"/>
    <dgm:cxn modelId="{351FCDA0-D1A5-4BF0-AA05-352E2DF148D4}" srcId="{15896193-EEBE-D846-850F-659EA6441ECF}" destId="{988C189E-ABCB-4E91-9207-208836591F58}" srcOrd="7" destOrd="0" parTransId="{558AC836-8402-4E4B-B922-752F88E85A29}" sibTransId="{2ABF397A-7D9C-4EAB-A8A4-09D0543B71C3}"/>
    <dgm:cxn modelId="{AC477FA3-6A3F-4B46-AAD7-D5EC5B9628E7}" srcId="{ECAB48E7-6B59-4D0F-8E3A-419C5D263D83}" destId="{087367E7-A11B-463F-B946-6CCD45F18F77}" srcOrd="0" destOrd="0" parTransId="{A69AB579-8B0F-47AD-AC64-C5CF48313606}" sibTransId="{DAB69B1A-D3C7-4460-8670-C7C97109DA9A}"/>
    <dgm:cxn modelId="{23E9FEA5-6110-4D79-81F2-F2A2B7E4CB19}" type="presOf" srcId="{6BE4B939-06B2-4ABD-88D3-FF88C16DFBB1}" destId="{F007758C-7B25-4955-8C04-4835FF275852}" srcOrd="0" destOrd="0" presId="urn:microsoft.com/office/officeart/2005/8/layout/orgChart1"/>
    <dgm:cxn modelId="{15DF0FAE-FEBC-4FCB-B6C5-E3A999F7B279}" type="presOf" srcId="{988C189E-ABCB-4E91-9207-208836591F58}" destId="{0072D3BD-DB92-43B2-973C-EEC562B0A220}" srcOrd="0" destOrd="0" presId="urn:microsoft.com/office/officeart/2005/8/layout/orgChart1"/>
    <dgm:cxn modelId="{FE4C22B2-F5BC-4800-ACBF-CFBFEB5267CC}" type="presOf" srcId="{552289E7-8CBC-44C3-88F3-B367E3D215F5}" destId="{92906959-29AE-4D8A-BED4-3F5173C0677C}" srcOrd="1" destOrd="0" presId="urn:microsoft.com/office/officeart/2005/8/layout/orgChart1"/>
    <dgm:cxn modelId="{45CD1FB4-99E7-4C28-A250-D91B26282DBD}" type="presOf" srcId="{15896193-EEBE-D846-850F-659EA6441ECF}" destId="{258ED3D0-5FB7-074C-8377-7551FC57F361}" srcOrd="0" destOrd="0" presId="urn:microsoft.com/office/officeart/2005/8/layout/orgChart1"/>
    <dgm:cxn modelId="{678677C5-2581-404E-A693-443542FCF2B3}" type="presOf" srcId="{11C188E1-DEFD-4DA3-A64C-806DFEC77DA8}" destId="{AAF4E7F3-7E67-4139-8C6B-B37D0497ACC5}" srcOrd="0" destOrd="0" presId="urn:microsoft.com/office/officeart/2005/8/layout/orgChart1"/>
    <dgm:cxn modelId="{48210AC6-10C2-47E3-8774-6FC79CE67966}" srcId="{15896193-EEBE-D846-850F-659EA6441ECF}" destId="{9979A8ED-DAD8-4DFB-8735-9D711683C49B}" srcOrd="8" destOrd="0" parTransId="{77ECCE80-2EF5-4D33-A3D1-3F3495FFA387}" sibTransId="{2F086538-5824-4A31-B9AF-B7EAA28299A0}"/>
    <dgm:cxn modelId="{1DDBA4C7-55D3-4457-B567-C14D79F7D1FA}" type="presOf" srcId="{83F620AA-1893-47C8-89BF-D79E124BC398}" destId="{2CC7D213-3D3A-46F1-8724-3FA0709EE914}" srcOrd="0" destOrd="0" presId="urn:microsoft.com/office/officeart/2005/8/layout/orgChart1"/>
    <dgm:cxn modelId="{5241C1C7-DC1F-4C7C-8A51-24151AA5A3DE}" srcId="{15896193-EEBE-D846-850F-659EA6441ECF}" destId="{A23F1963-CAA9-44B4-BC59-82BD410833B4}" srcOrd="1" destOrd="0" parTransId="{631E2AC6-32CF-4CE7-A9EB-FF98942072F5}" sibTransId="{22D6DC61-C8AA-4B9F-BD72-833053FE2198}"/>
    <dgm:cxn modelId="{86F8DCC7-1D01-422E-A65F-59AD688E4D45}" type="presOf" srcId="{6206C8D3-D86A-4A49-B324-190ABC4D3903}" destId="{D9302951-BED6-4E6B-A73D-236C9DCFFE1F}" srcOrd="0" destOrd="0" presId="urn:microsoft.com/office/officeart/2005/8/layout/orgChart1"/>
    <dgm:cxn modelId="{C9068CCA-6CD6-4589-8664-E04E7CAD9E85}" type="presOf" srcId="{9954572C-CCD5-453E-816B-A2FC64CFBF01}" destId="{2BCCE284-D58C-4AD4-97B1-C226DB2433A5}" srcOrd="0" destOrd="0" presId="urn:microsoft.com/office/officeart/2005/8/layout/orgChart1"/>
    <dgm:cxn modelId="{2F815BCB-E002-4331-B4AC-D54423F4A44E}" type="presOf" srcId="{27063A37-9AF8-4BF8-ACB3-D1D7B7E63361}" destId="{EFA61785-0CAA-46D1-BA35-26181FAA8136}" srcOrd="0" destOrd="0" presId="urn:microsoft.com/office/officeart/2005/8/layout/orgChart1"/>
    <dgm:cxn modelId="{0C2C24CD-8154-413A-9B12-06C7F94F6253}" type="presOf" srcId="{9979A8ED-DAD8-4DFB-8735-9D711683C49B}" destId="{91C3056F-52D4-4451-AAB3-43C76CFF5E75}" srcOrd="1" destOrd="0" presId="urn:microsoft.com/office/officeart/2005/8/layout/orgChart1"/>
    <dgm:cxn modelId="{C31409CF-C156-41DF-B825-A90502C6362D}" type="presOf" srcId="{9979A8ED-DAD8-4DFB-8735-9D711683C49B}" destId="{CB80C4AF-F30B-4F84-8E48-4B2DD23278A2}" srcOrd="0" destOrd="0" presId="urn:microsoft.com/office/officeart/2005/8/layout/orgChart1"/>
    <dgm:cxn modelId="{68972ACF-C37C-4897-B875-E4BC1EBB42C7}" type="presOf" srcId="{631E2AC6-32CF-4CE7-A9EB-FF98942072F5}" destId="{C7ED1010-4E7F-43BA-8B76-BDE64ADDBA7C}" srcOrd="0" destOrd="0" presId="urn:microsoft.com/office/officeart/2005/8/layout/orgChart1"/>
    <dgm:cxn modelId="{54035CCF-8BBA-4CD0-AD3F-7A7E3EC7E1F9}" srcId="{CEDDAE16-EA06-47CA-BFD4-BECA6315EEF8}" destId="{981FBFB6-4E7F-41F4-913D-DA89B097B1C0}" srcOrd="0" destOrd="0" parTransId="{27063A37-9AF8-4BF8-ACB3-D1D7B7E63361}" sibTransId="{A19180AB-4A87-4231-B164-ACCC4D651973}"/>
    <dgm:cxn modelId="{BCC054D1-552A-4E41-9805-2D7CE2098AEC}" type="presOf" srcId="{41B67A22-7131-4D42-BCCF-3FD985F127B0}" destId="{03BB23EB-B205-4B11-8067-164F4BC176DF}" srcOrd="0" destOrd="0" presId="urn:microsoft.com/office/officeart/2005/8/layout/orgChart1"/>
    <dgm:cxn modelId="{E6D980D8-BDA7-423E-B7CE-810762144AEE}" srcId="{15896193-EEBE-D846-850F-659EA6441ECF}" destId="{552289E7-8CBC-44C3-88F3-B367E3D215F5}" srcOrd="2" destOrd="0" parTransId="{91DEEC51-6B6C-428E-9889-9D7D3201CE14}" sibTransId="{BCE2E4DE-416B-4E5E-9036-F85313521E0A}"/>
    <dgm:cxn modelId="{99B7C5D8-1720-4EF4-AC2F-3977B8180B94}" type="presOf" srcId="{31A2A3C8-5C66-4B29-8E14-3EA6912BB886}" destId="{179A3F36-5A09-4765-AD0B-B2630918513A}" srcOrd="0" destOrd="0" presId="urn:microsoft.com/office/officeart/2005/8/layout/orgChart1"/>
    <dgm:cxn modelId="{DE7D22DB-538E-45DF-96F1-CCD443990D28}" srcId="{11C188E1-DEFD-4DA3-A64C-806DFEC77DA8}" destId="{41B67A22-7131-4D42-BCCF-3FD985F127B0}" srcOrd="0" destOrd="0" parTransId="{370E1D32-3072-4CC7-93F8-69F9F60CCC8C}" sibTransId="{D0E70F89-1A44-44B5-BB8A-46F10CE1E4E5}"/>
    <dgm:cxn modelId="{A6FADCE1-5B81-4810-9E1C-E01BBEB3189D}" srcId="{15896193-EEBE-D846-850F-659EA6441ECF}" destId="{11C188E1-DEFD-4DA3-A64C-806DFEC77DA8}" srcOrd="4" destOrd="0" parTransId="{F4FBD4FC-F064-4BB9-82EF-BEE4A10EEC3D}" sibTransId="{D4AB36B0-F9CD-486D-9D31-898685D719DC}"/>
    <dgm:cxn modelId="{3CDE0CE5-E14E-4C4F-A857-1F432A776896}" type="presOf" srcId="{41B67A22-7131-4D42-BCCF-3FD985F127B0}" destId="{CCA99723-E8F5-4033-9EC7-7CD546E9334F}" srcOrd="1" destOrd="0" presId="urn:microsoft.com/office/officeart/2005/8/layout/orgChart1"/>
    <dgm:cxn modelId="{842C4FE9-1A51-4584-A10D-70DFD7E7AFDB}" type="presOf" srcId="{16FEE13B-6AEF-43DE-8A57-5E9B03E17501}" destId="{1F064AE0-5383-41AF-9A2A-81E5146E0C5C}" srcOrd="0" destOrd="0" presId="urn:microsoft.com/office/officeart/2005/8/layout/orgChart1"/>
    <dgm:cxn modelId="{E8282FEC-9968-4F55-96E9-F5846225D8A1}" srcId="{15896193-EEBE-D846-850F-659EA6441ECF}" destId="{CEDDAE16-EA06-47CA-BFD4-BECA6315EEF8}" srcOrd="0" destOrd="0" parTransId="{6BE4B939-06B2-4ABD-88D3-FF88C16DFBB1}" sibTransId="{09CD756D-19F7-4787-A2D7-EA4188779A92}"/>
    <dgm:cxn modelId="{E6A2D6ED-ABA6-42F0-B339-409E552B29E1}" srcId="{15896193-EEBE-D846-850F-659EA6441ECF}" destId="{F69094BB-9CF6-47AC-8F0B-FDAEB2514DFC}" srcOrd="6" destOrd="0" parTransId="{9954572C-CCD5-453E-816B-A2FC64CFBF01}" sibTransId="{CEE5C6D1-A9F8-4FF4-B2FF-7249D8ADBCF8}"/>
    <dgm:cxn modelId="{698C20EF-CD2B-4A28-B5DE-949988B1733B}" type="presOf" srcId="{981FBFB6-4E7F-41F4-913D-DA89B097B1C0}" destId="{82BEBC64-F78F-4F6E-B04D-739EF15C155A}" srcOrd="0" destOrd="0" presId="urn:microsoft.com/office/officeart/2005/8/layout/orgChart1"/>
    <dgm:cxn modelId="{1D3497F0-0108-4C7E-A513-6BB47430B9B6}" type="presOf" srcId="{A69AB579-8B0F-47AD-AC64-C5CF48313606}" destId="{6C2EBE26-91BA-4E3A-A103-109129390AAD}" srcOrd="0" destOrd="0" presId="urn:microsoft.com/office/officeart/2005/8/layout/orgChart1"/>
    <dgm:cxn modelId="{B13DFBF1-E4D9-4056-8CB2-7CD86BE7EEE6}" srcId="{A23F1963-CAA9-44B4-BC59-82BD410833B4}" destId="{31A2A3C8-5C66-4B29-8E14-3EA6912BB886}" srcOrd="0" destOrd="0" parTransId="{9617CEC3-7F4E-4EB9-8E71-46FEB444BBAE}" sibTransId="{9F0BC318-5F6D-48ED-BFC8-BF7BA517AAD8}"/>
    <dgm:cxn modelId="{92C626F5-173D-475F-BF24-E7756ACC8698}" type="presOf" srcId="{CEDDAE16-EA06-47CA-BFD4-BECA6315EEF8}" destId="{706A9B6E-1E56-4D50-8106-BE6B2A98F849}" srcOrd="0" destOrd="0" presId="urn:microsoft.com/office/officeart/2005/8/layout/orgChart1"/>
    <dgm:cxn modelId="{868FB1F6-E704-45BD-9F1D-913AD11B0102}" type="presOf" srcId="{988C189E-ABCB-4E91-9207-208836591F58}" destId="{236439AD-9A70-4D2B-93D4-AB50BD9BA4F6}" srcOrd="1" destOrd="0" presId="urn:microsoft.com/office/officeart/2005/8/layout/orgChart1"/>
    <dgm:cxn modelId="{DA4C64FB-3BDB-4FAD-915F-789BEF931DA0}" type="presOf" srcId="{CEDDAE16-EA06-47CA-BFD4-BECA6315EEF8}" destId="{EC6F0085-30C5-4D5A-AAE7-EDF94917D49D}" srcOrd="1" destOrd="0" presId="urn:microsoft.com/office/officeart/2005/8/layout/orgChart1"/>
    <dgm:cxn modelId="{9E6574FB-9EB3-4B78-AC35-C3F48CA1F881}" type="presOf" srcId="{CD4307E9-1932-47DE-A7C2-2492CB652562}" destId="{9A52AF0A-2416-4362-96CB-9CF4746DA901}" srcOrd="0" destOrd="0" presId="urn:microsoft.com/office/officeart/2005/8/layout/orgChart1"/>
    <dgm:cxn modelId="{C5F9BFDE-EB3B-4826-90C9-295498E79CD0}" type="presParOf" srcId="{9E4503CD-BDB4-4CB8-9CA8-16F583EA6296}" destId="{C0CF861A-E476-594B-9483-31CD6306C90D}" srcOrd="0" destOrd="0" presId="urn:microsoft.com/office/officeart/2005/8/layout/orgChart1"/>
    <dgm:cxn modelId="{66735A6A-306D-4CE8-83AD-9A11CA12EC16}" type="presParOf" srcId="{C0CF861A-E476-594B-9483-31CD6306C90D}" destId="{9F6BAED1-1E78-EB4A-91F0-DD2A8B3FCF3A}" srcOrd="0" destOrd="0" presId="urn:microsoft.com/office/officeart/2005/8/layout/orgChart1"/>
    <dgm:cxn modelId="{644BAB1A-D881-4A9C-9109-16E411DC4462}" type="presParOf" srcId="{9F6BAED1-1E78-EB4A-91F0-DD2A8B3FCF3A}" destId="{258ED3D0-5FB7-074C-8377-7551FC57F361}" srcOrd="0" destOrd="0" presId="urn:microsoft.com/office/officeart/2005/8/layout/orgChart1"/>
    <dgm:cxn modelId="{059525F4-0B44-4D53-A9A1-386A733D55C2}" type="presParOf" srcId="{9F6BAED1-1E78-EB4A-91F0-DD2A8B3FCF3A}" destId="{5A130718-AA76-254B-8ED4-7540C40EF76F}" srcOrd="1" destOrd="0" presId="urn:microsoft.com/office/officeart/2005/8/layout/orgChart1"/>
    <dgm:cxn modelId="{FFADE26B-B246-4163-8263-3F3DEBEDE4DE}" type="presParOf" srcId="{C0CF861A-E476-594B-9483-31CD6306C90D}" destId="{8343F2FC-5E80-9946-A9D3-16F1186077B6}" srcOrd="1" destOrd="0" presId="urn:microsoft.com/office/officeart/2005/8/layout/orgChart1"/>
    <dgm:cxn modelId="{0B79C24E-05CA-4CEE-9655-9A21EA3BEE6E}" type="presParOf" srcId="{8343F2FC-5E80-9946-A9D3-16F1186077B6}" destId="{F007758C-7B25-4955-8C04-4835FF275852}" srcOrd="0" destOrd="0" presId="urn:microsoft.com/office/officeart/2005/8/layout/orgChart1"/>
    <dgm:cxn modelId="{AE2FDC96-43BB-48B8-87B4-B58A6579E637}" type="presParOf" srcId="{8343F2FC-5E80-9946-A9D3-16F1186077B6}" destId="{A7CA8553-3038-4830-A9D2-C31B71A343E9}" srcOrd="1" destOrd="0" presId="urn:microsoft.com/office/officeart/2005/8/layout/orgChart1"/>
    <dgm:cxn modelId="{080359A2-58C5-4676-B8FF-B82254D1D5F0}" type="presParOf" srcId="{A7CA8553-3038-4830-A9D2-C31B71A343E9}" destId="{50CE9289-2AD5-4DA7-B1BD-92996CE1BF5B}" srcOrd="0" destOrd="0" presId="urn:microsoft.com/office/officeart/2005/8/layout/orgChart1"/>
    <dgm:cxn modelId="{094AFC7C-28BC-4E1B-BB43-87B78716F2BB}" type="presParOf" srcId="{50CE9289-2AD5-4DA7-B1BD-92996CE1BF5B}" destId="{706A9B6E-1E56-4D50-8106-BE6B2A98F849}" srcOrd="0" destOrd="0" presId="urn:microsoft.com/office/officeart/2005/8/layout/orgChart1"/>
    <dgm:cxn modelId="{914448FD-84E8-4EC0-BC86-E1BC039EB744}" type="presParOf" srcId="{50CE9289-2AD5-4DA7-B1BD-92996CE1BF5B}" destId="{EC6F0085-30C5-4D5A-AAE7-EDF94917D49D}" srcOrd="1" destOrd="0" presId="urn:microsoft.com/office/officeart/2005/8/layout/orgChart1"/>
    <dgm:cxn modelId="{BCE02832-EE0A-4644-937B-D93CB646A103}" type="presParOf" srcId="{A7CA8553-3038-4830-A9D2-C31B71A343E9}" destId="{2695F77A-4D79-48F4-A58E-08BC88D8416D}" srcOrd="1" destOrd="0" presId="urn:microsoft.com/office/officeart/2005/8/layout/orgChart1"/>
    <dgm:cxn modelId="{B3A57ED3-3868-407D-B32E-CF03CEF80C95}" type="presParOf" srcId="{2695F77A-4D79-48F4-A58E-08BC88D8416D}" destId="{EFA61785-0CAA-46D1-BA35-26181FAA8136}" srcOrd="0" destOrd="0" presId="urn:microsoft.com/office/officeart/2005/8/layout/orgChart1"/>
    <dgm:cxn modelId="{37C5E456-7F30-4CE1-926E-5200BC8AAF2E}" type="presParOf" srcId="{2695F77A-4D79-48F4-A58E-08BC88D8416D}" destId="{25EAC0F7-5338-4C83-8A53-8B30FBD23A15}" srcOrd="1" destOrd="0" presId="urn:microsoft.com/office/officeart/2005/8/layout/orgChart1"/>
    <dgm:cxn modelId="{464BFC66-8266-4AD0-A25F-CF756E50F134}" type="presParOf" srcId="{25EAC0F7-5338-4C83-8A53-8B30FBD23A15}" destId="{8D970F9F-3869-4C77-8608-85620F9EB9C3}" srcOrd="0" destOrd="0" presId="urn:microsoft.com/office/officeart/2005/8/layout/orgChart1"/>
    <dgm:cxn modelId="{709CB169-D154-4F29-8AF9-7A96879AEBBD}" type="presParOf" srcId="{8D970F9F-3869-4C77-8608-85620F9EB9C3}" destId="{82BEBC64-F78F-4F6E-B04D-739EF15C155A}" srcOrd="0" destOrd="0" presId="urn:microsoft.com/office/officeart/2005/8/layout/orgChart1"/>
    <dgm:cxn modelId="{4954BFE6-AE5E-4F97-BC1C-4EF376913EFE}" type="presParOf" srcId="{8D970F9F-3869-4C77-8608-85620F9EB9C3}" destId="{80D92424-ADEF-4605-B68F-D48F95613AD0}" srcOrd="1" destOrd="0" presId="urn:microsoft.com/office/officeart/2005/8/layout/orgChart1"/>
    <dgm:cxn modelId="{C0935EEA-BE52-446C-9AD0-7421712BEAB6}" type="presParOf" srcId="{25EAC0F7-5338-4C83-8A53-8B30FBD23A15}" destId="{A5F2F0ED-A8FA-4CC8-A375-6B06E4AA6786}" srcOrd="1" destOrd="0" presId="urn:microsoft.com/office/officeart/2005/8/layout/orgChart1"/>
    <dgm:cxn modelId="{F5B41AC4-3615-49E3-9F04-680FE4FDFD4F}" type="presParOf" srcId="{25EAC0F7-5338-4C83-8A53-8B30FBD23A15}" destId="{3212140E-1270-45E4-8A78-1B7DA281FACA}" srcOrd="2" destOrd="0" presId="urn:microsoft.com/office/officeart/2005/8/layout/orgChart1"/>
    <dgm:cxn modelId="{C17E381C-79B6-4884-96C3-6987EA259927}" type="presParOf" srcId="{A7CA8553-3038-4830-A9D2-C31B71A343E9}" destId="{331BA7F8-54EC-4173-8A42-32D979C45B93}" srcOrd="2" destOrd="0" presId="urn:microsoft.com/office/officeart/2005/8/layout/orgChart1"/>
    <dgm:cxn modelId="{708B8ED8-2D74-4216-989D-82FF9ADAD768}" type="presParOf" srcId="{8343F2FC-5E80-9946-A9D3-16F1186077B6}" destId="{C7ED1010-4E7F-43BA-8B76-BDE64ADDBA7C}" srcOrd="2" destOrd="0" presId="urn:microsoft.com/office/officeart/2005/8/layout/orgChart1"/>
    <dgm:cxn modelId="{833C3DDF-23FE-4603-A847-ADA91C61CEDF}" type="presParOf" srcId="{8343F2FC-5E80-9946-A9D3-16F1186077B6}" destId="{C39425A3-6A45-4E7E-BAC1-111C077E027D}" srcOrd="3" destOrd="0" presId="urn:microsoft.com/office/officeart/2005/8/layout/orgChart1"/>
    <dgm:cxn modelId="{A3C5B043-B31A-49AC-B4E4-2BACCB57E072}" type="presParOf" srcId="{C39425A3-6A45-4E7E-BAC1-111C077E027D}" destId="{36B2CA95-58DC-4B8D-8D17-49E68E9B6B45}" srcOrd="0" destOrd="0" presId="urn:microsoft.com/office/officeart/2005/8/layout/orgChart1"/>
    <dgm:cxn modelId="{EC64DB5A-2DAD-4298-A4DC-8E923721C163}" type="presParOf" srcId="{36B2CA95-58DC-4B8D-8D17-49E68E9B6B45}" destId="{141E516A-F5E7-4201-87BD-A514574E329F}" srcOrd="0" destOrd="0" presId="urn:microsoft.com/office/officeart/2005/8/layout/orgChart1"/>
    <dgm:cxn modelId="{2FF0069B-3373-4B8A-A86C-3565AAAE6914}" type="presParOf" srcId="{36B2CA95-58DC-4B8D-8D17-49E68E9B6B45}" destId="{CC1C7D00-AC48-4D1B-9C13-0C5FA3732B9A}" srcOrd="1" destOrd="0" presId="urn:microsoft.com/office/officeart/2005/8/layout/orgChart1"/>
    <dgm:cxn modelId="{ACD3D904-296B-4CD5-AABE-847988336E9E}" type="presParOf" srcId="{C39425A3-6A45-4E7E-BAC1-111C077E027D}" destId="{7DD6457F-D1B3-48FA-A7A4-74C37D201EF4}" srcOrd="1" destOrd="0" presId="urn:microsoft.com/office/officeart/2005/8/layout/orgChart1"/>
    <dgm:cxn modelId="{6CC62B8F-07C5-4CFF-A30A-4E3CEF7B88A7}" type="presParOf" srcId="{7DD6457F-D1B3-48FA-A7A4-74C37D201EF4}" destId="{CB02FA34-FC1B-43CB-9509-486B05AB1A45}" srcOrd="0" destOrd="0" presId="urn:microsoft.com/office/officeart/2005/8/layout/orgChart1"/>
    <dgm:cxn modelId="{C3F27A80-05AD-4ADD-BCAA-19E9288BACDF}" type="presParOf" srcId="{7DD6457F-D1B3-48FA-A7A4-74C37D201EF4}" destId="{58189B01-F4C4-4791-AF04-271BCDF5BBC2}" srcOrd="1" destOrd="0" presId="urn:microsoft.com/office/officeart/2005/8/layout/orgChart1"/>
    <dgm:cxn modelId="{503D9E66-5D1F-4F1A-83EE-F5237C185C2F}" type="presParOf" srcId="{58189B01-F4C4-4791-AF04-271BCDF5BBC2}" destId="{7C1EFD4F-5AEB-4264-B2D6-857C8127B507}" srcOrd="0" destOrd="0" presId="urn:microsoft.com/office/officeart/2005/8/layout/orgChart1"/>
    <dgm:cxn modelId="{1A034C4F-D7B7-46FF-B2D8-ED2DE8276D66}" type="presParOf" srcId="{7C1EFD4F-5AEB-4264-B2D6-857C8127B507}" destId="{179A3F36-5A09-4765-AD0B-B2630918513A}" srcOrd="0" destOrd="0" presId="urn:microsoft.com/office/officeart/2005/8/layout/orgChart1"/>
    <dgm:cxn modelId="{3DF36FB1-97C6-43FD-90B5-BB74F01374C4}" type="presParOf" srcId="{7C1EFD4F-5AEB-4264-B2D6-857C8127B507}" destId="{F2465271-9E99-4FB8-89B0-A202C61C4DCC}" srcOrd="1" destOrd="0" presId="urn:microsoft.com/office/officeart/2005/8/layout/orgChart1"/>
    <dgm:cxn modelId="{124C74A9-A2B7-4D10-90E0-74A9F7042037}" type="presParOf" srcId="{58189B01-F4C4-4791-AF04-271BCDF5BBC2}" destId="{BFFC76CE-9F8D-42D5-B697-10729DE98DD0}" srcOrd="1" destOrd="0" presId="urn:microsoft.com/office/officeart/2005/8/layout/orgChart1"/>
    <dgm:cxn modelId="{DF7DDE93-C7BA-4008-A269-27DE8F66A721}" type="presParOf" srcId="{BFFC76CE-9F8D-42D5-B697-10729DE98DD0}" destId="{84AF5343-EB29-48F1-B8EA-D2BD81416123}" srcOrd="0" destOrd="0" presId="urn:microsoft.com/office/officeart/2005/8/layout/orgChart1"/>
    <dgm:cxn modelId="{A9F4CBB5-3649-47DC-A55D-47F6D487830F}" type="presParOf" srcId="{BFFC76CE-9F8D-42D5-B697-10729DE98DD0}" destId="{428BAB01-297B-4479-A35D-90F1FF6CC370}" srcOrd="1" destOrd="0" presId="urn:microsoft.com/office/officeart/2005/8/layout/orgChart1"/>
    <dgm:cxn modelId="{43D36201-ED96-498C-80EC-E45C0B417A86}" type="presParOf" srcId="{428BAB01-297B-4479-A35D-90F1FF6CC370}" destId="{CF52B951-6FE6-46DC-9DF6-FDCBB99187FA}" srcOrd="0" destOrd="0" presId="urn:microsoft.com/office/officeart/2005/8/layout/orgChart1"/>
    <dgm:cxn modelId="{0FF17314-14A7-4027-9063-08CE8762C513}" type="presParOf" srcId="{CF52B951-6FE6-46DC-9DF6-FDCBB99187FA}" destId="{C46E4AC2-00BC-42F9-823C-97B080E55016}" srcOrd="0" destOrd="0" presId="urn:microsoft.com/office/officeart/2005/8/layout/orgChart1"/>
    <dgm:cxn modelId="{B68E69C3-291E-40C5-8960-60C891C35B72}" type="presParOf" srcId="{CF52B951-6FE6-46DC-9DF6-FDCBB99187FA}" destId="{8D457223-027C-4400-AA25-D9E732BDE8F5}" srcOrd="1" destOrd="0" presId="urn:microsoft.com/office/officeart/2005/8/layout/orgChart1"/>
    <dgm:cxn modelId="{EF9AA3E9-24E3-4E45-99AF-9AF591B57951}" type="presParOf" srcId="{428BAB01-297B-4479-A35D-90F1FF6CC370}" destId="{BFA19AF8-753F-4822-AFB0-BF204232BE6C}" srcOrd="1" destOrd="0" presId="urn:microsoft.com/office/officeart/2005/8/layout/orgChart1"/>
    <dgm:cxn modelId="{DB527062-04AC-4B4E-9D18-1010F429267D}" type="presParOf" srcId="{428BAB01-297B-4479-A35D-90F1FF6CC370}" destId="{6A4603B7-CC70-4C49-A808-AAAB5B45B6BC}" srcOrd="2" destOrd="0" presId="urn:microsoft.com/office/officeart/2005/8/layout/orgChart1"/>
    <dgm:cxn modelId="{6A01F207-D716-483F-B41D-8E6D6F2221E7}" type="presParOf" srcId="{BFFC76CE-9F8D-42D5-B697-10729DE98DD0}" destId="{D9302951-BED6-4E6B-A73D-236C9DCFFE1F}" srcOrd="2" destOrd="0" presId="urn:microsoft.com/office/officeart/2005/8/layout/orgChart1"/>
    <dgm:cxn modelId="{D148023A-1A2D-4928-91A3-E5E92D0CB9F3}" type="presParOf" srcId="{BFFC76CE-9F8D-42D5-B697-10729DE98DD0}" destId="{DC80E800-2768-42DD-B67C-D466FA6B688D}" srcOrd="3" destOrd="0" presId="urn:microsoft.com/office/officeart/2005/8/layout/orgChart1"/>
    <dgm:cxn modelId="{0C012DC3-AE87-448E-AFC6-2CA56AA49268}" type="presParOf" srcId="{DC80E800-2768-42DD-B67C-D466FA6B688D}" destId="{0A99974B-1500-4092-80FA-35EACF581A23}" srcOrd="0" destOrd="0" presId="urn:microsoft.com/office/officeart/2005/8/layout/orgChart1"/>
    <dgm:cxn modelId="{7C49D69D-D609-4954-9D13-1D6C06FB3C6E}" type="presParOf" srcId="{0A99974B-1500-4092-80FA-35EACF581A23}" destId="{CE477214-351A-4B3A-A61D-D3D4A576D628}" srcOrd="0" destOrd="0" presId="urn:microsoft.com/office/officeart/2005/8/layout/orgChart1"/>
    <dgm:cxn modelId="{877656BB-F939-4537-9CF7-83ACCC1A5CA4}" type="presParOf" srcId="{0A99974B-1500-4092-80FA-35EACF581A23}" destId="{06EA5320-DF15-4738-B4C8-F0570D911E9D}" srcOrd="1" destOrd="0" presId="urn:microsoft.com/office/officeart/2005/8/layout/orgChart1"/>
    <dgm:cxn modelId="{6B24D474-B13D-48AB-8B87-48E90089E495}" type="presParOf" srcId="{DC80E800-2768-42DD-B67C-D466FA6B688D}" destId="{BEFDC946-F05C-451A-BD84-F83410BE1038}" srcOrd="1" destOrd="0" presId="urn:microsoft.com/office/officeart/2005/8/layout/orgChart1"/>
    <dgm:cxn modelId="{B2EBED1A-09C9-4BD9-B84A-4991300FF74F}" type="presParOf" srcId="{DC80E800-2768-42DD-B67C-D466FA6B688D}" destId="{0954B86C-9749-44D9-946D-5842F7385528}" srcOrd="2" destOrd="0" presId="urn:microsoft.com/office/officeart/2005/8/layout/orgChart1"/>
    <dgm:cxn modelId="{C7D07655-CA45-458B-94FD-F47A180EC695}" type="presParOf" srcId="{BFFC76CE-9F8D-42D5-B697-10729DE98DD0}" destId="{E9327F1F-F7F1-4D76-8256-761F7A9B954B}" srcOrd="4" destOrd="0" presId="urn:microsoft.com/office/officeart/2005/8/layout/orgChart1"/>
    <dgm:cxn modelId="{330BB202-C12A-4E80-8EBD-AA83B2354194}" type="presParOf" srcId="{BFFC76CE-9F8D-42D5-B697-10729DE98DD0}" destId="{959E2470-669A-4182-BC2E-77A71536A3C8}" srcOrd="5" destOrd="0" presId="urn:microsoft.com/office/officeart/2005/8/layout/orgChart1"/>
    <dgm:cxn modelId="{9BC353C5-56F6-435E-8015-07DF537EB0FA}" type="presParOf" srcId="{959E2470-669A-4182-BC2E-77A71536A3C8}" destId="{BCD70EC4-1B6C-4EC2-A456-4DBFAE31A5A7}" srcOrd="0" destOrd="0" presId="urn:microsoft.com/office/officeart/2005/8/layout/orgChart1"/>
    <dgm:cxn modelId="{B2720EC4-1E31-464C-952B-76C913E2151E}" type="presParOf" srcId="{BCD70EC4-1B6C-4EC2-A456-4DBFAE31A5A7}" destId="{844903F0-5071-4344-BCD3-0414AF3C0385}" srcOrd="0" destOrd="0" presId="urn:microsoft.com/office/officeart/2005/8/layout/orgChart1"/>
    <dgm:cxn modelId="{B083F2D6-99B1-4DFD-9AD1-5E743B7F697F}" type="presParOf" srcId="{BCD70EC4-1B6C-4EC2-A456-4DBFAE31A5A7}" destId="{3F5A21A5-11AD-42EA-8A48-86E1B99E2D2A}" srcOrd="1" destOrd="0" presId="urn:microsoft.com/office/officeart/2005/8/layout/orgChart1"/>
    <dgm:cxn modelId="{923F2710-2ADB-4EBF-9CA1-06A0341EEEFE}" type="presParOf" srcId="{959E2470-669A-4182-BC2E-77A71536A3C8}" destId="{9305D903-379D-438B-9E06-BAA209B2F921}" srcOrd="1" destOrd="0" presId="urn:microsoft.com/office/officeart/2005/8/layout/orgChart1"/>
    <dgm:cxn modelId="{9D8959F7-B267-4EB7-984B-A1D06C04A0E8}" type="presParOf" srcId="{959E2470-669A-4182-BC2E-77A71536A3C8}" destId="{F6F46A8D-FDD9-4315-AAE5-D45F03F75FF6}" srcOrd="2" destOrd="0" presId="urn:microsoft.com/office/officeart/2005/8/layout/orgChart1"/>
    <dgm:cxn modelId="{C9C887C6-5A81-49C9-9369-0252124B200B}" type="presParOf" srcId="{58189B01-F4C4-4791-AF04-271BCDF5BBC2}" destId="{E5B893AF-D7EF-4580-A55F-E0DA1AA02B45}" srcOrd="2" destOrd="0" presId="urn:microsoft.com/office/officeart/2005/8/layout/orgChart1"/>
    <dgm:cxn modelId="{258D7CA4-6D06-42EE-A194-2507E3050B45}" type="presParOf" srcId="{C39425A3-6A45-4E7E-BAC1-111C077E027D}" destId="{B71F4B9D-CA1E-4C33-8685-8522144903E6}" srcOrd="2" destOrd="0" presId="urn:microsoft.com/office/officeart/2005/8/layout/orgChart1"/>
    <dgm:cxn modelId="{3B66694A-6DA7-490F-8DD0-3D66C1E014EE}" type="presParOf" srcId="{8343F2FC-5E80-9946-A9D3-16F1186077B6}" destId="{0A1532A3-C87F-450C-8F44-90A53D8B2E6A}" srcOrd="4" destOrd="0" presId="urn:microsoft.com/office/officeart/2005/8/layout/orgChart1"/>
    <dgm:cxn modelId="{F0992B27-FD92-4733-AD24-C821FDCD0F19}" type="presParOf" srcId="{8343F2FC-5E80-9946-A9D3-16F1186077B6}" destId="{3A28FE37-B7F5-4017-96F5-27B7D9BAF758}" srcOrd="5" destOrd="0" presId="urn:microsoft.com/office/officeart/2005/8/layout/orgChart1"/>
    <dgm:cxn modelId="{FC9692CB-954B-488A-B67D-2E82CD00317B}" type="presParOf" srcId="{3A28FE37-B7F5-4017-96F5-27B7D9BAF758}" destId="{F3D1E682-EBD9-44AE-85CD-36756908B686}" srcOrd="0" destOrd="0" presId="urn:microsoft.com/office/officeart/2005/8/layout/orgChart1"/>
    <dgm:cxn modelId="{75B59B6A-2471-467A-A8F9-56F0AF0127A8}" type="presParOf" srcId="{F3D1E682-EBD9-44AE-85CD-36756908B686}" destId="{E0BDBF55-0533-459E-81C6-72FFBB7CF268}" srcOrd="0" destOrd="0" presId="urn:microsoft.com/office/officeart/2005/8/layout/orgChart1"/>
    <dgm:cxn modelId="{B2DA2C31-62BF-4CF1-975B-95FFC6E63E84}" type="presParOf" srcId="{F3D1E682-EBD9-44AE-85CD-36756908B686}" destId="{92906959-29AE-4D8A-BED4-3F5173C0677C}" srcOrd="1" destOrd="0" presId="urn:microsoft.com/office/officeart/2005/8/layout/orgChart1"/>
    <dgm:cxn modelId="{04E5CA23-B7F7-40A3-AFDA-B8EC72EF0025}" type="presParOf" srcId="{3A28FE37-B7F5-4017-96F5-27B7D9BAF758}" destId="{E5F9D4AF-3029-4096-97A5-D7B47D145AC3}" srcOrd="1" destOrd="0" presId="urn:microsoft.com/office/officeart/2005/8/layout/orgChart1"/>
    <dgm:cxn modelId="{3BD82BD3-4353-40EB-BE87-D04A1B993BC8}" type="presParOf" srcId="{E5F9D4AF-3029-4096-97A5-D7B47D145AC3}" destId="{3606E4A4-F409-4BE9-9798-FF801DD6D17E}" srcOrd="0" destOrd="0" presId="urn:microsoft.com/office/officeart/2005/8/layout/orgChart1"/>
    <dgm:cxn modelId="{86F8CB55-54D1-4A21-A247-62F35326CB8E}" type="presParOf" srcId="{E5F9D4AF-3029-4096-97A5-D7B47D145AC3}" destId="{172CC450-4913-470B-A18F-649422299AA5}" srcOrd="1" destOrd="0" presId="urn:microsoft.com/office/officeart/2005/8/layout/orgChart1"/>
    <dgm:cxn modelId="{6F5D8FB4-04D1-4D53-A353-A60D4AEA4EF8}" type="presParOf" srcId="{172CC450-4913-470B-A18F-649422299AA5}" destId="{7D437626-30E8-45FA-8990-572BC3A8F819}" srcOrd="0" destOrd="0" presId="urn:microsoft.com/office/officeart/2005/8/layout/orgChart1"/>
    <dgm:cxn modelId="{034F69C0-4D2A-4F8C-B9AB-00050271D753}" type="presParOf" srcId="{7D437626-30E8-45FA-8990-572BC3A8F819}" destId="{56C44533-7393-4729-BCF2-DC3E17D3FB5B}" srcOrd="0" destOrd="0" presId="urn:microsoft.com/office/officeart/2005/8/layout/orgChart1"/>
    <dgm:cxn modelId="{D036E954-0F52-40FB-A654-2146368303FE}" type="presParOf" srcId="{7D437626-30E8-45FA-8990-572BC3A8F819}" destId="{A17D64A9-AE9B-4E47-AF21-D8CB9ED5373D}" srcOrd="1" destOrd="0" presId="urn:microsoft.com/office/officeart/2005/8/layout/orgChart1"/>
    <dgm:cxn modelId="{A2FCBEED-61C6-46B6-A5D6-7CB2CF9BD4B4}" type="presParOf" srcId="{172CC450-4913-470B-A18F-649422299AA5}" destId="{705BBCF8-B0C6-458B-B0B4-7D2C2C13EA9D}" srcOrd="1" destOrd="0" presId="urn:microsoft.com/office/officeart/2005/8/layout/orgChart1"/>
    <dgm:cxn modelId="{56DD562C-F373-4F27-8A6B-E341BAD76AD6}" type="presParOf" srcId="{172CC450-4913-470B-A18F-649422299AA5}" destId="{12397A2A-62E2-47F2-8EB0-254C062D3056}" srcOrd="2" destOrd="0" presId="urn:microsoft.com/office/officeart/2005/8/layout/orgChart1"/>
    <dgm:cxn modelId="{4E09E9B0-B741-4246-9111-CE746266A3BA}" type="presParOf" srcId="{3A28FE37-B7F5-4017-96F5-27B7D9BAF758}" destId="{E5018EC6-64D6-4584-B355-E93FB29841D8}" srcOrd="2" destOrd="0" presId="urn:microsoft.com/office/officeart/2005/8/layout/orgChart1"/>
    <dgm:cxn modelId="{DB60BF8A-A226-4F3B-8150-25208EA80549}" type="presParOf" srcId="{8343F2FC-5E80-9946-A9D3-16F1186077B6}" destId="{3CD6B9D9-828C-4D68-BF48-2ABD33F62561}" srcOrd="6" destOrd="0" presId="urn:microsoft.com/office/officeart/2005/8/layout/orgChart1"/>
    <dgm:cxn modelId="{6C3E9713-733E-4D8A-BD31-C574EDEFF225}" type="presParOf" srcId="{8343F2FC-5E80-9946-A9D3-16F1186077B6}" destId="{17D83B88-2D21-44EB-B9C9-E04F4AEF6639}" srcOrd="7" destOrd="0" presId="urn:microsoft.com/office/officeart/2005/8/layout/orgChart1"/>
    <dgm:cxn modelId="{1F4FBDA9-7D3F-46E4-8BC5-2A202ACD7784}" type="presParOf" srcId="{17D83B88-2D21-44EB-B9C9-E04F4AEF6639}" destId="{4341616E-F1CE-4645-A3CC-D4E4183CA33F}" srcOrd="0" destOrd="0" presId="urn:microsoft.com/office/officeart/2005/8/layout/orgChart1"/>
    <dgm:cxn modelId="{BDCB28F7-A2EF-4346-B236-CED10989FF59}" type="presParOf" srcId="{4341616E-F1CE-4645-A3CC-D4E4183CA33F}" destId="{193E3D87-D49F-4AA9-8238-4B27C5A84AC6}" srcOrd="0" destOrd="0" presId="urn:microsoft.com/office/officeart/2005/8/layout/orgChart1"/>
    <dgm:cxn modelId="{84C07733-CA83-4194-9369-7133E21240F0}" type="presParOf" srcId="{4341616E-F1CE-4645-A3CC-D4E4183CA33F}" destId="{F8470D6A-DE65-47B8-AE16-2E5CDE867800}" srcOrd="1" destOrd="0" presId="urn:microsoft.com/office/officeart/2005/8/layout/orgChart1"/>
    <dgm:cxn modelId="{D2D54807-FAB1-4AF3-8BE2-C17CCC7AD1C9}" type="presParOf" srcId="{17D83B88-2D21-44EB-B9C9-E04F4AEF6639}" destId="{837C85CB-F173-45DC-A121-2BC303982237}" srcOrd="1" destOrd="0" presId="urn:microsoft.com/office/officeart/2005/8/layout/orgChart1"/>
    <dgm:cxn modelId="{6E40CEC4-F539-4520-8C96-372587FD1E71}" type="presParOf" srcId="{837C85CB-F173-45DC-A121-2BC303982237}" destId="{1F064AE0-5383-41AF-9A2A-81E5146E0C5C}" srcOrd="0" destOrd="0" presId="urn:microsoft.com/office/officeart/2005/8/layout/orgChart1"/>
    <dgm:cxn modelId="{415A45B2-DD52-4E59-BD02-6D8FF174DBE8}" type="presParOf" srcId="{837C85CB-F173-45DC-A121-2BC303982237}" destId="{5D3B87A5-7BE3-4B77-878D-B009DB9283C3}" srcOrd="1" destOrd="0" presId="urn:microsoft.com/office/officeart/2005/8/layout/orgChart1"/>
    <dgm:cxn modelId="{9D129896-7852-4938-B709-8B6F5E8F1EB5}" type="presParOf" srcId="{5D3B87A5-7BE3-4B77-878D-B009DB9283C3}" destId="{FA0C5C2D-2E84-4C4C-BFD0-D499AC18A1B9}" srcOrd="0" destOrd="0" presId="urn:microsoft.com/office/officeart/2005/8/layout/orgChart1"/>
    <dgm:cxn modelId="{3C02C713-6CF2-4F8B-817A-F915B32838DF}" type="presParOf" srcId="{FA0C5C2D-2E84-4C4C-BFD0-D499AC18A1B9}" destId="{E485209F-C575-47D0-AB75-DDC7E2CC9263}" srcOrd="0" destOrd="0" presId="urn:microsoft.com/office/officeart/2005/8/layout/orgChart1"/>
    <dgm:cxn modelId="{C655CEB1-EC28-42A3-A848-02708ABEED83}" type="presParOf" srcId="{FA0C5C2D-2E84-4C4C-BFD0-D499AC18A1B9}" destId="{83A179D5-0340-49DE-B841-BC7156DAAA0A}" srcOrd="1" destOrd="0" presId="urn:microsoft.com/office/officeart/2005/8/layout/orgChart1"/>
    <dgm:cxn modelId="{C63D94E2-5DE0-4C22-9CB2-A1FB1AB989D7}" type="presParOf" srcId="{5D3B87A5-7BE3-4B77-878D-B009DB9283C3}" destId="{7030C97B-F466-434E-9BC7-6ADD1321788A}" srcOrd="1" destOrd="0" presId="urn:microsoft.com/office/officeart/2005/8/layout/orgChart1"/>
    <dgm:cxn modelId="{1D5C43FB-DC43-4305-B4AE-613ADB628F58}" type="presParOf" srcId="{5D3B87A5-7BE3-4B77-878D-B009DB9283C3}" destId="{61EBF786-E190-4F6E-B1D6-62B3CD5D6A12}" srcOrd="2" destOrd="0" presId="urn:microsoft.com/office/officeart/2005/8/layout/orgChart1"/>
    <dgm:cxn modelId="{AC4F9CF2-4C89-419B-BAE7-5A65EF7B1CD3}" type="presParOf" srcId="{17D83B88-2D21-44EB-B9C9-E04F4AEF6639}" destId="{1CB20182-322F-4E16-BF6A-0F330CA1CF74}" srcOrd="2" destOrd="0" presId="urn:microsoft.com/office/officeart/2005/8/layout/orgChart1"/>
    <dgm:cxn modelId="{ECE49859-2927-4273-95DD-88304BC5330B}" type="presParOf" srcId="{8343F2FC-5E80-9946-A9D3-16F1186077B6}" destId="{C59A55BD-0071-4C82-99C4-63A6396977F9}" srcOrd="8" destOrd="0" presId="urn:microsoft.com/office/officeart/2005/8/layout/orgChart1"/>
    <dgm:cxn modelId="{3762D7D4-F211-470E-AD08-7788B33E87E9}" type="presParOf" srcId="{8343F2FC-5E80-9946-A9D3-16F1186077B6}" destId="{58C1C11B-300C-43AF-A3AB-E275A4559360}" srcOrd="9" destOrd="0" presId="urn:microsoft.com/office/officeart/2005/8/layout/orgChart1"/>
    <dgm:cxn modelId="{2E65CE2C-0CE6-47DD-BE0C-6483D336C08D}" type="presParOf" srcId="{58C1C11B-300C-43AF-A3AB-E275A4559360}" destId="{E40B32A5-9425-4A8F-BEBE-DA9A24EDB391}" srcOrd="0" destOrd="0" presId="urn:microsoft.com/office/officeart/2005/8/layout/orgChart1"/>
    <dgm:cxn modelId="{243855B1-93B9-4DEF-99AF-E9E83B371A66}" type="presParOf" srcId="{E40B32A5-9425-4A8F-BEBE-DA9A24EDB391}" destId="{AAF4E7F3-7E67-4139-8C6B-B37D0497ACC5}" srcOrd="0" destOrd="0" presId="urn:microsoft.com/office/officeart/2005/8/layout/orgChart1"/>
    <dgm:cxn modelId="{EE6CB8A6-448C-48DA-B8CF-220000303B8A}" type="presParOf" srcId="{E40B32A5-9425-4A8F-BEBE-DA9A24EDB391}" destId="{09878DB9-92CC-491E-ADE6-59EE3EEE6D9C}" srcOrd="1" destOrd="0" presId="urn:microsoft.com/office/officeart/2005/8/layout/orgChart1"/>
    <dgm:cxn modelId="{AED0E89A-2B29-4569-A772-32A7BC1CA316}" type="presParOf" srcId="{58C1C11B-300C-43AF-A3AB-E275A4559360}" destId="{A899C6F9-87DA-4AD5-A211-0D8625163027}" srcOrd="1" destOrd="0" presId="urn:microsoft.com/office/officeart/2005/8/layout/orgChart1"/>
    <dgm:cxn modelId="{5AF89398-FDF2-4531-AE9B-8B422F92E91E}" type="presParOf" srcId="{A899C6F9-87DA-4AD5-A211-0D8625163027}" destId="{0DABA4A7-F279-483E-A08F-436B56E59879}" srcOrd="0" destOrd="0" presId="urn:microsoft.com/office/officeart/2005/8/layout/orgChart1"/>
    <dgm:cxn modelId="{778CE762-D32E-4EE4-9CC8-8C9BD548C3EC}" type="presParOf" srcId="{A899C6F9-87DA-4AD5-A211-0D8625163027}" destId="{3A15524C-1CD2-46EE-AB6F-FC94315DC855}" srcOrd="1" destOrd="0" presId="urn:microsoft.com/office/officeart/2005/8/layout/orgChart1"/>
    <dgm:cxn modelId="{B6A9EC34-673B-4D03-A2F2-4B7E02FA406F}" type="presParOf" srcId="{3A15524C-1CD2-46EE-AB6F-FC94315DC855}" destId="{85A2E926-7403-4A80-BDB8-1425331AE5F9}" srcOrd="0" destOrd="0" presId="urn:microsoft.com/office/officeart/2005/8/layout/orgChart1"/>
    <dgm:cxn modelId="{A5D532A1-3D92-4CB7-9FD6-04E51DC6CD4B}" type="presParOf" srcId="{85A2E926-7403-4A80-BDB8-1425331AE5F9}" destId="{03BB23EB-B205-4B11-8067-164F4BC176DF}" srcOrd="0" destOrd="0" presId="urn:microsoft.com/office/officeart/2005/8/layout/orgChart1"/>
    <dgm:cxn modelId="{4F236EA7-997F-435D-8CEB-E44E742DA0FE}" type="presParOf" srcId="{85A2E926-7403-4A80-BDB8-1425331AE5F9}" destId="{CCA99723-E8F5-4033-9EC7-7CD546E9334F}" srcOrd="1" destOrd="0" presId="urn:microsoft.com/office/officeart/2005/8/layout/orgChart1"/>
    <dgm:cxn modelId="{0D9EDCEC-25A3-4359-BC78-10367645FE1C}" type="presParOf" srcId="{3A15524C-1CD2-46EE-AB6F-FC94315DC855}" destId="{FE0F488E-7210-49C2-AD56-72A3833E5F49}" srcOrd="1" destOrd="0" presId="urn:microsoft.com/office/officeart/2005/8/layout/orgChart1"/>
    <dgm:cxn modelId="{30028C8C-7D1F-46E2-A466-116A87C48263}" type="presParOf" srcId="{3A15524C-1CD2-46EE-AB6F-FC94315DC855}" destId="{811140FF-1405-4EBB-A444-F1F1E0B1369F}" srcOrd="2" destOrd="0" presId="urn:microsoft.com/office/officeart/2005/8/layout/orgChart1"/>
    <dgm:cxn modelId="{474ABAC2-6C6F-44F0-B17E-F4D11A077F43}" type="presParOf" srcId="{58C1C11B-300C-43AF-A3AB-E275A4559360}" destId="{7C894FF9-A8D4-4DD7-A28B-611084E4BB02}" srcOrd="2" destOrd="0" presId="urn:microsoft.com/office/officeart/2005/8/layout/orgChart1"/>
    <dgm:cxn modelId="{98AA221F-2838-486E-9ED0-DA59453B450B}" type="presParOf" srcId="{8343F2FC-5E80-9946-A9D3-16F1186077B6}" destId="{9E4B5D2C-2A9E-4C7A-89D7-CA8C89C18559}" srcOrd="10" destOrd="0" presId="urn:microsoft.com/office/officeart/2005/8/layout/orgChart1"/>
    <dgm:cxn modelId="{FADDD9ED-813A-49FC-AE71-A43E6425C5AE}" type="presParOf" srcId="{8343F2FC-5E80-9946-A9D3-16F1186077B6}" destId="{5ADE1563-2065-4996-9CBB-2D2E446911ED}" srcOrd="11" destOrd="0" presId="urn:microsoft.com/office/officeart/2005/8/layout/orgChart1"/>
    <dgm:cxn modelId="{B26FC5C9-251B-4132-8D5C-CFB5370463AC}" type="presParOf" srcId="{5ADE1563-2065-4996-9CBB-2D2E446911ED}" destId="{0A5A5E27-E4F2-4EA1-AAFE-344F4F1F8FCA}" srcOrd="0" destOrd="0" presId="urn:microsoft.com/office/officeart/2005/8/layout/orgChart1"/>
    <dgm:cxn modelId="{0D222BE2-BE98-4B70-899A-3D73499F589C}" type="presParOf" srcId="{0A5A5E27-E4F2-4EA1-AAFE-344F4F1F8FCA}" destId="{52E6A59B-82E5-4AF7-AE12-7F0A5DE4AE06}" srcOrd="0" destOrd="0" presId="urn:microsoft.com/office/officeart/2005/8/layout/orgChart1"/>
    <dgm:cxn modelId="{09D5FCBF-FF8A-4A69-941B-D652CB688A9A}" type="presParOf" srcId="{0A5A5E27-E4F2-4EA1-AAFE-344F4F1F8FCA}" destId="{E7E13FC4-626A-44DF-910F-26907B83B658}" srcOrd="1" destOrd="0" presId="urn:microsoft.com/office/officeart/2005/8/layout/orgChart1"/>
    <dgm:cxn modelId="{508195E7-959D-4A0C-813C-178A8EFF4058}" type="presParOf" srcId="{5ADE1563-2065-4996-9CBB-2D2E446911ED}" destId="{431D8633-BFE3-4130-9C5C-9F745C0C9A25}" srcOrd="1" destOrd="0" presId="urn:microsoft.com/office/officeart/2005/8/layout/orgChart1"/>
    <dgm:cxn modelId="{BD0C9894-56EF-4BA7-AD04-172A358A072C}" type="presParOf" srcId="{431D8633-BFE3-4130-9C5C-9F745C0C9A25}" destId="{6C2EBE26-91BA-4E3A-A103-109129390AAD}" srcOrd="0" destOrd="0" presId="urn:microsoft.com/office/officeart/2005/8/layout/orgChart1"/>
    <dgm:cxn modelId="{89696BD0-4ACD-4F36-BAE5-F29B1B7819F4}" type="presParOf" srcId="{431D8633-BFE3-4130-9C5C-9F745C0C9A25}" destId="{D54C6E67-77A9-4F40-8475-BEE063286292}" srcOrd="1" destOrd="0" presId="urn:microsoft.com/office/officeart/2005/8/layout/orgChart1"/>
    <dgm:cxn modelId="{FEBC4C0F-4199-4595-8E2D-FD0128C9C2F0}" type="presParOf" srcId="{D54C6E67-77A9-4F40-8475-BEE063286292}" destId="{941A953C-7568-41B6-BE4B-058602F7906C}" srcOrd="0" destOrd="0" presId="urn:microsoft.com/office/officeart/2005/8/layout/orgChart1"/>
    <dgm:cxn modelId="{EEE64856-3F6D-43F9-BFEE-4E77EF3AB0EC}" type="presParOf" srcId="{941A953C-7568-41B6-BE4B-058602F7906C}" destId="{273A23B7-9B53-420A-9EB8-5492FDA1ABE2}" srcOrd="0" destOrd="0" presId="urn:microsoft.com/office/officeart/2005/8/layout/orgChart1"/>
    <dgm:cxn modelId="{C4D2EDAD-D453-4021-AF0E-92F2F726D380}" type="presParOf" srcId="{941A953C-7568-41B6-BE4B-058602F7906C}" destId="{2829D10E-E234-4D4F-A7FA-8A048F22F8E6}" srcOrd="1" destOrd="0" presId="urn:microsoft.com/office/officeart/2005/8/layout/orgChart1"/>
    <dgm:cxn modelId="{D1923735-C9B7-4ACC-BB07-478C840F504E}" type="presParOf" srcId="{D54C6E67-77A9-4F40-8475-BEE063286292}" destId="{E974ECA3-72C8-4F15-9F53-BAD922DABF01}" srcOrd="1" destOrd="0" presId="urn:microsoft.com/office/officeart/2005/8/layout/orgChart1"/>
    <dgm:cxn modelId="{73E3B3EF-6E87-4314-B11D-AF716946FBE0}" type="presParOf" srcId="{D54C6E67-77A9-4F40-8475-BEE063286292}" destId="{BEFB7930-CA32-4BF5-884C-54CB76B9EBC1}" srcOrd="2" destOrd="0" presId="urn:microsoft.com/office/officeart/2005/8/layout/orgChart1"/>
    <dgm:cxn modelId="{909CA2BF-7A6B-4C96-ACD6-C25FB007766B}" type="presParOf" srcId="{5ADE1563-2065-4996-9CBB-2D2E446911ED}" destId="{739095E2-B01A-41B0-B736-38B69872A624}" srcOrd="2" destOrd="0" presId="urn:microsoft.com/office/officeart/2005/8/layout/orgChart1"/>
    <dgm:cxn modelId="{CE58B030-40F4-4C6D-9EE3-DF48BCBAE0E6}" type="presParOf" srcId="{8343F2FC-5E80-9946-A9D3-16F1186077B6}" destId="{2BCCE284-D58C-4AD4-97B1-C226DB2433A5}" srcOrd="12" destOrd="0" presId="urn:microsoft.com/office/officeart/2005/8/layout/orgChart1"/>
    <dgm:cxn modelId="{5C2B2F37-A84A-461D-BCC9-0C07C9A26E20}" type="presParOf" srcId="{8343F2FC-5E80-9946-A9D3-16F1186077B6}" destId="{BC5022C7-0276-4C2B-8B47-8DD45F3171B6}" srcOrd="13" destOrd="0" presId="urn:microsoft.com/office/officeart/2005/8/layout/orgChart1"/>
    <dgm:cxn modelId="{024F5183-6609-4CEC-81B4-C307DFB5B5E7}" type="presParOf" srcId="{BC5022C7-0276-4C2B-8B47-8DD45F3171B6}" destId="{5EF0F084-16CE-4E60-A7A8-841397EE5929}" srcOrd="0" destOrd="0" presId="urn:microsoft.com/office/officeart/2005/8/layout/orgChart1"/>
    <dgm:cxn modelId="{4CB85EEE-A9C5-4965-8400-5C04FD7A26FC}" type="presParOf" srcId="{5EF0F084-16CE-4E60-A7A8-841397EE5929}" destId="{549F80EF-C1E1-44EF-9868-13079750C509}" srcOrd="0" destOrd="0" presId="urn:microsoft.com/office/officeart/2005/8/layout/orgChart1"/>
    <dgm:cxn modelId="{B99E68FA-BA15-489C-B444-FDA612BE71FE}" type="presParOf" srcId="{5EF0F084-16CE-4E60-A7A8-841397EE5929}" destId="{4AEE89D3-C619-4624-AFFE-45EBECA394C4}" srcOrd="1" destOrd="0" presId="urn:microsoft.com/office/officeart/2005/8/layout/orgChart1"/>
    <dgm:cxn modelId="{1783AD63-2186-4D7F-B7CA-990E55EC1556}" type="presParOf" srcId="{BC5022C7-0276-4C2B-8B47-8DD45F3171B6}" destId="{E5EEC420-C75F-41E6-9C7C-22AC1D2C216B}" srcOrd="1" destOrd="0" presId="urn:microsoft.com/office/officeart/2005/8/layout/orgChart1"/>
    <dgm:cxn modelId="{4F09B322-6C1B-40D2-999D-8415C6DB3B20}" type="presParOf" srcId="{E5EEC420-C75F-41E6-9C7C-22AC1D2C216B}" destId="{2CC7D213-3D3A-46F1-8724-3FA0709EE914}" srcOrd="0" destOrd="0" presId="urn:microsoft.com/office/officeart/2005/8/layout/orgChart1"/>
    <dgm:cxn modelId="{F3772D65-0BE0-468B-AF81-5B7CBEE9AB66}" type="presParOf" srcId="{E5EEC420-C75F-41E6-9C7C-22AC1D2C216B}" destId="{C23313C8-9669-4FE2-BAF4-8D2C980340F2}" srcOrd="1" destOrd="0" presId="urn:microsoft.com/office/officeart/2005/8/layout/orgChart1"/>
    <dgm:cxn modelId="{A1A2FEBF-D8E6-469A-A514-0709F896F811}" type="presParOf" srcId="{C23313C8-9669-4FE2-BAF4-8D2C980340F2}" destId="{34036046-414C-4BD4-8ECE-CEA8E3542F0F}" srcOrd="0" destOrd="0" presId="urn:microsoft.com/office/officeart/2005/8/layout/orgChart1"/>
    <dgm:cxn modelId="{878ABED8-54B3-4B14-8E12-8F4A03A2A3FE}" type="presParOf" srcId="{34036046-414C-4BD4-8ECE-CEA8E3542F0F}" destId="{5EC397FE-E85F-46E4-A43C-167024D84D21}" srcOrd="0" destOrd="0" presId="urn:microsoft.com/office/officeart/2005/8/layout/orgChart1"/>
    <dgm:cxn modelId="{E55F870B-FB94-4A59-8349-BBF1456FAC21}" type="presParOf" srcId="{34036046-414C-4BD4-8ECE-CEA8E3542F0F}" destId="{C2383490-C4AA-41C4-8AD1-7C2812DA04EB}" srcOrd="1" destOrd="0" presId="urn:microsoft.com/office/officeart/2005/8/layout/orgChart1"/>
    <dgm:cxn modelId="{E6854678-B110-4250-8205-F0346BF0899B}" type="presParOf" srcId="{C23313C8-9669-4FE2-BAF4-8D2C980340F2}" destId="{C04CE2DE-EC1A-47C9-B0FF-45A30BC13DE3}" srcOrd="1" destOrd="0" presId="urn:microsoft.com/office/officeart/2005/8/layout/orgChart1"/>
    <dgm:cxn modelId="{6973CB9F-473C-4525-8B5B-B1A4A605D0F8}" type="presParOf" srcId="{C04CE2DE-EC1A-47C9-B0FF-45A30BC13DE3}" destId="{E6470FDC-8ACF-46B5-9808-B2CB7354B560}" srcOrd="0" destOrd="0" presId="urn:microsoft.com/office/officeart/2005/8/layout/orgChart1"/>
    <dgm:cxn modelId="{B81438EF-62D2-410D-A815-0BB1FD7319A9}" type="presParOf" srcId="{C04CE2DE-EC1A-47C9-B0FF-45A30BC13DE3}" destId="{3EA77552-5ACB-45AE-8FD1-F7761FC62600}" srcOrd="1" destOrd="0" presId="urn:microsoft.com/office/officeart/2005/8/layout/orgChart1"/>
    <dgm:cxn modelId="{E94D0C3A-6827-4ED3-B302-F63529F20305}" type="presParOf" srcId="{3EA77552-5ACB-45AE-8FD1-F7761FC62600}" destId="{DFC64E4A-D7F3-44BD-8C31-253D74F85A14}" srcOrd="0" destOrd="0" presId="urn:microsoft.com/office/officeart/2005/8/layout/orgChart1"/>
    <dgm:cxn modelId="{FE60290C-4A6A-47FD-9A77-741F59D157C6}" type="presParOf" srcId="{DFC64E4A-D7F3-44BD-8C31-253D74F85A14}" destId="{9A52AF0A-2416-4362-96CB-9CF4746DA901}" srcOrd="0" destOrd="0" presId="urn:microsoft.com/office/officeart/2005/8/layout/orgChart1"/>
    <dgm:cxn modelId="{1507E958-1084-43A8-9E38-7B0AD487E716}" type="presParOf" srcId="{DFC64E4A-D7F3-44BD-8C31-253D74F85A14}" destId="{AEC8DD68-859E-4385-BD38-9EA53EAF9DD1}" srcOrd="1" destOrd="0" presId="urn:microsoft.com/office/officeart/2005/8/layout/orgChart1"/>
    <dgm:cxn modelId="{1AE3E5F2-BA2B-457B-A5DC-5F41D93D28B2}" type="presParOf" srcId="{3EA77552-5ACB-45AE-8FD1-F7761FC62600}" destId="{11AAC03B-E00E-471F-BD5D-5248D9D8634F}" srcOrd="1" destOrd="0" presId="urn:microsoft.com/office/officeart/2005/8/layout/orgChart1"/>
    <dgm:cxn modelId="{CFB9CBED-3E33-46D3-A2B6-5012F8EF5F97}" type="presParOf" srcId="{3EA77552-5ACB-45AE-8FD1-F7761FC62600}" destId="{280D389C-7774-4CE6-8D68-4975203768CA}" srcOrd="2" destOrd="0" presId="urn:microsoft.com/office/officeart/2005/8/layout/orgChart1"/>
    <dgm:cxn modelId="{E6D0E11E-43FA-494D-98AB-BC8A9AE9E749}" type="presParOf" srcId="{C23313C8-9669-4FE2-BAF4-8D2C980340F2}" destId="{620CE283-5F83-4A2F-82D6-D61BA1EF820A}" srcOrd="2" destOrd="0" presId="urn:microsoft.com/office/officeart/2005/8/layout/orgChart1"/>
    <dgm:cxn modelId="{56A687DC-E3FD-4D64-B897-E025A153BDED}" type="presParOf" srcId="{BC5022C7-0276-4C2B-8B47-8DD45F3171B6}" destId="{DC57180A-ED91-40FA-8E98-76F967CBC538}" srcOrd="2" destOrd="0" presId="urn:microsoft.com/office/officeart/2005/8/layout/orgChart1"/>
    <dgm:cxn modelId="{EA944D0D-851D-4769-837A-A91492D051F4}" type="presParOf" srcId="{8343F2FC-5E80-9946-A9D3-16F1186077B6}" destId="{D5B0EA0C-909B-4A7E-99E6-6213ADEBBEDB}" srcOrd="14" destOrd="0" presId="urn:microsoft.com/office/officeart/2005/8/layout/orgChart1"/>
    <dgm:cxn modelId="{F0DEC360-5D69-4954-9368-65BAF8BEA6E3}" type="presParOf" srcId="{8343F2FC-5E80-9946-A9D3-16F1186077B6}" destId="{CB4CD2D8-7509-45E0-A678-9F972ABE5177}" srcOrd="15" destOrd="0" presId="urn:microsoft.com/office/officeart/2005/8/layout/orgChart1"/>
    <dgm:cxn modelId="{60CBD240-8FA4-4616-8F74-F30C6BE0E286}" type="presParOf" srcId="{CB4CD2D8-7509-45E0-A678-9F972ABE5177}" destId="{2D04D08B-82B5-4904-A092-7126ACEAA43C}" srcOrd="0" destOrd="0" presId="urn:microsoft.com/office/officeart/2005/8/layout/orgChart1"/>
    <dgm:cxn modelId="{8660595A-92FF-4BBF-B5BD-32FD656C556C}" type="presParOf" srcId="{2D04D08B-82B5-4904-A092-7126ACEAA43C}" destId="{0072D3BD-DB92-43B2-973C-EEC562B0A220}" srcOrd="0" destOrd="0" presId="urn:microsoft.com/office/officeart/2005/8/layout/orgChart1"/>
    <dgm:cxn modelId="{D00B3380-5CF0-4245-B59A-1F3C1846A120}" type="presParOf" srcId="{2D04D08B-82B5-4904-A092-7126ACEAA43C}" destId="{236439AD-9A70-4D2B-93D4-AB50BD9BA4F6}" srcOrd="1" destOrd="0" presId="urn:microsoft.com/office/officeart/2005/8/layout/orgChart1"/>
    <dgm:cxn modelId="{0E4C2521-103F-4575-B072-81001A8CBA88}" type="presParOf" srcId="{CB4CD2D8-7509-45E0-A678-9F972ABE5177}" destId="{90784B0D-AD8B-4DAC-8CDF-F2F59FEE4834}" srcOrd="1" destOrd="0" presId="urn:microsoft.com/office/officeart/2005/8/layout/orgChart1"/>
    <dgm:cxn modelId="{38F35AE8-B949-4966-AE4E-1E344921B102}" type="presParOf" srcId="{90784B0D-AD8B-4DAC-8CDF-F2F59FEE4834}" destId="{09A5E318-12DF-47E2-8B39-0A1A10D33D78}" srcOrd="0" destOrd="0" presId="urn:microsoft.com/office/officeart/2005/8/layout/orgChart1"/>
    <dgm:cxn modelId="{AC7E3C46-7397-40EE-B9EA-244C451D30C1}" type="presParOf" srcId="{90784B0D-AD8B-4DAC-8CDF-F2F59FEE4834}" destId="{506CE233-5C09-40E0-8C7E-C71EC4BE5CEE}" srcOrd="1" destOrd="0" presId="urn:microsoft.com/office/officeart/2005/8/layout/orgChart1"/>
    <dgm:cxn modelId="{FF3B8277-4D96-4B3D-A2FC-2A14FFB36D11}" type="presParOf" srcId="{506CE233-5C09-40E0-8C7E-C71EC4BE5CEE}" destId="{9D1B7857-9068-4094-BE7B-A08D3FB78789}" srcOrd="0" destOrd="0" presId="urn:microsoft.com/office/officeart/2005/8/layout/orgChart1"/>
    <dgm:cxn modelId="{00411EE0-D81C-4B83-8ABF-0F0048509D49}" type="presParOf" srcId="{9D1B7857-9068-4094-BE7B-A08D3FB78789}" destId="{6B41751A-44CB-404C-859C-EDBF457150D0}" srcOrd="0" destOrd="0" presId="urn:microsoft.com/office/officeart/2005/8/layout/orgChart1"/>
    <dgm:cxn modelId="{37D900FA-302E-43EB-A42B-0917C523EE91}" type="presParOf" srcId="{9D1B7857-9068-4094-BE7B-A08D3FB78789}" destId="{4DE174FB-CDB4-4E6D-BADB-E418DF8D0F4A}" srcOrd="1" destOrd="0" presId="urn:microsoft.com/office/officeart/2005/8/layout/orgChart1"/>
    <dgm:cxn modelId="{F7389268-CBE4-40C0-897A-46DC71D92E46}" type="presParOf" srcId="{506CE233-5C09-40E0-8C7E-C71EC4BE5CEE}" destId="{07109300-B58D-4C9C-A22E-53E1BA23E65F}" srcOrd="1" destOrd="0" presId="urn:microsoft.com/office/officeart/2005/8/layout/orgChart1"/>
    <dgm:cxn modelId="{5A877654-BE60-407D-B56A-6D9FF1FBE9D6}" type="presParOf" srcId="{506CE233-5C09-40E0-8C7E-C71EC4BE5CEE}" destId="{C9934EBA-5A63-41FC-9BBB-AE0F50E083CD}" srcOrd="2" destOrd="0" presId="urn:microsoft.com/office/officeart/2005/8/layout/orgChart1"/>
    <dgm:cxn modelId="{A3539535-976A-4A79-9583-8E4972827742}" type="presParOf" srcId="{CB4CD2D8-7509-45E0-A678-9F972ABE5177}" destId="{66EA49CE-F1AA-497A-8028-16D8FC995D56}" srcOrd="2" destOrd="0" presId="urn:microsoft.com/office/officeart/2005/8/layout/orgChart1"/>
    <dgm:cxn modelId="{7BE66DF0-893C-4F51-AF37-F98D0BAFE05F}" type="presParOf" srcId="{8343F2FC-5E80-9946-A9D3-16F1186077B6}" destId="{7087D40E-8150-4D15-8CD3-93BE96D9363D}" srcOrd="16" destOrd="0" presId="urn:microsoft.com/office/officeart/2005/8/layout/orgChart1"/>
    <dgm:cxn modelId="{A38072AB-3B55-4E9B-9F98-203BF73152C5}" type="presParOf" srcId="{8343F2FC-5E80-9946-A9D3-16F1186077B6}" destId="{A680749D-AAD9-4244-BA58-D48ECB531C36}" srcOrd="17" destOrd="0" presId="urn:microsoft.com/office/officeart/2005/8/layout/orgChart1"/>
    <dgm:cxn modelId="{F24EA623-676F-4328-A11A-80B8C0A469F0}" type="presParOf" srcId="{A680749D-AAD9-4244-BA58-D48ECB531C36}" destId="{0F666CAA-3B5F-4ABE-9659-70F4EA1CF36E}" srcOrd="0" destOrd="0" presId="urn:microsoft.com/office/officeart/2005/8/layout/orgChart1"/>
    <dgm:cxn modelId="{5B444055-A2AE-42F1-B75C-CDD03F47B72C}" type="presParOf" srcId="{0F666CAA-3B5F-4ABE-9659-70F4EA1CF36E}" destId="{CB80C4AF-F30B-4F84-8E48-4B2DD23278A2}" srcOrd="0" destOrd="0" presId="urn:microsoft.com/office/officeart/2005/8/layout/orgChart1"/>
    <dgm:cxn modelId="{3F0B4883-4DC5-48F7-8396-90B4203C5799}" type="presParOf" srcId="{0F666CAA-3B5F-4ABE-9659-70F4EA1CF36E}" destId="{91C3056F-52D4-4451-AAB3-43C76CFF5E75}" srcOrd="1" destOrd="0" presId="urn:microsoft.com/office/officeart/2005/8/layout/orgChart1"/>
    <dgm:cxn modelId="{CA009C2C-074B-412C-ACA7-B16BA132F34E}" type="presParOf" srcId="{A680749D-AAD9-4244-BA58-D48ECB531C36}" destId="{BA0E117E-7B00-44AA-B14F-EB7F4F334C3F}" srcOrd="1" destOrd="0" presId="urn:microsoft.com/office/officeart/2005/8/layout/orgChart1"/>
    <dgm:cxn modelId="{17936523-B582-4764-A0A2-D795AFFB62E2}" type="presParOf" srcId="{A680749D-AAD9-4244-BA58-D48ECB531C36}" destId="{7BF90B69-B33E-4615-AD05-4EC5432CC0F7}" srcOrd="2" destOrd="0" presId="urn:microsoft.com/office/officeart/2005/8/layout/orgChart1"/>
    <dgm:cxn modelId="{1F70C4BF-AE6C-43FE-A94F-B80085A35E3A}" type="presParOf" srcId="{C0CF861A-E476-594B-9483-31CD6306C90D}" destId="{1360FCCB-E86B-E649-B4F3-4F8D22473B65}" srcOrd="2" destOrd="0" presId="urn:microsoft.com/office/officeart/2005/8/layout/orgChart1"/>
  </dgm:cxnLst>
  <dgm:bg>
    <a:solidFill>
      <a:schemeClr val="bg1"/>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7D40E-8150-4D15-8CD3-93BE96D9363D}">
      <dsp:nvSpPr>
        <dsp:cNvPr id="0" name=""/>
        <dsp:cNvSpPr/>
      </dsp:nvSpPr>
      <dsp:spPr>
        <a:xfrm>
          <a:off x="5763406" y="523623"/>
          <a:ext cx="5246198" cy="236120"/>
        </a:xfrm>
        <a:custGeom>
          <a:avLst/>
          <a:gdLst/>
          <a:ahLst/>
          <a:cxnLst/>
          <a:rect l="0" t="0" r="0" b="0"/>
          <a:pathLst>
            <a:path>
              <a:moveTo>
                <a:pt x="0" y="0"/>
              </a:moveTo>
              <a:lnTo>
                <a:pt x="0" y="127897"/>
              </a:lnTo>
              <a:lnTo>
                <a:pt x="5246198" y="127897"/>
              </a:lnTo>
              <a:lnTo>
                <a:pt x="5246198"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A5E318-12DF-47E2-8B39-0A1A10D33D78}">
      <dsp:nvSpPr>
        <dsp:cNvPr id="0" name=""/>
        <dsp:cNvSpPr/>
      </dsp:nvSpPr>
      <dsp:spPr>
        <a:xfrm>
          <a:off x="9350198"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B0EA0C-909B-4A7E-99E6-6213ADEBBEDB}">
      <dsp:nvSpPr>
        <dsp:cNvPr id="0" name=""/>
        <dsp:cNvSpPr/>
      </dsp:nvSpPr>
      <dsp:spPr>
        <a:xfrm>
          <a:off x="5763406" y="523623"/>
          <a:ext cx="3999066" cy="236120"/>
        </a:xfrm>
        <a:custGeom>
          <a:avLst/>
          <a:gdLst/>
          <a:ahLst/>
          <a:cxnLst/>
          <a:rect l="0" t="0" r="0" b="0"/>
          <a:pathLst>
            <a:path>
              <a:moveTo>
                <a:pt x="0" y="0"/>
              </a:moveTo>
              <a:lnTo>
                <a:pt x="0" y="127897"/>
              </a:lnTo>
              <a:lnTo>
                <a:pt x="3999066" y="127897"/>
              </a:lnTo>
              <a:lnTo>
                <a:pt x="3999066"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470FDC-8ACF-46B5-9808-B2CB7354B560}">
      <dsp:nvSpPr>
        <dsp:cNvPr id="0" name=""/>
        <dsp:cNvSpPr/>
      </dsp:nvSpPr>
      <dsp:spPr>
        <a:xfrm>
          <a:off x="8103066" y="2006875"/>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C7D213-3D3A-46F1-8724-3FA0709EE914}">
      <dsp:nvSpPr>
        <dsp:cNvPr id="0" name=""/>
        <dsp:cNvSpPr/>
      </dsp:nvSpPr>
      <dsp:spPr>
        <a:xfrm>
          <a:off x="8469621" y="1275087"/>
          <a:ext cx="91440" cy="216444"/>
        </a:xfrm>
        <a:custGeom>
          <a:avLst/>
          <a:gdLst/>
          <a:ahLst/>
          <a:cxnLst/>
          <a:rect l="0" t="0" r="0" b="0"/>
          <a:pathLst>
            <a:path>
              <a:moveTo>
                <a:pt x="45720" y="0"/>
              </a:moveTo>
              <a:lnTo>
                <a:pt x="45720" y="2164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CCE284-D58C-4AD4-97B1-C226DB2433A5}">
      <dsp:nvSpPr>
        <dsp:cNvPr id="0" name=""/>
        <dsp:cNvSpPr/>
      </dsp:nvSpPr>
      <dsp:spPr>
        <a:xfrm>
          <a:off x="5763406" y="523623"/>
          <a:ext cx="2751935" cy="236120"/>
        </a:xfrm>
        <a:custGeom>
          <a:avLst/>
          <a:gdLst/>
          <a:ahLst/>
          <a:cxnLst/>
          <a:rect l="0" t="0" r="0" b="0"/>
          <a:pathLst>
            <a:path>
              <a:moveTo>
                <a:pt x="0" y="0"/>
              </a:moveTo>
              <a:lnTo>
                <a:pt x="0" y="127897"/>
              </a:lnTo>
              <a:lnTo>
                <a:pt x="2751935" y="127897"/>
              </a:lnTo>
              <a:lnTo>
                <a:pt x="2751935"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2EBE26-91BA-4E3A-A103-109129390AAD}">
      <dsp:nvSpPr>
        <dsp:cNvPr id="0" name=""/>
        <dsp:cNvSpPr/>
      </dsp:nvSpPr>
      <dsp:spPr>
        <a:xfrm>
          <a:off x="6598263"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4B5D2C-2A9E-4C7A-89D7-CA8C89C18559}">
      <dsp:nvSpPr>
        <dsp:cNvPr id="0" name=""/>
        <dsp:cNvSpPr/>
      </dsp:nvSpPr>
      <dsp:spPr>
        <a:xfrm>
          <a:off x="5763406" y="523623"/>
          <a:ext cx="1247131" cy="236120"/>
        </a:xfrm>
        <a:custGeom>
          <a:avLst/>
          <a:gdLst/>
          <a:ahLst/>
          <a:cxnLst/>
          <a:rect l="0" t="0" r="0" b="0"/>
          <a:pathLst>
            <a:path>
              <a:moveTo>
                <a:pt x="0" y="0"/>
              </a:moveTo>
              <a:lnTo>
                <a:pt x="0" y="127897"/>
              </a:lnTo>
              <a:lnTo>
                <a:pt x="1247131" y="127897"/>
              </a:lnTo>
              <a:lnTo>
                <a:pt x="1247131"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ABA4A7-F279-483E-A08F-436B56E59879}">
      <dsp:nvSpPr>
        <dsp:cNvPr id="0" name=""/>
        <dsp:cNvSpPr/>
      </dsp:nvSpPr>
      <dsp:spPr>
        <a:xfrm>
          <a:off x="5351131"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9A55BD-0071-4C82-99C4-63A6396977F9}">
      <dsp:nvSpPr>
        <dsp:cNvPr id="0" name=""/>
        <dsp:cNvSpPr/>
      </dsp:nvSpPr>
      <dsp:spPr>
        <a:xfrm>
          <a:off x="5717686" y="523623"/>
          <a:ext cx="91440" cy="236120"/>
        </a:xfrm>
        <a:custGeom>
          <a:avLst/>
          <a:gdLst/>
          <a:ahLst/>
          <a:cxnLst/>
          <a:rect l="0" t="0" r="0" b="0"/>
          <a:pathLst>
            <a:path>
              <a:moveTo>
                <a:pt x="45720" y="0"/>
              </a:moveTo>
              <a:lnTo>
                <a:pt x="4572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64AE0-5383-41AF-9A2A-81E5146E0C5C}">
      <dsp:nvSpPr>
        <dsp:cNvPr id="0" name=""/>
        <dsp:cNvSpPr/>
      </dsp:nvSpPr>
      <dsp:spPr>
        <a:xfrm>
          <a:off x="4103999"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D6B9D9-828C-4D68-BF48-2ABD33F62561}">
      <dsp:nvSpPr>
        <dsp:cNvPr id="0" name=""/>
        <dsp:cNvSpPr/>
      </dsp:nvSpPr>
      <dsp:spPr>
        <a:xfrm>
          <a:off x="4516274" y="523623"/>
          <a:ext cx="1247131" cy="236120"/>
        </a:xfrm>
        <a:custGeom>
          <a:avLst/>
          <a:gdLst/>
          <a:ahLst/>
          <a:cxnLst/>
          <a:rect l="0" t="0" r="0" b="0"/>
          <a:pathLst>
            <a:path>
              <a:moveTo>
                <a:pt x="1247131" y="0"/>
              </a:moveTo>
              <a:lnTo>
                <a:pt x="1247131"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06E4A4-F409-4BE9-9798-FF801DD6D17E}">
      <dsp:nvSpPr>
        <dsp:cNvPr id="0" name=""/>
        <dsp:cNvSpPr/>
      </dsp:nvSpPr>
      <dsp:spPr>
        <a:xfrm>
          <a:off x="2856868"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1532A3-C87F-450C-8F44-90A53D8B2E6A}">
      <dsp:nvSpPr>
        <dsp:cNvPr id="0" name=""/>
        <dsp:cNvSpPr/>
      </dsp:nvSpPr>
      <dsp:spPr>
        <a:xfrm>
          <a:off x="3269143" y="523623"/>
          <a:ext cx="2494263" cy="236120"/>
        </a:xfrm>
        <a:custGeom>
          <a:avLst/>
          <a:gdLst/>
          <a:ahLst/>
          <a:cxnLst/>
          <a:rect l="0" t="0" r="0" b="0"/>
          <a:pathLst>
            <a:path>
              <a:moveTo>
                <a:pt x="2494263" y="0"/>
              </a:moveTo>
              <a:lnTo>
                <a:pt x="2494263"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327F1F-F7F1-4D76-8256-761F7A9B954B}">
      <dsp:nvSpPr>
        <dsp:cNvPr id="0" name=""/>
        <dsp:cNvSpPr/>
      </dsp:nvSpPr>
      <dsp:spPr>
        <a:xfrm>
          <a:off x="1609736" y="2006875"/>
          <a:ext cx="154603" cy="1937692"/>
        </a:xfrm>
        <a:custGeom>
          <a:avLst/>
          <a:gdLst/>
          <a:ahLst/>
          <a:cxnLst/>
          <a:rect l="0" t="0" r="0" b="0"/>
          <a:pathLst>
            <a:path>
              <a:moveTo>
                <a:pt x="0" y="0"/>
              </a:moveTo>
              <a:lnTo>
                <a:pt x="0" y="1937692"/>
              </a:lnTo>
              <a:lnTo>
                <a:pt x="154603" y="193769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302951-BED6-4E6B-A73D-236C9DCFFE1F}">
      <dsp:nvSpPr>
        <dsp:cNvPr id="0" name=""/>
        <dsp:cNvSpPr/>
      </dsp:nvSpPr>
      <dsp:spPr>
        <a:xfrm>
          <a:off x="1609736" y="2006875"/>
          <a:ext cx="154603" cy="1205904"/>
        </a:xfrm>
        <a:custGeom>
          <a:avLst/>
          <a:gdLst/>
          <a:ahLst/>
          <a:cxnLst/>
          <a:rect l="0" t="0" r="0" b="0"/>
          <a:pathLst>
            <a:path>
              <a:moveTo>
                <a:pt x="0" y="0"/>
              </a:moveTo>
              <a:lnTo>
                <a:pt x="0" y="1205904"/>
              </a:lnTo>
              <a:lnTo>
                <a:pt x="154603" y="1205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AF5343-EB29-48F1-B8EA-D2BD81416123}">
      <dsp:nvSpPr>
        <dsp:cNvPr id="0" name=""/>
        <dsp:cNvSpPr/>
      </dsp:nvSpPr>
      <dsp:spPr>
        <a:xfrm>
          <a:off x="1609736" y="2006875"/>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02FA34-FC1B-43CB-9509-486B05AB1A45}">
      <dsp:nvSpPr>
        <dsp:cNvPr id="0" name=""/>
        <dsp:cNvSpPr/>
      </dsp:nvSpPr>
      <dsp:spPr>
        <a:xfrm>
          <a:off x="1976291" y="1275087"/>
          <a:ext cx="91440" cy="216444"/>
        </a:xfrm>
        <a:custGeom>
          <a:avLst/>
          <a:gdLst/>
          <a:ahLst/>
          <a:cxnLst/>
          <a:rect l="0" t="0" r="0" b="0"/>
          <a:pathLst>
            <a:path>
              <a:moveTo>
                <a:pt x="45720" y="0"/>
              </a:moveTo>
              <a:lnTo>
                <a:pt x="45720" y="2164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ED1010-4E7F-43BA-8B76-BDE64ADDBA7C}">
      <dsp:nvSpPr>
        <dsp:cNvPr id="0" name=""/>
        <dsp:cNvSpPr/>
      </dsp:nvSpPr>
      <dsp:spPr>
        <a:xfrm>
          <a:off x="2022011" y="523623"/>
          <a:ext cx="3741394" cy="236120"/>
        </a:xfrm>
        <a:custGeom>
          <a:avLst/>
          <a:gdLst/>
          <a:ahLst/>
          <a:cxnLst/>
          <a:rect l="0" t="0" r="0" b="0"/>
          <a:pathLst>
            <a:path>
              <a:moveTo>
                <a:pt x="3741394" y="0"/>
              </a:moveTo>
              <a:lnTo>
                <a:pt x="3741394"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61785-0CAA-46D1-BA35-26181FAA8136}">
      <dsp:nvSpPr>
        <dsp:cNvPr id="0" name=""/>
        <dsp:cNvSpPr/>
      </dsp:nvSpPr>
      <dsp:spPr>
        <a:xfrm>
          <a:off x="104933"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07758C-7B25-4955-8C04-4835FF275852}">
      <dsp:nvSpPr>
        <dsp:cNvPr id="0" name=""/>
        <dsp:cNvSpPr/>
      </dsp:nvSpPr>
      <dsp:spPr>
        <a:xfrm>
          <a:off x="517208" y="523623"/>
          <a:ext cx="5246198" cy="236120"/>
        </a:xfrm>
        <a:custGeom>
          <a:avLst/>
          <a:gdLst/>
          <a:ahLst/>
          <a:cxnLst/>
          <a:rect l="0" t="0" r="0" b="0"/>
          <a:pathLst>
            <a:path>
              <a:moveTo>
                <a:pt x="5246198" y="0"/>
              </a:moveTo>
              <a:lnTo>
                <a:pt x="5246198"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4150468" y="160698"/>
          <a:ext cx="3225876" cy="362925"/>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特集トップ</a:t>
          </a:r>
        </a:p>
      </dsp:txBody>
      <dsp:txXfrm>
        <a:off x="4150468" y="160698"/>
        <a:ext cx="3225876" cy="362925"/>
      </dsp:txXfrm>
    </dsp:sp>
    <dsp:sp modelId="{706A9B6E-1E56-4D50-8106-BE6B2A98F849}">
      <dsp:nvSpPr>
        <dsp:cNvPr id="0" name=""/>
        <dsp:cNvSpPr/>
      </dsp:nvSpPr>
      <dsp:spPr>
        <a:xfrm>
          <a:off x="1864"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日程・結果</a:t>
          </a:r>
        </a:p>
      </dsp:txBody>
      <dsp:txXfrm>
        <a:off x="1864" y="759744"/>
        <a:ext cx="1030687" cy="515343"/>
      </dsp:txXfrm>
    </dsp:sp>
    <dsp:sp modelId="{82BEBC64-F78F-4F6E-B04D-739EF15C155A}">
      <dsp:nvSpPr>
        <dsp:cNvPr id="0" name=""/>
        <dsp:cNvSpPr/>
      </dsp:nvSpPr>
      <dsp:spPr>
        <a:xfrm>
          <a:off x="259536"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日別</a:t>
          </a:r>
          <a:endParaRPr kumimoji="1" lang="en-US" altLang="ja-JP" sz="1100" kern="1200" dirty="0">
            <a:latin typeface="メイリオ" panose="020B0604030504040204" pitchFamily="50" charset="-128"/>
            <a:ea typeface="メイリオ" panose="020B0604030504040204" pitchFamily="50" charset="-128"/>
            <a:cs typeface="+mn-cs"/>
          </a:endParaRPr>
        </a:p>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タイムライン</a:t>
          </a:r>
        </a:p>
      </dsp:txBody>
      <dsp:txXfrm>
        <a:off x="259536" y="1491532"/>
        <a:ext cx="1030687" cy="515343"/>
      </dsp:txXfrm>
    </dsp:sp>
    <dsp:sp modelId="{141E516A-F5E7-4201-87BD-A514574E329F}">
      <dsp:nvSpPr>
        <dsp:cNvPr id="0" name=""/>
        <dsp:cNvSpPr/>
      </dsp:nvSpPr>
      <dsp:spPr>
        <a:xfrm>
          <a:off x="1506667"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506667" y="759744"/>
        <a:ext cx="1030687" cy="515343"/>
      </dsp:txXfrm>
    </dsp:sp>
    <dsp:sp modelId="{179A3F36-5A09-4765-AD0B-B2630918513A}">
      <dsp:nvSpPr>
        <dsp:cNvPr id="0" name=""/>
        <dsp:cNvSpPr/>
      </dsp:nvSpPr>
      <dsp:spPr>
        <a:xfrm>
          <a:off x="1506667"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競技トップ</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506667" y="1491532"/>
        <a:ext cx="1030687" cy="515343"/>
      </dsp:txXfrm>
    </dsp:sp>
    <dsp:sp modelId="{C46E4AC2-00BC-42F9-823C-97B080E55016}">
      <dsp:nvSpPr>
        <dsp:cNvPr id="0" name=""/>
        <dsp:cNvSpPr/>
      </dsp:nvSpPr>
      <dsp:spPr>
        <a:xfrm>
          <a:off x="1764339" y="2223320"/>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競技・種目結果</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2223320"/>
        <a:ext cx="1030687" cy="515343"/>
      </dsp:txXfrm>
    </dsp:sp>
    <dsp:sp modelId="{CE477214-351A-4B3A-A61D-D3D4A576D628}">
      <dsp:nvSpPr>
        <dsp:cNvPr id="0" name=""/>
        <dsp:cNvSpPr/>
      </dsp:nvSpPr>
      <dsp:spPr>
        <a:xfrm>
          <a:off x="1764339" y="2955108"/>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種目</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2955108"/>
        <a:ext cx="1030687" cy="515343"/>
      </dsp:txXfrm>
    </dsp:sp>
    <dsp:sp modelId="{844903F0-5071-4344-BCD3-0414AF3C0385}">
      <dsp:nvSpPr>
        <dsp:cNvPr id="0" name=""/>
        <dsp:cNvSpPr/>
      </dsp:nvSpPr>
      <dsp:spPr>
        <a:xfrm>
          <a:off x="1764339" y="3686896"/>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競技紹介</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3686896"/>
        <a:ext cx="1030687" cy="515343"/>
      </dsp:txXfrm>
    </dsp:sp>
    <dsp:sp modelId="{E0BDBF55-0533-459E-81C6-72FFBB7CF268}">
      <dsp:nvSpPr>
        <dsp:cNvPr id="0" name=""/>
        <dsp:cNvSpPr/>
      </dsp:nvSpPr>
      <dsp:spPr>
        <a:xfrm>
          <a:off x="2753799"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2753799" y="759744"/>
        <a:ext cx="1030687" cy="515343"/>
      </dsp:txXfrm>
    </dsp:sp>
    <dsp:sp modelId="{56C44533-7393-4729-BCF2-DC3E17D3FB5B}">
      <dsp:nvSpPr>
        <dsp:cNvPr id="0" name=""/>
        <dsp:cNvSpPr/>
      </dsp:nvSpPr>
      <dsp:spPr>
        <a:xfrm>
          <a:off x="3011471" y="1491532"/>
          <a:ext cx="1030687" cy="515343"/>
        </a:xfrm>
        <a:prstGeom prst="rect">
          <a:avLst/>
        </a:prstGeom>
        <a:solidFill>
          <a:schemeClr val="accent3">
            <a:lumMod val="20000"/>
            <a:lumOff val="8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3011471" y="1491532"/>
        <a:ext cx="1030687" cy="515343"/>
      </dsp:txXfrm>
    </dsp:sp>
    <dsp:sp modelId="{193E3D87-D49F-4AA9-8238-4B27C5A84AC6}">
      <dsp:nvSpPr>
        <dsp:cNvPr id="0" name=""/>
        <dsp:cNvSpPr/>
      </dsp:nvSpPr>
      <dsp:spPr>
        <a:xfrm>
          <a:off x="4000931"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4000931" y="759744"/>
        <a:ext cx="1030687" cy="515343"/>
      </dsp:txXfrm>
    </dsp:sp>
    <dsp:sp modelId="{E485209F-C575-47D0-AB75-DDC7E2CC9263}">
      <dsp:nvSpPr>
        <dsp:cNvPr id="0" name=""/>
        <dsp:cNvSpPr/>
      </dsp:nvSpPr>
      <dsp:spPr>
        <a:xfrm>
          <a:off x="4258603" y="1491532"/>
          <a:ext cx="1030687" cy="515343"/>
        </a:xfrm>
        <a:prstGeom prst="rect">
          <a:avLst/>
        </a:prstGeom>
        <a:solidFill>
          <a:schemeClr val="accent3">
            <a:lumMod val="20000"/>
            <a:lumOff val="8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p>
      </dsp:txBody>
      <dsp:txXfrm>
        <a:off x="4258603" y="1491532"/>
        <a:ext cx="1030687" cy="515343"/>
      </dsp:txXfrm>
    </dsp:sp>
    <dsp:sp modelId="{AAF4E7F3-7E67-4139-8C6B-B37D0497ACC5}">
      <dsp:nvSpPr>
        <dsp:cNvPr id="0" name=""/>
        <dsp:cNvSpPr/>
      </dsp:nvSpPr>
      <dsp:spPr>
        <a:xfrm>
          <a:off x="5248062"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コラム一覧</a:t>
          </a:r>
        </a:p>
      </dsp:txBody>
      <dsp:txXfrm>
        <a:off x="5248062" y="759744"/>
        <a:ext cx="1030687" cy="515343"/>
      </dsp:txXfrm>
    </dsp:sp>
    <dsp:sp modelId="{03BB23EB-B205-4B11-8067-164F4BC176DF}">
      <dsp:nvSpPr>
        <dsp:cNvPr id="0" name=""/>
        <dsp:cNvSpPr/>
      </dsp:nvSpPr>
      <dsp:spPr>
        <a:xfrm>
          <a:off x="5505734"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p>
      </dsp:txBody>
      <dsp:txXfrm>
        <a:off x="5505734" y="1491532"/>
        <a:ext cx="1030687" cy="515343"/>
      </dsp:txXfrm>
    </dsp:sp>
    <dsp:sp modelId="{52E6A59B-82E5-4AF7-AE12-7F0A5DE4AE06}">
      <dsp:nvSpPr>
        <dsp:cNvPr id="0" name=""/>
        <dsp:cNvSpPr/>
      </dsp:nvSpPr>
      <dsp:spPr>
        <a:xfrm>
          <a:off x="6495194"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6495194" y="759744"/>
        <a:ext cx="1030687" cy="515343"/>
      </dsp:txXfrm>
    </dsp:sp>
    <dsp:sp modelId="{273A23B7-9B53-420A-9EB8-5492FDA1ABE2}">
      <dsp:nvSpPr>
        <dsp:cNvPr id="0" name=""/>
        <dsp:cNvSpPr/>
      </dsp:nvSpPr>
      <dsp:spPr>
        <a:xfrm>
          <a:off x="6752866"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6752866" y="1491532"/>
        <a:ext cx="1030687" cy="515343"/>
      </dsp:txXfrm>
    </dsp:sp>
    <dsp:sp modelId="{549F80EF-C1E1-44EF-9868-13079750C509}">
      <dsp:nvSpPr>
        <dsp:cNvPr id="0" name=""/>
        <dsp:cNvSpPr/>
      </dsp:nvSpPr>
      <dsp:spPr>
        <a:xfrm>
          <a:off x="7999997"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出場選手団</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7999997" y="759744"/>
        <a:ext cx="1030687" cy="515343"/>
      </dsp:txXfrm>
    </dsp:sp>
    <dsp:sp modelId="{5EC397FE-E85F-46E4-A43C-167024D84D21}">
      <dsp:nvSpPr>
        <dsp:cNvPr id="0" name=""/>
        <dsp:cNvSpPr/>
      </dsp:nvSpPr>
      <dsp:spPr>
        <a:xfrm>
          <a:off x="7999997"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7999997" y="1491532"/>
        <a:ext cx="1030687" cy="515343"/>
      </dsp:txXfrm>
    </dsp:sp>
    <dsp:sp modelId="{9A52AF0A-2416-4362-96CB-9CF4746DA901}">
      <dsp:nvSpPr>
        <dsp:cNvPr id="0" name=""/>
        <dsp:cNvSpPr/>
      </dsp:nvSpPr>
      <dsp:spPr>
        <a:xfrm>
          <a:off x="8257669" y="2223320"/>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選手詳細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8257669" y="2223320"/>
        <a:ext cx="1030687" cy="515343"/>
      </dsp:txXfrm>
    </dsp:sp>
    <dsp:sp modelId="{0072D3BD-DB92-43B2-973C-EEC562B0A220}">
      <dsp:nvSpPr>
        <dsp:cNvPr id="0" name=""/>
        <dsp:cNvSpPr/>
      </dsp:nvSpPr>
      <dsp:spPr>
        <a:xfrm>
          <a:off x="9247129"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247129" y="759744"/>
        <a:ext cx="1030687" cy="515343"/>
      </dsp:txXfrm>
    </dsp:sp>
    <dsp:sp modelId="{6B41751A-44CB-404C-859C-EDBF457150D0}">
      <dsp:nvSpPr>
        <dsp:cNvPr id="0" name=""/>
        <dsp:cNvSpPr/>
      </dsp:nvSpPr>
      <dsp:spPr>
        <a:xfrm>
          <a:off x="9504801"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504801" y="1491532"/>
        <a:ext cx="1030687" cy="515343"/>
      </dsp:txXfrm>
    </dsp:sp>
    <dsp:sp modelId="{CB80C4AF-F30B-4F84-8E48-4B2DD23278A2}">
      <dsp:nvSpPr>
        <dsp:cNvPr id="0" name=""/>
        <dsp:cNvSpPr/>
      </dsp:nvSpPr>
      <dsp:spPr>
        <a:xfrm>
          <a:off x="10494261"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トレンド</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0494261" y="759744"/>
        <a:ext cx="1030687" cy="5153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87D40E-8150-4D15-8CD3-93BE96D9363D}">
      <dsp:nvSpPr>
        <dsp:cNvPr id="0" name=""/>
        <dsp:cNvSpPr/>
      </dsp:nvSpPr>
      <dsp:spPr>
        <a:xfrm>
          <a:off x="5763406" y="523623"/>
          <a:ext cx="5246198" cy="236120"/>
        </a:xfrm>
        <a:custGeom>
          <a:avLst/>
          <a:gdLst/>
          <a:ahLst/>
          <a:cxnLst/>
          <a:rect l="0" t="0" r="0" b="0"/>
          <a:pathLst>
            <a:path>
              <a:moveTo>
                <a:pt x="0" y="0"/>
              </a:moveTo>
              <a:lnTo>
                <a:pt x="0" y="127897"/>
              </a:lnTo>
              <a:lnTo>
                <a:pt x="5246198" y="127897"/>
              </a:lnTo>
              <a:lnTo>
                <a:pt x="5246198"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9A5E318-12DF-47E2-8B39-0A1A10D33D78}">
      <dsp:nvSpPr>
        <dsp:cNvPr id="0" name=""/>
        <dsp:cNvSpPr/>
      </dsp:nvSpPr>
      <dsp:spPr>
        <a:xfrm>
          <a:off x="9350198"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B0EA0C-909B-4A7E-99E6-6213ADEBBEDB}">
      <dsp:nvSpPr>
        <dsp:cNvPr id="0" name=""/>
        <dsp:cNvSpPr/>
      </dsp:nvSpPr>
      <dsp:spPr>
        <a:xfrm>
          <a:off x="5763406" y="523623"/>
          <a:ext cx="3999066" cy="236120"/>
        </a:xfrm>
        <a:custGeom>
          <a:avLst/>
          <a:gdLst/>
          <a:ahLst/>
          <a:cxnLst/>
          <a:rect l="0" t="0" r="0" b="0"/>
          <a:pathLst>
            <a:path>
              <a:moveTo>
                <a:pt x="0" y="0"/>
              </a:moveTo>
              <a:lnTo>
                <a:pt x="0" y="127897"/>
              </a:lnTo>
              <a:lnTo>
                <a:pt x="3999066" y="127897"/>
              </a:lnTo>
              <a:lnTo>
                <a:pt x="3999066"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470FDC-8ACF-46B5-9808-B2CB7354B560}">
      <dsp:nvSpPr>
        <dsp:cNvPr id="0" name=""/>
        <dsp:cNvSpPr/>
      </dsp:nvSpPr>
      <dsp:spPr>
        <a:xfrm>
          <a:off x="8103066" y="2006875"/>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C7D213-3D3A-46F1-8724-3FA0709EE914}">
      <dsp:nvSpPr>
        <dsp:cNvPr id="0" name=""/>
        <dsp:cNvSpPr/>
      </dsp:nvSpPr>
      <dsp:spPr>
        <a:xfrm>
          <a:off x="8469621" y="1275087"/>
          <a:ext cx="91440" cy="216444"/>
        </a:xfrm>
        <a:custGeom>
          <a:avLst/>
          <a:gdLst/>
          <a:ahLst/>
          <a:cxnLst/>
          <a:rect l="0" t="0" r="0" b="0"/>
          <a:pathLst>
            <a:path>
              <a:moveTo>
                <a:pt x="45720" y="0"/>
              </a:moveTo>
              <a:lnTo>
                <a:pt x="45720" y="2164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CCE284-D58C-4AD4-97B1-C226DB2433A5}">
      <dsp:nvSpPr>
        <dsp:cNvPr id="0" name=""/>
        <dsp:cNvSpPr/>
      </dsp:nvSpPr>
      <dsp:spPr>
        <a:xfrm>
          <a:off x="5763406" y="523623"/>
          <a:ext cx="2751935" cy="236120"/>
        </a:xfrm>
        <a:custGeom>
          <a:avLst/>
          <a:gdLst/>
          <a:ahLst/>
          <a:cxnLst/>
          <a:rect l="0" t="0" r="0" b="0"/>
          <a:pathLst>
            <a:path>
              <a:moveTo>
                <a:pt x="0" y="0"/>
              </a:moveTo>
              <a:lnTo>
                <a:pt x="0" y="127897"/>
              </a:lnTo>
              <a:lnTo>
                <a:pt x="2751935" y="127897"/>
              </a:lnTo>
              <a:lnTo>
                <a:pt x="2751935"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C2EBE26-91BA-4E3A-A103-109129390AAD}">
      <dsp:nvSpPr>
        <dsp:cNvPr id="0" name=""/>
        <dsp:cNvSpPr/>
      </dsp:nvSpPr>
      <dsp:spPr>
        <a:xfrm>
          <a:off x="6598263"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4B5D2C-2A9E-4C7A-89D7-CA8C89C18559}">
      <dsp:nvSpPr>
        <dsp:cNvPr id="0" name=""/>
        <dsp:cNvSpPr/>
      </dsp:nvSpPr>
      <dsp:spPr>
        <a:xfrm>
          <a:off x="5763406" y="523623"/>
          <a:ext cx="1247131" cy="236120"/>
        </a:xfrm>
        <a:custGeom>
          <a:avLst/>
          <a:gdLst/>
          <a:ahLst/>
          <a:cxnLst/>
          <a:rect l="0" t="0" r="0" b="0"/>
          <a:pathLst>
            <a:path>
              <a:moveTo>
                <a:pt x="0" y="0"/>
              </a:moveTo>
              <a:lnTo>
                <a:pt x="0" y="127897"/>
              </a:lnTo>
              <a:lnTo>
                <a:pt x="1247131" y="127897"/>
              </a:lnTo>
              <a:lnTo>
                <a:pt x="1247131"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ABA4A7-F279-483E-A08F-436B56E59879}">
      <dsp:nvSpPr>
        <dsp:cNvPr id="0" name=""/>
        <dsp:cNvSpPr/>
      </dsp:nvSpPr>
      <dsp:spPr>
        <a:xfrm>
          <a:off x="5351131"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9A55BD-0071-4C82-99C4-63A6396977F9}">
      <dsp:nvSpPr>
        <dsp:cNvPr id="0" name=""/>
        <dsp:cNvSpPr/>
      </dsp:nvSpPr>
      <dsp:spPr>
        <a:xfrm>
          <a:off x="5717686" y="523623"/>
          <a:ext cx="91440" cy="236120"/>
        </a:xfrm>
        <a:custGeom>
          <a:avLst/>
          <a:gdLst/>
          <a:ahLst/>
          <a:cxnLst/>
          <a:rect l="0" t="0" r="0" b="0"/>
          <a:pathLst>
            <a:path>
              <a:moveTo>
                <a:pt x="45720" y="0"/>
              </a:moveTo>
              <a:lnTo>
                <a:pt x="4572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064AE0-5383-41AF-9A2A-81E5146E0C5C}">
      <dsp:nvSpPr>
        <dsp:cNvPr id="0" name=""/>
        <dsp:cNvSpPr/>
      </dsp:nvSpPr>
      <dsp:spPr>
        <a:xfrm>
          <a:off x="4103999"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D6B9D9-828C-4D68-BF48-2ABD33F62561}">
      <dsp:nvSpPr>
        <dsp:cNvPr id="0" name=""/>
        <dsp:cNvSpPr/>
      </dsp:nvSpPr>
      <dsp:spPr>
        <a:xfrm>
          <a:off x="4516274" y="523623"/>
          <a:ext cx="1247131" cy="236120"/>
        </a:xfrm>
        <a:custGeom>
          <a:avLst/>
          <a:gdLst/>
          <a:ahLst/>
          <a:cxnLst/>
          <a:rect l="0" t="0" r="0" b="0"/>
          <a:pathLst>
            <a:path>
              <a:moveTo>
                <a:pt x="1247131" y="0"/>
              </a:moveTo>
              <a:lnTo>
                <a:pt x="1247131"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06E4A4-F409-4BE9-9798-FF801DD6D17E}">
      <dsp:nvSpPr>
        <dsp:cNvPr id="0" name=""/>
        <dsp:cNvSpPr/>
      </dsp:nvSpPr>
      <dsp:spPr>
        <a:xfrm>
          <a:off x="2856868"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1532A3-C87F-450C-8F44-90A53D8B2E6A}">
      <dsp:nvSpPr>
        <dsp:cNvPr id="0" name=""/>
        <dsp:cNvSpPr/>
      </dsp:nvSpPr>
      <dsp:spPr>
        <a:xfrm>
          <a:off x="3269143" y="523623"/>
          <a:ext cx="2494263" cy="236120"/>
        </a:xfrm>
        <a:custGeom>
          <a:avLst/>
          <a:gdLst/>
          <a:ahLst/>
          <a:cxnLst/>
          <a:rect l="0" t="0" r="0" b="0"/>
          <a:pathLst>
            <a:path>
              <a:moveTo>
                <a:pt x="2494263" y="0"/>
              </a:moveTo>
              <a:lnTo>
                <a:pt x="2494263"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327F1F-F7F1-4D76-8256-761F7A9B954B}">
      <dsp:nvSpPr>
        <dsp:cNvPr id="0" name=""/>
        <dsp:cNvSpPr/>
      </dsp:nvSpPr>
      <dsp:spPr>
        <a:xfrm>
          <a:off x="1609736" y="2006875"/>
          <a:ext cx="154603" cy="1937692"/>
        </a:xfrm>
        <a:custGeom>
          <a:avLst/>
          <a:gdLst/>
          <a:ahLst/>
          <a:cxnLst/>
          <a:rect l="0" t="0" r="0" b="0"/>
          <a:pathLst>
            <a:path>
              <a:moveTo>
                <a:pt x="0" y="0"/>
              </a:moveTo>
              <a:lnTo>
                <a:pt x="0" y="1937692"/>
              </a:lnTo>
              <a:lnTo>
                <a:pt x="154603" y="193769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9302951-BED6-4E6B-A73D-236C9DCFFE1F}">
      <dsp:nvSpPr>
        <dsp:cNvPr id="0" name=""/>
        <dsp:cNvSpPr/>
      </dsp:nvSpPr>
      <dsp:spPr>
        <a:xfrm>
          <a:off x="1609736" y="2006875"/>
          <a:ext cx="154603" cy="1205904"/>
        </a:xfrm>
        <a:custGeom>
          <a:avLst/>
          <a:gdLst/>
          <a:ahLst/>
          <a:cxnLst/>
          <a:rect l="0" t="0" r="0" b="0"/>
          <a:pathLst>
            <a:path>
              <a:moveTo>
                <a:pt x="0" y="0"/>
              </a:moveTo>
              <a:lnTo>
                <a:pt x="0" y="1205904"/>
              </a:lnTo>
              <a:lnTo>
                <a:pt x="154603" y="12059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4AF5343-EB29-48F1-B8EA-D2BD81416123}">
      <dsp:nvSpPr>
        <dsp:cNvPr id="0" name=""/>
        <dsp:cNvSpPr/>
      </dsp:nvSpPr>
      <dsp:spPr>
        <a:xfrm>
          <a:off x="1609736" y="2006875"/>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B02FA34-FC1B-43CB-9509-486B05AB1A45}">
      <dsp:nvSpPr>
        <dsp:cNvPr id="0" name=""/>
        <dsp:cNvSpPr/>
      </dsp:nvSpPr>
      <dsp:spPr>
        <a:xfrm>
          <a:off x="1976291" y="1275087"/>
          <a:ext cx="91440" cy="216444"/>
        </a:xfrm>
        <a:custGeom>
          <a:avLst/>
          <a:gdLst/>
          <a:ahLst/>
          <a:cxnLst/>
          <a:rect l="0" t="0" r="0" b="0"/>
          <a:pathLst>
            <a:path>
              <a:moveTo>
                <a:pt x="45720" y="0"/>
              </a:moveTo>
              <a:lnTo>
                <a:pt x="45720" y="21644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ED1010-4E7F-43BA-8B76-BDE64ADDBA7C}">
      <dsp:nvSpPr>
        <dsp:cNvPr id="0" name=""/>
        <dsp:cNvSpPr/>
      </dsp:nvSpPr>
      <dsp:spPr>
        <a:xfrm>
          <a:off x="2022011" y="523623"/>
          <a:ext cx="3741394" cy="236120"/>
        </a:xfrm>
        <a:custGeom>
          <a:avLst/>
          <a:gdLst/>
          <a:ahLst/>
          <a:cxnLst/>
          <a:rect l="0" t="0" r="0" b="0"/>
          <a:pathLst>
            <a:path>
              <a:moveTo>
                <a:pt x="3741394" y="0"/>
              </a:moveTo>
              <a:lnTo>
                <a:pt x="3741394"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A61785-0CAA-46D1-BA35-26181FAA8136}">
      <dsp:nvSpPr>
        <dsp:cNvPr id="0" name=""/>
        <dsp:cNvSpPr/>
      </dsp:nvSpPr>
      <dsp:spPr>
        <a:xfrm>
          <a:off x="104933" y="1275087"/>
          <a:ext cx="154603" cy="474116"/>
        </a:xfrm>
        <a:custGeom>
          <a:avLst/>
          <a:gdLst/>
          <a:ahLst/>
          <a:cxnLst/>
          <a:rect l="0" t="0" r="0" b="0"/>
          <a:pathLst>
            <a:path>
              <a:moveTo>
                <a:pt x="0" y="0"/>
              </a:moveTo>
              <a:lnTo>
                <a:pt x="0" y="474116"/>
              </a:lnTo>
              <a:lnTo>
                <a:pt x="154603" y="47411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07758C-7B25-4955-8C04-4835FF275852}">
      <dsp:nvSpPr>
        <dsp:cNvPr id="0" name=""/>
        <dsp:cNvSpPr/>
      </dsp:nvSpPr>
      <dsp:spPr>
        <a:xfrm>
          <a:off x="517208" y="523623"/>
          <a:ext cx="5246198" cy="236120"/>
        </a:xfrm>
        <a:custGeom>
          <a:avLst/>
          <a:gdLst/>
          <a:ahLst/>
          <a:cxnLst/>
          <a:rect l="0" t="0" r="0" b="0"/>
          <a:pathLst>
            <a:path>
              <a:moveTo>
                <a:pt x="5246198" y="0"/>
              </a:moveTo>
              <a:lnTo>
                <a:pt x="5246198" y="127897"/>
              </a:lnTo>
              <a:lnTo>
                <a:pt x="0" y="127897"/>
              </a:lnTo>
              <a:lnTo>
                <a:pt x="0" y="23612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4150468" y="160698"/>
          <a:ext cx="3225876" cy="362925"/>
        </a:xfrm>
        <a:prstGeom prst="rect">
          <a:avLst/>
        </a:prstGeom>
        <a:solidFill>
          <a:schemeClr val="accent6">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特集トップ</a:t>
          </a:r>
        </a:p>
      </dsp:txBody>
      <dsp:txXfrm>
        <a:off x="4150468" y="160698"/>
        <a:ext cx="3225876" cy="362925"/>
      </dsp:txXfrm>
    </dsp:sp>
    <dsp:sp modelId="{706A9B6E-1E56-4D50-8106-BE6B2A98F849}">
      <dsp:nvSpPr>
        <dsp:cNvPr id="0" name=""/>
        <dsp:cNvSpPr/>
      </dsp:nvSpPr>
      <dsp:spPr>
        <a:xfrm>
          <a:off x="1864"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日程・結果</a:t>
          </a:r>
        </a:p>
      </dsp:txBody>
      <dsp:txXfrm>
        <a:off x="1864" y="759744"/>
        <a:ext cx="1030687" cy="515343"/>
      </dsp:txXfrm>
    </dsp:sp>
    <dsp:sp modelId="{82BEBC64-F78F-4F6E-B04D-739EF15C155A}">
      <dsp:nvSpPr>
        <dsp:cNvPr id="0" name=""/>
        <dsp:cNvSpPr/>
      </dsp:nvSpPr>
      <dsp:spPr>
        <a:xfrm>
          <a:off x="259536"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日別</a:t>
          </a:r>
          <a:endParaRPr kumimoji="1" lang="en-US" altLang="ja-JP" sz="1100" kern="1200" dirty="0">
            <a:latin typeface="メイリオ" panose="020B0604030504040204" pitchFamily="50" charset="-128"/>
            <a:ea typeface="メイリオ" panose="020B0604030504040204" pitchFamily="50" charset="-128"/>
            <a:cs typeface="+mn-cs"/>
          </a:endParaRPr>
        </a:p>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タイムライン</a:t>
          </a:r>
        </a:p>
      </dsp:txBody>
      <dsp:txXfrm>
        <a:off x="259536" y="1491532"/>
        <a:ext cx="1030687" cy="515343"/>
      </dsp:txXfrm>
    </dsp:sp>
    <dsp:sp modelId="{141E516A-F5E7-4201-87BD-A514574E329F}">
      <dsp:nvSpPr>
        <dsp:cNvPr id="0" name=""/>
        <dsp:cNvSpPr/>
      </dsp:nvSpPr>
      <dsp:spPr>
        <a:xfrm>
          <a:off x="1506667"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506667" y="759744"/>
        <a:ext cx="1030687" cy="515343"/>
      </dsp:txXfrm>
    </dsp:sp>
    <dsp:sp modelId="{179A3F36-5A09-4765-AD0B-B2630918513A}">
      <dsp:nvSpPr>
        <dsp:cNvPr id="0" name=""/>
        <dsp:cNvSpPr/>
      </dsp:nvSpPr>
      <dsp:spPr>
        <a:xfrm>
          <a:off x="1506667"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競技トップ</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506667" y="1491532"/>
        <a:ext cx="1030687" cy="515343"/>
      </dsp:txXfrm>
    </dsp:sp>
    <dsp:sp modelId="{C46E4AC2-00BC-42F9-823C-97B080E55016}">
      <dsp:nvSpPr>
        <dsp:cNvPr id="0" name=""/>
        <dsp:cNvSpPr/>
      </dsp:nvSpPr>
      <dsp:spPr>
        <a:xfrm>
          <a:off x="1764339" y="2223320"/>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競技・種目結果</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2223320"/>
        <a:ext cx="1030687" cy="515343"/>
      </dsp:txXfrm>
    </dsp:sp>
    <dsp:sp modelId="{CE477214-351A-4B3A-A61D-D3D4A576D628}">
      <dsp:nvSpPr>
        <dsp:cNvPr id="0" name=""/>
        <dsp:cNvSpPr/>
      </dsp:nvSpPr>
      <dsp:spPr>
        <a:xfrm>
          <a:off x="1764339" y="2955108"/>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種目</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2955108"/>
        <a:ext cx="1030687" cy="515343"/>
      </dsp:txXfrm>
    </dsp:sp>
    <dsp:sp modelId="{844903F0-5071-4344-BCD3-0414AF3C0385}">
      <dsp:nvSpPr>
        <dsp:cNvPr id="0" name=""/>
        <dsp:cNvSpPr/>
      </dsp:nvSpPr>
      <dsp:spPr>
        <a:xfrm>
          <a:off x="1764339" y="3686896"/>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競技紹介</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764339" y="3686896"/>
        <a:ext cx="1030687" cy="515343"/>
      </dsp:txXfrm>
    </dsp:sp>
    <dsp:sp modelId="{E0BDBF55-0533-459E-81C6-72FFBB7CF268}">
      <dsp:nvSpPr>
        <dsp:cNvPr id="0" name=""/>
        <dsp:cNvSpPr/>
      </dsp:nvSpPr>
      <dsp:spPr>
        <a:xfrm>
          <a:off x="2753799"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2753799" y="759744"/>
        <a:ext cx="1030687" cy="515343"/>
      </dsp:txXfrm>
    </dsp:sp>
    <dsp:sp modelId="{56C44533-7393-4729-BCF2-DC3E17D3FB5B}">
      <dsp:nvSpPr>
        <dsp:cNvPr id="0" name=""/>
        <dsp:cNvSpPr/>
      </dsp:nvSpPr>
      <dsp:spPr>
        <a:xfrm>
          <a:off x="3011471" y="1491532"/>
          <a:ext cx="1030687" cy="515343"/>
        </a:xfrm>
        <a:prstGeom prst="rect">
          <a:avLst/>
        </a:prstGeom>
        <a:solidFill>
          <a:schemeClr val="accent3">
            <a:lumMod val="20000"/>
            <a:lumOff val="8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動画詳細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3011471" y="1491532"/>
        <a:ext cx="1030687" cy="515343"/>
      </dsp:txXfrm>
    </dsp:sp>
    <dsp:sp modelId="{193E3D87-D49F-4AA9-8238-4B27C5A84AC6}">
      <dsp:nvSpPr>
        <dsp:cNvPr id="0" name=""/>
        <dsp:cNvSpPr/>
      </dsp:nvSpPr>
      <dsp:spPr>
        <a:xfrm>
          <a:off x="4000931"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4000931" y="759744"/>
        <a:ext cx="1030687" cy="515343"/>
      </dsp:txXfrm>
    </dsp:sp>
    <dsp:sp modelId="{E485209F-C575-47D0-AB75-DDC7E2CC9263}">
      <dsp:nvSpPr>
        <dsp:cNvPr id="0" name=""/>
        <dsp:cNvSpPr/>
      </dsp:nvSpPr>
      <dsp:spPr>
        <a:xfrm>
          <a:off x="4258603" y="1491532"/>
          <a:ext cx="1030687" cy="515343"/>
        </a:xfrm>
        <a:prstGeom prst="rect">
          <a:avLst/>
        </a:prstGeom>
        <a:solidFill>
          <a:schemeClr val="accent3">
            <a:lumMod val="20000"/>
            <a:lumOff val="8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ニュース詳細</a:t>
          </a:r>
        </a:p>
      </dsp:txBody>
      <dsp:txXfrm>
        <a:off x="4258603" y="1491532"/>
        <a:ext cx="1030687" cy="515343"/>
      </dsp:txXfrm>
    </dsp:sp>
    <dsp:sp modelId="{AAF4E7F3-7E67-4139-8C6B-B37D0497ACC5}">
      <dsp:nvSpPr>
        <dsp:cNvPr id="0" name=""/>
        <dsp:cNvSpPr/>
      </dsp:nvSpPr>
      <dsp:spPr>
        <a:xfrm>
          <a:off x="5248062"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コラム一覧</a:t>
          </a:r>
        </a:p>
      </dsp:txBody>
      <dsp:txXfrm>
        <a:off x="5248062" y="759744"/>
        <a:ext cx="1030687" cy="515343"/>
      </dsp:txXfrm>
    </dsp:sp>
    <dsp:sp modelId="{03BB23EB-B205-4B11-8067-164F4BC176DF}">
      <dsp:nvSpPr>
        <dsp:cNvPr id="0" name=""/>
        <dsp:cNvSpPr/>
      </dsp:nvSpPr>
      <dsp:spPr>
        <a:xfrm>
          <a:off x="5505734"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コラム詳細</a:t>
          </a:r>
        </a:p>
      </dsp:txBody>
      <dsp:txXfrm>
        <a:off x="5505734" y="1491532"/>
        <a:ext cx="1030687" cy="515343"/>
      </dsp:txXfrm>
    </dsp:sp>
    <dsp:sp modelId="{52E6A59B-82E5-4AF7-AE12-7F0A5DE4AE06}">
      <dsp:nvSpPr>
        <dsp:cNvPr id="0" name=""/>
        <dsp:cNvSpPr/>
      </dsp:nvSpPr>
      <dsp:spPr>
        <a:xfrm>
          <a:off x="6495194"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公式情報一覧</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6495194" y="759744"/>
        <a:ext cx="1030687" cy="515343"/>
      </dsp:txXfrm>
    </dsp:sp>
    <dsp:sp modelId="{273A23B7-9B53-420A-9EB8-5492FDA1ABE2}">
      <dsp:nvSpPr>
        <dsp:cNvPr id="0" name=""/>
        <dsp:cNvSpPr/>
      </dsp:nvSpPr>
      <dsp:spPr>
        <a:xfrm>
          <a:off x="6752866"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公式情報詳細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6752866" y="1491532"/>
        <a:ext cx="1030687" cy="515343"/>
      </dsp:txXfrm>
    </dsp:sp>
    <dsp:sp modelId="{549F80EF-C1E1-44EF-9868-13079750C509}">
      <dsp:nvSpPr>
        <dsp:cNvPr id="0" name=""/>
        <dsp:cNvSpPr/>
      </dsp:nvSpPr>
      <dsp:spPr>
        <a:xfrm>
          <a:off x="7999997"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出場選手団</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7999997" y="759744"/>
        <a:ext cx="1030687" cy="515343"/>
      </dsp:txXfrm>
    </dsp:sp>
    <dsp:sp modelId="{5EC397FE-E85F-46E4-A43C-167024D84D21}">
      <dsp:nvSpPr>
        <dsp:cNvPr id="0" name=""/>
        <dsp:cNvSpPr/>
      </dsp:nvSpPr>
      <dsp:spPr>
        <a:xfrm>
          <a:off x="7999997"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出場選手</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7999997" y="1491532"/>
        <a:ext cx="1030687" cy="515343"/>
      </dsp:txXfrm>
    </dsp:sp>
    <dsp:sp modelId="{9A52AF0A-2416-4362-96CB-9CF4746DA901}">
      <dsp:nvSpPr>
        <dsp:cNvPr id="0" name=""/>
        <dsp:cNvSpPr/>
      </dsp:nvSpPr>
      <dsp:spPr>
        <a:xfrm>
          <a:off x="8257669" y="2223320"/>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選手詳細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8257669" y="2223320"/>
        <a:ext cx="1030687" cy="515343"/>
      </dsp:txXfrm>
    </dsp:sp>
    <dsp:sp modelId="{0072D3BD-DB92-43B2-973C-EEC562B0A220}">
      <dsp:nvSpPr>
        <dsp:cNvPr id="0" name=""/>
        <dsp:cNvSpPr/>
      </dsp:nvSpPr>
      <dsp:spPr>
        <a:xfrm>
          <a:off x="9247129"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247129" y="759744"/>
        <a:ext cx="1030687" cy="515343"/>
      </dsp:txXfrm>
    </dsp:sp>
    <dsp:sp modelId="{6B41751A-44CB-404C-859C-EDBF457150D0}">
      <dsp:nvSpPr>
        <dsp:cNvPr id="0" name=""/>
        <dsp:cNvSpPr/>
      </dsp:nvSpPr>
      <dsp:spPr>
        <a:xfrm>
          <a:off x="9504801" y="1491532"/>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メダル詳細</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9504801" y="1491532"/>
        <a:ext cx="1030687" cy="515343"/>
      </dsp:txXfrm>
    </dsp:sp>
    <dsp:sp modelId="{CB80C4AF-F30B-4F84-8E48-4B2DD23278A2}">
      <dsp:nvSpPr>
        <dsp:cNvPr id="0" name=""/>
        <dsp:cNvSpPr/>
      </dsp:nvSpPr>
      <dsp:spPr>
        <a:xfrm>
          <a:off x="10494261" y="759744"/>
          <a:ext cx="1030687" cy="515343"/>
        </a:xfrm>
        <a:prstGeom prst="rect">
          <a:avLst/>
        </a:prstGeom>
        <a:solidFill>
          <a:schemeClr val="accent5">
            <a:alpha val="1000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latin typeface="メイリオ" panose="020B0604030504040204" pitchFamily="50" charset="-128"/>
              <a:ea typeface="メイリオ" panose="020B0604030504040204" pitchFamily="50" charset="-128"/>
              <a:cs typeface="+mn-cs"/>
            </a:rPr>
            <a:t>トレンド</a:t>
          </a:r>
          <a:endParaRPr kumimoji="1" lang="en-US" altLang="ja-JP" sz="1100" kern="1200" dirty="0">
            <a:latin typeface="メイリオ" panose="020B0604030504040204" pitchFamily="50" charset="-128"/>
            <a:ea typeface="メイリオ" panose="020B0604030504040204" pitchFamily="50" charset="-128"/>
            <a:cs typeface="+mn-cs"/>
          </a:endParaRPr>
        </a:p>
      </dsp:txBody>
      <dsp:txXfrm>
        <a:off x="10494261" y="759744"/>
        <a:ext cx="1030687" cy="515343"/>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0.69687</cdr:x>
      <cdr:y>0.40004</cdr:y>
    </cdr:from>
    <cdr:to>
      <cdr:x>0.89443</cdr:x>
      <cdr:y>0.50608</cdr:y>
    </cdr:to>
    <cdr:sp macro="" textlink="">
      <cdr:nvSpPr>
        <cdr:cNvPr id="2"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826158" y="928831"/>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3</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0.68384</cdr:x>
      <cdr:y>0.4658</cdr:y>
    </cdr:from>
    <cdr:to>
      <cdr:x>0.88139</cdr:x>
      <cdr:y>0.57847</cdr:y>
    </cdr:to>
    <cdr:sp macro="" textlink="">
      <cdr:nvSpPr>
        <cdr:cNvPr id="3"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791990" y="1081518"/>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14</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0.29207</cdr:x>
      <cdr:y>0.73203</cdr:y>
    </cdr:from>
    <cdr:to>
      <cdr:x>0.48962</cdr:x>
      <cdr:y>0.83807</cdr:y>
    </cdr:to>
    <cdr:sp macro="" textlink="">
      <cdr:nvSpPr>
        <cdr:cNvPr id="4"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765357" y="1699660"/>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5</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0.26303</cdr:x>
      <cdr:y>0.79269</cdr:y>
    </cdr:from>
    <cdr:to>
      <cdr:x>0.46059</cdr:x>
      <cdr:y>0.90536</cdr:y>
    </cdr:to>
    <cdr:sp macro="" textlink="">
      <cdr:nvSpPr>
        <cdr:cNvPr id="5"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689278" y="184050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18</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0.59547</cdr:x>
      <cdr:y>0.693</cdr:y>
    </cdr:from>
    <cdr:to>
      <cdr:x>0.79302</cdr:x>
      <cdr:y>0.79905</cdr:y>
    </cdr:to>
    <cdr:sp macro="" textlink="">
      <cdr:nvSpPr>
        <cdr:cNvPr id="6"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560428" y="1609049"/>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4</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0.57503</cdr:x>
      <cdr:y>0.75908</cdr:y>
    </cdr:from>
    <cdr:to>
      <cdr:x>0.77259</cdr:x>
      <cdr:y>0.87175</cdr:y>
    </cdr:to>
    <cdr:sp macro="" textlink="">
      <cdr:nvSpPr>
        <cdr:cNvPr id="7"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506869" y="1762474"/>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0.14507</cdr:x>
      <cdr:y>0.25592</cdr:y>
    </cdr:from>
    <cdr:to>
      <cdr:x>0.34262</cdr:x>
      <cdr:y>0.36196</cdr:y>
    </cdr:to>
    <cdr:sp macro="" textlink="">
      <cdr:nvSpPr>
        <cdr:cNvPr id="8"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380143" y="594206"/>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6</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0.12831</cdr:x>
      <cdr:y>0.34255</cdr:y>
    </cdr:from>
    <cdr:to>
      <cdr:x>0.32586</cdr:x>
      <cdr:y>0.45523</cdr:y>
    </cdr:to>
    <cdr:sp macro="" textlink="">
      <cdr:nvSpPr>
        <cdr:cNvPr id="9"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336229" y="79535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33</a:t>
          </a:r>
          <a:r>
            <a:rPr kumimoji="1" lang="en-US" altLang="ja-JP" sz="1100" dirty="0">
              <a:solidFill>
                <a:schemeClr val="bg1"/>
              </a:solidFill>
            </a:rPr>
            <a:t>%</a:t>
          </a:r>
          <a:endParaRPr kumimoji="1" lang="ja-JP" altLang="en-US" sz="105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0.36014</cdr:x>
      <cdr:y>0.23623</cdr:y>
    </cdr:from>
    <cdr:to>
      <cdr:x>0.77159</cdr:x>
      <cdr:y>0.73265</cdr:y>
    </cdr:to>
    <cdr:sp macro="" textlink="">
      <cdr:nvSpPr>
        <cdr:cNvPr id="4" name="円/楕円 3">
          <a:extLst xmlns:a="http://schemas.openxmlformats.org/drawingml/2006/main">
            <a:ext uri="{FF2B5EF4-FFF2-40B4-BE49-F238E27FC236}">
              <a16:creationId xmlns:a16="http://schemas.microsoft.com/office/drawing/2014/main" id="{A24384F6-F3BF-4E94-94C0-BBC3DF00D322}"/>
            </a:ext>
          </a:extLst>
        </cdr:cNvPr>
        <cdr:cNvSpPr/>
      </cdr:nvSpPr>
      <cdr:spPr>
        <a:xfrm xmlns:a="http://schemas.openxmlformats.org/drawingml/2006/main">
          <a:off x="891112" y="505287"/>
          <a:ext cx="1018051" cy="1061804"/>
        </a:xfrm>
        <a:prstGeom xmlns:a="http://schemas.openxmlformats.org/drawingml/2006/main" prst="ellipse">
          <a:avLst/>
        </a:prstGeom>
        <a:solidFill xmlns:a="http://schemas.openxmlformats.org/drawingml/2006/main">
          <a:schemeClr val="bg1"/>
        </a:solidFill>
        <a:ln xmlns:a="http://schemas.openxmlformats.org/drawingml/2006/main" w="2540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dirty="0">
            <a:solidFill>
              <a:schemeClr val="tx1"/>
            </a:solidFill>
          </a:endParaRPr>
        </a:p>
      </cdr:txBody>
    </cdr:sp>
  </cdr:relSizeAnchor>
</c:userShape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8T16:06:18.985"/>
    </inkml:context>
    <inkml:brush xml:id="br0">
      <inkml:brushProperty name="width" value="0.1" units="cm"/>
      <inkml:brushProperty name="height" value="0.1" units="cm"/>
      <inkml:brushProperty name="color" value="#C2C9CC"/>
      <inkml:brushProperty name="ignorePressure" value="1"/>
    </inkml:brush>
  </inkml:definitions>
  <inkml:trace contextRef="#ctx0" brushRef="#br0">0 1,'5344'0,"8769"0,-9003 0,-5081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8T16:07:05.468"/>
    </inkml:context>
    <inkml:brush xml:id="br0">
      <inkml:brushProperty name="width" value="0.1" units="cm"/>
      <inkml:brushProperty name="height" value="0.1" units="cm"/>
      <inkml:brushProperty name="color" value="#C2C9CC"/>
      <inkml:brushProperty name="ignorePressure" value="1"/>
    </inkml:brush>
  </inkml:definitions>
  <inkml:trace contextRef="#ctx0" brushRef="#br0">1 1,'8929'0,"-7203"0,5808 0,-4250 0,-3262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2-28T16:07:17.455"/>
    </inkml:context>
    <inkml:brush xml:id="br0">
      <inkml:brushProperty name="width" value="0.1" units="cm"/>
      <inkml:brushProperty name="height" value="0.1" units="cm"/>
      <inkml:brushProperty name="color" value="#C2C9CC"/>
      <inkml:brushProperty name="ignorePressure" value="1"/>
    </inkml:brush>
  </inkml:definitions>
  <inkml:trace contextRef="#ctx0" brushRef="#br0">1 1,'3048'0,"10967"0,-5781 0,-8210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2024/5/15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20093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90243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876614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96368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99766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001314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70434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635720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39525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737694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990496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817401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2574005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659029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543082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48</a:t>
            </a:fld>
            <a:endParaRPr kumimoji="1" lang="ja-JP" altLang="en-US"/>
          </a:p>
        </p:txBody>
      </p:sp>
    </p:spTree>
    <p:extLst>
      <p:ext uri="{BB962C8B-B14F-4D97-AF65-F5344CB8AC3E}">
        <p14:creationId xmlns:p14="http://schemas.microsoft.com/office/powerpoint/2010/main" val="369194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2054452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1506337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690566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926414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84272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5063892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412229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42788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2819163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682061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2854775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641287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6083" y="6227119"/>
            <a:ext cx="1294585"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2023/2/16</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3164212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731113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34042626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28797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591155" y="5931299"/>
            <a:ext cx="1160574" cy="307777"/>
          </a:xfrm>
          <a:prstGeom prst="rect">
            <a:avLst/>
          </a:prstGeom>
          <a:noFill/>
        </p:spPr>
        <p:txBody>
          <a:bodyPr wrap="none" lIns="0" r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  </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a:br>
            <a:r>
              <a:rPr kumimoji="1" lang="ja-JP" altLang="en-US"/>
              <a:t>タイトルタイトル</a:t>
            </a:r>
          </a:p>
        </p:txBody>
      </p:sp>
    </p:spTree>
    <p:extLst>
      <p:ext uri="{BB962C8B-B14F-4D97-AF65-F5344CB8AC3E}">
        <p14:creationId xmlns:p14="http://schemas.microsoft.com/office/powerpoint/2010/main" val="39951705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a:solidFill>
                  <a:srgbClr val="FFFFFF"/>
                </a:solidFill>
                <a:latin typeface="Meiryo" panose="020B0604030504040204" pitchFamily="34" charset="-128"/>
              </a:rPr>
              <a:t>© Yahoo Japan</a:t>
            </a:r>
            <a:endParaRPr lang="ja-JP" altLang="en-US" sz="800">
              <a:solidFill>
                <a:srgbClr val="FFFFFF"/>
              </a:solidFill>
              <a:latin typeface="Meiryo" panose="020B0604030504040204" pitchFamily="34" charset="-128"/>
            </a:endParaRPr>
          </a:p>
        </p:txBody>
      </p:sp>
    </p:spTree>
    <p:extLst>
      <p:ext uri="{BB962C8B-B14F-4D97-AF65-F5344CB8AC3E}">
        <p14:creationId xmlns:p14="http://schemas.microsoft.com/office/powerpoint/2010/main" val="3670805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a:br>
            <a:r>
              <a:rPr kumimoji="1" lang="ja-JP" altLang="en-US"/>
              <a:t>２行目タイトルタイトル</a:t>
            </a:r>
          </a:p>
        </p:txBody>
      </p:sp>
    </p:spTree>
    <p:extLst>
      <p:ext uri="{BB962C8B-B14F-4D97-AF65-F5344CB8AC3E}">
        <p14:creationId xmlns:p14="http://schemas.microsoft.com/office/powerpoint/2010/main" val="38815235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Tree>
    <p:extLst>
      <p:ext uri="{BB962C8B-B14F-4D97-AF65-F5344CB8AC3E}">
        <p14:creationId xmlns:p14="http://schemas.microsoft.com/office/powerpoint/2010/main" val="26444147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3522441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983016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77090003"/>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69938687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11013011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Yahoo Japan</a:t>
            </a:r>
            <a:endParaRPr kumimoji="1" lang="ja-JP" altLang="en-US" sz="800" b="0" i="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2717838439"/>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0708981"/>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5321477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287857846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accent6"/>
                </a:solidFill>
                <a:latin typeface="Meiryo" panose="020B0604030504040204" pitchFamily="34" charset="-128"/>
                <a:ea typeface="Meiryo" panose="020B0604030504040204" pitchFamily="34" charset="-128"/>
              </a:rPr>
              <a:t>© Yahoo Japan</a:t>
            </a:r>
            <a:endParaRPr kumimoji="1" lang="ja-JP" altLang="en-US" sz="800" b="0" i="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43550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18000141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6_特別スライド_商品スペック_白枠あ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pic>
        <p:nvPicPr>
          <p:cNvPr id="6" name="図プレースホルダー 7" descr="アイコン&#10;&#10;自動的に生成された説明">
            <a:extLst>
              <a:ext uri="{FF2B5EF4-FFF2-40B4-BE49-F238E27FC236}">
                <a16:creationId xmlns:a16="http://schemas.microsoft.com/office/drawing/2014/main" id="{F8157F4E-44AB-E614-68D8-FD7638C1257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103574" y="78666"/>
            <a:ext cx="406799" cy="406799"/>
          </a:xfrm>
          <a:prstGeom prst="rect">
            <a:avLst/>
          </a:prstGeom>
        </p:spPr>
      </p:pic>
      <p:pic>
        <p:nvPicPr>
          <p:cNvPr id="14" name="図 13">
            <a:extLst>
              <a:ext uri="{FF2B5EF4-FFF2-40B4-BE49-F238E27FC236}">
                <a16:creationId xmlns:a16="http://schemas.microsoft.com/office/drawing/2014/main" id="{D83B841D-AA69-9A24-4196-692C23B68278}"/>
              </a:ext>
            </a:extLst>
          </p:cNvPr>
          <p:cNvPicPr>
            <a:picLocks noChangeAspect="1"/>
          </p:cNvPicPr>
          <p:nvPr userDrawn="1"/>
        </p:nvPicPr>
        <p:blipFill>
          <a:blip r:embed="rId3"/>
          <a:stretch>
            <a:fillRect/>
          </a:stretch>
        </p:blipFill>
        <p:spPr>
          <a:xfrm>
            <a:off x="550446" y="48293"/>
            <a:ext cx="533400" cy="457200"/>
          </a:xfrm>
          <a:prstGeom prst="rect">
            <a:avLst/>
          </a:prstGeom>
        </p:spPr>
      </p:pic>
      <p:sp>
        <p:nvSpPr>
          <p:cNvPr id="2" name="テキスト プレースホルダー 10">
            <a:extLst>
              <a:ext uri="{FF2B5EF4-FFF2-40B4-BE49-F238E27FC236}">
                <a16:creationId xmlns:a16="http://schemas.microsoft.com/office/drawing/2014/main" id="{769CBEE9-A751-6739-6925-91503FBD0B6F}"/>
              </a:ext>
            </a:extLst>
          </p:cNvPr>
          <p:cNvSpPr>
            <a:spLocks noGrp="1"/>
          </p:cNvSpPr>
          <p:nvPr>
            <p:ph type="body" sz="quarter" idx="10" hasCustomPrompt="1"/>
          </p:nvPr>
        </p:nvSpPr>
        <p:spPr>
          <a:xfrm>
            <a:off x="3367906"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角丸四角形 2">
            <a:extLst>
              <a:ext uri="{FF2B5EF4-FFF2-40B4-BE49-F238E27FC236}">
                <a16:creationId xmlns:a16="http://schemas.microsoft.com/office/drawing/2014/main" id="{C22E7A26-0E16-0E11-D0AB-D026A6686BAF}"/>
              </a:ext>
            </a:extLst>
          </p:cNvPr>
          <p:cNvSpPr/>
          <p:nvPr userDrawn="1"/>
        </p:nvSpPr>
        <p:spPr>
          <a:xfrm>
            <a:off x="1325319"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4024862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0FAE830C-4CB9-C986-3BF1-C078716C7A77}"/>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6" name="グラフィックス 5" descr="警告 単色塗りつぶし">
            <a:extLst>
              <a:ext uri="{FF2B5EF4-FFF2-40B4-BE49-F238E27FC236}">
                <a16:creationId xmlns:a16="http://schemas.microsoft.com/office/drawing/2014/main" id="{0DE28A53-0CE6-83FA-56B2-1E736E5D9A71}"/>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8" name="テキスト プレースホルダー 10">
            <a:extLst>
              <a:ext uri="{FF2B5EF4-FFF2-40B4-BE49-F238E27FC236}">
                <a16:creationId xmlns:a16="http://schemas.microsoft.com/office/drawing/2014/main" id="{5D652994-1C82-A641-5520-7EBB623BD3C3}"/>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9" name="テキスト ボックス 8">
            <a:extLst>
              <a:ext uri="{FF2B5EF4-FFF2-40B4-BE49-F238E27FC236}">
                <a16:creationId xmlns:a16="http://schemas.microsoft.com/office/drawing/2014/main" id="{81AD0757-D360-BB6D-C2A5-65B4D0F7B202}"/>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dirty="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C83DAAFA-01D4-0104-06C6-A5052293B83A}"/>
              </a:ext>
            </a:extLst>
          </p:cNvPr>
          <p:cNvSpPr txBox="1"/>
          <p:nvPr userDrawn="1"/>
        </p:nvSpPr>
        <p:spPr>
          <a:xfrm>
            <a:off x="5309976" y="6615833"/>
            <a:ext cx="16847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18412589"/>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79582711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0.40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6.00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0.70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8.20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8.70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a:solidFill>
                    <a:schemeClr val="tx1"/>
                  </a:solidFill>
                  <a:latin typeface="Meiryo" panose="020B0604030504040204" pitchFamily="34" charset="-128"/>
                  <a:ea typeface="Meiryo" panose="020B0604030504040204" pitchFamily="34" charset="-128"/>
                </a:rPr>
                <a:t>15.60</a:t>
              </a:r>
              <a:endParaRPr kumimoji="1" lang="ja-JP" altLang="en-US" sz="120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1_表紙">
    <p:bg>
      <p:bgPr>
        <a:blipFill dpi="0" rotWithShape="1">
          <a:blip r:embed="rId2">
            <a:alphaModFix amt="54000"/>
            <a:lum/>
          </a:blip>
          <a:srcRect/>
          <a:stretch>
            <a:fillRect t="-9000" b="-9000"/>
          </a:stretch>
        </a:blipFill>
        <a:effectLst/>
      </p:bgPr>
    </p:bg>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ABD34C74-79B9-1C85-2BC9-4091F216D6C3}"/>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2" name="テキスト ボックス 11">
            <a:extLst>
              <a:ext uri="{FF2B5EF4-FFF2-40B4-BE49-F238E27FC236}">
                <a16:creationId xmlns:a16="http://schemas.microsoft.com/office/drawing/2014/main" id="{99A72811-9E6F-82CD-0A29-AA9B03F7159A}"/>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3C34B071-5F2E-6A97-8F13-A6EC9864E3AD}"/>
              </a:ext>
            </a:extLst>
          </p:cNvPr>
          <p:cNvSpPr txBox="1"/>
          <p:nvPr userDrawn="1"/>
        </p:nvSpPr>
        <p:spPr>
          <a:xfrm>
            <a:off x="1217042" y="5710013"/>
            <a:ext cx="1025922"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2024/3/1</a:t>
            </a:r>
          </a:p>
        </p:txBody>
      </p:sp>
      <p:sp>
        <p:nvSpPr>
          <p:cNvPr id="14" name="角丸四角形 3">
            <a:extLst>
              <a:ext uri="{FF2B5EF4-FFF2-40B4-BE49-F238E27FC236}">
                <a16:creationId xmlns:a16="http://schemas.microsoft.com/office/drawing/2014/main" id="{23EC6702-B2CC-B10D-2D45-979FB214E3B0}"/>
              </a:ext>
            </a:extLst>
          </p:cNvPr>
          <p:cNvSpPr/>
          <p:nvPr userDrawn="1"/>
        </p:nvSpPr>
        <p:spPr>
          <a:xfrm>
            <a:off x="971296" y="4500818"/>
            <a:ext cx="5077812" cy="627137"/>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6" name="角丸四角形 4">
            <a:extLst>
              <a:ext uri="{FF2B5EF4-FFF2-40B4-BE49-F238E27FC236}">
                <a16:creationId xmlns:a16="http://schemas.microsoft.com/office/drawing/2014/main" id="{383DD72E-8AC7-DD7D-A9F1-C021770022EC}"/>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17" name="タイトル 7">
            <a:extLst>
              <a:ext uri="{FF2B5EF4-FFF2-40B4-BE49-F238E27FC236}">
                <a16:creationId xmlns:a16="http://schemas.microsoft.com/office/drawing/2014/main" id="{DF516E8A-1516-05B8-9F18-D37CAD243DBD}"/>
              </a:ext>
            </a:extLst>
          </p:cNvPr>
          <p:cNvSpPr txBox="1">
            <a:spLocks/>
          </p:cNvSpPr>
          <p:nvPr userDrawn="1"/>
        </p:nvSpPr>
        <p:spPr>
          <a:xfrm>
            <a:off x="947738" y="2790694"/>
            <a:ext cx="5082720" cy="1325563"/>
          </a:xfrm>
          <a:prstGeom prst="rect">
            <a:avLst/>
          </a:prstGeom>
          <a:solidFill>
            <a:schemeClr val="accent6">
              <a:alpha val="0"/>
            </a:schemeClr>
          </a:solidFill>
        </p:spPr>
        <p:txBody>
          <a:bodyPr lIns="46800"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kumimoji="1" lang="ja-JP" altLang="en-US"/>
              <a:t>ディスプレイ広告 </a:t>
            </a:r>
            <a:br>
              <a:rPr kumimoji="1" lang="en-US" altLang="ja-JP"/>
            </a:br>
            <a:r>
              <a:rPr kumimoji="1" lang="en-US" altLang="ja-JP"/>
              <a:t>【</a:t>
            </a:r>
            <a:r>
              <a:rPr kumimoji="1" lang="ja-JP" altLang="en-US"/>
              <a:t>予約型</a:t>
            </a:r>
            <a:r>
              <a:rPr kumimoji="1" lang="en-US" altLang="ja-JP"/>
              <a:t>】</a:t>
            </a:r>
            <a:r>
              <a:rPr kumimoji="1" lang="ja-JP" altLang="en-US"/>
              <a:t>セールスシート</a:t>
            </a:r>
            <a:endParaRPr lang="ja-JP" altLang="en-US"/>
          </a:p>
        </p:txBody>
      </p:sp>
      <p:sp>
        <p:nvSpPr>
          <p:cNvPr id="18" name="角丸四角形 10">
            <a:extLst>
              <a:ext uri="{FF2B5EF4-FFF2-40B4-BE49-F238E27FC236}">
                <a16:creationId xmlns:a16="http://schemas.microsoft.com/office/drawing/2014/main" id="{322D3E93-88E3-8A46-C802-9E61CC4A57FD}"/>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pic>
        <p:nvPicPr>
          <p:cNvPr id="20" name="図 19">
            <a:extLst>
              <a:ext uri="{FF2B5EF4-FFF2-40B4-BE49-F238E27FC236}">
                <a16:creationId xmlns:a16="http://schemas.microsoft.com/office/drawing/2014/main" id="{CAF156C3-536E-3B4C-FC14-781BBE3C34D0}"/>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22" name="テキスト ボックス 21">
            <a:extLst>
              <a:ext uri="{FF2B5EF4-FFF2-40B4-BE49-F238E27FC236}">
                <a16:creationId xmlns:a16="http://schemas.microsoft.com/office/drawing/2014/main" id="{126C01FF-BA01-0336-03A7-9E2CDC9E45E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
        <p:nvSpPr>
          <p:cNvPr id="19" name="テキスト プレースホルダー 4">
            <a:extLst>
              <a:ext uri="{FF2B5EF4-FFF2-40B4-BE49-F238E27FC236}">
                <a16:creationId xmlns:a16="http://schemas.microsoft.com/office/drawing/2014/main" id="{0F643439-D4E9-7A9A-AAB0-5CF520F0040E}"/>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a:solidFill>
                  <a:schemeClr val="accent6"/>
                </a:solidFill>
                <a:latin typeface="Meiryo" panose="020B0604030504040204" pitchFamily="34" charset="-128"/>
                <a:ea typeface="Meiryo" panose="020B0604030504040204" pitchFamily="34" charset="-128"/>
              </a:rPr>
              <a:t>ブランドパネル　</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3</a:t>
            </a:r>
            <a:r>
              <a:rPr kumimoji="1" lang="ja-JP" altLang="en-US" sz="1400" b="1" i="0">
                <a:solidFill>
                  <a:schemeClr val="accent6"/>
                </a:solidFill>
                <a:latin typeface="Meiryo" panose="020B0604030504040204" pitchFamily="34" charset="-128"/>
                <a:ea typeface="Meiryo" panose="020B0604030504040204" pitchFamily="34" charset="-128"/>
              </a:rPr>
              <a:t>月～</a:t>
            </a:r>
            <a:r>
              <a:rPr kumimoji="1" lang="en-US" altLang="ja-JP" sz="1400" b="1" i="0">
                <a:solidFill>
                  <a:schemeClr val="accent6"/>
                </a:solidFill>
                <a:latin typeface="Meiryo" panose="020B0604030504040204" pitchFamily="34" charset="-128"/>
                <a:ea typeface="Meiryo" panose="020B0604030504040204" pitchFamily="34" charset="-128"/>
              </a:rPr>
              <a:t>2024</a:t>
            </a:r>
            <a:r>
              <a:rPr kumimoji="1" lang="ja-JP" altLang="en-US" sz="1400" b="1" i="0">
                <a:solidFill>
                  <a:schemeClr val="accent6"/>
                </a:solidFill>
                <a:latin typeface="Meiryo" panose="020B0604030504040204" pitchFamily="34" charset="-128"/>
                <a:ea typeface="Meiryo" panose="020B0604030504040204" pitchFamily="34" charset="-128"/>
              </a:rPr>
              <a:t>年</a:t>
            </a:r>
            <a:r>
              <a:rPr kumimoji="1" lang="en-US" altLang="ja-JP" sz="1400" b="1" i="0">
                <a:solidFill>
                  <a:schemeClr val="accent6"/>
                </a:solidFill>
                <a:latin typeface="Meiryo" panose="020B0604030504040204" pitchFamily="34" charset="-128"/>
                <a:ea typeface="Meiryo" panose="020B0604030504040204" pitchFamily="34" charset="-128"/>
              </a:rPr>
              <a:t>9</a:t>
            </a:r>
            <a:r>
              <a:rPr kumimoji="1" lang="ja-JP" altLang="en-US" sz="1400" b="1" i="0">
                <a:solidFill>
                  <a:schemeClr val="accent6"/>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356556713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pic>
        <p:nvPicPr>
          <p:cNvPr id="6" name="図 5" descr="ダイアグラム が含まれている画像&#10;&#10;自動的に生成された説明">
            <a:extLst>
              <a:ext uri="{FF2B5EF4-FFF2-40B4-BE49-F238E27FC236}">
                <a16:creationId xmlns:a16="http://schemas.microsoft.com/office/drawing/2014/main" id="{ED5983F1-6084-F4AE-6A29-A3254909B0CC}"/>
              </a:ext>
            </a:extLst>
          </p:cNvPr>
          <p:cNvPicPr>
            <a:picLocks noChangeAspect="1"/>
          </p:cNvPicPr>
          <p:nvPr userDrawn="1"/>
        </p:nvPicPr>
        <p:blipFill rotWithShape="1">
          <a:blip r:embed="rId2" cstate="print">
            <a:alphaModFix amt="47000"/>
            <a:extLst>
              <a:ext uri="{28A0092B-C50C-407E-A947-70E740481C1C}">
                <a14:useLocalDpi xmlns:a14="http://schemas.microsoft.com/office/drawing/2010/main" val="0"/>
              </a:ext>
            </a:extLst>
          </a:blip>
          <a:srcRect l="25596" t="2246" r="26031"/>
          <a:stretch/>
        </p:blipFill>
        <p:spPr>
          <a:xfrm>
            <a:off x="7206113" y="1"/>
            <a:ext cx="4985887" cy="6858000"/>
          </a:xfrm>
          <a:prstGeom prst="rect">
            <a:avLst/>
          </a:prstGeom>
        </p:spPr>
      </p:pic>
      <p:sp>
        <p:nvSpPr>
          <p:cNvPr id="7" name="角丸四角形 46">
            <a:extLst>
              <a:ext uri="{FF2B5EF4-FFF2-40B4-BE49-F238E27FC236}">
                <a16:creationId xmlns:a16="http://schemas.microsoft.com/office/drawing/2014/main" id="{7210DED4-B76E-D61D-03C8-69292A59EF64}"/>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8" name="図 7">
            <a:extLst>
              <a:ext uri="{FF2B5EF4-FFF2-40B4-BE49-F238E27FC236}">
                <a16:creationId xmlns:a16="http://schemas.microsoft.com/office/drawing/2014/main" id="{5531B609-B194-2DA4-8AC8-C1E9DFDC446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9" name="円/楕円 48">
            <a:extLst>
              <a:ext uri="{FF2B5EF4-FFF2-40B4-BE49-F238E27FC236}">
                <a16:creationId xmlns:a16="http://schemas.microsoft.com/office/drawing/2014/main" id="{C2A117F6-F352-A4F8-C16E-51775AAA3659}"/>
              </a:ext>
            </a:extLst>
          </p:cNvPr>
          <p:cNvSpPr>
            <a:spLocks noChangeAspect="1"/>
          </p:cNvSpPr>
          <p:nvPr userDrawn="1"/>
        </p:nvSpPr>
        <p:spPr>
          <a:xfrm>
            <a:off x="962348" y="140656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0" name="円/楕円 49">
            <a:extLst>
              <a:ext uri="{FF2B5EF4-FFF2-40B4-BE49-F238E27FC236}">
                <a16:creationId xmlns:a16="http://schemas.microsoft.com/office/drawing/2014/main" id="{82485B73-5AFC-6D05-ED4F-6FA37CED88A3}"/>
              </a:ext>
            </a:extLst>
          </p:cNvPr>
          <p:cNvSpPr>
            <a:spLocks noChangeAspect="1"/>
          </p:cNvSpPr>
          <p:nvPr userDrawn="1"/>
        </p:nvSpPr>
        <p:spPr>
          <a:xfrm>
            <a:off x="962348" y="232466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11" name="円/楕円 50">
            <a:extLst>
              <a:ext uri="{FF2B5EF4-FFF2-40B4-BE49-F238E27FC236}">
                <a16:creationId xmlns:a16="http://schemas.microsoft.com/office/drawing/2014/main" id="{3E7B9BCA-025D-9A53-97B8-97EB959EE9D7}"/>
              </a:ext>
            </a:extLst>
          </p:cNvPr>
          <p:cNvSpPr>
            <a:spLocks noChangeAspect="1"/>
          </p:cNvSpPr>
          <p:nvPr userDrawn="1"/>
        </p:nvSpPr>
        <p:spPr>
          <a:xfrm>
            <a:off x="962348" y="324276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C29EDCF4-9E88-64A7-3F18-6928723F4AD3}"/>
              </a:ext>
            </a:extLst>
          </p:cNvPr>
          <p:cNvCxnSpPr>
            <a:cxnSpLocks/>
            <a:stCxn id="9" idx="4"/>
            <a:endCxn id="10" idx="0"/>
          </p:cNvCxnSpPr>
          <p:nvPr userDrawn="1"/>
        </p:nvCxnSpPr>
        <p:spPr>
          <a:xfrm>
            <a:off x="1232348" y="194656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286C0B36-919B-912D-D1AF-0EDF44CC15B0}"/>
              </a:ext>
            </a:extLst>
          </p:cNvPr>
          <p:cNvCxnSpPr>
            <a:cxnSpLocks/>
            <a:stCxn id="10" idx="4"/>
          </p:cNvCxnSpPr>
          <p:nvPr userDrawn="1"/>
        </p:nvCxnSpPr>
        <p:spPr>
          <a:xfrm>
            <a:off x="1232348" y="2864662"/>
            <a:ext cx="0" cy="38508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16" name="テキスト プレースホルダー 4">
            <a:extLst>
              <a:ext uri="{FF2B5EF4-FFF2-40B4-BE49-F238E27FC236}">
                <a16:creationId xmlns:a16="http://schemas.microsoft.com/office/drawing/2014/main" id="{ECEBE4A6-51C9-6553-7775-83A4DEF9818A}"/>
              </a:ext>
            </a:extLst>
          </p:cNvPr>
          <p:cNvSpPr>
            <a:spLocks noGrp="1"/>
          </p:cNvSpPr>
          <p:nvPr>
            <p:ph type="body" sz="quarter" idx="14" hasCustomPrompt="1"/>
          </p:nvPr>
        </p:nvSpPr>
        <p:spPr>
          <a:xfrm>
            <a:off x="1848388" y="149654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67FD5931-7C42-6649-4287-FD412FAB4CCA}"/>
              </a:ext>
            </a:extLst>
          </p:cNvPr>
          <p:cNvSpPr>
            <a:spLocks noGrp="1"/>
          </p:cNvSpPr>
          <p:nvPr>
            <p:ph type="body" sz="quarter" idx="15" hasCustomPrompt="1"/>
          </p:nvPr>
        </p:nvSpPr>
        <p:spPr>
          <a:xfrm>
            <a:off x="1848388" y="245113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8" name="テキスト プレースホルダー 4">
            <a:extLst>
              <a:ext uri="{FF2B5EF4-FFF2-40B4-BE49-F238E27FC236}">
                <a16:creationId xmlns:a16="http://schemas.microsoft.com/office/drawing/2014/main" id="{6AB9B6C2-9D58-1966-9AD4-11393E631C8D}"/>
              </a:ext>
            </a:extLst>
          </p:cNvPr>
          <p:cNvSpPr>
            <a:spLocks noGrp="1"/>
          </p:cNvSpPr>
          <p:nvPr>
            <p:ph type="body" sz="quarter" idx="16" hasCustomPrompt="1"/>
          </p:nvPr>
        </p:nvSpPr>
        <p:spPr>
          <a:xfrm>
            <a:off x="1848388" y="337558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角丸四角形 1">
            <a:extLst>
              <a:ext uri="{FF2B5EF4-FFF2-40B4-BE49-F238E27FC236}">
                <a16:creationId xmlns:a16="http://schemas.microsoft.com/office/drawing/2014/main" id="{45FF959C-879F-7D6D-C9BC-C14F4F784BEC}"/>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円/楕円 50">
            <a:extLst>
              <a:ext uri="{FF2B5EF4-FFF2-40B4-BE49-F238E27FC236}">
                <a16:creationId xmlns:a16="http://schemas.microsoft.com/office/drawing/2014/main" id="{E9455208-06E8-572A-A1F6-861F8907BD28}"/>
              </a:ext>
            </a:extLst>
          </p:cNvPr>
          <p:cNvSpPr>
            <a:spLocks noChangeAspect="1"/>
          </p:cNvSpPr>
          <p:nvPr userDrawn="1"/>
        </p:nvSpPr>
        <p:spPr>
          <a:xfrm>
            <a:off x="962348" y="416086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 name="円/楕円 50">
            <a:extLst>
              <a:ext uri="{FF2B5EF4-FFF2-40B4-BE49-F238E27FC236}">
                <a16:creationId xmlns:a16="http://schemas.microsoft.com/office/drawing/2014/main" id="{61B0A26B-CE5D-8568-9F3C-F421D8DFC850}"/>
              </a:ext>
            </a:extLst>
          </p:cNvPr>
          <p:cNvSpPr>
            <a:spLocks noChangeAspect="1"/>
          </p:cNvSpPr>
          <p:nvPr userDrawn="1"/>
        </p:nvSpPr>
        <p:spPr>
          <a:xfrm>
            <a:off x="962348" y="507896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2" name="直線コネクタ 11">
            <a:extLst>
              <a:ext uri="{FF2B5EF4-FFF2-40B4-BE49-F238E27FC236}">
                <a16:creationId xmlns:a16="http://schemas.microsoft.com/office/drawing/2014/main" id="{892803FF-3FEE-14D4-47FD-8692967E0641}"/>
              </a:ext>
            </a:extLst>
          </p:cNvPr>
          <p:cNvCxnSpPr>
            <a:cxnSpLocks/>
          </p:cNvCxnSpPr>
          <p:nvPr userDrawn="1"/>
        </p:nvCxnSpPr>
        <p:spPr>
          <a:xfrm>
            <a:off x="1232348" y="3782764"/>
            <a:ext cx="0" cy="38508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E7D2656B-808D-59B8-3139-71D28DFA792B}"/>
              </a:ext>
            </a:extLst>
          </p:cNvPr>
          <p:cNvCxnSpPr>
            <a:cxnSpLocks/>
          </p:cNvCxnSpPr>
          <p:nvPr userDrawn="1"/>
        </p:nvCxnSpPr>
        <p:spPr>
          <a:xfrm>
            <a:off x="1232348" y="4693886"/>
            <a:ext cx="0" cy="38508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42063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3_中表紙">
    <p:bg>
      <p:bgPr>
        <a:blipFill dpi="0" rotWithShape="1">
          <a:blip r:embed="rId2">
            <a:alphaModFix amt="77000"/>
            <a:lum/>
          </a:blip>
          <a:srcRect/>
          <a:stretch>
            <a:fillRect t="-9000" b="-9000"/>
          </a:stretch>
        </a:blip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7DD3B2DF-1901-0430-1496-2ADB625E7FDE}"/>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547381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D9B5B3F8-FEC5-8C7F-15F0-B191D19DEA40}"/>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5" name="正方形/長方形 4">
            <a:extLst>
              <a:ext uri="{FF2B5EF4-FFF2-40B4-BE49-F238E27FC236}">
                <a16:creationId xmlns:a16="http://schemas.microsoft.com/office/drawing/2014/main" id="{C9B63846-84DD-62A4-C9BD-088476C0B34E}"/>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6" name="テキスト ボックス 5">
            <a:extLst>
              <a:ext uri="{FF2B5EF4-FFF2-40B4-BE49-F238E27FC236}">
                <a16:creationId xmlns:a16="http://schemas.microsoft.com/office/drawing/2014/main" id="{69E3D5ED-B086-A6BD-EEF3-A44E6D16054F}"/>
              </a:ext>
            </a:extLst>
          </p:cNvPr>
          <p:cNvSpPr txBox="1"/>
          <p:nvPr userDrawn="1"/>
        </p:nvSpPr>
        <p:spPr>
          <a:xfrm>
            <a:off x="4304574"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8" name="角丸四角形 5">
            <a:extLst>
              <a:ext uri="{FF2B5EF4-FFF2-40B4-BE49-F238E27FC236}">
                <a16:creationId xmlns:a16="http://schemas.microsoft.com/office/drawing/2014/main" id="{8B21BA40-FEE8-DA48-F985-C2C9C3135B3F}"/>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9" name="テキスト ボックス 8">
            <a:extLst>
              <a:ext uri="{FF2B5EF4-FFF2-40B4-BE49-F238E27FC236}">
                <a16:creationId xmlns:a16="http://schemas.microsoft.com/office/drawing/2014/main" id="{263EBAFB-267C-474A-5589-CC9BA045E00D}"/>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pic>
        <p:nvPicPr>
          <p:cNvPr id="11" name="図 10">
            <a:extLst>
              <a:ext uri="{FF2B5EF4-FFF2-40B4-BE49-F238E27FC236}">
                <a16:creationId xmlns:a16="http://schemas.microsoft.com/office/drawing/2014/main" id="{5B0CB51D-2EE6-213E-33BB-ECA5F90DC125}"/>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11563321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Tree>
    <p:extLst>
      <p:ext uri="{BB962C8B-B14F-4D97-AF65-F5344CB8AC3E}">
        <p14:creationId xmlns:p14="http://schemas.microsoft.com/office/powerpoint/2010/main" val="1566432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798659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9CF547E6-9701-8C4F-4BCF-AF7EE570D490}"/>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a:p>
        </p:txBody>
      </p:sp>
    </p:spTree>
    <p:extLst>
      <p:ext uri="{BB962C8B-B14F-4D97-AF65-F5344CB8AC3E}">
        <p14:creationId xmlns:p14="http://schemas.microsoft.com/office/powerpoint/2010/main" val="308362098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823083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latin typeface="Meiryo" panose="020B0604030504040204" pitchFamily="34" charset="-128"/>
                <a:ea typeface="Meiryo" panose="020B0604030504040204" pitchFamily="34" charset="-128"/>
              </a:rPr>
              <a:t>© Yahoo Japan</a:t>
            </a:r>
            <a:endParaRPr kumimoji="1" lang="ja-JP" altLang="en-US" sz="80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  </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6</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a:br>
            <a:r>
              <a:rPr kumimoji="1" lang="en-US" altLang="ja-JP"/>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261535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01</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02</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03</a:t>
            </a:r>
            <a:endParaRPr kumimoji="1" lang="ja-JP" altLang="en-US" b="1" i="1">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a:solidFill>
                  <a:schemeClr val="bg1"/>
                </a:solidFill>
                <a:latin typeface="Segoe UI" panose="020B0502040204020203" pitchFamily="34" charset="0"/>
                <a:cs typeface="Segoe UI" panose="020B0502040204020203" pitchFamily="34" charset="0"/>
              </a:rPr>
              <a:t>04</a:t>
            </a:r>
            <a:endParaRPr kumimoji="1" lang="ja-JP" altLang="en-US" b="1" i="1">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Tree>
    <p:extLst>
      <p:ext uri="{BB962C8B-B14F-4D97-AF65-F5344CB8AC3E}">
        <p14:creationId xmlns:p14="http://schemas.microsoft.com/office/powerpoint/2010/main" val="2071178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a:solidFill>
                  <a:schemeClr val="bg1"/>
                </a:solidFill>
              </a:rPr>
              <a:t>© Yahoo Japan</a:t>
            </a:r>
            <a:endParaRPr kumimoji="1" lang="ja-JP" altLang="en-US" sz="80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Tree>
    <p:extLst>
      <p:ext uri="{BB962C8B-B14F-4D97-AF65-F5344CB8AC3E}">
        <p14:creationId xmlns:p14="http://schemas.microsoft.com/office/powerpoint/2010/main" val="4228935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1"/>
                </a:solidFill>
                <a:latin typeface="Meiryo" panose="020B0604030504040204" pitchFamily="34" charset="-128"/>
                <a:ea typeface="Meiryo" panose="020B0604030504040204" pitchFamily="34" charset="-128"/>
              </a:rPr>
              <a:t>© Yahoo Japan</a:t>
            </a:r>
            <a:endParaRPr kumimoji="1" lang="ja-JP" altLang="en-US" sz="800" b="0" i="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8233263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2.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7BC0846A-1528-AD6B-1BF7-B1392445551C}"/>
              </a:ext>
            </a:extLst>
          </p:cNvPr>
          <p:cNvSpPr txBox="1"/>
          <p:nvPr userDrawn="1"/>
        </p:nvSpPr>
        <p:spPr>
          <a:xfrm>
            <a:off x="4854502" y="6615833"/>
            <a:ext cx="2478625" cy="12311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 altLang="ja-JP" sz="800" b="0" i="0">
                <a:solidFill>
                  <a:schemeClr val="bg2"/>
                </a:solidFill>
                <a:latin typeface="Meiryo" panose="020B0604030504040204" pitchFamily="34" charset="-128"/>
                <a:ea typeface="Meiryo" panose="020B0604030504040204" pitchFamily="34" charset="-128"/>
              </a:rPr>
              <a:t>© 2023 Yahoo Japan Corporation</a:t>
            </a:r>
            <a:endParaRPr kumimoji="1" lang="ja-JP" altLang="en-US" sz="800" b="0" i="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544204069"/>
      </p:ext>
    </p:extLst>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 id="2147483902" r:id="rId13"/>
    <p:sldLayoutId id="2147483903" r:id="rId14"/>
    <p:sldLayoutId id="2147483904" r:id="rId15"/>
    <p:sldLayoutId id="2147483905" r:id="rId16"/>
    <p:sldLayoutId id="2147483906" r:id="rId17"/>
    <p:sldLayoutId id="2147483907" r:id="rId18"/>
    <p:sldLayoutId id="2147483908" r:id="rId19"/>
    <p:sldLayoutId id="2147483909" r:id="rId20"/>
    <p:sldLayoutId id="2147483910" r:id="rId21"/>
    <p:sldLayoutId id="2147483911" r:id="rId22"/>
    <p:sldLayoutId id="2147483912" r:id="rId23"/>
    <p:sldLayoutId id="2147483913" r:id="rId24"/>
    <p:sldLayoutId id="2147483914" r:id="rId25"/>
    <p:sldLayoutId id="2147483915" r:id="rId26"/>
    <p:sldLayoutId id="2147483916" r:id="rId27"/>
    <p:sldLayoutId id="2147483917" r:id="rId28"/>
    <p:sldLayoutId id="2147483918" r:id="rId29"/>
    <p:sldLayoutId id="2147483919" r:id="rId30"/>
    <p:sldLayoutId id="2147483920" r:id="rId31"/>
    <p:sldLayoutId id="2147483921" r:id="rId32"/>
    <p:sldLayoutId id="2147483922" r:id="rId3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10" name="テキスト ボックス 9">
            <a:extLst>
              <a:ext uri="{FF2B5EF4-FFF2-40B4-BE49-F238E27FC236}">
                <a16:creationId xmlns:a16="http://schemas.microsoft.com/office/drawing/2014/main" id="{0D2E987F-CA0D-6274-2E3E-5523495ECF03}"/>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5" r:id="rId12"/>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8.png"/><Relationship Id="rId7" Type="http://schemas.openxmlformats.org/officeDocument/2006/relationships/image" Target="../media/image40.png"/><Relationship Id="rId12"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45.xml"/><Relationship Id="rId6" Type="http://schemas.openxmlformats.org/officeDocument/2006/relationships/image" Target="../media/image39.png"/><Relationship Id="rId11" Type="http://schemas.openxmlformats.org/officeDocument/2006/relationships/image" Target="../media/image36.png"/><Relationship Id="rId5" Type="http://schemas.openxmlformats.org/officeDocument/2006/relationships/image" Target="../media/image38.jpeg"/><Relationship Id="rId10" Type="http://schemas.openxmlformats.org/officeDocument/2006/relationships/image" Target="../media/image35.png"/><Relationship Id="rId4" Type="http://schemas.openxmlformats.org/officeDocument/2006/relationships/image" Target="../media/image37.png"/><Relationship Id="rId9" Type="http://schemas.openxmlformats.org/officeDocument/2006/relationships/image" Target="../media/image42.png"/></Relationships>
</file>

<file path=ppt/slides/_rels/slide1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28.png"/><Relationship Id="rId7"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5.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5.xml"/><Relationship Id="rId5" Type="http://schemas.openxmlformats.org/officeDocument/2006/relationships/image" Target="../media/image48.png"/><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45.xml"/><Relationship Id="rId5" Type="http://schemas.openxmlformats.org/officeDocument/2006/relationships/chart" Target="../charts/chart4.xml"/><Relationship Id="rId4" Type="http://schemas.openxmlformats.org/officeDocument/2006/relationships/chart" Target="../charts/char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8" Type="http://schemas.openxmlformats.org/officeDocument/2006/relationships/image" Target="../media/image470.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28.png"/><Relationship Id="rId1" Type="http://schemas.openxmlformats.org/officeDocument/2006/relationships/slideLayout" Target="../slideLayouts/slideLayout45.xml"/><Relationship Id="rId6" Type="http://schemas.openxmlformats.org/officeDocument/2006/relationships/image" Target="../media/image460.png"/><Relationship Id="rId5" Type="http://schemas.openxmlformats.org/officeDocument/2006/relationships/customXml" Target="../ink/ink2.xml"/><Relationship Id="rId4" Type="http://schemas.openxmlformats.org/officeDocument/2006/relationships/image" Target="../media/image450.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50.png"/><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49.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8.png"/><Relationship Id="rId7" Type="http://schemas.openxmlformats.org/officeDocument/2006/relationships/diagramColors" Target="../diagrams/colors1.xml"/><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8.png"/><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4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45.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20.xml"/><Relationship Id="rId1" Type="http://schemas.openxmlformats.org/officeDocument/2006/relationships/slideLayout" Target="../slideLayouts/slideLayout45.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26.xml.rels><?xml version="1.0" encoding="UTF-8" standalone="yes"?>
<Relationships xmlns="http://schemas.openxmlformats.org/package/2006/relationships"><Relationship Id="rId8" Type="http://schemas.openxmlformats.org/officeDocument/2006/relationships/hyperlink" Target="https://form-business.yahoo.co.jp/claris/enqueteForm?inquiry_type=bls_review" TargetMode="External"/><Relationship Id="rId3" Type="http://schemas.openxmlformats.org/officeDocument/2006/relationships/image" Target="../media/image28.png"/><Relationship Id="rId7" Type="http://schemas.openxmlformats.org/officeDocument/2006/relationships/hyperlink" Target="https://form-business.yahoo.co.jp/claris/enqueteForm?inquiry_type=guaranteed_review" TargetMode="External"/><Relationship Id="rId2" Type="http://schemas.openxmlformats.org/officeDocument/2006/relationships/notesSlide" Target="../notesSlides/notesSlide21.xml"/><Relationship Id="rId1" Type="http://schemas.openxmlformats.org/officeDocument/2006/relationships/slideLayout" Target="../slideLayouts/slideLayout45.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ads-help.yahoo.co.jp/yahooads/guideline/articledetail?lan=ja&amp;aid=1493&amp;o=default" TargetMode="External"/><Relationship Id="rId4" Type="http://schemas.openxmlformats.org/officeDocument/2006/relationships/hyperlink" Target="https://marketing.yahoo.co.jp/guidelines/terms.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8" Type="http://schemas.openxmlformats.org/officeDocument/2006/relationships/image" Target="../media/image55.png"/><Relationship Id="rId13" Type="http://schemas.microsoft.com/office/2007/relationships/hdphoto" Target="../media/hdphoto5.wdp"/><Relationship Id="rId3" Type="http://schemas.openxmlformats.org/officeDocument/2006/relationships/image" Target="../media/image28.png"/><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notesSlide" Target="../notesSlides/notesSlide23.xml"/><Relationship Id="rId16" Type="http://schemas.openxmlformats.org/officeDocument/2006/relationships/image" Target="../media/image62.png"/><Relationship Id="rId1" Type="http://schemas.openxmlformats.org/officeDocument/2006/relationships/slideLayout" Target="../slideLayouts/slideLayout45.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1.pn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0.png"/></Relationships>
</file>

<file path=ppt/slides/_rels/slide2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4.png"/><Relationship Id="rId1" Type="http://schemas.openxmlformats.org/officeDocument/2006/relationships/slideLayout" Target="../slideLayouts/slideLayout37.xml"/><Relationship Id="rId4" Type="http://schemas.openxmlformats.org/officeDocument/2006/relationships/image" Target="../media/image25.png"/></Relationships>
</file>

<file path=ppt/slides/_rels/slide30.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24.xml"/><Relationship Id="rId1" Type="http://schemas.openxmlformats.org/officeDocument/2006/relationships/slideLayout" Target="../slideLayouts/slideLayout45.xml"/><Relationship Id="rId5" Type="http://schemas.openxmlformats.org/officeDocument/2006/relationships/image" Target="../media/image66.png"/><Relationship Id="rId4" Type="http://schemas.openxmlformats.org/officeDocument/2006/relationships/image" Target="../media/image65.emf"/></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45.xml"/><Relationship Id="rId6" Type="http://schemas.openxmlformats.org/officeDocument/2006/relationships/image" Target="../media/image66.png"/><Relationship Id="rId5" Type="http://schemas.openxmlformats.org/officeDocument/2006/relationships/image" Target="../media/image69.png"/><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66.png"/><Relationship Id="rId2" Type="http://schemas.openxmlformats.org/officeDocument/2006/relationships/image" Target="../media/image70.png"/><Relationship Id="rId1" Type="http://schemas.openxmlformats.org/officeDocument/2006/relationships/slideLayout" Target="../slideLayouts/slideLayout45.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45.xml"/><Relationship Id="rId5" Type="http://schemas.openxmlformats.org/officeDocument/2006/relationships/image" Target="../media/image66.png"/><Relationship Id="rId4" Type="http://schemas.openxmlformats.org/officeDocument/2006/relationships/hyperlink" Target="https://ads-help.yahoo.co.jp/yahooads/guideline/articledetail?lan=ja&amp;aid=1493&amp;o=default"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77.png"/><Relationship Id="rId1" Type="http://schemas.openxmlformats.org/officeDocument/2006/relationships/slideLayout" Target="../slideLayouts/slideLayout45.xml"/><Relationship Id="rId4" Type="http://schemas.openxmlformats.org/officeDocument/2006/relationships/image" Target="../media/image66.png"/></Relationships>
</file>

<file path=ppt/slides/_rels/slide3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8" Type="http://schemas.openxmlformats.org/officeDocument/2006/relationships/image" Target="../media/image84.png"/><Relationship Id="rId13" Type="http://schemas.openxmlformats.org/officeDocument/2006/relationships/image" Target="../media/image89.png"/><Relationship Id="rId3" Type="http://schemas.openxmlformats.org/officeDocument/2006/relationships/image" Target="../media/image79.png"/><Relationship Id="rId7" Type="http://schemas.openxmlformats.org/officeDocument/2006/relationships/image" Target="../media/image83.png"/><Relationship Id="rId12" Type="http://schemas.openxmlformats.org/officeDocument/2006/relationships/image" Target="../media/image88.png"/><Relationship Id="rId2" Type="http://schemas.openxmlformats.org/officeDocument/2006/relationships/image" Target="../media/image78.png"/><Relationship Id="rId1" Type="http://schemas.openxmlformats.org/officeDocument/2006/relationships/slideLayout" Target="../slideLayouts/slideLayout45.xml"/><Relationship Id="rId6" Type="http://schemas.openxmlformats.org/officeDocument/2006/relationships/image" Target="../media/image82.png"/><Relationship Id="rId11" Type="http://schemas.openxmlformats.org/officeDocument/2006/relationships/image" Target="../media/image87.png"/><Relationship Id="rId5" Type="http://schemas.openxmlformats.org/officeDocument/2006/relationships/image" Target="../media/image81.png"/><Relationship Id="rId15" Type="http://schemas.openxmlformats.org/officeDocument/2006/relationships/image" Target="../media/image91.png"/><Relationship Id="rId10" Type="http://schemas.openxmlformats.org/officeDocument/2006/relationships/image" Target="../media/image86.png"/><Relationship Id="rId4" Type="http://schemas.openxmlformats.org/officeDocument/2006/relationships/image" Target="../media/image80.png"/><Relationship Id="rId9" Type="http://schemas.openxmlformats.org/officeDocument/2006/relationships/image" Target="../media/image85.png"/><Relationship Id="rId14" Type="http://schemas.openxmlformats.org/officeDocument/2006/relationships/image" Target="../media/image90.jpeg"/></Relationships>
</file>

<file path=ppt/slides/_rels/slide4.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microsoft.com/office/2007/relationships/hdphoto" Target="../media/hdphoto3.wdp"/><Relationship Id="rId5" Type="http://schemas.openxmlformats.org/officeDocument/2006/relationships/image" Target="../media/image27.png"/><Relationship Id="rId4" Type="http://schemas.openxmlformats.org/officeDocument/2006/relationships/image" Target="../media/image26.png"/></Relationships>
</file>

<file path=ppt/slides/_rels/slide4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45.xml"/><Relationship Id="rId6" Type="http://schemas.openxmlformats.org/officeDocument/2006/relationships/image" Target="../media/image91.png"/><Relationship Id="rId5" Type="http://schemas.openxmlformats.org/officeDocument/2006/relationships/image" Target="../media/image95.png"/><Relationship Id="rId4" Type="http://schemas.openxmlformats.org/officeDocument/2006/relationships/image" Target="../media/image94.svg"/></Relationships>
</file>

<file path=ppt/slides/_rels/slide41.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chart" Target="../charts/chart6.xml"/><Relationship Id="rId7" Type="http://schemas.openxmlformats.org/officeDocument/2006/relationships/chart" Target="../charts/chart10.xml"/><Relationship Id="rId2" Type="http://schemas.openxmlformats.org/officeDocument/2006/relationships/chart" Target="../charts/chart5.xml"/><Relationship Id="rId1" Type="http://schemas.openxmlformats.org/officeDocument/2006/relationships/slideLayout" Target="../slideLayouts/slideLayout45.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91.png"/><Relationship Id="rId2" Type="http://schemas.openxmlformats.org/officeDocument/2006/relationships/image" Target="../media/image96.png"/><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97.png"/></Relationships>
</file>

<file path=ppt/slides/_rels/slide43.xml.rels><?xml version="1.0" encoding="UTF-8" standalone="yes"?>
<Relationships xmlns="http://schemas.openxmlformats.org/package/2006/relationships"><Relationship Id="rId3" Type="http://schemas.openxmlformats.org/officeDocument/2006/relationships/image" Target="../media/image99.png"/><Relationship Id="rId7" Type="http://schemas.openxmlformats.org/officeDocument/2006/relationships/image" Target="../media/image91.png"/><Relationship Id="rId2" Type="http://schemas.openxmlformats.org/officeDocument/2006/relationships/image" Target="../media/image98.png"/><Relationship Id="rId1" Type="http://schemas.openxmlformats.org/officeDocument/2006/relationships/slideLayout" Target="../slideLayouts/slideLayout4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97.png"/></Relationships>
</file>

<file path=ppt/slides/_rels/slide4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hart" Target="../charts/chart11.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chart" Target="../charts/chart12.xml"/><Relationship Id="rId7" Type="http://schemas.openxmlformats.org/officeDocument/2006/relationships/image" Target="../media/image91.png"/><Relationship Id="rId2" Type="http://schemas.openxmlformats.org/officeDocument/2006/relationships/image" Target="../media/image100.jpeg"/><Relationship Id="rId1" Type="http://schemas.openxmlformats.org/officeDocument/2006/relationships/slideLayout" Target="../slideLayouts/slideLayout45.xml"/><Relationship Id="rId6" Type="http://schemas.openxmlformats.org/officeDocument/2006/relationships/image" Target="../media/image102.jpeg"/><Relationship Id="rId5" Type="http://schemas.openxmlformats.org/officeDocument/2006/relationships/image" Target="../media/image101.pn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12" Type="http://schemas.openxmlformats.org/officeDocument/2006/relationships/image" Target="../media/image91.png"/><Relationship Id="rId2" Type="http://schemas.openxmlformats.org/officeDocument/2006/relationships/image" Target="../media/image103.png"/><Relationship Id="rId1" Type="http://schemas.openxmlformats.org/officeDocument/2006/relationships/slideLayout" Target="../slideLayouts/slideLayout45.xml"/><Relationship Id="rId6" Type="http://schemas.openxmlformats.org/officeDocument/2006/relationships/image" Target="../media/image107.png"/><Relationship Id="rId11" Type="http://schemas.openxmlformats.org/officeDocument/2006/relationships/image" Target="../media/image112.jpeg"/><Relationship Id="rId5" Type="http://schemas.openxmlformats.org/officeDocument/2006/relationships/image" Target="../media/image106.jpeg"/><Relationship Id="rId10" Type="http://schemas.openxmlformats.org/officeDocument/2006/relationships/image" Target="../media/image111.png"/><Relationship Id="rId4" Type="http://schemas.openxmlformats.org/officeDocument/2006/relationships/image" Target="../media/image105.png"/><Relationship Id="rId9" Type="http://schemas.openxmlformats.org/officeDocument/2006/relationships/image" Target="../media/image110.png"/></Relationships>
</file>

<file path=ppt/slides/_rels/slide47.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114.png"/><Relationship Id="rId7" Type="http://schemas.openxmlformats.org/officeDocument/2006/relationships/image" Target="../media/image118.svg"/><Relationship Id="rId2" Type="http://schemas.openxmlformats.org/officeDocument/2006/relationships/image" Target="../media/image113.emf"/><Relationship Id="rId1" Type="http://schemas.openxmlformats.org/officeDocument/2006/relationships/slideLayout" Target="../slideLayouts/slideLayout45.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sv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9.png"/><Relationship Id="rId7"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image" Target="../media/image30.jpeg"/><Relationship Id="rId5" Type="http://schemas.openxmlformats.org/officeDocument/2006/relationships/image" Target="../media/image28.png"/><Relationship Id="rId10" Type="http://schemas.openxmlformats.org/officeDocument/2006/relationships/image" Target="../media/image34.jpeg"/><Relationship Id="rId4" Type="http://schemas.microsoft.com/office/2007/relationships/hdphoto" Target="../media/hdphoto4.wdp"/><Relationship Id="rId9" Type="http://schemas.openxmlformats.org/officeDocument/2006/relationships/image" Target="../media/image33.jpeg"/></Relationships>
</file>

<file path=ppt/slides/_rels/slide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7.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45.xml"/><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67000"/>
            <a:lum/>
          </a:blip>
          <a:srcRect/>
          <a:stretch>
            <a:fillRect t="-9000" b="-9000"/>
          </a:stretch>
        </a:blipFill>
        <a:effectLst/>
      </p:bgPr>
    </p:bg>
    <p:spTree>
      <p:nvGrpSpPr>
        <p:cNvPr id="1" name=""/>
        <p:cNvGrpSpPr/>
        <p:nvPr/>
      </p:nvGrpSpPr>
      <p:grpSpPr>
        <a:xfrm>
          <a:off x="0" y="0"/>
          <a:ext cx="0" cy="0"/>
          <a:chOff x="0" y="0"/>
          <a:chExt cx="0" cy="0"/>
        </a:xfrm>
      </p:grpSpPr>
      <p:sp>
        <p:nvSpPr>
          <p:cNvPr id="3" name="テキスト プレースホルダー 4">
            <a:extLst>
              <a:ext uri="{FF2B5EF4-FFF2-40B4-BE49-F238E27FC236}">
                <a16:creationId xmlns:a16="http://schemas.microsoft.com/office/drawing/2014/main" id="{F4B40621-CA30-F1CD-183E-A3BCD8B1007F}"/>
              </a:ext>
            </a:extLst>
          </p:cNvPr>
          <p:cNvSpPr>
            <a:spLocks noGrp="1"/>
          </p:cNvSpPr>
          <p:nvPr>
            <p:ph type="body" sz="quarter" idx="14" hasCustomPrompt="1"/>
          </p:nvPr>
        </p:nvSpPr>
        <p:spPr>
          <a:xfrm>
            <a:off x="1159071" y="4535420"/>
            <a:ext cx="4679021" cy="672998"/>
          </a:xfrm>
          <a:prstGeom prst="rect">
            <a:avLst/>
          </a:prstGeom>
        </p:spPr>
        <p:txBody>
          <a:bodyPr>
            <a:normAutofit/>
          </a:bodyPr>
          <a:lstStyle>
            <a:lvl1pPr algn="ctr">
              <a:defRPr sz="1400" b="1">
                <a:solidFill>
                  <a:schemeClr val="accent6"/>
                </a:solidFill>
              </a:defRPr>
            </a:lvl1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400" b="1" i="0" dirty="0">
                <a:solidFill>
                  <a:schemeClr val="accent6"/>
                </a:solidFill>
                <a:latin typeface="Meiryo" panose="020B0604030504040204" pitchFamily="34" charset="-128"/>
                <a:ea typeface="Meiryo" panose="020B0604030504040204" pitchFamily="34" charset="-128"/>
              </a:rPr>
              <a:t>スポーツナビ　パリ</a:t>
            </a:r>
            <a:r>
              <a:rPr kumimoji="1" lang="en-US" altLang="ja-JP" sz="1400" b="1" i="0" dirty="0">
                <a:solidFill>
                  <a:schemeClr val="accent6"/>
                </a:solidFill>
                <a:latin typeface="Meiryo" panose="020B0604030504040204" pitchFamily="34" charset="-128"/>
                <a:ea typeface="Meiryo" panose="020B0604030504040204" pitchFamily="34" charset="-128"/>
              </a:rPr>
              <a:t>2024</a:t>
            </a:r>
            <a:r>
              <a:rPr kumimoji="1" lang="ja-JP" altLang="en-US" sz="1400" b="1" i="0" dirty="0">
                <a:solidFill>
                  <a:schemeClr val="accent6"/>
                </a:solidFill>
                <a:latin typeface="Meiryo" panose="020B0604030504040204" pitchFamily="34" charset="-128"/>
                <a:ea typeface="Meiryo" panose="020B0604030504040204" pitchFamily="34" charset="-128"/>
              </a:rPr>
              <a:t>報道特集</a:t>
            </a:r>
            <a:endParaRPr kumimoji="1" lang="en-US" altLang="ja-JP" sz="1400" b="1" i="0" dirty="0">
              <a:solidFill>
                <a:schemeClr val="accent6"/>
              </a:solidFill>
              <a:latin typeface="Meiryo" panose="020B0604030504040204" pitchFamily="34" charset="-128"/>
              <a:ea typeface="Meiryo" panose="020B0604030504040204" pitchFamily="34" charset="-128"/>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400" b="1" i="0" dirty="0">
                <a:solidFill>
                  <a:schemeClr val="accent6"/>
                </a:solidFill>
                <a:latin typeface="Meiryo" panose="020B0604030504040204" pitchFamily="34" charset="-128"/>
                <a:ea typeface="Meiryo" panose="020B0604030504040204" pitchFamily="34" charset="-128"/>
              </a:rPr>
              <a:t>2024</a:t>
            </a:r>
            <a:r>
              <a:rPr kumimoji="1" lang="ja-JP" altLang="en-US" sz="1400" b="1" i="0" dirty="0">
                <a:solidFill>
                  <a:schemeClr val="accent6"/>
                </a:solidFill>
                <a:latin typeface="Meiryo" panose="020B0604030504040204" pitchFamily="34" charset="-128"/>
                <a:ea typeface="Meiryo" panose="020B0604030504040204" pitchFamily="34" charset="-128"/>
              </a:rPr>
              <a:t>年</a:t>
            </a:r>
            <a:r>
              <a:rPr kumimoji="1" lang="en-US" altLang="ja-JP" sz="1400" b="1" i="0" dirty="0">
                <a:solidFill>
                  <a:schemeClr val="accent6"/>
                </a:solidFill>
                <a:latin typeface="Meiryo" panose="020B0604030504040204" pitchFamily="34" charset="-128"/>
                <a:ea typeface="Meiryo" panose="020B0604030504040204" pitchFamily="34" charset="-128"/>
              </a:rPr>
              <a:t>7</a:t>
            </a:r>
            <a:r>
              <a:rPr kumimoji="1" lang="ja-JP" altLang="en-US" sz="1400" b="1" i="0" dirty="0">
                <a:solidFill>
                  <a:schemeClr val="accent6"/>
                </a:solidFill>
                <a:latin typeface="Meiryo" panose="020B0604030504040204" pitchFamily="34" charset="-128"/>
                <a:ea typeface="Meiryo" panose="020B0604030504040204" pitchFamily="34" charset="-128"/>
              </a:rPr>
              <a:t>月～</a:t>
            </a:r>
            <a:r>
              <a:rPr kumimoji="1" lang="en-US" altLang="ja-JP" sz="1400" b="1" i="0" dirty="0">
                <a:solidFill>
                  <a:schemeClr val="accent6"/>
                </a:solidFill>
                <a:latin typeface="Meiryo" panose="020B0604030504040204" pitchFamily="34" charset="-128"/>
                <a:ea typeface="Meiryo" panose="020B0604030504040204" pitchFamily="34" charset="-128"/>
              </a:rPr>
              <a:t>2024</a:t>
            </a:r>
            <a:r>
              <a:rPr kumimoji="1" lang="ja-JP" altLang="en-US" sz="1400" b="1" i="0" dirty="0">
                <a:solidFill>
                  <a:schemeClr val="accent6"/>
                </a:solidFill>
                <a:latin typeface="Meiryo" panose="020B0604030504040204" pitchFamily="34" charset="-128"/>
                <a:ea typeface="Meiryo" panose="020B0604030504040204" pitchFamily="34" charset="-128"/>
              </a:rPr>
              <a:t>年</a:t>
            </a:r>
            <a:r>
              <a:rPr lang="en-US" altLang="ja-JP" dirty="0">
                <a:latin typeface="Meiryo" panose="020B0604030504040204" pitchFamily="34" charset="-128"/>
                <a:ea typeface="Meiryo" panose="020B0604030504040204" pitchFamily="34" charset="-128"/>
              </a:rPr>
              <a:t>9</a:t>
            </a:r>
            <a:r>
              <a:rPr lang="ja-JP" altLang="en-US" dirty="0">
                <a:latin typeface="Meiryo" panose="020B0604030504040204" pitchFamily="34" charset="-128"/>
                <a:ea typeface="Meiryo" panose="020B0604030504040204" pitchFamily="34" charset="-128"/>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報道特集　誘導イメージ</a:t>
            </a:r>
          </a:p>
        </p:txBody>
      </p:sp>
      <p:sp>
        <p:nvSpPr>
          <p:cNvPr id="6" name="テキスト ボックス 5">
            <a:extLst>
              <a:ext uri="{FF2B5EF4-FFF2-40B4-BE49-F238E27FC236}">
                <a16:creationId xmlns:a16="http://schemas.microsoft.com/office/drawing/2014/main" id="{805F1AF5-428F-1E42-AE4D-9EEBA09D0FB8}"/>
              </a:ext>
            </a:extLst>
          </p:cNvPr>
          <p:cNvSpPr txBox="1"/>
          <p:nvPr/>
        </p:nvSpPr>
        <p:spPr>
          <a:xfrm>
            <a:off x="0" y="1110936"/>
            <a:ext cx="12192000" cy="869469"/>
          </a:xfrm>
          <a:prstGeom prst="rect">
            <a:avLst/>
          </a:prstGeom>
          <a:noFill/>
        </p:spPr>
        <p:txBody>
          <a:bodyPr wrap="square">
            <a:spAutoFit/>
          </a:bodyPr>
          <a:lstStyle/>
          <a:p>
            <a:pPr algn="ctr">
              <a:lnSpc>
                <a:spcPct val="130000"/>
              </a:lnSpc>
            </a:pPr>
            <a:r>
              <a:rPr lang="en-US" altLang="ja-JP" sz="2000" b="1" dirty="0">
                <a:solidFill>
                  <a:schemeClr val="accent3"/>
                </a:solidFill>
                <a:latin typeface="Meiryo" panose="020B0604030504040204" pitchFamily="34" charset="-128"/>
                <a:ea typeface="Meiryo" panose="020B0604030504040204" pitchFamily="34" charset="-128"/>
              </a:rPr>
              <a:t>Yahoo! JAPAN</a:t>
            </a:r>
            <a:r>
              <a:rPr lang="ja-JP" altLang="en-US" sz="2000" b="1" dirty="0">
                <a:solidFill>
                  <a:schemeClr val="accent3"/>
                </a:solidFill>
                <a:latin typeface="Meiryo" panose="020B0604030504040204" pitchFamily="34" charset="-128"/>
                <a:ea typeface="Meiryo" panose="020B0604030504040204" pitchFamily="34" charset="-128"/>
              </a:rPr>
              <a:t>トップページや</a:t>
            </a:r>
            <a:r>
              <a:rPr lang="en-US" altLang="ja-JP" sz="2000" b="1" dirty="0">
                <a:solidFill>
                  <a:schemeClr val="accent3"/>
                </a:solidFill>
                <a:latin typeface="Meiryo" panose="020B0604030504040204" pitchFamily="34" charset="-128"/>
                <a:ea typeface="Meiryo" panose="020B0604030504040204" pitchFamily="34" charset="-128"/>
              </a:rPr>
              <a:t>LINE</a:t>
            </a:r>
            <a:r>
              <a:rPr lang="ja-JP" altLang="en-US" sz="2000" b="1" dirty="0">
                <a:solidFill>
                  <a:schemeClr val="accent3"/>
                </a:solidFill>
                <a:latin typeface="Meiryo" panose="020B0604030504040204" pitchFamily="34" charset="-128"/>
                <a:ea typeface="Meiryo" panose="020B0604030504040204" pitchFamily="34" charset="-128"/>
              </a:rPr>
              <a:t>アプリ内の各編集枠から</a:t>
            </a:r>
            <a:r>
              <a:rPr lang="en-US" altLang="ja-JP" sz="2000" b="1" dirty="0">
                <a:solidFill>
                  <a:schemeClr val="accent3"/>
                </a:solidFill>
                <a:latin typeface="Meiryo" panose="020B0604030504040204" pitchFamily="34" charset="-128"/>
                <a:ea typeface="Meiryo" panose="020B0604030504040204" pitchFamily="34" charset="-128"/>
              </a:rPr>
              <a:t>2024</a:t>
            </a:r>
            <a:r>
              <a:rPr lang="ja-JP" altLang="en-US" sz="2000" b="1" dirty="0">
                <a:solidFill>
                  <a:schemeClr val="accent3"/>
                </a:solidFill>
                <a:latin typeface="Meiryo" panose="020B0604030504040204" pitchFamily="34" charset="-128"/>
                <a:ea typeface="Meiryo" panose="020B0604030504040204" pitchFamily="34" charset="-128"/>
              </a:rPr>
              <a:t>パリ報道特集へ誘導</a:t>
            </a:r>
          </a:p>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特設モジュールや、スマートフォンでは専用のタブを設置予定</a:t>
            </a:r>
          </a:p>
        </p:txBody>
      </p:sp>
      <p:sp>
        <p:nvSpPr>
          <p:cNvPr id="8" name="正方形/長方形 7">
            <a:extLst>
              <a:ext uri="{FF2B5EF4-FFF2-40B4-BE49-F238E27FC236}">
                <a16:creationId xmlns:a16="http://schemas.microsoft.com/office/drawing/2014/main" id="{5FB896AA-9DB1-EFF6-077D-D196C8360C3D}"/>
              </a:ext>
            </a:extLst>
          </p:cNvPr>
          <p:cNvSpPr/>
          <p:nvPr/>
        </p:nvSpPr>
        <p:spPr>
          <a:xfrm>
            <a:off x="6699778" y="2009045"/>
            <a:ext cx="5022799" cy="3616354"/>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305F2054-800B-BAF7-023C-4E1DC4A61FF8}"/>
              </a:ext>
            </a:extLst>
          </p:cNvPr>
          <p:cNvSpPr/>
          <p:nvPr/>
        </p:nvSpPr>
        <p:spPr>
          <a:xfrm>
            <a:off x="501068" y="2037499"/>
            <a:ext cx="5022799" cy="3587900"/>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38040A09-9AAE-D776-6EAD-941915D9C032}"/>
              </a:ext>
            </a:extLst>
          </p:cNvPr>
          <p:cNvSpPr/>
          <p:nvPr/>
        </p:nvSpPr>
        <p:spPr>
          <a:xfrm>
            <a:off x="2995491" y="2404243"/>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24" name="正方形/長方形 23">
            <a:extLst>
              <a:ext uri="{FF2B5EF4-FFF2-40B4-BE49-F238E27FC236}">
                <a16:creationId xmlns:a16="http://schemas.microsoft.com/office/drawing/2014/main" id="{F608C920-8974-E36B-8438-D04951DF1B4C}"/>
              </a:ext>
            </a:extLst>
          </p:cNvPr>
          <p:cNvSpPr/>
          <p:nvPr/>
        </p:nvSpPr>
        <p:spPr>
          <a:xfrm>
            <a:off x="442752" y="24014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5" name="テキスト ボックス 24">
            <a:extLst>
              <a:ext uri="{FF2B5EF4-FFF2-40B4-BE49-F238E27FC236}">
                <a16:creationId xmlns:a16="http://schemas.microsoft.com/office/drawing/2014/main" id="{FBB26A7A-BF01-F958-F990-2BC23418FB8D}"/>
              </a:ext>
            </a:extLst>
          </p:cNvPr>
          <p:cNvSpPr txBox="1"/>
          <p:nvPr/>
        </p:nvSpPr>
        <p:spPr>
          <a:xfrm>
            <a:off x="9731581" y="2561353"/>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【PC】</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D8DB1A5C-37E4-672E-8967-CEAF0C85E54C}"/>
              </a:ext>
            </a:extLst>
          </p:cNvPr>
          <p:cNvSpPr txBox="1"/>
          <p:nvPr/>
        </p:nvSpPr>
        <p:spPr>
          <a:xfrm>
            <a:off x="7559572" y="2550478"/>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【SP】</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pSp>
        <p:nvGrpSpPr>
          <p:cNvPr id="28" name="グループ化 27">
            <a:extLst>
              <a:ext uri="{FF2B5EF4-FFF2-40B4-BE49-F238E27FC236}">
                <a16:creationId xmlns:a16="http://schemas.microsoft.com/office/drawing/2014/main" id="{8CDA3641-249E-9526-2A3A-754BDDADA6C7}"/>
              </a:ext>
            </a:extLst>
          </p:cNvPr>
          <p:cNvGrpSpPr>
            <a:grpSpLocks noChangeAspect="1"/>
          </p:cNvGrpSpPr>
          <p:nvPr/>
        </p:nvGrpSpPr>
        <p:grpSpPr>
          <a:xfrm>
            <a:off x="3912992" y="3265911"/>
            <a:ext cx="1269501" cy="850953"/>
            <a:chOff x="2958834" y="3123849"/>
            <a:chExt cx="2540001" cy="1896336"/>
          </a:xfrm>
        </p:grpSpPr>
        <p:pic>
          <p:nvPicPr>
            <p:cNvPr id="29" name="図 28">
              <a:extLst>
                <a:ext uri="{FF2B5EF4-FFF2-40B4-BE49-F238E27FC236}">
                  <a16:creationId xmlns:a16="http://schemas.microsoft.com/office/drawing/2014/main" id="{B53C00ED-7289-A990-FFAA-358468FDE0A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2958834" y="3123849"/>
              <a:ext cx="2540001" cy="1896336"/>
            </a:xfrm>
            <a:prstGeom prst="rect">
              <a:avLst/>
            </a:prstGeom>
            <a:ln>
              <a:solidFill>
                <a:schemeClr val="bg1">
                  <a:lumMod val="75000"/>
                </a:schemeClr>
              </a:solidFill>
            </a:ln>
          </p:spPr>
        </p:pic>
        <p:sp>
          <p:nvSpPr>
            <p:cNvPr id="39" name="正方形/長方形 38">
              <a:extLst>
                <a:ext uri="{FF2B5EF4-FFF2-40B4-BE49-F238E27FC236}">
                  <a16:creationId xmlns:a16="http://schemas.microsoft.com/office/drawing/2014/main" id="{6ECEE472-D42A-6EBD-B6C8-CCD2212BA93E}"/>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40" name="図 39">
            <a:extLst>
              <a:ext uri="{FF2B5EF4-FFF2-40B4-BE49-F238E27FC236}">
                <a16:creationId xmlns:a16="http://schemas.microsoft.com/office/drawing/2014/main" id="{8947BD4A-0FB2-9292-B093-48B6279DE32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210205" y="3257243"/>
            <a:ext cx="561175" cy="878889"/>
          </a:xfrm>
          <a:prstGeom prst="rect">
            <a:avLst/>
          </a:prstGeom>
          <a:ln>
            <a:solidFill>
              <a:schemeClr val="bg1">
                <a:lumMod val="85000"/>
              </a:schemeClr>
            </a:solidFill>
          </a:ln>
        </p:spPr>
      </p:pic>
      <p:sp>
        <p:nvSpPr>
          <p:cNvPr id="41" name="テキスト ボックス 40">
            <a:extLst>
              <a:ext uri="{FF2B5EF4-FFF2-40B4-BE49-F238E27FC236}">
                <a16:creationId xmlns:a16="http://schemas.microsoft.com/office/drawing/2014/main" id="{8C588B6D-3D76-0D2C-011C-489DFD710A96}"/>
              </a:ext>
            </a:extLst>
          </p:cNvPr>
          <p:cNvSpPr txBox="1"/>
          <p:nvPr/>
        </p:nvSpPr>
        <p:spPr>
          <a:xfrm>
            <a:off x="3001543" y="2823395"/>
            <a:ext cx="1041643"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pic>
        <p:nvPicPr>
          <p:cNvPr id="42" name="Picture 6" descr="lc_pc_20210726.png">
            <a:extLst>
              <a:ext uri="{FF2B5EF4-FFF2-40B4-BE49-F238E27FC236}">
                <a16:creationId xmlns:a16="http://schemas.microsoft.com/office/drawing/2014/main" id="{8587379D-BC1C-D67A-0A0B-92CA6E686125}"/>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20893"/>
          <a:stretch/>
        </p:blipFill>
        <p:spPr bwMode="auto">
          <a:xfrm>
            <a:off x="1490957" y="3288393"/>
            <a:ext cx="1301820" cy="8503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43" name="図 42">
            <a:extLst>
              <a:ext uri="{FF2B5EF4-FFF2-40B4-BE49-F238E27FC236}">
                <a16:creationId xmlns:a16="http://schemas.microsoft.com/office/drawing/2014/main" id="{5976D925-7C6A-2601-7A63-8A6CF6A87A5F}"/>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97205" y="3281688"/>
            <a:ext cx="570503" cy="880014"/>
          </a:xfrm>
          <a:prstGeom prst="rect">
            <a:avLst/>
          </a:prstGeom>
          <a:ln>
            <a:solidFill>
              <a:schemeClr val="bg1">
                <a:lumMod val="75000"/>
              </a:schemeClr>
            </a:solidFill>
          </a:ln>
        </p:spPr>
      </p:pic>
      <p:sp>
        <p:nvSpPr>
          <p:cNvPr id="44" name="テキスト ボックス 43">
            <a:extLst>
              <a:ext uri="{FF2B5EF4-FFF2-40B4-BE49-F238E27FC236}">
                <a16:creationId xmlns:a16="http://schemas.microsoft.com/office/drawing/2014/main" id="{3F59D19C-C6AD-6148-2D3A-A7E5CAD6359B}"/>
              </a:ext>
            </a:extLst>
          </p:cNvPr>
          <p:cNvSpPr txBox="1"/>
          <p:nvPr/>
        </p:nvSpPr>
        <p:spPr>
          <a:xfrm>
            <a:off x="1359639" y="2809053"/>
            <a:ext cx="1562210"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p>
          <a:p>
            <a:pPr algn="ctr"/>
            <a:r>
              <a:rPr lang="ja-JP" altLang="en-US" sz="1200" dirty="0">
                <a:solidFill>
                  <a:schemeClr val="accent3"/>
                </a:solidFill>
                <a:latin typeface="メイリオ" panose="020B0604030504040204" pitchFamily="50" charset="-128"/>
                <a:ea typeface="メイリオ" panose="020B0604030504040204" pitchFamily="50" charset="-128"/>
              </a:rPr>
              <a:t>メインカラム誘導枠</a:t>
            </a:r>
          </a:p>
        </p:txBody>
      </p:sp>
      <p:sp>
        <p:nvSpPr>
          <p:cNvPr id="45" name="テキスト ボックス 44">
            <a:extLst>
              <a:ext uri="{FF2B5EF4-FFF2-40B4-BE49-F238E27FC236}">
                <a16:creationId xmlns:a16="http://schemas.microsoft.com/office/drawing/2014/main" id="{6B0F0401-BD59-CCAF-36CC-A32B35BD782D}"/>
              </a:ext>
            </a:extLst>
          </p:cNvPr>
          <p:cNvSpPr txBox="1"/>
          <p:nvPr/>
        </p:nvSpPr>
        <p:spPr>
          <a:xfrm>
            <a:off x="527881" y="2837371"/>
            <a:ext cx="878945"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五輪タブ</a:t>
            </a:r>
          </a:p>
        </p:txBody>
      </p:sp>
      <p:sp>
        <p:nvSpPr>
          <p:cNvPr id="46" name="正方形/長方形 45">
            <a:extLst>
              <a:ext uri="{FF2B5EF4-FFF2-40B4-BE49-F238E27FC236}">
                <a16:creationId xmlns:a16="http://schemas.microsoft.com/office/drawing/2014/main" id="{C3E9129D-25AB-9BB4-5EEC-7340B6B10CD5}"/>
              </a:ext>
            </a:extLst>
          </p:cNvPr>
          <p:cNvSpPr/>
          <p:nvPr/>
        </p:nvSpPr>
        <p:spPr>
          <a:xfrm>
            <a:off x="1265807" y="4616793"/>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47" name="正方形/長方形 46">
            <a:extLst>
              <a:ext uri="{FF2B5EF4-FFF2-40B4-BE49-F238E27FC236}">
                <a16:creationId xmlns:a16="http://schemas.microsoft.com/office/drawing/2014/main" id="{233BAEE3-34D4-8006-447E-1CE70FAF3C3B}"/>
              </a:ext>
            </a:extLst>
          </p:cNvPr>
          <p:cNvSpPr/>
          <p:nvPr/>
        </p:nvSpPr>
        <p:spPr>
          <a:xfrm>
            <a:off x="2460749" y="4598954"/>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pic>
        <p:nvPicPr>
          <p:cNvPr id="48" name="図 47" descr="文字が書かれている&#10;&#10;中程度の精度で自動的に生成された説明">
            <a:extLst>
              <a:ext uri="{FF2B5EF4-FFF2-40B4-BE49-F238E27FC236}">
                <a16:creationId xmlns:a16="http://schemas.microsoft.com/office/drawing/2014/main" id="{EAE237FD-5D23-0F8E-C2C3-691B1BA805C6}"/>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1594319" y="4952507"/>
            <a:ext cx="640872" cy="640872"/>
          </a:xfrm>
          <a:prstGeom prst="rect">
            <a:avLst/>
          </a:prstGeom>
        </p:spPr>
      </p:pic>
      <p:pic>
        <p:nvPicPr>
          <p:cNvPr id="49" name="図 48" descr="ロゴ&#10;&#10;自動的に生成された説明">
            <a:extLst>
              <a:ext uri="{FF2B5EF4-FFF2-40B4-BE49-F238E27FC236}">
                <a16:creationId xmlns:a16="http://schemas.microsoft.com/office/drawing/2014/main" id="{371E3AF0-20C9-6422-1E28-76740E7D3F9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2720081" y="4948442"/>
            <a:ext cx="640872" cy="640872"/>
          </a:xfrm>
          <a:prstGeom prst="rect">
            <a:avLst/>
          </a:prstGeom>
        </p:spPr>
      </p:pic>
      <p:sp>
        <p:nvSpPr>
          <p:cNvPr id="50" name="テキスト ボックス 49">
            <a:extLst>
              <a:ext uri="{FF2B5EF4-FFF2-40B4-BE49-F238E27FC236}">
                <a16:creationId xmlns:a16="http://schemas.microsoft.com/office/drawing/2014/main" id="{7E2407CC-932A-5CC2-44AD-5238EC251096}"/>
              </a:ext>
            </a:extLst>
          </p:cNvPr>
          <p:cNvSpPr txBox="1"/>
          <p:nvPr/>
        </p:nvSpPr>
        <p:spPr>
          <a:xfrm>
            <a:off x="4036811" y="2804037"/>
            <a:ext cx="973322"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sp>
        <p:nvSpPr>
          <p:cNvPr id="51" name="正方形/長方形 50">
            <a:extLst>
              <a:ext uri="{FF2B5EF4-FFF2-40B4-BE49-F238E27FC236}">
                <a16:creationId xmlns:a16="http://schemas.microsoft.com/office/drawing/2014/main" id="{95312FA5-0EDC-CAB7-C382-EFD40A21EBE7}"/>
              </a:ext>
            </a:extLst>
          </p:cNvPr>
          <p:cNvSpPr/>
          <p:nvPr/>
        </p:nvSpPr>
        <p:spPr>
          <a:xfrm>
            <a:off x="645145" y="2073640"/>
            <a:ext cx="4700692" cy="297872"/>
          </a:xfrm>
          <a:prstGeom prst="rect">
            <a:avLst/>
          </a:prstGeom>
          <a:solidFill>
            <a:srgbClr val="9999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52" name="正方形/長方形 51">
            <a:extLst>
              <a:ext uri="{FF2B5EF4-FFF2-40B4-BE49-F238E27FC236}">
                <a16:creationId xmlns:a16="http://schemas.microsoft.com/office/drawing/2014/main" id="{A622A052-23AE-C2E7-9C7A-3981544145F2}"/>
              </a:ext>
            </a:extLst>
          </p:cNvPr>
          <p:cNvSpPr/>
          <p:nvPr/>
        </p:nvSpPr>
        <p:spPr>
          <a:xfrm>
            <a:off x="645145" y="4347261"/>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APP</a:t>
            </a:r>
          </a:p>
        </p:txBody>
      </p:sp>
      <p:sp>
        <p:nvSpPr>
          <p:cNvPr id="53" name="二等辺三角形 52">
            <a:extLst>
              <a:ext uri="{FF2B5EF4-FFF2-40B4-BE49-F238E27FC236}">
                <a16:creationId xmlns:a16="http://schemas.microsoft.com/office/drawing/2014/main" id="{198A1E52-8147-F13F-C006-1EE075DB340C}"/>
              </a:ext>
            </a:extLst>
          </p:cNvPr>
          <p:cNvSpPr/>
          <p:nvPr/>
        </p:nvSpPr>
        <p:spPr>
          <a:xfrm rot="5400000">
            <a:off x="5840623" y="3877072"/>
            <a:ext cx="619840" cy="211756"/>
          </a:xfrm>
          <a:prstGeom prst="triangl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正方形/長方形 53">
            <a:extLst>
              <a:ext uri="{FF2B5EF4-FFF2-40B4-BE49-F238E27FC236}">
                <a16:creationId xmlns:a16="http://schemas.microsoft.com/office/drawing/2014/main" id="{102C5B29-EC5B-B2C0-DE61-55FFE8858E2F}"/>
              </a:ext>
            </a:extLst>
          </p:cNvPr>
          <p:cNvSpPr/>
          <p:nvPr/>
        </p:nvSpPr>
        <p:spPr>
          <a:xfrm>
            <a:off x="6860831" y="2112253"/>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2024</a:t>
            </a:r>
            <a:r>
              <a:rPr lang="ja-JP"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パリ報道特集</a:t>
            </a:r>
            <a:endPar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5" name="テキスト ボックス 54">
            <a:extLst>
              <a:ext uri="{FF2B5EF4-FFF2-40B4-BE49-F238E27FC236}">
                <a16:creationId xmlns:a16="http://schemas.microsoft.com/office/drawing/2014/main" id="{C9021ED1-FC6E-0DD0-A32F-84E0104B95EE}"/>
              </a:ext>
            </a:extLst>
          </p:cNvPr>
          <p:cNvSpPr txBox="1"/>
          <p:nvPr/>
        </p:nvSpPr>
        <p:spPr>
          <a:xfrm>
            <a:off x="479425" y="5774220"/>
            <a:ext cx="6513253" cy="767518"/>
          </a:xfrm>
          <a:prstGeom prst="rect">
            <a:avLst/>
          </a:prstGeom>
          <a:noFill/>
        </p:spPr>
        <p:txBody>
          <a:bodyPr wrap="square" lIns="0" tIns="0" rIns="0" bIns="0" rtlCol="0">
            <a:spAutoFit/>
          </a:bodyPr>
          <a:lstStyle/>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メイリオ" panose="020B0604030504040204" pitchFamily="50" charset="-128"/>
                <a:ea typeface="メイリオ" panose="020B0604030504040204" pitchFamily="50" charset="-128"/>
              </a:rPr>
              <a:t>大会期間中のイメージになります。デ</a:t>
            </a:r>
            <a:r>
              <a:rPr lang="ja-JP" altLang="en-US" sz="1050" dirty="0">
                <a:solidFill>
                  <a:schemeClr val="accent3"/>
                </a:solidFill>
                <a:latin typeface="Meiryo" panose="020B0604030504040204" pitchFamily="34" charset="-128"/>
                <a:ea typeface="Meiryo" panose="020B0604030504040204" pitchFamily="34" charset="-128"/>
              </a:rPr>
              <a:t>ザインはあくまでイメージです。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誘導箇所、デザインは変更になる可能性がございます。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※SP</a:t>
            </a:r>
            <a:r>
              <a:rPr lang="ja-JP" altLang="en-US" sz="1050" dirty="0">
                <a:solidFill>
                  <a:schemeClr val="accent3"/>
                </a:solidFill>
                <a:latin typeface="Meiryo" panose="020B0604030504040204" pitchFamily="34" charset="-128"/>
                <a:ea typeface="Meiryo" panose="020B0604030504040204" pitchFamily="34" charset="-128"/>
              </a:rPr>
              <a:t>はスマートフォン、</a:t>
            </a:r>
            <a:r>
              <a:rPr lang="en-US" altLang="ja-JP" sz="1050" dirty="0">
                <a:solidFill>
                  <a:schemeClr val="accent3"/>
                </a:solidFill>
                <a:latin typeface="Meiryo" panose="020B0604030504040204" pitchFamily="34" charset="-128"/>
                <a:ea typeface="Meiryo" panose="020B0604030504040204" pitchFamily="34" charset="-128"/>
              </a:rPr>
              <a:t>PC</a:t>
            </a:r>
            <a:r>
              <a:rPr lang="ja-JP" altLang="en-US" sz="1050" dirty="0">
                <a:solidFill>
                  <a:schemeClr val="accent3"/>
                </a:solidFill>
                <a:latin typeface="Meiryo" panose="020B0604030504040204" pitchFamily="34" charset="-128"/>
                <a:ea typeface="Meiryo" panose="020B0604030504040204" pitchFamily="34" charset="-128"/>
              </a:rPr>
              <a:t>はパソコンの略称です。</a:t>
            </a:r>
          </a:p>
          <a:p>
            <a:pPr>
              <a:lnSpc>
                <a:spcPct val="120000"/>
              </a:lnSpc>
            </a:pPr>
            <a:r>
              <a:rPr lang="en-US" altLang="ja-JP" sz="1050" dirty="0">
                <a:solidFill>
                  <a:schemeClr val="accent6"/>
                </a:solidFill>
                <a:latin typeface="Meiryo" panose="020B0604030504040204" pitchFamily="34" charset="-128"/>
                <a:ea typeface="Meiryo" panose="020B0604030504040204" pitchFamily="34" charset="-128"/>
              </a:rPr>
              <a:t>※</a:t>
            </a:r>
            <a:r>
              <a:rPr lang="ja-JP" altLang="en-US" sz="1050" dirty="0">
                <a:solidFill>
                  <a:schemeClr val="accent6"/>
                </a:solidFill>
                <a:latin typeface="Meiryo" panose="020B0604030504040204" pitchFamily="34" charset="-128"/>
                <a:ea typeface="Meiryo" panose="020B0604030504040204" pitchFamily="34" charset="-128"/>
              </a:rPr>
              <a:t>各アプリ内で特集コンテンツが</a:t>
            </a:r>
            <a:r>
              <a:rPr lang="en-US" altLang="ja-JP" sz="1050" dirty="0">
                <a:solidFill>
                  <a:schemeClr val="accent6"/>
                </a:solidFill>
                <a:latin typeface="Meiryo" panose="020B0604030504040204" pitchFamily="34" charset="-128"/>
                <a:ea typeface="Meiryo" panose="020B0604030504040204" pitchFamily="34" charset="-128"/>
              </a:rPr>
              <a:t>Web</a:t>
            </a:r>
            <a:r>
              <a:rPr lang="ja-JP" altLang="en-US" sz="1050" dirty="0">
                <a:solidFill>
                  <a:schemeClr val="accent6"/>
                </a:solidFill>
                <a:latin typeface="Meiryo" panose="020B0604030504040204" pitchFamily="34" charset="-128"/>
                <a:ea typeface="Meiryo" panose="020B0604030504040204" pitchFamily="34" charset="-128"/>
              </a:rPr>
              <a:t>で表示された場合に広告が掲載されます。</a:t>
            </a:r>
          </a:p>
        </p:txBody>
      </p:sp>
      <p:pic>
        <p:nvPicPr>
          <p:cNvPr id="56" name="図 55">
            <a:extLst>
              <a:ext uri="{FF2B5EF4-FFF2-40B4-BE49-F238E27FC236}">
                <a16:creationId xmlns:a16="http://schemas.microsoft.com/office/drawing/2014/main" id="{362FAA23-6A38-F441-D592-FAF48B715244}"/>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177375" y="2948308"/>
            <a:ext cx="1962442" cy="2280961"/>
          </a:xfrm>
          <a:prstGeom prst="rect">
            <a:avLst/>
          </a:prstGeom>
        </p:spPr>
      </p:pic>
      <p:pic>
        <p:nvPicPr>
          <p:cNvPr id="57" name="図 56">
            <a:extLst>
              <a:ext uri="{FF2B5EF4-FFF2-40B4-BE49-F238E27FC236}">
                <a16:creationId xmlns:a16="http://schemas.microsoft.com/office/drawing/2014/main" id="{0586016D-279C-BFD0-20A5-C268B6583C42}"/>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l="-1"/>
          <a:stretch/>
        </p:blipFill>
        <p:spPr>
          <a:xfrm>
            <a:off x="7233094" y="2937863"/>
            <a:ext cx="1423324" cy="2447677"/>
          </a:xfrm>
          <a:prstGeom prst="rect">
            <a:avLst/>
          </a:prstGeom>
        </p:spPr>
      </p:pic>
      <p:sp>
        <p:nvSpPr>
          <p:cNvPr id="58" name="正方形/長方形 57">
            <a:extLst>
              <a:ext uri="{FF2B5EF4-FFF2-40B4-BE49-F238E27FC236}">
                <a16:creationId xmlns:a16="http://schemas.microsoft.com/office/drawing/2014/main" id="{5CF9A869-5507-D479-E82D-E9218DFE7F45}"/>
              </a:ext>
            </a:extLst>
          </p:cNvPr>
          <p:cNvSpPr/>
          <p:nvPr/>
        </p:nvSpPr>
        <p:spPr>
          <a:xfrm>
            <a:off x="3542206" y="4663136"/>
            <a:ext cx="1275302" cy="2800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LINE</a:t>
            </a:r>
            <a:endPar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59" name="図 58">
            <a:extLst>
              <a:ext uri="{FF2B5EF4-FFF2-40B4-BE49-F238E27FC236}">
                <a16:creationId xmlns:a16="http://schemas.microsoft.com/office/drawing/2014/main" id="{0F42EDDE-9844-C85C-44CC-E76A8C09CD9E}"/>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3856721" y="4916278"/>
            <a:ext cx="691021" cy="651698"/>
          </a:xfrm>
          <a:prstGeom prst="rect">
            <a:avLst/>
          </a:prstGeom>
        </p:spPr>
      </p:pic>
      <p:sp>
        <p:nvSpPr>
          <p:cNvPr id="60" name="テキスト プレースホルダー 5">
            <a:extLst>
              <a:ext uri="{FF2B5EF4-FFF2-40B4-BE49-F238E27FC236}">
                <a16:creationId xmlns:a16="http://schemas.microsoft.com/office/drawing/2014/main" id="{23E0B623-B0D7-C656-F7A5-5B3915BEE48F}"/>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Tree>
    <p:extLst>
      <p:ext uri="{BB962C8B-B14F-4D97-AF65-F5344CB8AC3E}">
        <p14:creationId xmlns:p14="http://schemas.microsoft.com/office/powerpoint/2010/main" val="1052511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スポーツイベント報道特集実績</a:t>
            </a:r>
          </a:p>
        </p:txBody>
      </p:sp>
      <p:sp>
        <p:nvSpPr>
          <p:cNvPr id="2" name="テキスト ボックス 1">
            <a:extLst>
              <a:ext uri="{FF2B5EF4-FFF2-40B4-BE49-F238E27FC236}">
                <a16:creationId xmlns:a16="http://schemas.microsoft.com/office/drawing/2014/main" id="{1E204F1B-8D44-EE8A-CE46-8ED558A343A4}"/>
              </a:ext>
            </a:extLst>
          </p:cNvPr>
          <p:cNvSpPr txBox="1"/>
          <p:nvPr/>
        </p:nvSpPr>
        <p:spPr>
          <a:xfrm>
            <a:off x="357447" y="1067130"/>
            <a:ext cx="11477106" cy="869469"/>
          </a:xfrm>
          <a:prstGeom prst="rect">
            <a:avLst/>
          </a:prstGeom>
          <a:noFill/>
        </p:spPr>
        <p:txBody>
          <a:bodyPr wrap="square">
            <a:spAutoFit/>
          </a:bodyPr>
          <a:lstStyle/>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ユーザーニーズを的確に捉えたスポーツ報道特集実績</a:t>
            </a:r>
          </a:p>
          <a:p>
            <a:pPr algn="ctr">
              <a:lnSpc>
                <a:spcPct val="130000"/>
              </a:lnSpc>
            </a:pPr>
            <a:r>
              <a:rPr lang="ja-JP" altLang="en-US" sz="2000" b="1" dirty="0">
                <a:solidFill>
                  <a:schemeClr val="accent3"/>
                </a:solidFill>
                <a:latin typeface="メイリオ" panose="020B0604030504040204" pitchFamily="50" charset="-128"/>
                <a:ea typeface="メイリオ" panose="020B0604030504040204" pitchFamily="50" charset="-128"/>
              </a:rPr>
              <a:t>日本代表の健闘など大会が盛り上がるほど注目度を集め、</a:t>
            </a:r>
            <a:r>
              <a:rPr lang="en-US" altLang="ja-JP" sz="2000" b="1" dirty="0">
                <a:solidFill>
                  <a:schemeClr val="accent3"/>
                </a:solidFill>
                <a:latin typeface="メイリオ" panose="020B0604030504040204" pitchFamily="50" charset="-128"/>
                <a:ea typeface="メイリオ" panose="020B0604030504040204" pitchFamily="50" charset="-128"/>
              </a:rPr>
              <a:t>PV</a:t>
            </a:r>
            <a:r>
              <a:rPr lang="ja-JP" altLang="en-US" sz="2000" b="1" dirty="0">
                <a:solidFill>
                  <a:schemeClr val="accent3"/>
                </a:solidFill>
                <a:latin typeface="メイリオ" panose="020B0604030504040204" pitchFamily="50" charset="-128"/>
                <a:ea typeface="メイリオ" panose="020B0604030504040204" pitchFamily="50" charset="-128"/>
              </a:rPr>
              <a:t>も想定よりも伸長する傾向</a:t>
            </a:r>
            <a:endParaRPr lang="ja-JP" altLang="en-US" sz="20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4411331B-5FE6-B0F5-7168-9F07C36519CD}"/>
              </a:ext>
            </a:extLst>
          </p:cNvPr>
          <p:cNvSpPr txBox="1"/>
          <p:nvPr/>
        </p:nvSpPr>
        <p:spPr>
          <a:xfrm>
            <a:off x="47982" y="6434717"/>
            <a:ext cx="6684843" cy="415498"/>
          </a:xfrm>
          <a:prstGeom prst="rect">
            <a:avLst/>
          </a:prstGeom>
          <a:noFill/>
        </p:spPr>
        <p:txBody>
          <a:bodyPr wrap="none" lIns="91440" tIns="45720" rIns="91440" bIns="45720" rtlCol="0" anchor="t">
            <a:spAutoFit/>
          </a:bodyPr>
          <a:lstStyle/>
          <a:p>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ページビュー（</a:t>
            </a:r>
            <a:r>
              <a:rPr lang="en" altLang="ja-JP" sz="1050" dirty="0">
                <a:solidFill>
                  <a:schemeClr val="accent3"/>
                </a:solidFill>
                <a:latin typeface="メイリオ"/>
                <a:ea typeface="メイリオ"/>
              </a:rPr>
              <a:t>PV</a:t>
            </a:r>
            <a:r>
              <a:rPr lang="ja-JP" altLang="en-US" sz="1050" dirty="0">
                <a:solidFill>
                  <a:schemeClr val="accent3"/>
                </a:solidFill>
                <a:latin typeface="メイリオ"/>
                <a:ea typeface="メイリオ"/>
              </a:rPr>
              <a:t>）は過去大会実績になります。</a:t>
            </a:r>
            <a:endParaRPr lang="en-US" altLang="ja-JP" sz="1050" dirty="0">
              <a:solidFill>
                <a:schemeClr val="accent3"/>
              </a:solidFill>
              <a:latin typeface="メイリオ"/>
              <a:ea typeface="メイリオ"/>
            </a:endParaRPr>
          </a:p>
          <a:p>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試合結果などにより大きく変動するため、報道特集における</a:t>
            </a:r>
            <a:r>
              <a:rPr lang="en-US" altLang="ja-JP" sz="1050" dirty="0">
                <a:solidFill>
                  <a:schemeClr val="accent3"/>
                </a:solidFill>
                <a:latin typeface="メイリオ"/>
                <a:ea typeface="メイリオ"/>
              </a:rPr>
              <a:t>PV</a:t>
            </a:r>
            <a:r>
              <a:rPr lang="ja-JP" altLang="en-US" sz="1050" dirty="0">
                <a:solidFill>
                  <a:schemeClr val="accent3"/>
                </a:solidFill>
                <a:latin typeface="メイリオ"/>
                <a:ea typeface="メイリオ"/>
              </a:rPr>
              <a:t>伸長を保障するものではございません。</a:t>
            </a:r>
            <a:endParaRPr kumimoji="1" lang="ja-JP" altLang="en-US" sz="1050" dirty="0">
              <a:solidFill>
                <a:schemeClr val="accent3"/>
              </a:solidFill>
              <a:latin typeface="メイリオ"/>
              <a:ea typeface="メイリオ"/>
            </a:endParaRPr>
          </a:p>
        </p:txBody>
      </p:sp>
      <p:graphicFrame>
        <p:nvGraphicFramePr>
          <p:cNvPr id="4" name="グラフ 3">
            <a:extLst>
              <a:ext uri="{FF2B5EF4-FFF2-40B4-BE49-F238E27FC236}">
                <a16:creationId xmlns:a16="http://schemas.microsoft.com/office/drawing/2014/main" id="{E57A0534-91F3-16C7-67D1-3CB09B76BB98}"/>
              </a:ext>
            </a:extLst>
          </p:cNvPr>
          <p:cNvGraphicFramePr>
            <a:graphicFrameLocks/>
          </p:cNvGraphicFramePr>
          <p:nvPr>
            <p:extLst>
              <p:ext uri="{D42A27DB-BD31-4B8C-83A1-F6EECF244321}">
                <p14:modId xmlns:p14="http://schemas.microsoft.com/office/powerpoint/2010/main" val="2521674263"/>
              </p:ext>
            </p:extLst>
          </p:nvPr>
        </p:nvGraphicFramePr>
        <p:xfrm>
          <a:off x="5276041" y="3413214"/>
          <a:ext cx="2562411"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5" name="四角形: 角を丸くする 4">
            <a:extLst>
              <a:ext uri="{FF2B5EF4-FFF2-40B4-BE49-F238E27FC236}">
                <a16:creationId xmlns:a16="http://schemas.microsoft.com/office/drawing/2014/main" id="{C6988380-5E2D-A760-501C-C335208C2D46}"/>
              </a:ext>
            </a:extLst>
          </p:cNvPr>
          <p:cNvSpPr/>
          <p:nvPr/>
        </p:nvSpPr>
        <p:spPr>
          <a:xfrm>
            <a:off x="1276054" y="2055660"/>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サッカー</a:t>
            </a:r>
            <a:r>
              <a:rPr kumimoji="1" lang="en-US" altLang="ja-JP" sz="1600" b="1" dirty="0">
                <a:solidFill>
                  <a:schemeClr val="bg1"/>
                </a:solidFill>
                <a:latin typeface="メイリオ" panose="020B0604030504040204" pitchFamily="50" charset="-128"/>
                <a:ea typeface="メイリオ" panose="020B0604030504040204" pitchFamily="50" charset="-128"/>
              </a:rPr>
              <a:t>W</a:t>
            </a:r>
            <a:r>
              <a:rPr kumimoji="1" lang="ja-JP" altLang="en-US" sz="1600" b="1" dirty="0">
                <a:solidFill>
                  <a:schemeClr val="bg1"/>
                </a:solidFill>
                <a:latin typeface="メイリオ" panose="020B0604030504040204" pitchFamily="50" charset="-128"/>
                <a:ea typeface="メイリオ" panose="020B0604030504040204" pitchFamily="50" charset="-128"/>
              </a:rPr>
              <a:t>杯カタール</a:t>
            </a:r>
            <a:r>
              <a:rPr kumimoji="1" lang="en-US" altLang="ja-JP" sz="1600" b="1" dirty="0">
                <a:solidFill>
                  <a:schemeClr val="bg1"/>
                </a:solidFill>
                <a:latin typeface="メイリオ" panose="020B0604030504040204" pitchFamily="50" charset="-128"/>
                <a:ea typeface="メイリオ" panose="020B0604030504040204" pitchFamily="50" charset="-128"/>
              </a:rPr>
              <a:t>2022</a:t>
            </a:r>
          </a:p>
        </p:txBody>
      </p:sp>
      <p:sp>
        <p:nvSpPr>
          <p:cNvPr id="7" name="四角形: 角を丸くする 6">
            <a:extLst>
              <a:ext uri="{FF2B5EF4-FFF2-40B4-BE49-F238E27FC236}">
                <a16:creationId xmlns:a16="http://schemas.microsoft.com/office/drawing/2014/main" id="{1F867977-B533-5786-9A16-60FF9603259F}"/>
              </a:ext>
            </a:extLst>
          </p:cNvPr>
          <p:cNvSpPr/>
          <p:nvPr/>
        </p:nvSpPr>
        <p:spPr>
          <a:xfrm>
            <a:off x="4565112" y="2061297"/>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chemeClr val="bg1"/>
                </a:solidFill>
                <a:latin typeface="メイリオ" panose="020B0604030504040204" pitchFamily="50" charset="-128"/>
                <a:ea typeface="メイリオ" panose="020B0604030504040204" pitchFamily="50" charset="-128"/>
              </a:rPr>
              <a:t>WBC2023</a:t>
            </a:r>
          </a:p>
        </p:txBody>
      </p:sp>
      <p:sp>
        <p:nvSpPr>
          <p:cNvPr id="9" name="テキスト ボックス 8">
            <a:extLst>
              <a:ext uri="{FF2B5EF4-FFF2-40B4-BE49-F238E27FC236}">
                <a16:creationId xmlns:a16="http://schemas.microsoft.com/office/drawing/2014/main" id="{A1F95541-2068-73D3-D60D-B8E343FB4D90}"/>
              </a:ext>
            </a:extLst>
          </p:cNvPr>
          <p:cNvSpPr txBox="1"/>
          <p:nvPr/>
        </p:nvSpPr>
        <p:spPr>
          <a:xfrm>
            <a:off x="4230141" y="6163697"/>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2017</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cxnSp>
        <p:nvCxnSpPr>
          <p:cNvPr id="15" name="直線コネクタ 14">
            <a:extLst>
              <a:ext uri="{FF2B5EF4-FFF2-40B4-BE49-F238E27FC236}">
                <a16:creationId xmlns:a16="http://schemas.microsoft.com/office/drawing/2014/main" id="{3886585E-B3C8-5F94-5738-4C607B8D0783}"/>
              </a:ext>
            </a:extLst>
          </p:cNvPr>
          <p:cNvCxnSpPr>
            <a:cxnSpLocks/>
          </p:cNvCxnSpPr>
          <p:nvPr/>
        </p:nvCxnSpPr>
        <p:spPr>
          <a:xfrm flipH="1">
            <a:off x="4256645" y="6163697"/>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266ADD71-9E66-1748-6DCB-AA3BED405844}"/>
              </a:ext>
            </a:extLst>
          </p:cNvPr>
          <p:cNvSpPr txBox="1"/>
          <p:nvPr/>
        </p:nvSpPr>
        <p:spPr>
          <a:xfrm>
            <a:off x="5482996" y="6163697"/>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2023</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sp>
        <p:nvSpPr>
          <p:cNvPr id="17" name="テキスト ボックス 16">
            <a:extLst>
              <a:ext uri="{FF2B5EF4-FFF2-40B4-BE49-F238E27FC236}">
                <a16:creationId xmlns:a16="http://schemas.microsoft.com/office/drawing/2014/main" id="{541A48D2-57E5-8ADF-AA9B-B59351805E06}"/>
              </a:ext>
            </a:extLst>
          </p:cNvPr>
          <p:cNvSpPr txBox="1"/>
          <p:nvPr/>
        </p:nvSpPr>
        <p:spPr>
          <a:xfrm>
            <a:off x="1006670" y="6163697"/>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想定</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sp>
        <p:nvSpPr>
          <p:cNvPr id="18" name="テキスト ボックス 17">
            <a:extLst>
              <a:ext uri="{FF2B5EF4-FFF2-40B4-BE49-F238E27FC236}">
                <a16:creationId xmlns:a16="http://schemas.microsoft.com/office/drawing/2014/main" id="{1804DE32-A5DF-018F-C927-183187250128}"/>
              </a:ext>
            </a:extLst>
          </p:cNvPr>
          <p:cNvSpPr txBox="1"/>
          <p:nvPr/>
        </p:nvSpPr>
        <p:spPr>
          <a:xfrm>
            <a:off x="2187642" y="6163697"/>
            <a:ext cx="2053857" cy="307777"/>
          </a:xfrm>
          <a:prstGeom prst="rect">
            <a:avLst/>
          </a:prstGeom>
          <a:noFill/>
        </p:spPr>
        <p:txBody>
          <a:bodyPr wrap="square" rtlCol="0">
            <a:spAutoFit/>
          </a:bodyPr>
          <a:lstStyle/>
          <a:p>
            <a:pPr algn="ct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cxnSp>
        <p:nvCxnSpPr>
          <p:cNvPr id="19" name="直線コネクタ 18">
            <a:extLst>
              <a:ext uri="{FF2B5EF4-FFF2-40B4-BE49-F238E27FC236}">
                <a16:creationId xmlns:a16="http://schemas.microsoft.com/office/drawing/2014/main" id="{F346D261-CD49-D146-1A17-BCB086D7E64B}"/>
              </a:ext>
            </a:extLst>
          </p:cNvPr>
          <p:cNvCxnSpPr>
            <a:cxnSpLocks/>
          </p:cNvCxnSpPr>
          <p:nvPr/>
        </p:nvCxnSpPr>
        <p:spPr>
          <a:xfrm flipH="1">
            <a:off x="988491" y="6163697"/>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20" name="図 19">
            <a:extLst>
              <a:ext uri="{FF2B5EF4-FFF2-40B4-BE49-F238E27FC236}">
                <a16:creationId xmlns:a16="http://schemas.microsoft.com/office/drawing/2014/main" id="{E1FAAFCC-D3F1-41AC-1B32-00E56BAE970F}"/>
              </a:ext>
            </a:extLst>
          </p:cNvPr>
          <p:cNvPicPr>
            <a:picLocks noChangeAspect="1"/>
          </p:cNvPicPr>
          <p:nvPr/>
        </p:nvPicPr>
        <p:blipFill>
          <a:blip r:embed="rId5"/>
          <a:stretch>
            <a:fillRect/>
          </a:stretch>
        </p:blipFill>
        <p:spPr>
          <a:xfrm>
            <a:off x="4524973" y="3701080"/>
            <a:ext cx="2676376" cy="2497719"/>
          </a:xfrm>
          <a:prstGeom prst="rect">
            <a:avLst/>
          </a:prstGeom>
        </p:spPr>
      </p:pic>
      <p:pic>
        <p:nvPicPr>
          <p:cNvPr id="21" name="図 20">
            <a:extLst>
              <a:ext uri="{FF2B5EF4-FFF2-40B4-BE49-F238E27FC236}">
                <a16:creationId xmlns:a16="http://schemas.microsoft.com/office/drawing/2014/main" id="{E3BEE7FF-683A-7529-57CD-2F96C3C3B3D0}"/>
              </a:ext>
            </a:extLst>
          </p:cNvPr>
          <p:cNvPicPr>
            <a:picLocks noChangeAspect="1"/>
          </p:cNvPicPr>
          <p:nvPr/>
        </p:nvPicPr>
        <p:blipFill>
          <a:blip r:embed="rId6"/>
          <a:stretch>
            <a:fillRect/>
          </a:stretch>
        </p:blipFill>
        <p:spPr>
          <a:xfrm>
            <a:off x="1287746" y="3709017"/>
            <a:ext cx="2670279" cy="2497719"/>
          </a:xfrm>
          <a:prstGeom prst="rect">
            <a:avLst/>
          </a:prstGeom>
        </p:spPr>
      </p:pic>
      <p:sp>
        <p:nvSpPr>
          <p:cNvPr id="22" name="テキスト ボックス 21">
            <a:extLst>
              <a:ext uri="{FF2B5EF4-FFF2-40B4-BE49-F238E27FC236}">
                <a16:creationId xmlns:a16="http://schemas.microsoft.com/office/drawing/2014/main" id="{77FE2A89-7C37-1C99-2100-2301819C7B3D}"/>
              </a:ext>
            </a:extLst>
          </p:cNvPr>
          <p:cNvSpPr txBox="1"/>
          <p:nvPr/>
        </p:nvSpPr>
        <p:spPr>
          <a:xfrm>
            <a:off x="4560752" y="2550215"/>
            <a:ext cx="3414198" cy="738664"/>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日本代表の</a:t>
            </a:r>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14</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年ぶり</a:t>
            </a:r>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度目の優勝</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注目選手の活躍</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日本とアメリカの共同開催</a:t>
            </a:r>
            <a:endParaRPr kumimoji="1" lang="ja-JP" altLang="en-US" sz="14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5538A2F0-E870-DD96-4CA8-3043F5E822D7}"/>
              </a:ext>
            </a:extLst>
          </p:cNvPr>
          <p:cNvSpPr txBox="1"/>
          <p:nvPr/>
        </p:nvSpPr>
        <p:spPr>
          <a:xfrm>
            <a:off x="4504998" y="3281432"/>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前大会比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lang="en-US" altLang="ja-JP" sz="3200" b="1" dirty="0">
                <a:solidFill>
                  <a:schemeClr val="accent6"/>
                </a:solidFill>
                <a:latin typeface="メイリオ" panose="020B0604030504040204" pitchFamily="50" charset="-128"/>
                <a:ea typeface="メイリオ" panose="020B0604030504040204" pitchFamily="50" charset="-128"/>
              </a:rPr>
              <a:t>271</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sp>
        <p:nvSpPr>
          <p:cNvPr id="26" name="テキスト ボックス 25">
            <a:extLst>
              <a:ext uri="{FF2B5EF4-FFF2-40B4-BE49-F238E27FC236}">
                <a16:creationId xmlns:a16="http://schemas.microsoft.com/office/drawing/2014/main" id="{BFC1B6EF-A5B5-1B33-1AAB-E808CC981F0F}"/>
              </a:ext>
            </a:extLst>
          </p:cNvPr>
          <p:cNvSpPr txBox="1"/>
          <p:nvPr/>
        </p:nvSpPr>
        <p:spPr>
          <a:xfrm>
            <a:off x="1259619" y="3315680"/>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想定比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lang="en-US" altLang="ja-JP" sz="3200" b="1" dirty="0">
                <a:solidFill>
                  <a:schemeClr val="accent6"/>
                </a:solidFill>
                <a:latin typeface="メイリオ" panose="020B0604030504040204" pitchFamily="50" charset="-128"/>
                <a:ea typeface="メイリオ" panose="020B0604030504040204" pitchFamily="50" charset="-128"/>
              </a:rPr>
              <a:t>108</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sp>
        <p:nvSpPr>
          <p:cNvPr id="30" name="テキスト ボックス 29">
            <a:extLst>
              <a:ext uri="{FF2B5EF4-FFF2-40B4-BE49-F238E27FC236}">
                <a16:creationId xmlns:a16="http://schemas.microsoft.com/office/drawing/2014/main" id="{42ED0B6F-CBF9-0787-DD39-0D28CF8B42C4}"/>
              </a:ext>
            </a:extLst>
          </p:cNvPr>
          <p:cNvSpPr txBox="1"/>
          <p:nvPr/>
        </p:nvSpPr>
        <p:spPr>
          <a:xfrm>
            <a:off x="1193570" y="2569505"/>
            <a:ext cx="3140100"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サッカー強豪国への勝利</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史上初のベスト８入りへの期待</a:t>
            </a:r>
            <a:endParaRPr kumimoji="1" lang="ja-JP" altLang="en-US" sz="14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graphicFrame>
        <p:nvGraphicFramePr>
          <p:cNvPr id="31" name="グラフ 30">
            <a:extLst>
              <a:ext uri="{FF2B5EF4-FFF2-40B4-BE49-F238E27FC236}">
                <a16:creationId xmlns:a16="http://schemas.microsoft.com/office/drawing/2014/main" id="{AC60815B-140E-BED4-48B8-6083DCA3C097}"/>
              </a:ext>
            </a:extLst>
          </p:cNvPr>
          <p:cNvGraphicFramePr>
            <a:graphicFrameLocks/>
          </p:cNvGraphicFramePr>
          <p:nvPr>
            <p:extLst>
              <p:ext uri="{D42A27DB-BD31-4B8C-83A1-F6EECF244321}">
                <p14:modId xmlns:p14="http://schemas.microsoft.com/office/powerpoint/2010/main" val="2581989452"/>
              </p:ext>
            </p:extLst>
          </p:nvPr>
        </p:nvGraphicFramePr>
        <p:xfrm>
          <a:off x="8624325" y="3407577"/>
          <a:ext cx="2562411" cy="2743200"/>
        </p:xfrm>
        <a:graphic>
          <a:graphicData uri="http://schemas.openxmlformats.org/drawingml/2006/chart">
            <c:chart xmlns:c="http://schemas.openxmlformats.org/drawingml/2006/chart" xmlns:r="http://schemas.openxmlformats.org/officeDocument/2006/relationships" r:id="rId7"/>
          </a:graphicData>
        </a:graphic>
      </p:graphicFrame>
      <p:sp>
        <p:nvSpPr>
          <p:cNvPr id="32" name="四角形: 角を丸くする 31">
            <a:extLst>
              <a:ext uri="{FF2B5EF4-FFF2-40B4-BE49-F238E27FC236}">
                <a16:creationId xmlns:a16="http://schemas.microsoft.com/office/drawing/2014/main" id="{2123B289-DBE3-CC48-D789-EDC5A5062498}"/>
              </a:ext>
            </a:extLst>
          </p:cNvPr>
          <p:cNvSpPr/>
          <p:nvPr/>
        </p:nvSpPr>
        <p:spPr>
          <a:xfrm>
            <a:off x="7913396" y="2055660"/>
            <a:ext cx="2909887" cy="46655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バスケットＷ杯</a:t>
            </a:r>
            <a:r>
              <a:rPr kumimoji="1" lang="en-US" altLang="ja-JP" sz="1600" b="1" dirty="0">
                <a:solidFill>
                  <a:schemeClr val="bg1"/>
                </a:solidFill>
                <a:latin typeface="メイリオ" panose="020B0604030504040204" pitchFamily="50" charset="-128"/>
                <a:ea typeface="メイリオ" panose="020B0604030504040204" pitchFamily="50" charset="-128"/>
              </a:rPr>
              <a:t>2023</a:t>
            </a:r>
          </a:p>
        </p:txBody>
      </p:sp>
      <p:sp>
        <p:nvSpPr>
          <p:cNvPr id="33" name="テキスト ボックス 32">
            <a:extLst>
              <a:ext uri="{FF2B5EF4-FFF2-40B4-BE49-F238E27FC236}">
                <a16:creationId xmlns:a16="http://schemas.microsoft.com/office/drawing/2014/main" id="{59AD002B-F6F2-AB47-C56C-E9C7474682DB}"/>
              </a:ext>
            </a:extLst>
          </p:cNvPr>
          <p:cNvSpPr txBox="1"/>
          <p:nvPr/>
        </p:nvSpPr>
        <p:spPr>
          <a:xfrm>
            <a:off x="7578425" y="6163697"/>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2019</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cxnSp>
        <p:nvCxnSpPr>
          <p:cNvPr id="34" name="直線コネクタ 33">
            <a:extLst>
              <a:ext uri="{FF2B5EF4-FFF2-40B4-BE49-F238E27FC236}">
                <a16:creationId xmlns:a16="http://schemas.microsoft.com/office/drawing/2014/main" id="{73832B5F-C5C5-0040-5004-7ACA1F4A534B}"/>
              </a:ext>
            </a:extLst>
          </p:cNvPr>
          <p:cNvCxnSpPr>
            <a:cxnSpLocks/>
          </p:cNvCxnSpPr>
          <p:nvPr/>
        </p:nvCxnSpPr>
        <p:spPr>
          <a:xfrm flipH="1">
            <a:off x="7604929" y="6163697"/>
            <a:ext cx="3139096" cy="365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5" name="テキスト ボックス 34">
            <a:extLst>
              <a:ext uri="{FF2B5EF4-FFF2-40B4-BE49-F238E27FC236}">
                <a16:creationId xmlns:a16="http://schemas.microsoft.com/office/drawing/2014/main" id="{F8979254-5D47-B697-49BB-206A7ED3605A}"/>
              </a:ext>
            </a:extLst>
          </p:cNvPr>
          <p:cNvSpPr txBox="1"/>
          <p:nvPr/>
        </p:nvSpPr>
        <p:spPr>
          <a:xfrm>
            <a:off x="8831280" y="6163697"/>
            <a:ext cx="2053857" cy="307777"/>
          </a:xfrm>
          <a:prstGeom prst="rect">
            <a:avLst/>
          </a:prstGeom>
          <a:noFill/>
        </p:spPr>
        <p:txBody>
          <a:bodyPr wrap="square" rtlCol="0">
            <a:spAutoFit/>
          </a:bodyP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2023</a:t>
            </a:r>
            <a:r>
              <a:rPr lang="ja-JP" altLang="en-US" sz="1400" b="1" dirty="0">
                <a:solidFill>
                  <a:schemeClr val="accent3"/>
                </a:solidFill>
                <a:latin typeface="メイリオ" panose="020B0604030504040204" pitchFamily="50" charset="-128"/>
                <a:ea typeface="メイリオ" panose="020B0604030504040204" pitchFamily="50" charset="-128"/>
              </a:rPr>
              <a:t>実績</a:t>
            </a:r>
            <a:r>
              <a:rPr lang="en-US" altLang="ja-JP" sz="1400" b="1" dirty="0">
                <a:solidFill>
                  <a:schemeClr val="accent3"/>
                </a:solidFill>
                <a:latin typeface="メイリオ" panose="020B0604030504040204" pitchFamily="50" charset="-128"/>
                <a:ea typeface="メイリオ" panose="020B0604030504040204" pitchFamily="50" charset="-128"/>
              </a:rPr>
              <a:t>PV</a:t>
            </a:r>
          </a:p>
        </p:txBody>
      </p:sp>
      <p:sp>
        <p:nvSpPr>
          <p:cNvPr id="36" name="テキスト ボックス 35">
            <a:extLst>
              <a:ext uri="{FF2B5EF4-FFF2-40B4-BE49-F238E27FC236}">
                <a16:creationId xmlns:a16="http://schemas.microsoft.com/office/drawing/2014/main" id="{89D4280E-5A14-AA9F-06B4-3E2B8C89DC73}"/>
              </a:ext>
            </a:extLst>
          </p:cNvPr>
          <p:cNvSpPr txBox="1"/>
          <p:nvPr/>
        </p:nvSpPr>
        <p:spPr>
          <a:xfrm>
            <a:off x="7948791" y="2544578"/>
            <a:ext cx="3686617" cy="523220"/>
          </a:xfrm>
          <a:prstGeom prst="rect">
            <a:avLst/>
          </a:prstGeom>
          <a:noFill/>
        </p:spPr>
        <p:txBody>
          <a:bodyPr wrap="square" rtlCol="0">
            <a:spAutoFit/>
          </a:bodyPr>
          <a:lstStyle/>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パリ五輪の出場権を獲得</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buFont typeface="Wingdings" panose="05000000000000000000" pitchFamily="2" charset="2"/>
              <a:buChar char="ü"/>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大逆転勝利など健闘</a:t>
            </a:r>
            <a:endParaRPr kumimoji="1" lang="ja-JP" altLang="en-US" sz="14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7F7D399D-08D9-98CC-740D-1F1BEE26EDB3}"/>
              </a:ext>
            </a:extLst>
          </p:cNvPr>
          <p:cNvSpPr txBox="1"/>
          <p:nvPr/>
        </p:nvSpPr>
        <p:spPr>
          <a:xfrm>
            <a:off x="7853282" y="3275795"/>
            <a:ext cx="2833992" cy="800219"/>
          </a:xfrm>
          <a:prstGeom prst="rect">
            <a:avLst/>
          </a:prstGeom>
          <a:noFill/>
        </p:spPr>
        <p:txBody>
          <a:bodyPr wrap="square" rtlCol="0">
            <a:spAutoFit/>
          </a:bodyPr>
          <a:lstStyle/>
          <a:p>
            <a:pPr algn="ctr"/>
            <a:r>
              <a:rPr kumimoji="1" lang="ja-JP" altLang="en-US" sz="1400" b="1" dirty="0">
                <a:solidFill>
                  <a:schemeClr val="accent3"/>
                </a:solidFill>
                <a:latin typeface="メイリオ" panose="020B0604030504040204" pitchFamily="50" charset="-128"/>
                <a:ea typeface="メイリオ" panose="020B0604030504040204" pitchFamily="50" charset="-128"/>
              </a:rPr>
              <a:t>前大会比</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algn="ctr"/>
            <a:r>
              <a:rPr kumimoji="1" lang="en-US" altLang="ja-JP" sz="3200" b="1" dirty="0">
                <a:solidFill>
                  <a:schemeClr val="accent6"/>
                </a:solidFill>
                <a:latin typeface="メイリオ" panose="020B0604030504040204" pitchFamily="50" charset="-128"/>
                <a:ea typeface="メイリオ" panose="020B0604030504040204" pitchFamily="50" charset="-128"/>
              </a:rPr>
              <a:t>587</a:t>
            </a:r>
            <a:r>
              <a:rPr kumimoji="1" lang="ja-JP" altLang="en-US" sz="3200" b="1" dirty="0">
                <a:solidFill>
                  <a:schemeClr val="accent6"/>
                </a:solidFill>
                <a:latin typeface="メイリオ" panose="020B0604030504040204" pitchFamily="50" charset="-128"/>
                <a:ea typeface="メイリオ" panose="020B0604030504040204" pitchFamily="50" charset="-128"/>
              </a:rPr>
              <a:t>％</a:t>
            </a:r>
          </a:p>
        </p:txBody>
      </p:sp>
      <p:pic>
        <p:nvPicPr>
          <p:cNvPr id="38" name="図 37">
            <a:extLst>
              <a:ext uri="{FF2B5EF4-FFF2-40B4-BE49-F238E27FC236}">
                <a16:creationId xmlns:a16="http://schemas.microsoft.com/office/drawing/2014/main" id="{53BD27A1-414A-6DD2-9856-516FCE59251D}"/>
              </a:ext>
            </a:extLst>
          </p:cNvPr>
          <p:cNvPicPr>
            <a:picLocks noChangeAspect="1"/>
          </p:cNvPicPr>
          <p:nvPr/>
        </p:nvPicPr>
        <p:blipFill>
          <a:blip r:embed="rId8"/>
          <a:stretch>
            <a:fillRect/>
          </a:stretch>
        </p:blipFill>
        <p:spPr>
          <a:xfrm>
            <a:off x="7811754" y="3694560"/>
            <a:ext cx="2560542" cy="2497719"/>
          </a:xfrm>
          <a:prstGeom prst="rect">
            <a:avLst/>
          </a:prstGeom>
        </p:spPr>
      </p:pic>
      <p:sp>
        <p:nvSpPr>
          <p:cNvPr id="60" name="テキスト プレースホルダー 5">
            <a:extLst>
              <a:ext uri="{FF2B5EF4-FFF2-40B4-BE49-F238E27FC236}">
                <a16:creationId xmlns:a16="http://schemas.microsoft.com/office/drawing/2014/main" id="{18B035E0-02FC-F8D4-B510-4187B7703164}"/>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Tree>
    <p:extLst>
      <p:ext uri="{BB962C8B-B14F-4D97-AF65-F5344CB8AC3E}">
        <p14:creationId xmlns:p14="http://schemas.microsoft.com/office/powerpoint/2010/main" val="3349853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インターネット上での</a:t>
            </a:r>
            <a:r>
              <a:rPr lang="en-US" altLang="ja-JP" b="1" dirty="0">
                <a:solidFill>
                  <a:schemeClr val="accent3"/>
                </a:solidFill>
                <a:latin typeface="メイリオ" panose="020B0604030504040204" pitchFamily="50" charset="-128"/>
                <a:ea typeface="メイリオ" panose="020B0604030504040204" pitchFamily="50" charset="-128"/>
              </a:rPr>
              <a:t>Yahoo! JAPAN</a:t>
            </a:r>
            <a:r>
              <a:rPr lang="ja-JP" altLang="en-US" b="1" dirty="0">
                <a:solidFill>
                  <a:schemeClr val="accent3"/>
                </a:solidFill>
                <a:latin typeface="メイリオ" panose="020B0604030504040204" pitchFamily="50" charset="-128"/>
                <a:ea typeface="メイリオ" panose="020B0604030504040204" pitchFamily="50" charset="-128"/>
              </a:rPr>
              <a:t>活用</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062445A7-B88E-5F4F-0FF9-8D781C4CB879}"/>
              </a:ext>
            </a:extLst>
          </p:cNvPr>
          <p:cNvSpPr txBox="1"/>
          <p:nvPr/>
        </p:nvSpPr>
        <p:spPr>
          <a:xfrm>
            <a:off x="749241" y="1074721"/>
            <a:ext cx="10770520" cy="869469"/>
          </a:xfrm>
          <a:prstGeom prst="rect">
            <a:avLst/>
          </a:prstGeom>
          <a:noFill/>
        </p:spPr>
        <p:txBody>
          <a:bodyPr wrap="square">
            <a:spAutoFit/>
          </a:bodyPr>
          <a:lstStyle/>
          <a:p>
            <a:pPr algn="ctr">
              <a:lnSpc>
                <a:spcPct val="130000"/>
              </a:lnSpc>
            </a:pPr>
            <a:r>
              <a:rPr lang="en-US" altLang="ja-JP" sz="2000" b="1" dirty="0">
                <a:solidFill>
                  <a:schemeClr val="accent3"/>
                </a:solidFill>
                <a:latin typeface="Meiryo" panose="020B0604030504040204" pitchFamily="34" charset="-128"/>
                <a:ea typeface="Meiryo" panose="020B0604030504040204" pitchFamily="34" charset="-128"/>
              </a:rPr>
              <a:t>Yahoo! JAPAN</a:t>
            </a:r>
            <a:r>
              <a:rPr lang="ja-JP" altLang="en-US" sz="2000" b="1" dirty="0">
                <a:solidFill>
                  <a:schemeClr val="accent3"/>
                </a:solidFill>
                <a:latin typeface="Meiryo" panose="020B0604030504040204" pitchFamily="34" charset="-128"/>
                <a:ea typeface="Meiryo" panose="020B0604030504040204" pitchFamily="34" charset="-128"/>
              </a:rPr>
              <a:t>はユーザーからの信頼性が高く、</a:t>
            </a:r>
          </a:p>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オリンピックなど国民的イベントで信頼できる情報ソースとして活用される</a:t>
            </a:r>
          </a:p>
        </p:txBody>
      </p:sp>
      <p:graphicFrame>
        <p:nvGraphicFramePr>
          <p:cNvPr id="8" name="表 7">
            <a:extLst>
              <a:ext uri="{FF2B5EF4-FFF2-40B4-BE49-F238E27FC236}">
                <a16:creationId xmlns:a16="http://schemas.microsoft.com/office/drawing/2014/main" id="{46BABAFA-0A8E-2CEF-742F-5E3D25AD7A6E}"/>
              </a:ext>
            </a:extLst>
          </p:cNvPr>
          <p:cNvGraphicFramePr>
            <a:graphicFrameLocks noGrp="1"/>
          </p:cNvGraphicFramePr>
          <p:nvPr/>
        </p:nvGraphicFramePr>
        <p:xfrm>
          <a:off x="621268" y="2883392"/>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rgbClr val="999999"/>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rgbClr val="999999"/>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rgbClr val="999999"/>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rPr>
                        <a:t>1</a:t>
                      </a:r>
                      <a:r>
                        <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rPr>
                        <a:t>位</a:t>
                      </a:r>
                    </a:p>
                  </a:txBody>
                  <a:tcPr marL="6350" marR="6350" marT="6350" marB="0" anchor="ctr">
                    <a:solidFill>
                      <a:srgbClr val="FFCCCC"/>
                    </a:solidFill>
                  </a:tcPr>
                </a:tc>
                <a:tc>
                  <a:txBody>
                    <a:bodyPr/>
                    <a:lstStyle/>
                    <a:p>
                      <a:pPr algn="l" fontAlgn="ctr"/>
                      <a:r>
                        <a:rPr lang="en-US" altLang="ja-JP" sz="2200" b="1" dirty="0">
                          <a:solidFill>
                            <a:schemeClr val="accent6"/>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chemeClr val="accent6"/>
                          </a:solidFill>
                          <a:effectLst/>
                          <a:latin typeface="メイリオ" panose="020B0604030504040204" pitchFamily="50" charset="-128"/>
                          <a:ea typeface="メイリオ" panose="020B0604030504040204" pitchFamily="50" charset="-128"/>
                        </a:rPr>
                        <a:t> </a:t>
                      </a:r>
                    </a:p>
                  </a:txBody>
                  <a:tcPr marL="6350" marR="6350" marT="6350" marB="0" anchor="ctr">
                    <a:solidFill>
                      <a:srgbClr val="FFCCCC"/>
                    </a:solidFill>
                  </a:tcPr>
                </a:tc>
                <a:tc>
                  <a:txBody>
                    <a:bodyPr/>
                    <a:lstStyle/>
                    <a:p>
                      <a:pPr algn="ctr" fontAlgn="ctr"/>
                      <a:r>
                        <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rPr>
                        <a:t>49</a:t>
                      </a:r>
                      <a:r>
                        <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endParaRPr>
                    </a:p>
                  </a:txBody>
                  <a:tcPr marL="6350" marR="6350" marT="6350" marB="0" anchor="ctr">
                    <a:solidFill>
                      <a:srgbClr val="FFCCCC"/>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2</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23</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3</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 B</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16</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4</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C</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14</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5</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D</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12</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chemeClr val="accent3"/>
                          </a:solidFill>
                          <a:effectLst/>
                          <a:latin typeface="メイリオ" panose="020B0604030504040204" pitchFamily="50" charset="-128"/>
                          <a:ea typeface="メイリオ" panose="020B0604030504040204" pitchFamily="50" charset="-128"/>
                        </a:rPr>
                        <a:t>6</a:t>
                      </a:r>
                      <a:r>
                        <a:rPr lang="ja-JP" altLang="en-US" sz="1400" b="1" i="0" u="none" strike="noStrike">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E</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11</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7</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chemeClr val="accent3"/>
                          </a:solidFill>
                          <a:effectLst/>
                          <a:latin typeface="メイリオ" panose="020B0604030504040204" pitchFamily="50" charset="-128"/>
                          <a:ea typeface="メイリオ" panose="020B0604030504040204" pitchFamily="50" charset="-128"/>
                        </a:rPr>
                        <a:t> </a:t>
                      </a: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F</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社</a:t>
                      </a:r>
                      <a:endParaRPr lang="en-US"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rPr>
                        <a:t>10</a:t>
                      </a:r>
                      <a:r>
                        <a:rPr lang="ja-JP" altLang="en-US" sz="1400" b="1" i="0" u="none" strike="noStrike" dirty="0">
                          <a:solidFill>
                            <a:schemeClr val="accent3"/>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chemeClr val="accent3"/>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13436723"/>
                  </a:ext>
                </a:extLst>
              </a:tr>
            </a:tbl>
          </a:graphicData>
        </a:graphic>
      </p:graphicFrame>
      <p:sp>
        <p:nvSpPr>
          <p:cNvPr id="10" name="正方形/長方形 9">
            <a:extLst>
              <a:ext uri="{FF2B5EF4-FFF2-40B4-BE49-F238E27FC236}">
                <a16:creationId xmlns:a16="http://schemas.microsoft.com/office/drawing/2014/main" id="{B54B1CFF-5272-C439-5A20-DEAC69F7F1FB}"/>
              </a:ext>
            </a:extLst>
          </p:cNvPr>
          <p:cNvSpPr/>
          <p:nvPr/>
        </p:nvSpPr>
        <p:spPr>
          <a:xfrm>
            <a:off x="479425" y="2156531"/>
            <a:ext cx="5263007" cy="584775"/>
          </a:xfrm>
          <a:prstGeom prst="rect">
            <a:avLst/>
          </a:prstGeom>
          <a:solidFill>
            <a:schemeClr val="tx1">
              <a:lumMod val="65000"/>
              <a:lumOff val="35000"/>
            </a:schemeClr>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sz="1600" b="1" dirty="0">
              <a:solidFill>
                <a:schemeClr val="bg1"/>
              </a:solidFill>
              <a:latin typeface="メイリオ" panose="020B0604030504040204" pitchFamily="50" charset="-128"/>
              <a:ea typeface="メイリオ" panose="020B0604030504040204" pitchFamily="50" charset="-128"/>
            </a:endParaRPr>
          </a:p>
          <a:p>
            <a:pPr algn="ctr"/>
            <a:r>
              <a:rPr lang="ja-JP" altLang="en-US" sz="1600" b="1" dirty="0">
                <a:solidFill>
                  <a:schemeClr val="bg1"/>
                </a:solidFill>
                <a:latin typeface="メイリオ" panose="020B0604030504040204" pitchFamily="50" charset="-128"/>
                <a:ea typeface="メイリオ" panose="020B0604030504040204" pitchFamily="50" charset="-128"/>
              </a:rPr>
              <a:t>コンテンツを視聴した場所</a:t>
            </a:r>
          </a:p>
        </p:txBody>
      </p:sp>
      <p:sp>
        <p:nvSpPr>
          <p:cNvPr id="13" name="正方形/長方形 12">
            <a:extLst>
              <a:ext uri="{FF2B5EF4-FFF2-40B4-BE49-F238E27FC236}">
                <a16:creationId xmlns:a16="http://schemas.microsoft.com/office/drawing/2014/main" id="{B5EEDAB0-8C82-B963-7FB8-085B79081A1C}"/>
              </a:ext>
            </a:extLst>
          </p:cNvPr>
          <p:cNvSpPr/>
          <p:nvPr/>
        </p:nvSpPr>
        <p:spPr>
          <a:xfrm>
            <a:off x="479426" y="6155228"/>
            <a:ext cx="5761038" cy="707886"/>
          </a:xfrm>
          <a:prstGeom prst="rect">
            <a:avLst/>
          </a:prstGeom>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a:t>
            </a:r>
            <a:r>
              <a:rPr lang="ja-JP" altLang="en-US" sz="800" dirty="0">
                <a:solidFill>
                  <a:schemeClr val="accent3"/>
                </a:solidFill>
                <a:latin typeface="メイリオ" panose="020B0604030504040204" pitchFamily="50" charset="-128"/>
                <a:ea typeface="メイリオ" panose="020B0604030504040204" pitchFamily="50" charset="-128"/>
              </a:rPr>
              <a:t>ニールセン調査 </a:t>
            </a:r>
            <a:r>
              <a:rPr lang="en-US" altLang="ja-JP" sz="800" dirty="0">
                <a:solidFill>
                  <a:schemeClr val="accent3"/>
                </a:solidFill>
                <a:latin typeface="メイリオ" panose="020B0604030504040204" pitchFamily="50" charset="-128"/>
                <a:ea typeface="メイリオ" panose="020B0604030504040204" pitchFamily="50" charset="-128"/>
              </a:rPr>
              <a:t>Media Consumption Insights for Sports Audience 2019-2021 Vol.5 2021/09</a:t>
            </a:r>
          </a:p>
          <a:p>
            <a:r>
              <a:rPr lang="en-US" altLang="ja-JP" sz="800" dirty="0">
                <a:solidFill>
                  <a:schemeClr val="accent3"/>
                </a:solidFill>
                <a:latin typeface="メイリオ" panose="020B0604030504040204" pitchFamily="50" charset="-128"/>
                <a:ea typeface="メイリオ" panose="020B0604030504040204" pitchFamily="50" charset="-128"/>
              </a:rPr>
              <a:t>Q</a:t>
            </a:r>
            <a:r>
              <a:rPr lang="ja-JP" altLang="en-US" sz="800" dirty="0">
                <a:solidFill>
                  <a:schemeClr val="accent3"/>
                </a:solidFill>
                <a:latin typeface="メイリオ" panose="020B0604030504040204" pitchFamily="50" charset="-128"/>
                <a:ea typeface="メイリオ" panose="020B0604030504040204" pitchFamily="50" charset="-128"/>
              </a:rPr>
              <a:t>：「東京</a:t>
            </a:r>
            <a:r>
              <a:rPr lang="en-US" altLang="ja-JP" sz="800" dirty="0">
                <a:solidFill>
                  <a:schemeClr val="accent3"/>
                </a:solidFill>
                <a:latin typeface="メイリオ" panose="020B0604030504040204" pitchFamily="50" charset="-128"/>
                <a:ea typeface="メイリオ" panose="020B0604030504040204" pitchFamily="50" charset="-128"/>
              </a:rPr>
              <a:t>2020</a:t>
            </a:r>
            <a:r>
              <a:rPr lang="ja-JP" altLang="en-US" sz="800" dirty="0">
                <a:solidFill>
                  <a:schemeClr val="accent3"/>
                </a:solidFill>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r>
              <a:rPr lang="en-US" altLang="ja-JP" sz="800" dirty="0">
                <a:solidFill>
                  <a:schemeClr val="accent3"/>
                </a:solidFill>
                <a:latin typeface="メイリオ" panose="020B0604030504040204" pitchFamily="50" charset="-128"/>
                <a:ea typeface="メイリオ" panose="020B0604030504040204" pitchFamily="50" charset="-128"/>
              </a:rPr>
              <a:t>    </a:t>
            </a:r>
            <a:r>
              <a:rPr lang="ja-JP" altLang="en-US" sz="800" dirty="0">
                <a:solidFill>
                  <a:schemeClr val="accent3"/>
                </a:solidFill>
                <a:latin typeface="メイリオ" panose="020B0604030504040204" pitchFamily="50" charset="-128"/>
                <a:ea typeface="メイリオ" panose="020B0604030504040204" pitchFamily="50" charset="-128"/>
              </a:rPr>
              <a:t>  当てはまるものを全てお選び下さい。（</a:t>
            </a:r>
            <a:r>
              <a:rPr lang="en-US" altLang="ja-JP" sz="800" dirty="0">
                <a:solidFill>
                  <a:schemeClr val="accent3"/>
                </a:solidFill>
                <a:latin typeface="メイリオ" panose="020B0604030504040204" pitchFamily="50" charset="-128"/>
                <a:ea typeface="メイリオ" panose="020B0604030504040204" pitchFamily="50" charset="-128"/>
              </a:rPr>
              <a:t>MA</a:t>
            </a:r>
            <a:r>
              <a:rPr lang="ja-JP" altLang="en-US" sz="800" dirty="0">
                <a:solidFill>
                  <a:schemeClr val="accent3"/>
                </a:solidFill>
                <a:latin typeface="メイリオ" panose="020B0604030504040204" pitchFamily="50" charset="-128"/>
                <a:ea typeface="メイリオ" panose="020B0604030504040204" pitchFamily="50" charset="-128"/>
              </a:rPr>
              <a:t>）」</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ja-JP" altLang="en-US" sz="800" dirty="0">
                <a:solidFill>
                  <a:schemeClr val="accent3"/>
                </a:solidFill>
                <a:latin typeface="メイリオ" panose="020B0604030504040204" pitchFamily="50" charset="-128"/>
                <a:ea typeface="メイリオ" panose="020B0604030504040204" pitchFamily="50" charset="-128"/>
              </a:rPr>
              <a:t>インターネットコンテンツ視聴者のうち　全年代</a:t>
            </a:r>
            <a:r>
              <a:rPr lang="en-US" altLang="ja-JP" sz="800" dirty="0">
                <a:solidFill>
                  <a:schemeClr val="accent3"/>
                </a:solidFill>
                <a:latin typeface="メイリオ" panose="020B0604030504040204" pitchFamily="50" charset="-128"/>
                <a:ea typeface="メイリオ" panose="020B0604030504040204" pitchFamily="50" charset="-128"/>
              </a:rPr>
              <a:t>TOKYO2020Olympics</a:t>
            </a:r>
            <a:r>
              <a:rPr lang="ja-JP" altLang="en-US" sz="800" dirty="0">
                <a:solidFill>
                  <a:schemeClr val="accent3"/>
                </a:solidFill>
                <a:latin typeface="メイリオ" panose="020B0604030504040204" pitchFamily="50" charset="-128"/>
                <a:ea typeface="メイリオ" panose="020B0604030504040204" pitchFamily="50" charset="-128"/>
              </a:rPr>
              <a:t>コンテンツ視聴した場所（インターネット）</a:t>
            </a:r>
            <a:r>
              <a:rPr lang="en-US" altLang="ja-JP" sz="800" dirty="0">
                <a:solidFill>
                  <a:schemeClr val="accent3"/>
                </a:solidFill>
                <a:latin typeface="メイリオ" panose="020B0604030504040204" pitchFamily="50" charset="-128"/>
                <a:ea typeface="メイリオ" panose="020B0604030504040204" pitchFamily="50" charset="-128"/>
              </a:rPr>
              <a:t>n=298 </a:t>
            </a:r>
            <a:endParaRPr lang="ja-JP" altLang="en-US" sz="800" dirty="0">
              <a:solidFill>
                <a:schemeClr val="accent3"/>
              </a:solidFill>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1DACCCBC-21D2-D13A-C6C5-7C42704D92CA}"/>
              </a:ext>
            </a:extLst>
          </p:cNvPr>
          <p:cNvSpPr txBox="1"/>
          <p:nvPr/>
        </p:nvSpPr>
        <p:spPr>
          <a:xfrm>
            <a:off x="6269033" y="2812717"/>
            <a:ext cx="5305290" cy="584775"/>
          </a:xfrm>
          <a:prstGeom prst="rect">
            <a:avLst/>
          </a:prstGeom>
          <a:noFill/>
        </p:spPr>
        <p:txBody>
          <a:bodyPr wrap="square" rtlCol="0">
            <a:spAutoFit/>
          </a:bodyPr>
          <a:lstStyle/>
          <a:p>
            <a:pPr algn="ctr"/>
            <a:r>
              <a:rPr kumimoji="1" lang="ja-JP" altLang="en-US" b="1" u="sng" dirty="0">
                <a:solidFill>
                  <a:schemeClr val="accent6"/>
                </a:solidFill>
              </a:rPr>
              <a:t>試合が始まる時間に合わせて利用者が増加</a:t>
            </a:r>
            <a:endParaRPr kumimoji="1" lang="en-US" altLang="ja-JP" b="1" u="sng" dirty="0">
              <a:solidFill>
                <a:schemeClr val="accent6"/>
              </a:solidFill>
            </a:endParaRPr>
          </a:p>
          <a:p>
            <a:pPr algn="ctr"/>
            <a:r>
              <a:rPr kumimoji="1" lang="ja-JP" altLang="en-US" sz="1400" dirty="0">
                <a:solidFill>
                  <a:schemeClr val="accent3"/>
                </a:solidFill>
              </a:rPr>
              <a:t>朝は当日の試合予定やニュースの閲覧</a:t>
            </a:r>
          </a:p>
        </p:txBody>
      </p:sp>
      <p:pic>
        <p:nvPicPr>
          <p:cNvPr id="25" name="図 24">
            <a:extLst>
              <a:ext uri="{FF2B5EF4-FFF2-40B4-BE49-F238E27FC236}">
                <a16:creationId xmlns:a16="http://schemas.microsoft.com/office/drawing/2014/main" id="{590480AD-E9F7-08F3-9EFC-CE4486C0139E}"/>
              </a:ext>
            </a:extLst>
          </p:cNvPr>
          <p:cNvPicPr>
            <a:picLocks noChangeAspect="1"/>
          </p:cNvPicPr>
          <p:nvPr/>
        </p:nvPicPr>
        <p:blipFill rotWithShape="1">
          <a:blip r:embed="rId4"/>
          <a:srcRect l="13447" t="15856" r="3442" b="3236"/>
          <a:stretch/>
        </p:blipFill>
        <p:spPr>
          <a:xfrm>
            <a:off x="9071973" y="3568281"/>
            <a:ext cx="2822688" cy="2466758"/>
          </a:xfrm>
          <a:prstGeom prst="rect">
            <a:avLst/>
          </a:prstGeom>
        </p:spPr>
      </p:pic>
      <p:pic>
        <p:nvPicPr>
          <p:cNvPr id="27" name="図 26">
            <a:extLst>
              <a:ext uri="{FF2B5EF4-FFF2-40B4-BE49-F238E27FC236}">
                <a16:creationId xmlns:a16="http://schemas.microsoft.com/office/drawing/2014/main" id="{5DCBDEAD-64F2-B14D-540F-B63E3A709694}"/>
              </a:ext>
            </a:extLst>
          </p:cNvPr>
          <p:cNvPicPr>
            <a:picLocks noChangeAspect="1"/>
          </p:cNvPicPr>
          <p:nvPr/>
        </p:nvPicPr>
        <p:blipFill rotWithShape="1">
          <a:blip r:embed="rId5"/>
          <a:srcRect t="8904" r="514"/>
          <a:stretch/>
        </p:blipFill>
        <p:spPr>
          <a:xfrm>
            <a:off x="6023901" y="3621024"/>
            <a:ext cx="3061578" cy="2357488"/>
          </a:xfrm>
          <a:prstGeom prst="rect">
            <a:avLst/>
          </a:prstGeom>
        </p:spPr>
      </p:pic>
      <p:sp>
        <p:nvSpPr>
          <p:cNvPr id="28" name="正方形/長方形 27">
            <a:extLst>
              <a:ext uri="{FF2B5EF4-FFF2-40B4-BE49-F238E27FC236}">
                <a16:creationId xmlns:a16="http://schemas.microsoft.com/office/drawing/2014/main" id="{FD5DBB06-AA92-88AA-6D95-82C7090DCFF2}"/>
              </a:ext>
            </a:extLst>
          </p:cNvPr>
          <p:cNvSpPr/>
          <p:nvPr/>
        </p:nvSpPr>
        <p:spPr>
          <a:xfrm>
            <a:off x="6240463" y="2156531"/>
            <a:ext cx="5472112" cy="584775"/>
          </a:xfrm>
          <a:prstGeom prst="rect">
            <a:avLst/>
          </a:prstGeom>
          <a:solidFill>
            <a:schemeClr val="tx1">
              <a:lumMod val="65000"/>
              <a:lumOff val="35000"/>
            </a:schemeClr>
          </a:solidFill>
        </p:spPr>
        <p:txBody>
          <a:bodyPr wrap="square">
            <a:spAutoFit/>
          </a:bodyPr>
          <a:lstStyle/>
          <a:p>
            <a:pPr algn="ctr"/>
            <a:r>
              <a:rPr lang="ja-JP" altLang="en-US" sz="1600" b="1" dirty="0">
                <a:solidFill>
                  <a:schemeClr val="bg1"/>
                </a:solidFill>
                <a:latin typeface="メイリオ" panose="020B0604030504040204" pitchFamily="50" charset="-128"/>
                <a:ea typeface="メイリオ" panose="020B0604030504040204" pitchFamily="50" charset="-128"/>
              </a:rPr>
              <a:t>スポーツ報道特集</a:t>
            </a:r>
            <a:endParaRPr lang="en-US" altLang="zh-TW" sz="1600" b="1" dirty="0">
              <a:solidFill>
                <a:schemeClr val="bg1"/>
              </a:solidFill>
              <a:latin typeface="メイリオ" panose="020B0604030504040204" pitchFamily="50" charset="-128"/>
              <a:ea typeface="メイリオ" panose="020B0604030504040204" pitchFamily="50" charset="-128"/>
            </a:endParaRPr>
          </a:p>
          <a:p>
            <a:pPr algn="ctr"/>
            <a:r>
              <a:rPr lang="zh-TW" altLang="en-US" sz="1600" b="1" dirty="0">
                <a:solidFill>
                  <a:schemeClr val="bg1"/>
                </a:solidFill>
                <a:latin typeface="メイリオ" panose="020B0604030504040204" pitchFamily="50" charset="-128"/>
                <a:ea typeface="メイリオ" panose="020B0604030504040204" pitchFamily="50" charset="-128"/>
              </a:rPr>
              <a:t>利用</a:t>
            </a:r>
            <a:r>
              <a:rPr lang="ja-JP" altLang="en-US" sz="1600" b="1" dirty="0">
                <a:solidFill>
                  <a:schemeClr val="bg1"/>
                </a:solidFill>
                <a:latin typeface="メイリオ" panose="020B0604030504040204" pitchFamily="50" charset="-128"/>
                <a:ea typeface="メイリオ" panose="020B0604030504040204" pitchFamily="50" charset="-128"/>
              </a:rPr>
              <a:t>時間帯別</a:t>
            </a:r>
            <a:r>
              <a:rPr lang="en-US" altLang="ja-JP" sz="1600" b="1" dirty="0">
                <a:solidFill>
                  <a:schemeClr val="bg1"/>
                </a:solidFill>
                <a:latin typeface="メイリオ" panose="020B0604030504040204" pitchFamily="50" charset="-128"/>
                <a:ea typeface="メイリオ" panose="020B0604030504040204" pitchFamily="50" charset="-128"/>
              </a:rPr>
              <a:t>PV</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29" name="正方形/長方形 28">
            <a:extLst>
              <a:ext uri="{FF2B5EF4-FFF2-40B4-BE49-F238E27FC236}">
                <a16:creationId xmlns:a16="http://schemas.microsoft.com/office/drawing/2014/main" id="{AAF8DDD2-8CF9-CD0F-420F-B3576B3B9F76}"/>
              </a:ext>
            </a:extLst>
          </p:cNvPr>
          <p:cNvSpPr/>
          <p:nvPr/>
        </p:nvSpPr>
        <p:spPr>
          <a:xfrm>
            <a:off x="6664146" y="3447327"/>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50000"/>
                    <a:lumOff val="50000"/>
                  </a:schemeClr>
                </a:solidFill>
              </a:rPr>
              <a:t>▼日本 </a:t>
            </a:r>
            <a:r>
              <a:rPr kumimoji="1" lang="en-US" altLang="ja-JP" sz="1100" b="1" dirty="0">
                <a:solidFill>
                  <a:schemeClr val="tx1">
                    <a:lumMod val="50000"/>
                    <a:lumOff val="50000"/>
                  </a:schemeClr>
                </a:solidFill>
              </a:rPr>
              <a:t>vs </a:t>
            </a:r>
            <a:r>
              <a:rPr kumimoji="1" lang="ja-JP" altLang="en-US" sz="1100" b="1" dirty="0">
                <a:solidFill>
                  <a:schemeClr val="tx1">
                    <a:lumMod val="50000"/>
                    <a:lumOff val="50000"/>
                  </a:schemeClr>
                </a:solidFill>
              </a:rPr>
              <a:t>スペイン</a:t>
            </a:r>
          </a:p>
        </p:txBody>
      </p:sp>
      <p:sp>
        <p:nvSpPr>
          <p:cNvPr id="39" name="正方形/長方形 38">
            <a:extLst>
              <a:ext uri="{FF2B5EF4-FFF2-40B4-BE49-F238E27FC236}">
                <a16:creationId xmlns:a16="http://schemas.microsoft.com/office/drawing/2014/main" id="{B30E90CD-654E-9164-DD5B-E9042A45F6E2}"/>
              </a:ext>
            </a:extLst>
          </p:cNvPr>
          <p:cNvSpPr>
            <a:spLocks noChangeArrowheads="1"/>
          </p:cNvSpPr>
          <p:nvPr/>
        </p:nvSpPr>
        <p:spPr bwMode="auto">
          <a:xfrm>
            <a:off x="6568969" y="6306543"/>
            <a:ext cx="4204284" cy="338554"/>
          </a:xfrm>
          <a:prstGeom prst="rect">
            <a:avLst/>
          </a:prstGeom>
          <a:noFill/>
          <a:ln w="9525">
            <a:noFill/>
            <a:miter lim="800000"/>
            <a:headEnd/>
            <a:tailEnd/>
          </a:ln>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a:t>
            </a:r>
            <a:r>
              <a:rPr lang="en-US" altLang="ja-JP" sz="800" dirty="0">
                <a:solidFill>
                  <a:schemeClr val="accent3"/>
                </a:solidFill>
                <a:latin typeface="メイリオ" panose="020B0604030504040204" pitchFamily="50" charset="-128"/>
                <a:ea typeface="メイリオ" panose="020B0604030504040204" pitchFamily="50" charset="-128"/>
              </a:rPr>
              <a:t>W</a:t>
            </a:r>
            <a:r>
              <a:rPr lang="ja-JP" altLang="en-US" sz="800" dirty="0">
                <a:solidFill>
                  <a:schemeClr val="accent3"/>
                </a:solidFill>
                <a:latin typeface="メイリオ" panose="020B0604030504040204" pitchFamily="50" charset="-128"/>
                <a:ea typeface="メイリオ" panose="020B0604030504040204" pitchFamily="50" charset="-128"/>
              </a:rPr>
              <a:t>杯カタール大会</a:t>
            </a:r>
            <a:r>
              <a:rPr lang="en-US" altLang="ja-JP" sz="800" dirty="0">
                <a:solidFill>
                  <a:schemeClr val="accent3"/>
                </a:solidFill>
                <a:latin typeface="メイリオ" panose="020B0604030504040204" pitchFamily="50" charset="-128"/>
                <a:ea typeface="メイリオ" panose="020B0604030504040204" pitchFamily="50" charset="-128"/>
              </a:rPr>
              <a:t>2023</a:t>
            </a:r>
          </a:p>
          <a:p>
            <a:r>
              <a:rPr lang="ja-JP" altLang="en-US" sz="800" dirty="0">
                <a:solidFill>
                  <a:schemeClr val="accent3"/>
                </a:solidFill>
                <a:latin typeface="メイリオ" panose="020B0604030504040204" pitchFamily="50" charset="-128"/>
                <a:ea typeface="メイリオ" panose="020B0604030504040204" pitchFamily="50" charset="-128"/>
              </a:rPr>
              <a:t>   調査時期：</a:t>
            </a:r>
            <a:r>
              <a:rPr lang="en-US" altLang="ja-JP" sz="800" dirty="0">
                <a:solidFill>
                  <a:schemeClr val="accent3"/>
                </a:solidFill>
                <a:latin typeface="メイリオ" panose="020B0604030504040204" pitchFamily="50" charset="-128"/>
                <a:ea typeface="メイリオ" panose="020B0604030504040204" pitchFamily="50" charset="-128"/>
              </a:rPr>
              <a:t>2022</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11</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a:t>
            </a:r>
          </a:p>
        </p:txBody>
      </p:sp>
      <p:sp>
        <p:nvSpPr>
          <p:cNvPr id="40" name="正方形/長方形 39">
            <a:extLst>
              <a:ext uri="{FF2B5EF4-FFF2-40B4-BE49-F238E27FC236}">
                <a16:creationId xmlns:a16="http://schemas.microsoft.com/office/drawing/2014/main" id="{1F14AEF7-9824-17AF-23B5-7A92816090BC}"/>
              </a:ext>
            </a:extLst>
          </p:cNvPr>
          <p:cNvSpPr/>
          <p:nvPr/>
        </p:nvSpPr>
        <p:spPr>
          <a:xfrm>
            <a:off x="9435388" y="3447327"/>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b="1" dirty="0">
                <a:solidFill>
                  <a:schemeClr val="tx1">
                    <a:lumMod val="50000"/>
                    <a:lumOff val="50000"/>
                  </a:schemeClr>
                </a:solidFill>
              </a:rPr>
              <a:t>▼日本 </a:t>
            </a:r>
            <a:r>
              <a:rPr kumimoji="1" lang="en-US" altLang="ja-JP" sz="1100" b="1" dirty="0">
                <a:solidFill>
                  <a:schemeClr val="tx1">
                    <a:lumMod val="50000"/>
                    <a:lumOff val="50000"/>
                  </a:schemeClr>
                </a:solidFill>
              </a:rPr>
              <a:t>vs</a:t>
            </a:r>
            <a:r>
              <a:rPr kumimoji="1" lang="ja-JP" altLang="en-US" sz="1100" b="1" dirty="0">
                <a:solidFill>
                  <a:schemeClr val="tx1">
                    <a:lumMod val="50000"/>
                    <a:lumOff val="50000"/>
                  </a:schemeClr>
                </a:solidFill>
              </a:rPr>
              <a:t>ドイツ</a:t>
            </a:r>
            <a:endParaRPr kumimoji="1" lang="en-US" altLang="ja-JP" sz="1100" b="1" dirty="0">
              <a:solidFill>
                <a:schemeClr val="tx1">
                  <a:lumMod val="50000"/>
                  <a:lumOff val="50000"/>
                </a:schemeClr>
              </a:solidFill>
            </a:endParaRPr>
          </a:p>
        </p:txBody>
      </p:sp>
      <p:sp>
        <p:nvSpPr>
          <p:cNvPr id="41" name="吹き出し: 円形 40">
            <a:extLst>
              <a:ext uri="{FF2B5EF4-FFF2-40B4-BE49-F238E27FC236}">
                <a16:creationId xmlns:a16="http://schemas.microsoft.com/office/drawing/2014/main" id="{ECC8B25A-2EA0-223E-06CC-8AED84D1FF9E}"/>
              </a:ext>
            </a:extLst>
          </p:cNvPr>
          <p:cNvSpPr/>
          <p:nvPr/>
        </p:nvSpPr>
        <p:spPr>
          <a:xfrm>
            <a:off x="6883603" y="5976518"/>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吹き出し: 円形 41">
            <a:extLst>
              <a:ext uri="{FF2B5EF4-FFF2-40B4-BE49-F238E27FC236}">
                <a16:creationId xmlns:a16="http://schemas.microsoft.com/office/drawing/2014/main" id="{5DB19FD3-D2C8-62C8-31A9-19D93CFBA088}"/>
              </a:ext>
            </a:extLst>
          </p:cNvPr>
          <p:cNvSpPr/>
          <p:nvPr/>
        </p:nvSpPr>
        <p:spPr>
          <a:xfrm>
            <a:off x="10027920" y="6045250"/>
            <a:ext cx="672999" cy="336500"/>
          </a:xfrm>
          <a:prstGeom prst="wedgeEllipseCallout">
            <a:avLst>
              <a:gd name="adj1" fmla="val -42145"/>
              <a:gd name="adj2" fmla="val -95639"/>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テキスト ボックス 42">
            <a:extLst>
              <a:ext uri="{FF2B5EF4-FFF2-40B4-BE49-F238E27FC236}">
                <a16:creationId xmlns:a16="http://schemas.microsoft.com/office/drawing/2014/main" id="{5A7CCD0A-9902-0154-5BDC-B8B49893BDDC}"/>
              </a:ext>
            </a:extLst>
          </p:cNvPr>
          <p:cNvSpPr txBox="1"/>
          <p:nvPr/>
        </p:nvSpPr>
        <p:spPr>
          <a:xfrm>
            <a:off x="6865939" y="6021418"/>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44" name="テキスト ボックス 43">
            <a:extLst>
              <a:ext uri="{FF2B5EF4-FFF2-40B4-BE49-F238E27FC236}">
                <a16:creationId xmlns:a16="http://schemas.microsoft.com/office/drawing/2014/main" id="{315C779E-761D-97C8-1DB3-D9BA4D44E42A}"/>
              </a:ext>
            </a:extLst>
          </p:cNvPr>
          <p:cNvSpPr txBox="1"/>
          <p:nvPr/>
        </p:nvSpPr>
        <p:spPr>
          <a:xfrm>
            <a:off x="9988311" y="6097466"/>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45" name="テキスト プレースホルダー 5">
            <a:extLst>
              <a:ext uri="{FF2B5EF4-FFF2-40B4-BE49-F238E27FC236}">
                <a16:creationId xmlns:a16="http://schemas.microsoft.com/office/drawing/2014/main" id="{A0BDB54A-E099-326D-2F71-4BFB845A6D6B}"/>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Tree>
    <p:extLst>
      <p:ext uri="{BB962C8B-B14F-4D97-AF65-F5344CB8AC3E}">
        <p14:creationId xmlns:p14="http://schemas.microsoft.com/office/powerpoint/2010/main" val="3100439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東京</a:t>
            </a:r>
            <a:r>
              <a:rPr lang="en-US" altLang="ja-JP" dirty="0"/>
              <a:t>2020</a:t>
            </a:r>
            <a:r>
              <a:rPr lang="ja-JP" altLang="en-US" dirty="0"/>
              <a:t>報道特集のユーザー評価</a:t>
            </a:r>
          </a:p>
        </p:txBody>
      </p:sp>
      <p:sp>
        <p:nvSpPr>
          <p:cNvPr id="2" name="テキスト ボックス 1">
            <a:extLst>
              <a:ext uri="{FF2B5EF4-FFF2-40B4-BE49-F238E27FC236}">
                <a16:creationId xmlns:a16="http://schemas.microsoft.com/office/drawing/2014/main" id="{BB463F37-7B33-C7B5-2272-47672E7D1C32}"/>
              </a:ext>
            </a:extLst>
          </p:cNvPr>
          <p:cNvSpPr txBox="1"/>
          <p:nvPr/>
        </p:nvSpPr>
        <p:spPr>
          <a:xfrm>
            <a:off x="516619" y="1114633"/>
            <a:ext cx="11218333" cy="869469"/>
          </a:xfrm>
          <a:prstGeom prst="rect">
            <a:avLst/>
          </a:prstGeom>
          <a:noFill/>
        </p:spPr>
        <p:txBody>
          <a:bodyPr wrap="square">
            <a:spAutoFit/>
          </a:bodyPr>
          <a:lstStyle/>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利用シーンとして試合速報やニュースの確認のため使用頻度が高く</a:t>
            </a:r>
          </a:p>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ユーザーが求める情報が集約されてるため満足度が高い</a:t>
            </a:r>
          </a:p>
        </p:txBody>
      </p:sp>
      <p:sp>
        <p:nvSpPr>
          <p:cNvPr id="7" name="正方形/長方形 6">
            <a:extLst>
              <a:ext uri="{FF2B5EF4-FFF2-40B4-BE49-F238E27FC236}">
                <a16:creationId xmlns:a16="http://schemas.microsoft.com/office/drawing/2014/main" id="{4EB9BA16-189F-4AB2-6F0D-426F418A5F8F}"/>
              </a:ext>
            </a:extLst>
          </p:cNvPr>
          <p:cNvSpPr>
            <a:spLocks noChangeArrowheads="1"/>
          </p:cNvSpPr>
          <p:nvPr/>
        </p:nvSpPr>
        <p:spPr bwMode="auto">
          <a:xfrm>
            <a:off x="6595201" y="3669817"/>
            <a:ext cx="1980373" cy="338554"/>
          </a:xfrm>
          <a:prstGeom prst="rect">
            <a:avLst/>
          </a:prstGeom>
          <a:noFill/>
          <a:ln w="9525">
            <a:noFill/>
            <a:miter lim="800000"/>
            <a:headEnd/>
            <a:tailEnd/>
          </a:ln>
        </p:spPr>
        <p:txBody>
          <a:bodyPr wrap="square">
            <a:spAutoFit/>
          </a:bodyPr>
          <a:lstStyle/>
          <a:p>
            <a:pPr eaLnBrk="0" hangingPunct="0"/>
            <a:r>
              <a:rPr kumimoji="0" lang="ja-JP" altLang="en-US" sz="1600" b="1" dirty="0">
                <a:solidFill>
                  <a:schemeClr val="accent3"/>
                </a:solidFill>
                <a:latin typeface="メイリオ" panose="020B0604030504040204" pitchFamily="50" charset="-128"/>
                <a:ea typeface="メイリオ" panose="020B0604030504040204" pitchFamily="50" charset="-128"/>
              </a:rPr>
              <a:t>▼特集に満足した</a:t>
            </a:r>
          </a:p>
        </p:txBody>
      </p:sp>
      <p:graphicFrame>
        <p:nvGraphicFramePr>
          <p:cNvPr id="16" name="グラフ 15">
            <a:extLst>
              <a:ext uri="{FF2B5EF4-FFF2-40B4-BE49-F238E27FC236}">
                <a16:creationId xmlns:a16="http://schemas.microsoft.com/office/drawing/2014/main" id="{E129E30E-1957-29F6-3044-C6103292F5E2}"/>
              </a:ext>
            </a:extLst>
          </p:cNvPr>
          <p:cNvGraphicFramePr/>
          <p:nvPr>
            <p:extLst>
              <p:ext uri="{D42A27DB-BD31-4B8C-83A1-F6EECF244321}">
                <p14:modId xmlns:p14="http://schemas.microsoft.com/office/powerpoint/2010/main" val="2731068344"/>
              </p:ext>
            </p:extLst>
          </p:nvPr>
        </p:nvGraphicFramePr>
        <p:xfrm>
          <a:off x="6226731" y="3872620"/>
          <a:ext cx="2802718" cy="2372608"/>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 Box 5">
            <a:extLst>
              <a:ext uri="{FF2B5EF4-FFF2-40B4-BE49-F238E27FC236}">
                <a16:creationId xmlns:a16="http://schemas.microsoft.com/office/drawing/2014/main" id="{BC715D23-6DC6-F17E-21AD-F94E8DCAFD34}"/>
              </a:ext>
            </a:extLst>
          </p:cNvPr>
          <p:cNvSpPr txBox="1">
            <a:spLocks noChangeArrowheads="1"/>
          </p:cNvSpPr>
          <p:nvPr/>
        </p:nvSpPr>
        <p:spPr bwMode="auto">
          <a:xfrm>
            <a:off x="6975786" y="4600524"/>
            <a:ext cx="1568640" cy="923330"/>
          </a:xfrm>
          <a:prstGeom prst="rect">
            <a:avLst/>
          </a:prstGeom>
          <a:noFill/>
          <a:ln w="9525">
            <a:noFill/>
            <a:miter lim="800000"/>
            <a:headEnd/>
            <a:tailEnd/>
          </a:ln>
        </p:spPr>
        <p:txBody>
          <a:bodyPr wrap="square">
            <a:spAutoFit/>
          </a:bodyPr>
          <a:lstStyle/>
          <a:p>
            <a:r>
              <a:rPr lang="en-US" altLang="ja-JP" sz="5400" b="1" dirty="0">
                <a:solidFill>
                  <a:srgbClr val="C00000"/>
                </a:solidFill>
                <a:latin typeface="メイリオ" panose="020B0604030504040204" pitchFamily="50" charset="-128"/>
                <a:ea typeface="メイリオ" panose="020B0604030504040204" pitchFamily="50" charset="-128"/>
              </a:rPr>
              <a:t>71</a:t>
            </a:r>
            <a:r>
              <a:rPr lang="en-US" altLang="ja-JP" sz="2400" b="1" dirty="0">
                <a:solidFill>
                  <a:srgbClr val="C00000"/>
                </a:solidFill>
                <a:latin typeface="メイリオ" panose="020B0604030504040204" pitchFamily="50" charset="-128"/>
                <a:ea typeface="メイリオ" panose="020B0604030504040204" pitchFamily="50" charset="-128"/>
              </a:rPr>
              <a:t>%</a:t>
            </a:r>
            <a:endParaRPr lang="en-US" altLang="ja-JP" sz="2400" dirty="0">
              <a:solidFill>
                <a:srgbClr val="C00000"/>
              </a:solidFill>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79E87106-BE93-20AD-3948-058CAFD58F32}"/>
              </a:ext>
            </a:extLst>
          </p:cNvPr>
          <p:cNvSpPr>
            <a:spLocks noChangeArrowheads="1"/>
          </p:cNvSpPr>
          <p:nvPr/>
        </p:nvSpPr>
        <p:spPr bwMode="auto">
          <a:xfrm>
            <a:off x="6709568" y="6292553"/>
            <a:ext cx="4204284" cy="338554"/>
          </a:xfrm>
          <a:prstGeom prst="rect">
            <a:avLst/>
          </a:prstGeom>
          <a:noFill/>
          <a:ln w="9525">
            <a:noFill/>
            <a:miter lim="800000"/>
            <a:headEnd/>
            <a:tailEnd/>
          </a:ln>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a:t>
            </a:r>
            <a:r>
              <a:rPr lang="zh-TW" altLang="en-US" sz="800" dirty="0">
                <a:solidFill>
                  <a:schemeClr val="accent3"/>
                </a:solidFill>
                <a:latin typeface="メイリオ" panose="020B0604030504040204" pitchFamily="50" charset="-128"/>
                <a:ea typeface="メイリオ" panose="020B0604030504040204" pitchFamily="50" charset="-128"/>
              </a:rPr>
              <a:t>東京</a:t>
            </a:r>
            <a:r>
              <a:rPr lang="en-US" altLang="zh-TW" sz="800" dirty="0">
                <a:solidFill>
                  <a:schemeClr val="accent3"/>
                </a:solidFill>
                <a:latin typeface="メイリオ" panose="020B0604030504040204" pitchFamily="50" charset="-128"/>
                <a:ea typeface="メイリオ" panose="020B0604030504040204" pitchFamily="50" charset="-128"/>
              </a:rPr>
              <a:t>2020</a:t>
            </a:r>
            <a:r>
              <a:rPr lang="zh-TW" altLang="en-US" sz="800" dirty="0">
                <a:solidFill>
                  <a:schemeClr val="accent3"/>
                </a:solidFill>
                <a:latin typeface="メイリオ" panose="020B0604030504040204" pitchFamily="50" charset="-128"/>
                <a:ea typeface="メイリオ" panose="020B0604030504040204" pitchFamily="50" charset="-128"/>
              </a:rPr>
              <a:t>報道特集</a:t>
            </a:r>
            <a:r>
              <a:rPr lang="ja-JP" altLang="en-US" sz="800" dirty="0">
                <a:solidFill>
                  <a:schemeClr val="accent3"/>
                </a:solidFill>
                <a:latin typeface="メイリオ" panose="020B0604030504040204" pitchFamily="50" charset="-128"/>
                <a:ea typeface="メイリオ" panose="020B0604030504040204" pitchFamily="50" charset="-128"/>
              </a:rPr>
              <a:t>閲覧者を対象にアンケート</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ja-JP" altLang="en-US" sz="800" dirty="0">
                <a:solidFill>
                  <a:schemeClr val="accent3"/>
                </a:solidFill>
                <a:latin typeface="メイリオ" panose="020B0604030504040204" pitchFamily="50" charset="-128"/>
                <a:ea typeface="メイリオ" panose="020B0604030504040204" pitchFamily="50" charset="-128"/>
              </a:rPr>
              <a:t>   調査時期：</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8</a:t>
            </a:r>
            <a:r>
              <a:rPr lang="ja-JP" altLang="en-US" sz="800" dirty="0">
                <a:solidFill>
                  <a:schemeClr val="accent3"/>
                </a:solidFill>
                <a:latin typeface="メイリオ" panose="020B0604030504040204" pitchFamily="50" charset="-128"/>
                <a:ea typeface="メイリオ" panose="020B0604030504040204" pitchFamily="50" charset="-128"/>
              </a:rPr>
              <a:t>月 </a:t>
            </a:r>
            <a:r>
              <a:rPr lang="en-US" altLang="ja-JP" sz="800" dirty="0">
                <a:solidFill>
                  <a:schemeClr val="accent3"/>
                </a:solidFill>
                <a:latin typeface="メイリオ" panose="020B0604030504040204" pitchFamily="50" charset="-128"/>
                <a:ea typeface="メイリオ" panose="020B0604030504040204" pitchFamily="50" charset="-128"/>
              </a:rPr>
              <a:t>(n</a:t>
            </a:r>
            <a:r>
              <a:rPr lang="ja-JP" altLang="en-US" sz="800" dirty="0">
                <a:solidFill>
                  <a:schemeClr val="accent3"/>
                </a:solidFill>
                <a:latin typeface="メイリオ" panose="020B0604030504040204" pitchFamily="50" charset="-128"/>
                <a:ea typeface="メイリオ"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548</a:t>
            </a:r>
            <a:r>
              <a:rPr lang="ja-JP" altLang="en-US" sz="800" dirty="0">
                <a:solidFill>
                  <a:schemeClr val="accent3"/>
                </a:solidFill>
                <a:latin typeface="メイリオ" panose="020B0604030504040204" pitchFamily="50" charset="-128"/>
                <a:ea typeface="メイリオ" panose="020B0604030504040204" pitchFamily="50" charset="-128"/>
              </a:rPr>
              <a:t>人</a:t>
            </a:r>
            <a:r>
              <a:rPr lang="en-US" altLang="ja-JP" sz="800" dirty="0">
                <a:solidFill>
                  <a:schemeClr val="accent3"/>
                </a:solidFill>
                <a:latin typeface="メイリオ" panose="020B0604030504040204" pitchFamily="50" charset="-128"/>
                <a:ea typeface="メイリオ" panose="020B0604030504040204" pitchFamily="50" charset="-128"/>
              </a:rPr>
              <a:t>)</a:t>
            </a:r>
            <a:endParaRPr lang="ja-JP" altLang="en-US" sz="800" dirty="0">
              <a:solidFill>
                <a:schemeClr val="accent3"/>
              </a:solidFill>
              <a:latin typeface="メイリオ" panose="020B0604030504040204" pitchFamily="50" charset="-128"/>
              <a:ea typeface="メイリオ" panose="020B0604030504040204" pitchFamily="50" charset="-128"/>
            </a:endParaRPr>
          </a:p>
        </p:txBody>
      </p:sp>
      <p:sp>
        <p:nvSpPr>
          <p:cNvPr id="32" name="テキスト プレースホルダー 5">
            <a:extLst>
              <a:ext uri="{FF2B5EF4-FFF2-40B4-BE49-F238E27FC236}">
                <a16:creationId xmlns:a16="http://schemas.microsoft.com/office/drawing/2014/main" id="{A103BAF6-49AB-2624-0691-736E9723E528}"/>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graphicFrame>
        <p:nvGraphicFramePr>
          <p:cNvPr id="24" name="表 23">
            <a:extLst>
              <a:ext uri="{FF2B5EF4-FFF2-40B4-BE49-F238E27FC236}">
                <a16:creationId xmlns:a16="http://schemas.microsoft.com/office/drawing/2014/main" id="{FEAB6672-9DBB-7CF4-CCD4-EE0D17D12BE0}"/>
              </a:ext>
            </a:extLst>
          </p:cNvPr>
          <p:cNvGraphicFramePr>
            <a:graphicFrameLocks noGrp="1"/>
          </p:cNvGraphicFramePr>
          <p:nvPr>
            <p:extLst>
              <p:ext uri="{D42A27DB-BD31-4B8C-83A1-F6EECF244321}">
                <p14:modId xmlns:p14="http://schemas.microsoft.com/office/powerpoint/2010/main" val="682012416"/>
              </p:ext>
            </p:extLst>
          </p:nvPr>
        </p:nvGraphicFramePr>
        <p:xfrm>
          <a:off x="2933814" y="3735068"/>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fontAlgn="t"/>
                      <a:r>
                        <a:rPr lang="ja-JP" altLang="en-US" sz="1400" b="1" i="0" u="none" strike="noStrike" dirty="0">
                          <a:solidFill>
                            <a:schemeClr val="bg1"/>
                          </a:solidFill>
                          <a:effectLst/>
                          <a:latin typeface="+mn-ea"/>
                          <a:ea typeface="+mn-ea"/>
                        </a:rPr>
                        <a:t>利用目的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002060"/>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00206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00206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EBF7FF"/>
                    </a:solidFill>
                  </a:tcPr>
                </a:tc>
                <a:tc>
                  <a:txBody>
                    <a:bodyPr/>
                    <a:lstStyle/>
                    <a:p>
                      <a:pPr algn="l" fontAlgn="t"/>
                      <a:r>
                        <a:rPr lang="ja-JP" altLang="en-US" sz="1400" b="1" i="0" u="none" strike="noStrike" dirty="0">
                          <a:solidFill>
                            <a:srgbClr val="002060"/>
                          </a:solidFill>
                          <a:effectLst/>
                          <a:latin typeface="+mn-ea"/>
                          <a:ea typeface="+mn-ea"/>
                        </a:rPr>
                        <a:t>試合の結果を確認するため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EBF7FF"/>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002060"/>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00206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00206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EBF7FF"/>
                    </a:solidFill>
                  </a:tcPr>
                </a:tc>
                <a:tc>
                  <a:txBody>
                    <a:bodyPr/>
                    <a:lstStyle/>
                    <a:p>
                      <a:pPr algn="l" fontAlgn="t"/>
                      <a:r>
                        <a:rPr lang="ja-JP" altLang="en-US" sz="1400" b="1" i="0" u="none" strike="noStrike" dirty="0">
                          <a:solidFill>
                            <a:srgbClr val="002060"/>
                          </a:solidFill>
                          <a:effectLst/>
                          <a:latin typeface="+mn-ea"/>
                          <a:ea typeface="+mn-ea"/>
                        </a:rPr>
                        <a:t>試合の経過・速報を見るため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EBF7FF"/>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興味のある競技情報を見るため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注目している選手・チームの情報を得るため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大会関連のニュース・記事を見るため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
        <p:nvSpPr>
          <p:cNvPr id="27" name="テキスト ボックス 26">
            <a:extLst>
              <a:ext uri="{FF2B5EF4-FFF2-40B4-BE49-F238E27FC236}">
                <a16:creationId xmlns:a16="http://schemas.microsoft.com/office/drawing/2014/main" id="{45718557-36B2-624C-B0D6-4BE439355FF6}"/>
              </a:ext>
            </a:extLst>
          </p:cNvPr>
          <p:cNvSpPr txBox="1"/>
          <p:nvPr/>
        </p:nvSpPr>
        <p:spPr>
          <a:xfrm>
            <a:off x="549671" y="2858642"/>
            <a:ext cx="5532782" cy="584775"/>
          </a:xfrm>
          <a:prstGeom prst="rect">
            <a:avLst/>
          </a:prstGeom>
          <a:noFill/>
        </p:spPr>
        <p:txBody>
          <a:bodyPr wrap="square" rtlCol="0">
            <a:spAutoFit/>
          </a:bodyPr>
          <a:lstStyle/>
          <a:p>
            <a:pPr algn="ctr"/>
            <a:r>
              <a:rPr kumimoji="1" lang="ja-JP" altLang="en-US" sz="1600" dirty="0">
                <a:solidFill>
                  <a:schemeClr val="tx1">
                    <a:lumMod val="65000"/>
                    <a:lumOff val="35000"/>
                  </a:schemeClr>
                </a:solidFill>
              </a:rPr>
              <a:t>網羅性や速報性への期待から</a:t>
            </a:r>
            <a:endParaRPr kumimoji="1" lang="en-US" altLang="ja-JP" sz="1600" dirty="0">
              <a:solidFill>
                <a:schemeClr val="tx1">
                  <a:lumMod val="65000"/>
                  <a:lumOff val="35000"/>
                </a:schemeClr>
              </a:solidFill>
            </a:endParaRPr>
          </a:p>
          <a:p>
            <a:pPr algn="ctr"/>
            <a:r>
              <a:rPr kumimoji="1" lang="ja-JP" altLang="en-US" sz="1600" dirty="0">
                <a:solidFill>
                  <a:schemeClr val="tx1">
                    <a:lumMod val="65000"/>
                    <a:lumOff val="35000"/>
                  </a:schemeClr>
                </a:solidFill>
              </a:rPr>
              <a:t>毎日報道特集を訪問するユーザーの割合が多い</a:t>
            </a:r>
          </a:p>
        </p:txBody>
      </p:sp>
      <p:graphicFrame>
        <p:nvGraphicFramePr>
          <p:cNvPr id="33" name="グラフ 32">
            <a:extLst>
              <a:ext uri="{FF2B5EF4-FFF2-40B4-BE49-F238E27FC236}">
                <a16:creationId xmlns:a16="http://schemas.microsoft.com/office/drawing/2014/main" id="{C5EC23EC-130F-70CA-BDDD-D77524623990}"/>
              </a:ext>
            </a:extLst>
          </p:cNvPr>
          <p:cNvGraphicFramePr/>
          <p:nvPr>
            <p:extLst>
              <p:ext uri="{D42A27DB-BD31-4B8C-83A1-F6EECF244321}">
                <p14:modId xmlns:p14="http://schemas.microsoft.com/office/powerpoint/2010/main" val="3675576114"/>
              </p:ext>
            </p:extLst>
          </p:nvPr>
        </p:nvGraphicFramePr>
        <p:xfrm>
          <a:off x="256178" y="3935082"/>
          <a:ext cx="2802718" cy="2372608"/>
        </p:xfrm>
        <a:graphic>
          <a:graphicData uri="http://schemas.openxmlformats.org/drawingml/2006/chart">
            <c:chart xmlns:c="http://schemas.openxmlformats.org/drawingml/2006/chart" xmlns:r="http://schemas.openxmlformats.org/officeDocument/2006/relationships" r:id="rId5"/>
          </a:graphicData>
        </a:graphic>
      </p:graphicFrame>
      <p:sp>
        <p:nvSpPr>
          <p:cNvPr id="34" name="Text Box 5">
            <a:extLst>
              <a:ext uri="{FF2B5EF4-FFF2-40B4-BE49-F238E27FC236}">
                <a16:creationId xmlns:a16="http://schemas.microsoft.com/office/drawing/2014/main" id="{B541D764-46E2-EFBF-E143-70998920FD2D}"/>
              </a:ext>
            </a:extLst>
          </p:cNvPr>
          <p:cNvSpPr txBox="1">
            <a:spLocks noChangeArrowheads="1"/>
          </p:cNvSpPr>
          <p:nvPr/>
        </p:nvSpPr>
        <p:spPr bwMode="auto">
          <a:xfrm>
            <a:off x="953133" y="4686483"/>
            <a:ext cx="1568640" cy="923330"/>
          </a:xfrm>
          <a:prstGeom prst="rect">
            <a:avLst/>
          </a:prstGeom>
          <a:noFill/>
          <a:ln w="9525">
            <a:noFill/>
            <a:miter lim="800000"/>
            <a:headEnd/>
            <a:tailEnd/>
          </a:ln>
        </p:spPr>
        <p:txBody>
          <a:bodyPr wrap="square">
            <a:spAutoFit/>
          </a:bodyPr>
          <a:lstStyle/>
          <a:p>
            <a:r>
              <a:rPr lang="en-US" altLang="ja-JP" sz="5400" b="1" dirty="0">
                <a:solidFill>
                  <a:srgbClr val="002060"/>
                </a:solidFill>
                <a:latin typeface="メイリオ" panose="020B0604030504040204" pitchFamily="50" charset="-128"/>
                <a:ea typeface="メイリオ" panose="020B0604030504040204" pitchFamily="50" charset="-128"/>
              </a:rPr>
              <a:t>72</a:t>
            </a:r>
            <a:r>
              <a:rPr lang="en-US" altLang="ja-JP" sz="2400" b="1" dirty="0">
                <a:solidFill>
                  <a:srgbClr val="002060"/>
                </a:solidFill>
                <a:latin typeface="メイリオ" panose="020B0604030504040204" pitchFamily="50" charset="-128"/>
                <a:ea typeface="メイリオ" panose="020B0604030504040204" pitchFamily="50" charset="-128"/>
              </a:rPr>
              <a:t>%</a:t>
            </a:r>
            <a:endParaRPr lang="en-US" altLang="ja-JP" sz="2400" dirty="0">
              <a:solidFill>
                <a:srgbClr val="002060"/>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2AE65F1E-3676-CAA6-5215-F781F011E0C2}"/>
              </a:ext>
            </a:extLst>
          </p:cNvPr>
          <p:cNvSpPr>
            <a:spLocks noChangeArrowheads="1"/>
          </p:cNvSpPr>
          <p:nvPr/>
        </p:nvSpPr>
        <p:spPr bwMode="auto">
          <a:xfrm>
            <a:off x="436940" y="3741985"/>
            <a:ext cx="2319807" cy="338554"/>
          </a:xfrm>
          <a:prstGeom prst="rect">
            <a:avLst/>
          </a:prstGeom>
          <a:noFill/>
          <a:ln w="9525">
            <a:noFill/>
            <a:miter lim="800000"/>
            <a:headEnd/>
            <a:tailEnd/>
          </a:ln>
        </p:spPr>
        <p:txBody>
          <a:bodyPr wrap="square">
            <a:spAutoFit/>
          </a:bodyPr>
          <a:lstStyle/>
          <a:p>
            <a:pPr algn="ctr" eaLnBrk="0" hangingPunct="0"/>
            <a:r>
              <a:rPr kumimoji="0" lang="ja-JP" altLang="en-US" sz="1600" b="1" dirty="0">
                <a:solidFill>
                  <a:schemeClr val="accent3"/>
                </a:solidFill>
                <a:latin typeface="メイリオ" panose="020B0604030504040204" pitchFamily="50" charset="-128"/>
                <a:ea typeface="メイリオ" panose="020B0604030504040204" pitchFamily="50" charset="-128"/>
              </a:rPr>
              <a:t>▼特集を毎日閲覧した</a:t>
            </a:r>
            <a:endParaRPr kumimoji="0"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047CC4A0-F233-A30C-488A-7A581F587B48}"/>
              </a:ext>
            </a:extLst>
          </p:cNvPr>
          <p:cNvSpPr/>
          <p:nvPr/>
        </p:nvSpPr>
        <p:spPr>
          <a:xfrm>
            <a:off x="555412" y="2199290"/>
            <a:ext cx="5445761" cy="537136"/>
          </a:xfrm>
          <a:prstGeom prst="rect">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報道特集の利用傾向</a:t>
            </a:r>
          </a:p>
        </p:txBody>
      </p:sp>
      <p:sp>
        <p:nvSpPr>
          <p:cNvPr id="40" name="テキスト ボックス 39">
            <a:extLst>
              <a:ext uri="{FF2B5EF4-FFF2-40B4-BE49-F238E27FC236}">
                <a16:creationId xmlns:a16="http://schemas.microsoft.com/office/drawing/2014/main" id="{6C0DA411-ADCB-0DC8-11DE-3D5614D4BFBA}"/>
              </a:ext>
            </a:extLst>
          </p:cNvPr>
          <p:cNvSpPr txBox="1"/>
          <p:nvPr/>
        </p:nvSpPr>
        <p:spPr>
          <a:xfrm>
            <a:off x="6288962" y="2849708"/>
            <a:ext cx="5532782" cy="584775"/>
          </a:xfrm>
          <a:prstGeom prst="rect">
            <a:avLst/>
          </a:prstGeom>
          <a:noFill/>
        </p:spPr>
        <p:txBody>
          <a:bodyPr wrap="square" rtlCol="0">
            <a:spAutoFit/>
          </a:bodyPr>
          <a:lstStyle/>
          <a:p>
            <a:pPr algn="ctr"/>
            <a:r>
              <a:rPr kumimoji="1" lang="ja-JP" altLang="en-US" sz="1600" dirty="0">
                <a:solidFill>
                  <a:schemeClr val="tx1">
                    <a:lumMod val="65000"/>
                    <a:lumOff val="35000"/>
                  </a:schemeClr>
                </a:solidFill>
              </a:rPr>
              <a:t>情報量の多さや早さがユーザーに評価され</a:t>
            </a:r>
            <a:endParaRPr kumimoji="1" lang="en-US" altLang="ja-JP" sz="1600" dirty="0">
              <a:solidFill>
                <a:schemeClr val="tx1">
                  <a:lumMod val="65000"/>
                  <a:lumOff val="35000"/>
                </a:schemeClr>
              </a:solidFill>
            </a:endParaRPr>
          </a:p>
          <a:p>
            <a:pPr algn="ctr"/>
            <a:r>
              <a:rPr kumimoji="1" lang="ja-JP" altLang="en-US" sz="1600" dirty="0">
                <a:solidFill>
                  <a:schemeClr val="tx1">
                    <a:lumMod val="65000"/>
                    <a:lumOff val="35000"/>
                  </a:schemeClr>
                </a:solidFill>
              </a:rPr>
              <a:t>全体的に高い満足度を得ている</a:t>
            </a:r>
          </a:p>
        </p:txBody>
      </p:sp>
      <p:sp>
        <p:nvSpPr>
          <p:cNvPr id="41" name="正方形/長方形 40">
            <a:extLst>
              <a:ext uri="{FF2B5EF4-FFF2-40B4-BE49-F238E27FC236}">
                <a16:creationId xmlns:a16="http://schemas.microsoft.com/office/drawing/2014/main" id="{1188A52F-DFF5-002C-CB37-082CFFBC80A9}"/>
              </a:ext>
            </a:extLst>
          </p:cNvPr>
          <p:cNvSpPr/>
          <p:nvPr/>
        </p:nvSpPr>
        <p:spPr>
          <a:xfrm>
            <a:off x="6412945" y="2191407"/>
            <a:ext cx="5445761" cy="537136"/>
          </a:xfrm>
          <a:prstGeom prst="rect">
            <a:avLst/>
          </a:prstGeom>
          <a:solidFill>
            <a:schemeClr val="bg2">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利用後の評価</a:t>
            </a:r>
          </a:p>
        </p:txBody>
      </p:sp>
      <p:graphicFrame>
        <p:nvGraphicFramePr>
          <p:cNvPr id="44" name="表 43">
            <a:extLst>
              <a:ext uri="{FF2B5EF4-FFF2-40B4-BE49-F238E27FC236}">
                <a16:creationId xmlns:a16="http://schemas.microsoft.com/office/drawing/2014/main" id="{4C6A8DD1-BFC2-66EC-38CA-34082376055A}"/>
              </a:ext>
            </a:extLst>
          </p:cNvPr>
          <p:cNvGraphicFramePr>
            <a:graphicFrameLocks noGrp="1"/>
          </p:cNvGraphicFramePr>
          <p:nvPr>
            <p:extLst>
              <p:ext uri="{D42A27DB-BD31-4B8C-83A1-F6EECF244321}">
                <p14:modId xmlns:p14="http://schemas.microsoft.com/office/powerpoint/2010/main" val="3306708927"/>
              </p:ext>
            </p:extLst>
          </p:nvPr>
        </p:nvGraphicFramePr>
        <p:xfrm>
          <a:off x="8852306" y="3710252"/>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fontAlgn="t"/>
                      <a:r>
                        <a:rPr lang="ja-JP" altLang="en-US" sz="1400" b="1" i="0" u="none" strike="noStrike" dirty="0">
                          <a:solidFill>
                            <a:schemeClr val="bg1"/>
                          </a:solidFill>
                          <a:effectLst/>
                          <a:latin typeface="+mn-ea"/>
                          <a:ea typeface="+mn-ea"/>
                        </a:rPr>
                        <a:t>利用後の印象</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C00000"/>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C0000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便利である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C0000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l" fontAlgn="t"/>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情報が早い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見やすい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信頼がおける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内容が豊富である</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Tree>
    <p:extLst>
      <p:ext uri="{BB962C8B-B14F-4D97-AF65-F5344CB8AC3E}">
        <p14:creationId xmlns:p14="http://schemas.microsoft.com/office/powerpoint/2010/main" val="3709784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a:t>03</a:t>
            </a:r>
            <a:endParaRPr kumimoji="1" lang="ja-JP" altLang="en-US"/>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パリ</a:t>
            </a:r>
            <a:r>
              <a:rPr kumimoji="1" lang="en-US" altLang="ja-JP" dirty="0"/>
              <a:t>2024</a:t>
            </a:r>
            <a:r>
              <a:rPr kumimoji="1" lang="ja-JP" altLang="en-US" dirty="0"/>
              <a:t>報道特集</a:t>
            </a:r>
          </a:p>
          <a:p>
            <a:r>
              <a:rPr kumimoji="1" lang="ja-JP" altLang="en-US" dirty="0"/>
              <a:t>広告商品情報</a:t>
            </a:r>
          </a:p>
        </p:txBody>
      </p:sp>
      <p:pic>
        <p:nvPicPr>
          <p:cNvPr id="12" name="図プレースホルダー 10" descr="アイコン&#10;&#10;自動的に生成された説明">
            <a:extLst>
              <a:ext uri="{FF2B5EF4-FFF2-40B4-BE49-F238E27FC236}">
                <a16:creationId xmlns:a16="http://schemas.microsoft.com/office/drawing/2014/main" id="{7340A432-3DE8-730C-9916-E228A2154207}"/>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3186192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71EA5E8-5BBD-C4D8-63F1-60007974A048}"/>
              </a:ext>
            </a:extLst>
          </p:cNvPr>
          <p:cNvSpPr>
            <a:spLocks noGrp="1"/>
          </p:cNvSpPr>
          <p:nvPr>
            <p:ph type="body" sz="quarter" idx="10"/>
          </p:nvPr>
        </p:nvSpPr>
        <p:spPr/>
        <p:txBody>
          <a:bodyPr/>
          <a:lstStyle/>
          <a:p>
            <a:r>
              <a:rPr lang="ja-JP" altLang="en-US" dirty="0"/>
              <a:t>パリ</a:t>
            </a:r>
            <a:r>
              <a:rPr lang="en-US" altLang="ja-JP" dirty="0"/>
              <a:t>2024</a:t>
            </a:r>
            <a:r>
              <a:rPr lang="ja-JP" altLang="en-US" dirty="0"/>
              <a:t>報道特集　３つの広告特徴</a:t>
            </a:r>
          </a:p>
        </p:txBody>
      </p:sp>
      <p:pic>
        <p:nvPicPr>
          <p:cNvPr id="5" name="図プレースホルダー 10" descr="アイコン&#10;&#10;自動的に生成された説明">
            <a:extLst>
              <a:ext uri="{FF2B5EF4-FFF2-40B4-BE49-F238E27FC236}">
                <a16:creationId xmlns:a16="http://schemas.microsoft.com/office/drawing/2014/main" id="{4EF26B0C-6AA6-4035-FC20-FC9C82EA944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6" name="テキスト プレースホルダー 5">
            <a:extLst>
              <a:ext uri="{FF2B5EF4-FFF2-40B4-BE49-F238E27FC236}">
                <a16:creationId xmlns:a16="http://schemas.microsoft.com/office/drawing/2014/main" id="{31549E35-8620-386B-A6DC-9608DC727BC0}"/>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
        <p:nvSpPr>
          <p:cNvPr id="13" name="Google Shape;679;p37">
            <a:extLst>
              <a:ext uri="{FF2B5EF4-FFF2-40B4-BE49-F238E27FC236}">
                <a16:creationId xmlns:a16="http://schemas.microsoft.com/office/drawing/2014/main" id="{23D7C6B3-38C1-B170-DF86-05F28DAAABD3}"/>
              </a:ext>
            </a:extLst>
          </p:cNvPr>
          <p:cNvSpPr/>
          <p:nvPr/>
        </p:nvSpPr>
        <p:spPr>
          <a:xfrm>
            <a:off x="2254684" y="2625607"/>
            <a:ext cx="8977998" cy="873283"/>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ユーザーの関心度が高い面に掲載による</a:t>
            </a:r>
            <a:r>
              <a:rPr lang="ja-JP" altLang="en-US" sz="2400" b="1" dirty="0">
                <a:solidFill>
                  <a:schemeClr val="accent6"/>
                </a:solidFill>
                <a:latin typeface="Meiryo"/>
                <a:ea typeface="Meiryo"/>
                <a:cs typeface="Meiryo"/>
                <a:sym typeface="Meiryo"/>
              </a:rPr>
              <a:t>エンゲージメント効果</a:t>
            </a:r>
            <a:endParaRPr sz="2400" b="1" dirty="0">
              <a:solidFill>
                <a:schemeClr val="accent6"/>
              </a:solidFill>
              <a:latin typeface="Meiryo"/>
              <a:ea typeface="Meiryo"/>
              <a:cs typeface="Meiryo"/>
              <a:sym typeface="Meiryo"/>
            </a:endParaRPr>
          </a:p>
        </p:txBody>
      </p:sp>
      <p:sp>
        <p:nvSpPr>
          <p:cNvPr id="24" name="Google Shape;679;p37">
            <a:extLst>
              <a:ext uri="{FF2B5EF4-FFF2-40B4-BE49-F238E27FC236}">
                <a16:creationId xmlns:a16="http://schemas.microsoft.com/office/drawing/2014/main" id="{DD2F17C8-EF69-71BA-C4FF-44961A1D6375}"/>
              </a:ext>
            </a:extLst>
          </p:cNvPr>
          <p:cNvSpPr/>
          <p:nvPr/>
        </p:nvSpPr>
        <p:spPr>
          <a:xfrm>
            <a:off x="2254683" y="4926163"/>
            <a:ext cx="9478513" cy="897119"/>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ニーズに合わせてデバイスやフォーマットを選べる</a:t>
            </a:r>
            <a:r>
              <a:rPr lang="en-US" altLang="ja-JP" sz="2400" b="1" dirty="0">
                <a:solidFill>
                  <a:schemeClr val="accent6"/>
                </a:solidFill>
                <a:latin typeface="Meiryo"/>
                <a:ea typeface="Meiryo"/>
                <a:cs typeface="Meiryo"/>
                <a:sym typeface="Meiryo"/>
              </a:rPr>
              <a:t>3</a:t>
            </a:r>
            <a:r>
              <a:rPr lang="ja-JP" altLang="en-US" sz="2400" b="1" dirty="0">
                <a:solidFill>
                  <a:schemeClr val="accent6"/>
                </a:solidFill>
                <a:latin typeface="Meiryo"/>
                <a:ea typeface="Meiryo"/>
                <a:cs typeface="Meiryo"/>
                <a:sym typeface="Meiryo"/>
              </a:rPr>
              <a:t>種類のプラン</a:t>
            </a:r>
            <a:endParaRPr sz="2400" b="1" dirty="0">
              <a:solidFill>
                <a:schemeClr val="accent6"/>
              </a:solidFill>
              <a:latin typeface="Meiryo"/>
              <a:ea typeface="Meiryo"/>
              <a:cs typeface="Meiryo"/>
              <a:sym typeface="Meiryo"/>
            </a:endParaRPr>
          </a:p>
        </p:txBody>
      </p:sp>
      <p:sp>
        <p:nvSpPr>
          <p:cNvPr id="25" name="Google Shape;679;p37">
            <a:extLst>
              <a:ext uri="{FF2B5EF4-FFF2-40B4-BE49-F238E27FC236}">
                <a16:creationId xmlns:a16="http://schemas.microsoft.com/office/drawing/2014/main" id="{6E01ED3F-1ED1-9D54-B664-F3374D563A2B}"/>
              </a:ext>
            </a:extLst>
          </p:cNvPr>
          <p:cNvSpPr/>
          <p:nvPr/>
        </p:nvSpPr>
        <p:spPr>
          <a:xfrm>
            <a:off x="2254684" y="3692971"/>
            <a:ext cx="9488138" cy="893074"/>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ヤフー・</a:t>
            </a:r>
            <a:r>
              <a:rPr lang="en-US" altLang="ja-JP" sz="2400" b="1" dirty="0">
                <a:solidFill>
                  <a:schemeClr val="tx1">
                    <a:lumMod val="75000"/>
                    <a:lumOff val="25000"/>
                  </a:schemeClr>
                </a:solidFill>
                <a:latin typeface="Meiryo"/>
                <a:ea typeface="Meiryo"/>
                <a:cs typeface="Meiryo"/>
                <a:sym typeface="Meiryo"/>
              </a:rPr>
              <a:t>LINE</a:t>
            </a:r>
            <a:r>
              <a:rPr lang="ja-JP" altLang="en-US" sz="2400" b="1" dirty="0">
                <a:solidFill>
                  <a:schemeClr val="tx1">
                    <a:lumMod val="75000"/>
                    <a:lumOff val="25000"/>
                  </a:schemeClr>
                </a:solidFill>
                <a:latin typeface="Meiryo"/>
                <a:ea typeface="Meiryo"/>
                <a:cs typeface="Meiryo"/>
                <a:sym typeface="Meiryo"/>
              </a:rPr>
              <a:t>の各メディアからの</a:t>
            </a:r>
            <a:r>
              <a:rPr lang="ja-JP" altLang="en-US" sz="2400" b="1" dirty="0">
                <a:solidFill>
                  <a:schemeClr val="accent6"/>
                </a:solidFill>
                <a:latin typeface="Meiryo"/>
                <a:ea typeface="Meiryo"/>
                <a:cs typeface="Meiryo"/>
                <a:sym typeface="Meiryo"/>
              </a:rPr>
              <a:t>誘導による導線強化</a:t>
            </a:r>
          </a:p>
        </p:txBody>
      </p:sp>
      <p:sp>
        <p:nvSpPr>
          <p:cNvPr id="7" name="テキスト ボックス 6">
            <a:extLst>
              <a:ext uri="{FF2B5EF4-FFF2-40B4-BE49-F238E27FC236}">
                <a16:creationId xmlns:a16="http://schemas.microsoft.com/office/drawing/2014/main" id="{FBC825A7-7792-5067-57EB-25BF3A63D0DD}"/>
              </a:ext>
            </a:extLst>
          </p:cNvPr>
          <p:cNvSpPr txBox="1"/>
          <p:nvPr/>
        </p:nvSpPr>
        <p:spPr>
          <a:xfrm>
            <a:off x="519764" y="1159063"/>
            <a:ext cx="11377061" cy="869469"/>
          </a:xfrm>
          <a:prstGeom prst="rect">
            <a:avLst/>
          </a:prstGeom>
          <a:noFill/>
        </p:spPr>
        <p:txBody>
          <a:bodyPr wrap="square">
            <a:spAutoFit/>
          </a:bodyPr>
          <a:lstStyle/>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国内最大級の五輪情報が集まる</a:t>
            </a:r>
            <a:endParaRPr lang="en-US" altLang="ja-JP" sz="2000" b="1" dirty="0">
              <a:solidFill>
                <a:schemeClr val="accent3"/>
              </a:solidFill>
              <a:latin typeface="Meiryo" panose="020B0604030504040204" pitchFamily="34" charset="-128"/>
              <a:ea typeface="Meiryo" panose="020B0604030504040204" pitchFamily="34" charset="-128"/>
            </a:endParaRPr>
          </a:p>
          <a:p>
            <a:pPr algn="ctr">
              <a:lnSpc>
                <a:spcPct val="130000"/>
              </a:lnSpc>
            </a:pPr>
            <a:r>
              <a:rPr lang="en-US" altLang="ja-JP" sz="2000" b="1" dirty="0">
                <a:solidFill>
                  <a:schemeClr val="accent3"/>
                </a:solidFill>
                <a:latin typeface="Meiryo" panose="020B0604030504040204" pitchFamily="34" charset="-128"/>
                <a:ea typeface="Meiryo" panose="020B0604030504040204" pitchFamily="34" charset="-128"/>
              </a:rPr>
              <a:t>【</a:t>
            </a:r>
            <a:r>
              <a:rPr lang="ja-JP" altLang="en-US" sz="2000" b="1" dirty="0">
                <a:solidFill>
                  <a:schemeClr val="accent3"/>
                </a:solidFill>
                <a:latin typeface="Meiryo" panose="020B0604030504040204" pitchFamily="34" charset="-128"/>
                <a:ea typeface="Meiryo" panose="020B0604030504040204" pitchFamily="34" charset="-128"/>
              </a:rPr>
              <a:t>スポーツナビ　パリ</a:t>
            </a:r>
            <a:r>
              <a:rPr lang="en-US" altLang="ja-JP" sz="2000" b="1" dirty="0">
                <a:solidFill>
                  <a:schemeClr val="accent3"/>
                </a:solidFill>
                <a:latin typeface="Meiryo" panose="020B0604030504040204" pitchFamily="34" charset="-128"/>
                <a:ea typeface="Meiryo" panose="020B0604030504040204" pitchFamily="34" charset="-128"/>
              </a:rPr>
              <a:t>2024</a:t>
            </a:r>
            <a:r>
              <a:rPr lang="ja-JP" altLang="en-US" sz="2000" b="1" dirty="0">
                <a:solidFill>
                  <a:schemeClr val="accent3"/>
                </a:solidFill>
                <a:latin typeface="Meiryo" panose="020B0604030504040204" pitchFamily="34" charset="-128"/>
                <a:ea typeface="Meiryo" panose="020B0604030504040204" pitchFamily="34" charset="-128"/>
              </a:rPr>
              <a:t>報道特集</a:t>
            </a:r>
            <a:r>
              <a:rPr lang="en-US" altLang="ja-JP" sz="2000" b="1" dirty="0">
                <a:solidFill>
                  <a:schemeClr val="accent3"/>
                </a:solidFill>
                <a:latin typeface="Meiryo" panose="020B0604030504040204" pitchFamily="34" charset="-128"/>
                <a:ea typeface="Meiryo" panose="020B0604030504040204" pitchFamily="34" charset="-128"/>
              </a:rPr>
              <a:t>】</a:t>
            </a:r>
            <a:r>
              <a:rPr lang="ja-JP" altLang="en-US" sz="2000" b="1" dirty="0">
                <a:solidFill>
                  <a:schemeClr val="accent3"/>
                </a:solidFill>
                <a:latin typeface="Meiryo" panose="020B0604030504040204" pitchFamily="34" charset="-128"/>
                <a:ea typeface="Meiryo" panose="020B0604030504040204" pitchFamily="34" charset="-128"/>
              </a:rPr>
              <a:t>だからこそ提供できるメリット</a:t>
            </a:r>
          </a:p>
        </p:txBody>
      </p:sp>
      <p:sp>
        <p:nvSpPr>
          <p:cNvPr id="8" name="四角形: 角を丸くする 7">
            <a:extLst>
              <a:ext uri="{FF2B5EF4-FFF2-40B4-BE49-F238E27FC236}">
                <a16:creationId xmlns:a16="http://schemas.microsoft.com/office/drawing/2014/main" id="{AB3309C1-B52D-F4E5-6C70-58D4DD569625}"/>
              </a:ext>
            </a:extLst>
          </p:cNvPr>
          <p:cNvSpPr/>
          <p:nvPr/>
        </p:nvSpPr>
        <p:spPr>
          <a:xfrm>
            <a:off x="1270535" y="2733574"/>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rPr>
              <a:t>１</a:t>
            </a:r>
          </a:p>
        </p:txBody>
      </p:sp>
      <p:sp>
        <p:nvSpPr>
          <p:cNvPr id="9" name="四角形: 角を丸くする 8">
            <a:extLst>
              <a:ext uri="{FF2B5EF4-FFF2-40B4-BE49-F238E27FC236}">
                <a16:creationId xmlns:a16="http://schemas.microsoft.com/office/drawing/2014/main" id="{BE7785E3-2690-3843-F2DB-CF1F475CDCF3}"/>
              </a:ext>
            </a:extLst>
          </p:cNvPr>
          <p:cNvSpPr/>
          <p:nvPr/>
        </p:nvSpPr>
        <p:spPr>
          <a:xfrm>
            <a:off x="1270535" y="3840479"/>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2800" b="1" dirty="0">
                <a:solidFill>
                  <a:schemeClr val="bg1"/>
                </a:solidFill>
              </a:rPr>
              <a:t>2</a:t>
            </a:r>
            <a:endParaRPr kumimoji="1" lang="ja-JP" altLang="en-US" sz="2800" b="1" dirty="0">
              <a:solidFill>
                <a:schemeClr val="bg1"/>
              </a:solidFill>
            </a:endParaRPr>
          </a:p>
        </p:txBody>
      </p:sp>
      <p:sp>
        <p:nvSpPr>
          <p:cNvPr id="10" name="四角形: 角を丸くする 9">
            <a:extLst>
              <a:ext uri="{FF2B5EF4-FFF2-40B4-BE49-F238E27FC236}">
                <a16:creationId xmlns:a16="http://schemas.microsoft.com/office/drawing/2014/main" id="{4F7423C4-C78D-3C65-77C6-EA26ED66D091}"/>
              </a:ext>
            </a:extLst>
          </p:cNvPr>
          <p:cNvSpPr/>
          <p:nvPr/>
        </p:nvSpPr>
        <p:spPr>
          <a:xfrm>
            <a:off x="1270535" y="5024386"/>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2800" b="1" dirty="0">
                <a:solidFill>
                  <a:schemeClr val="bg1"/>
                </a:solidFill>
              </a:rPr>
              <a:t>3</a:t>
            </a:r>
            <a:endParaRPr kumimoji="1" lang="ja-JP" altLang="en-US" sz="2800" b="1" dirty="0">
              <a:solidFill>
                <a:schemeClr val="bg1"/>
              </a:solidFill>
            </a:endParaRPr>
          </a:p>
        </p:txBody>
      </p:sp>
      <mc:AlternateContent xmlns:mc="http://schemas.openxmlformats.org/markup-compatibility/2006" xmlns:p14="http://schemas.microsoft.com/office/powerpoint/2010/main">
        <mc:Choice Requires="p14">
          <p:contentPart p14:bwMode="auto" r:id="rId3">
            <p14:nvContentPartPr>
              <p14:cNvPr id="11" name="インク 10">
                <a:extLst>
                  <a:ext uri="{FF2B5EF4-FFF2-40B4-BE49-F238E27FC236}">
                    <a16:creationId xmlns:a16="http://schemas.microsoft.com/office/drawing/2014/main" id="{92E0A5E0-49B6-843C-A599-B0EB2055D5F2}"/>
                  </a:ext>
                </a:extLst>
              </p14:cNvPr>
              <p14:cNvContentPartPr/>
              <p14:nvPr/>
            </p14:nvContentPartPr>
            <p14:xfrm>
              <a:off x="2184480" y="3388263"/>
              <a:ext cx="8854920" cy="360"/>
            </p14:xfrm>
          </p:contentPart>
        </mc:Choice>
        <mc:Fallback xmlns="">
          <p:pic>
            <p:nvPicPr>
              <p:cNvPr id="11" name="インク 10">
                <a:extLst>
                  <a:ext uri="{FF2B5EF4-FFF2-40B4-BE49-F238E27FC236}">
                    <a16:creationId xmlns:a16="http://schemas.microsoft.com/office/drawing/2014/main" id="{92E0A5E0-49B6-843C-A599-B0EB2055D5F2}"/>
                  </a:ext>
                </a:extLst>
              </p:cNvPr>
              <p:cNvPicPr/>
              <p:nvPr/>
            </p:nvPicPr>
            <p:blipFill>
              <a:blip r:embed="rId4"/>
              <a:stretch>
                <a:fillRect/>
              </a:stretch>
            </p:blipFill>
            <p:spPr>
              <a:xfrm>
                <a:off x="2166480" y="3370623"/>
                <a:ext cx="88905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4" name="インク 13">
                <a:extLst>
                  <a:ext uri="{FF2B5EF4-FFF2-40B4-BE49-F238E27FC236}">
                    <a16:creationId xmlns:a16="http://schemas.microsoft.com/office/drawing/2014/main" id="{81A1BEAF-A698-C8C1-016C-27EFE3206087}"/>
                  </a:ext>
                </a:extLst>
              </p14:cNvPr>
              <p14:cNvContentPartPr/>
              <p14:nvPr/>
            </p14:nvContentPartPr>
            <p14:xfrm>
              <a:off x="2213280" y="4506783"/>
              <a:ext cx="7738560" cy="360"/>
            </p14:xfrm>
          </p:contentPart>
        </mc:Choice>
        <mc:Fallback xmlns="">
          <p:pic>
            <p:nvPicPr>
              <p:cNvPr id="14" name="インク 13">
                <a:extLst>
                  <a:ext uri="{FF2B5EF4-FFF2-40B4-BE49-F238E27FC236}">
                    <a16:creationId xmlns:a16="http://schemas.microsoft.com/office/drawing/2014/main" id="{81A1BEAF-A698-C8C1-016C-27EFE3206087}"/>
                  </a:ext>
                </a:extLst>
              </p:cNvPr>
              <p:cNvPicPr/>
              <p:nvPr/>
            </p:nvPicPr>
            <p:blipFill>
              <a:blip r:embed="rId6"/>
              <a:stretch>
                <a:fillRect/>
              </a:stretch>
            </p:blipFill>
            <p:spPr>
              <a:xfrm>
                <a:off x="2195640" y="4489143"/>
                <a:ext cx="77742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5" name="インク 14">
                <a:extLst>
                  <a:ext uri="{FF2B5EF4-FFF2-40B4-BE49-F238E27FC236}">
                    <a16:creationId xmlns:a16="http://schemas.microsoft.com/office/drawing/2014/main" id="{4BE688DA-3A3D-8F90-2C65-D118885F9D43}"/>
                  </a:ext>
                </a:extLst>
              </p14:cNvPr>
              <p14:cNvContentPartPr/>
              <p14:nvPr/>
            </p14:nvContentPartPr>
            <p14:xfrm>
              <a:off x="2232359" y="5704143"/>
              <a:ext cx="9115825" cy="360"/>
            </p14:xfrm>
          </p:contentPart>
        </mc:Choice>
        <mc:Fallback xmlns="">
          <p:pic>
            <p:nvPicPr>
              <p:cNvPr id="15" name="インク 14">
                <a:extLst>
                  <a:ext uri="{FF2B5EF4-FFF2-40B4-BE49-F238E27FC236}">
                    <a16:creationId xmlns:a16="http://schemas.microsoft.com/office/drawing/2014/main" id="{4BE688DA-3A3D-8F90-2C65-D118885F9D43}"/>
                  </a:ext>
                </a:extLst>
              </p:cNvPr>
              <p:cNvPicPr/>
              <p:nvPr/>
            </p:nvPicPr>
            <p:blipFill>
              <a:blip r:embed="rId8"/>
              <a:stretch>
                <a:fillRect/>
              </a:stretch>
            </p:blipFill>
            <p:spPr>
              <a:xfrm>
                <a:off x="2214719" y="5686503"/>
                <a:ext cx="9151465" cy="36000"/>
              </a:xfrm>
              <a:prstGeom prst="rect">
                <a:avLst/>
              </a:prstGeom>
            </p:spPr>
          </p:pic>
        </mc:Fallback>
      </mc:AlternateContent>
    </p:spTree>
    <p:extLst>
      <p:ext uri="{BB962C8B-B14F-4D97-AF65-F5344CB8AC3E}">
        <p14:creationId xmlns:p14="http://schemas.microsoft.com/office/powerpoint/2010/main" val="1362526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パリ</a:t>
            </a:r>
            <a:r>
              <a:rPr lang="en-US" altLang="ja-JP" dirty="0"/>
              <a:t>2024</a:t>
            </a:r>
            <a:r>
              <a:rPr lang="ja-JP" altLang="en-US" dirty="0"/>
              <a:t>報道特集　広告プラン</a:t>
            </a:r>
          </a:p>
        </p:txBody>
      </p:sp>
      <p:sp>
        <p:nvSpPr>
          <p:cNvPr id="14" name="テキスト プレースホルダー 5">
            <a:extLst>
              <a:ext uri="{FF2B5EF4-FFF2-40B4-BE49-F238E27FC236}">
                <a16:creationId xmlns:a16="http://schemas.microsoft.com/office/drawing/2014/main" id="{F72B0E9C-DD51-30AA-67B2-BD47A4E12041}"/>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
        <p:nvSpPr>
          <p:cNvPr id="6" name="正方形/長方形 5">
            <a:extLst>
              <a:ext uri="{FF2B5EF4-FFF2-40B4-BE49-F238E27FC236}">
                <a16:creationId xmlns:a16="http://schemas.microsoft.com/office/drawing/2014/main" id="{D674077C-721F-92A4-6847-EFD938E262BB}"/>
              </a:ext>
            </a:extLst>
          </p:cNvPr>
          <p:cNvSpPr/>
          <p:nvPr/>
        </p:nvSpPr>
        <p:spPr>
          <a:xfrm>
            <a:off x="1824501" y="2310405"/>
            <a:ext cx="9350430" cy="1221348"/>
          </a:xfrm>
          <a:prstGeom prst="rect">
            <a:avLst/>
          </a:prstGeom>
          <a:solidFill>
            <a:schemeClr val="bg1">
              <a:lumMod val="6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a:solidFill>
                <a:schemeClr val="tx1">
                  <a:lumMod val="75000"/>
                  <a:lumOff val="25000"/>
                </a:schemeClr>
              </a:solidFill>
            </a:endParaRPr>
          </a:p>
        </p:txBody>
      </p:sp>
      <p:sp>
        <p:nvSpPr>
          <p:cNvPr id="10" name="テキスト ボックス 9">
            <a:extLst>
              <a:ext uri="{FF2B5EF4-FFF2-40B4-BE49-F238E27FC236}">
                <a16:creationId xmlns:a16="http://schemas.microsoft.com/office/drawing/2014/main" id="{F239F69C-0A75-4F1C-A9BB-15AA5E7F452D}"/>
              </a:ext>
            </a:extLst>
          </p:cNvPr>
          <p:cNvSpPr txBox="1"/>
          <p:nvPr/>
        </p:nvSpPr>
        <p:spPr>
          <a:xfrm>
            <a:off x="5535829" y="2426617"/>
            <a:ext cx="5619852" cy="1034899"/>
          </a:xfrm>
          <a:prstGeom prst="rect">
            <a:avLst/>
          </a:prstGeom>
          <a:noFill/>
        </p:spPr>
        <p:txBody>
          <a:bodyPr wrap="square" rtlCol="0">
            <a:spAutoFit/>
          </a:bodyPr>
          <a:lstStyle/>
          <a:p>
            <a:pPr>
              <a:lnSpc>
                <a:spcPct val="150000"/>
              </a:lnSpc>
            </a:pPr>
            <a:r>
              <a:rPr lang="ja-JP" altLang="en-US" sz="1400" dirty="0">
                <a:solidFill>
                  <a:schemeClr val="accent3"/>
                </a:solidFill>
                <a:latin typeface="+mn-ea"/>
              </a:rPr>
              <a:t>両デバイスに掲載可能</a:t>
            </a:r>
            <a:endParaRPr lang="en-US" altLang="ja-JP" sz="1400" dirty="0">
              <a:solidFill>
                <a:schemeClr val="accent3"/>
              </a:solidFill>
              <a:latin typeface="+mn-ea"/>
            </a:endParaRPr>
          </a:p>
          <a:p>
            <a:pPr>
              <a:lnSpc>
                <a:spcPct val="150000"/>
              </a:lnSpc>
            </a:pPr>
            <a:r>
              <a:rPr lang="en-US" altLang="ja-JP" sz="1400" dirty="0">
                <a:solidFill>
                  <a:schemeClr val="accent3"/>
                </a:solidFill>
                <a:latin typeface="+mn-ea"/>
              </a:rPr>
              <a:t>PC</a:t>
            </a:r>
            <a:r>
              <a:rPr lang="ja-JP" altLang="en-US" sz="1400" dirty="0">
                <a:solidFill>
                  <a:schemeClr val="accent3"/>
                </a:solidFill>
                <a:latin typeface="+mn-ea"/>
              </a:rPr>
              <a:t>特集トップにリッチな広告フォーマットで掲載可能で</a:t>
            </a:r>
          </a:p>
          <a:p>
            <a:pPr>
              <a:lnSpc>
                <a:spcPct val="150000"/>
              </a:lnSpc>
            </a:pPr>
            <a:r>
              <a:rPr lang="ja-JP" altLang="en-US" sz="1400" dirty="0">
                <a:solidFill>
                  <a:schemeClr val="accent3"/>
                </a:solidFill>
                <a:latin typeface="+mn-ea"/>
              </a:rPr>
              <a:t>高い認知効果が期待できる</a:t>
            </a:r>
          </a:p>
        </p:txBody>
      </p:sp>
      <p:sp>
        <p:nvSpPr>
          <p:cNvPr id="27" name="正方形/長方形 26">
            <a:extLst>
              <a:ext uri="{FF2B5EF4-FFF2-40B4-BE49-F238E27FC236}">
                <a16:creationId xmlns:a16="http://schemas.microsoft.com/office/drawing/2014/main" id="{024DEB9A-F788-71C5-2039-A1DB04FAFCE7}"/>
              </a:ext>
            </a:extLst>
          </p:cNvPr>
          <p:cNvSpPr/>
          <p:nvPr/>
        </p:nvSpPr>
        <p:spPr>
          <a:xfrm>
            <a:off x="1814875" y="3694821"/>
            <a:ext cx="9350430" cy="1221348"/>
          </a:xfrm>
          <a:prstGeom prst="rect">
            <a:avLst/>
          </a:prstGeom>
          <a:solidFill>
            <a:schemeClr val="bg1">
              <a:lumMod val="6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a:solidFill>
                <a:schemeClr val="tx1">
                  <a:lumMod val="75000"/>
                  <a:lumOff val="25000"/>
                </a:schemeClr>
              </a:solidFill>
            </a:endParaRPr>
          </a:p>
        </p:txBody>
      </p:sp>
      <p:sp>
        <p:nvSpPr>
          <p:cNvPr id="29" name="正方形/長方形 28">
            <a:extLst>
              <a:ext uri="{FF2B5EF4-FFF2-40B4-BE49-F238E27FC236}">
                <a16:creationId xmlns:a16="http://schemas.microsoft.com/office/drawing/2014/main" id="{9F4D18B1-F79E-8AC6-E2A2-D1EAE49BA6E3}"/>
              </a:ext>
            </a:extLst>
          </p:cNvPr>
          <p:cNvSpPr/>
          <p:nvPr/>
        </p:nvSpPr>
        <p:spPr>
          <a:xfrm>
            <a:off x="1805250" y="5102452"/>
            <a:ext cx="9350430" cy="1221348"/>
          </a:xfrm>
          <a:prstGeom prst="rect">
            <a:avLst/>
          </a:prstGeom>
          <a:solidFill>
            <a:schemeClr val="bg1">
              <a:lumMod val="6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a:solidFill>
                <a:schemeClr val="tx1">
                  <a:lumMod val="75000"/>
                  <a:lumOff val="25000"/>
                </a:schemeClr>
              </a:solidFill>
            </a:endParaRPr>
          </a:p>
        </p:txBody>
      </p:sp>
      <p:sp>
        <p:nvSpPr>
          <p:cNvPr id="33" name="テキスト ボックス 32">
            <a:extLst>
              <a:ext uri="{FF2B5EF4-FFF2-40B4-BE49-F238E27FC236}">
                <a16:creationId xmlns:a16="http://schemas.microsoft.com/office/drawing/2014/main" id="{7435535A-3B48-3D77-B040-F79AFF6DAA93}"/>
              </a:ext>
            </a:extLst>
          </p:cNvPr>
          <p:cNvSpPr txBox="1"/>
          <p:nvPr/>
        </p:nvSpPr>
        <p:spPr>
          <a:xfrm>
            <a:off x="5526203" y="3989989"/>
            <a:ext cx="5619852" cy="711733"/>
          </a:xfrm>
          <a:prstGeom prst="rect">
            <a:avLst/>
          </a:prstGeom>
          <a:noFill/>
        </p:spPr>
        <p:txBody>
          <a:bodyPr wrap="square" rtlCol="0">
            <a:spAutoFit/>
          </a:bodyPr>
          <a:lstStyle/>
          <a:p>
            <a:pPr>
              <a:lnSpc>
                <a:spcPct val="150000"/>
              </a:lnSpc>
            </a:pPr>
            <a:r>
              <a:rPr lang="ja-JP" altLang="en-US" sz="1400" dirty="0">
                <a:solidFill>
                  <a:schemeClr val="accent3"/>
                </a:solidFill>
                <a:latin typeface="+mn-ea"/>
              </a:rPr>
              <a:t>両デバイスに安価な単価で掲載可能</a:t>
            </a:r>
            <a:endParaRPr lang="en-US" altLang="ja-JP" sz="1400" dirty="0">
              <a:solidFill>
                <a:schemeClr val="accent3"/>
              </a:solidFill>
              <a:latin typeface="+mn-ea"/>
            </a:endParaRPr>
          </a:p>
          <a:p>
            <a:pPr>
              <a:lnSpc>
                <a:spcPct val="150000"/>
              </a:lnSpc>
            </a:pPr>
            <a:r>
              <a:rPr lang="ja-JP" altLang="en-US" sz="1400" dirty="0">
                <a:solidFill>
                  <a:schemeClr val="accent3"/>
                </a:solidFill>
                <a:latin typeface="+mn-ea"/>
              </a:rPr>
              <a:t>ニーズの高いスマートフォンへ多く掲載可能</a:t>
            </a:r>
          </a:p>
        </p:txBody>
      </p:sp>
      <p:sp>
        <p:nvSpPr>
          <p:cNvPr id="35" name="テキスト ボックス 34">
            <a:extLst>
              <a:ext uri="{FF2B5EF4-FFF2-40B4-BE49-F238E27FC236}">
                <a16:creationId xmlns:a16="http://schemas.microsoft.com/office/drawing/2014/main" id="{1C63875C-CCA1-43D5-657F-46A48BDC6E2F}"/>
              </a:ext>
            </a:extLst>
          </p:cNvPr>
          <p:cNvSpPr txBox="1"/>
          <p:nvPr/>
        </p:nvSpPr>
        <p:spPr>
          <a:xfrm>
            <a:off x="2784211" y="2341775"/>
            <a:ext cx="2498703" cy="984885"/>
          </a:xfrm>
          <a:prstGeom prst="rect">
            <a:avLst/>
          </a:prstGeom>
          <a:noFill/>
        </p:spPr>
        <p:txBody>
          <a:bodyPr wrap="square" rtlCol="0">
            <a:spAutoFit/>
          </a:bodyPr>
          <a:lstStyle/>
          <a:p>
            <a:pPr algn="ctr">
              <a:lnSpc>
                <a:spcPct val="150000"/>
              </a:lnSpc>
            </a:pPr>
            <a:r>
              <a:rPr lang="en-US" altLang="ja-JP" sz="2400" b="1" dirty="0">
                <a:solidFill>
                  <a:schemeClr val="accent3"/>
                </a:solidFill>
                <a:latin typeface="+mn-ea"/>
              </a:rPr>
              <a:t>3,000</a:t>
            </a:r>
            <a:r>
              <a:rPr lang="ja-JP" altLang="en-US" sz="2400" b="1" dirty="0">
                <a:solidFill>
                  <a:schemeClr val="accent3"/>
                </a:solidFill>
                <a:latin typeface="+mn-ea"/>
              </a:rPr>
              <a:t>万円</a:t>
            </a:r>
          </a:p>
          <a:p>
            <a:pPr algn="ctr">
              <a:lnSpc>
                <a:spcPct val="150000"/>
              </a:lnSpc>
            </a:pPr>
            <a:r>
              <a:rPr lang="ja-JP" altLang="en-US" sz="1600" b="1" dirty="0">
                <a:solidFill>
                  <a:schemeClr val="accent3"/>
                </a:solidFill>
                <a:latin typeface="+mn-ea"/>
              </a:rPr>
              <a:t>想定</a:t>
            </a:r>
            <a:r>
              <a:rPr lang="en-US" altLang="ja-JP" sz="1600" b="1" dirty="0">
                <a:solidFill>
                  <a:schemeClr val="accent3"/>
                </a:solidFill>
                <a:latin typeface="+mn-ea"/>
              </a:rPr>
              <a:t>7,600</a:t>
            </a:r>
            <a:r>
              <a:rPr lang="ja-JP" altLang="en-US" sz="1600" b="1" dirty="0">
                <a:solidFill>
                  <a:schemeClr val="accent3"/>
                </a:solidFill>
                <a:latin typeface="+mn-ea"/>
              </a:rPr>
              <a:t>万</a:t>
            </a:r>
            <a:r>
              <a:rPr lang="en-US" altLang="ja-JP" sz="1600" b="1" dirty="0">
                <a:solidFill>
                  <a:schemeClr val="accent3"/>
                </a:solidFill>
                <a:latin typeface="+mn-ea"/>
              </a:rPr>
              <a:t>imps</a:t>
            </a:r>
          </a:p>
        </p:txBody>
      </p:sp>
      <p:sp>
        <p:nvSpPr>
          <p:cNvPr id="38" name="テキスト ボックス 37">
            <a:extLst>
              <a:ext uri="{FF2B5EF4-FFF2-40B4-BE49-F238E27FC236}">
                <a16:creationId xmlns:a16="http://schemas.microsoft.com/office/drawing/2014/main" id="{8805E49B-7945-6599-8866-97A04877E386}"/>
              </a:ext>
            </a:extLst>
          </p:cNvPr>
          <p:cNvSpPr txBox="1"/>
          <p:nvPr/>
        </p:nvSpPr>
        <p:spPr>
          <a:xfrm>
            <a:off x="2849059" y="3642199"/>
            <a:ext cx="2349754" cy="984885"/>
          </a:xfrm>
          <a:prstGeom prst="rect">
            <a:avLst/>
          </a:prstGeom>
          <a:noFill/>
        </p:spPr>
        <p:txBody>
          <a:bodyPr wrap="square" rtlCol="0">
            <a:spAutoFit/>
          </a:bodyPr>
          <a:lstStyle/>
          <a:p>
            <a:pPr algn="ctr">
              <a:lnSpc>
                <a:spcPct val="150000"/>
              </a:lnSpc>
            </a:pPr>
            <a:r>
              <a:rPr lang="en-US" altLang="ja-JP" sz="2400" b="1" dirty="0">
                <a:solidFill>
                  <a:schemeClr val="accent3"/>
                </a:solidFill>
                <a:latin typeface="+mn-ea"/>
              </a:rPr>
              <a:t>1,000</a:t>
            </a:r>
            <a:r>
              <a:rPr lang="ja-JP" altLang="en-US" sz="2400" b="1" dirty="0">
                <a:solidFill>
                  <a:schemeClr val="accent3"/>
                </a:solidFill>
                <a:latin typeface="+mn-ea"/>
              </a:rPr>
              <a:t>万円</a:t>
            </a:r>
          </a:p>
          <a:p>
            <a:pPr algn="ctr">
              <a:lnSpc>
                <a:spcPct val="150000"/>
              </a:lnSpc>
            </a:pPr>
            <a:r>
              <a:rPr lang="ja-JP" altLang="en-US" sz="1600" b="1" dirty="0">
                <a:solidFill>
                  <a:schemeClr val="accent3"/>
                </a:solidFill>
                <a:latin typeface="+mn-ea"/>
              </a:rPr>
              <a:t>想定</a:t>
            </a:r>
            <a:r>
              <a:rPr lang="en-US" altLang="ja-JP" sz="1600" b="1" dirty="0">
                <a:solidFill>
                  <a:schemeClr val="accent3"/>
                </a:solidFill>
                <a:latin typeface="+mn-ea"/>
              </a:rPr>
              <a:t>2,600</a:t>
            </a:r>
            <a:r>
              <a:rPr lang="ja-JP" altLang="en-US" sz="1600" b="1" dirty="0">
                <a:solidFill>
                  <a:schemeClr val="accent3"/>
                </a:solidFill>
                <a:latin typeface="+mn-ea"/>
              </a:rPr>
              <a:t>万</a:t>
            </a:r>
            <a:r>
              <a:rPr lang="en-US" altLang="ja-JP" sz="1600" b="1" dirty="0">
                <a:solidFill>
                  <a:schemeClr val="accent3"/>
                </a:solidFill>
                <a:latin typeface="+mn-ea"/>
              </a:rPr>
              <a:t>imps</a:t>
            </a:r>
          </a:p>
        </p:txBody>
      </p:sp>
      <p:sp>
        <p:nvSpPr>
          <p:cNvPr id="39" name="テキスト ボックス 38">
            <a:extLst>
              <a:ext uri="{FF2B5EF4-FFF2-40B4-BE49-F238E27FC236}">
                <a16:creationId xmlns:a16="http://schemas.microsoft.com/office/drawing/2014/main" id="{F3371072-0F89-6F36-12D9-B1FF2C6B1C3B}"/>
              </a:ext>
            </a:extLst>
          </p:cNvPr>
          <p:cNvSpPr txBox="1"/>
          <p:nvPr/>
        </p:nvSpPr>
        <p:spPr>
          <a:xfrm>
            <a:off x="2368967" y="4992019"/>
            <a:ext cx="3252186" cy="1354217"/>
          </a:xfrm>
          <a:prstGeom prst="rect">
            <a:avLst/>
          </a:prstGeom>
          <a:noFill/>
        </p:spPr>
        <p:txBody>
          <a:bodyPr wrap="square" rtlCol="0">
            <a:spAutoFit/>
          </a:bodyPr>
          <a:lstStyle/>
          <a:p>
            <a:pPr algn="ctr">
              <a:lnSpc>
                <a:spcPct val="150000"/>
              </a:lnSpc>
            </a:pPr>
            <a:r>
              <a:rPr lang="en-US" altLang="ja-JP" sz="2400" b="1" dirty="0">
                <a:solidFill>
                  <a:schemeClr val="accent3"/>
                </a:solidFill>
                <a:latin typeface="+mn-ea"/>
              </a:rPr>
              <a:t>500</a:t>
            </a:r>
            <a:r>
              <a:rPr lang="ja-JP" altLang="en-US" sz="2400" b="1" dirty="0">
                <a:solidFill>
                  <a:schemeClr val="accent3"/>
                </a:solidFill>
                <a:latin typeface="+mn-ea"/>
              </a:rPr>
              <a:t>万円</a:t>
            </a:r>
          </a:p>
          <a:p>
            <a:pPr algn="ctr">
              <a:lnSpc>
                <a:spcPct val="150000"/>
              </a:lnSpc>
            </a:pPr>
            <a:r>
              <a:rPr lang="en-US" altLang="ja-JP" sz="1600" b="1" dirty="0">
                <a:solidFill>
                  <a:schemeClr val="accent3"/>
                </a:solidFill>
                <a:latin typeface="+mn-ea"/>
              </a:rPr>
              <a:t>【SP】</a:t>
            </a:r>
            <a:r>
              <a:rPr lang="ja-JP" altLang="en-US" sz="1600" b="1" dirty="0">
                <a:solidFill>
                  <a:schemeClr val="accent3"/>
                </a:solidFill>
                <a:latin typeface="+mn-ea"/>
              </a:rPr>
              <a:t>想定</a:t>
            </a:r>
            <a:r>
              <a:rPr lang="en-US" altLang="ja-JP" sz="1600" b="1" dirty="0">
                <a:solidFill>
                  <a:schemeClr val="accent3"/>
                </a:solidFill>
                <a:latin typeface="+mn-ea"/>
              </a:rPr>
              <a:t>1,200</a:t>
            </a:r>
            <a:r>
              <a:rPr lang="ja-JP" altLang="en-US" sz="1600" b="1" dirty="0">
                <a:solidFill>
                  <a:schemeClr val="accent3"/>
                </a:solidFill>
                <a:latin typeface="+mn-ea"/>
              </a:rPr>
              <a:t>万</a:t>
            </a:r>
            <a:r>
              <a:rPr lang="en-US" altLang="ja-JP" sz="1600" b="1" dirty="0">
                <a:solidFill>
                  <a:schemeClr val="accent3"/>
                </a:solidFill>
                <a:latin typeface="+mn-ea"/>
              </a:rPr>
              <a:t>imps</a:t>
            </a:r>
          </a:p>
          <a:p>
            <a:pPr algn="ctr">
              <a:lnSpc>
                <a:spcPct val="150000"/>
              </a:lnSpc>
            </a:pPr>
            <a:r>
              <a:rPr lang="en-US" altLang="ja-JP" sz="1600" b="1" dirty="0">
                <a:solidFill>
                  <a:schemeClr val="accent3"/>
                </a:solidFill>
                <a:latin typeface="+mn-ea"/>
              </a:rPr>
              <a:t>【PC】</a:t>
            </a:r>
            <a:r>
              <a:rPr lang="ja-JP" altLang="en-US" sz="1600" b="1" dirty="0">
                <a:solidFill>
                  <a:schemeClr val="accent3"/>
                </a:solidFill>
                <a:latin typeface="+mn-ea"/>
              </a:rPr>
              <a:t>想定</a:t>
            </a:r>
            <a:r>
              <a:rPr lang="en-US" altLang="ja-JP" sz="1600" b="1" dirty="0">
                <a:solidFill>
                  <a:schemeClr val="accent3"/>
                </a:solidFill>
                <a:latin typeface="+mn-ea"/>
              </a:rPr>
              <a:t>1,600</a:t>
            </a:r>
            <a:r>
              <a:rPr lang="ja-JP" altLang="en-US" sz="1600" b="1" dirty="0">
                <a:solidFill>
                  <a:schemeClr val="accent3"/>
                </a:solidFill>
                <a:latin typeface="+mn-ea"/>
              </a:rPr>
              <a:t>万</a:t>
            </a:r>
            <a:r>
              <a:rPr lang="en-US" altLang="ja-JP" sz="1600" b="1" dirty="0">
                <a:solidFill>
                  <a:schemeClr val="accent3"/>
                </a:solidFill>
                <a:latin typeface="+mn-ea"/>
              </a:rPr>
              <a:t>imps</a:t>
            </a:r>
          </a:p>
        </p:txBody>
      </p:sp>
      <p:sp>
        <p:nvSpPr>
          <p:cNvPr id="43" name="正方形/長方形 42">
            <a:extLst>
              <a:ext uri="{FF2B5EF4-FFF2-40B4-BE49-F238E27FC236}">
                <a16:creationId xmlns:a16="http://schemas.microsoft.com/office/drawing/2014/main" id="{681E9719-EF7A-CA02-E35A-B8F2AEFB2D8C}"/>
              </a:ext>
            </a:extLst>
          </p:cNvPr>
          <p:cNvSpPr/>
          <p:nvPr/>
        </p:nvSpPr>
        <p:spPr>
          <a:xfrm>
            <a:off x="62922" y="6522398"/>
            <a:ext cx="8229641"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a:t>
            </a:r>
            <a:r>
              <a:rPr lang="en-US" altLang="ja-JP" sz="1050" dirty="0">
                <a:solidFill>
                  <a:schemeClr val="accent3"/>
                </a:solidFill>
                <a:latin typeface="メイリオ" panose="020B0604030504040204" pitchFamily="50" charset="-128"/>
                <a:ea typeface="メイリオ" panose="020B0604030504040204" pitchFamily="50" charset="-128"/>
                <a:cs typeface="+mn-lt"/>
              </a:rPr>
              <a:t>Imps</a:t>
            </a:r>
            <a:r>
              <a:rPr lang="ja-JP" altLang="en-US" sz="1050" dirty="0">
                <a:solidFill>
                  <a:schemeClr val="accent3"/>
                </a:solidFill>
                <a:latin typeface="メイリオ" panose="020B0604030504040204" pitchFamily="50" charset="-128"/>
                <a:ea typeface="メイリオ" panose="020B0604030504040204" pitchFamily="50" charset="-128"/>
                <a:cs typeface="+mn-lt"/>
              </a:rPr>
              <a:t>はメジャードインプレッションになります。</a:t>
            </a:r>
            <a:endParaRPr lang="en-US" altLang="ja-JP" sz="1050" dirty="0">
              <a:solidFill>
                <a:schemeClr val="accent3"/>
              </a:solidFill>
              <a:latin typeface="メイリオ" panose="020B0604030504040204" pitchFamily="50" charset="-128"/>
              <a:ea typeface="メイリオ" panose="020B0604030504040204" pitchFamily="50" charset="-128"/>
              <a:cs typeface="+mn-lt"/>
            </a:endParaRPr>
          </a:p>
        </p:txBody>
      </p:sp>
      <p:sp>
        <p:nvSpPr>
          <p:cNvPr id="44" name="テキスト ボックス 43">
            <a:extLst>
              <a:ext uri="{FF2B5EF4-FFF2-40B4-BE49-F238E27FC236}">
                <a16:creationId xmlns:a16="http://schemas.microsoft.com/office/drawing/2014/main" id="{E97784E7-E631-6DB5-EF3F-5E0335580E40}"/>
              </a:ext>
            </a:extLst>
          </p:cNvPr>
          <p:cNvSpPr txBox="1"/>
          <p:nvPr/>
        </p:nvSpPr>
        <p:spPr>
          <a:xfrm>
            <a:off x="0" y="1236065"/>
            <a:ext cx="12192000" cy="469359"/>
          </a:xfrm>
          <a:prstGeom prst="rect">
            <a:avLst/>
          </a:prstGeom>
          <a:noFill/>
        </p:spPr>
        <p:txBody>
          <a:bodyPr wrap="square">
            <a:spAutoFit/>
          </a:bodyPr>
          <a:lstStyle/>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配信されるデバイスやフォーマットが異なる</a:t>
            </a:r>
            <a:r>
              <a:rPr lang="en-US" altLang="ja-JP" sz="2000" b="1" dirty="0">
                <a:solidFill>
                  <a:schemeClr val="accent3"/>
                </a:solidFill>
                <a:latin typeface="Meiryo" panose="020B0604030504040204" pitchFamily="34" charset="-128"/>
                <a:ea typeface="Meiryo" panose="020B0604030504040204" pitchFamily="34" charset="-128"/>
              </a:rPr>
              <a:t>3</a:t>
            </a:r>
            <a:r>
              <a:rPr lang="ja-JP" altLang="en-US" sz="2000" b="1" dirty="0">
                <a:solidFill>
                  <a:schemeClr val="accent3"/>
                </a:solidFill>
                <a:latin typeface="Meiryo" panose="020B0604030504040204" pitchFamily="34" charset="-128"/>
                <a:ea typeface="Meiryo" panose="020B0604030504040204" pitchFamily="34" charset="-128"/>
              </a:rPr>
              <a:t>種類のプランをご用意いたしました</a:t>
            </a:r>
          </a:p>
        </p:txBody>
      </p:sp>
      <p:sp>
        <p:nvSpPr>
          <p:cNvPr id="45" name="テキスト ボックス 44">
            <a:extLst>
              <a:ext uri="{FF2B5EF4-FFF2-40B4-BE49-F238E27FC236}">
                <a16:creationId xmlns:a16="http://schemas.microsoft.com/office/drawing/2014/main" id="{0FD3ADA4-7D2E-6EF6-D968-38A2233727B3}"/>
              </a:ext>
            </a:extLst>
          </p:cNvPr>
          <p:cNvSpPr txBox="1"/>
          <p:nvPr/>
        </p:nvSpPr>
        <p:spPr>
          <a:xfrm>
            <a:off x="5545455" y="5389872"/>
            <a:ext cx="5619851" cy="711733"/>
          </a:xfrm>
          <a:prstGeom prst="rect">
            <a:avLst/>
          </a:prstGeom>
          <a:noFill/>
        </p:spPr>
        <p:txBody>
          <a:bodyPr wrap="square" rtlCol="0">
            <a:spAutoFit/>
          </a:bodyPr>
          <a:lstStyle/>
          <a:p>
            <a:pPr>
              <a:lnSpc>
                <a:spcPct val="150000"/>
              </a:lnSpc>
            </a:pPr>
            <a:r>
              <a:rPr lang="ja-JP" altLang="en-US" sz="1400" dirty="0">
                <a:solidFill>
                  <a:schemeClr val="accent3"/>
                </a:solidFill>
                <a:latin typeface="+mn-ea"/>
              </a:rPr>
              <a:t>少額から購入可能</a:t>
            </a:r>
            <a:endParaRPr lang="en-US" altLang="ja-JP" sz="1400" dirty="0">
              <a:solidFill>
                <a:schemeClr val="accent3"/>
              </a:solidFill>
              <a:latin typeface="+mn-ea"/>
            </a:endParaRPr>
          </a:p>
          <a:p>
            <a:pPr>
              <a:lnSpc>
                <a:spcPct val="150000"/>
              </a:lnSpc>
            </a:pPr>
            <a:r>
              <a:rPr lang="ja-JP" altLang="en-US" sz="1400" dirty="0">
                <a:solidFill>
                  <a:schemeClr val="accent3"/>
                </a:solidFill>
                <a:latin typeface="+mn-ea"/>
              </a:rPr>
              <a:t>配信したいデバイスを選択して掲載可能</a:t>
            </a:r>
          </a:p>
        </p:txBody>
      </p:sp>
      <p:grpSp>
        <p:nvGrpSpPr>
          <p:cNvPr id="20" name="グループ化 19">
            <a:extLst>
              <a:ext uri="{FF2B5EF4-FFF2-40B4-BE49-F238E27FC236}">
                <a16:creationId xmlns:a16="http://schemas.microsoft.com/office/drawing/2014/main" id="{7F1EE843-5EF2-61B9-47EE-B47E61F64271}"/>
              </a:ext>
            </a:extLst>
          </p:cNvPr>
          <p:cNvGrpSpPr/>
          <p:nvPr/>
        </p:nvGrpSpPr>
        <p:grpSpPr>
          <a:xfrm>
            <a:off x="1246987" y="2250709"/>
            <a:ext cx="1433945" cy="1251803"/>
            <a:chOff x="-379684" y="2654968"/>
            <a:chExt cx="1433945" cy="1251803"/>
          </a:xfrm>
        </p:grpSpPr>
        <p:sp>
          <p:nvSpPr>
            <p:cNvPr id="2" name="フローチャート: 結合子 1">
              <a:extLst>
                <a:ext uri="{FF2B5EF4-FFF2-40B4-BE49-F238E27FC236}">
                  <a16:creationId xmlns:a16="http://schemas.microsoft.com/office/drawing/2014/main" id="{40AB574B-B229-1925-5377-83B3B7493418}"/>
                </a:ext>
              </a:extLst>
            </p:cNvPr>
            <p:cNvSpPr/>
            <p:nvPr/>
          </p:nvSpPr>
          <p:spPr>
            <a:xfrm>
              <a:off x="-275410" y="2654968"/>
              <a:ext cx="1276438" cy="1240573"/>
            </a:xfrm>
            <a:prstGeom prst="flowChartConnector">
              <a:avLst/>
            </a:prstGeom>
            <a:solidFill>
              <a:srgbClr val="C1A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en-US" altLang="ja-JP" b="1" dirty="0">
                <a:solidFill>
                  <a:schemeClr val="bg1"/>
                </a:solidFill>
                <a:latin typeface="+mj-ea"/>
                <a:ea typeface="+mj-ea"/>
              </a:endParaRPr>
            </a:p>
          </p:txBody>
        </p:sp>
        <p:sp>
          <p:nvSpPr>
            <p:cNvPr id="15" name="正方形/長方形 14">
              <a:extLst>
                <a:ext uri="{FF2B5EF4-FFF2-40B4-BE49-F238E27FC236}">
                  <a16:creationId xmlns:a16="http://schemas.microsoft.com/office/drawing/2014/main" id="{CDA32DE2-590C-0425-5526-00B75DFB6ED3}"/>
                </a:ext>
              </a:extLst>
            </p:cNvPr>
            <p:cNvSpPr/>
            <p:nvPr/>
          </p:nvSpPr>
          <p:spPr>
            <a:xfrm>
              <a:off x="-379684" y="2666198"/>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b="1" dirty="0">
                  <a:solidFill>
                    <a:schemeClr val="bg1"/>
                  </a:solidFill>
                  <a:latin typeface="+mj-ea"/>
                  <a:ea typeface="+mj-ea"/>
                </a:rPr>
                <a:t>ゴールド</a:t>
              </a:r>
              <a:endParaRPr kumimoji="1" lang="en-US" altLang="ja-JP" b="1" dirty="0">
                <a:solidFill>
                  <a:schemeClr val="bg1"/>
                </a:solidFill>
                <a:latin typeface="+mj-ea"/>
                <a:ea typeface="+mj-ea"/>
              </a:endParaRPr>
            </a:p>
          </p:txBody>
        </p:sp>
      </p:grpSp>
      <p:grpSp>
        <p:nvGrpSpPr>
          <p:cNvPr id="19" name="グループ化 18">
            <a:extLst>
              <a:ext uri="{FF2B5EF4-FFF2-40B4-BE49-F238E27FC236}">
                <a16:creationId xmlns:a16="http://schemas.microsoft.com/office/drawing/2014/main" id="{8AB9B763-1AE9-4BEF-238A-09FBA176D21E}"/>
              </a:ext>
            </a:extLst>
          </p:cNvPr>
          <p:cNvGrpSpPr/>
          <p:nvPr/>
        </p:nvGrpSpPr>
        <p:grpSpPr>
          <a:xfrm>
            <a:off x="1333614" y="3646357"/>
            <a:ext cx="1433945" cy="1267844"/>
            <a:chOff x="-379684" y="3886985"/>
            <a:chExt cx="1433945" cy="1267844"/>
          </a:xfrm>
        </p:grpSpPr>
        <p:sp>
          <p:nvSpPr>
            <p:cNvPr id="3" name="フローチャート: 結合子 2">
              <a:extLst>
                <a:ext uri="{FF2B5EF4-FFF2-40B4-BE49-F238E27FC236}">
                  <a16:creationId xmlns:a16="http://schemas.microsoft.com/office/drawing/2014/main" id="{7A841914-7FDF-1501-DE1F-E21CC4B0A2CA}"/>
                </a:ext>
              </a:extLst>
            </p:cNvPr>
            <p:cNvSpPr/>
            <p:nvPr/>
          </p:nvSpPr>
          <p:spPr>
            <a:xfrm>
              <a:off x="-342787" y="3914256"/>
              <a:ext cx="1276438" cy="1240573"/>
            </a:xfrm>
            <a:prstGeom prst="flowChartConnector">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b="1" dirty="0">
                <a:solidFill>
                  <a:schemeClr val="bg1"/>
                </a:solidFill>
                <a:latin typeface="+mj-ea"/>
                <a:ea typeface="+mj-ea"/>
              </a:endParaRPr>
            </a:p>
          </p:txBody>
        </p:sp>
        <p:sp>
          <p:nvSpPr>
            <p:cNvPr id="16" name="正方形/長方形 15">
              <a:extLst>
                <a:ext uri="{FF2B5EF4-FFF2-40B4-BE49-F238E27FC236}">
                  <a16:creationId xmlns:a16="http://schemas.microsoft.com/office/drawing/2014/main" id="{68F786DF-685B-9BC2-B570-E56A22309BC5}"/>
                </a:ext>
              </a:extLst>
            </p:cNvPr>
            <p:cNvSpPr/>
            <p:nvPr/>
          </p:nvSpPr>
          <p:spPr>
            <a:xfrm>
              <a:off x="-379684" y="3886985"/>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b="1" dirty="0">
                  <a:solidFill>
                    <a:schemeClr val="bg1"/>
                  </a:solidFill>
                  <a:latin typeface="+mj-ea"/>
                  <a:ea typeface="+mj-ea"/>
                </a:rPr>
                <a:t>シルバー</a:t>
              </a:r>
              <a:endParaRPr kumimoji="1" lang="ja-JP" altLang="en-US" b="1" dirty="0">
                <a:solidFill>
                  <a:schemeClr val="bg1"/>
                </a:solidFill>
                <a:latin typeface="+mj-ea"/>
                <a:ea typeface="+mj-ea"/>
              </a:endParaRPr>
            </a:p>
          </p:txBody>
        </p:sp>
      </p:grpSp>
      <p:grpSp>
        <p:nvGrpSpPr>
          <p:cNvPr id="18" name="グループ化 17">
            <a:extLst>
              <a:ext uri="{FF2B5EF4-FFF2-40B4-BE49-F238E27FC236}">
                <a16:creationId xmlns:a16="http://schemas.microsoft.com/office/drawing/2014/main" id="{04C8C849-AAF6-A7D7-57AD-529F8A2F1E30}"/>
              </a:ext>
            </a:extLst>
          </p:cNvPr>
          <p:cNvGrpSpPr/>
          <p:nvPr/>
        </p:nvGrpSpPr>
        <p:grpSpPr>
          <a:xfrm>
            <a:off x="1333614" y="5055956"/>
            <a:ext cx="1433945" cy="1267844"/>
            <a:chOff x="-350808" y="5073237"/>
            <a:chExt cx="1433945" cy="1267844"/>
          </a:xfrm>
        </p:grpSpPr>
        <p:sp>
          <p:nvSpPr>
            <p:cNvPr id="4" name="フローチャート: 結合子 3">
              <a:extLst>
                <a:ext uri="{FF2B5EF4-FFF2-40B4-BE49-F238E27FC236}">
                  <a16:creationId xmlns:a16="http://schemas.microsoft.com/office/drawing/2014/main" id="{2B19067B-5B01-CB10-42F0-79ABEED4AB9C}"/>
                </a:ext>
              </a:extLst>
            </p:cNvPr>
            <p:cNvSpPr/>
            <p:nvPr/>
          </p:nvSpPr>
          <p:spPr>
            <a:xfrm>
              <a:off x="-275410" y="5100508"/>
              <a:ext cx="1276438" cy="1240573"/>
            </a:xfrm>
            <a:prstGeom prst="flowChartConnector">
              <a:avLst/>
            </a:prstGeom>
            <a:solidFill>
              <a:srgbClr val="AC6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b="1" dirty="0">
                <a:solidFill>
                  <a:schemeClr val="bg1"/>
                </a:solidFill>
                <a:latin typeface="+mj-ea"/>
                <a:ea typeface="+mj-ea"/>
              </a:endParaRPr>
            </a:p>
          </p:txBody>
        </p:sp>
        <p:sp>
          <p:nvSpPr>
            <p:cNvPr id="17" name="正方形/長方形 16">
              <a:extLst>
                <a:ext uri="{FF2B5EF4-FFF2-40B4-BE49-F238E27FC236}">
                  <a16:creationId xmlns:a16="http://schemas.microsoft.com/office/drawing/2014/main" id="{BB515896-2CBA-EEC6-826D-D263881B17C0}"/>
                </a:ext>
              </a:extLst>
            </p:cNvPr>
            <p:cNvSpPr/>
            <p:nvPr/>
          </p:nvSpPr>
          <p:spPr>
            <a:xfrm>
              <a:off x="-350808" y="5073237"/>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b="1" dirty="0">
                  <a:solidFill>
                    <a:schemeClr val="bg1"/>
                  </a:solidFill>
                  <a:latin typeface="+mj-ea"/>
                  <a:ea typeface="+mj-ea"/>
                </a:rPr>
                <a:t>ブロンズ</a:t>
              </a:r>
            </a:p>
          </p:txBody>
        </p:sp>
      </p:grpSp>
    </p:spTree>
    <p:extLst>
      <p:ext uri="{BB962C8B-B14F-4D97-AF65-F5344CB8AC3E}">
        <p14:creationId xmlns:p14="http://schemas.microsoft.com/office/powerpoint/2010/main" val="26342320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パリ</a:t>
            </a:r>
            <a:r>
              <a:rPr lang="en-US" altLang="ja-JP" dirty="0"/>
              <a:t>2024</a:t>
            </a:r>
            <a:r>
              <a:rPr lang="ja-JP" altLang="en-US" dirty="0"/>
              <a:t>報道特集　商品別想定配信数</a:t>
            </a:r>
          </a:p>
        </p:txBody>
      </p:sp>
      <p:sp>
        <p:nvSpPr>
          <p:cNvPr id="2" name="テキスト ボックス 1">
            <a:extLst>
              <a:ext uri="{FF2B5EF4-FFF2-40B4-BE49-F238E27FC236}">
                <a16:creationId xmlns:a16="http://schemas.microsoft.com/office/drawing/2014/main" id="{DB3F0CF4-A009-F470-9880-011420314978}"/>
              </a:ext>
            </a:extLst>
          </p:cNvPr>
          <p:cNvSpPr txBox="1"/>
          <p:nvPr/>
        </p:nvSpPr>
        <p:spPr>
          <a:xfrm>
            <a:off x="618069" y="898223"/>
            <a:ext cx="8507457" cy="561692"/>
          </a:xfrm>
          <a:prstGeom prst="rect">
            <a:avLst/>
          </a:prstGeom>
          <a:noFill/>
        </p:spPr>
        <p:txBody>
          <a:bodyPr wrap="none" lIns="91440" tIns="45720" rIns="91440" bIns="45720" rtlCol="0" anchor="t">
            <a:spAutoFit/>
          </a:bodyPr>
          <a:lstStyle/>
          <a:p>
            <a:r>
              <a:rPr lang="ja-JP" altLang="en-US" sz="2000" b="1" dirty="0">
                <a:solidFill>
                  <a:schemeClr val="accent3"/>
                </a:solidFill>
                <a:latin typeface="メイリオ"/>
                <a:ea typeface="メイリオ"/>
              </a:rPr>
              <a:t>■広告掲載想定期間：</a:t>
            </a:r>
            <a:r>
              <a:rPr lang="en-US" altLang="ja-JP" sz="2000" b="1" dirty="0">
                <a:solidFill>
                  <a:schemeClr val="accent3"/>
                </a:solidFill>
                <a:latin typeface="メイリオ"/>
                <a:ea typeface="メイリオ"/>
              </a:rPr>
              <a:t>2024</a:t>
            </a:r>
            <a:r>
              <a:rPr lang="ja-JP" altLang="en-US" sz="2000" b="1" dirty="0">
                <a:solidFill>
                  <a:schemeClr val="accent3"/>
                </a:solidFill>
                <a:latin typeface="メイリオ"/>
                <a:ea typeface="メイリオ"/>
              </a:rPr>
              <a:t>年</a:t>
            </a:r>
            <a:r>
              <a:rPr lang="en-US" altLang="ja-JP" sz="2000" b="1" dirty="0">
                <a:solidFill>
                  <a:schemeClr val="accent3"/>
                </a:solidFill>
                <a:latin typeface="メイリオ"/>
                <a:ea typeface="メイリオ"/>
              </a:rPr>
              <a:t>7</a:t>
            </a:r>
            <a:r>
              <a:rPr lang="ja-JP" altLang="en-US" sz="2000" b="1" dirty="0">
                <a:solidFill>
                  <a:schemeClr val="accent3"/>
                </a:solidFill>
                <a:latin typeface="メイリオ"/>
                <a:ea typeface="メイリオ"/>
              </a:rPr>
              <a:t>月</a:t>
            </a:r>
            <a:r>
              <a:rPr lang="en-US" altLang="ja-JP" sz="2000" b="1" dirty="0">
                <a:solidFill>
                  <a:schemeClr val="accent3"/>
                </a:solidFill>
                <a:latin typeface="メイリオ"/>
                <a:ea typeface="メイリオ"/>
              </a:rPr>
              <a:t>17</a:t>
            </a:r>
            <a:r>
              <a:rPr lang="ja-JP" altLang="en-US" sz="2000" b="1" dirty="0">
                <a:solidFill>
                  <a:schemeClr val="accent3"/>
                </a:solidFill>
                <a:latin typeface="メイリオ"/>
                <a:ea typeface="メイリオ"/>
              </a:rPr>
              <a:t>日（水）～</a:t>
            </a:r>
            <a:r>
              <a:rPr lang="en-US" altLang="ja-JP" sz="2000" b="1" dirty="0">
                <a:solidFill>
                  <a:schemeClr val="accent3"/>
                </a:solidFill>
                <a:latin typeface="メイリオ"/>
                <a:ea typeface="メイリオ"/>
              </a:rPr>
              <a:t>2024</a:t>
            </a:r>
            <a:r>
              <a:rPr lang="ja-JP" altLang="en-US" sz="2000" b="1" dirty="0">
                <a:solidFill>
                  <a:schemeClr val="accent3"/>
                </a:solidFill>
                <a:latin typeface="メイリオ"/>
                <a:ea typeface="メイリオ"/>
              </a:rPr>
              <a:t>年</a:t>
            </a:r>
            <a:r>
              <a:rPr lang="en-US" altLang="ja-JP" sz="2000" b="1" dirty="0">
                <a:solidFill>
                  <a:schemeClr val="accent3"/>
                </a:solidFill>
                <a:latin typeface="メイリオ"/>
                <a:ea typeface="メイリオ"/>
              </a:rPr>
              <a:t>9</a:t>
            </a:r>
            <a:r>
              <a:rPr lang="ja-JP" altLang="en-US" sz="2000" b="1" dirty="0">
                <a:solidFill>
                  <a:schemeClr val="accent3"/>
                </a:solidFill>
                <a:latin typeface="メイリオ"/>
                <a:ea typeface="メイリオ"/>
              </a:rPr>
              <a:t>月</a:t>
            </a:r>
            <a:r>
              <a:rPr lang="en-US" altLang="ja-JP" sz="2000" b="1" dirty="0">
                <a:solidFill>
                  <a:schemeClr val="accent3"/>
                </a:solidFill>
                <a:latin typeface="メイリオ"/>
                <a:ea typeface="メイリオ"/>
              </a:rPr>
              <a:t>10</a:t>
            </a:r>
            <a:r>
              <a:rPr lang="ja-JP" altLang="en-US" sz="2000" b="1" dirty="0">
                <a:solidFill>
                  <a:schemeClr val="accent3"/>
                </a:solidFill>
                <a:latin typeface="メイリオ"/>
                <a:ea typeface="メイリオ"/>
              </a:rPr>
              <a:t>日（火）</a:t>
            </a:r>
            <a:endParaRPr lang="en-US" altLang="ja-JP" sz="2000" b="1" dirty="0">
              <a:solidFill>
                <a:schemeClr val="accent3"/>
              </a:solidFill>
              <a:latin typeface="メイリオ"/>
              <a:ea typeface="メイリオ"/>
            </a:endParaRPr>
          </a:p>
          <a:p>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変更になる可能性がございます</a:t>
            </a:r>
          </a:p>
        </p:txBody>
      </p:sp>
      <p:graphicFrame>
        <p:nvGraphicFramePr>
          <p:cNvPr id="3" name="表 2">
            <a:extLst>
              <a:ext uri="{FF2B5EF4-FFF2-40B4-BE49-F238E27FC236}">
                <a16:creationId xmlns:a16="http://schemas.microsoft.com/office/drawing/2014/main" id="{04DE6798-BE3D-B658-077F-1C14A4370588}"/>
              </a:ext>
            </a:extLst>
          </p:cNvPr>
          <p:cNvGraphicFramePr>
            <a:graphicFrameLocks noGrp="1"/>
          </p:cNvGraphicFramePr>
          <p:nvPr>
            <p:extLst>
              <p:ext uri="{D42A27DB-BD31-4B8C-83A1-F6EECF244321}">
                <p14:modId xmlns:p14="http://schemas.microsoft.com/office/powerpoint/2010/main" val="1116610081"/>
              </p:ext>
            </p:extLst>
          </p:nvPr>
        </p:nvGraphicFramePr>
        <p:xfrm>
          <a:off x="677331" y="1447525"/>
          <a:ext cx="10913581" cy="4423058"/>
        </p:xfrm>
        <a:graphic>
          <a:graphicData uri="http://schemas.openxmlformats.org/drawingml/2006/table">
            <a:tbl>
              <a:tblPr firstCol="1" bandRow="1"/>
              <a:tblGrid>
                <a:gridCol w="2759643">
                  <a:extLst>
                    <a:ext uri="{9D8B030D-6E8A-4147-A177-3AD203B41FA5}">
                      <a16:colId xmlns:a16="http://schemas.microsoft.com/office/drawing/2014/main" val="792911817"/>
                    </a:ext>
                  </a:extLst>
                </a:gridCol>
                <a:gridCol w="2854258">
                  <a:extLst>
                    <a:ext uri="{9D8B030D-6E8A-4147-A177-3AD203B41FA5}">
                      <a16:colId xmlns:a16="http://schemas.microsoft.com/office/drawing/2014/main" val="598637953"/>
                    </a:ext>
                  </a:extLst>
                </a:gridCol>
                <a:gridCol w="2937433">
                  <a:extLst>
                    <a:ext uri="{9D8B030D-6E8A-4147-A177-3AD203B41FA5}">
                      <a16:colId xmlns:a16="http://schemas.microsoft.com/office/drawing/2014/main" val="56015879"/>
                    </a:ext>
                  </a:extLst>
                </a:gridCol>
                <a:gridCol w="2362247">
                  <a:extLst>
                    <a:ext uri="{9D8B030D-6E8A-4147-A177-3AD203B41FA5}">
                      <a16:colId xmlns:a16="http://schemas.microsoft.com/office/drawing/2014/main" val="2723827417"/>
                    </a:ext>
                  </a:extLst>
                </a:gridCol>
              </a:tblGrid>
              <a:tr h="73287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400" b="1" dirty="0">
                        <a:solidFill>
                          <a:schemeClr val="accent3"/>
                        </a:solidFill>
                        <a:latin typeface="Meiryo" panose="020B0604030504040204" pitchFamily="34" charset="-128"/>
                        <a:ea typeface="Meiryo" panose="020B0604030504040204" pitchFamily="34" charset="-128"/>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トップパネル</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パノラマ</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200" b="1" kern="1200" dirty="0">
                          <a:solidFill>
                            <a:schemeClr val="bg1"/>
                          </a:solidFill>
                          <a:latin typeface="Meiryo" panose="020B0604030504040204" pitchFamily="34" charset="-128"/>
                          <a:ea typeface="Meiryo" panose="020B0604030504040204" pitchFamily="34" charset="-128"/>
                          <a:cs typeface="+mn-cs"/>
                        </a:rPr>
                        <a:t>または</a:t>
                      </a:r>
                      <a:endParaRPr kumimoji="1" lang="en-US" altLang="ja-JP" sz="12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プライムディスプレイ</a:t>
                      </a:r>
                      <a:r>
                        <a:rPr kumimoji="1" lang="en-US" altLang="ja-JP" sz="1400" b="1" kern="1200" dirty="0">
                          <a:solidFill>
                            <a:schemeClr val="bg1"/>
                          </a:solidFill>
                          <a:latin typeface="Meiryo" panose="020B0604030504040204" pitchFamily="34" charset="-128"/>
                          <a:ea typeface="Meiryo" panose="020B0604030504040204" pitchFamily="34" charset="-128"/>
                          <a:cs typeface="+mn-cs"/>
                        </a:rPr>
                        <a:t>W</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トップインパクト</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p>
                      <a:pPr algn="ctr"/>
                      <a:r>
                        <a:rPr kumimoji="1" lang="ja-JP" altLang="en-US" sz="1400" b="1" kern="1200" dirty="0">
                          <a:solidFill>
                            <a:schemeClr val="bg1"/>
                          </a:solidFill>
                          <a:latin typeface="Meiryo" panose="020B0604030504040204" pitchFamily="34" charset="-128"/>
                          <a:ea typeface="Meiryo" panose="020B0604030504040204" pitchFamily="34" charset="-128"/>
                          <a:cs typeface="+mn-cs"/>
                        </a:rPr>
                        <a:t>プライムディスプレイ</a:t>
                      </a:r>
                      <a:r>
                        <a:rPr kumimoji="1" lang="en-US" altLang="ja-JP" sz="1400" b="1" kern="1200" dirty="0">
                          <a:solidFill>
                            <a:schemeClr val="bg1"/>
                          </a:solidFill>
                          <a:latin typeface="Meiryo" panose="020B0604030504040204" pitchFamily="34" charset="-128"/>
                          <a:ea typeface="Meiryo" panose="020B0604030504040204" pitchFamily="34" charset="-128"/>
                          <a:cs typeface="+mn-cs"/>
                        </a:rPr>
                        <a:t>W</a:t>
                      </a: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2117335041"/>
                  </a:ext>
                </a:extLst>
              </a:tr>
              <a:tr h="48021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デバイス</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（一部を除く全ページ）</a:t>
                      </a:r>
                      <a:endParaRPr kumimoji="1" lang="en-US" altLang="ja-JP"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1"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（特集トップと一部を除く全ページ）</a:t>
                      </a:r>
                      <a:endParaRPr kumimoji="1" lang="en-US" altLang="ja-JP"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200" b="1"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（特集トップ）</a:t>
                      </a:r>
                      <a:endParaRPr kumimoji="1" lang="en-US" altLang="ja-JP"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157605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掲載イメージ</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41348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bg1"/>
                          </a:solidFill>
                          <a:latin typeface="Meiryo" panose="020B0604030504040204" pitchFamily="34" charset="-128"/>
                          <a:ea typeface="Meiryo" panose="020B0604030504040204" pitchFamily="34" charset="-128"/>
                          <a:cs typeface="+mn-cs"/>
                        </a:rPr>
                        <a:t>ゴールド　</a:t>
                      </a:r>
                      <a:r>
                        <a:rPr kumimoji="1" lang="en-US" altLang="ja-JP" sz="1400" b="1" kern="1200" dirty="0">
                          <a:solidFill>
                            <a:schemeClr val="bg1"/>
                          </a:solidFill>
                          <a:latin typeface="Meiryo" panose="020B0604030504040204" pitchFamily="34" charset="-128"/>
                          <a:ea typeface="Meiryo" panose="020B0604030504040204" pitchFamily="34" charset="-128"/>
                          <a:cs typeface="+mn-cs"/>
                        </a:rPr>
                        <a:t>3,000</a:t>
                      </a:r>
                      <a:r>
                        <a:rPr kumimoji="1" lang="ja-JP" altLang="en-US" sz="1400" b="1" kern="1200" dirty="0">
                          <a:solidFill>
                            <a:schemeClr val="bg1"/>
                          </a:solidFill>
                          <a:latin typeface="Meiryo" panose="020B0604030504040204" pitchFamily="34" charset="-128"/>
                          <a:ea typeface="Meiryo" panose="020B0604030504040204" pitchFamily="34" charset="-128"/>
                          <a:cs typeface="+mn-cs"/>
                        </a:rPr>
                        <a:t>万円</a:t>
                      </a:r>
                      <a:endParaRPr kumimoji="1" lang="en-US" altLang="ja-JP" sz="140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50,000,000 imps</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16,000,000 imps</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10,000,000 imps</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466343">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400" b="1" dirty="0">
                          <a:solidFill>
                            <a:schemeClr val="bg1"/>
                          </a:solidFill>
                          <a:latin typeface="Meiryo" panose="020B0604030504040204" pitchFamily="34" charset="-128"/>
                          <a:ea typeface="Meiryo" panose="020B0604030504040204" pitchFamily="34" charset="-128"/>
                        </a:rPr>
                        <a:t>シルバー　</a:t>
                      </a:r>
                      <a:r>
                        <a:rPr kumimoji="1" lang="en-US" altLang="ja-JP" sz="1400" b="1" dirty="0">
                          <a:solidFill>
                            <a:schemeClr val="bg1"/>
                          </a:solidFill>
                          <a:latin typeface="Meiryo" panose="020B0604030504040204" pitchFamily="34" charset="-128"/>
                          <a:ea typeface="Meiryo" panose="020B0604030504040204" pitchFamily="34" charset="-128"/>
                        </a:rPr>
                        <a:t>1,000</a:t>
                      </a:r>
                      <a:r>
                        <a:rPr kumimoji="1" lang="ja-JP" altLang="en-US" sz="1400" b="1" dirty="0">
                          <a:solidFill>
                            <a:schemeClr val="bg1"/>
                          </a:solidFill>
                          <a:latin typeface="Meiryo" panose="020B0604030504040204" pitchFamily="34" charset="-128"/>
                          <a:ea typeface="Meiryo" panose="020B0604030504040204" pitchFamily="34" charset="-128"/>
                        </a:rPr>
                        <a:t>万円</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18,000,000 imps</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8,000,000 imps</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r h="37704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bg1"/>
                          </a:solidFill>
                          <a:latin typeface="Meiryo" panose="020B0604030504040204" pitchFamily="34" charset="-128"/>
                          <a:ea typeface="Meiryo" panose="020B0604030504040204" pitchFamily="34" charset="-128"/>
                          <a:cs typeface="+mn-cs"/>
                        </a:rPr>
                        <a:t>ブロンズ　</a:t>
                      </a:r>
                      <a:r>
                        <a:rPr kumimoji="1" lang="en-US" altLang="ja-JP" sz="1400" b="1" kern="1200" dirty="0">
                          <a:solidFill>
                            <a:schemeClr val="bg1"/>
                          </a:solidFill>
                          <a:latin typeface="Meiryo" panose="020B0604030504040204" pitchFamily="34" charset="-128"/>
                          <a:ea typeface="Meiryo" panose="020B0604030504040204" pitchFamily="34" charset="-128"/>
                          <a:cs typeface="+mn-cs"/>
                        </a:rPr>
                        <a:t>500</a:t>
                      </a:r>
                      <a:r>
                        <a:rPr kumimoji="1" lang="ja-JP" altLang="en-US" sz="1400" b="1" kern="1200" dirty="0">
                          <a:solidFill>
                            <a:schemeClr val="bg1"/>
                          </a:solidFill>
                          <a:latin typeface="Meiryo" panose="020B0604030504040204" pitchFamily="34" charset="-128"/>
                          <a:ea typeface="Meiryo" panose="020B0604030504040204" pitchFamily="34" charset="-128"/>
                          <a:cs typeface="+mn-cs"/>
                        </a:rPr>
                        <a:t>万円</a:t>
                      </a:r>
                      <a:endParaRPr kumimoji="1" lang="ja-JP" altLang="en-US" sz="140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12,000,000 imps</a:t>
                      </a: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526559465"/>
                  </a:ext>
                </a:extLst>
              </a:tr>
              <a:tr h="37704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solidFill>
                            <a:schemeClr val="bg1"/>
                          </a:solidFill>
                          <a:latin typeface="Meiryo" panose="020B0604030504040204" pitchFamily="34" charset="-128"/>
                          <a:ea typeface="Meiryo" panose="020B0604030504040204" pitchFamily="34" charset="-128"/>
                        </a:rPr>
                        <a:t>ブロンズ　</a:t>
                      </a:r>
                      <a:r>
                        <a:rPr kumimoji="1" lang="en-US" altLang="ja-JP" sz="1400" b="1" dirty="0">
                          <a:solidFill>
                            <a:schemeClr val="bg1"/>
                          </a:solidFill>
                          <a:latin typeface="Meiryo" panose="020B0604030504040204" pitchFamily="34" charset="-128"/>
                          <a:ea typeface="Meiryo" panose="020B0604030504040204" pitchFamily="34" charset="-128"/>
                        </a:rPr>
                        <a:t>500</a:t>
                      </a:r>
                      <a:r>
                        <a:rPr kumimoji="1" lang="ja-JP" altLang="en-US" sz="1400" b="1" dirty="0">
                          <a:solidFill>
                            <a:schemeClr val="bg1"/>
                          </a:solidFill>
                          <a:latin typeface="Meiryo" panose="020B0604030504040204" pitchFamily="34" charset="-128"/>
                          <a:ea typeface="Meiryo" panose="020B0604030504040204" pitchFamily="34" charset="-128"/>
                        </a:rPr>
                        <a:t>万円</a:t>
                      </a: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tx1">
                              <a:lumMod val="65000"/>
                              <a:lumOff val="35000"/>
                            </a:schemeClr>
                          </a:solidFill>
                          <a:latin typeface="Meiryo" panose="020B0604030504040204" pitchFamily="34" charset="-128"/>
                          <a:ea typeface="Meiryo" panose="020B0604030504040204" pitchFamily="34" charset="-128"/>
                          <a:cs typeface="+mn-cs"/>
                        </a:rPr>
                        <a:t>16,000,000 imps</a:t>
                      </a: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endParaRPr kumimoji="1" lang="ja-JP" altLang="en-US" sz="14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2593598318"/>
                  </a:ext>
                </a:extLst>
              </a:tr>
            </a:tbl>
          </a:graphicData>
        </a:graphic>
      </p:graphicFrame>
      <p:pic>
        <p:nvPicPr>
          <p:cNvPr id="4" name="図 3">
            <a:extLst>
              <a:ext uri="{FF2B5EF4-FFF2-40B4-BE49-F238E27FC236}">
                <a16:creationId xmlns:a16="http://schemas.microsoft.com/office/drawing/2014/main" id="{7C3EBAD9-108B-AD65-40BC-30A5CFB2469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6385716" y="2754651"/>
            <a:ext cx="1243283" cy="1445077"/>
          </a:xfrm>
          <a:prstGeom prst="rect">
            <a:avLst/>
          </a:prstGeom>
        </p:spPr>
      </p:pic>
      <p:pic>
        <p:nvPicPr>
          <p:cNvPr id="5" name="図 4">
            <a:extLst>
              <a:ext uri="{FF2B5EF4-FFF2-40B4-BE49-F238E27FC236}">
                <a16:creationId xmlns:a16="http://schemas.microsoft.com/office/drawing/2014/main" id="{E2B74359-7042-9DDB-9EF7-FF4679F56F56}"/>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7826144" y="2746731"/>
            <a:ext cx="1243283" cy="1460915"/>
          </a:xfrm>
          <a:prstGeom prst="rect">
            <a:avLst/>
          </a:prstGeom>
        </p:spPr>
      </p:pic>
      <p:pic>
        <p:nvPicPr>
          <p:cNvPr id="7" name="図 6">
            <a:extLst>
              <a:ext uri="{FF2B5EF4-FFF2-40B4-BE49-F238E27FC236}">
                <a16:creationId xmlns:a16="http://schemas.microsoft.com/office/drawing/2014/main" id="{6A2435D6-75E2-12C0-F9F9-023FA43DDE81}"/>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1"/>
          <a:stretch/>
        </p:blipFill>
        <p:spPr>
          <a:xfrm>
            <a:off x="4466836" y="2720783"/>
            <a:ext cx="863224" cy="1484478"/>
          </a:xfrm>
          <a:prstGeom prst="rect">
            <a:avLst/>
          </a:prstGeom>
        </p:spPr>
      </p:pic>
      <p:sp>
        <p:nvSpPr>
          <p:cNvPr id="9" name="正方形/長方形 8">
            <a:extLst>
              <a:ext uri="{FF2B5EF4-FFF2-40B4-BE49-F238E27FC236}">
                <a16:creationId xmlns:a16="http://schemas.microsoft.com/office/drawing/2014/main" id="{1C0B4916-3362-16AF-5B81-9E347F43A826}"/>
              </a:ext>
            </a:extLst>
          </p:cNvPr>
          <p:cNvSpPr/>
          <p:nvPr/>
        </p:nvSpPr>
        <p:spPr>
          <a:xfrm>
            <a:off x="664079" y="5919523"/>
            <a:ext cx="10913581" cy="956800"/>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・枠購入型商品のため、想定インプレッションに未達でも補填はございません。</a:t>
            </a:r>
            <a:r>
              <a:rPr lang="en-US" altLang="ja-JP" sz="1050" dirty="0">
                <a:solidFill>
                  <a:schemeClr val="accent3"/>
                </a:solidFill>
                <a:latin typeface="メイリオ" panose="020B0604030504040204" pitchFamily="50" charset="-128"/>
                <a:ea typeface="メイリオ" panose="020B0604030504040204" pitchFamily="50" charset="-128"/>
                <a:cs typeface="+mn-lt"/>
              </a:rPr>
              <a:t>Imps</a:t>
            </a:r>
            <a:r>
              <a:rPr lang="ja-JP" altLang="en-US" sz="1050" dirty="0">
                <a:solidFill>
                  <a:schemeClr val="accent3"/>
                </a:solidFill>
                <a:latin typeface="メイリオ" panose="020B0604030504040204" pitchFamily="50" charset="-128"/>
                <a:ea typeface="メイリオ" panose="020B0604030504040204" pitchFamily="50" charset="-128"/>
                <a:cs typeface="+mn-lt"/>
              </a:rPr>
              <a:t>はメジャードインプレッションになります。</a:t>
            </a:r>
            <a:endParaRPr lang="en-US" altLang="ja-JP" sz="1050" dirty="0">
              <a:solidFill>
                <a:schemeClr val="accent3"/>
              </a:solidFill>
              <a:latin typeface="メイリオ" panose="020B0604030504040204" pitchFamily="50" charset="-128"/>
              <a:ea typeface="メイリオ" panose="020B0604030504040204" pitchFamily="50" charset="-128"/>
              <a:cs typeface="+mn-lt"/>
            </a:endParaRPr>
          </a:p>
          <a:p>
            <a:pPr defTabSz="1131757">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・ターゲティングは不可です。</a:t>
            </a:r>
            <a:endParaRPr lang="en-US" altLang="ja-JP" sz="1050" dirty="0">
              <a:solidFill>
                <a:schemeClr val="accent3"/>
              </a:solidFill>
              <a:latin typeface="メイリオ" panose="020B0604030504040204" pitchFamily="50" charset="-128"/>
              <a:ea typeface="メイリオ" panose="020B0604030504040204" pitchFamily="50" charset="-128"/>
              <a:cs typeface="+mn-lt"/>
            </a:endParaRPr>
          </a:p>
          <a:p>
            <a:pPr defTabSz="1131757">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a:t>
            </a:r>
            <a:r>
              <a:rPr lang="en-US" altLang="ja-JP" sz="1050" dirty="0">
                <a:solidFill>
                  <a:schemeClr val="accent3"/>
                </a:solidFill>
                <a:latin typeface="メイリオ" panose="020B0604030504040204" pitchFamily="50" charset="-128"/>
                <a:ea typeface="メイリオ" panose="020B0604030504040204" pitchFamily="50" charset="-128"/>
                <a:cs typeface="+mn-lt"/>
              </a:rPr>
              <a:t>PC</a:t>
            </a:r>
            <a:r>
              <a:rPr lang="ja-JP" altLang="en-US" sz="1050" dirty="0">
                <a:solidFill>
                  <a:schemeClr val="accent3"/>
                </a:solidFill>
                <a:latin typeface="メイリオ" panose="020B0604030504040204" pitchFamily="50" charset="-128"/>
                <a:ea typeface="メイリオ" panose="020B0604030504040204" pitchFamily="50" charset="-128"/>
                <a:cs typeface="+mn-lt"/>
              </a:rPr>
              <a:t>中面（特集トップと一部を除く全ページ）はパノラマかプライムディスプレイダブルサイズのどちらかを選択できます。</a:t>
            </a:r>
            <a:endParaRPr lang="en-US" altLang="ja-JP" sz="1050" dirty="0">
              <a:solidFill>
                <a:schemeClr val="accent3"/>
              </a:solidFill>
              <a:latin typeface="メイリオ" panose="020B0604030504040204" pitchFamily="50" charset="-128"/>
              <a:ea typeface="メイリオ" panose="020B0604030504040204" pitchFamily="50" charset="-128"/>
              <a:cs typeface="+mn-lt"/>
            </a:endParaRPr>
          </a:p>
          <a:p>
            <a:pPr defTabSz="1131757">
              <a:lnSpc>
                <a:spcPct val="120000"/>
              </a:lnSpc>
              <a:defRPr/>
            </a:pPr>
            <a:r>
              <a:rPr lang="ja-JP" altLang="en-US" sz="1050" dirty="0">
                <a:solidFill>
                  <a:schemeClr val="accent3"/>
                </a:solidFill>
                <a:latin typeface="メイリオ" panose="020B0604030504040204" pitchFamily="50" charset="-128"/>
                <a:ea typeface="メイリオ" panose="020B0604030504040204" pitchFamily="50" charset="-128"/>
              </a:rPr>
              <a:t>・掲載期間は</a:t>
            </a:r>
            <a:r>
              <a:rPr lang="en-US" altLang="ja-JP" sz="1050" dirty="0" err="1">
                <a:solidFill>
                  <a:schemeClr val="accent3"/>
                </a:solidFill>
                <a:latin typeface="メイリオ" panose="020B0604030504040204" pitchFamily="50" charset="-128"/>
                <a:ea typeface="メイリオ" panose="020B0604030504040204" pitchFamily="50" charset="-128"/>
              </a:rPr>
              <a:t>上記期間の中で自由に設定</a:t>
            </a:r>
            <a:r>
              <a:rPr lang="ja-JP" altLang="en-US" sz="1050" dirty="0">
                <a:solidFill>
                  <a:schemeClr val="accent3"/>
                </a:solidFill>
                <a:latin typeface="メイリオ" panose="020B0604030504040204" pitchFamily="50" charset="-128"/>
                <a:ea typeface="メイリオ" panose="020B0604030504040204" pitchFamily="50" charset="-128"/>
              </a:rPr>
              <a:t>が</a:t>
            </a:r>
            <a:r>
              <a:rPr lang="en-US" altLang="ja-JP" sz="1050" dirty="0" err="1">
                <a:solidFill>
                  <a:schemeClr val="accent3"/>
                </a:solidFill>
                <a:latin typeface="メイリオ" panose="020B0604030504040204" pitchFamily="50" charset="-128"/>
                <a:ea typeface="メイリオ" panose="020B0604030504040204" pitchFamily="50" charset="-128"/>
              </a:rPr>
              <a:t>可能です</a:t>
            </a:r>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ただし、</a:t>
            </a:r>
            <a:r>
              <a:rPr lang="en-US" altLang="ja-JP" sz="1050" dirty="0" err="1">
                <a:solidFill>
                  <a:schemeClr val="accent3"/>
                </a:solidFill>
                <a:latin typeface="メイリオ"/>
                <a:ea typeface="メイリオ"/>
                <a:cs typeface="+mn-lt"/>
              </a:rPr>
              <a:t>想定impsは通期</a:t>
            </a:r>
            <a:r>
              <a:rPr lang="ja-JP" altLang="en-US" sz="1050" dirty="0">
                <a:solidFill>
                  <a:schemeClr val="accent3"/>
                </a:solidFill>
                <a:latin typeface="メイリオ"/>
                <a:ea typeface="メイリオ"/>
                <a:cs typeface="+mn-lt"/>
              </a:rPr>
              <a:t>（</a:t>
            </a:r>
            <a:r>
              <a:rPr lang="en-US" altLang="ja-JP" sz="1050" dirty="0">
                <a:solidFill>
                  <a:schemeClr val="accent3"/>
                </a:solidFill>
                <a:latin typeface="メイリオ"/>
                <a:ea typeface="メイリオ"/>
                <a:cs typeface="+mn-lt"/>
              </a:rPr>
              <a:t>2024/7/17～2024/9/10</a:t>
            </a:r>
            <a:r>
              <a:rPr lang="ja-JP" altLang="en-US" sz="1050" dirty="0">
                <a:solidFill>
                  <a:schemeClr val="accent3"/>
                </a:solidFill>
                <a:latin typeface="メイリオ"/>
                <a:ea typeface="メイリオ"/>
                <a:cs typeface="+mn-lt"/>
              </a:rPr>
              <a:t>）</a:t>
            </a:r>
            <a:r>
              <a:rPr lang="en-US" altLang="ja-JP" sz="1050" dirty="0" err="1">
                <a:solidFill>
                  <a:schemeClr val="accent3"/>
                </a:solidFill>
                <a:latin typeface="メイリオ"/>
                <a:ea typeface="メイリオ"/>
                <a:cs typeface="+mn-lt"/>
              </a:rPr>
              <a:t>のため、掲載期間が短い場合はその分</a:t>
            </a:r>
            <a:r>
              <a:rPr lang="ja-JP" altLang="en-US" sz="1050" dirty="0">
                <a:solidFill>
                  <a:schemeClr val="accent3"/>
                </a:solidFill>
                <a:latin typeface="メイリオ"/>
                <a:ea typeface="メイリオ"/>
                <a:cs typeface="+mn-lt"/>
              </a:rPr>
              <a:t>インプレッション</a:t>
            </a:r>
            <a:r>
              <a:rPr lang="en-US" altLang="ja-JP" sz="1050" dirty="0" err="1">
                <a:solidFill>
                  <a:schemeClr val="accent3"/>
                </a:solidFill>
                <a:latin typeface="メイリオ"/>
                <a:ea typeface="メイリオ"/>
                <a:cs typeface="+mn-lt"/>
              </a:rPr>
              <a:t>が減少します</a:t>
            </a:r>
            <a:r>
              <a:rPr lang="en-US" altLang="ja-JP" sz="1050" dirty="0">
                <a:solidFill>
                  <a:schemeClr val="accent3"/>
                </a:solidFill>
                <a:latin typeface="メイリオ"/>
                <a:ea typeface="メイリオ"/>
                <a:cs typeface="+mn-lt"/>
              </a:rPr>
              <a:t>。</a:t>
            </a:r>
            <a:endParaRPr lang="en-US" altLang="ja-JP" sz="1050" dirty="0">
              <a:solidFill>
                <a:schemeClr val="accent3"/>
              </a:solidFill>
              <a:latin typeface="メイリオ" panose="020B0604030504040204" pitchFamily="50" charset="-128"/>
              <a:ea typeface="メイリオ" panose="020B0604030504040204" pitchFamily="50" charset="-128"/>
            </a:endParaRPr>
          </a:p>
          <a:p>
            <a:pPr defTabSz="1131757">
              <a:lnSpc>
                <a:spcPct val="120000"/>
              </a:lnSpc>
              <a:defRPr/>
            </a:pPr>
            <a:r>
              <a:rPr lang="ja-JP" altLang="en-US" sz="1050" dirty="0">
                <a:solidFill>
                  <a:schemeClr val="accent3"/>
                </a:solidFill>
                <a:latin typeface="メイリオ" panose="020B0604030504040204" pitchFamily="50" charset="-128"/>
                <a:ea typeface="メイリオ" panose="020B0604030504040204" pitchFamily="50" charset="-128"/>
              </a:rPr>
              <a:t>・同じページに</a:t>
            </a:r>
            <a:r>
              <a:rPr lang="en-US" altLang="ja-JP" sz="1050" dirty="0">
                <a:solidFill>
                  <a:schemeClr val="accent3"/>
                </a:solidFill>
                <a:latin typeface="メイリオ" panose="020B0604030504040204" pitchFamily="50" charset="-128"/>
                <a:ea typeface="メイリオ" panose="020B0604030504040204" pitchFamily="50" charset="-128"/>
              </a:rPr>
              <a:t>YDA</a:t>
            </a:r>
            <a:r>
              <a:rPr lang="ja-JP" altLang="en-US" sz="1050" dirty="0">
                <a:solidFill>
                  <a:schemeClr val="accent3"/>
                </a:solidFill>
                <a:latin typeface="メイリオ" panose="020B0604030504040204" pitchFamily="50" charset="-128"/>
                <a:ea typeface="メイリオ" panose="020B0604030504040204" pitchFamily="50" charset="-128"/>
              </a:rPr>
              <a:t>（運用型）が掲載されますが、制御はできません。</a:t>
            </a:r>
            <a:endParaRPr lang="en-US" altLang="ja-JP" sz="1050" dirty="0">
              <a:solidFill>
                <a:schemeClr val="accent3"/>
              </a:solidFill>
              <a:latin typeface="メイリオ" panose="020B0604030504040204" pitchFamily="50" charset="-128"/>
              <a:ea typeface="メイリオ" panose="020B0604030504040204" pitchFamily="50" charset="-128"/>
            </a:endParaRPr>
          </a:p>
        </p:txBody>
      </p:sp>
      <p:pic>
        <p:nvPicPr>
          <p:cNvPr id="15" name="図 14">
            <a:extLst>
              <a:ext uri="{FF2B5EF4-FFF2-40B4-BE49-F238E27FC236}">
                <a16:creationId xmlns:a16="http://schemas.microsoft.com/office/drawing/2014/main" id="{E38A5062-007C-0E4D-23DB-410DF9BA7AB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9525544" y="2691698"/>
            <a:ext cx="1845117" cy="1508030"/>
          </a:xfrm>
          <a:prstGeom prst="rect">
            <a:avLst/>
          </a:prstGeom>
        </p:spPr>
      </p:pic>
      <p:sp>
        <p:nvSpPr>
          <p:cNvPr id="16" name="テキスト プレースホルダー 5">
            <a:extLst>
              <a:ext uri="{FF2B5EF4-FFF2-40B4-BE49-F238E27FC236}">
                <a16:creationId xmlns:a16="http://schemas.microsoft.com/office/drawing/2014/main" id="{278836CF-FF1D-1AAC-1CDA-B893F5934C16}"/>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3153359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プラン別商品一覧と枠数</a:t>
            </a:r>
          </a:p>
        </p:txBody>
      </p:sp>
      <p:sp>
        <p:nvSpPr>
          <p:cNvPr id="6" name="テキスト ボックス 5">
            <a:extLst>
              <a:ext uri="{FF2B5EF4-FFF2-40B4-BE49-F238E27FC236}">
                <a16:creationId xmlns:a16="http://schemas.microsoft.com/office/drawing/2014/main" id="{D38BBBE9-97CF-DA09-AE48-3F5F73C7E8A1}"/>
              </a:ext>
            </a:extLst>
          </p:cNvPr>
          <p:cNvSpPr txBox="1"/>
          <p:nvPr/>
        </p:nvSpPr>
        <p:spPr>
          <a:xfrm>
            <a:off x="898225" y="866843"/>
            <a:ext cx="10957889" cy="714042"/>
          </a:xfrm>
          <a:prstGeom prst="rect">
            <a:avLst/>
          </a:prstGeom>
          <a:noFill/>
        </p:spPr>
        <p:txBody>
          <a:bodyPr wrap="square" rtlCol="0">
            <a:spAutoFit/>
          </a:bodyPr>
          <a:lstStyle/>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・ご希望のプランの枠数分を広告管理ツールから予約購入ください。</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・各プランは在庫を共有しております。在庫状況は弊社営業にご確認ください。</a:t>
            </a:r>
          </a:p>
        </p:txBody>
      </p:sp>
      <p:graphicFrame>
        <p:nvGraphicFramePr>
          <p:cNvPr id="13" name="表 12">
            <a:extLst>
              <a:ext uri="{FF2B5EF4-FFF2-40B4-BE49-F238E27FC236}">
                <a16:creationId xmlns:a16="http://schemas.microsoft.com/office/drawing/2014/main" id="{AF28B79D-43F6-7A2F-8F08-4A602B618701}"/>
              </a:ext>
            </a:extLst>
          </p:cNvPr>
          <p:cNvGraphicFramePr>
            <a:graphicFrameLocks noGrp="1"/>
          </p:cNvGraphicFramePr>
          <p:nvPr>
            <p:extLst>
              <p:ext uri="{D42A27DB-BD31-4B8C-83A1-F6EECF244321}">
                <p14:modId xmlns:p14="http://schemas.microsoft.com/office/powerpoint/2010/main" val="2549244241"/>
              </p:ext>
            </p:extLst>
          </p:nvPr>
        </p:nvGraphicFramePr>
        <p:xfrm>
          <a:off x="1222408" y="1669040"/>
          <a:ext cx="10590135" cy="1686780"/>
        </p:xfrm>
        <a:graphic>
          <a:graphicData uri="http://schemas.openxmlformats.org/drawingml/2006/table">
            <a:tbl>
              <a:tblPr firstCol="1" bandRow="1"/>
              <a:tblGrid>
                <a:gridCol w="1037320">
                  <a:extLst>
                    <a:ext uri="{9D8B030D-6E8A-4147-A177-3AD203B41FA5}">
                      <a16:colId xmlns:a16="http://schemas.microsoft.com/office/drawing/2014/main" val="792911817"/>
                    </a:ext>
                  </a:extLst>
                </a:gridCol>
                <a:gridCol w="7076882">
                  <a:extLst>
                    <a:ext uri="{9D8B030D-6E8A-4147-A177-3AD203B41FA5}">
                      <a16:colId xmlns:a16="http://schemas.microsoft.com/office/drawing/2014/main" val="598637953"/>
                    </a:ext>
                  </a:extLst>
                </a:gridCol>
                <a:gridCol w="1294953">
                  <a:extLst>
                    <a:ext uri="{9D8B030D-6E8A-4147-A177-3AD203B41FA5}">
                      <a16:colId xmlns:a16="http://schemas.microsoft.com/office/drawing/2014/main" val="56015879"/>
                    </a:ext>
                  </a:extLst>
                </a:gridCol>
                <a:gridCol w="1180980">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8</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トップインパクト　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30,000,000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bl>
          </a:graphicData>
        </a:graphic>
      </p:graphicFrame>
      <p:graphicFrame>
        <p:nvGraphicFramePr>
          <p:cNvPr id="15" name="表 14">
            <a:extLst>
              <a:ext uri="{FF2B5EF4-FFF2-40B4-BE49-F238E27FC236}">
                <a16:creationId xmlns:a16="http://schemas.microsoft.com/office/drawing/2014/main" id="{9076D24F-1A4E-4779-231A-E715BF04C3C2}"/>
              </a:ext>
            </a:extLst>
          </p:cNvPr>
          <p:cNvGraphicFramePr>
            <a:graphicFrameLocks noGrp="1"/>
          </p:cNvGraphicFramePr>
          <p:nvPr>
            <p:extLst>
              <p:ext uri="{D42A27DB-BD31-4B8C-83A1-F6EECF244321}">
                <p14:modId xmlns:p14="http://schemas.microsoft.com/office/powerpoint/2010/main" val="3206797840"/>
              </p:ext>
            </p:extLst>
          </p:nvPr>
        </p:nvGraphicFramePr>
        <p:xfrm>
          <a:off x="1212783" y="3426213"/>
          <a:ext cx="10589526" cy="1370995"/>
        </p:xfrm>
        <a:graphic>
          <a:graphicData uri="http://schemas.openxmlformats.org/drawingml/2006/table">
            <a:tbl>
              <a:tblPr firstCol="1" bandRow="1"/>
              <a:tblGrid>
                <a:gridCol w="1037260">
                  <a:extLst>
                    <a:ext uri="{9D8B030D-6E8A-4147-A177-3AD203B41FA5}">
                      <a16:colId xmlns:a16="http://schemas.microsoft.com/office/drawing/2014/main" val="792911817"/>
                    </a:ext>
                  </a:extLst>
                </a:gridCol>
                <a:gridCol w="7076475">
                  <a:extLst>
                    <a:ext uri="{9D8B030D-6E8A-4147-A177-3AD203B41FA5}">
                      <a16:colId xmlns:a16="http://schemas.microsoft.com/office/drawing/2014/main" val="598637953"/>
                    </a:ext>
                  </a:extLst>
                </a:gridCol>
                <a:gridCol w="1294879">
                  <a:extLst>
                    <a:ext uri="{9D8B030D-6E8A-4147-A177-3AD203B41FA5}">
                      <a16:colId xmlns:a16="http://schemas.microsoft.com/office/drawing/2014/main" val="56015879"/>
                    </a:ext>
                  </a:extLst>
                </a:gridCol>
                <a:gridCol w="1180912">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7,500,000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３</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4</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bl>
          </a:graphicData>
        </a:graphic>
      </p:graphicFrame>
      <p:graphicFrame>
        <p:nvGraphicFramePr>
          <p:cNvPr id="16" name="表 15">
            <a:extLst>
              <a:ext uri="{FF2B5EF4-FFF2-40B4-BE49-F238E27FC236}">
                <a16:creationId xmlns:a16="http://schemas.microsoft.com/office/drawing/2014/main" id="{3C8F7CFF-992F-3ACA-FF01-D40175C7A19D}"/>
              </a:ext>
            </a:extLst>
          </p:cNvPr>
          <p:cNvGraphicFramePr>
            <a:graphicFrameLocks noGrp="1"/>
          </p:cNvGraphicFramePr>
          <p:nvPr>
            <p:extLst>
              <p:ext uri="{D42A27DB-BD31-4B8C-83A1-F6EECF244321}">
                <p14:modId xmlns:p14="http://schemas.microsoft.com/office/powerpoint/2010/main" val="955205018"/>
              </p:ext>
            </p:extLst>
          </p:nvPr>
        </p:nvGraphicFramePr>
        <p:xfrm>
          <a:off x="1193533" y="5331424"/>
          <a:ext cx="10619009" cy="1055210"/>
        </p:xfrm>
        <a:graphic>
          <a:graphicData uri="http://schemas.openxmlformats.org/drawingml/2006/table">
            <a:tbl>
              <a:tblPr firstCol="1" bandRow="1"/>
              <a:tblGrid>
                <a:gridCol w="1040148">
                  <a:extLst>
                    <a:ext uri="{9D8B030D-6E8A-4147-A177-3AD203B41FA5}">
                      <a16:colId xmlns:a16="http://schemas.microsoft.com/office/drawing/2014/main" val="792911817"/>
                    </a:ext>
                  </a:extLst>
                </a:gridCol>
                <a:gridCol w="7096177">
                  <a:extLst>
                    <a:ext uri="{9D8B030D-6E8A-4147-A177-3AD203B41FA5}">
                      <a16:colId xmlns:a16="http://schemas.microsoft.com/office/drawing/2014/main" val="598637953"/>
                    </a:ext>
                  </a:extLst>
                </a:gridCol>
                <a:gridCol w="1298484">
                  <a:extLst>
                    <a:ext uri="{9D8B030D-6E8A-4147-A177-3AD203B41FA5}">
                      <a16:colId xmlns:a16="http://schemas.microsoft.com/office/drawing/2014/main" val="56015879"/>
                    </a:ext>
                  </a:extLst>
                </a:gridCol>
                <a:gridCol w="1184200">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98721817"/>
                  </a:ext>
                </a:extLst>
              </a:tr>
            </a:tbl>
          </a:graphicData>
        </a:graphic>
      </p:graphicFrame>
      <p:sp>
        <p:nvSpPr>
          <p:cNvPr id="17" name="テキスト ボックス 16">
            <a:extLst>
              <a:ext uri="{FF2B5EF4-FFF2-40B4-BE49-F238E27FC236}">
                <a16:creationId xmlns:a16="http://schemas.microsoft.com/office/drawing/2014/main" id="{BB4CAA57-FDAE-8BF6-AA95-5DA9DB6913C4}"/>
              </a:ext>
            </a:extLst>
          </p:cNvPr>
          <p:cNvSpPr txBox="1"/>
          <p:nvPr/>
        </p:nvSpPr>
        <p:spPr>
          <a:xfrm>
            <a:off x="895487" y="4963395"/>
            <a:ext cx="10957889" cy="393954"/>
          </a:xfrm>
          <a:prstGeom prst="rect">
            <a:avLst/>
          </a:prstGeom>
          <a:noFill/>
        </p:spPr>
        <p:txBody>
          <a:bodyPr wrap="square" rtlCol="0">
            <a:spAutoFit/>
          </a:bodyPr>
          <a:lstStyle/>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ブロンズは</a:t>
            </a:r>
            <a:r>
              <a:rPr lang="en-US" altLang="ja-JP"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SP</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か</a:t>
            </a:r>
            <a:r>
              <a:rPr lang="en-US" altLang="ja-JP"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、どちらかを選択して予約購入ください。</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sp>
        <p:nvSpPr>
          <p:cNvPr id="18" name="テキスト プレースホルダー 5">
            <a:extLst>
              <a:ext uri="{FF2B5EF4-FFF2-40B4-BE49-F238E27FC236}">
                <a16:creationId xmlns:a16="http://schemas.microsoft.com/office/drawing/2014/main" id="{B4030542-672F-F7AA-8BF4-415EECCECED7}"/>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grpSp>
        <p:nvGrpSpPr>
          <p:cNvPr id="2" name="グループ化 1">
            <a:extLst>
              <a:ext uri="{FF2B5EF4-FFF2-40B4-BE49-F238E27FC236}">
                <a16:creationId xmlns:a16="http://schemas.microsoft.com/office/drawing/2014/main" id="{E755EF36-6E98-CE7D-D75A-82992BC896C2}"/>
              </a:ext>
            </a:extLst>
          </p:cNvPr>
          <p:cNvGrpSpPr/>
          <p:nvPr/>
        </p:nvGrpSpPr>
        <p:grpSpPr>
          <a:xfrm>
            <a:off x="149706" y="2192956"/>
            <a:ext cx="1091953" cy="949637"/>
            <a:chOff x="-379684" y="2654968"/>
            <a:chExt cx="1433945" cy="1251803"/>
          </a:xfrm>
        </p:grpSpPr>
        <p:sp>
          <p:nvSpPr>
            <p:cNvPr id="3" name="フローチャート: 結合子 2">
              <a:extLst>
                <a:ext uri="{FF2B5EF4-FFF2-40B4-BE49-F238E27FC236}">
                  <a16:creationId xmlns:a16="http://schemas.microsoft.com/office/drawing/2014/main" id="{8D1E5E81-A91C-AFCD-850D-2D4992842DA0}"/>
                </a:ext>
              </a:extLst>
            </p:cNvPr>
            <p:cNvSpPr/>
            <p:nvPr/>
          </p:nvSpPr>
          <p:spPr>
            <a:xfrm>
              <a:off x="-275410" y="2654968"/>
              <a:ext cx="1276438" cy="1240573"/>
            </a:xfrm>
            <a:prstGeom prst="flowChartConnector">
              <a:avLst/>
            </a:prstGeom>
            <a:solidFill>
              <a:srgbClr val="C1A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en-US" altLang="ja-JP" sz="1200" b="1" dirty="0">
                <a:solidFill>
                  <a:schemeClr val="bg1"/>
                </a:solidFill>
                <a:latin typeface="+mj-ea"/>
                <a:ea typeface="+mj-ea"/>
              </a:endParaRPr>
            </a:p>
          </p:txBody>
        </p:sp>
        <p:sp>
          <p:nvSpPr>
            <p:cNvPr id="4" name="正方形/長方形 3">
              <a:extLst>
                <a:ext uri="{FF2B5EF4-FFF2-40B4-BE49-F238E27FC236}">
                  <a16:creationId xmlns:a16="http://schemas.microsoft.com/office/drawing/2014/main" id="{4533282F-A5BB-DC10-D47B-FE29878B51A0}"/>
                </a:ext>
              </a:extLst>
            </p:cNvPr>
            <p:cNvSpPr/>
            <p:nvPr/>
          </p:nvSpPr>
          <p:spPr>
            <a:xfrm>
              <a:off x="-379684" y="2666198"/>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1200" b="1" dirty="0">
                  <a:solidFill>
                    <a:schemeClr val="bg1"/>
                  </a:solidFill>
                  <a:latin typeface="+mj-ea"/>
                  <a:ea typeface="+mj-ea"/>
                </a:rPr>
                <a:t>ゴールド</a:t>
              </a:r>
              <a:endParaRPr kumimoji="1" lang="en-US" altLang="ja-JP" sz="1200" b="1" dirty="0">
                <a:solidFill>
                  <a:schemeClr val="bg1"/>
                </a:solidFill>
                <a:latin typeface="+mj-ea"/>
                <a:ea typeface="+mj-ea"/>
              </a:endParaRPr>
            </a:p>
          </p:txBody>
        </p:sp>
      </p:grpSp>
      <p:grpSp>
        <p:nvGrpSpPr>
          <p:cNvPr id="5" name="グループ化 4">
            <a:extLst>
              <a:ext uri="{FF2B5EF4-FFF2-40B4-BE49-F238E27FC236}">
                <a16:creationId xmlns:a16="http://schemas.microsoft.com/office/drawing/2014/main" id="{06779FD8-C300-9F2E-C026-30CCB969AEC6}"/>
              </a:ext>
            </a:extLst>
          </p:cNvPr>
          <p:cNvGrpSpPr/>
          <p:nvPr/>
        </p:nvGrpSpPr>
        <p:grpSpPr>
          <a:xfrm>
            <a:off x="178582" y="3838862"/>
            <a:ext cx="1091953" cy="961806"/>
            <a:chOff x="-379684" y="3886985"/>
            <a:chExt cx="1433945" cy="1267844"/>
          </a:xfrm>
        </p:grpSpPr>
        <p:sp>
          <p:nvSpPr>
            <p:cNvPr id="7" name="フローチャート: 結合子 6">
              <a:extLst>
                <a:ext uri="{FF2B5EF4-FFF2-40B4-BE49-F238E27FC236}">
                  <a16:creationId xmlns:a16="http://schemas.microsoft.com/office/drawing/2014/main" id="{4DA8434E-AEE7-3935-10C0-00D42D9FB79F}"/>
                </a:ext>
              </a:extLst>
            </p:cNvPr>
            <p:cNvSpPr/>
            <p:nvPr/>
          </p:nvSpPr>
          <p:spPr>
            <a:xfrm>
              <a:off x="-342787" y="3914256"/>
              <a:ext cx="1276438" cy="1240573"/>
            </a:xfrm>
            <a:prstGeom prst="flowChartConnector">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1200" b="1" dirty="0">
                <a:solidFill>
                  <a:schemeClr val="bg1"/>
                </a:solidFill>
                <a:latin typeface="+mj-ea"/>
                <a:ea typeface="+mj-ea"/>
              </a:endParaRPr>
            </a:p>
          </p:txBody>
        </p:sp>
        <p:sp>
          <p:nvSpPr>
            <p:cNvPr id="14" name="正方形/長方形 13">
              <a:extLst>
                <a:ext uri="{FF2B5EF4-FFF2-40B4-BE49-F238E27FC236}">
                  <a16:creationId xmlns:a16="http://schemas.microsoft.com/office/drawing/2014/main" id="{E59B2358-6BF3-2D4F-82EE-E183C09DA4CF}"/>
                </a:ext>
              </a:extLst>
            </p:cNvPr>
            <p:cNvSpPr/>
            <p:nvPr/>
          </p:nvSpPr>
          <p:spPr>
            <a:xfrm>
              <a:off x="-379684" y="3886985"/>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1200" b="1" dirty="0">
                  <a:solidFill>
                    <a:schemeClr val="bg1"/>
                  </a:solidFill>
                  <a:latin typeface="+mj-ea"/>
                  <a:ea typeface="+mj-ea"/>
                </a:rPr>
                <a:t>シルバー</a:t>
              </a:r>
              <a:endParaRPr kumimoji="1" lang="ja-JP" altLang="en-US" sz="1200" b="1" dirty="0">
                <a:solidFill>
                  <a:schemeClr val="bg1"/>
                </a:solidFill>
                <a:latin typeface="+mj-ea"/>
                <a:ea typeface="+mj-ea"/>
              </a:endParaRPr>
            </a:p>
          </p:txBody>
        </p:sp>
      </p:grpSp>
      <p:grpSp>
        <p:nvGrpSpPr>
          <p:cNvPr id="19" name="グループ化 18">
            <a:extLst>
              <a:ext uri="{FF2B5EF4-FFF2-40B4-BE49-F238E27FC236}">
                <a16:creationId xmlns:a16="http://schemas.microsoft.com/office/drawing/2014/main" id="{CED55609-6BED-7E8D-D073-7896C239C613}"/>
              </a:ext>
            </a:extLst>
          </p:cNvPr>
          <p:cNvGrpSpPr/>
          <p:nvPr/>
        </p:nvGrpSpPr>
        <p:grpSpPr>
          <a:xfrm>
            <a:off x="130455" y="5400496"/>
            <a:ext cx="1091953" cy="961806"/>
            <a:chOff x="-350808" y="5073237"/>
            <a:chExt cx="1433945" cy="1267844"/>
          </a:xfrm>
        </p:grpSpPr>
        <p:sp>
          <p:nvSpPr>
            <p:cNvPr id="20" name="フローチャート: 結合子 19">
              <a:extLst>
                <a:ext uri="{FF2B5EF4-FFF2-40B4-BE49-F238E27FC236}">
                  <a16:creationId xmlns:a16="http://schemas.microsoft.com/office/drawing/2014/main" id="{B251EFBE-DFE8-0978-1143-2E28B12A6E60}"/>
                </a:ext>
              </a:extLst>
            </p:cNvPr>
            <p:cNvSpPr/>
            <p:nvPr/>
          </p:nvSpPr>
          <p:spPr>
            <a:xfrm>
              <a:off x="-275410" y="5100508"/>
              <a:ext cx="1276438" cy="1240573"/>
            </a:xfrm>
            <a:prstGeom prst="flowChartConnector">
              <a:avLst/>
            </a:prstGeom>
            <a:solidFill>
              <a:srgbClr val="AC6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1200" b="1" dirty="0">
                <a:solidFill>
                  <a:schemeClr val="bg1"/>
                </a:solidFill>
                <a:latin typeface="+mj-ea"/>
                <a:ea typeface="+mj-ea"/>
              </a:endParaRPr>
            </a:p>
          </p:txBody>
        </p:sp>
        <p:sp>
          <p:nvSpPr>
            <p:cNvPr id="21" name="正方形/長方形 20">
              <a:extLst>
                <a:ext uri="{FF2B5EF4-FFF2-40B4-BE49-F238E27FC236}">
                  <a16:creationId xmlns:a16="http://schemas.microsoft.com/office/drawing/2014/main" id="{B49853CE-A200-630B-0299-4B415DE0C330}"/>
                </a:ext>
              </a:extLst>
            </p:cNvPr>
            <p:cNvSpPr/>
            <p:nvPr/>
          </p:nvSpPr>
          <p:spPr>
            <a:xfrm>
              <a:off x="-350808" y="5073237"/>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1200" b="1" dirty="0">
                  <a:solidFill>
                    <a:schemeClr val="bg1"/>
                  </a:solidFill>
                  <a:latin typeface="+mj-ea"/>
                  <a:ea typeface="+mj-ea"/>
                </a:rPr>
                <a:t>ブロンズ</a:t>
              </a:r>
            </a:p>
          </p:txBody>
        </p:sp>
      </p:grpSp>
    </p:spTree>
    <p:extLst>
      <p:ext uri="{BB962C8B-B14F-4D97-AF65-F5344CB8AC3E}">
        <p14:creationId xmlns:p14="http://schemas.microsoft.com/office/powerpoint/2010/main" val="3983471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販売枠数と増枠について</a:t>
            </a:r>
          </a:p>
        </p:txBody>
      </p:sp>
      <p:sp>
        <p:nvSpPr>
          <p:cNvPr id="2" name="テキスト ボックス 1">
            <a:extLst>
              <a:ext uri="{FF2B5EF4-FFF2-40B4-BE49-F238E27FC236}">
                <a16:creationId xmlns:a16="http://schemas.microsoft.com/office/drawing/2014/main" id="{E93FC489-364B-62B9-4199-B0E22366A6C8}"/>
              </a:ext>
            </a:extLst>
          </p:cNvPr>
          <p:cNvSpPr txBox="1"/>
          <p:nvPr/>
        </p:nvSpPr>
        <p:spPr>
          <a:xfrm>
            <a:off x="447573" y="1085761"/>
            <a:ext cx="11475659" cy="5115246"/>
          </a:xfrm>
          <a:prstGeom prst="rect">
            <a:avLst/>
          </a:prstGeom>
          <a:noFill/>
        </p:spPr>
        <p:txBody>
          <a:bodyPr wrap="square" rtlCol="0">
            <a:spAutoFit/>
          </a:bodyPr>
          <a:lstStyle/>
          <a:p>
            <a:pP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各商品の販売枠数は以下になります。</a:t>
            </a:r>
            <a:r>
              <a:rPr lang="en-US" altLang="ja-JP" sz="1200" dirty="0">
                <a:solidFill>
                  <a:schemeClr val="accent3"/>
                </a:solidFill>
                <a:latin typeface="メイリオ" panose="020B0604030504040204" pitchFamily="50" charset="-128"/>
                <a:ea typeface="メイリオ" panose="020B0604030504040204" pitchFamily="50" charset="-128"/>
              </a:rPr>
              <a:t>※</a:t>
            </a:r>
            <a:r>
              <a:rPr lang="ja-JP" altLang="en-US" sz="1200" dirty="0">
                <a:solidFill>
                  <a:schemeClr val="accent3"/>
                </a:solidFill>
                <a:latin typeface="メイリオ" panose="020B0604030504040204" pitchFamily="50" charset="-128"/>
                <a:ea typeface="メイリオ" panose="020B0604030504040204" pitchFamily="50" charset="-128"/>
              </a:rPr>
              <a:t>変更になる可能性がございます。</a:t>
            </a:r>
            <a:endParaRPr lang="en-US" altLang="ja-JP" sz="1200"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・各プランをベースにトップパネル、パノラマ</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プライムディスプレイ</a:t>
            </a:r>
            <a:r>
              <a:rPr lang="en-US" altLang="ja-JP" sz="1600" dirty="0">
                <a:solidFill>
                  <a:schemeClr val="accent3"/>
                </a:solidFill>
                <a:latin typeface="メイリオ" panose="020B0604030504040204" pitchFamily="50" charset="-128"/>
                <a:ea typeface="メイリオ" panose="020B0604030504040204" pitchFamily="50" charset="-128"/>
              </a:rPr>
              <a:t>W</a:t>
            </a:r>
            <a:r>
              <a:rPr lang="ja-JP" altLang="en-US" sz="1600" dirty="0">
                <a:solidFill>
                  <a:schemeClr val="accent3"/>
                </a:solidFill>
                <a:latin typeface="メイリオ" panose="020B0604030504040204" pitchFamily="50" charset="-128"/>
                <a:ea typeface="メイリオ" panose="020B0604030504040204" pitchFamily="50" charset="-128"/>
              </a:rPr>
              <a:t>は以下に内容にて増枠（追加予約購入）が</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可能です。</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・トップインパクト</a:t>
            </a:r>
            <a:r>
              <a:rPr lang="en-US" altLang="ja-JP" sz="1600" dirty="0">
                <a:solidFill>
                  <a:schemeClr val="accent3"/>
                </a:solidFill>
                <a:latin typeface="メイリオ" panose="020B0604030504040204" pitchFamily="50" charset="-128"/>
                <a:ea typeface="メイリオ" panose="020B0604030504040204" pitchFamily="50" charset="-128"/>
              </a:rPr>
              <a:t>PDW</a:t>
            </a:r>
            <a:r>
              <a:rPr lang="ja-JP" altLang="en-US" sz="1600" dirty="0">
                <a:solidFill>
                  <a:schemeClr val="accent3"/>
                </a:solidFill>
                <a:latin typeface="メイリオ" panose="020B0604030504040204" pitchFamily="50" charset="-128"/>
                <a:ea typeface="メイリオ" panose="020B0604030504040204" pitchFamily="50" charset="-128"/>
              </a:rPr>
              <a:t>の増枠は不可になります。</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・ベースプランから枠数を減らすことは不可になります。</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・ブロンズの場合、予約購入したデバイスの商品のみ増枠可能です。</a:t>
            </a:r>
            <a:endParaRPr lang="en-US" altLang="ja-JP" sz="1600" dirty="0">
              <a:solidFill>
                <a:schemeClr val="accent3"/>
              </a:solidFill>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7DB8DC6C-2D02-B620-75D3-1E49D69D8647}"/>
              </a:ext>
            </a:extLst>
          </p:cNvPr>
          <p:cNvGraphicFramePr>
            <a:graphicFrameLocks noGrp="1"/>
          </p:cNvGraphicFramePr>
          <p:nvPr>
            <p:extLst>
              <p:ext uri="{D42A27DB-BD31-4B8C-83A1-F6EECF244321}">
                <p14:modId xmlns:p14="http://schemas.microsoft.com/office/powerpoint/2010/main" val="3658196004"/>
              </p:ext>
            </p:extLst>
          </p:nvPr>
        </p:nvGraphicFramePr>
        <p:xfrm>
          <a:off x="504442" y="1638844"/>
          <a:ext cx="9541479" cy="1370995"/>
        </p:xfrm>
        <a:graphic>
          <a:graphicData uri="http://schemas.openxmlformats.org/drawingml/2006/table">
            <a:tbl>
              <a:tblPr firstCol="1" bandRow="1"/>
              <a:tblGrid>
                <a:gridCol w="1064806">
                  <a:extLst>
                    <a:ext uri="{9D8B030D-6E8A-4147-A177-3AD203B41FA5}">
                      <a16:colId xmlns:a16="http://schemas.microsoft.com/office/drawing/2014/main" val="792911817"/>
                    </a:ext>
                  </a:extLst>
                </a:gridCol>
                <a:gridCol w="7264400">
                  <a:extLst>
                    <a:ext uri="{9D8B030D-6E8A-4147-A177-3AD203B41FA5}">
                      <a16:colId xmlns:a16="http://schemas.microsoft.com/office/drawing/2014/main" val="598637953"/>
                    </a:ext>
                  </a:extLst>
                </a:gridCol>
                <a:gridCol w="1212273">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販売枠数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168</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トップインパクト　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6</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46</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bl>
          </a:graphicData>
        </a:graphic>
      </p:graphicFrame>
      <p:graphicFrame>
        <p:nvGraphicFramePr>
          <p:cNvPr id="4" name="表 3">
            <a:extLst>
              <a:ext uri="{FF2B5EF4-FFF2-40B4-BE49-F238E27FC236}">
                <a16:creationId xmlns:a16="http://schemas.microsoft.com/office/drawing/2014/main" id="{501AE597-82AF-3427-4865-74D3802B28F1}"/>
              </a:ext>
            </a:extLst>
          </p:cNvPr>
          <p:cNvGraphicFramePr>
            <a:graphicFrameLocks noGrp="1"/>
          </p:cNvGraphicFramePr>
          <p:nvPr>
            <p:extLst>
              <p:ext uri="{D42A27DB-BD31-4B8C-83A1-F6EECF244321}">
                <p14:modId xmlns:p14="http://schemas.microsoft.com/office/powerpoint/2010/main" val="3192372697"/>
              </p:ext>
            </p:extLst>
          </p:nvPr>
        </p:nvGraphicFramePr>
        <p:xfrm>
          <a:off x="526517" y="3929188"/>
          <a:ext cx="11263993" cy="1055210"/>
        </p:xfrm>
        <a:graphic>
          <a:graphicData uri="http://schemas.openxmlformats.org/drawingml/2006/table">
            <a:tbl>
              <a:tblPr firstCol="1" bandRow="1"/>
              <a:tblGrid>
                <a:gridCol w="1002336">
                  <a:extLst>
                    <a:ext uri="{9D8B030D-6E8A-4147-A177-3AD203B41FA5}">
                      <a16:colId xmlns:a16="http://schemas.microsoft.com/office/drawing/2014/main" val="792911817"/>
                    </a:ext>
                  </a:extLst>
                </a:gridCol>
                <a:gridCol w="6399073">
                  <a:extLst>
                    <a:ext uri="{9D8B030D-6E8A-4147-A177-3AD203B41FA5}">
                      <a16:colId xmlns:a16="http://schemas.microsoft.com/office/drawing/2014/main" val="598637953"/>
                    </a:ext>
                  </a:extLst>
                </a:gridCol>
                <a:gridCol w="1718734">
                  <a:extLst>
                    <a:ext uri="{9D8B030D-6E8A-4147-A177-3AD203B41FA5}">
                      <a16:colId xmlns:a16="http://schemas.microsoft.com/office/drawing/2014/main" val="2723827417"/>
                    </a:ext>
                  </a:extLst>
                </a:gridCol>
                <a:gridCol w="1508586">
                  <a:extLst>
                    <a:ext uri="{9D8B030D-6E8A-4147-A177-3AD203B41FA5}">
                      <a16:colId xmlns:a16="http://schemas.microsoft.com/office/drawing/2014/main" val="2851756357"/>
                    </a:ext>
                  </a:extLst>
                </a:gridCol>
                <a:gridCol w="635264">
                  <a:extLst>
                    <a:ext uri="{9D8B030D-6E8A-4147-A177-3AD203B41FA5}">
                      <a16:colId xmlns:a16="http://schemas.microsoft.com/office/drawing/2014/main" val="1525603141"/>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想定</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imps</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a:solidFill>
                            <a:schemeClr val="tx1">
                              <a:lumMod val="65000"/>
                              <a:lumOff val="35000"/>
                            </a:schemeClr>
                          </a:solidFill>
                          <a:latin typeface="Meiryo" panose="020B0604030504040204" pitchFamily="34" charset="-128"/>
                          <a:ea typeface="Meiryo" panose="020B0604030504040204" pitchFamily="34" charset="-128"/>
                          <a:cs typeface="+mn-cs"/>
                        </a:rPr>
                        <a:t>6,000,000 </a:t>
                      </a: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imps</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8,000,000 imps</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bl>
          </a:graphicData>
        </a:graphic>
      </p:graphicFrame>
      <p:sp>
        <p:nvSpPr>
          <p:cNvPr id="5" name="正方形/長方形 4">
            <a:extLst>
              <a:ext uri="{FF2B5EF4-FFF2-40B4-BE49-F238E27FC236}">
                <a16:creationId xmlns:a16="http://schemas.microsoft.com/office/drawing/2014/main" id="{1F5F24C6-505A-F6A4-08FC-35E98E2C0655}"/>
              </a:ext>
            </a:extLst>
          </p:cNvPr>
          <p:cNvSpPr/>
          <p:nvPr/>
        </p:nvSpPr>
        <p:spPr>
          <a:xfrm>
            <a:off x="664079" y="6389969"/>
            <a:ext cx="10913581" cy="253916"/>
          </a:xfrm>
          <a:prstGeom prst="rect">
            <a:avLst/>
          </a:prstGeom>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1131757">
              <a:defRPr/>
            </a:pPr>
            <a:r>
              <a:rPr lang="ja-JP" altLang="en-US" sz="1050" dirty="0">
                <a:solidFill>
                  <a:schemeClr val="accent3"/>
                </a:solidFill>
                <a:latin typeface="メイリオ" panose="020B0604030504040204" pitchFamily="50" charset="-128"/>
                <a:ea typeface="メイリオ" panose="020B0604030504040204" pitchFamily="50" charset="-128"/>
                <a:cs typeface="+mn-lt"/>
              </a:rPr>
              <a:t>・枠購入型商品のため、想定インプレッションに未達でも補填はございません。</a:t>
            </a:r>
            <a:r>
              <a:rPr lang="en-US" altLang="ja-JP" sz="1050" dirty="0">
                <a:solidFill>
                  <a:schemeClr val="accent3"/>
                </a:solidFill>
                <a:latin typeface="メイリオ" panose="020B0604030504040204" pitchFamily="50" charset="-128"/>
                <a:ea typeface="メイリオ" panose="020B0604030504040204" pitchFamily="50" charset="-128"/>
                <a:cs typeface="+mn-lt"/>
              </a:rPr>
              <a:t>Imps</a:t>
            </a:r>
            <a:r>
              <a:rPr lang="ja-JP" altLang="en-US" sz="1050" dirty="0">
                <a:solidFill>
                  <a:schemeClr val="accent3"/>
                </a:solidFill>
                <a:latin typeface="メイリオ" panose="020B0604030504040204" pitchFamily="50" charset="-128"/>
                <a:ea typeface="メイリオ" panose="020B0604030504040204" pitchFamily="50" charset="-128"/>
                <a:cs typeface="+mn-lt"/>
              </a:rPr>
              <a:t>はメジャードインプレッションになります。</a:t>
            </a:r>
            <a:endParaRPr lang="en-US" altLang="ja-JP" sz="1050" dirty="0">
              <a:solidFill>
                <a:schemeClr val="accent3"/>
              </a:solidFill>
              <a:latin typeface="メイリオ" panose="020B0604030504040204" pitchFamily="50" charset="-128"/>
              <a:ea typeface="メイリオ" panose="020B0604030504040204" pitchFamily="50" charset="-128"/>
              <a:cs typeface="+mn-lt"/>
            </a:endParaRPr>
          </a:p>
        </p:txBody>
      </p:sp>
      <p:sp>
        <p:nvSpPr>
          <p:cNvPr id="7" name="テキスト プレースホルダー 5">
            <a:extLst>
              <a:ext uri="{FF2B5EF4-FFF2-40B4-BE49-F238E27FC236}">
                <a16:creationId xmlns:a16="http://schemas.microsoft.com/office/drawing/2014/main" id="{B70171EA-6A4D-F5B8-0A02-696A1DAE85EB}"/>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294238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4294967295"/>
          </p:nvPr>
        </p:nvSpPr>
        <p:spPr>
          <a:xfrm>
            <a:off x="1905536" y="1489558"/>
            <a:ext cx="5414600" cy="360040"/>
          </a:xfrm>
          <a:prstGeom prst="rect">
            <a:avLst/>
          </a:prstGeom>
        </p:spPr>
        <p:txBody>
          <a:bodyPr>
            <a:normAutofit fontScale="85000" lnSpcReduction="20000"/>
          </a:bodyPr>
          <a:lstStyle/>
          <a:p>
            <a:r>
              <a:rPr lang="ja-JP" altLang="en-US" b="1" dirty="0">
                <a:solidFill>
                  <a:schemeClr val="accent3"/>
                </a:solidFill>
                <a:latin typeface="Meiryo" panose="020B0604030504040204" pitchFamily="34" charset="-128"/>
                <a:ea typeface="Meiryo" panose="020B0604030504040204" pitchFamily="34" charset="-128"/>
              </a:rPr>
              <a:t>パリ</a:t>
            </a:r>
            <a:r>
              <a:rPr lang="en-US" altLang="ja-JP" b="1" dirty="0">
                <a:solidFill>
                  <a:schemeClr val="accent3"/>
                </a:solidFill>
                <a:latin typeface="Meiryo" panose="020B0604030504040204" pitchFamily="34" charset="-128"/>
                <a:ea typeface="Meiryo" panose="020B0604030504040204" pitchFamily="34" charset="-128"/>
              </a:rPr>
              <a:t>2024</a:t>
            </a:r>
            <a:r>
              <a:rPr lang="ja-JP" altLang="en-US" b="1" dirty="0">
                <a:solidFill>
                  <a:schemeClr val="accent3"/>
                </a:solidFill>
                <a:latin typeface="Meiryo" panose="020B0604030504040204" pitchFamily="34" charset="-128"/>
                <a:ea typeface="Meiryo" panose="020B0604030504040204" pitchFamily="34" charset="-128"/>
              </a:rPr>
              <a:t>　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4294967295"/>
          </p:nvPr>
        </p:nvSpPr>
        <p:spPr>
          <a:xfrm>
            <a:off x="1905536" y="2408171"/>
            <a:ext cx="5414600" cy="360040"/>
          </a:xfrm>
          <a:prstGeom prst="rect">
            <a:avLst/>
          </a:prstGeom>
        </p:spPr>
        <p:txBody>
          <a:bodyPr>
            <a:normAutofit fontScale="85000" lnSpcReduction="20000"/>
          </a:bodyPr>
          <a:lstStyle/>
          <a:p>
            <a:r>
              <a:rPr lang="ja-JP" altLang="en-US" b="1" dirty="0">
                <a:solidFill>
                  <a:schemeClr val="accent3"/>
                </a:solidFill>
                <a:latin typeface="Meiryo" panose="020B0604030504040204" pitchFamily="34" charset="-128"/>
                <a:ea typeface="Meiryo" panose="020B0604030504040204" pitchFamily="34" charset="-128"/>
              </a:rPr>
              <a:t>パリ</a:t>
            </a:r>
            <a:r>
              <a:rPr lang="en-US" altLang="ja-JP" b="1" dirty="0">
                <a:solidFill>
                  <a:schemeClr val="accent3"/>
                </a:solidFill>
                <a:latin typeface="Meiryo" panose="020B0604030504040204" pitchFamily="34" charset="-128"/>
                <a:ea typeface="Meiryo" panose="020B0604030504040204" pitchFamily="34" charset="-128"/>
              </a:rPr>
              <a:t>2024</a:t>
            </a:r>
            <a:r>
              <a:rPr lang="ja-JP" altLang="en-US" b="1" dirty="0">
                <a:solidFill>
                  <a:schemeClr val="accent3"/>
                </a:solidFill>
                <a:latin typeface="Meiryo" panose="020B0604030504040204" pitchFamily="34" charset="-128"/>
                <a:ea typeface="Meiryo" panose="020B0604030504040204" pitchFamily="34" charset="-128"/>
              </a:rPr>
              <a:t>報道特集　概要</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4294967295"/>
          </p:nvPr>
        </p:nvSpPr>
        <p:spPr>
          <a:xfrm>
            <a:off x="1905536" y="3326784"/>
            <a:ext cx="5414600" cy="360040"/>
          </a:xfrm>
          <a:prstGeom prst="rect">
            <a:avLst/>
          </a:prstGeom>
        </p:spPr>
        <p:txBody>
          <a:bodyPr>
            <a:normAutofit fontScale="85000" lnSpcReduction="20000"/>
          </a:bodyPr>
          <a:lstStyle/>
          <a:p>
            <a:r>
              <a:rPr lang="ja-JP" altLang="en-US" b="1" dirty="0">
                <a:solidFill>
                  <a:schemeClr val="accent3"/>
                </a:solidFill>
                <a:latin typeface="Meiryo" panose="020B0604030504040204" pitchFamily="34" charset="-128"/>
                <a:ea typeface="Meiryo" panose="020B0604030504040204" pitchFamily="34" charset="-128"/>
              </a:rPr>
              <a:t>パリ</a:t>
            </a:r>
            <a:r>
              <a:rPr lang="en-US" altLang="ja-JP" b="1" dirty="0">
                <a:solidFill>
                  <a:schemeClr val="accent3"/>
                </a:solidFill>
                <a:latin typeface="Meiryo" panose="020B0604030504040204" pitchFamily="34" charset="-128"/>
                <a:ea typeface="Meiryo" panose="020B0604030504040204" pitchFamily="34" charset="-128"/>
              </a:rPr>
              <a:t>2024</a:t>
            </a:r>
            <a:r>
              <a:rPr lang="ja-JP" altLang="en-US" b="1" dirty="0">
                <a:solidFill>
                  <a:schemeClr val="accent3"/>
                </a:solidFill>
                <a:latin typeface="Meiryo" panose="020B0604030504040204" pitchFamily="34" charset="-128"/>
                <a:ea typeface="Meiryo" panose="020B0604030504040204" pitchFamily="34" charset="-128"/>
              </a:rPr>
              <a:t>報道特集　広告商品情報</a:t>
            </a:r>
          </a:p>
        </p:txBody>
      </p:sp>
      <p:sp>
        <p:nvSpPr>
          <p:cNvPr id="5" name="テキスト プレースホルダー 3">
            <a:extLst>
              <a:ext uri="{FF2B5EF4-FFF2-40B4-BE49-F238E27FC236}">
                <a16:creationId xmlns:a16="http://schemas.microsoft.com/office/drawing/2014/main" id="{5ED3BAC8-6069-007F-E1FD-3331B08C9F88}"/>
              </a:ext>
            </a:extLst>
          </p:cNvPr>
          <p:cNvSpPr txBox="1">
            <a:spLocks/>
          </p:cNvSpPr>
          <p:nvPr/>
        </p:nvSpPr>
        <p:spPr>
          <a:xfrm>
            <a:off x="1905536" y="4239883"/>
            <a:ext cx="5414600" cy="360040"/>
          </a:xfrm>
          <a:prstGeom prst="rect">
            <a:avLst/>
          </a:prstGeom>
        </p:spPr>
        <p:txBody>
          <a:bodyPr>
            <a:normAutofit fontScale="85000" lnSpcReduction="2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accent3"/>
                </a:solidFill>
                <a:latin typeface="Meiryo" panose="020B0604030504040204" pitchFamily="34" charset="-128"/>
                <a:ea typeface="Meiryo" panose="020B0604030504040204" pitchFamily="34" charset="-128"/>
              </a:rPr>
              <a:t>パリ</a:t>
            </a:r>
            <a:r>
              <a:rPr lang="en-US" altLang="ja-JP" b="1" dirty="0">
                <a:solidFill>
                  <a:schemeClr val="accent3"/>
                </a:solidFill>
                <a:latin typeface="Meiryo" panose="020B0604030504040204" pitchFamily="34" charset="-128"/>
                <a:ea typeface="Meiryo" panose="020B0604030504040204" pitchFamily="34" charset="-128"/>
              </a:rPr>
              <a:t>2024</a:t>
            </a:r>
            <a:r>
              <a:rPr lang="ja-JP" altLang="en-US" b="1" dirty="0">
                <a:solidFill>
                  <a:schemeClr val="accent3"/>
                </a:solidFill>
                <a:latin typeface="Meiryo" panose="020B0604030504040204" pitchFamily="34" charset="-128"/>
                <a:ea typeface="Meiryo" panose="020B0604030504040204" pitchFamily="34" charset="-128"/>
              </a:rPr>
              <a:t>報道特集　商品スペック</a:t>
            </a:r>
          </a:p>
        </p:txBody>
      </p:sp>
      <p:sp>
        <p:nvSpPr>
          <p:cNvPr id="6" name="テキスト プレースホルダー 3">
            <a:extLst>
              <a:ext uri="{FF2B5EF4-FFF2-40B4-BE49-F238E27FC236}">
                <a16:creationId xmlns:a16="http://schemas.microsoft.com/office/drawing/2014/main" id="{30946FAA-3ADC-A229-7281-2D490BC51EE6}"/>
              </a:ext>
            </a:extLst>
          </p:cNvPr>
          <p:cNvSpPr txBox="1">
            <a:spLocks/>
          </p:cNvSpPr>
          <p:nvPr/>
        </p:nvSpPr>
        <p:spPr>
          <a:xfrm>
            <a:off x="1905536" y="5188422"/>
            <a:ext cx="5414600" cy="360040"/>
          </a:xfrm>
          <a:prstGeom prst="rect">
            <a:avLst/>
          </a:prstGeom>
        </p:spPr>
        <p:txBody>
          <a:bodyPr>
            <a:normAutofit fontScale="85000" lnSpcReduction="20000"/>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b="1" dirty="0">
                <a:solidFill>
                  <a:schemeClr val="accent3"/>
                </a:solidFill>
                <a:latin typeface="Meiryo" panose="020B0604030504040204" pitchFamily="34" charset="-128"/>
                <a:ea typeface="Meiryo" panose="020B0604030504040204" pitchFamily="34" charset="-128"/>
              </a:rPr>
              <a:t>パリ</a:t>
            </a:r>
            <a:r>
              <a:rPr lang="en-US" altLang="ja-JP" b="1" dirty="0">
                <a:solidFill>
                  <a:schemeClr val="accent3"/>
                </a:solidFill>
                <a:latin typeface="Meiryo" panose="020B0604030504040204" pitchFamily="34" charset="-128"/>
                <a:ea typeface="Meiryo" panose="020B0604030504040204" pitchFamily="34" charset="-128"/>
              </a:rPr>
              <a:t>2024</a:t>
            </a:r>
            <a:r>
              <a:rPr lang="ja-JP" altLang="en-US" b="1" dirty="0">
                <a:solidFill>
                  <a:schemeClr val="accent3"/>
                </a:solidFill>
                <a:latin typeface="Meiryo" panose="020B0604030504040204" pitchFamily="34" charset="-128"/>
                <a:ea typeface="Meiryo" panose="020B0604030504040204" pitchFamily="34" charset="-128"/>
              </a:rPr>
              <a:t>報道特集　広告効果</a:t>
            </a:r>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SP</a:t>
            </a:r>
            <a:r>
              <a:rPr lang="ja-JP" altLang="en-US" dirty="0"/>
              <a:t>掲載商品イメージ</a:t>
            </a:r>
          </a:p>
        </p:txBody>
      </p:sp>
      <p:graphicFrame>
        <p:nvGraphicFramePr>
          <p:cNvPr id="6" name="図表 5">
            <a:extLst>
              <a:ext uri="{FF2B5EF4-FFF2-40B4-BE49-F238E27FC236}">
                <a16:creationId xmlns:a16="http://schemas.microsoft.com/office/drawing/2014/main" id="{19DEB273-EE5E-130F-18FB-15DBAE525ECF}"/>
              </a:ext>
            </a:extLst>
          </p:cNvPr>
          <p:cNvGraphicFramePr/>
          <p:nvPr>
            <p:extLst>
              <p:ext uri="{D42A27DB-BD31-4B8C-83A1-F6EECF244321}">
                <p14:modId xmlns:p14="http://schemas.microsoft.com/office/powerpoint/2010/main" val="4189763329"/>
              </p:ext>
            </p:extLst>
          </p:nvPr>
        </p:nvGraphicFramePr>
        <p:xfrm>
          <a:off x="360387" y="1714902"/>
          <a:ext cx="11526813" cy="43826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テキスト ボックス 7">
            <a:extLst>
              <a:ext uri="{FF2B5EF4-FFF2-40B4-BE49-F238E27FC236}">
                <a16:creationId xmlns:a16="http://schemas.microsoft.com/office/drawing/2014/main" id="{180CB6BA-56A7-6479-BB73-B8652DF140C3}"/>
              </a:ext>
            </a:extLst>
          </p:cNvPr>
          <p:cNvSpPr txBox="1"/>
          <p:nvPr/>
        </p:nvSpPr>
        <p:spPr>
          <a:xfrm>
            <a:off x="160441" y="6080330"/>
            <a:ext cx="8984592" cy="738664"/>
          </a:xfrm>
          <a:prstGeom prst="rect">
            <a:avLst/>
          </a:prstGeom>
          <a:noFill/>
        </p:spPr>
        <p:txBody>
          <a:bodyPr wrap="square">
            <a:spAutoFit/>
          </a:bodyPr>
          <a:lstStyle/>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・広告掲載予定ページは変更になる可能性がございます。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・主なコンテンツを簡略化したイメージです。予告無く変更されることがございます。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・オリンピック・パラリンピックの情報についてパラリンピック情報は、同一コンテンツカテゴリ内に追加されていきます。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・競技・種目カテゴリに関しては、カテゴリトップページにおいて「オリンピック」「パラリンピック」をタブ分けして構成していきます。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5A93D04B-A0B8-EE00-D7DD-ED117BE420CB}"/>
              </a:ext>
            </a:extLst>
          </p:cNvPr>
          <p:cNvSpPr/>
          <p:nvPr/>
        </p:nvSpPr>
        <p:spPr>
          <a:xfrm>
            <a:off x="1112054" y="1038580"/>
            <a:ext cx="1639612" cy="397697"/>
          </a:xfrm>
          <a:prstGeom prst="rect">
            <a:avLst/>
          </a:prstGeom>
          <a:solidFill>
            <a:schemeClr val="accent5">
              <a:alpha val="10000"/>
            </a:schemeClr>
          </a:solid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3"/>
                </a:solidFill>
              </a:rPr>
              <a:t>トップパネル</a:t>
            </a:r>
            <a:endParaRPr kumimoji="1" lang="en-US" altLang="ja-JP" sz="1200" dirty="0">
              <a:solidFill>
                <a:schemeClr val="accent3"/>
              </a:solidFill>
            </a:endParaRPr>
          </a:p>
        </p:txBody>
      </p:sp>
      <p:sp>
        <p:nvSpPr>
          <p:cNvPr id="13" name="正方形/長方形 12">
            <a:extLst>
              <a:ext uri="{FF2B5EF4-FFF2-40B4-BE49-F238E27FC236}">
                <a16:creationId xmlns:a16="http://schemas.microsoft.com/office/drawing/2014/main" id="{CC8C4C92-E9F9-32E0-0BA0-3DFE1E84C2FE}"/>
              </a:ext>
            </a:extLst>
          </p:cNvPr>
          <p:cNvSpPr/>
          <p:nvPr/>
        </p:nvSpPr>
        <p:spPr>
          <a:xfrm>
            <a:off x="1112054" y="1561209"/>
            <a:ext cx="1639612" cy="397697"/>
          </a:xfrm>
          <a:prstGeom prst="rect">
            <a:avLst/>
          </a:prstGeom>
          <a:solidFill>
            <a:schemeClr val="accent3">
              <a:lumMod val="20000"/>
              <a:lumOff val="80000"/>
            </a:schemeClr>
          </a:solidFill>
          <a:ln w="1905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3"/>
                </a:solidFill>
              </a:rPr>
              <a:t>予約型</a:t>
            </a:r>
            <a:r>
              <a:rPr lang="ja-JP" altLang="en-US" sz="1200" dirty="0">
                <a:solidFill>
                  <a:schemeClr val="accent3"/>
                </a:solidFill>
              </a:rPr>
              <a:t>広告掲載</a:t>
            </a:r>
            <a:r>
              <a:rPr kumimoji="1" lang="ja-JP" altLang="en-US" sz="1200" dirty="0">
                <a:solidFill>
                  <a:schemeClr val="accent3"/>
                </a:solidFill>
              </a:rPr>
              <a:t>なし</a:t>
            </a:r>
          </a:p>
        </p:txBody>
      </p:sp>
      <p:sp>
        <p:nvSpPr>
          <p:cNvPr id="16" name="テキスト プレースホルダー 5">
            <a:extLst>
              <a:ext uri="{FF2B5EF4-FFF2-40B4-BE49-F238E27FC236}">
                <a16:creationId xmlns:a16="http://schemas.microsoft.com/office/drawing/2014/main" id="{BA312ED3-E1F0-1C89-6870-2997C7A2D5D6}"/>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3398531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PC</a:t>
            </a:r>
            <a:r>
              <a:rPr lang="ja-JP" altLang="en-US" dirty="0"/>
              <a:t>掲載商品イメージ</a:t>
            </a:r>
          </a:p>
        </p:txBody>
      </p:sp>
      <p:graphicFrame>
        <p:nvGraphicFramePr>
          <p:cNvPr id="2" name="図表 1">
            <a:extLst>
              <a:ext uri="{FF2B5EF4-FFF2-40B4-BE49-F238E27FC236}">
                <a16:creationId xmlns:a16="http://schemas.microsoft.com/office/drawing/2014/main" id="{18861DD5-6519-5C81-1846-4EF222BFE379}"/>
              </a:ext>
            </a:extLst>
          </p:cNvPr>
          <p:cNvGraphicFramePr/>
          <p:nvPr>
            <p:extLst>
              <p:ext uri="{D42A27DB-BD31-4B8C-83A1-F6EECF244321}">
                <p14:modId xmlns:p14="http://schemas.microsoft.com/office/powerpoint/2010/main" val="2523451136"/>
              </p:ext>
            </p:extLst>
          </p:nvPr>
        </p:nvGraphicFramePr>
        <p:xfrm>
          <a:off x="360387" y="1714902"/>
          <a:ext cx="11526813" cy="438261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テキスト ボックス 2">
            <a:extLst>
              <a:ext uri="{FF2B5EF4-FFF2-40B4-BE49-F238E27FC236}">
                <a16:creationId xmlns:a16="http://schemas.microsoft.com/office/drawing/2014/main" id="{6F36FDF1-1973-8154-C5E0-5037C696B037}"/>
              </a:ext>
            </a:extLst>
          </p:cNvPr>
          <p:cNvSpPr txBox="1"/>
          <p:nvPr/>
        </p:nvSpPr>
        <p:spPr>
          <a:xfrm>
            <a:off x="160441" y="6080330"/>
            <a:ext cx="8984592" cy="738664"/>
          </a:xfrm>
          <a:prstGeom prst="rect">
            <a:avLst/>
          </a:prstGeom>
          <a:noFill/>
        </p:spPr>
        <p:txBody>
          <a:bodyPr wrap="square">
            <a:spAutoFit/>
          </a:bodyPr>
          <a:lstStyle/>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・広告掲載予定ページは変更になる可能性がございます。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・主なコンテンツを簡略化したイメージです。予告無く変更されることがございます。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・オリンピック・パラリンピックの情報についてパラリンピック情報は、同一コンテンツカテゴリ内に追加されていきます。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・競技・種目カテゴリに関しては、カテゴリトップページにおいて「オリンピック」「パラリンピック」をタブ分けして構成していきます。</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 name="正方形/長方形 3">
            <a:extLst>
              <a:ext uri="{FF2B5EF4-FFF2-40B4-BE49-F238E27FC236}">
                <a16:creationId xmlns:a16="http://schemas.microsoft.com/office/drawing/2014/main" id="{36A9FABD-ADF0-4229-AC3B-41EBEF14BF5C}"/>
              </a:ext>
            </a:extLst>
          </p:cNvPr>
          <p:cNvSpPr/>
          <p:nvPr/>
        </p:nvSpPr>
        <p:spPr>
          <a:xfrm>
            <a:off x="1095120" y="1385714"/>
            <a:ext cx="1639612" cy="397697"/>
          </a:xfrm>
          <a:prstGeom prst="rect">
            <a:avLst/>
          </a:prstGeom>
          <a:solidFill>
            <a:schemeClr val="accent5">
              <a:alpha val="10000"/>
            </a:schemeClr>
          </a:solid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3"/>
                </a:solidFill>
              </a:rPr>
              <a:t>パノラマ</a:t>
            </a:r>
            <a:r>
              <a:rPr kumimoji="1" lang="ja-JP" altLang="en-US" sz="900" dirty="0">
                <a:solidFill>
                  <a:schemeClr val="accent3"/>
                </a:solidFill>
              </a:rPr>
              <a:t>または</a:t>
            </a:r>
            <a:r>
              <a:rPr kumimoji="1" lang="en-US" altLang="ja-JP" sz="1200" dirty="0">
                <a:solidFill>
                  <a:schemeClr val="accent3"/>
                </a:solidFill>
              </a:rPr>
              <a:t>PDW</a:t>
            </a:r>
          </a:p>
        </p:txBody>
      </p:sp>
      <p:sp>
        <p:nvSpPr>
          <p:cNvPr id="5" name="正方形/長方形 4">
            <a:extLst>
              <a:ext uri="{FF2B5EF4-FFF2-40B4-BE49-F238E27FC236}">
                <a16:creationId xmlns:a16="http://schemas.microsoft.com/office/drawing/2014/main" id="{29178B52-BA1E-ED92-AAB1-F5C3E010A8DA}"/>
              </a:ext>
            </a:extLst>
          </p:cNvPr>
          <p:cNvSpPr/>
          <p:nvPr/>
        </p:nvSpPr>
        <p:spPr>
          <a:xfrm>
            <a:off x="1095120" y="1908343"/>
            <a:ext cx="1639612" cy="397697"/>
          </a:xfrm>
          <a:prstGeom prst="rect">
            <a:avLst/>
          </a:prstGeom>
          <a:solidFill>
            <a:schemeClr val="accent3">
              <a:lumMod val="20000"/>
              <a:lumOff val="80000"/>
            </a:schemeClr>
          </a:solidFill>
          <a:ln w="19050">
            <a:solidFill>
              <a:schemeClr val="accent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accent3"/>
                </a:solidFill>
              </a:rPr>
              <a:t>予約型</a:t>
            </a:r>
            <a:r>
              <a:rPr lang="ja-JP" altLang="en-US" sz="1200" dirty="0">
                <a:solidFill>
                  <a:schemeClr val="accent3"/>
                </a:solidFill>
              </a:rPr>
              <a:t>広告掲載</a:t>
            </a:r>
            <a:r>
              <a:rPr kumimoji="1" lang="ja-JP" altLang="en-US" sz="1200" dirty="0">
                <a:solidFill>
                  <a:schemeClr val="accent3"/>
                </a:solidFill>
              </a:rPr>
              <a:t>なし</a:t>
            </a:r>
          </a:p>
        </p:txBody>
      </p:sp>
      <p:sp>
        <p:nvSpPr>
          <p:cNvPr id="7" name="正方形/長方形 6">
            <a:extLst>
              <a:ext uri="{FF2B5EF4-FFF2-40B4-BE49-F238E27FC236}">
                <a16:creationId xmlns:a16="http://schemas.microsoft.com/office/drawing/2014/main" id="{69F1AB43-9359-44B3-829E-F91446903BED}"/>
              </a:ext>
            </a:extLst>
          </p:cNvPr>
          <p:cNvSpPr/>
          <p:nvPr/>
        </p:nvSpPr>
        <p:spPr>
          <a:xfrm>
            <a:off x="1095120" y="876152"/>
            <a:ext cx="1639612" cy="397697"/>
          </a:xfrm>
          <a:prstGeom prst="rect">
            <a:avLst/>
          </a:prstGeom>
          <a:solidFill>
            <a:srgbClr val="C00000">
              <a:alpha val="10000"/>
            </a:srgbClr>
          </a:solidFill>
          <a:ln w="1905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accent3"/>
                </a:solidFill>
              </a:rPr>
              <a:t>インパクト</a:t>
            </a:r>
            <a:r>
              <a:rPr lang="en-US" altLang="ja-JP" sz="1200" dirty="0">
                <a:solidFill>
                  <a:schemeClr val="accent3"/>
                </a:solidFill>
              </a:rPr>
              <a:t>PDW</a:t>
            </a:r>
            <a:endParaRPr kumimoji="1" lang="en-US" altLang="ja-JP" sz="1200" dirty="0">
              <a:solidFill>
                <a:schemeClr val="accent3"/>
              </a:solidFill>
            </a:endParaRPr>
          </a:p>
        </p:txBody>
      </p:sp>
      <p:sp>
        <p:nvSpPr>
          <p:cNvPr id="9" name="テキスト プレースホルダー 5">
            <a:extLst>
              <a:ext uri="{FF2B5EF4-FFF2-40B4-BE49-F238E27FC236}">
                <a16:creationId xmlns:a16="http://schemas.microsoft.com/office/drawing/2014/main" id="{FE3D9464-83CB-0935-1548-BC950A2BD1A8}"/>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3084827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zh-TW" altLang="en-US" dirty="0"/>
              <a:t>掲載制限業種</a:t>
            </a:r>
          </a:p>
        </p:txBody>
      </p:sp>
      <p:graphicFrame>
        <p:nvGraphicFramePr>
          <p:cNvPr id="6" name="表 5">
            <a:extLst>
              <a:ext uri="{FF2B5EF4-FFF2-40B4-BE49-F238E27FC236}">
                <a16:creationId xmlns:a16="http://schemas.microsoft.com/office/drawing/2014/main" id="{F75800F6-A75A-F6A5-AD56-09B63A2E90BE}"/>
              </a:ext>
            </a:extLst>
          </p:cNvPr>
          <p:cNvGraphicFramePr>
            <a:graphicFrameLocks noGrp="1"/>
          </p:cNvGraphicFramePr>
          <p:nvPr>
            <p:extLst>
              <p:ext uri="{D42A27DB-BD31-4B8C-83A1-F6EECF244321}">
                <p14:modId xmlns:p14="http://schemas.microsoft.com/office/powerpoint/2010/main" val="4264707955"/>
              </p:ext>
            </p:extLst>
          </p:nvPr>
        </p:nvGraphicFramePr>
        <p:xfrm>
          <a:off x="1063625" y="1071136"/>
          <a:ext cx="5314381" cy="5215850"/>
        </p:xfrm>
        <a:graphic>
          <a:graphicData uri="http://schemas.openxmlformats.org/drawingml/2006/table">
            <a:tbl>
              <a:tblPr firstCol="1" bandRow="1"/>
              <a:tblGrid>
                <a:gridCol w="4192389">
                  <a:extLst>
                    <a:ext uri="{9D8B030D-6E8A-4147-A177-3AD203B41FA5}">
                      <a16:colId xmlns:a16="http://schemas.microsoft.com/office/drawing/2014/main" val="792911817"/>
                    </a:ext>
                  </a:extLst>
                </a:gridCol>
                <a:gridCol w="1121992">
                  <a:extLst>
                    <a:ext uri="{9D8B030D-6E8A-4147-A177-3AD203B41FA5}">
                      <a16:colId xmlns:a16="http://schemas.microsoft.com/office/drawing/2014/main" val="3057805663"/>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a:solidFill>
                            <a:schemeClr val="accent3"/>
                          </a:solidFill>
                        </a:rPr>
                        <a:t>カテゴリー名</a:t>
                      </a:r>
                      <a:endParaRPr kumimoji="1" lang="ja-JP" altLang="en-US" sz="900" b="1">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a:t>
                      </a:r>
                      <a:endParaRPr kumimoji="1" lang="en-US" altLang="ja-JP" sz="800" b="1" kern="1200" dirty="0">
                        <a:solidFill>
                          <a:schemeClr val="bg1"/>
                        </a:solidFill>
                      </a:endParaRPr>
                    </a:p>
                    <a:p>
                      <a:pPr algn="ctr"/>
                      <a:r>
                        <a:rPr kumimoji="1" lang="ja-JP" altLang="en-US" sz="800" b="1" kern="1200" dirty="0">
                          <a:solidFill>
                            <a:schemeClr val="bg1"/>
                          </a:solidFill>
                        </a:rPr>
                        <a:t>報道特集</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恋愛</a:t>
                      </a:r>
                      <a:r>
                        <a:rPr lang="en-US" altLang="ja-JP" sz="800" b="0" u="none" strike="noStrike">
                          <a:solidFill>
                            <a:schemeClr val="bg1"/>
                          </a:solidFill>
                          <a:effectLst/>
                          <a:latin typeface="Meiryo" panose="020B0604030504040204" pitchFamily="34" charset="-128"/>
                          <a:ea typeface="Meiryo" panose="020B0604030504040204" pitchFamily="34" charset="-128"/>
                        </a:rPr>
                        <a:t>/</a:t>
                      </a:r>
                      <a:r>
                        <a:rPr lang="ja-JP" altLang="en-US" sz="800" b="0" u="none" strike="noStrike">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a:solidFill>
                            <a:schemeClr val="bg1"/>
                          </a:solidFill>
                          <a:effectLst/>
                          <a:latin typeface="Meiryo" panose="020B0604030504040204" pitchFamily="34" charset="-128"/>
                          <a:ea typeface="Meiryo" panose="020B0604030504040204" pitchFamily="34" charset="-128"/>
                        </a:rPr>
                        <a:t>)</a:t>
                      </a:r>
                      <a:endParaRPr lang="en-US" altLang="ja-JP"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7" name="正方形/長方形 6">
            <a:extLst>
              <a:ext uri="{FF2B5EF4-FFF2-40B4-BE49-F238E27FC236}">
                <a16:creationId xmlns:a16="http://schemas.microsoft.com/office/drawing/2014/main" id="{3336EDF9-64EB-FC89-A327-8BD3C0ECD2D8}"/>
              </a:ext>
            </a:extLst>
          </p:cNvPr>
          <p:cNvSpPr/>
          <p:nvPr/>
        </p:nvSpPr>
        <p:spPr>
          <a:xfrm>
            <a:off x="7414365" y="6303839"/>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9CFFE125-7BE1-BF79-6CFE-4AF78C5BDB55}"/>
              </a:ext>
            </a:extLst>
          </p:cNvPr>
          <p:cNvSpPr/>
          <p:nvPr/>
        </p:nvSpPr>
        <p:spPr>
          <a:xfrm>
            <a:off x="7567621" y="630491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endParaRPr>
          </a:p>
        </p:txBody>
      </p:sp>
      <p:sp>
        <p:nvSpPr>
          <p:cNvPr id="9" name="テキスト プレースホルダー 5">
            <a:extLst>
              <a:ext uri="{FF2B5EF4-FFF2-40B4-BE49-F238E27FC236}">
                <a16:creationId xmlns:a16="http://schemas.microsoft.com/office/drawing/2014/main" id="{F436439D-774E-4C62-25CF-33D608C034EA}"/>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2123095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スペシャル商品について</a:t>
            </a:r>
          </a:p>
        </p:txBody>
      </p:sp>
      <p:sp>
        <p:nvSpPr>
          <p:cNvPr id="2" name="片側の 2 つの角を丸めた四角形 17">
            <a:extLst>
              <a:ext uri="{FF2B5EF4-FFF2-40B4-BE49-F238E27FC236}">
                <a16:creationId xmlns:a16="http://schemas.microsoft.com/office/drawing/2014/main" id="{40DE7401-41AE-1F5A-69B9-10780E6FBF30}"/>
              </a:ext>
            </a:extLst>
          </p:cNvPr>
          <p:cNvSpPr/>
          <p:nvPr/>
        </p:nvSpPr>
        <p:spPr>
          <a:xfrm>
            <a:off x="479424" y="3539888"/>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3" name="正方形/長方形 2">
            <a:extLst>
              <a:ext uri="{FF2B5EF4-FFF2-40B4-BE49-F238E27FC236}">
                <a16:creationId xmlns:a16="http://schemas.microsoft.com/office/drawing/2014/main" id="{34B59D82-B302-966F-3CA2-9D48CF8A4210}"/>
              </a:ext>
            </a:extLst>
          </p:cNvPr>
          <p:cNvSpPr/>
          <p:nvPr/>
        </p:nvSpPr>
        <p:spPr>
          <a:xfrm>
            <a:off x="479424" y="861446"/>
            <a:ext cx="11233152" cy="2542234"/>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掲載制限カテゴリー」「販売制限カテゴリー」に基づき弊社による出稿可否判断をさせていただき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r>
              <a:rPr kumimoji="0" lang="ja-JP" altLang="en-US" sz="14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4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システム対応は弊社内でアカウント追加申請順に行い、申請後約</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営業日を目途に予約購入ができるようになります。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本商品において、</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2024</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年</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月</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12</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日（火）までにアカウント追加申請を行った場合、</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月</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15</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日（金）に予約可能になります。</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月</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13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日（水）以降の申請は申請後約</a:t>
            </a:r>
            <a:r>
              <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rPr>
              <a:t>3</a:t>
            </a: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営業日を目途に申請順に順次対応いたします。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4" name="片側の 2 つの角を丸めた四角形 19">
            <a:extLst>
              <a:ext uri="{FF2B5EF4-FFF2-40B4-BE49-F238E27FC236}">
                <a16:creationId xmlns:a16="http://schemas.microsoft.com/office/drawing/2014/main" id="{585DCB1A-843A-CFCC-81B3-2317A8B4DA40}"/>
              </a:ext>
            </a:extLst>
          </p:cNvPr>
          <p:cNvSpPr/>
          <p:nvPr/>
        </p:nvSpPr>
        <p:spPr>
          <a:xfrm>
            <a:off x="479424" y="3539887"/>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08F99E1-561D-2957-DB61-E6079113FC0C}"/>
              </a:ext>
            </a:extLst>
          </p:cNvPr>
          <p:cNvSpPr/>
          <p:nvPr/>
        </p:nvSpPr>
        <p:spPr>
          <a:xfrm>
            <a:off x="1378913" y="474244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9BDBCAAE-B918-0E71-F825-AB987D53B238}"/>
              </a:ext>
            </a:extLst>
          </p:cNvPr>
          <p:cNvSpPr/>
          <p:nvPr/>
        </p:nvSpPr>
        <p:spPr>
          <a:xfrm>
            <a:off x="1378913" y="531852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0" name="片側の 2 つの角を丸めた四角形 22">
            <a:extLst>
              <a:ext uri="{FF2B5EF4-FFF2-40B4-BE49-F238E27FC236}">
                <a16:creationId xmlns:a16="http://schemas.microsoft.com/office/drawing/2014/main" id="{2A78BCCF-2407-62B8-5B8B-6F3578BA9B05}"/>
              </a:ext>
            </a:extLst>
          </p:cNvPr>
          <p:cNvSpPr/>
          <p:nvPr/>
        </p:nvSpPr>
        <p:spPr>
          <a:xfrm>
            <a:off x="6240463" y="3539888"/>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3" name="片側の 2 つの角を丸めた四角形 23">
            <a:extLst>
              <a:ext uri="{FF2B5EF4-FFF2-40B4-BE49-F238E27FC236}">
                <a16:creationId xmlns:a16="http://schemas.microsoft.com/office/drawing/2014/main" id="{11CCA782-C1BD-57AA-862E-9C0251127114}"/>
              </a:ext>
            </a:extLst>
          </p:cNvPr>
          <p:cNvSpPr/>
          <p:nvPr/>
        </p:nvSpPr>
        <p:spPr>
          <a:xfrm>
            <a:off x="6240463" y="3539887"/>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5" name="正方形/長方形 14">
            <a:extLst>
              <a:ext uri="{FF2B5EF4-FFF2-40B4-BE49-F238E27FC236}">
                <a16:creationId xmlns:a16="http://schemas.microsoft.com/office/drawing/2014/main" id="{49FFFF64-D658-D9A7-6B21-B9CA2B031004}"/>
              </a:ext>
            </a:extLst>
          </p:cNvPr>
          <p:cNvSpPr/>
          <p:nvPr/>
        </p:nvSpPr>
        <p:spPr>
          <a:xfrm>
            <a:off x="7176463" y="4166357"/>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6" name="正方形/長方形 15">
            <a:extLst>
              <a:ext uri="{FF2B5EF4-FFF2-40B4-BE49-F238E27FC236}">
                <a16:creationId xmlns:a16="http://schemas.microsoft.com/office/drawing/2014/main" id="{2B43AE6A-2469-C3F0-BE78-17C16D2C3363}"/>
              </a:ext>
            </a:extLst>
          </p:cNvPr>
          <p:cNvSpPr/>
          <p:nvPr/>
        </p:nvSpPr>
        <p:spPr>
          <a:xfrm>
            <a:off x="7176463" y="474244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7" name="正方形/長方形 16">
            <a:extLst>
              <a:ext uri="{FF2B5EF4-FFF2-40B4-BE49-F238E27FC236}">
                <a16:creationId xmlns:a16="http://schemas.microsoft.com/office/drawing/2014/main" id="{462C0194-329E-3553-A2E5-682D1EAFCD0C}"/>
              </a:ext>
            </a:extLst>
          </p:cNvPr>
          <p:cNvSpPr/>
          <p:nvPr/>
        </p:nvSpPr>
        <p:spPr>
          <a:xfrm>
            <a:off x="7176463" y="531852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8" name="正方形/長方形 17">
            <a:extLst>
              <a:ext uri="{FF2B5EF4-FFF2-40B4-BE49-F238E27FC236}">
                <a16:creationId xmlns:a16="http://schemas.microsoft.com/office/drawing/2014/main" id="{B3F1C0C4-6ACB-688B-FC4D-E69D17E7CD1F}"/>
              </a:ext>
            </a:extLst>
          </p:cNvPr>
          <p:cNvSpPr/>
          <p:nvPr/>
        </p:nvSpPr>
        <p:spPr>
          <a:xfrm>
            <a:off x="7176463" y="58946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9" name="テキスト プレースホルダー 5">
            <a:extLst>
              <a:ext uri="{FF2B5EF4-FFF2-40B4-BE49-F238E27FC236}">
                <a16:creationId xmlns:a16="http://schemas.microsoft.com/office/drawing/2014/main" id="{6BA513B0-76E5-45D4-7E84-FEF89E318729}"/>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14900703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事前提案可否（スペシャル商品）</a:t>
            </a:r>
          </a:p>
        </p:txBody>
      </p:sp>
      <p:sp>
        <p:nvSpPr>
          <p:cNvPr id="6" name="正方形/長方形 5">
            <a:extLst>
              <a:ext uri="{FF2B5EF4-FFF2-40B4-BE49-F238E27FC236}">
                <a16:creationId xmlns:a16="http://schemas.microsoft.com/office/drawing/2014/main" id="{4008AA56-1D53-FF97-C80C-6CDC9BE6D47A}"/>
              </a:ext>
            </a:extLst>
          </p:cNvPr>
          <p:cNvSpPr/>
          <p:nvPr/>
        </p:nvSpPr>
        <p:spPr>
          <a:xfrm>
            <a:off x="479425" y="1160463"/>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
        <p:nvSpPr>
          <p:cNvPr id="7" name="角丸四角形 7">
            <a:extLst>
              <a:ext uri="{FF2B5EF4-FFF2-40B4-BE49-F238E27FC236}">
                <a16:creationId xmlns:a16="http://schemas.microsoft.com/office/drawing/2014/main" id="{1D6E5E43-699A-3AC3-045F-E137602036BC}"/>
              </a:ext>
            </a:extLst>
          </p:cNvPr>
          <p:cNvSpPr/>
          <p:nvPr/>
        </p:nvSpPr>
        <p:spPr>
          <a:xfrm>
            <a:off x="479425" y="224848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8" name="表 5">
            <a:extLst>
              <a:ext uri="{FF2B5EF4-FFF2-40B4-BE49-F238E27FC236}">
                <a16:creationId xmlns:a16="http://schemas.microsoft.com/office/drawing/2014/main" id="{6DAFF9B3-C49F-0DF6-874D-FA0285693A5C}"/>
              </a:ext>
            </a:extLst>
          </p:cNvPr>
          <p:cNvGraphicFramePr>
            <a:graphicFrameLocks noGrp="1"/>
          </p:cNvGraphicFramePr>
          <p:nvPr>
            <p:extLst>
              <p:ext uri="{D42A27DB-BD31-4B8C-83A1-F6EECF244321}">
                <p14:modId xmlns:p14="http://schemas.microsoft.com/office/powerpoint/2010/main" val="360892666"/>
              </p:ext>
            </p:extLst>
          </p:nvPr>
        </p:nvGraphicFramePr>
        <p:xfrm>
          <a:off x="479425" y="2788586"/>
          <a:ext cx="11233150" cy="3197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dirty="0">
                          <a:solidFill>
                            <a:schemeClr val="bg1"/>
                          </a:solidFill>
                          <a:latin typeface="Meiryo" panose="020B0604030504040204" pitchFamily="34" charset="-128"/>
                          <a:ea typeface="Meiryo" panose="020B0604030504040204" pitchFamily="34" charset="-128"/>
                        </a:rPr>
                        <a:t>LINE</a:t>
                      </a: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9" name="テキスト プレースホルダー 5">
            <a:extLst>
              <a:ext uri="{FF2B5EF4-FFF2-40B4-BE49-F238E27FC236}">
                <a16:creationId xmlns:a16="http://schemas.microsoft.com/office/drawing/2014/main" id="{21A5C303-33A2-9418-AF8C-6998691E13B5}"/>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15097490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審査について</a:t>
            </a:r>
          </a:p>
        </p:txBody>
      </p:sp>
      <p:graphicFrame>
        <p:nvGraphicFramePr>
          <p:cNvPr id="2" name="表 1">
            <a:extLst>
              <a:ext uri="{FF2B5EF4-FFF2-40B4-BE49-F238E27FC236}">
                <a16:creationId xmlns:a16="http://schemas.microsoft.com/office/drawing/2014/main" id="{D93ACACC-CF58-68D6-54B4-551E17B87625}"/>
              </a:ext>
            </a:extLst>
          </p:cNvPr>
          <p:cNvGraphicFramePr>
            <a:graphicFrameLocks noGrp="1"/>
          </p:cNvGraphicFramePr>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問い合わせ</a:t>
                      </a:r>
                      <a:endParaRPr kumimoji="1" lang="en-US" altLang="ja-JP" sz="1000" b="1" kern="120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内容</a:t>
                      </a:r>
                      <a:endParaRPr kumimoji="1" lang="en-US" altLang="ja-JP" sz="1000" b="1" kern="120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a:solidFill>
                            <a:schemeClr val="bg1"/>
                          </a:solidFill>
                          <a:latin typeface="Meiryo" panose="020B0604030504040204" pitchFamily="34" charset="-128"/>
                          <a:ea typeface="Meiryo" panose="020B0604030504040204" pitchFamily="34" charset="-128"/>
                          <a:cs typeface="+mn-cs"/>
                        </a:rPr>
                        <a:t>/</a:t>
                      </a:r>
                      <a:r>
                        <a:rPr kumimoji="1" lang="ja-JP" altLang="en-US" sz="1000" b="1" kern="120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3"/>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「比較検討」</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a:solidFill>
                            <a:schemeClr val="accent6"/>
                          </a:solidFill>
                          <a:latin typeface="Meiryo" panose="020B0604030504040204" pitchFamily="34" charset="-128"/>
                          <a:ea typeface="Meiryo" panose="020B0604030504040204" pitchFamily="34" charset="-128"/>
                        </a:rPr>
                        <a:t>11</a:t>
                      </a:r>
                      <a:r>
                        <a:rPr kumimoji="1" lang="ja-JP" altLang="en-US" sz="1000" b="0">
                          <a:solidFill>
                            <a:schemeClr val="accent6"/>
                          </a:solidFill>
                          <a:latin typeface="Meiryo" panose="020B0604030504040204" pitchFamily="34" charset="-128"/>
                          <a:ea typeface="Meiryo" panose="020B0604030504040204" pitchFamily="34" charset="-128"/>
                        </a:rPr>
                        <a:t>営業日前</a:t>
                      </a: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a:solidFill>
                            <a:schemeClr val="accent6"/>
                          </a:solidFill>
                          <a:latin typeface="Meiryo" panose="020B0604030504040204" pitchFamily="34" charset="-128"/>
                          <a:ea typeface="Meiryo" panose="020B0604030504040204" pitchFamily="34" charset="-128"/>
                        </a:rPr>
                        <a:t>必須</a:t>
                      </a:r>
                      <a:endParaRPr kumimoji="1" lang="en-US" altLang="ja-JP" sz="1000" b="1">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E9E928C0-5066-50F4-D06B-1A6916F18ED2}"/>
              </a:ext>
            </a:extLst>
          </p:cNvPr>
          <p:cNvSpPr txBox="1"/>
          <p:nvPr/>
        </p:nvSpPr>
        <p:spPr>
          <a:xfrm>
            <a:off x="479425" y="109600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なお、審査には</a:t>
            </a:r>
            <a:r>
              <a:rPr lang="en-US" altLang="ja-JP" sz="1400" dirty="0">
                <a:solidFill>
                  <a:srgbClr val="545454"/>
                </a:solidFill>
                <a:latin typeface="Meiryo" panose="020B0604030504040204" pitchFamily="34" charset="-128"/>
                <a:ea typeface="Meiryo" panose="020B0604030504040204" pitchFamily="34" charset="-128"/>
              </a:rPr>
              <a:t>3</a:t>
            </a:r>
            <a:r>
              <a:rPr lang="ja-JP" altLang="en-US" sz="1400" dirty="0">
                <a:solidFill>
                  <a:srgbClr val="545454"/>
                </a:solidFill>
                <a:latin typeface="Meiryo" panose="020B0604030504040204" pitchFamily="34" charset="-128"/>
                <a:ea typeface="Meiryo" panose="020B0604030504040204" pitchFamily="34" charset="-128"/>
              </a:rPr>
              <a:t>営業日程度かかります。</a:t>
            </a:r>
            <a:endParaRPr lang="en-US" altLang="ja-JP" sz="1400" dirty="0">
              <a:solidFill>
                <a:srgbClr val="545454"/>
              </a:solidFill>
              <a:latin typeface="Meiryo" panose="020B0604030504040204" pitchFamily="34" charset="-128"/>
              <a:ea typeface="Meiryo" panose="020B0604030504040204" pitchFamily="34" charset="-128"/>
            </a:endParaRPr>
          </a:p>
        </p:txBody>
      </p:sp>
      <p:sp>
        <p:nvSpPr>
          <p:cNvPr id="4" name="テキスト プレースホルダー 5">
            <a:extLst>
              <a:ext uri="{FF2B5EF4-FFF2-40B4-BE49-F238E27FC236}">
                <a16:creationId xmlns:a16="http://schemas.microsoft.com/office/drawing/2014/main" id="{415F272C-B1B9-4AA4-19D8-08AFA0ACB312}"/>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23791851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免責事項・注意事項</a:t>
            </a:r>
          </a:p>
        </p:txBody>
      </p:sp>
      <p:sp>
        <p:nvSpPr>
          <p:cNvPr id="4" name="テキスト ボックス 3">
            <a:extLst>
              <a:ext uri="{FF2B5EF4-FFF2-40B4-BE49-F238E27FC236}">
                <a16:creationId xmlns:a16="http://schemas.microsoft.com/office/drawing/2014/main" id="{E8FC4CAF-5601-9ED9-0C22-C48F091A01B7}"/>
              </a:ext>
            </a:extLst>
          </p:cNvPr>
          <p:cNvSpPr txBox="1"/>
          <p:nvPr/>
        </p:nvSpPr>
        <p:spPr>
          <a:xfrm>
            <a:off x="479425" y="1289223"/>
            <a:ext cx="11233149" cy="4174989"/>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5"/>
              </a:rPr>
              <a:t>https://ads-help.yahoo.co.jp/yahooads/guideline/articledetail?lan=ja&amp;aid=1493&amp;o=default</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7"/>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8"/>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p>
        </p:txBody>
      </p:sp>
      <p:sp>
        <p:nvSpPr>
          <p:cNvPr id="5" name="テキスト プレースホルダー 5">
            <a:extLst>
              <a:ext uri="{FF2B5EF4-FFF2-40B4-BE49-F238E27FC236}">
                <a16:creationId xmlns:a16="http://schemas.microsoft.com/office/drawing/2014/main" id="{7F1600FE-83F1-ADAB-B3E7-073C6419CC76}"/>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2446906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免責事項・注意事項</a:t>
            </a:r>
          </a:p>
        </p:txBody>
      </p:sp>
      <p:sp>
        <p:nvSpPr>
          <p:cNvPr id="2" name="テキスト ボックス 1">
            <a:extLst>
              <a:ext uri="{FF2B5EF4-FFF2-40B4-BE49-F238E27FC236}">
                <a16:creationId xmlns:a16="http://schemas.microsoft.com/office/drawing/2014/main" id="{AFEF0B7C-E046-18A4-4DAF-FBAE0FB6A666}"/>
              </a:ext>
            </a:extLst>
          </p:cNvPr>
          <p:cNvSpPr txBox="1"/>
          <p:nvPr/>
        </p:nvSpPr>
        <p:spPr>
          <a:xfrm>
            <a:off x="479425" y="1268413"/>
            <a:ext cx="11233150" cy="3657924"/>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掲載開始から</a:t>
            </a:r>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翌営業日中</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を広告掲載調整時間</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当該広告掲載開始時間から翌営業日</a:t>
            </a:r>
            <a:r>
              <a:rPr kumimoji="0" lang="ja-JP" altLang="en-US" sz="1400" b="1" kern="0" dirty="0">
                <a:solidFill>
                  <a:srgbClr val="000000">
                    <a:lumMod val="65000"/>
                    <a:lumOff val="35000"/>
                  </a:srgbClr>
                </a:solidFill>
                <a:latin typeface="Meiryo" panose="020B0604030504040204" pitchFamily="34" charset="-128"/>
                <a:ea typeface="Meiryo" panose="020B0604030504040204" pitchFamily="34" charset="-128"/>
              </a:rPr>
              <a:t>中</a:t>
            </a: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までを広告掲載調整時間</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1" kern="0" dirty="0">
                <a:solidFill>
                  <a:schemeClr val="accent3"/>
                </a:solidFill>
                <a:latin typeface="Meiryo" panose="020B0604030504040204" pitchFamily="34" charset="-128"/>
                <a:ea typeface="Meiryo" panose="020B0604030504040204" pitchFamily="34" charset="-128"/>
              </a:rPr>
              <a:t>想定インプレッションに未達の場合でも補填対象外</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
        <p:nvSpPr>
          <p:cNvPr id="3" name="テキスト プレースホルダー 5">
            <a:extLst>
              <a:ext uri="{FF2B5EF4-FFF2-40B4-BE49-F238E27FC236}">
                <a16:creationId xmlns:a16="http://schemas.microsoft.com/office/drawing/2014/main" id="{D2A06B87-5F17-C452-CFE3-E1653F7B14A6}"/>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1693075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運用型広告</a:t>
            </a:r>
            <a:endParaRPr kumimoji="1" lang="ja-JP" altLang="en-US" dirty="0"/>
          </a:p>
        </p:txBody>
      </p:sp>
      <p:pic>
        <p:nvPicPr>
          <p:cNvPr id="3" name="図 2">
            <a:extLst>
              <a:ext uri="{FF2B5EF4-FFF2-40B4-BE49-F238E27FC236}">
                <a16:creationId xmlns:a16="http://schemas.microsoft.com/office/drawing/2014/main" id="{15F7F758-5EDA-3772-5181-6411FBEC53F0}"/>
              </a:ext>
            </a:extLst>
          </p:cNvPr>
          <p:cNvPicPr>
            <a:picLocks noChangeAspect="1"/>
          </p:cNvPicPr>
          <p:nvPr/>
        </p:nvPicPr>
        <p:blipFill>
          <a:blip r:embed="rId4"/>
          <a:stretch>
            <a:fillRect/>
          </a:stretch>
        </p:blipFill>
        <p:spPr>
          <a:xfrm>
            <a:off x="725641" y="2581558"/>
            <a:ext cx="2506265" cy="2842383"/>
          </a:xfrm>
          <a:prstGeom prst="rect">
            <a:avLst/>
          </a:prstGeom>
        </p:spPr>
      </p:pic>
      <p:pic>
        <p:nvPicPr>
          <p:cNvPr id="4" name="図 3">
            <a:extLst>
              <a:ext uri="{FF2B5EF4-FFF2-40B4-BE49-F238E27FC236}">
                <a16:creationId xmlns:a16="http://schemas.microsoft.com/office/drawing/2014/main" id="{83CC5FE1-5618-6409-33AF-1FCD1559E76C}"/>
              </a:ext>
            </a:extLst>
          </p:cNvPr>
          <p:cNvPicPr>
            <a:picLocks noChangeAspect="1"/>
          </p:cNvPicPr>
          <p:nvPr/>
        </p:nvPicPr>
        <p:blipFill>
          <a:blip r:embed="rId5"/>
          <a:stretch>
            <a:fillRect/>
          </a:stretch>
        </p:blipFill>
        <p:spPr>
          <a:xfrm>
            <a:off x="9575422" y="3201113"/>
            <a:ext cx="1468478" cy="957421"/>
          </a:xfrm>
          <a:prstGeom prst="rect">
            <a:avLst/>
          </a:prstGeom>
        </p:spPr>
      </p:pic>
      <p:pic>
        <p:nvPicPr>
          <p:cNvPr id="5" name="図 4">
            <a:extLst>
              <a:ext uri="{FF2B5EF4-FFF2-40B4-BE49-F238E27FC236}">
                <a16:creationId xmlns:a16="http://schemas.microsoft.com/office/drawing/2014/main" id="{01F284E7-B252-9575-DD1C-957AAD64DEBB}"/>
              </a:ext>
            </a:extLst>
          </p:cNvPr>
          <p:cNvPicPr>
            <a:picLocks noChangeAspect="1"/>
          </p:cNvPicPr>
          <p:nvPr/>
        </p:nvPicPr>
        <p:blipFill>
          <a:blip r:embed="rId6"/>
          <a:stretch>
            <a:fillRect/>
          </a:stretch>
        </p:blipFill>
        <p:spPr>
          <a:xfrm>
            <a:off x="9532353" y="4687975"/>
            <a:ext cx="1554615" cy="1719221"/>
          </a:xfrm>
          <a:prstGeom prst="rect">
            <a:avLst/>
          </a:prstGeom>
        </p:spPr>
      </p:pic>
      <p:sp>
        <p:nvSpPr>
          <p:cNvPr id="6" name="波線 5">
            <a:extLst>
              <a:ext uri="{FF2B5EF4-FFF2-40B4-BE49-F238E27FC236}">
                <a16:creationId xmlns:a16="http://schemas.microsoft.com/office/drawing/2014/main" id="{0D0906B0-92CC-3653-16EB-61BB7139E513}"/>
              </a:ext>
            </a:extLst>
          </p:cNvPr>
          <p:cNvSpPr/>
          <p:nvPr/>
        </p:nvSpPr>
        <p:spPr>
          <a:xfrm>
            <a:off x="9301224" y="4259350"/>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7" name="テキスト ボックス 6">
            <a:extLst>
              <a:ext uri="{FF2B5EF4-FFF2-40B4-BE49-F238E27FC236}">
                <a16:creationId xmlns:a16="http://schemas.microsoft.com/office/drawing/2014/main" id="{B32F0E11-00C7-6DFD-44CE-E1BE32C1E05D}"/>
              </a:ext>
            </a:extLst>
          </p:cNvPr>
          <p:cNvSpPr txBox="1"/>
          <p:nvPr/>
        </p:nvSpPr>
        <p:spPr>
          <a:xfrm>
            <a:off x="9896336" y="3565101"/>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6FF66D23-0827-7C95-3AD6-7E0993A20158}"/>
              </a:ext>
            </a:extLst>
          </p:cNvPr>
          <p:cNvPicPr>
            <a:picLocks noChangeAspect="1"/>
          </p:cNvPicPr>
          <p:nvPr/>
        </p:nvPicPr>
        <p:blipFill rotWithShape="1">
          <a:blip r:embed="rId7"/>
          <a:srcRect/>
          <a:stretch/>
        </p:blipFill>
        <p:spPr>
          <a:xfrm>
            <a:off x="10681120" y="5093350"/>
            <a:ext cx="1201214" cy="45719"/>
          </a:xfrm>
          <a:prstGeom prst="rect">
            <a:avLst/>
          </a:prstGeom>
        </p:spPr>
      </p:pic>
      <p:sp>
        <p:nvSpPr>
          <p:cNvPr id="9" name="テキスト ボックス 8">
            <a:extLst>
              <a:ext uri="{FF2B5EF4-FFF2-40B4-BE49-F238E27FC236}">
                <a16:creationId xmlns:a16="http://schemas.microsoft.com/office/drawing/2014/main" id="{8C8451AC-38C8-F460-7121-9C4D08E3B389}"/>
              </a:ext>
            </a:extLst>
          </p:cNvPr>
          <p:cNvSpPr txBox="1"/>
          <p:nvPr/>
        </p:nvSpPr>
        <p:spPr>
          <a:xfrm>
            <a:off x="2915710" y="1812040"/>
            <a:ext cx="1032188" cy="369332"/>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solidFill>
                  <a:schemeClr val="accent3"/>
                </a:solidFill>
                <a:latin typeface="メイリオ"/>
                <a:ea typeface="メイリオ"/>
              </a:rPr>
              <a:t>【PC】</a:t>
            </a:r>
          </a:p>
        </p:txBody>
      </p:sp>
      <p:sp>
        <p:nvSpPr>
          <p:cNvPr id="10" name="テキスト ボックス 9">
            <a:extLst>
              <a:ext uri="{FF2B5EF4-FFF2-40B4-BE49-F238E27FC236}">
                <a16:creationId xmlns:a16="http://schemas.microsoft.com/office/drawing/2014/main" id="{B547A311-2711-3B36-1D54-A32166D5EAFC}"/>
              </a:ext>
            </a:extLst>
          </p:cNvPr>
          <p:cNvSpPr txBox="1"/>
          <p:nvPr/>
        </p:nvSpPr>
        <p:spPr>
          <a:xfrm>
            <a:off x="8802064" y="1805614"/>
            <a:ext cx="1032188" cy="369332"/>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a:solidFill>
                  <a:schemeClr val="accent3"/>
                </a:solidFill>
                <a:latin typeface="メイリオ"/>
                <a:ea typeface="メイリオ"/>
              </a:rPr>
              <a:t>【</a:t>
            </a:r>
            <a:r>
              <a:rPr lang="en-US" altLang="ja-JP" dirty="0">
                <a:solidFill>
                  <a:schemeClr val="accent3"/>
                </a:solidFill>
                <a:latin typeface="メイリオ"/>
                <a:ea typeface="メイリオ"/>
              </a:rPr>
              <a:t>SP</a:t>
            </a:r>
            <a:r>
              <a:rPr lang="ja-JP" altLang="en-US" dirty="0">
                <a:solidFill>
                  <a:schemeClr val="accent3"/>
                </a:solidFill>
                <a:latin typeface="メイリオ"/>
                <a:ea typeface="メイリオ"/>
              </a:rPr>
              <a:t>】</a:t>
            </a:r>
          </a:p>
        </p:txBody>
      </p:sp>
      <p:pic>
        <p:nvPicPr>
          <p:cNvPr id="13" name="図 12">
            <a:extLst>
              <a:ext uri="{FF2B5EF4-FFF2-40B4-BE49-F238E27FC236}">
                <a16:creationId xmlns:a16="http://schemas.microsoft.com/office/drawing/2014/main" id="{B1EBB098-F14C-891D-C9D0-F3ABEEA255B0}"/>
              </a:ext>
            </a:extLst>
          </p:cNvPr>
          <p:cNvPicPr>
            <a:picLocks noChangeAspect="1"/>
          </p:cNvPicPr>
          <p:nvPr/>
        </p:nvPicPr>
        <p:blipFill>
          <a:blip r:embed="rId5"/>
          <a:stretch>
            <a:fillRect/>
          </a:stretch>
        </p:blipFill>
        <p:spPr>
          <a:xfrm>
            <a:off x="9599637" y="5139070"/>
            <a:ext cx="1468478" cy="990948"/>
          </a:xfrm>
          <a:prstGeom prst="rect">
            <a:avLst/>
          </a:prstGeom>
        </p:spPr>
      </p:pic>
      <p:sp>
        <p:nvSpPr>
          <p:cNvPr id="15" name="テキスト ボックス 14">
            <a:extLst>
              <a:ext uri="{FF2B5EF4-FFF2-40B4-BE49-F238E27FC236}">
                <a16:creationId xmlns:a16="http://schemas.microsoft.com/office/drawing/2014/main" id="{8DA9C9E0-4B11-1709-BEC8-9AB3777CBB2F}"/>
              </a:ext>
            </a:extLst>
          </p:cNvPr>
          <p:cNvSpPr txBox="1"/>
          <p:nvPr/>
        </p:nvSpPr>
        <p:spPr>
          <a:xfrm>
            <a:off x="9973080" y="5547327"/>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1409C2DB-3262-4574-AD80-0EF85FBED66C}"/>
              </a:ext>
            </a:extLst>
          </p:cNvPr>
          <p:cNvSpPr/>
          <p:nvPr/>
        </p:nvSpPr>
        <p:spPr>
          <a:xfrm>
            <a:off x="907247" y="3999082"/>
            <a:ext cx="1545482" cy="315695"/>
          </a:xfrm>
          <a:prstGeom prst="rect">
            <a:avLst/>
          </a:prstGeom>
          <a:solidFill>
            <a:schemeClr val="accent3">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7" name="図 16">
            <a:extLst>
              <a:ext uri="{FF2B5EF4-FFF2-40B4-BE49-F238E27FC236}">
                <a16:creationId xmlns:a16="http://schemas.microsoft.com/office/drawing/2014/main" id="{7313C04F-CD29-E97C-75B1-2595F2C18CA3}"/>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478129" y="2994025"/>
            <a:ext cx="705695" cy="1400530"/>
          </a:xfrm>
          <a:prstGeom prst="rect">
            <a:avLst/>
          </a:prstGeom>
        </p:spPr>
      </p:pic>
      <p:sp>
        <p:nvSpPr>
          <p:cNvPr id="18" name="波線 17">
            <a:extLst>
              <a:ext uri="{FF2B5EF4-FFF2-40B4-BE49-F238E27FC236}">
                <a16:creationId xmlns:a16="http://schemas.microsoft.com/office/drawing/2014/main" id="{3D0DF261-2915-F459-7096-793BBB6AB806}"/>
              </a:ext>
            </a:extLst>
          </p:cNvPr>
          <p:cNvSpPr/>
          <p:nvPr/>
        </p:nvSpPr>
        <p:spPr>
          <a:xfrm>
            <a:off x="411132" y="5258866"/>
            <a:ext cx="3225991"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19" name="テキスト ボックス 18">
            <a:extLst>
              <a:ext uri="{FF2B5EF4-FFF2-40B4-BE49-F238E27FC236}">
                <a16:creationId xmlns:a16="http://schemas.microsoft.com/office/drawing/2014/main" id="{19C56528-71CE-9F1A-E30C-FB9E8E76569E}"/>
              </a:ext>
            </a:extLst>
          </p:cNvPr>
          <p:cNvSpPr txBox="1"/>
          <p:nvPr/>
        </p:nvSpPr>
        <p:spPr>
          <a:xfrm>
            <a:off x="1195914" y="4066060"/>
            <a:ext cx="969571" cy="230832"/>
          </a:xfrm>
          <a:prstGeom prst="rect">
            <a:avLst/>
          </a:prstGeom>
          <a:noFill/>
        </p:spPr>
        <p:txBody>
          <a:bodyPr wrap="square" rtlCol="0">
            <a:spAutoFit/>
          </a:bodyPr>
          <a:lstStyle/>
          <a:p>
            <a:pPr algn="l"/>
            <a:r>
              <a:rPr lang="ja-JP" altLang="en-US" sz="900" b="1" dirty="0">
                <a:solidFill>
                  <a:schemeClr val="accent3"/>
                </a:solidFill>
                <a:latin typeface="メイリオ" panose="020B0604030504040204" pitchFamily="50" charset="-128"/>
                <a:ea typeface="メイリオ" panose="020B0604030504040204" pitchFamily="50" charset="-128"/>
              </a:rPr>
              <a:t>画像</a:t>
            </a:r>
            <a:r>
              <a:rPr lang="en-US" altLang="ja-JP" sz="900" b="1" dirty="0">
                <a:solidFill>
                  <a:schemeClr val="accent3"/>
                </a:solidFill>
                <a:latin typeface="メイリオ" panose="020B0604030504040204" pitchFamily="50" charset="-128"/>
                <a:ea typeface="メイリオ" panose="020B0604030504040204" pitchFamily="50" charset="-128"/>
              </a:rPr>
              <a:t>+</a:t>
            </a:r>
            <a:r>
              <a:rPr kumimoji="1" lang="ja-JP" altLang="en-US" sz="900" b="1" dirty="0">
                <a:solidFill>
                  <a:schemeClr val="accent3"/>
                </a:solidFill>
                <a:latin typeface="メイリオ" panose="020B0604030504040204" pitchFamily="50" charset="-128"/>
                <a:ea typeface="メイリオ" panose="020B0604030504040204" pitchFamily="50" charset="-128"/>
              </a:rPr>
              <a:t>テキスト</a:t>
            </a:r>
          </a:p>
        </p:txBody>
      </p:sp>
      <p:sp>
        <p:nvSpPr>
          <p:cNvPr id="20" name="テキスト ボックス 19">
            <a:extLst>
              <a:ext uri="{FF2B5EF4-FFF2-40B4-BE49-F238E27FC236}">
                <a16:creationId xmlns:a16="http://schemas.microsoft.com/office/drawing/2014/main" id="{4F97C6BC-6908-311D-09CD-54D2F0AE35D4}"/>
              </a:ext>
            </a:extLst>
          </p:cNvPr>
          <p:cNvSpPr txBox="1"/>
          <p:nvPr/>
        </p:nvSpPr>
        <p:spPr>
          <a:xfrm>
            <a:off x="2464877" y="3565101"/>
            <a:ext cx="750096"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300×600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pic>
        <p:nvPicPr>
          <p:cNvPr id="21" name="図 20">
            <a:extLst>
              <a:ext uri="{FF2B5EF4-FFF2-40B4-BE49-F238E27FC236}">
                <a16:creationId xmlns:a16="http://schemas.microsoft.com/office/drawing/2014/main" id="{CA5ED0DC-56E6-A080-E92A-938D3D031DD2}"/>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l="-2"/>
          <a:stretch/>
        </p:blipFill>
        <p:spPr>
          <a:xfrm>
            <a:off x="3546414" y="3886199"/>
            <a:ext cx="2759136" cy="1771651"/>
          </a:xfrm>
          <a:prstGeom prst="rect">
            <a:avLst/>
          </a:prstGeom>
        </p:spPr>
      </p:pic>
      <p:pic>
        <p:nvPicPr>
          <p:cNvPr id="22" name="図 21">
            <a:extLst>
              <a:ext uri="{FF2B5EF4-FFF2-40B4-BE49-F238E27FC236}">
                <a16:creationId xmlns:a16="http://schemas.microsoft.com/office/drawing/2014/main" id="{56957658-C45F-C8A7-9A34-B903F38C6D13}"/>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l="-1"/>
          <a:stretch/>
        </p:blipFill>
        <p:spPr>
          <a:xfrm>
            <a:off x="3495614" y="5653089"/>
            <a:ext cx="2600386" cy="444499"/>
          </a:xfrm>
          <a:prstGeom prst="rect">
            <a:avLst/>
          </a:prstGeom>
        </p:spPr>
      </p:pic>
      <p:sp>
        <p:nvSpPr>
          <p:cNvPr id="23" name="正方形/長方形 22">
            <a:extLst>
              <a:ext uri="{FF2B5EF4-FFF2-40B4-BE49-F238E27FC236}">
                <a16:creationId xmlns:a16="http://schemas.microsoft.com/office/drawing/2014/main" id="{40A0A545-6813-F921-1BED-267C62810C3C}"/>
              </a:ext>
            </a:extLst>
          </p:cNvPr>
          <p:cNvSpPr/>
          <p:nvPr/>
        </p:nvSpPr>
        <p:spPr>
          <a:xfrm>
            <a:off x="3962400" y="5137150"/>
            <a:ext cx="635000" cy="520700"/>
          </a:xfrm>
          <a:prstGeom prst="rect">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91731345-540C-B276-43D7-D828F1EC4697}"/>
              </a:ext>
            </a:extLst>
          </p:cNvPr>
          <p:cNvSpPr/>
          <p:nvPr/>
        </p:nvSpPr>
        <p:spPr>
          <a:xfrm>
            <a:off x="4610100" y="5137150"/>
            <a:ext cx="635000" cy="520700"/>
          </a:xfrm>
          <a:prstGeom prst="rect">
            <a:avLst/>
          </a:prstGeom>
          <a:solidFill>
            <a:schemeClr val="bg2">
              <a:lumMod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図 24">
            <a:extLst>
              <a:ext uri="{FF2B5EF4-FFF2-40B4-BE49-F238E27FC236}">
                <a16:creationId xmlns:a16="http://schemas.microsoft.com/office/drawing/2014/main" id="{3E9FDB5D-2B7B-E683-CF14-2171DCF89DD5}"/>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552764" y="3917950"/>
            <a:ext cx="2687699" cy="1174750"/>
          </a:xfrm>
          <a:prstGeom prst="rect">
            <a:avLst/>
          </a:prstGeom>
        </p:spPr>
      </p:pic>
      <p:pic>
        <p:nvPicPr>
          <p:cNvPr id="26" name="図 25">
            <a:extLst>
              <a:ext uri="{FF2B5EF4-FFF2-40B4-BE49-F238E27FC236}">
                <a16:creationId xmlns:a16="http://schemas.microsoft.com/office/drawing/2014/main" id="{B57BCA10-6371-291C-3C63-9688B9D63C2B}"/>
              </a:ext>
            </a:extLst>
          </p:cNvPr>
          <p:cNvPicPr>
            <a:picLocks noChangeAspect="1"/>
          </p:cNvPicPr>
          <p:nvPr/>
        </p:nvPicPr>
        <p:blipFill>
          <a:blip r:embed="rId12" cstate="print">
            <a:duotone>
              <a:prstClr val="black"/>
              <a:schemeClr val="tx2">
                <a:tint val="45000"/>
                <a:satMod val="400000"/>
              </a:schemeClr>
            </a:duotone>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a:ext>
            </a:extLst>
          </a:blip>
          <a:stretch>
            <a:fillRect/>
          </a:stretch>
        </p:blipFill>
        <p:spPr>
          <a:xfrm>
            <a:off x="5288998" y="3968750"/>
            <a:ext cx="698293" cy="1400530"/>
          </a:xfrm>
          <a:prstGeom prst="rect">
            <a:avLst/>
          </a:prstGeom>
        </p:spPr>
      </p:pic>
      <p:sp>
        <p:nvSpPr>
          <p:cNvPr id="27" name="テキスト ボックス 26">
            <a:extLst>
              <a:ext uri="{FF2B5EF4-FFF2-40B4-BE49-F238E27FC236}">
                <a16:creationId xmlns:a16="http://schemas.microsoft.com/office/drawing/2014/main" id="{8CCD9636-6147-C646-2D51-45EA6DF7D13B}"/>
              </a:ext>
            </a:extLst>
          </p:cNvPr>
          <p:cNvSpPr txBox="1"/>
          <p:nvPr/>
        </p:nvSpPr>
        <p:spPr>
          <a:xfrm>
            <a:off x="5270892" y="4504681"/>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300×600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CABDAB46-F598-1484-F1FD-E16CECB6A93E}"/>
              </a:ext>
            </a:extLst>
          </p:cNvPr>
          <p:cNvSpPr txBox="1"/>
          <p:nvPr/>
        </p:nvSpPr>
        <p:spPr>
          <a:xfrm>
            <a:off x="3886913" y="5313522"/>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F6428D76-3A3B-7E50-E661-A047E3C4F918}"/>
              </a:ext>
            </a:extLst>
          </p:cNvPr>
          <p:cNvSpPr txBox="1"/>
          <p:nvPr/>
        </p:nvSpPr>
        <p:spPr>
          <a:xfrm>
            <a:off x="4540589" y="5322297"/>
            <a:ext cx="969571"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300×250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30" name="波線 29">
            <a:extLst>
              <a:ext uri="{FF2B5EF4-FFF2-40B4-BE49-F238E27FC236}">
                <a16:creationId xmlns:a16="http://schemas.microsoft.com/office/drawing/2014/main" id="{8ECB49AF-F9B6-7BC9-5D97-73CFD0FF1FBB}"/>
              </a:ext>
            </a:extLst>
          </p:cNvPr>
          <p:cNvSpPr/>
          <p:nvPr/>
        </p:nvSpPr>
        <p:spPr>
          <a:xfrm>
            <a:off x="3380813" y="3681413"/>
            <a:ext cx="3225991"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pic>
        <p:nvPicPr>
          <p:cNvPr id="31" name="図 30">
            <a:extLst>
              <a:ext uri="{FF2B5EF4-FFF2-40B4-BE49-F238E27FC236}">
                <a16:creationId xmlns:a16="http://schemas.microsoft.com/office/drawing/2014/main" id="{A4DBB13F-F585-E045-6E71-2F76CB545601}"/>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r="-481"/>
          <a:stretch/>
        </p:blipFill>
        <p:spPr>
          <a:xfrm>
            <a:off x="9563462" y="2755901"/>
            <a:ext cx="1478110" cy="463549"/>
          </a:xfrm>
          <a:prstGeom prst="rect">
            <a:avLst/>
          </a:prstGeom>
        </p:spPr>
      </p:pic>
      <p:pic>
        <p:nvPicPr>
          <p:cNvPr id="32" name="図 31">
            <a:extLst>
              <a:ext uri="{FF2B5EF4-FFF2-40B4-BE49-F238E27FC236}">
                <a16:creationId xmlns:a16="http://schemas.microsoft.com/office/drawing/2014/main" id="{0DB93254-BF44-A0E4-91CF-7A4A128EAA58}"/>
              </a:ext>
            </a:extLst>
          </p:cNvPr>
          <p:cNvPicPr>
            <a:picLocks noChangeAspect="1"/>
          </p:cNvPicPr>
          <p:nvPr/>
        </p:nvPicPr>
        <p:blipFill>
          <a:blip r:embed="rId5"/>
          <a:stretch>
            <a:fillRect/>
          </a:stretch>
        </p:blipFill>
        <p:spPr>
          <a:xfrm>
            <a:off x="7385525" y="4402717"/>
            <a:ext cx="1468478" cy="556028"/>
          </a:xfrm>
          <a:prstGeom prst="rect">
            <a:avLst/>
          </a:prstGeom>
        </p:spPr>
      </p:pic>
      <p:sp>
        <p:nvSpPr>
          <p:cNvPr id="33" name="テキスト ボックス 32">
            <a:extLst>
              <a:ext uri="{FF2B5EF4-FFF2-40B4-BE49-F238E27FC236}">
                <a16:creationId xmlns:a16="http://schemas.microsoft.com/office/drawing/2014/main" id="{3BCF919D-DC46-34AB-393D-BD7A42C44763}"/>
              </a:ext>
            </a:extLst>
          </p:cNvPr>
          <p:cNvSpPr txBox="1"/>
          <p:nvPr/>
        </p:nvSpPr>
        <p:spPr>
          <a:xfrm>
            <a:off x="7475332" y="4486721"/>
            <a:ext cx="1288864" cy="507831"/>
          </a:xfrm>
          <a:prstGeom prst="rect">
            <a:avLst/>
          </a:prstGeom>
          <a:noFill/>
        </p:spPr>
        <p:txBody>
          <a:bodyPr wrap="square" rtlCol="0">
            <a:spAutoFit/>
          </a:bodyPr>
          <a:lstStyle/>
          <a:p>
            <a:pPr algn="ctr"/>
            <a:r>
              <a:rPr kumimoji="1" lang="en-US" altLang="ja-JP" sz="900" b="1" dirty="0">
                <a:solidFill>
                  <a:schemeClr val="accent3"/>
                </a:solidFill>
                <a:latin typeface="メイリオ" panose="020B0604030504040204" pitchFamily="50" charset="-128"/>
                <a:ea typeface="メイリオ" panose="020B0604030504040204" pitchFamily="50" charset="-128"/>
              </a:rPr>
              <a:t>320×100</a:t>
            </a:r>
          </a:p>
          <a:p>
            <a:pPr algn="ctr"/>
            <a:r>
              <a:rPr lang="ja-JP" altLang="en-US" sz="900" b="1" dirty="0">
                <a:solidFill>
                  <a:schemeClr val="accent3"/>
                </a:solidFill>
                <a:latin typeface="メイリオ" panose="020B0604030504040204" pitchFamily="50" charset="-128"/>
                <a:ea typeface="メイリオ" panose="020B0604030504040204" pitchFamily="50" charset="-128"/>
              </a:rPr>
              <a:t>（オーバーレイ）</a:t>
            </a:r>
            <a:endParaRPr lang="en-US" altLang="ja-JP" sz="900" b="1" dirty="0">
              <a:solidFill>
                <a:schemeClr val="accent3"/>
              </a:solidFill>
              <a:latin typeface="メイリオ" panose="020B0604030504040204" pitchFamily="50" charset="-128"/>
              <a:ea typeface="メイリオ" panose="020B0604030504040204" pitchFamily="50" charset="-128"/>
            </a:endParaRPr>
          </a:p>
          <a:p>
            <a:pPr algn="ctr"/>
            <a:r>
              <a:rPr kumimoji="1" lang="en-US" altLang="ja-JP" sz="900" b="1" dirty="0">
                <a:solidFill>
                  <a:schemeClr val="accent3"/>
                </a:solidFill>
                <a:latin typeface="メイリオ" panose="020B0604030504040204" pitchFamily="50" charset="-128"/>
                <a:ea typeface="メイリオ" panose="020B0604030504040204" pitchFamily="50" charset="-128"/>
              </a:rPr>
              <a:t>※1</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pic>
        <p:nvPicPr>
          <p:cNvPr id="34" name="図 33">
            <a:extLst>
              <a:ext uri="{FF2B5EF4-FFF2-40B4-BE49-F238E27FC236}">
                <a16:creationId xmlns:a16="http://schemas.microsoft.com/office/drawing/2014/main" id="{9610D03B-892A-A57C-38A0-DC0366187E39}"/>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7399719" y="3949701"/>
            <a:ext cx="1445831" cy="463550"/>
          </a:xfrm>
          <a:prstGeom prst="rect">
            <a:avLst/>
          </a:prstGeom>
        </p:spPr>
      </p:pic>
      <p:sp>
        <p:nvSpPr>
          <p:cNvPr id="35" name="正方形/長方形 34">
            <a:extLst>
              <a:ext uri="{FF2B5EF4-FFF2-40B4-BE49-F238E27FC236}">
                <a16:creationId xmlns:a16="http://schemas.microsoft.com/office/drawing/2014/main" id="{43A6D769-F2DC-7EB5-D3F5-90626A1A0B5A}"/>
              </a:ext>
            </a:extLst>
          </p:cNvPr>
          <p:cNvSpPr/>
          <p:nvPr/>
        </p:nvSpPr>
        <p:spPr>
          <a:xfrm>
            <a:off x="7378700" y="3501413"/>
            <a:ext cx="1479550" cy="467337"/>
          </a:xfrm>
          <a:prstGeom prst="rect">
            <a:avLst/>
          </a:prstGeom>
          <a:solidFill>
            <a:srgbClr val="FFDDD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テキスト ボックス 35">
            <a:extLst>
              <a:ext uri="{FF2B5EF4-FFF2-40B4-BE49-F238E27FC236}">
                <a16:creationId xmlns:a16="http://schemas.microsoft.com/office/drawing/2014/main" id="{251A3DC5-D6CB-C29A-744F-FAB450E1FBD5}"/>
              </a:ext>
            </a:extLst>
          </p:cNvPr>
          <p:cNvSpPr txBox="1"/>
          <p:nvPr/>
        </p:nvSpPr>
        <p:spPr>
          <a:xfrm>
            <a:off x="7780239" y="3627684"/>
            <a:ext cx="782535" cy="230832"/>
          </a:xfrm>
          <a:prstGeom prst="rect">
            <a:avLst/>
          </a:prstGeom>
          <a:noFill/>
        </p:spPr>
        <p:txBody>
          <a:bodyPr wrap="square" rtlCol="0">
            <a:spAutoFit/>
          </a:bodyPr>
          <a:lstStyle/>
          <a:p>
            <a:pPr algn="l"/>
            <a:r>
              <a:rPr kumimoji="1" lang="en-US" altLang="ja-JP" sz="900" b="1" dirty="0">
                <a:solidFill>
                  <a:schemeClr val="accent3"/>
                </a:solidFill>
                <a:latin typeface="メイリオ" panose="020B0604030504040204" pitchFamily="50" charset="-128"/>
                <a:ea typeface="メイリオ" panose="020B0604030504040204" pitchFamily="50" charset="-128"/>
              </a:rPr>
              <a:t>320×100</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37" name="波線 36">
            <a:extLst>
              <a:ext uri="{FF2B5EF4-FFF2-40B4-BE49-F238E27FC236}">
                <a16:creationId xmlns:a16="http://schemas.microsoft.com/office/drawing/2014/main" id="{E3E6D41B-3A27-341D-5E51-C02F3CB405B8}"/>
              </a:ext>
            </a:extLst>
          </p:cNvPr>
          <p:cNvSpPr/>
          <p:nvPr/>
        </p:nvSpPr>
        <p:spPr>
          <a:xfrm>
            <a:off x="7141736" y="4906241"/>
            <a:ext cx="2031436" cy="307404"/>
          </a:xfrm>
          <a:prstGeom prst="wave">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lumMod val="75000"/>
                  <a:lumOff val="25000"/>
                </a:schemeClr>
              </a:solidFill>
            </a:endParaRPr>
          </a:p>
        </p:txBody>
      </p:sp>
      <p:sp>
        <p:nvSpPr>
          <p:cNvPr id="38" name="テキスト ボックス 37">
            <a:extLst>
              <a:ext uri="{FF2B5EF4-FFF2-40B4-BE49-F238E27FC236}">
                <a16:creationId xmlns:a16="http://schemas.microsoft.com/office/drawing/2014/main" id="{8839F14F-094B-E8ED-F5E9-B8E0DB0378DD}"/>
              </a:ext>
            </a:extLst>
          </p:cNvPr>
          <p:cNvSpPr txBox="1"/>
          <p:nvPr/>
        </p:nvSpPr>
        <p:spPr>
          <a:xfrm>
            <a:off x="330200" y="1007494"/>
            <a:ext cx="11548532" cy="791755"/>
          </a:xfrm>
          <a:prstGeom prst="rect">
            <a:avLst/>
          </a:prstGeom>
          <a:noFill/>
        </p:spPr>
        <p:txBody>
          <a:bodyPr wrap="square"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特集内に運用型広告を掲載予定</a:t>
            </a:r>
          </a:p>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（赤とグレーが該当箇所）</a:t>
            </a:r>
          </a:p>
        </p:txBody>
      </p:sp>
      <p:pic>
        <p:nvPicPr>
          <p:cNvPr id="39" name="図 38">
            <a:extLst>
              <a:ext uri="{FF2B5EF4-FFF2-40B4-BE49-F238E27FC236}">
                <a16:creationId xmlns:a16="http://schemas.microsoft.com/office/drawing/2014/main" id="{B991C08D-1D7F-DA25-4559-A1F907972320}"/>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a:off x="7399719" y="3074012"/>
            <a:ext cx="1445832" cy="419089"/>
          </a:xfrm>
          <a:prstGeom prst="rect">
            <a:avLst/>
          </a:prstGeom>
        </p:spPr>
      </p:pic>
      <p:sp>
        <p:nvSpPr>
          <p:cNvPr id="40" name="正方形/長方形 39">
            <a:extLst>
              <a:ext uri="{FF2B5EF4-FFF2-40B4-BE49-F238E27FC236}">
                <a16:creationId xmlns:a16="http://schemas.microsoft.com/office/drawing/2014/main" id="{B70AF3DB-2AFA-4813-A5C5-C844985EE5F1}"/>
              </a:ext>
            </a:extLst>
          </p:cNvPr>
          <p:cNvSpPr>
            <a:spLocks noChangeArrowheads="1"/>
          </p:cNvSpPr>
          <p:nvPr/>
        </p:nvSpPr>
        <p:spPr bwMode="auto">
          <a:xfrm>
            <a:off x="214844" y="6230023"/>
            <a:ext cx="9086380" cy="577081"/>
          </a:xfrm>
          <a:prstGeom prst="rect">
            <a:avLst/>
          </a:prstGeom>
          <a:noFill/>
          <a:ln w="9525">
            <a:noFill/>
            <a:miter lim="800000"/>
            <a:headEnd/>
            <a:tailEnd/>
          </a:ln>
        </p:spPr>
        <p:txBody>
          <a:bodyPr wrap="square" lIns="91440" tIns="45720" rIns="91440" bIns="45720" anchor="t">
            <a:spAutoFit/>
          </a:bodyPr>
          <a:lstStyle/>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報道特集ページの運用型はプレイスメント指定が可能です。ただし、一部掲載枠は報道特集に絞ってレポートを確認することはできません。</a:t>
            </a:r>
            <a:endParaRPr lang="en-US" altLang="ja-JP" sz="1050" dirty="0">
              <a:solidFill>
                <a:schemeClr val="accent3"/>
              </a:solidFill>
              <a:latin typeface="メイリオ" panose="020B0604030504040204" pitchFamily="50" charset="-128"/>
              <a:ea typeface="メイリオ" panose="020B0604030504040204" pitchFamily="50" charset="-128"/>
            </a:endParaRPr>
          </a:p>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コンテンツ量によっては予約型と同時掲載する可能性がございます。</a:t>
            </a:r>
          </a:p>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ページデザイン、広告枠は変更になる可能性がございます。</a:t>
            </a:r>
            <a:endParaRPr lang="en-US" altLang="ja-JP" sz="1050" dirty="0">
              <a:solidFill>
                <a:schemeClr val="accent3"/>
              </a:solidFill>
              <a:latin typeface="メイリオ"/>
              <a:ea typeface="メイリオ"/>
            </a:endParaRPr>
          </a:p>
        </p:txBody>
      </p:sp>
      <p:sp>
        <p:nvSpPr>
          <p:cNvPr id="41" name="テキスト プレースホルダー 5">
            <a:extLst>
              <a:ext uri="{FF2B5EF4-FFF2-40B4-BE49-F238E27FC236}">
                <a16:creationId xmlns:a16="http://schemas.microsoft.com/office/drawing/2014/main" id="{61DF5C19-F427-B8F7-B1AD-E3ADB2801F96}"/>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広告商品情報</a:t>
            </a:r>
          </a:p>
        </p:txBody>
      </p:sp>
    </p:spTree>
    <p:extLst>
      <p:ext uri="{BB962C8B-B14F-4D97-AF65-F5344CB8AC3E}">
        <p14:creationId xmlns:p14="http://schemas.microsoft.com/office/powerpoint/2010/main" val="10114936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パリ</a:t>
            </a:r>
            <a:r>
              <a:rPr kumimoji="1" lang="en-US" altLang="ja-JP" dirty="0"/>
              <a:t>2024</a:t>
            </a:r>
            <a:r>
              <a:rPr kumimoji="1" lang="ja-JP" altLang="en-US" dirty="0"/>
              <a:t>報道特集</a:t>
            </a:r>
          </a:p>
          <a:p>
            <a:r>
              <a:rPr kumimoji="1" lang="ja-JP" altLang="en-US" dirty="0"/>
              <a:t>商品スペック</a:t>
            </a:r>
          </a:p>
        </p:txBody>
      </p:sp>
      <p:pic>
        <p:nvPicPr>
          <p:cNvPr id="8" name="図プレースホルダー 8" descr="アイコン&#10;&#10;自動的に生成された説明">
            <a:extLst>
              <a:ext uri="{FF2B5EF4-FFF2-40B4-BE49-F238E27FC236}">
                <a16:creationId xmlns:a16="http://schemas.microsoft.com/office/drawing/2014/main" id="{831EF549-DD8A-9AA5-E014-773AE1BDD83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1663990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7000"/>
            <a:extLst>
              <a:ext uri="{BEBA8EAE-BF5A-486C-A8C5-ECC9F3942E4B}">
                <a14:imgProps xmlns:a14="http://schemas.microsoft.com/office/drawing/2010/main">
                  <a14:imgLayer r:embed="rId3">
                    <a14:imgEffect>
                      <a14:colorTemperature colorTemp="11200"/>
                    </a14:imgEffect>
                    <a14:imgEffect>
                      <a14:saturation sat="69000"/>
                    </a14:imgEffect>
                  </a14:imgLayer>
                </a14:imgProps>
              </a:ext>
            </a:extLst>
          </a:blip>
          <a:srcRect/>
          <a:stretch>
            <a:fillRect t="-9000" b="-9000"/>
          </a:stretch>
        </a:blipFill>
        <a:effectLst/>
      </p:bgPr>
    </p:bg>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パリ</a:t>
            </a:r>
            <a:r>
              <a:rPr kumimoji="1" lang="en-US" altLang="ja-JP" dirty="0"/>
              <a:t>2024</a:t>
            </a:r>
            <a:r>
              <a:rPr kumimoji="1" lang="ja-JP" altLang="en-US" dirty="0"/>
              <a:t>　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商品一覧</a:t>
            </a:r>
          </a:p>
        </p:txBody>
      </p:sp>
      <p:sp>
        <p:nvSpPr>
          <p:cNvPr id="14" name="テキスト プレースホルダー 5">
            <a:extLst>
              <a:ext uri="{FF2B5EF4-FFF2-40B4-BE49-F238E27FC236}">
                <a16:creationId xmlns:a16="http://schemas.microsoft.com/office/drawing/2014/main" id="{F72B0E9C-DD51-30AA-67B2-BD47A4E12041}"/>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graphicFrame>
        <p:nvGraphicFramePr>
          <p:cNvPr id="49" name="表 4">
            <a:extLst>
              <a:ext uri="{FF2B5EF4-FFF2-40B4-BE49-F238E27FC236}">
                <a16:creationId xmlns:a16="http://schemas.microsoft.com/office/drawing/2014/main" id="{6688A249-B41B-DC56-6D4F-8D196899A54D}"/>
              </a:ext>
            </a:extLst>
          </p:cNvPr>
          <p:cNvGraphicFramePr>
            <a:graphicFrameLocks noGrp="1"/>
          </p:cNvGraphicFramePr>
          <p:nvPr>
            <p:extLst>
              <p:ext uri="{D42A27DB-BD31-4B8C-83A1-F6EECF244321}">
                <p14:modId xmlns:p14="http://schemas.microsoft.com/office/powerpoint/2010/main" val="554754473"/>
              </p:ext>
            </p:extLst>
          </p:nvPr>
        </p:nvGraphicFramePr>
        <p:xfrm>
          <a:off x="479425" y="1682263"/>
          <a:ext cx="11233150" cy="3493473"/>
        </p:xfrm>
        <a:graphic>
          <a:graphicData uri="http://schemas.openxmlformats.org/drawingml/2006/table">
            <a:tbl>
              <a:tblPr firstRow="1" bandRow="1">
                <a:tableStyleId>{21E4AEA4-8DFA-4A89-87EB-49C32662AFE0}</a:tableStyleId>
              </a:tblPr>
              <a:tblGrid>
                <a:gridCol w="1787711">
                  <a:extLst>
                    <a:ext uri="{9D8B030D-6E8A-4147-A177-3AD203B41FA5}">
                      <a16:colId xmlns:a16="http://schemas.microsoft.com/office/drawing/2014/main" val="984914608"/>
                    </a:ext>
                  </a:extLst>
                </a:gridCol>
                <a:gridCol w="7504576">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29148">
                <a:tc gridSpan="2">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商品区分</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ページ数</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1225730">
                <a:tc>
                  <a:txBody>
                    <a:bodyPr/>
                    <a:lstStyle/>
                    <a:p>
                      <a:pPr algn="ctr"/>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B="144000" anchor="b">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i="0">
                          <a:solidFill>
                            <a:schemeClr val="accent3"/>
                          </a:solidFill>
                          <a:latin typeface="Meiryo" panose="020B0604030504040204" pitchFamily="34" charset="-128"/>
                          <a:ea typeface="Meiryo" panose="020B0604030504040204" pitchFamily="34" charset="-128"/>
                        </a:rPr>
                        <a:t>トップパネル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P.31</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12865">
                <a:tc rowSpan="3">
                  <a:txBody>
                    <a:bodyPr/>
                    <a:lstStyle/>
                    <a:p>
                      <a:pPr algn="ctr"/>
                      <a:r>
                        <a:rPr kumimoji="1" lang="en-US" altLang="ja-JP" sz="1000" b="1" i="0">
                          <a:solidFill>
                            <a:schemeClr val="bg1"/>
                          </a:solidFill>
                          <a:latin typeface="Meiryo" panose="020B0604030504040204" pitchFamily="34" charset="-128"/>
                          <a:ea typeface="Meiryo" panose="020B0604030504040204" pitchFamily="34" charset="-128"/>
                        </a:rPr>
                        <a:t>PC</a:t>
                      </a:r>
                      <a:endParaRPr kumimoji="1" lang="ja-JP" altLang="en-US" sz="1000" b="1" i="0">
                        <a:solidFill>
                          <a:schemeClr val="bg1"/>
                        </a:solidFill>
                        <a:latin typeface="Meiryo" panose="020B0604030504040204" pitchFamily="34" charset="-128"/>
                        <a:ea typeface="Meiryo" panose="020B0604030504040204" pitchFamily="34" charset="-128"/>
                      </a:endParaRPr>
                    </a:p>
                  </a:txBody>
                  <a:tcPr marB="432000" anchor="b">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400" b="0" i="0" dirty="0">
                          <a:solidFill>
                            <a:schemeClr val="accent3"/>
                          </a:solidFill>
                          <a:latin typeface="Meiryo" panose="020B0604030504040204" pitchFamily="34" charset="-128"/>
                          <a:ea typeface="Meiryo" panose="020B0604030504040204" pitchFamily="34" charset="-128"/>
                        </a:rPr>
                        <a:t>プライムディスプレイ　パノラマ</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P.34</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1286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400" b="0" i="0" dirty="0">
                          <a:solidFill>
                            <a:schemeClr val="accent3"/>
                          </a:solidFill>
                          <a:latin typeface="Meiryo" panose="020B0604030504040204" pitchFamily="34" charset="-128"/>
                          <a:ea typeface="Meiryo" panose="020B0604030504040204" pitchFamily="34" charset="-128"/>
                        </a:rPr>
                        <a:t>プライムディスプレイ　ダブルサイズ</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P.34</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61286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i="0" dirty="0">
                          <a:solidFill>
                            <a:schemeClr val="accent3"/>
                          </a:solidFill>
                          <a:latin typeface="Meiryo" panose="020B0604030504040204" pitchFamily="34" charset="-128"/>
                          <a:ea typeface="Meiryo" panose="020B0604030504040204" pitchFamily="34" charset="-128"/>
                        </a:rPr>
                        <a:t>トップインパクト　プライムディスプレイ　ダブルサイズ</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P.36</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50" name="図 49">
            <a:extLst>
              <a:ext uri="{FF2B5EF4-FFF2-40B4-BE49-F238E27FC236}">
                <a16:creationId xmlns:a16="http://schemas.microsoft.com/office/drawing/2014/main" id="{EA77AECC-D61F-3B73-BDC1-494B92681F0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22969" y="2358760"/>
            <a:ext cx="288000" cy="520176"/>
          </a:xfrm>
          <a:prstGeom prst="rect">
            <a:avLst/>
          </a:prstGeom>
        </p:spPr>
      </p:pic>
      <p:pic>
        <p:nvPicPr>
          <p:cNvPr id="51" name="図 50">
            <a:extLst>
              <a:ext uri="{FF2B5EF4-FFF2-40B4-BE49-F238E27FC236}">
                <a16:creationId xmlns:a16="http://schemas.microsoft.com/office/drawing/2014/main" id="{B6E95B4E-5001-C2C6-3030-57736B3EA72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9159" y="3903720"/>
            <a:ext cx="575621" cy="475831"/>
          </a:xfrm>
          <a:prstGeom prst="rect">
            <a:avLst/>
          </a:prstGeom>
        </p:spPr>
      </p:pic>
      <p:sp>
        <p:nvSpPr>
          <p:cNvPr id="52" name="テキスト ボックス 51">
            <a:extLst>
              <a:ext uri="{FF2B5EF4-FFF2-40B4-BE49-F238E27FC236}">
                <a16:creationId xmlns:a16="http://schemas.microsoft.com/office/drawing/2014/main" id="{592D3967-091E-5CB7-92D1-3271C51729DF}"/>
              </a:ext>
            </a:extLst>
          </p:cNvPr>
          <p:cNvSpPr txBox="1"/>
          <p:nvPr/>
        </p:nvSpPr>
        <p:spPr>
          <a:xfrm>
            <a:off x="479425" y="1300126"/>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55" name="図プレースホルダー 9" descr="アイコン&#10;&#10;自動的に生成された説明">
            <a:extLst>
              <a:ext uri="{FF2B5EF4-FFF2-40B4-BE49-F238E27FC236}">
                <a16:creationId xmlns:a16="http://schemas.microsoft.com/office/drawing/2014/main" id="{B5D67FD1-6B47-57F0-7B68-8C76059AB9B9}"/>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5699370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5D1C2370-2DD5-BABD-1BF9-928881EA32CF}"/>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2"/>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095E6D2C-7C5B-7623-E59E-1556D56D7A00}"/>
              </a:ext>
            </a:extLst>
          </p:cNvPr>
          <p:cNvSpPr/>
          <p:nvPr/>
        </p:nvSpPr>
        <p:spPr>
          <a:xfrm>
            <a:off x="7495068" y="6298387"/>
            <a:ext cx="4177426" cy="276999"/>
          </a:xfrm>
          <a:prstGeom prst="rect">
            <a:avLst/>
          </a:prstGeom>
        </p:spPr>
        <p:txBody>
          <a:bodyPr wrap="none" lIns="0" tIns="0" rIns="0" bIns="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endPar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アプリ内では特集コンテンツが</a:t>
            </a: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Web</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で表示された場合に広告が掲載されます。</a:t>
            </a:r>
          </a:p>
        </p:txBody>
      </p:sp>
      <p:sp>
        <p:nvSpPr>
          <p:cNvPr id="7" name="テキスト ボックス 6">
            <a:extLst>
              <a:ext uri="{FF2B5EF4-FFF2-40B4-BE49-F238E27FC236}">
                <a16:creationId xmlns:a16="http://schemas.microsoft.com/office/drawing/2014/main" id="{88F9A63A-8E41-05AF-6029-C7CA35A19DBD}"/>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grpSp>
        <p:nvGrpSpPr>
          <p:cNvPr id="8" name="グループ化 7">
            <a:extLst>
              <a:ext uri="{FF2B5EF4-FFF2-40B4-BE49-F238E27FC236}">
                <a16:creationId xmlns:a16="http://schemas.microsoft.com/office/drawing/2014/main" id="{07034717-7A8A-3A45-45E7-A32BDEE1695E}"/>
              </a:ext>
            </a:extLst>
          </p:cNvPr>
          <p:cNvGrpSpPr/>
          <p:nvPr/>
        </p:nvGrpSpPr>
        <p:grpSpPr>
          <a:xfrm>
            <a:off x="4566590" y="1911510"/>
            <a:ext cx="2816667" cy="3961833"/>
            <a:chOff x="513033" y="446487"/>
            <a:chExt cx="2115990" cy="2790925"/>
          </a:xfrm>
        </p:grpSpPr>
        <p:pic>
          <p:nvPicPr>
            <p:cNvPr id="9" name="図 8">
              <a:extLst>
                <a:ext uri="{FF2B5EF4-FFF2-40B4-BE49-F238E27FC236}">
                  <a16:creationId xmlns:a16="http://schemas.microsoft.com/office/drawing/2014/main" id="{25044244-6A15-D6C5-0122-6F5A64A2C78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3033" y="446487"/>
              <a:ext cx="2115990" cy="2790925"/>
            </a:xfrm>
            <a:prstGeom prst="rect">
              <a:avLst/>
            </a:prstGeom>
          </p:spPr>
        </p:pic>
        <p:pic>
          <p:nvPicPr>
            <p:cNvPr id="10" name="図 9">
              <a:extLst>
                <a:ext uri="{FF2B5EF4-FFF2-40B4-BE49-F238E27FC236}">
                  <a16:creationId xmlns:a16="http://schemas.microsoft.com/office/drawing/2014/main" id="{653B7BA5-F57D-6940-56D4-67198049373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11" name="角丸四角形 37">
            <a:extLst>
              <a:ext uri="{FF2B5EF4-FFF2-40B4-BE49-F238E27FC236}">
                <a16:creationId xmlns:a16="http://schemas.microsoft.com/office/drawing/2014/main" id="{7F7CB513-05E6-B927-89B1-F17869B5577D}"/>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12" name="円/楕円 38">
            <a:extLst>
              <a:ext uri="{FF2B5EF4-FFF2-40B4-BE49-F238E27FC236}">
                <a16:creationId xmlns:a16="http://schemas.microsoft.com/office/drawing/2014/main" id="{C70148B7-83BB-B3B3-35F0-A40DA91FE117}"/>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テキスト ボックス 12">
            <a:extLst>
              <a:ext uri="{FF2B5EF4-FFF2-40B4-BE49-F238E27FC236}">
                <a16:creationId xmlns:a16="http://schemas.microsoft.com/office/drawing/2014/main" id="{0008E1D3-7B9C-F4AB-879E-4EFD1E4815A5}"/>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P</a:t>
            </a:r>
            <a:r>
              <a:rPr lang="en-US" altLang="ja-JP" sz="1100" dirty="0">
                <a:solidFill>
                  <a:srgbClr val="C00000"/>
                </a:solidFill>
                <a:latin typeface="Meiryo" panose="020B0604030504040204" pitchFamily="34" charset="-128"/>
                <a:ea typeface="Meiryo" panose="020B0604030504040204" pitchFamily="34" charset="-128"/>
              </a:rPr>
              <a:t>32</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sp>
        <p:nvSpPr>
          <p:cNvPr id="17" name="角丸四角形 46">
            <a:extLst>
              <a:ext uri="{FF2B5EF4-FFF2-40B4-BE49-F238E27FC236}">
                <a16:creationId xmlns:a16="http://schemas.microsoft.com/office/drawing/2014/main" id="{B31BD56C-CD24-1332-9FE5-0284AA1CC589}"/>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9844FE19-8628-5DA3-9F48-8B2638002DF0}"/>
              </a:ext>
            </a:extLst>
          </p:cNvPr>
          <p:cNvSpPr/>
          <p:nvPr/>
        </p:nvSpPr>
        <p:spPr>
          <a:xfrm>
            <a:off x="4798392" y="2063229"/>
            <a:ext cx="2372884" cy="289262"/>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pic>
        <p:nvPicPr>
          <p:cNvPr id="22" name="図 21">
            <a:extLst>
              <a:ext uri="{FF2B5EF4-FFF2-40B4-BE49-F238E27FC236}">
                <a16:creationId xmlns:a16="http://schemas.microsoft.com/office/drawing/2014/main" id="{3E5ACD1F-EED0-CC81-E84C-7D684B874FE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755369" y="2166304"/>
            <a:ext cx="2458929" cy="3707039"/>
          </a:xfrm>
          <a:prstGeom prst="rect">
            <a:avLst/>
          </a:prstGeom>
        </p:spPr>
      </p:pic>
      <p:sp>
        <p:nvSpPr>
          <p:cNvPr id="24" name="角丸四角形 4">
            <a:extLst>
              <a:ext uri="{FF2B5EF4-FFF2-40B4-BE49-F238E27FC236}">
                <a16:creationId xmlns:a16="http://schemas.microsoft.com/office/drawing/2014/main" id="{D2BD31AB-F9B0-F49D-4A44-62DA96DBD65B}"/>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25" name="テキスト プレースホルダー 1">
            <a:extLst>
              <a:ext uri="{FF2B5EF4-FFF2-40B4-BE49-F238E27FC236}">
                <a16:creationId xmlns:a16="http://schemas.microsoft.com/office/drawing/2014/main" id="{456A957A-0403-D33C-6DAE-95C9C1A0E4BB}"/>
              </a:ext>
            </a:extLst>
          </p:cNvPr>
          <p:cNvSpPr txBox="1">
            <a:spLocks/>
          </p:cNvSpPr>
          <p:nvPr/>
        </p:nvSpPr>
        <p:spPr>
          <a:xfrm>
            <a:off x="3946169" y="26066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トップパネル　</a:t>
            </a:r>
            <a:r>
              <a:rPr kumimoji="1" lang="ja-JP" altLang="en-US" dirty="0">
                <a:latin typeface="+mn-ea"/>
              </a:rPr>
              <a:t>スマートフォン</a:t>
            </a:r>
            <a:endParaRPr kumimoji="1" lang="ja-JP" altLang="en-US" dirty="0"/>
          </a:p>
        </p:txBody>
      </p:sp>
      <p:sp>
        <p:nvSpPr>
          <p:cNvPr id="26" name="テキスト プレースホルダー 5">
            <a:extLst>
              <a:ext uri="{FF2B5EF4-FFF2-40B4-BE49-F238E27FC236}">
                <a16:creationId xmlns:a16="http://schemas.microsoft.com/office/drawing/2014/main" id="{EB7EF9D8-B009-9FA9-1844-42184E3C7C55}"/>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27" name="図プレースホルダー 9" descr="アイコン&#10;&#10;自動的に生成された説明">
            <a:extLst>
              <a:ext uri="{FF2B5EF4-FFF2-40B4-BE49-F238E27FC236}">
                <a16:creationId xmlns:a16="http://schemas.microsoft.com/office/drawing/2014/main" id="{5DF0937B-1DBD-0EE4-B8AA-6EBFEDA18B90}"/>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337748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プレースホルダー 1">
            <a:extLst>
              <a:ext uri="{FF2B5EF4-FFF2-40B4-BE49-F238E27FC236}">
                <a16:creationId xmlns:a16="http://schemas.microsoft.com/office/drawing/2014/main" id="{456A957A-0403-D33C-6DAE-95C9C1A0E4BB}"/>
              </a:ext>
            </a:extLst>
          </p:cNvPr>
          <p:cNvSpPr txBox="1">
            <a:spLocks/>
          </p:cNvSpPr>
          <p:nvPr/>
        </p:nvSpPr>
        <p:spPr>
          <a:xfrm>
            <a:off x="3946169" y="26066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トップパネル　</a:t>
            </a:r>
            <a:r>
              <a:rPr kumimoji="1" lang="ja-JP" altLang="en-US" dirty="0">
                <a:latin typeface="+mn-ea"/>
              </a:rPr>
              <a:t>スマートフォン</a:t>
            </a:r>
            <a:endParaRPr kumimoji="1" lang="ja-JP" altLang="en-US" dirty="0"/>
          </a:p>
        </p:txBody>
      </p:sp>
      <p:sp>
        <p:nvSpPr>
          <p:cNvPr id="2" name="正方形/長方形 1">
            <a:extLst>
              <a:ext uri="{FF2B5EF4-FFF2-40B4-BE49-F238E27FC236}">
                <a16:creationId xmlns:a16="http://schemas.microsoft.com/office/drawing/2014/main" id="{05D8A44A-0539-CCA4-1950-BAC8375FE726}"/>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3" name="テキスト ボックス 2">
            <a:extLst>
              <a:ext uri="{FF2B5EF4-FFF2-40B4-BE49-F238E27FC236}">
                <a16:creationId xmlns:a16="http://schemas.microsoft.com/office/drawing/2014/main" id="{EFDA32AA-2209-6750-9C2F-B633E718F23B}"/>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4" name="片側の 2 つの角を丸めた四角形 17">
            <a:extLst>
              <a:ext uri="{FF2B5EF4-FFF2-40B4-BE49-F238E27FC236}">
                <a16:creationId xmlns:a16="http://schemas.microsoft.com/office/drawing/2014/main" id="{FAFC7812-3A3E-1A84-3661-064856EF6CD3}"/>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23" name="片側の 2 つの角を丸めた四角形 18">
            <a:extLst>
              <a:ext uri="{FF2B5EF4-FFF2-40B4-BE49-F238E27FC236}">
                <a16:creationId xmlns:a16="http://schemas.microsoft.com/office/drawing/2014/main" id="{6D4CD121-7CBA-4279-817D-7EE7BAC85048}"/>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6" name="片側の 2 つの角を丸めた四角形 19">
            <a:extLst>
              <a:ext uri="{FF2B5EF4-FFF2-40B4-BE49-F238E27FC236}">
                <a16:creationId xmlns:a16="http://schemas.microsoft.com/office/drawing/2014/main" id="{75A8D42A-39A0-CAA2-4394-E7D5609584E6}"/>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a typeface="メイリオ"/>
              <a:cs typeface="+mn-cs"/>
            </a:endParaRPr>
          </a:p>
        </p:txBody>
      </p:sp>
      <p:sp>
        <p:nvSpPr>
          <p:cNvPr id="27" name="片側の 2 つの角を丸めた四角形 20">
            <a:extLst>
              <a:ext uri="{FF2B5EF4-FFF2-40B4-BE49-F238E27FC236}">
                <a16:creationId xmlns:a16="http://schemas.microsoft.com/office/drawing/2014/main" id="{1E17559C-E6BA-7D7A-456E-E83B7D7AF364}"/>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28" name="グループ化 27">
            <a:extLst>
              <a:ext uri="{FF2B5EF4-FFF2-40B4-BE49-F238E27FC236}">
                <a16:creationId xmlns:a16="http://schemas.microsoft.com/office/drawing/2014/main" id="{170A4161-FAB1-ABF8-0284-AEFE0F004D0E}"/>
              </a:ext>
            </a:extLst>
          </p:cNvPr>
          <p:cNvGrpSpPr/>
          <p:nvPr/>
        </p:nvGrpSpPr>
        <p:grpSpPr>
          <a:xfrm>
            <a:off x="919365" y="2715632"/>
            <a:ext cx="1384006" cy="3002489"/>
            <a:chOff x="513033" y="432674"/>
            <a:chExt cx="2115990" cy="4304579"/>
          </a:xfrm>
        </p:grpSpPr>
        <p:grpSp>
          <p:nvGrpSpPr>
            <p:cNvPr id="29" name="グループ化 28">
              <a:extLst>
                <a:ext uri="{FF2B5EF4-FFF2-40B4-BE49-F238E27FC236}">
                  <a16:creationId xmlns:a16="http://schemas.microsoft.com/office/drawing/2014/main" id="{6EAF2DAD-B9E0-BFE3-D1BA-2F6960E4FCEE}"/>
                </a:ext>
              </a:extLst>
            </p:cNvPr>
            <p:cNvGrpSpPr/>
            <p:nvPr/>
          </p:nvGrpSpPr>
          <p:grpSpPr>
            <a:xfrm>
              <a:off x="513033" y="432674"/>
              <a:ext cx="2115990" cy="4304579"/>
              <a:chOff x="513033" y="446485"/>
              <a:chExt cx="2115990" cy="4304579"/>
            </a:xfrm>
          </p:grpSpPr>
          <p:pic>
            <p:nvPicPr>
              <p:cNvPr id="31" name="図 30">
                <a:extLst>
                  <a:ext uri="{FF2B5EF4-FFF2-40B4-BE49-F238E27FC236}">
                    <a16:creationId xmlns:a16="http://schemas.microsoft.com/office/drawing/2014/main" id="{0AFB2E80-D234-73C5-A578-60291E68AB2D}"/>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13033" y="446485"/>
                <a:ext cx="2115990" cy="4304579"/>
              </a:xfrm>
              <a:prstGeom prst="rect">
                <a:avLst/>
              </a:prstGeom>
            </p:spPr>
          </p:pic>
          <p:pic>
            <p:nvPicPr>
              <p:cNvPr id="32" name="図 31">
                <a:extLst>
                  <a:ext uri="{FF2B5EF4-FFF2-40B4-BE49-F238E27FC236}">
                    <a16:creationId xmlns:a16="http://schemas.microsoft.com/office/drawing/2014/main" id="{3ED0871D-DFC7-E93F-BA61-C894CC3E607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4405"/>
              <a:stretch/>
            </p:blipFill>
            <p:spPr>
              <a:xfrm>
                <a:off x="655969" y="568890"/>
                <a:ext cx="1844989" cy="4182174"/>
              </a:xfrm>
              <a:prstGeom prst="rect">
                <a:avLst/>
              </a:prstGeom>
            </p:spPr>
          </p:pic>
          <p:pic>
            <p:nvPicPr>
              <p:cNvPr id="33" name="図 32">
                <a:extLst>
                  <a:ext uri="{FF2B5EF4-FFF2-40B4-BE49-F238E27FC236}">
                    <a16:creationId xmlns:a16="http://schemas.microsoft.com/office/drawing/2014/main" id="{E1834708-53F5-B701-3F43-A068175D95B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0" name="図 29">
              <a:extLst>
                <a:ext uri="{FF2B5EF4-FFF2-40B4-BE49-F238E27FC236}">
                  <a16:creationId xmlns:a16="http://schemas.microsoft.com/office/drawing/2014/main" id="{63FD841B-8410-5360-A2BA-23E104F0827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34" name="グループ化 33">
            <a:extLst>
              <a:ext uri="{FF2B5EF4-FFF2-40B4-BE49-F238E27FC236}">
                <a16:creationId xmlns:a16="http://schemas.microsoft.com/office/drawing/2014/main" id="{B145B371-15E4-7A73-E935-FD0D4F8A9053}"/>
              </a:ext>
            </a:extLst>
          </p:cNvPr>
          <p:cNvGrpSpPr/>
          <p:nvPr/>
        </p:nvGrpSpPr>
        <p:grpSpPr>
          <a:xfrm>
            <a:off x="6670887" y="2757316"/>
            <a:ext cx="1384006" cy="3002489"/>
            <a:chOff x="513033" y="432674"/>
            <a:chExt cx="2115990" cy="4304579"/>
          </a:xfrm>
        </p:grpSpPr>
        <p:grpSp>
          <p:nvGrpSpPr>
            <p:cNvPr id="35" name="グループ化 34">
              <a:extLst>
                <a:ext uri="{FF2B5EF4-FFF2-40B4-BE49-F238E27FC236}">
                  <a16:creationId xmlns:a16="http://schemas.microsoft.com/office/drawing/2014/main" id="{9B099F69-D80E-5C98-42CA-E3A13E7324E5}"/>
                </a:ext>
              </a:extLst>
            </p:cNvPr>
            <p:cNvGrpSpPr/>
            <p:nvPr/>
          </p:nvGrpSpPr>
          <p:grpSpPr>
            <a:xfrm>
              <a:off x="513033" y="432674"/>
              <a:ext cx="2115990" cy="4304579"/>
              <a:chOff x="513033" y="446485"/>
              <a:chExt cx="2115990" cy="4304579"/>
            </a:xfrm>
          </p:grpSpPr>
          <p:pic>
            <p:nvPicPr>
              <p:cNvPr id="37" name="図 36">
                <a:extLst>
                  <a:ext uri="{FF2B5EF4-FFF2-40B4-BE49-F238E27FC236}">
                    <a16:creationId xmlns:a16="http://schemas.microsoft.com/office/drawing/2014/main" id="{0ACCDA20-A752-C344-1C96-4212E1C19561}"/>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13033" y="446485"/>
                <a:ext cx="2115990" cy="4304579"/>
              </a:xfrm>
              <a:prstGeom prst="rect">
                <a:avLst/>
              </a:prstGeom>
            </p:spPr>
          </p:pic>
          <p:pic>
            <p:nvPicPr>
              <p:cNvPr id="38" name="図 37">
                <a:extLst>
                  <a:ext uri="{FF2B5EF4-FFF2-40B4-BE49-F238E27FC236}">
                    <a16:creationId xmlns:a16="http://schemas.microsoft.com/office/drawing/2014/main" id="{DFE89069-D57D-3703-FB0E-8BA607B3645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4405"/>
              <a:stretch/>
            </p:blipFill>
            <p:spPr>
              <a:xfrm>
                <a:off x="655969" y="568890"/>
                <a:ext cx="1844989" cy="4182174"/>
              </a:xfrm>
              <a:prstGeom prst="rect">
                <a:avLst/>
              </a:prstGeom>
            </p:spPr>
          </p:pic>
          <p:pic>
            <p:nvPicPr>
              <p:cNvPr id="39" name="図 38">
                <a:extLst>
                  <a:ext uri="{FF2B5EF4-FFF2-40B4-BE49-F238E27FC236}">
                    <a16:creationId xmlns:a16="http://schemas.microsoft.com/office/drawing/2014/main" id="{9288FC83-5978-A95F-97D5-9156CED84D9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6" name="図 35">
              <a:extLst>
                <a:ext uri="{FF2B5EF4-FFF2-40B4-BE49-F238E27FC236}">
                  <a16:creationId xmlns:a16="http://schemas.microsoft.com/office/drawing/2014/main" id="{842A9BE1-FF6E-86DE-2B30-E71F0093BBE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40" name="図 39">
            <a:extLst>
              <a:ext uri="{FF2B5EF4-FFF2-40B4-BE49-F238E27FC236}">
                <a16:creationId xmlns:a16="http://schemas.microsoft.com/office/drawing/2014/main" id="{60B4A343-43A7-9257-7888-B20123C56F8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994122" y="2928074"/>
            <a:ext cx="1454011" cy="2917108"/>
          </a:xfrm>
          <a:prstGeom prst="rect">
            <a:avLst/>
          </a:prstGeom>
        </p:spPr>
      </p:pic>
      <p:sp>
        <p:nvSpPr>
          <p:cNvPr id="42" name="テキスト ボックス 41">
            <a:extLst>
              <a:ext uri="{FF2B5EF4-FFF2-40B4-BE49-F238E27FC236}">
                <a16:creationId xmlns:a16="http://schemas.microsoft.com/office/drawing/2014/main" id="{991CCE3D-0A71-68BA-3701-610C62A06BE2}"/>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a:t>バナーをタップすると</a:t>
            </a:r>
            <a:endParaRPr kumimoji="1" lang="en-US" altLang="ja-JP" sz="1400"/>
          </a:p>
          <a:p>
            <a:pPr algn="l"/>
            <a:r>
              <a:rPr lang="ja-JP" altLang="en-US" sz="1400"/>
              <a:t>フルスクリーンの動画プレイヤーで動画が再生される</a:t>
            </a:r>
            <a:endParaRPr kumimoji="1" lang="ja-JP" altLang="en-US" sz="1400"/>
          </a:p>
        </p:txBody>
      </p:sp>
      <p:sp>
        <p:nvSpPr>
          <p:cNvPr id="43" name="テキスト ボックス 42">
            <a:extLst>
              <a:ext uri="{FF2B5EF4-FFF2-40B4-BE49-F238E27FC236}">
                <a16:creationId xmlns:a16="http://schemas.microsoft.com/office/drawing/2014/main" id="{3BC6C605-5448-0B08-C39F-892F7C948366}"/>
              </a:ext>
            </a:extLst>
          </p:cNvPr>
          <p:cNvSpPr txBox="1"/>
          <p:nvPr/>
        </p:nvSpPr>
        <p:spPr>
          <a:xfrm>
            <a:off x="9033308" y="3535921"/>
            <a:ext cx="2125781" cy="738664"/>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kumimoji="1" lang="ja-JP" altLang="en-US" sz="1400" dirty="0"/>
              <a:t>ランディングページに遷移する</a:t>
            </a:r>
          </a:p>
        </p:txBody>
      </p:sp>
      <p:sp>
        <p:nvSpPr>
          <p:cNvPr id="44" name="角丸四角形 4">
            <a:extLst>
              <a:ext uri="{FF2B5EF4-FFF2-40B4-BE49-F238E27FC236}">
                <a16:creationId xmlns:a16="http://schemas.microsoft.com/office/drawing/2014/main" id="{CDC1CE78-D0EC-B67C-99E6-D37E599A1E77}"/>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45" name="テキスト プレースホルダー 5">
            <a:extLst>
              <a:ext uri="{FF2B5EF4-FFF2-40B4-BE49-F238E27FC236}">
                <a16:creationId xmlns:a16="http://schemas.microsoft.com/office/drawing/2014/main" id="{4BDD14C2-CEFF-B8C4-D5DE-2EC9CCD610C7}"/>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46" name="図プレースホルダー 9" descr="アイコン&#10;&#10;自動的に生成された説明">
            <a:extLst>
              <a:ext uri="{FF2B5EF4-FFF2-40B4-BE49-F238E27FC236}">
                <a16:creationId xmlns:a16="http://schemas.microsoft.com/office/drawing/2014/main" id="{E8285C85-4BD7-1980-7DD6-E58E63C82B3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1769328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026EEA1-E193-35D7-085D-63E62AB1FCE3}"/>
              </a:ext>
            </a:extLst>
          </p:cNvPr>
          <p:cNvSpPr>
            <a:spLocks noGrp="1"/>
          </p:cNvSpPr>
          <p:nvPr>
            <p:ph type="body" sz="quarter" idx="10"/>
          </p:nvPr>
        </p:nvSpPr>
        <p:spPr/>
        <p:txBody>
          <a:bodyPr/>
          <a:lstStyle/>
          <a:p>
            <a:r>
              <a:rPr lang="ja-JP" altLang="en-US" dirty="0">
                <a:latin typeface="+mn-ea"/>
              </a:rPr>
              <a:t>トップパネル　</a:t>
            </a:r>
            <a:r>
              <a:rPr kumimoji="1" lang="ja-JP" altLang="en-US" dirty="0">
                <a:latin typeface="+mn-ea"/>
              </a:rPr>
              <a:t>スマートフォン</a:t>
            </a:r>
            <a:endParaRPr kumimoji="1" lang="ja-JP" altLang="en-US" dirty="0"/>
          </a:p>
        </p:txBody>
      </p:sp>
      <p:graphicFrame>
        <p:nvGraphicFramePr>
          <p:cNvPr id="5" name="表 4">
            <a:extLst>
              <a:ext uri="{FF2B5EF4-FFF2-40B4-BE49-F238E27FC236}">
                <a16:creationId xmlns:a16="http://schemas.microsoft.com/office/drawing/2014/main" id="{72DC8609-C978-4346-A9DB-BF26417360C6}"/>
              </a:ext>
            </a:extLst>
          </p:cNvPr>
          <p:cNvGraphicFramePr>
            <a:graphicFrameLocks noGrp="1"/>
          </p:cNvGraphicFramePr>
          <p:nvPr>
            <p:extLst>
              <p:ext uri="{D42A27DB-BD31-4B8C-83A1-F6EECF244321}">
                <p14:modId xmlns:p14="http://schemas.microsoft.com/office/powerpoint/2010/main" val="2804420410"/>
              </p:ext>
            </p:extLst>
          </p:nvPr>
        </p:nvGraphicFramePr>
        <p:xfrm>
          <a:off x="511845" y="1086800"/>
          <a:ext cx="11199518" cy="4720687"/>
        </p:xfrm>
        <a:graphic>
          <a:graphicData uri="http://schemas.openxmlformats.org/drawingml/2006/table">
            <a:tbl>
              <a:tblPr firstCol="1" bandRow="1"/>
              <a:tblGrid>
                <a:gridCol w="5338747">
                  <a:extLst>
                    <a:ext uri="{9D8B030D-6E8A-4147-A177-3AD203B41FA5}">
                      <a16:colId xmlns:a16="http://schemas.microsoft.com/office/drawing/2014/main" val="792911817"/>
                    </a:ext>
                  </a:extLst>
                </a:gridCol>
                <a:gridCol w="3141008">
                  <a:extLst>
                    <a:ext uri="{9D8B030D-6E8A-4147-A177-3AD203B41FA5}">
                      <a16:colId xmlns:a16="http://schemas.microsoft.com/office/drawing/2014/main" val="1525620392"/>
                    </a:ext>
                  </a:extLst>
                </a:gridCol>
                <a:gridCol w="2719763">
                  <a:extLst>
                    <a:ext uri="{9D8B030D-6E8A-4147-A177-3AD203B41FA5}">
                      <a16:colId xmlns:a16="http://schemas.microsoft.com/office/drawing/2014/main" val="3835180974"/>
                    </a:ext>
                  </a:extLst>
                </a:gridCol>
              </a:tblGrid>
              <a:tr h="4382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i="0">
                          <a:solidFill>
                            <a:schemeClr val="accent3"/>
                          </a:solidFill>
                          <a:latin typeface="Meiryo" panose="020B0604030504040204" pitchFamily="34" charset="-128"/>
                          <a:ea typeface="Meiryo" panose="020B0604030504040204" pitchFamily="34" charset="-128"/>
                        </a:rPr>
                        <a:t>商品名</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panose="020B0604030504040204" pitchFamily="34" charset="-128"/>
                          <a:ea typeface="Meiryo" panose="020B0604030504040204" pitchFamily="34" charset="-128"/>
                          <a:cs typeface="+mn-cs"/>
                        </a:rPr>
                        <a:t>スポーツナビ　パリ</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2024</a:t>
                      </a:r>
                      <a:r>
                        <a:rPr kumimoji="1" lang="ja-JP" altLang="en-US" sz="1000" b="1" i="0" kern="1200" dirty="0">
                          <a:solidFill>
                            <a:schemeClr val="bg1"/>
                          </a:solidFill>
                          <a:latin typeface="Meiryo" panose="020B0604030504040204" pitchFamily="34" charset="-128"/>
                          <a:ea typeface="Meiryo" panose="020B0604030504040204" pitchFamily="34" charset="-128"/>
                          <a:cs typeface="+mn-cs"/>
                        </a:rPr>
                        <a:t>報道特集　トップパネル　</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SP</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tc>
                <a:extLst>
                  <a:ext uri="{0D108BD9-81ED-4DB2-BD59-A6C34878D82A}">
                    <a16:rowId xmlns:a16="http://schemas.microsoft.com/office/drawing/2014/main" val="2117335041"/>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n-ea"/>
                          <a:ea typeface="+mn-ea"/>
                        </a:rPr>
                        <a:t>新規</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j-ea"/>
                          <a:ea typeface="+mj-ea"/>
                          <a:cs typeface="+mn-cs"/>
                        </a:rPr>
                        <a:t>未定</a:t>
                      </a:r>
                      <a:endParaRPr kumimoji="1" lang="en-US" altLang="ja-JP" sz="1050" b="0" i="0" kern="1200" dirty="0">
                        <a:solidFill>
                          <a:schemeClr val="tx1">
                            <a:lumMod val="65000"/>
                            <a:lumOff val="35000"/>
                          </a:schemeClr>
                        </a:solidFill>
                        <a:latin typeface="+mj-ea"/>
                        <a:ea typeface="+mj-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801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15</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日（金）</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a:solidFill>
                          <a:schemeClr val="bg1"/>
                        </a:solidFill>
                        <a:latin typeface="Meiryo" panose="020B0604030504040204" pitchFamily="34" charset="-128"/>
                        <a:ea typeface="Meiryo" panose="020B0604030504040204" pitchFamily="34" charset="-128"/>
                        <a:cs typeface="+mn-cs"/>
                      </a:endParaRP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n-ea"/>
                          <a:ea typeface="+mn-ea"/>
                          <a:cs typeface="+mn-cs"/>
                        </a:rPr>
                        <a:t>-</a:t>
                      </a:r>
                      <a:endParaRPr kumimoji="1" lang="ja-JP" altLang="en-US" sz="1050" b="0" i="0" kern="120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879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n-ea"/>
                          <a:ea typeface="+mn-ea"/>
                          <a:cs typeface="+mn-cs"/>
                        </a:rPr>
                        <a:t>バナー</a:t>
                      </a:r>
                      <a:r>
                        <a:rPr lang="en-US" altLang="ja-JP" sz="1050" b="0" i="0" kern="1200" dirty="0">
                          <a:solidFill>
                            <a:schemeClr val="tx1">
                              <a:lumMod val="65000"/>
                              <a:lumOff val="35000"/>
                            </a:schemeClr>
                          </a:solidFill>
                          <a:latin typeface="+mn-ea"/>
                          <a:ea typeface="+mn-ea"/>
                          <a:cs typeface="+mn-cs"/>
                        </a:rPr>
                        <a:t>/</a:t>
                      </a:r>
                      <a:r>
                        <a:rPr lang="ja-JP" altLang="en-US" sz="1050" b="0" i="0" kern="1200" dirty="0">
                          <a:solidFill>
                            <a:schemeClr val="tx1">
                              <a:lumMod val="65000"/>
                              <a:lumOff val="35000"/>
                            </a:schemeClr>
                          </a:solidFill>
                          <a:latin typeface="+mn-ea"/>
                          <a:ea typeface="+mn-ea"/>
                          <a:cs typeface="+mn-cs"/>
                        </a:rPr>
                        <a:t>画像</a:t>
                      </a:r>
                      <a:r>
                        <a:rPr lang="en-US" altLang="ja-JP" sz="1050" b="0" i="0" kern="1200" dirty="0">
                          <a:solidFill>
                            <a:schemeClr val="tx1">
                              <a:lumMod val="65000"/>
                              <a:lumOff val="35000"/>
                            </a:schemeClr>
                          </a:solidFill>
                          <a:latin typeface="+mn-ea"/>
                          <a:ea typeface="+mn-ea"/>
                          <a:cs typeface="+mn-cs"/>
                        </a:rPr>
                        <a:t>/16</a:t>
                      </a:r>
                      <a:r>
                        <a:rPr lang="ja-JP" altLang="en-US" sz="1050" b="0" i="0" kern="1200" dirty="0">
                          <a:solidFill>
                            <a:schemeClr val="tx1">
                              <a:lumMod val="65000"/>
                              <a:lumOff val="35000"/>
                            </a:schemeClr>
                          </a:solidFill>
                          <a:latin typeface="+mn-ea"/>
                          <a:ea typeface="+mn-ea"/>
                          <a:cs typeface="+mn-cs"/>
                        </a:rPr>
                        <a:t>：</a:t>
                      </a:r>
                      <a:r>
                        <a:rPr lang="en-US" altLang="ja-JP" sz="1050" b="0" i="0" kern="1200" dirty="0">
                          <a:solidFill>
                            <a:schemeClr val="tx1">
                              <a:lumMod val="65000"/>
                              <a:lumOff val="35000"/>
                            </a:schemeClr>
                          </a:solidFill>
                          <a:latin typeface="+mn-ea"/>
                          <a:ea typeface="+mn-ea"/>
                          <a:cs typeface="+mn-cs"/>
                        </a:rPr>
                        <a:t>9</a:t>
                      </a:r>
                    </a:p>
                    <a:p>
                      <a:pPr algn="ctr"/>
                      <a:r>
                        <a:rPr kumimoji="1" lang="ja-JP" altLang="en-US" sz="1050" b="0" i="0" kern="1200" dirty="0">
                          <a:solidFill>
                            <a:schemeClr val="tx1">
                              <a:lumMod val="65000"/>
                              <a:lumOff val="35000"/>
                            </a:schemeClr>
                          </a:solidFill>
                          <a:latin typeface="+mn-ea"/>
                          <a:ea typeface="+mn-ea"/>
                          <a:cs typeface="+mn-cs"/>
                        </a:rPr>
                        <a:t>バナー</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動画</a:t>
                      </a:r>
                      <a:r>
                        <a:rPr kumimoji="1" lang="en-US" altLang="ja-JP" sz="1050" b="0" i="0" kern="1200" dirty="0">
                          <a:solidFill>
                            <a:schemeClr val="tx1">
                              <a:lumMod val="65000"/>
                              <a:lumOff val="35000"/>
                            </a:schemeClr>
                          </a:solidFill>
                          <a:latin typeface="+mn-ea"/>
                          <a:ea typeface="+mn-ea"/>
                          <a:cs typeface="+mn-cs"/>
                        </a:rPr>
                        <a:t>/16</a:t>
                      </a:r>
                      <a:r>
                        <a:rPr kumimoji="1" lang="ja-JP" altLang="en-US" sz="1050" b="0" i="0" kern="1200" dirty="0">
                          <a:solidFill>
                            <a:schemeClr val="tx1">
                              <a:lumMod val="65000"/>
                              <a:lumOff val="35000"/>
                            </a:schemeClr>
                          </a:solidFill>
                          <a:latin typeface="+mn-ea"/>
                          <a:ea typeface="+mn-ea"/>
                          <a:cs typeface="+mn-cs"/>
                        </a:rPr>
                        <a:t>：</a:t>
                      </a:r>
                      <a:r>
                        <a:rPr kumimoji="1" lang="en-US" altLang="ja-JP" sz="1050" b="0" i="0" kern="1200" dirty="0">
                          <a:solidFill>
                            <a:schemeClr val="tx1">
                              <a:lumMod val="65000"/>
                              <a:lumOff val="35000"/>
                            </a:schemeClr>
                          </a:solidFill>
                          <a:latin typeface="+mn-ea"/>
                          <a:ea typeface="+mn-ea"/>
                          <a:cs typeface="+mn-cs"/>
                        </a:rPr>
                        <a:t>9</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508795">
                <a:tc>
                  <a:txBody>
                    <a:body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a:solidFill>
                            <a:schemeClr val="bg1"/>
                          </a:solidFill>
                          <a:latin typeface="Meiryo" panose="020B0604030504040204" pitchFamily="34" charset="-128"/>
                          <a:ea typeface="Meiryo" panose="020B0604030504040204" pitchFamily="34" charset="-128"/>
                          <a:cs typeface="+mn-cs"/>
                        </a:rPr>
                        <a:t>：</a:t>
                      </a:r>
                      <a:r>
                        <a:rPr kumimoji="1" lang="en-US" altLang="ja-JP" sz="1050" b="0" i="0" kern="1200">
                          <a:solidFill>
                            <a:schemeClr val="bg1"/>
                          </a:solidFill>
                          <a:latin typeface="Meiryo" panose="020B0604030504040204" pitchFamily="34" charset="-128"/>
                          <a:ea typeface="Meiryo" panose="020B0604030504040204" pitchFamily="34" charset="-128"/>
                          <a:cs typeface="+mn-cs"/>
                        </a:rPr>
                        <a:t>9</a:t>
                      </a:r>
                      <a:r>
                        <a:rPr kumimoji="1" lang="ja-JP" altLang="en-US" sz="1050" b="0" i="0" kern="120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ja-JP" altLang="en-US" sz="1050" b="0" i="0" kern="1200">
                          <a:solidFill>
                            <a:schemeClr val="tx1">
                              <a:lumMod val="65000"/>
                              <a:lumOff val="35000"/>
                            </a:schemeClr>
                          </a:solidFill>
                          <a:latin typeface="+mn-ea"/>
                          <a:ea typeface="+mn-ea"/>
                          <a:cs typeface="+mn-cs"/>
                        </a:rPr>
                        <a:t>動画をフルスクリーンで再生する（</a:t>
                      </a:r>
                      <a:r>
                        <a:rPr kumimoji="1" lang="en-US" altLang="ja-JP" sz="1050" b="0" i="0" kern="1200">
                          <a:solidFill>
                            <a:schemeClr val="tx1">
                              <a:lumMod val="65000"/>
                              <a:lumOff val="35000"/>
                            </a:schemeClr>
                          </a:solidFill>
                          <a:latin typeface="+mn-ea"/>
                          <a:ea typeface="+mn-ea"/>
                          <a:cs typeface="+mn-cs"/>
                        </a:rPr>
                        <a:t>for view</a:t>
                      </a:r>
                      <a:r>
                        <a:rPr kumimoji="1" lang="ja-JP" altLang="en-US" sz="1050" b="0" i="0" kern="1200">
                          <a:solidFill>
                            <a:schemeClr val="tx1">
                              <a:lumMod val="65000"/>
                              <a:lumOff val="35000"/>
                            </a:schemeClr>
                          </a:solidFill>
                          <a:latin typeface="+mn-ea"/>
                          <a:ea typeface="+mn-ea"/>
                          <a:cs typeface="+mn-cs"/>
                        </a:rPr>
                        <a:t>）</a:t>
                      </a:r>
                    </a:p>
                    <a:p>
                      <a:pPr algn="ctr"/>
                      <a:r>
                        <a:rPr kumimoji="1" lang="ja-JP" altLang="en-US" sz="1050" b="0" i="0" kern="1200">
                          <a:solidFill>
                            <a:schemeClr val="tx1">
                              <a:lumMod val="65000"/>
                              <a:lumOff val="35000"/>
                            </a:schemeClr>
                          </a:solidFill>
                          <a:latin typeface="+mn-ea"/>
                          <a:ea typeface="+mn-ea"/>
                          <a:cs typeface="+mn-cs"/>
                        </a:rPr>
                        <a:t>ランディングページを表示する（</a:t>
                      </a:r>
                      <a:r>
                        <a:rPr kumimoji="1" lang="en-US" altLang="ja-JP" sz="1050" b="0" i="0" kern="1200">
                          <a:solidFill>
                            <a:schemeClr val="tx1">
                              <a:lumMod val="65000"/>
                              <a:lumOff val="35000"/>
                            </a:schemeClr>
                          </a:solidFill>
                          <a:latin typeface="+mn-ea"/>
                          <a:ea typeface="+mn-ea"/>
                          <a:cs typeface="+mn-cs"/>
                        </a:rPr>
                        <a:t>for click</a:t>
                      </a:r>
                      <a:r>
                        <a:rPr kumimoji="1" lang="ja-JP" altLang="en-US" sz="1050" b="0" i="0" kern="1200">
                          <a:solidFill>
                            <a:schemeClr val="tx1">
                              <a:lumMod val="65000"/>
                              <a:lumOff val="35000"/>
                            </a:schemeClr>
                          </a:solidFill>
                          <a:latin typeface="+mn-ea"/>
                          <a:ea typeface="+mn-ea"/>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12864432"/>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tx1">
                              <a:lumMod val="65000"/>
                              <a:lumOff val="35000"/>
                            </a:schemeClr>
                          </a:solidFill>
                          <a:latin typeface="+mn-ea"/>
                          <a:ea typeface="+mn-ea"/>
                          <a:cs typeface="+mn-cs"/>
                        </a:rPr>
                        <a:t>スマートフォン（ウェブ）</a:t>
                      </a:r>
                      <a:r>
                        <a:rPr kumimoji="1" lang="en-US" altLang="ja-JP" sz="1050" b="0" i="0" kern="1200" dirty="0">
                          <a:solidFill>
                            <a:schemeClr val="accent6"/>
                          </a:solidFill>
                          <a:latin typeface="+mn-ea"/>
                          <a:ea typeface="+mn-ea"/>
                          <a:cs typeface="+mn-cs"/>
                        </a:rPr>
                        <a:t>※1</a:t>
                      </a:r>
                      <a:endParaRPr kumimoji="1" lang="ja-JP" altLang="en-US" sz="1050" b="0" i="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74380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スポーツナビ　パリ</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2024</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報道特集</a:t>
                      </a:r>
                      <a:endParaRPr lang="en-US" altLang="ja-JP" sz="105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endParaRPr lang="en-US" altLang="ja-JP" sz="1050" b="0" i="0" u="none" strike="noStrike" dirty="0">
                        <a:solidFill>
                          <a:srgbClr val="545454"/>
                        </a:solidFill>
                        <a:effectLst/>
                        <a:latin typeface="メイリオ" panose="020B0604030504040204" pitchFamily="50" charset="-128"/>
                        <a:ea typeface="メイリオ" panose="020B0604030504040204" pitchFamily="50" charset="-128"/>
                      </a:endParaRPr>
                    </a:p>
                    <a:p>
                      <a:pPr algn="ctr" rtl="0" fontAlgn="ctr"/>
                      <a:r>
                        <a:rPr kumimoji="1" lang="en-US" altLang="ja-JP" sz="1050" b="0" i="0" u="none" strike="noStrike" kern="1200" dirty="0">
                          <a:solidFill>
                            <a:srgbClr val="545454"/>
                          </a:solidFill>
                          <a:effectLst/>
                          <a:latin typeface="メイリオ" panose="020B0604030504040204" pitchFamily="50" charset="-128"/>
                          <a:ea typeface="メイリオ" panose="020B0604030504040204" pitchFamily="50" charset="-128"/>
                          <a:cs typeface="+mn-cs"/>
                        </a:rPr>
                        <a:t>※</a:t>
                      </a:r>
                      <a:r>
                        <a:rPr kumimoji="1" lang="ja-JP" altLang="en-US" sz="1050" b="0" i="0" u="none" strike="noStrike" kern="1200" dirty="0">
                          <a:solidFill>
                            <a:srgbClr val="545454"/>
                          </a:solidFill>
                          <a:effectLst/>
                          <a:latin typeface="メイリオ" panose="020B0604030504040204" pitchFamily="50" charset="-128"/>
                          <a:ea typeface="メイリオ"/>
                          <a:cs typeface="+mn-cs"/>
                        </a:rPr>
                        <a:t>スポーツナビアプリ、</a:t>
                      </a:r>
                      <a:r>
                        <a:rPr kumimoji="1" lang="en-US" altLang="ja-JP" sz="1050" b="0" i="0" u="none" strike="noStrike" kern="1200" dirty="0">
                          <a:solidFill>
                            <a:srgbClr val="545454"/>
                          </a:solidFill>
                          <a:effectLst/>
                          <a:latin typeface="メイリオ" panose="020B0604030504040204" pitchFamily="50" charset="-128"/>
                          <a:ea typeface="メイリオ"/>
                          <a:cs typeface="+mn-cs"/>
                        </a:rPr>
                        <a:t>Yahoo! JAPAN</a:t>
                      </a:r>
                      <a:r>
                        <a:rPr kumimoji="1" lang="ja-JP" altLang="en-US" sz="1050" b="0" i="0" u="none" strike="noStrike" kern="1200" dirty="0">
                          <a:solidFill>
                            <a:srgbClr val="545454"/>
                          </a:solidFill>
                          <a:effectLst/>
                          <a:latin typeface="メイリオ" panose="020B0604030504040204" pitchFamily="50" charset="-128"/>
                          <a:ea typeface="メイリオ"/>
                          <a:cs typeface="+mn-cs"/>
                        </a:rPr>
                        <a:t>アプリ、</a:t>
                      </a:r>
                      <a:r>
                        <a:rPr kumimoji="1" lang="en-US" altLang="ja-JP" sz="1050" b="0" i="0" u="none" strike="noStrike" kern="1200" dirty="0">
                          <a:solidFill>
                            <a:srgbClr val="545454"/>
                          </a:solidFill>
                          <a:effectLst/>
                          <a:latin typeface="メイリオ" panose="020B0604030504040204" pitchFamily="50" charset="-128"/>
                          <a:ea typeface="メイリオ"/>
                          <a:cs typeface="+mn-cs"/>
                        </a:rPr>
                        <a:t>LINE</a:t>
                      </a:r>
                      <a:r>
                        <a:rPr kumimoji="1" lang="ja-JP" altLang="en-US" sz="1050" b="0" i="0" u="none" strike="noStrike" kern="1200" dirty="0">
                          <a:solidFill>
                            <a:srgbClr val="545454"/>
                          </a:solidFill>
                          <a:effectLst/>
                          <a:latin typeface="メイリオ" panose="020B0604030504040204" pitchFamily="50" charset="-128"/>
                          <a:ea typeface="メイリオ"/>
                          <a:cs typeface="+mn-cs"/>
                        </a:rPr>
                        <a:t>アプリ等で</a:t>
                      </a:r>
                      <a:endParaRPr kumimoji="1" lang="en-US" altLang="ja-JP" sz="1050" b="0" i="0" u="none" strike="noStrike" kern="1200" dirty="0">
                        <a:solidFill>
                          <a:srgbClr val="545454"/>
                        </a:solidFill>
                        <a:effectLst/>
                        <a:latin typeface="メイリオ" panose="020B0604030504040204" pitchFamily="50" charset="-128"/>
                        <a:ea typeface="メイリオ"/>
                        <a:cs typeface="+mn-cs"/>
                      </a:endParaRPr>
                    </a:p>
                    <a:p>
                      <a:pPr algn="ctr" rtl="0" fontAlgn="ctr"/>
                      <a:r>
                        <a:rPr kumimoji="1" lang="ja-JP" altLang="en-US" sz="1050" b="0" i="0" u="none" strike="noStrike" kern="1200" dirty="0">
                          <a:solidFill>
                            <a:srgbClr val="545454"/>
                          </a:solidFill>
                          <a:effectLst/>
                          <a:latin typeface="メイリオ" panose="020B0604030504040204" pitchFamily="50" charset="-128"/>
                          <a:ea typeface="メイリオ"/>
                          <a:cs typeface="+mn-cs"/>
                        </a:rPr>
                        <a:t>特集コンテンツがウェブで表示された場合にも、広告が表示されます</a:t>
                      </a:r>
                      <a:endParaRPr kumimoji="1" lang="en-US" altLang="ja-JP" sz="1050" kern="1200" dirty="0">
                        <a:solidFill>
                          <a:schemeClr val="accent3"/>
                        </a:solidFill>
                        <a:latin typeface="メイリオ" panose="020B0604030504040204" pitchFamily="50" charset="-128"/>
                        <a:ea typeface="メイリオ" panose="020B0604030504040204" pitchFamily="50" charset="-128"/>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2801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スポーツナビ　パリ</a:t>
                      </a:r>
                      <a:r>
                        <a:rPr kumimoji="1" lang="en-US" altLang="ja-JP" sz="1050" kern="1200" dirty="0">
                          <a:solidFill>
                            <a:schemeClr val="accent3"/>
                          </a:solidFill>
                          <a:latin typeface="メイリオ" panose="020B0604030504040204" pitchFamily="50" charset="-128"/>
                          <a:ea typeface="メイリオ" panose="020B0604030504040204" pitchFamily="50" charset="-128"/>
                          <a:cs typeface="+mn-cs"/>
                        </a:rPr>
                        <a:t>2024</a:t>
                      </a: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報道特集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801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日（水）～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9</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日（火）</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1</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56</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endParaRPr lang="en-US" altLang="zh-TW" sz="1050" b="0" i="0" u="none" strike="noStrike" dirty="0">
                        <a:solidFill>
                          <a:srgbClr val="C9002C"/>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280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2,500,000</a:t>
                      </a:r>
                      <a:r>
                        <a:rPr kumimoji="1" lang="ja-JP" altLang="en-US" sz="1050" b="0" i="0" kern="1200" dirty="0">
                          <a:solidFill>
                            <a:schemeClr val="tx1">
                              <a:lumMod val="65000"/>
                              <a:lumOff val="35000"/>
                            </a:schemeClr>
                          </a:solidFill>
                          <a:latin typeface="+mn-ea"/>
                          <a:ea typeface="+mn-ea"/>
                          <a:cs typeface="+mn-cs"/>
                        </a:rPr>
                        <a:t>円</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bl>
          </a:graphicData>
        </a:graphic>
      </p:graphicFrame>
      <p:sp>
        <p:nvSpPr>
          <p:cNvPr id="6" name="円/楕円 15">
            <a:extLst>
              <a:ext uri="{FF2B5EF4-FFF2-40B4-BE49-F238E27FC236}">
                <a16:creationId xmlns:a16="http://schemas.microsoft.com/office/drawing/2014/main" id="{3F152910-41DC-8C49-03F3-4DDBA17CCD49}"/>
              </a:ext>
            </a:extLst>
          </p:cNvPr>
          <p:cNvSpPr>
            <a:spLocks noChangeAspect="1"/>
          </p:cNvSpPr>
          <p:nvPr/>
        </p:nvSpPr>
        <p:spPr>
          <a:xfrm>
            <a:off x="9477190" y="2519843"/>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正方形/長方形 6">
            <a:extLst>
              <a:ext uri="{FF2B5EF4-FFF2-40B4-BE49-F238E27FC236}">
                <a16:creationId xmlns:a16="http://schemas.microsoft.com/office/drawing/2014/main" id="{C2F76D62-D7A1-B59E-4543-55DC13033DDC}"/>
              </a:ext>
            </a:extLst>
          </p:cNvPr>
          <p:cNvSpPr/>
          <p:nvPr/>
        </p:nvSpPr>
        <p:spPr>
          <a:xfrm>
            <a:off x="645099" y="6239438"/>
            <a:ext cx="1912383" cy="152349"/>
          </a:xfrm>
          <a:prstGeom prst="rect">
            <a:avLst/>
          </a:prstGeom>
        </p:spPr>
        <p:txBody>
          <a:bodyPr wrap="none" lIns="0" tIns="0" rIns="0" bIns="0" anchor="t">
            <a:spAutoFit/>
          </a:bodyPr>
          <a:lstStyle/>
          <a:p>
            <a:pPr>
              <a:lnSpc>
                <a:spcPct val="110000"/>
              </a:lnSpc>
              <a:defRPr/>
            </a:pPr>
            <a:r>
              <a:rPr kumimoji="0" lang="en-US" altLang="ja-JP" sz="9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900" kern="0" dirty="0">
                <a:solidFill>
                  <a:prstClr val="black">
                    <a:lumMod val="65000"/>
                    <a:lumOff val="35000"/>
                  </a:prstClr>
                </a:solidFill>
                <a:latin typeface="Meiryo" panose="020B0604030504040204" pitchFamily="34" charset="-128"/>
                <a:ea typeface="Meiryo" panose="020B0604030504040204" pitchFamily="34" charset="-128"/>
              </a:rPr>
              <a:t>はスマートフォンの略称です。 </a:t>
            </a:r>
            <a:endParaRPr kumimoji="0" lang="en-US" altLang="ja-JP" sz="9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AA85961A-94F2-5699-F434-B6439096DC6E}"/>
              </a:ext>
            </a:extLst>
          </p:cNvPr>
          <p:cNvSpPr txBox="1"/>
          <p:nvPr/>
        </p:nvSpPr>
        <p:spPr>
          <a:xfrm>
            <a:off x="8270974" y="6207890"/>
            <a:ext cx="5264647" cy="230832"/>
          </a:xfrm>
          <a:prstGeom prst="rect">
            <a:avLst/>
          </a:prstGeom>
          <a:noFill/>
        </p:spPr>
        <p:txBody>
          <a:bodyPr wrap="square" rtlCol="0">
            <a:spAutoFit/>
          </a:bodyPr>
          <a:lstStyle/>
          <a:p>
            <a:r>
              <a:rPr kumimoji="0" lang="en-US" altLang="ja-JP" sz="900" kern="0" dirty="0">
                <a:solidFill>
                  <a:srgbClr val="C9002C"/>
                </a:solidFill>
                <a:latin typeface="Meiryo" panose="020B0604030504040204" pitchFamily="34" charset="-128"/>
                <a:ea typeface="Meiryo" panose="020B0604030504040204" pitchFamily="34" charset="-128"/>
              </a:rPr>
              <a:t>※1</a:t>
            </a:r>
            <a:r>
              <a:rPr kumimoji="0" lang="ja-JP" altLang="en-US" sz="900" kern="0" dirty="0">
                <a:solidFill>
                  <a:srgbClr val="C9002C"/>
                </a:solidFill>
                <a:latin typeface="Meiryo" panose="020B0604030504040204" pitchFamily="34" charset="-128"/>
                <a:ea typeface="Meiryo" panose="020B0604030504040204" pitchFamily="34" charset="-128"/>
              </a:rPr>
              <a:t>　配信先： </a:t>
            </a:r>
            <a:r>
              <a:rPr kumimoji="0" lang="en-US" altLang="ja-JP" sz="900" kern="0" dirty="0">
                <a:solidFill>
                  <a:srgbClr val="C9002C"/>
                </a:solidFill>
                <a:latin typeface="Meiryo" panose="020B0604030504040204" pitchFamily="34" charset="-128"/>
                <a:ea typeface="Meiryo" panose="020B0604030504040204" pitchFamily="34" charset="-128"/>
              </a:rPr>
              <a:t>iOS</a:t>
            </a:r>
            <a:r>
              <a:rPr kumimoji="0" lang="ja-JP" altLang="en-US" sz="900" kern="0" dirty="0">
                <a:solidFill>
                  <a:srgbClr val="C9002C"/>
                </a:solidFill>
                <a:latin typeface="Meiryo" panose="020B0604030504040204" pitchFamily="34" charset="-128"/>
                <a:ea typeface="Meiryo" panose="020B0604030504040204" pitchFamily="34" charset="-128"/>
              </a:rPr>
              <a:t>・</a:t>
            </a:r>
            <a:r>
              <a:rPr kumimoji="0" lang="en-US" altLang="ja-JP" sz="900" kern="0" dirty="0">
                <a:solidFill>
                  <a:srgbClr val="C9002C"/>
                </a:solidFill>
                <a:latin typeface="Meiryo" panose="020B0604030504040204" pitchFamily="34" charset="-128"/>
                <a:ea typeface="Meiryo" panose="020B0604030504040204" pitchFamily="34" charset="-128"/>
              </a:rPr>
              <a:t>Android</a:t>
            </a:r>
            <a:r>
              <a:rPr kumimoji="0" lang="ja-JP" altLang="en-US" sz="900" kern="0" dirty="0">
                <a:solidFill>
                  <a:srgbClr val="C9002C"/>
                </a:solidFill>
                <a:latin typeface="Meiryo" panose="020B0604030504040204" pitchFamily="34" charset="-128"/>
                <a:ea typeface="Meiryo" panose="020B0604030504040204" pitchFamily="34" charset="-128"/>
              </a:rPr>
              <a:t>　ウェブ</a:t>
            </a:r>
            <a:endParaRPr kumimoji="0" lang="en-US" altLang="ja-JP" sz="900" kern="0" dirty="0">
              <a:solidFill>
                <a:srgbClr val="C9002C"/>
              </a:solidFill>
              <a:latin typeface="Meiryo" panose="020B0604030504040204" pitchFamily="34" charset="-128"/>
              <a:ea typeface="Meiryo" panose="020B0604030504040204" pitchFamily="34" charset="-128"/>
            </a:endParaRPr>
          </a:p>
        </p:txBody>
      </p:sp>
      <p:sp>
        <p:nvSpPr>
          <p:cNvPr id="9" name="テキスト ボックス 5">
            <a:extLst>
              <a:ext uri="{FF2B5EF4-FFF2-40B4-BE49-F238E27FC236}">
                <a16:creationId xmlns:a16="http://schemas.microsoft.com/office/drawing/2014/main" id="{29C2F2EE-56DE-5065-61D4-45ED498DCE75}"/>
              </a:ext>
            </a:extLst>
          </p:cNvPr>
          <p:cNvSpPr txBox="1"/>
          <p:nvPr/>
        </p:nvSpPr>
        <p:spPr>
          <a:xfrm>
            <a:off x="580791" y="6437955"/>
            <a:ext cx="11199519" cy="152349"/>
          </a:xfrm>
          <a:prstGeom prst="rect">
            <a:avLst/>
          </a:prstGeom>
          <a:noFill/>
        </p:spPr>
        <p:txBody>
          <a:bodyPr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p:txBody>
      </p:sp>
      <p:sp>
        <p:nvSpPr>
          <p:cNvPr id="10" name="テキスト プレースホルダー 5">
            <a:extLst>
              <a:ext uri="{FF2B5EF4-FFF2-40B4-BE49-F238E27FC236}">
                <a16:creationId xmlns:a16="http://schemas.microsoft.com/office/drawing/2014/main" id="{BE1E636F-DC22-0D5E-4BCC-27ADB037FB7D}"/>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11" name="図プレースホルダー 9" descr="アイコン&#10;&#10;自動的に生成された説明">
            <a:extLst>
              <a:ext uri="{FF2B5EF4-FFF2-40B4-BE49-F238E27FC236}">
                <a16:creationId xmlns:a16="http://schemas.microsoft.com/office/drawing/2014/main" id="{42482B52-D8E2-434F-09EC-F58F540CD4E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5648545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角丸四角形 4">
            <a:extLst>
              <a:ext uri="{FF2B5EF4-FFF2-40B4-BE49-F238E27FC236}">
                <a16:creationId xmlns:a16="http://schemas.microsoft.com/office/drawing/2014/main" id="{D2BD31AB-F9B0-F49D-4A44-62DA96DBD65B}"/>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2" name="テキスト プレースホルダー 1">
            <a:extLst>
              <a:ext uri="{FF2B5EF4-FFF2-40B4-BE49-F238E27FC236}">
                <a16:creationId xmlns:a16="http://schemas.microsoft.com/office/drawing/2014/main" id="{2A2FB387-BE38-D38C-2DF1-73D23184F4AB}"/>
              </a:ext>
            </a:extLst>
          </p:cNvPr>
          <p:cNvSpPr>
            <a:spLocks noGrp="1"/>
          </p:cNvSpPr>
          <p:nvPr>
            <p:ph type="body" sz="quarter" idx="10"/>
          </p:nvPr>
        </p:nvSpPr>
        <p:spPr>
          <a:xfrm>
            <a:off x="3943379" y="255928"/>
            <a:ext cx="8136904" cy="335028"/>
          </a:xfrm>
        </p:spPr>
        <p:txBody>
          <a:bodyPr/>
          <a:lstStyle/>
          <a:p>
            <a:r>
              <a:rPr lang="ja-JP" altLang="en-US" dirty="0">
                <a:latin typeface="+mn-ea"/>
              </a:rPr>
              <a:t>プライムディスプレイ</a:t>
            </a:r>
            <a:r>
              <a:rPr lang="en-US" altLang="ja-JP" dirty="0">
                <a:latin typeface="+mn-ea"/>
              </a:rPr>
              <a:t>  PC</a:t>
            </a:r>
            <a:endParaRPr lang="ja-JP" altLang="en-US" dirty="0">
              <a:latin typeface="+mn-ea"/>
            </a:endParaRPr>
          </a:p>
        </p:txBody>
      </p:sp>
      <p:sp>
        <p:nvSpPr>
          <p:cNvPr id="3" name="正方形/長方形 2">
            <a:extLst>
              <a:ext uri="{FF2B5EF4-FFF2-40B4-BE49-F238E27FC236}">
                <a16:creationId xmlns:a16="http://schemas.microsoft.com/office/drawing/2014/main" id="{56FFF6E2-143F-1CA3-E136-1B6F31F9C19C}"/>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pic>
        <p:nvPicPr>
          <p:cNvPr id="26" name="図 25">
            <a:extLst>
              <a:ext uri="{FF2B5EF4-FFF2-40B4-BE49-F238E27FC236}">
                <a16:creationId xmlns:a16="http://schemas.microsoft.com/office/drawing/2014/main" id="{483DBEFB-9DBA-95AD-7031-01B15D831CE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14160" y="2243114"/>
            <a:ext cx="3533858" cy="3031336"/>
          </a:xfrm>
          <a:prstGeom prst="rect">
            <a:avLst/>
          </a:prstGeom>
        </p:spPr>
      </p:pic>
      <p:sp>
        <p:nvSpPr>
          <p:cNvPr id="27" name="フリーフォーム 24">
            <a:extLst>
              <a:ext uri="{FF2B5EF4-FFF2-40B4-BE49-F238E27FC236}">
                <a16:creationId xmlns:a16="http://schemas.microsoft.com/office/drawing/2014/main" id="{96A0BDE7-F2B2-6C80-3C20-A3EE1219B56D}"/>
              </a:ext>
            </a:extLst>
          </p:cNvPr>
          <p:cNvSpPr/>
          <p:nvPr/>
        </p:nvSpPr>
        <p:spPr>
          <a:xfrm>
            <a:off x="9006294" y="1588686"/>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8" name="角丸四角形 27">
            <a:extLst>
              <a:ext uri="{FF2B5EF4-FFF2-40B4-BE49-F238E27FC236}">
                <a16:creationId xmlns:a16="http://schemas.microsoft.com/office/drawing/2014/main" id="{BFC9C1F7-CB4A-E4B0-3C0E-603A781C2DBF}"/>
              </a:ext>
            </a:extLst>
          </p:cNvPr>
          <p:cNvSpPr/>
          <p:nvPr/>
        </p:nvSpPr>
        <p:spPr>
          <a:xfrm>
            <a:off x="6248069" y="1265008"/>
            <a:ext cx="3317122"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9" name="円/楕円 28">
            <a:extLst>
              <a:ext uri="{FF2B5EF4-FFF2-40B4-BE49-F238E27FC236}">
                <a16:creationId xmlns:a16="http://schemas.microsoft.com/office/drawing/2014/main" id="{CE96BA1F-7A77-E5A8-97BD-ED319439B20D}"/>
              </a:ext>
            </a:extLst>
          </p:cNvPr>
          <p:cNvSpPr>
            <a:spLocks noChangeAspect="1"/>
          </p:cNvSpPr>
          <p:nvPr/>
        </p:nvSpPr>
        <p:spPr>
          <a:xfrm>
            <a:off x="6132458" y="1320870"/>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7" name="フリーフォーム 3">
            <a:extLst>
              <a:ext uri="{FF2B5EF4-FFF2-40B4-BE49-F238E27FC236}">
                <a16:creationId xmlns:a16="http://schemas.microsoft.com/office/drawing/2014/main" id="{7A048915-CAE1-BAB7-4642-539340940CE2}"/>
              </a:ext>
            </a:extLst>
          </p:cNvPr>
          <p:cNvSpPr/>
          <p:nvPr/>
        </p:nvSpPr>
        <p:spPr>
          <a:xfrm>
            <a:off x="4341006" y="1612217"/>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8" name="角丸四角形 6">
            <a:extLst>
              <a:ext uri="{FF2B5EF4-FFF2-40B4-BE49-F238E27FC236}">
                <a16:creationId xmlns:a16="http://schemas.microsoft.com/office/drawing/2014/main" id="{0772A598-BECD-8590-CAB2-029C29BAAC04}"/>
              </a:ext>
            </a:extLst>
          </p:cNvPr>
          <p:cNvSpPr/>
          <p:nvPr/>
        </p:nvSpPr>
        <p:spPr>
          <a:xfrm>
            <a:off x="1582782" y="1288539"/>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zh-CN"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endParaRPr>
          </a:p>
        </p:txBody>
      </p:sp>
      <p:sp>
        <p:nvSpPr>
          <p:cNvPr id="39" name="円/楕円 11">
            <a:extLst>
              <a:ext uri="{FF2B5EF4-FFF2-40B4-BE49-F238E27FC236}">
                <a16:creationId xmlns:a16="http://schemas.microsoft.com/office/drawing/2014/main" id="{928799AC-12F9-82F1-D71D-61738313ADF7}"/>
              </a:ext>
            </a:extLst>
          </p:cNvPr>
          <p:cNvSpPr>
            <a:spLocks noChangeAspect="1"/>
          </p:cNvSpPr>
          <p:nvPr/>
        </p:nvSpPr>
        <p:spPr>
          <a:xfrm>
            <a:off x="1403918" y="138299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40" name="図 39">
            <a:extLst>
              <a:ext uri="{FF2B5EF4-FFF2-40B4-BE49-F238E27FC236}">
                <a16:creationId xmlns:a16="http://schemas.microsoft.com/office/drawing/2014/main" id="{985687EC-E4D8-4F95-0A88-79EF454D11D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49593" y="2409033"/>
            <a:ext cx="3303146" cy="3110012"/>
          </a:xfrm>
          <a:prstGeom prst="rect">
            <a:avLst/>
          </a:prstGeom>
        </p:spPr>
      </p:pic>
      <p:sp>
        <p:nvSpPr>
          <p:cNvPr id="41" name="正方形/長方形 40">
            <a:extLst>
              <a:ext uri="{FF2B5EF4-FFF2-40B4-BE49-F238E27FC236}">
                <a16:creationId xmlns:a16="http://schemas.microsoft.com/office/drawing/2014/main" id="{C39DFF63-0B00-EC28-4809-82EE848E9481}"/>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4"/>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2" name="正方形/長方形 41">
            <a:extLst>
              <a:ext uri="{FF2B5EF4-FFF2-40B4-BE49-F238E27FC236}">
                <a16:creationId xmlns:a16="http://schemas.microsoft.com/office/drawing/2014/main" id="{26B8D31F-44E5-C931-7170-050FC57FA016}"/>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43" name="テキスト ボックス 42">
            <a:extLst>
              <a:ext uri="{FF2B5EF4-FFF2-40B4-BE49-F238E27FC236}">
                <a16:creationId xmlns:a16="http://schemas.microsoft.com/office/drawing/2014/main" id="{D5809047-07EE-C878-EB4F-BB6A23EDF7CF}"/>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45" name="テキスト プレースホルダー 5">
            <a:extLst>
              <a:ext uri="{FF2B5EF4-FFF2-40B4-BE49-F238E27FC236}">
                <a16:creationId xmlns:a16="http://schemas.microsoft.com/office/drawing/2014/main" id="{51BEFBBD-6618-6CD3-137B-3F76C1279E43}"/>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46" name="図プレースホルダー 9" descr="アイコン&#10;&#10;自動的に生成された説明">
            <a:extLst>
              <a:ext uri="{FF2B5EF4-FFF2-40B4-BE49-F238E27FC236}">
                <a16:creationId xmlns:a16="http://schemas.microsoft.com/office/drawing/2014/main" id="{FEDAFC17-3429-5861-FCFD-BDA1F88E52AC}"/>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4006726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72DC8609-C978-4346-A9DB-BF26417360C6}"/>
              </a:ext>
            </a:extLst>
          </p:cNvPr>
          <p:cNvGraphicFramePr>
            <a:graphicFrameLocks noGrp="1"/>
          </p:cNvGraphicFramePr>
          <p:nvPr/>
        </p:nvGraphicFramePr>
        <p:xfrm>
          <a:off x="511845" y="1086800"/>
          <a:ext cx="11199518" cy="4527120"/>
        </p:xfrm>
        <a:graphic>
          <a:graphicData uri="http://schemas.openxmlformats.org/drawingml/2006/table">
            <a:tbl>
              <a:tblPr firstCol="1" bandRow="1"/>
              <a:tblGrid>
                <a:gridCol w="5338747">
                  <a:extLst>
                    <a:ext uri="{9D8B030D-6E8A-4147-A177-3AD203B41FA5}">
                      <a16:colId xmlns:a16="http://schemas.microsoft.com/office/drawing/2014/main" val="792911817"/>
                    </a:ext>
                  </a:extLst>
                </a:gridCol>
                <a:gridCol w="3115608">
                  <a:extLst>
                    <a:ext uri="{9D8B030D-6E8A-4147-A177-3AD203B41FA5}">
                      <a16:colId xmlns:a16="http://schemas.microsoft.com/office/drawing/2014/main" val="1525620392"/>
                    </a:ext>
                  </a:extLst>
                </a:gridCol>
                <a:gridCol w="2745163">
                  <a:extLst>
                    <a:ext uri="{9D8B030D-6E8A-4147-A177-3AD203B41FA5}">
                      <a16:colId xmlns:a16="http://schemas.microsoft.com/office/drawing/2014/main" val="3835180974"/>
                    </a:ext>
                  </a:extLst>
                </a:gridCol>
              </a:tblGrid>
              <a:tr h="4470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i="0">
                          <a:solidFill>
                            <a:schemeClr val="accent3"/>
                          </a:solidFill>
                          <a:latin typeface="Meiryo" panose="020B0604030504040204" pitchFamily="34" charset="-128"/>
                          <a:ea typeface="Meiryo" panose="020B0604030504040204" pitchFamily="34" charset="-128"/>
                        </a:rPr>
                        <a:t>商品名</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panose="020B0604030504040204" pitchFamily="34" charset="-128"/>
                          <a:ea typeface="Meiryo" panose="020B0604030504040204" pitchFamily="34" charset="-128"/>
                          <a:cs typeface="+mn-cs"/>
                        </a:rPr>
                        <a:t>スポーツナビ　パリ</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2024</a:t>
                      </a:r>
                      <a:r>
                        <a:rPr kumimoji="1" lang="ja-JP" altLang="en-US" sz="1000" b="1" i="0" kern="1200" dirty="0">
                          <a:solidFill>
                            <a:schemeClr val="bg1"/>
                          </a:solidFill>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PC</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tc>
                <a:extLst>
                  <a:ext uri="{0D108BD9-81ED-4DB2-BD59-A6C34878D82A}">
                    <a16:rowId xmlns:a16="http://schemas.microsoft.com/office/drawing/2014/main" val="2117335041"/>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n-ea"/>
                          <a:ea typeface="+mn-ea"/>
                        </a:rPr>
                        <a:t>新規</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j-ea"/>
                          <a:ea typeface="+mj-ea"/>
                          <a:cs typeface="+mn-cs"/>
                        </a:rPr>
                        <a:t>未定</a:t>
                      </a:r>
                      <a:endParaRPr kumimoji="1" lang="en-US" altLang="ja-JP" sz="1050" b="0" i="0" kern="1200" dirty="0">
                        <a:solidFill>
                          <a:schemeClr val="tx1">
                            <a:lumMod val="65000"/>
                            <a:lumOff val="35000"/>
                          </a:schemeClr>
                        </a:solidFill>
                        <a:latin typeface="+mj-ea"/>
                        <a:ea typeface="+mj-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15</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日（金）</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a:solidFill>
                          <a:schemeClr val="bg1"/>
                        </a:solidFill>
                        <a:latin typeface="Meiryo" panose="020B0604030504040204" pitchFamily="34" charset="-128"/>
                        <a:ea typeface="Meiryo" panose="020B0604030504040204" pitchFamily="34" charset="-128"/>
                        <a:cs typeface="+mn-cs"/>
                      </a:endParaRP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n-ea"/>
                          <a:ea typeface="+mn-ea"/>
                          <a:cs typeface="+mn-cs"/>
                        </a:rPr>
                        <a:t>-</a:t>
                      </a:r>
                      <a:endParaRPr kumimoji="1" lang="ja-JP" altLang="en-US" sz="1050" b="0" i="0" kern="120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975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p>
                    <a:p>
                      <a:pPr algn="ctr"/>
                      <a:endPar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en-US" altLang="ja-JP" sz="1050" b="0" i="0" kern="1200" dirty="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519058">
                <a:tc>
                  <a:txBody>
                    <a:body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a:solidFill>
                            <a:schemeClr val="bg1"/>
                          </a:solidFill>
                          <a:latin typeface="Meiryo" panose="020B0604030504040204" pitchFamily="34" charset="-128"/>
                          <a:ea typeface="Meiryo" panose="020B0604030504040204" pitchFamily="34" charset="-128"/>
                          <a:cs typeface="+mn-cs"/>
                        </a:rPr>
                        <a:t>：</a:t>
                      </a:r>
                      <a:r>
                        <a:rPr kumimoji="1" lang="en-US" altLang="ja-JP" sz="1050" b="0" i="0" kern="1200">
                          <a:solidFill>
                            <a:schemeClr val="bg1"/>
                          </a:solidFill>
                          <a:latin typeface="Meiryo" panose="020B0604030504040204" pitchFamily="34" charset="-128"/>
                          <a:ea typeface="Meiryo" panose="020B0604030504040204" pitchFamily="34" charset="-128"/>
                          <a:cs typeface="+mn-cs"/>
                        </a:rPr>
                        <a:t>9</a:t>
                      </a:r>
                      <a:r>
                        <a:rPr kumimoji="1" lang="ja-JP" altLang="en-US" sz="1050" b="0" i="0" kern="120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en-US" altLang="ja-JP" sz="1050" b="0" i="0" kern="1200" dirty="0">
                          <a:solidFill>
                            <a:schemeClr val="tx1">
                              <a:lumMod val="65000"/>
                              <a:lumOff val="35000"/>
                            </a:schemeClr>
                          </a:solidFill>
                          <a:latin typeface="+mn-ea"/>
                          <a:ea typeface="+mn-ea"/>
                          <a:cs typeface="+mn-cs"/>
                        </a:rPr>
                        <a:t>-</a:t>
                      </a:r>
                      <a:endParaRPr kumimoji="1" lang="ja-JP" altLang="en-US" sz="1050" b="0" i="0" kern="1200" dirty="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12864432"/>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n-ea"/>
                          <a:ea typeface="+mn-ea"/>
                          <a:cs typeface="+mn-cs"/>
                        </a:rPr>
                        <a:t>PC</a:t>
                      </a:r>
                      <a:endParaRPr kumimoji="1" lang="ja-JP" altLang="en-US" sz="1050" b="0" i="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32123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スポーツナビ　パリ</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2024</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報道特集</a:t>
                      </a:r>
                      <a:endParaRPr lang="en-US" altLang="ja-JP" sz="1050" b="0" i="0" u="none" strike="noStrike" dirty="0">
                        <a:solidFill>
                          <a:srgbClr val="545454"/>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スポーツナビ　パリ</a:t>
                      </a:r>
                      <a:r>
                        <a:rPr kumimoji="1" lang="en-US" altLang="ja-JP" sz="1050" kern="1200" dirty="0">
                          <a:solidFill>
                            <a:schemeClr val="accent3"/>
                          </a:solidFill>
                          <a:latin typeface="メイリオ" panose="020B0604030504040204" pitchFamily="50" charset="-128"/>
                          <a:ea typeface="メイリオ" panose="020B0604030504040204" pitchFamily="50" charset="-128"/>
                          <a:cs typeface="+mn-cs"/>
                        </a:rPr>
                        <a:t>2024</a:t>
                      </a: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報道特集</a:t>
                      </a:r>
                      <a:endParaRPr kumimoji="1" lang="en-US" altLang="ja-JP" sz="1050" kern="1200" dirty="0">
                        <a:solidFill>
                          <a:schemeClr val="accent3"/>
                        </a:solidFill>
                        <a:latin typeface="メイリオ" panose="020B0604030504040204" pitchFamily="50" charset="-128"/>
                        <a:ea typeface="メイリオ" panose="020B0604030504040204" pitchFamily="50" charset="-128"/>
                        <a:cs typeface="+mn-cs"/>
                      </a:endParaRPr>
                    </a:p>
                    <a:p>
                      <a:pPr algn="ctr" rtl="0" fontAlgn="ctr"/>
                      <a:r>
                        <a:rPr kumimoji="1" lang="en-US" altLang="ja-JP" sz="1050" kern="12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特集トップページは除く</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日（水）～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9</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日（火）</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1</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56</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endParaRPr lang="en-US" altLang="zh-TW" sz="1050" b="0" i="0" u="none" strike="noStrike" dirty="0">
                        <a:solidFill>
                          <a:srgbClr val="C9002C"/>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2,500,000</a:t>
                      </a:r>
                      <a:r>
                        <a:rPr kumimoji="1" lang="ja-JP" altLang="en-US" sz="1050" b="0" i="0" kern="1200" dirty="0">
                          <a:solidFill>
                            <a:schemeClr val="tx1">
                              <a:lumMod val="65000"/>
                              <a:lumOff val="35000"/>
                            </a:schemeClr>
                          </a:solidFill>
                          <a:latin typeface="+mn-ea"/>
                          <a:ea typeface="+mn-ea"/>
                          <a:cs typeface="+mn-cs"/>
                        </a:rPr>
                        <a:t>円</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bl>
          </a:graphicData>
        </a:graphic>
      </p:graphicFrame>
      <p:sp>
        <p:nvSpPr>
          <p:cNvPr id="6" name="円/楕円 15">
            <a:extLst>
              <a:ext uri="{FF2B5EF4-FFF2-40B4-BE49-F238E27FC236}">
                <a16:creationId xmlns:a16="http://schemas.microsoft.com/office/drawing/2014/main" id="{3F152910-41DC-8C49-03F3-4DDBA17CCD49}"/>
              </a:ext>
            </a:extLst>
          </p:cNvPr>
          <p:cNvSpPr>
            <a:spLocks noChangeAspect="1"/>
          </p:cNvSpPr>
          <p:nvPr/>
        </p:nvSpPr>
        <p:spPr>
          <a:xfrm>
            <a:off x="10095156" y="2430136"/>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正方形/長方形 6">
            <a:extLst>
              <a:ext uri="{FF2B5EF4-FFF2-40B4-BE49-F238E27FC236}">
                <a16:creationId xmlns:a16="http://schemas.microsoft.com/office/drawing/2014/main" id="{C2F76D62-D7A1-B59E-4543-55DC13033DDC}"/>
              </a:ext>
            </a:extLst>
          </p:cNvPr>
          <p:cNvSpPr/>
          <p:nvPr/>
        </p:nvSpPr>
        <p:spPr>
          <a:xfrm>
            <a:off x="589258" y="6225966"/>
            <a:ext cx="1421864" cy="152349"/>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はパソコンの略称</a:t>
            </a:r>
            <a:r>
              <a:rPr kumimoji="0" lang="ja-JP" altLang="en-US" sz="900" kern="0" dirty="0">
                <a:solidFill>
                  <a:prstClr val="black">
                    <a:lumMod val="65000"/>
                    <a:lumOff val="35000"/>
                  </a:prstClr>
                </a:solidFill>
                <a:latin typeface="Meiryo" panose="020B0604030504040204" pitchFamily="34" charset="-128"/>
                <a:ea typeface="Meiryo" panose="020B0604030504040204" pitchFamily="34" charset="-128"/>
              </a:rPr>
              <a:t>です</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テキスト ボックス 5">
            <a:extLst>
              <a:ext uri="{FF2B5EF4-FFF2-40B4-BE49-F238E27FC236}">
                <a16:creationId xmlns:a16="http://schemas.microsoft.com/office/drawing/2014/main" id="{29C2F2EE-56DE-5065-61D4-45ED498DCE75}"/>
              </a:ext>
            </a:extLst>
          </p:cNvPr>
          <p:cNvSpPr txBox="1"/>
          <p:nvPr/>
        </p:nvSpPr>
        <p:spPr>
          <a:xfrm>
            <a:off x="580791" y="6437955"/>
            <a:ext cx="11199519" cy="152349"/>
          </a:xfrm>
          <a:prstGeom prst="rect">
            <a:avLst/>
          </a:prstGeom>
          <a:noFill/>
        </p:spPr>
        <p:txBody>
          <a:bodyPr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p:txBody>
      </p:sp>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プライムディスプレイ</a:t>
            </a:r>
            <a:r>
              <a:rPr lang="en-US" altLang="ja-JP" dirty="0">
                <a:latin typeface="+mn-ea"/>
              </a:rPr>
              <a:t>  PC</a:t>
            </a:r>
            <a:endParaRPr lang="ja-JP" altLang="en-US" dirty="0">
              <a:latin typeface="+mn-ea"/>
            </a:endParaRPr>
          </a:p>
        </p:txBody>
      </p:sp>
      <p:sp>
        <p:nvSpPr>
          <p:cNvPr id="11" name="円/楕円 15">
            <a:extLst>
              <a:ext uri="{FF2B5EF4-FFF2-40B4-BE49-F238E27FC236}">
                <a16:creationId xmlns:a16="http://schemas.microsoft.com/office/drawing/2014/main" id="{D2036924-30BE-5ED6-7F68-74B0FC1EEBBF}"/>
              </a:ext>
            </a:extLst>
          </p:cNvPr>
          <p:cNvSpPr>
            <a:spLocks noChangeAspect="1"/>
          </p:cNvSpPr>
          <p:nvPr/>
        </p:nvSpPr>
        <p:spPr>
          <a:xfrm>
            <a:off x="10095156" y="2766619"/>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2" name="テキスト プレースホルダー 5">
            <a:extLst>
              <a:ext uri="{FF2B5EF4-FFF2-40B4-BE49-F238E27FC236}">
                <a16:creationId xmlns:a16="http://schemas.microsoft.com/office/drawing/2014/main" id="{1659DCF8-44C1-C300-7332-9259CF816993}"/>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13" name="図プレースホルダー 9" descr="アイコン&#10;&#10;自動的に生成された説明">
            <a:extLst>
              <a:ext uri="{FF2B5EF4-FFF2-40B4-BE49-F238E27FC236}">
                <a16:creationId xmlns:a16="http://schemas.microsoft.com/office/drawing/2014/main" id="{D75C12A2-2BAD-C4B0-1332-AD490608362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267478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角丸四角形 4">
            <a:extLst>
              <a:ext uri="{FF2B5EF4-FFF2-40B4-BE49-F238E27FC236}">
                <a16:creationId xmlns:a16="http://schemas.microsoft.com/office/drawing/2014/main" id="{D2BD31AB-F9B0-F49D-4A44-62DA96DBD65B}"/>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7" name="テキスト プレースホルダー 1">
            <a:extLst>
              <a:ext uri="{FF2B5EF4-FFF2-40B4-BE49-F238E27FC236}">
                <a16:creationId xmlns:a16="http://schemas.microsoft.com/office/drawing/2014/main" id="{358B4B6D-EFA2-BE86-2CFD-6FE4D0AF8647}"/>
              </a:ext>
            </a:extLst>
          </p:cNvPr>
          <p:cNvSpPr txBox="1">
            <a:spLocks/>
          </p:cNvSpPr>
          <p:nvPr/>
        </p:nvSpPr>
        <p:spPr>
          <a:xfrm>
            <a:off x="3800152" y="2536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t>トップインパクト　プライムディスプレイ　ダブルサイズ　</a:t>
            </a:r>
            <a:r>
              <a:rPr lang="en-US" altLang="ja-JP" sz="1600" dirty="0"/>
              <a:t>PC</a:t>
            </a:r>
            <a:endParaRPr lang="ja-JP" altLang="en-US" sz="1600" dirty="0"/>
          </a:p>
        </p:txBody>
      </p:sp>
      <p:sp>
        <p:nvSpPr>
          <p:cNvPr id="10" name="フリーフォーム 3">
            <a:extLst>
              <a:ext uri="{FF2B5EF4-FFF2-40B4-BE49-F238E27FC236}">
                <a16:creationId xmlns:a16="http://schemas.microsoft.com/office/drawing/2014/main" id="{6645BB1D-A337-B818-C432-11A441496D72}"/>
              </a:ext>
            </a:extLst>
          </p:cNvPr>
          <p:cNvSpPr/>
          <p:nvPr/>
        </p:nvSpPr>
        <p:spPr>
          <a:xfrm>
            <a:off x="6096000" y="1592070"/>
            <a:ext cx="267162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1" name="角丸四角形 6">
            <a:extLst>
              <a:ext uri="{FF2B5EF4-FFF2-40B4-BE49-F238E27FC236}">
                <a16:creationId xmlns:a16="http://schemas.microsoft.com/office/drawing/2014/main" id="{523EE9C2-1092-E7A9-2674-0762A7E85FC6}"/>
              </a:ext>
            </a:extLst>
          </p:cNvPr>
          <p:cNvSpPr/>
          <p:nvPr/>
        </p:nvSpPr>
        <p:spPr>
          <a:xfrm>
            <a:off x="4012098" y="1264918"/>
            <a:ext cx="4321485"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rPr>
              <a:t>トップインパクト プライムディスプレイ ダブル</a:t>
            </a:r>
            <a:r>
              <a:rPr lang="en-US" altLang="ja-JP" sz="1200" b="1">
                <a:solidFill>
                  <a:srgbClr val="C9002C"/>
                </a:solidFill>
                <a:latin typeface="Meiryo" panose="020B0604030504040204" pitchFamily="34" charset="-128"/>
                <a:ea typeface="Meiryo" panose="020B0604030504040204" pitchFamily="34" charset="-128"/>
              </a:rPr>
              <a:t>/</a:t>
            </a:r>
            <a:r>
              <a:rPr lang="ja-JP" altLang="en-US" sz="1200" b="1">
                <a:solidFill>
                  <a:srgbClr val="C9002C"/>
                </a:solidFill>
                <a:latin typeface="Meiryo" panose="020B0604030504040204" pitchFamily="34" charset="-128"/>
                <a:ea typeface="Meiryo" panose="020B0604030504040204" pitchFamily="34" charset="-128"/>
              </a:rPr>
              <a:t>画像</a:t>
            </a:r>
            <a:r>
              <a:rPr lang="en-US" altLang="ja-JP" sz="1200" b="1">
                <a:solidFill>
                  <a:srgbClr val="C9002C"/>
                </a:solidFill>
                <a:latin typeface="Meiryo" panose="020B0604030504040204" pitchFamily="34" charset="-128"/>
                <a:ea typeface="Meiryo" panose="020B0604030504040204" pitchFamily="34" charset="-128"/>
              </a:rPr>
              <a:t>/</a:t>
            </a:r>
            <a:r>
              <a:rPr lang="ja-JP" altLang="en-US" sz="1200" b="1">
                <a:solidFill>
                  <a:srgbClr val="C9002C"/>
                </a:solidFill>
                <a:latin typeface="Meiryo" panose="020B0604030504040204" pitchFamily="34" charset="-128"/>
                <a:ea typeface="Meiryo" panose="020B0604030504040204" pitchFamily="34" charset="-12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srgbClr val="C9002C"/>
                </a:solidFill>
                <a:latin typeface="Meiryo" panose="020B0604030504040204" pitchFamily="34" charset="-128"/>
                <a:ea typeface="Meiryo" panose="020B0604030504040204" pitchFamily="34" charset="-128"/>
              </a:rPr>
              <a:t>トップインパクト プライムディスプレイ ダブル</a:t>
            </a:r>
            <a:r>
              <a:rPr lang="en-US" altLang="ja-JP" sz="1200" b="1">
                <a:solidFill>
                  <a:srgbClr val="C9002C"/>
                </a:solidFill>
                <a:latin typeface="Meiryo" panose="020B0604030504040204" pitchFamily="34" charset="-128"/>
                <a:ea typeface="Meiryo" panose="020B0604030504040204" pitchFamily="34" charset="-128"/>
              </a:rPr>
              <a:t>/</a:t>
            </a:r>
            <a:r>
              <a:rPr lang="ja-JP" altLang="en-US" sz="1200" b="1">
                <a:solidFill>
                  <a:srgbClr val="C9002C"/>
                </a:solidFill>
                <a:latin typeface="Meiryo" panose="020B0604030504040204" pitchFamily="34" charset="-128"/>
                <a:ea typeface="Meiryo" panose="020B0604030504040204" pitchFamily="34" charset="-128"/>
              </a:rPr>
              <a:t>動画</a:t>
            </a:r>
            <a:r>
              <a:rPr lang="en-US" altLang="ja-JP" sz="1200" b="1">
                <a:solidFill>
                  <a:srgbClr val="C9002C"/>
                </a:solidFill>
                <a:latin typeface="Meiryo" panose="020B0604030504040204" pitchFamily="34" charset="-128"/>
                <a:ea typeface="Meiryo" panose="020B0604030504040204" pitchFamily="34" charset="-128"/>
              </a:rPr>
              <a:t>/</a:t>
            </a:r>
            <a:r>
              <a:rPr lang="ja-JP" altLang="en-US" sz="1200" b="1">
                <a:solidFill>
                  <a:srgbClr val="C9002C"/>
                </a:solidFill>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5B639E0D-D50A-B1E7-50EA-B568EF63ECDB}"/>
              </a:ext>
            </a:extLst>
          </p:cNvPr>
          <p:cNvSpPr>
            <a:spLocks noChangeAspect="1"/>
          </p:cNvSpPr>
          <p:nvPr/>
        </p:nvSpPr>
        <p:spPr>
          <a:xfrm>
            <a:off x="3703184" y="135937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3" name="図 12" descr="グラフィカル ユーザー インターフェイス, Web サイト&#10;&#10;自動的に生成された説明">
            <a:extLst>
              <a:ext uri="{FF2B5EF4-FFF2-40B4-BE49-F238E27FC236}">
                <a16:creationId xmlns:a16="http://schemas.microsoft.com/office/drawing/2014/main" id="{39078CB0-2CB2-DE72-651D-D77AF5659F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8417" y="2127727"/>
            <a:ext cx="4475166" cy="3628589"/>
          </a:xfrm>
          <a:prstGeom prst="rect">
            <a:avLst/>
          </a:prstGeom>
        </p:spPr>
      </p:pic>
      <p:sp>
        <p:nvSpPr>
          <p:cNvPr id="19" name="正方形/長方形 18">
            <a:extLst>
              <a:ext uri="{FF2B5EF4-FFF2-40B4-BE49-F238E27FC236}">
                <a16:creationId xmlns:a16="http://schemas.microsoft.com/office/drawing/2014/main" id="{EC802372-5CA0-35A0-A13D-A0A04F65172B}"/>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20" name="正方形/長方形 19">
            <a:extLst>
              <a:ext uri="{FF2B5EF4-FFF2-40B4-BE49-F238E27FC236}">
                <a16:creationId xmlns:a16="http://schemas.microsoft.com/office/drawing/2014/main" id="{FFB31629-88B8-D24C-AE74-E2111EF284D2}"/>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23" name="テキスト プレースホルダー 5">
            <a:extLst>
              <a:ext uri="{FF2B5EF4-FFF2-40B4-BE49-F238E27FC236}">
                <a16:creationId xmlns:a16="http://schemas.microsoft.com/office/drawing/2014/main" id="{4ABFEC51-9C84-D2C1-CBB2-658C66CA8B78}"/>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25" name="図プレースホルダー 9" descr="アイコン&#10;&#10;自動的に生成された説明">
            <a:extLst>
              <a:ext uri="{FF2B5EF4-FFF2-40B4-BE49-F238E27FC236}">
                <a16:creationId xmlns:a16="http://schemas.microsoft.com/office/drawing/2014/main" id="{725C55E7-05AD-B31B-425C-05844FCB0A5E}"/>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30" name="テキスト ボックス 29">
            <a:extLst>
              <a:ext uri="{FF2B5EF4-FFF2-40B4-BE49-F238E27FC236}">
                <a16:creationId xmlns:a16="http://schemas.microsoft.com/office/drawing/2014/main" id="{8DB38D5B-74BD-75B8-8A8B-8F26B80DC385}"/>
              </a:ext>
            </a:extLst>
          </p:cNvPr>
          <p:cNvSpPr txBox="1"/>
          <p:nvPr/>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36</a:t>
            </a:fld>
            <a:endParaRPr kumimoji="1" lang="ja-JP" altLang="en-US" sz="1200" b="0" i="0"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7262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 4">
            <a:extLst>
              <a:ext uri="{FF2B5EF4-FFF2-40B4-BE49-F238E27FC236}">
                <a16:creationId xmlns:a16="http://schemas.microsoft.com/office/drawing/2014/main" id="{72DC8609-C978-4346-A9DB-BF26417360C6}"/>
              </a:ext>
            </a:extLst>
          </p:cNvPr>
          <p:cNvGraphicFramePr>
            <a:graphicFrameLocks noGrp="1"/>
          </p:cNvGraphicFramePr>
          <p:nvPr/>
        </p:nvGraphicFramePr>
        <p:xfrm>
          <a:off x="511845" y="1086800"/>
          <a:ext cx="11199518" cy="4526598"/>
        </p:xfrm>
        <a:graphic>
          <a:graphicData uri="http://schemas.openxmlformats.org/drawingml/2006/table">
            <a:tbl>
              <a:tblPr firstCol="1" bandRow="1"/>
              <a:tblGrid>
                <a:gridCol w="5338747">
                  <a:extLst>
                    <a:ext uri="{9D8B030D-6E8A-4147-A177-3AD203B41FA5}">
                      <a16:colId xmlns:a16="http://schemas.microsoft.com/office/drawing/2014/main" val="792911817"/>
                    </a:ext>
                  </a:extLst>
                </a:gridCol>
                <a:gridCol w="3141008">
                  <a:extLst>
                    <a:ext uri="{9D8B030D-6E8A-4147-A177-3AD203B41FA5}">
                      <a16:colId xmlns:a16="http://schemas.microsoft.com/office/drawing/2014/main" val="1525620392"/>
                    </a:ext>
                  </a:extLst>
                </a:gridCol>
                <a:gridCol w="2719763">
                  <a:extLst>
                    <a:ext uri="{9D8B030D-6E8A-4147-A177-3AD203B41FA5}">
                      <a16:colId xmlns:a16="http://schemas.microsoft.com/office/drawing/2014/main" val="3835180974"/>
                    </a:ext>
                  </a:extLst>
                </a:gridCol>
              </a:tblGrid>
              <a:tr h="4470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i="0">
                          <a:solidFill>
                            <a:schemeClr val="accent3"/>
                          </a:solidFill>
                          <a:latin typeface="Meiryo" panose="020B0604030504040204" pitchFamily="34" charset="-128"/>
                          <a:ea typeface="Meiryo" panose="020B0604030504040204" pitchFamily="34" charset="-128"/>
                        </a:rPr>
                        <a:t>商品名</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panose="020B0604030504040204" pitchFamily="34" charset="-128"/>
                          <a:ea typeface="Meiryo" panose="020B0604030504040204" pitchFamily="34" charset="-128"/>
                          <a:cs typeface="+mn-cs"/>
                        </a:rPr>
                        <a:t>スポーツナビ　パリ</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2024</a:t>
                      </a:r>
                      <a:r>
                        <a:rPr kumimoji="1" lang="ja-JP" altLang="en-US" sz="1000" b="1" i="0" kern="1200" dirty="0">
                          <a:solidFill>
                            <a:schemeClr val="bg1"/>
                          </a:solidFill>
                          <a:latin typeface="Meiryo" panose="020B0604030504040204" pitchFamily="34" charset="-128"/>
                          <a:ea typeface="Meiryo" panose="020B0604030504040204" pitchFamily="34" charset="-128"/>
                          <a:cs typeface="+mn-cs"/>
                        </a:rPr>
                        <a:t>報道特集　トップインパクト　プライムディスプレイ　ダブルサイズ　</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PC</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tc>
                <a:extLst>
                  <a:ext uri="{0D108BD9-81ED-4DB2-BD59-A6C34878D82A}">
                    <a16:rowId xmlns:a16="http://schemas.microsoft.com/office/drawing/2014/main" val="2117335041"/>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n-ea"/>
                          <a:ea typeface="+mn-ea"/>
                        </a:rPr>
                        <a:t>新規</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j-ea"/>
                          <a:ea typeface="+mj-ea"/>
                          <a:cs typeface="+mn-cs"/>
                        </a:rPr>
                        <a:t>未定</a:t>
                      </a:r>
                      <a:endParaRPr kumimoji="1" lang="en-US" altLang="ja-JP" sz="1050" b="0" i="0" kern="1200" dirty="0">
                        <a:solidFill>
                          <a:schemeClr val="tx1">
                            <a:lumMod val="65000"/>
                            <a:lumOff val="35000"/>
                          </a:schemeClr>
                        </a:solidFill>
                        <a:latin typeface="+mj-ea"/>
                        <a:ea typeface="+mj-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2024</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年</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月</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15</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日（金）</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a:solidFill>
                          <a:schemeClr val="bg1"/>
                        </a:solidFill>
                        <a:latin typeface="Meiryo" panose="020B0604030504040204" pitchFamily="34" charset="-128"/>
                        <a:ea typeface="Meiryo" panose="020B0604030504040204" pitchFamily="34" charset="-128"/>
                        <a:cs typeface="+mn-cs"/>
                      </a:endParaRP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a:solidFill>
                            <a:schemeClr val="tx1">
                              <a:lumMod val="65000"/>
                              <a:lumOff val="35000"/>
                            </a:schemeClr>
                          </a:solidFill>
                          <a:latin typeface="+mn-ea"/>
                          <a:ea typeface="+mn-ea"/>
                          <a:cs typeface="+mn-cs"/>
                        </a:rPr>
                        <a:t>-</a:t>
                      </a:r>
                      <a:endParaRPr kumimoji="1" lang="ja-JP" altLang="en-US" sz="1050" b="0" i="0" kern="120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1905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519058">
                <a:tc>
                  <a:txBody>
                    <a:body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a:solidFill>
                            <a:schemeClr val="bg1"/>
                          </a:solidFill>
                          <a:latin typeface="Meiryo" panose="020B0604030504040204" pitchFamily="34" charset="-128"/>
                          <a:ea typeface="Meiryo" panose="020B0604030504040204" pitchFamily="34" charset="-128"/>
                          <a:cs typeface="+mn-cs"/>
                        </a:rPr>
                        <a:t>/</a:t>
                      </a:r>
                      <a:r>
                        <a:rPr kumimoji="1" lang="ja-JP" altLang="en-US" sz="1050" b="0" i="0" kern="120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a:solidFill>
                            <a:schemeClr val="bg1"/>
                          </a:solidFill>
                          <a:latin typeface="Meiryo" panose="020B0604030504040204" pitchFamily="34" charset="-128"/>
                          <a:ea typeface="Meiryo" panose="020B0604030504040204" pitchFamily="34" charset="-128"/>
                          <a:cs typeface="+mn-cs"/>
                        </a:rPr>
                        <a:t>：</a:t>
                      </a:r>
                      <a:r>
                        <a:rPr kumimoji="1" lang="en-US" altLang="ja-JP" sz="1050" b="0" i="0" kern="1200">
                          <a:solidFill>
                            <a:schemeClr val="bg1"/>
                          </a:solidFill>
                          <a:latin typeface="Meiryo" panose="020B0604030504040204" pitchFamily="34" charset="-128"/>
                          <a:ea typeface="Meiryo" panose="020B0604030504040204" pitchFamily="34" charset="-128"/>
                          <a:cs typeface="+mn-cs"/>
                        </a:rPr>
                        <a:t>9</a:t>
                      </a:r>
                      <a:r>
                        <a:rPr kumimoji="1" lang="ja-JP" altLang="en-US" sz="1050" b="0" i="0" kern="120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algn="ctr"/>
                      <a:r>
                        <a:rPr kumimoji="1" lang="en-US" altLang="ja-JP" sz="1050" b="0" i="0" kern="1200" dirty="0">
                          <a:solidFill>
                            <a:schemeClr val="tx1">
                              <a:lumMod val="65000"/>
                              <a:lumOff val="35000"/>
                            </a:schemeClr>
                          </a:solidFill>
                          <a:latin typeface="+mn-ea"/>
                          <a:ea typeface="+mn-ea"/>
                          <a:cs typeface="+mn-cs"/>
                        </a:rPr>
                        <a:t>-</a:t>
                      </a:r>
                      <a:endParaRPr kumimoji="1" lang="ja-JP" altLang="en-US" sz="1050" b="0" i="0" kern="1200" dirty="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12864432"/>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n-ea"/>
                          <a:ea typeface="+mn-ea"/>
                          <a:cs typeface="+mn-cs"/>
                        </a:rPr>
                        <a:t>PC</a:t>
                      </a:r>
                      <a:endParaRPr kumimoji="1" lang="ja-JP" altLang="en-US" sz="1050" b="0" i="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46950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スポーツナビ　パリ</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2024</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報道特集</a:t>
                      </a:r>
                      <a:endParaRPr lang="en-US" altLang="ja-JP" sz="1050" b="0" i="0" u="none" strike="noStrike" dirty="0">
                        <a:solidFill>
                          <a:srgbClr val="545454"/>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スポーツナビ　パリ</a:t>
                      </a:r>
                      <a:r>
                        <a:rPr kumimoji="1" lang="en-US" altLang="ja-JP" sz="1050" kern="1200" dirty="0">
                          <a:solidFill>
                            <a:schemeClr val="accent3"/>
                          </a:solidFill>
                          <a:latin typeface="メイリオ" panose="020B0604030504040204" pitchFamily="50" charset="-128"/>
                          <a:ea typeface="メイリオ" panose="020B0604030504040204" pitchFamily="50" charset="-128"/>
                          <a:cs typeface="+mn-cs"/>
                        </a:rPr>
                        <a:t>2024</a:t>
                      </a:r>
                      <a:r>
                        <a:rPr kumimoji="1" lang="ja-JP" altLang="en-US" sz="1050" kern="1200" dirty="0">
                          <a:solidFill>
                            <a:schemeClr val="accent3"/>
                          </a:solidFill>
                          <a:latin typeface="メイリオ" panose="020B0604030504040204" pitchFamily="50" charset="-128"/>
                          <a:ea typeface="メイリオ" panose="020B0604030504040204" pitchFamily="50" charset="-128"/>
                          <a:cs typeface="+mn-cs"/>
                        </a:rPr>
                        <a:t>報道特集のトップページ</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8577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17</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日（水）～　</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2024</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年</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9</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10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メイリオ"/>
                          <a:cs typeface="+mn-cs"/>
                        </a:rPr>
                        <a:t>日（火）</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1</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1050" b="0" i="0" u="none" strike="noStrike" dirty="0">
                          <a:solidFill>
                            <a:srgbClr val="545454"/>
                          </a:solidFill>
                          <a:effectLst/>
                          <a:latin typeface="メイリオ" panose="020B0604030504040204" pitchFamily="50" charset="-128"/>
                          <a:ea typeface="メイリオ" panose="020B0604030504040204" pitchFamily="50" charset="-128"/>
                        </a:rPr>
                        <a:t>56</a:t>
                      </a:r>
                      <a:r>
                        <a:rPr lang="zh-TW" altLang="en-US" sz="1050" b="0" i="0" u="none" strike="noStrike" dirty="0">
                          <a:solidFill>
                            <a:srgbClr val="545454"/>
                          </a:solidFill>
                          <a:effectLst/>
                          <a:latin typeface="メイリオ" panose="020B0604030504040204" pitchFamily="50" charset="-128"/>
                          <a:ea typeface="メイリオ" panose="020B0604030504040204" pitchFamily="50" charset="-128"/>
                        </a:rPr>
                        <a:t>日間</a:t>
                      </a:r>
                      <a:endParaRPr lang="en-US" altLang="zh-TW" sz="1050" b="0" i="0" u="none" strike="noStrike" dirty="0">
                        <a:solidFill>
                          <a:srgbClr val="C9002C"/>
                        </a:solidFill>
                        <a:effectLst/>
                        <a:latin typeface="メイリオ" panose="020B0604030504040204" pitchFamily="50" charset="-128"/>
                        <a:ea typeface="メイリオ" panose="020B0604030504040204" pitchFamily="50" charset="-128"/>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545454"/>
                          </a:solidFill>
                          <a:effectLst/>
                          <a:latin typeface="メイリオ" panose="020B0604030504040204" pitchFamily="50" charset="-128"/>
                          <a:ea typeface="メイリオ" panose="020B0604030504040204" pitchFamily="50" charset="-128"/>
                        </a:rPr>
                        <a:t>枠購入型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28577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2,500,000</a:t>
                      </a:r>
                      <a:r>
                        <a:rPr kumimoji="1" lang="ja-JP" altLang="en-US" sz="1050" b="0" i="0" kern="1200" dirty="0">
                          <a:solidFill>
                            <a:schemeClr val="tx1">
                              <a:lumMod val="65000"/>
                              <a:lumOff val="35000"/>
                            </a:schemeClr>
                          </a:solidFill>
                          <a:latin typeface="+mn-ea"/>
                          <a:ea typeface="+mn-ea"/>
                          <a:cs typeface="+mn-cs"/>
                        </a:rPr>
                        <a:t>円</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枠</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bl>
          </a:graphicData>
        </a:graphic>
      </p:graphicFrame>
      <p:sp>
        <p:nvSpPr>
          <p:cNvPr id="6" name="円/楕円 15">
            <a:extLst>
              <a:ext uri="{FF2B5EF4-FFF2-40B4-BE49-F238E27FC236}">
                <a16:creationId xmlns:a16="http://schemas.microsoft.com/office/drawing/2014/main" id="{3F152910-41DC-8C49-03F3-4DDBA17CCD49}"/>
              </a:ext>
            </a:extLst>
          </p:cNvPr>
          <p:cNvSpPr>
            <a:spLocks noChangeAspect="1"/>
          </p:cNvSpPr>
          <p:nvPr/>
        </p:nvSpPr>
        <p:spPr>
          <a:xfrm>
            <a:off x="10637025" y="254867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正方形/長方形 6">
            <a:extLst>
              <a:ext uri="{FF2B5EF4-FFF2-40B4-BE49-F238E27FC236}">
                <a16:creationId xmlns:a16="http://schemas.microsoft.com/office/drawing/2014/main" id="{C2F76D62-D7A1-B59E-4543-55DC13033DDC}"/>
              </a:ext>
            </a:extLst>
          </p:cNvPr>
          <p:cNvSpPr/>
          <p:nvPr/>
        </p:nvSpPr>
        <p:spPr>
          <a:xfrm>
            <a:off x="589258" y="6225966"/>
            <a:ext cx="1569340" cy="152349"/>
          </a:xfrm>
          <a:prstGeom prst="rect">
            <a:avLst/>
          </a:prstGeom>
        </p:spPr>
        <p:txBody>
          <a:bodyPr wrap="none" lIns="0" tIns="0" rIns="0" bIns="0" anchor="t">
            <a:spAutoFit/>
          </a:bodyPr>
          <a:lstStyle/>
          <a:p>
            <a:pPr>
              <a:lnSpc>
                <a:spcPct val="110000"/>
              </a:lnSpc>
              <a:defRPr/>
            </a:pPr>
            <a:r>
              <a:rPr kumimoji="0" lang="en-US" altLang="ja-JP" sz="9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900" kern="0" dirty="0">
                <a:solidFill>
                  <a:prstClr val="black">
                    <a:lumMod val="65000"/>
                    <a:lumOff val="35000"/>
                  </a:prstClr>
                </a:solidFill>
                <a:latin typeface="Meiryo" panose="020B0604030504040204" pitchFamily="34" charset="-128"/>
                <a:ea typeface="Meiryo" panose="020B0604030504040204" pitchFamily="34" charset="-128"/>
              </a:rPr>
              <a:t>はパソコンの略称です。 </a:t>
            </a:r>
            <a:endParaRPr kumimoji="0" lang="en-US" altLang="ja-JP" sz="9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テキスト ボックス 5">
            <a:extLst>
              <a:ext uri="{FF2B5EF4-FFF2-40B4-BE49-F238E27FC236}">
                <a16:creationId xmlns:a16="http://schemas.microsoft.com/office/drawing/2014/main" id="{29C2F2EE-56DE-5065-61D4-45ED498DCE75}"/>
              </a:ext>
            </a:extLst>
          </p:cNvPr>
          <p:cNvSpPr txBox="1"/>
          <p:nvPr/>
        </p:nvSpPr>
        <p:spPr>
          <a:xfrm>
            <a:off x="580791" y="6437955"/>
            <a:ext cx="11199519" cy="152349"/>
          </a:xfrm>
          <a:prstGeom prst="rect">
            <a:avLst/>
          </a:prstGeom>
          <a:noFill/>
        </p:spPr>
        <p:txBody>
          <a:bodyPr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p:txBody>
      </p:sp>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000" dirty="0"/>
              <a:t>トップインパクト　プライムディスプレイ　ダブルサイズ　</a:t>
            </a:r>
            <a:r>
              <a:rPr lang="en-US" altLang="ja-JP" sz="2000" dirty="0"/>
              <a:t>PC</a:t>
            </a:r>
            <a:endParaRPr lang="ja-JP" altLang="en-US" sz="2000" dirty="0"/>
          </a:p>
        </p:txBody>
      </p:sp>
      <p:sp>
        <p:nvSpPr>
          <p:cNvPr id="2" name="テキスト プレースホルダー 5">
            <a:extLst>
              <a:ext uri="{FF2B5EF4-FFF2-40B4-BE49-F238E27FC236}">
                <a16:creationId xmlns:a16="http://schemas.microsoft.com/office/drawing/2014/main" id="{FDC89163-A720-4AAE-FA04-60B7EFCA4313}"/>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商品</a:t>
            </a:r>
            <a:endParaRPr lang="en-US" altLang="ja-JP" dirty="0"/>
          </a:p>
          <a:p>
            <a:r>
              <a:rPr lang="ja-JP" altLang="en-US" dirty="0"/>
              <a:t>スペック</a:t>
            </a:r>
          </a:p>
        </p:txBody>
      </p:sp>
      <p:pic>
        <p:nvPicPr>
          <p:cNvPr id="4" name="図プレースホルダー 9" descr="アイコン&#10;&#10;自動的に生成された説明">
            <a:extLst>
              <a:ext uri="{FF2B5EF4-FFF2-40B4-BE49-F238E27FC236}">
                <a16:creationId xmlns:a16="http://schemas.microsoft.com/office/drawing/2014/main" id="{13FDAE4E-637A-E1F2-E1D1-3AF7463CB6B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Tree>
    <p:extLst>
      <p:ext uri="{BB962C8B-B14F-4D97-AF65-F5344CB8AC3E}">
        <p14:creationId xmlns:p14="http://schemas.microsoft.com/office/powerpoint/2010/main" val="26207753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a:t>
            </a:r>
            <a:r>
              <a:rPr lang="en-US" altLang="ja-JP" dirty="0"/>
              <a:t>5</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パリ</a:t>
            </a:r>
            <a:r>
              <a:rPr kumimoji="1" lang="en-US" altLang="ja-JP" dirty="0"/>
              <a:t>2024</a:t>
            </a:r>
            <a:r>
              <a:rPr kumimoji="1" lang="ja-JP" altLang="en-US" dirty="0"/>
              <a:t>報道特集</a:t>
            </a:r>
          </a:p>
          <a:p>
            <a:r>
              <a:rPr kumimoji="1" lang="ja-JP" altLang="en-US" dirty="0"/>
              <a:t>広告効果</a:t>
            </a:r>
          </a:p>
        </p:txBody>
      </p:sp>
      <p:pic>
        <p:nvPicPr>
          <p:cNvPr id="12" name="図プレースホルダー 10" descr="アイコン&#10;&#10;自動的に生成された説明">
            <a:extLst>
              <a:ext uri="{FF2B5EF4-FFF2-40B4-BE49-F238E27FC236}">
                <a16:creationId xmlns:a16="http://schemas.microsoft.com/office/drawing/2014/main" id="{59C4AE69-1D98-DD14-0829-D79FF3C07DCD}"/>
              </a:ext>
            </a:extLst>
          </p:cNvPr>
          <p:cNvPicPr>
            <a:picLocks noChangeAspect="1"/>
          </p:cNvPicPr>
          <p:nvPr/>
        </p:nvPicPr>
        <p:blipFill>
          <a:blip r:embed="rId2">
            <a:extLst>
              <a:ext uri="{28A0092B-C50C-407E-A947-70E740481C1C}">
                <a14:useLocalDpi xmlns:a14="http://schemas.microsoft.com/office/drawing/2010/main" val="0"/>
              </a:ext>
            </a:extLst>
          </a:blip>
          <a:srcRect t="3804" b="3804"/>
          <a:stretch>
            <a:fillRect/>
          </a:stretch>
        </p:blipFill>
        <p:spPr>
          <a:xfrm>
            <a:off x="2241223" y="2868152"/>
            <a:ext cx="1586282" cy="1464484"/>
          </a:xfrm>
          <a:prstGeom prst="rect">
            <a:avLst/>
          </a:prstGeom>
        </p:spPr>
      </p:pic>
    </p:spTree>
    <p:extLst>
      <p:ext uri="{BB962C8B-B14F-4D97-AF65-F5344CB8AC3E}">
        <p14:creationId xmlns:p14="http://schemas.microsoft.com/office/powerpoint/2010/main" val="35683910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スポーツナビとは</a:t>
            </a:r>
          </a:p>
        </p:txBody>
      </p:sp>
      <p:sp>
        <p:nvSpPr>
          <p:cNvPr id="2" name="テキスト ボックス 37">
            <a:extLst>
              <a:ext uri="{FF2B5EF4-FFF2-40B4-BE49-F238E27FC236}">
                <a16:creationId xmlns:a16="http://schemas.microsoft.com/office/drawing/2014/main" id="{47933B61-29F0-215E-C4E6-0FBA22E90C88}"/>
              </a:ext>
            </a:extLst>
          </p:cNvPr>
          <p:cNvSpPr txBox="1"/>
          <p:nvPr/>
        </p:nvSpPr>
        <p:spPr bwMode="auto">
          <a:xfrm>
            <a:off x="9342348" y="2914122"/>
            <a:ext cx="2111671" cy="246221"/>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kumimoji="1"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野球速報アプリ</a:t>
            </a:r>
          </a:p>
        </p:txBody>
      </p:sp>
      <p:sp>
        <p:nvSpPr>
          <p:cNvPr id="4" name="正方形/長方形 3">
            <a:extLst>
              <a:ext uri="{FF2B5EF4-FFF2-40B4-BE49-F238E27FC236}">
                <a16:creationId xmlns:a16="http://schemas.microsoft.com/office/drawing/2014/main" id="{30B7D640-CFAE-55B4-CA60-F2495814EB2A}"/>
              </a:ext>
            </a:extLst>
          </p:cNvPr>
          <p:cNvSpPr/>
          <p:nvPr/>
        </p:nvSpPr>
        <p:spPr>
          <a:xfrm>
            <a:off x="5425349" y="2885017"/>
            <a:ext cx="2393093" cy="338554"/>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スポーツナビアプリ</a:t>
            </a:r>
          </a:p>
        </p:txBody>
      </p:sp>
      <p:sp>
        <p:nvSpPr>
          <p:cNvPr id="8" name="テキスト ボックス 63">
            <a:extLst>
              <a:ext uri="{FF2B5EF4-FFF2-40B4-BE49-F238E27FC236}">
                <a16:creationId xmlns:a16="http://schemas.microsoft.com/office/drawing/2014/main" id="{7EFA191E-96AA-82BB-A67C-240F8F50CE8D}"/>
              </a:ext>
            </a:extLst>
          </p:cNvPr>
          <p:cNvSpPr txBox="1"/>
          <p:nvPr/>
        </p:nvSpPr>
        <p:spPr bwMode="auto">
          <a:xfrm>
            <a:off x="5043335" y="2277979"/>
            <a:ext cx="2699615"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700</a:t>
            </a:r>
            <a:r>
              <a:rPr kumimoji="1"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0" name="グループ化 9">
            <a:extLst>
              <a:ext uri="{FF2B5EF4-FFF2-40B4-BE49-F238E27FC236}">
                <a16:creationId xmlns:a16="http://schemas.microsoft.com/office/drawing/2014/main" id="{26AE877E-66FE-8C83-5607-DECD135BCA2F}"/>
              </a:ext>
            </a:extLst>
          </p:cNvPr>
          <p:cNvGrpSpPr/>
          <p:nvPr/>
        </p:nvGrpSpPr>
        <p:grpSpPr>
          <a:xfrm>
            <a:off x="4395103" y="2301403"/>
            <a:ext cx="842536" cy="810005"/>
            <a:chOff x="4552483" y="1749673"/>
            <a:chExt cx="954504" cy="931465"/>
          </a:xfrm>
        </p:grpSpPr>
        <p:sp>
          <p:nvSpPr>
            <p:cNvPr id="11" name="角丸四角形 46">
              <a:extLst>
                <a:ext uri="{FF2B5EF4-FFF2-40B4-BE49-F238E27FC236}">
                  <a16:creationId xmlns:a16="http://schemas.microsoft.com/office/drawing/2014/main" id="{A6717170-DC02-0CC4-7BAC-FC3E6E56668A}"/>
                </a:ext>
              </a:extLst>
            </p:cNvPr>
            <p:cNvSpPr/>
            <p:nvPr/>
          </p:nvSpPr>
          <p:spPr>
            <a:xfrm>
              <a:off x="4552483" y="1749673"/>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12" name="図 11">
              <a:extLst>
                <a:ext uri="{FF2B5EF4-FFF2-40B4-BE49-F238E27FC236}">
                  <a16:creationId xmlns:a16="http://schemas.microsoft.com/office/drawing/2014/main" id="{D1A344AA-18A8-9350-3519-3DF201BD42F7}"/>
                </a:ext>
              </a:extLst>
            </p:cNvPr>
            <p:cNvPicPr>
              <a:picLocks noChangeAspect="1"/>
            </p:cNvPicPr>
            <p:nvPr/>
          </p:nvPicPr>
          <p:blipFill>
            <a:blip r:embed="rId2"/>
            <a:stretch>
              <a:fillRect/>
            </a:stretch>
          </p:blipFill>
          <p:spPr>
            <a:xfrm>
              <a:off x="4584441" y="1957067"/>
              <a:ext cx="890587" cy="516676"/>
            </a:xfrm>
            <a:prstGeom prst="rect">
              <a:avLst/>
            </a:prstGeom>
          </p:spPr>
        </p:pic>
      </p:grpSp>
      <p:grpSp>
        <p:nvGrpSpPr>
          <p:cNvPr id="13" name="グループ化 12">
            <a:extLst>
              <a:ext uri="{FF2B5EF4-FFF2-40B4-BE49-F238E27FC236}">
                <a16:creationId xmlns:a16="http://schemas.microsoft.com/office/drawing/2014/main" id="{9539A832-6D92-ABD0-7AEE-0382C86AB86D}"/>
              </a:ext>
            </a:extLst>
          </p:cNvPr>
          <p:cNvGrpSpPr/>
          <p:nvPr/>
        </p:nvGrpSpPr>
        <p:grpSpPr>
          <a:xfrm>
            <a:off x="8404189" y="2307363"/>
            <a:ext cx="883869" cy="839496"/>
            <a:chOff x="8212138" y="1700181"/>
            <a:chExt cx="954504" cy="931465"/>
          </a:xfrm>
        </p:grpSpPr>
        <p:sp>
          <p:nvSpPr>
            <p:cNvPr id="14" name="角丸四角形 43">
              <a:extLst>
                <a:ext uri="{FF2B5EF4-FFF2-40B4-BE49-F238E27FC236}">
                  <a16:creationId xmlns:a16="http://schemas.microsoft.com/office/drawing/2014/main" id="{121DE09B-3C32-E641-70FD-8F47359484EB}"/>
                </a:ext>
              </a:extLst>
            </p:cNvPr>
            <p:cNvSpPr/>
            <p:nvPr/>
          </p:nvSpPr>
          <p:spPr>
            <a:xfrm>
              <a:off x="8212138" y="1700181"/>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15" name="図 14">
              <a:extLst>
                <a:ext uri="{FF2B5EF4-FFF2-40B4-BE49-F238E27FC236}">
                  <a16:creationId xmlns:a16="http://schemas.microsoft.com/office/drawing/2014/main" id="{2E496F91-AB22-492A-0109-9B8D4E325D1C}"/>
                </a:ext>
              </a:extLst>
            </p:cNvPr>
            <p:cNvPicPr>
              <a:picLocks noChangeAspect="1"/>
            </p:cNvPicPr>
            <p:nvPr/>
          </p:nvPicPr>
          <p:blipFill>
            <a:blip r:embed="rId3"/>
            <a:stretch>
              <a:fillRect/>
            </a:stretch>
          </p:blipFill>
          <p:spPr>
            <a:xfrm>
              <a:off x="8385221" y="1792150"/>
              <a:ext cx="621402" cy="605944"/>
            </a:xfrm>
            <a:prstGeom prst="rect">
              <a:avLst/>
            </a:prstGeom>
          </p:spPr>
        </p:pic>
        <p:pic>
          <p:nvPicPr>
            <p:cNvPr id="16" name="図 15">
              <a:extLst>
                <a:ext uri="{FF2B5EF4-FFF2-40B4-BE49-F238E27FC236}">
                  <a16:creationId xmlns:a16="http://schemas.microsoft.com/office/drawing/2014/main" id="{C65B544C-A012-3441-3A82-85775AFDEB44}"/>
                </a:ext>
              </a:extLst>
            </p:cNvPr>
            <p:cNvPicPr>
              <a:picLocks noChangeAspect="1"/>
            </p:cNvPicPr>
            <p:nvPr/>
          </p:nvPicPr>
          <p:blipFill>
            <a:blip r:embed="rId4"/>
            <a:stretch>
              <a:fillRect/>
            </a:stretch>
          </p:blipFill>
          <p:spPr>
            <a:xfrm>
              <a:off x="8292061" y="2401954"/>
              <a:ext cx="804522" cy="157552"/>
            </a:xfrm>
            <a:prstGeom prst="rect">
              <a:avLst/>
            </a:prstGeom>
          </p:spPr>
        </p:pic>
      </p:grpSp>
      <p:sp>
        <p:nvSpPr>
          <p:cNvPr id="17" name="テキスト ボックス 65">
            <a:extLst>
              <a:ext uri="{FF2B5EF4-FFF2-40B4-BE49-F238E27FC236}">
                <a16:creationId xmlns:a16="http://schemas.microsoft.com/office/drawing/2014/main" id="{5AD481E1-40AF-FD02-809B-F42C6DB4398A}"/>
              </a:ext>
            </a:extLst>
          </p:cNvPr>
          <p:cNvSpPr txBox="1"/>
          <p:nvPr/>
        </p:nvSpPr>
        <p:spPr bwMode="auto">
          <a:xfrm>
            <a:off x="9055401" y="2260716"/>
            <a:ext cx="2824142"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1000</a:t>
            </a:r>
            <a:r>
              <a:rPr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8" name="Picture 4" descr="https://s.yimg.jp/images/sports/app/baceball/npb/2019/promotion/img/contents_img_02.png">
            <a:extLst>
              <a:ext uri="{FF2B5EF4-FFF2-40B4-BE49-F238E27FC236}">
                <a16:creationId xmlns:a16="http://schemas.microsoft.com/office/drawing/2014/main" id="{C6A4F20B-BBEA-F38D-9E5C-1C0954D51C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09420" y="4769287"/>
            <a:ext cx="1203155" cy="1737890"/>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19" name="Picture 2" descr="https://s.yimg.jp/images/sports/app/baceball/npb/2019/promotion/img/contents_img_01.png">
            <a:extLst>
              <a:ext uri="{FF2B5EF4-FFF2-40B4-BE49-F238E27FC236}">
                <a16:creationId xmlns:a16="http://schemas.microsoft.com/office/drawing/2014/main" id="{FB81DD3A-437D-1DAF-A608-0A977A8D13D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13295" y="4573795"/>
            <a:ext cx="1206393" cy="1742568"/>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20" name="Picture 6" descr="https://s.yimg.jp/images/sports/app/baceball/npb/2019/promotion/img/contents_img_05.png">
            <a:extLst>
              <a:ext uri="{FF2B5EF4-FFF2-40B4-BE49-F238E27FC236}">
                <a16:creationId xmlns:a16="http://schemas.microsoft.com/office/drawing/2014/main" id="{8E2E8199-4C44-FF46-1E3D-EDD17FE4D650}"/>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98085" y="4323719"/>
            <a:ext cx="1204063" cy="1739202"/>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D9F54197-F16D-71E2-22EB-248819E59C03}"/>
              </a:ext>
            </a:extLst>
          </p:cNvPr>
          <p:cNvSpPr/>
          <p:nvPr/>
        </p:nvSpPr>
        <p:spPr>
          <a:xfrm>
            <a:off x="8410245" y="3294184"/>
            <a:ext cx="3480192" cy="1077218"/>
          </a:xfrm>
          <a:prstGeom prst="rect">
            <a:avLst/>
          </a:prstGeom>
          <a:noFill/>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更新スピードが速い！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情報が詳しい！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ビジュアル画面が見やすい！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高校野球や侍ジャパンも速報！</a:t>
            </a:r>
          </a:p>
        </p:txBody>
      </p:sp>
      <p:sp>
        <p:nvSpPr>
          <p:cNvPr id="22" name="テキスト ボックス 75">
            <a:extLst>
              <a:ext uri="{FF2B5EF4-FFF2-40B4-BE49-F238E27FC236}">
                <a16:creationId xmlns:a16="http://schemas.microsoft.com/office/drawing/2014/main" id="{D8585A2A-DA87-67EA-7D22-D3F92F10BFB6}"/>
              </a:ext>
            </a:extLst>
          </p:cNvPr>
          <p:cNvSpPr txBox="1"/>
          <p:nvPr/>
        </p:nvSpPr>
        <p:spPr>
          <a:xfrm>
            <a:off x="1629673" y="4390651"/>
            <a:ext cx="17961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パソコン版スポーツナビ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 name="テキスト ボックス 76">
            <a:extLst>
              <a:ext uri="{FF2B5EF4-FFF2-40B4-BE49-F238E27FC236}">
                <a16:creationId xmlns:a16="http://schemas.microsoft.com/office/drawing/2014/main" id="{EEFE4F48-14D2-58D4-5ABB-9A705DDBCF29}"/>
              </a:ext>
            </a:extLst>
          </p:cNvPr>
          <p:cNvSpPr txBox="1"/>
          <p:nvPr/>
        </p:nvSpPr>
        <p:spPr>
          <a:xfrm>
            <a:off x="1246948" y="1983215"/>
            <a:ext cx="29739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スマートフォン版スポーツナビ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4" name="テキスト ボックス 21">
            <a:extLst>
              <a:ext uri="{FF2B5EF4-FFF2-40B4-BE49-F238E27FC236}">
                <a16:creationId xmlns:a16="http://schemas.microsoft.com/office/drawing/2014/main" id="{80EDD5A6-D9BA-27FC-4E70-673CCBED276A}"/>
              </a:ext>
            </a:extLst>
          </p:cNvPr>
          <p:cNvSpPr txBox="1"/>
          <p:nvPr/>
        </p:nvSpPr>
        <p:spPr>
          <a:xfrm>
            <a:off x="7458183" y="2225831"/>
            <a:ext cx="325730" cy="26161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sp>
        <p:nvSpPr>
          <p:cNvPr id="25" name="テキスト ボックス 77">
            <a:extLst>
              <a:ext uri="{FF2B5EF4-FFF2-40B4-BE49-F238E27FC236}">
                <a16:creationId xmlns:a16="http://schemas.microsoft.com/office/drawing/2014/main" id="{937F35C4-E0E9-20F9-46A0-5F3702F3EB03}"/>
              </a:ext>
            </a:extLst>
          </p:cNvPr>
          <p:cNvSpPr txBox="1"/>
          <p:nvPr/>
        </p:nvSpPr>
        <p:spPr>
          <a:xfrm>
            <a:off x="11514647" y="2232796"/>
            <a:ext cx="420055"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10AEE00-16E0-44EE-8658-D40F7F9B8A21}"/>
              </a:ext>
            </a:extLst>
          </p:cNvPr>
          <p:cNvGrpSpPr/>
          <p:nvPr/>
        </p:nvGrpSpPr>
        <p:grpSpPr>
          <a:xfrm>
            <a:off x="966339" y="4597868"/>
            <a:ext cx="3045086" cy="1798158"/>
            <a:chOff x="176509" y="1850889"/>
            <a:chExt cx="3863800" cy="2545134"/>
          </a:xfrm>
        </p:grpSpPr>
        <p:pic>
          <p:nvPicPr>
            <p:cNvPr id="27" name="図 26">
              <a:extLst>
                <a:ext uri="{FF2B5EF4-FFF2-40B4-BE49-F238E27FC236}">
                  <a16:creationId xmlns:a16="http://schemas.microsoft.com/office/drawing/2014/main" id="{40E9BCDA-C1A3-1E16-A797-7B9F15A6853A}"/>
                </a:ext>
              </a:extLst>
            </p:cNvPr>
            <p:cNvPicPr>
              <a:picLocks noChangeAspect="1"/>
            </p:cNvPicPr>
            <p:nvPr/>
          </p:nvPicPr>
          <p:blipFill>
            <a:blip r:embed="rId8"/>
            <a:stretch>
              <a:fillRect/>
            </a:stretch>
          </p:blipFill>
          <p:spPr>
            <a:xfrm>
              <a:off x="176509" y="1850889"/>
              <a:ext cx="3863800" cy="2545134"/>
            </a:xfrm>
            <a:prstGeom prst="rect">
              <a:avLst/>
            </a:prstGeom>
          </p:spPr>
        </p:pic>
        <p:sp>
          <p:nvSpPr>
            <p:cNvPr id="28" name="正方形/長方形 27">
              <a:extLst>
                <a:ext uri="{FF2B5EF4-FFF2-40B4-BE49-F238E27FC236}">
                  <a16:creationId xmlns:a16="http://schemas.microsoft.com/office/drawing/2014/main" id="{2848A60A-D298-51F0-425C-AB742E72A935}"/>
                </a:ext>
              </a:extLst>
            </p:cNvPr>
            <p:cNvSpPr/>
            <p:nvPr/>
          </p:nvSpPr>
          <p:spPr>
            <a:xfrm>
              <a:off x="2661697" y="2445677"/>
              <a:ext cx="977181" cy="750035"/>
            </a:xfrm>
            <a:prstGeom prst="rect">
              <a:avLst/>
            </a:prstGeom>
            <a:pattFill prst="lgCheck">
              <a:fgClr>
                <a:sysClr val="window" lastClr="FFFFFF">
                  <a:lumMod val="85000"/>
                </a:sysClr>
              </a:fgClr>
              <a:bgClr>
                <a:sysClr val="window" lastClr="FFFFFF"/>
              </a:bgClr>
            </a:pattFill>
            <a:ln w="12700" cap="flat" cmpd="sng" algn="ctr">
              <a:solidFill>
                <a:sysClr val="window" lastClr="FFFFFF">
                  <a:lumMod val="85000"/>
                </a:sysClr>
              </a:solid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29" name="図 28">
              <a:extLst>
                <a:ext uri="{FF2B5EF4-FFF2-40B4-BE49-F238E27FC236}">
                  <a16:creationId xmlns:a16="http://schemas.microsoft.com/office/drawing/2014/main" id="{B1279E4B-8EE5-40BC-6050-E43A0EB01D71}"/>
                </a:ext>
              </a:extLst>
            </p:cNvPr>
            <p:cNvPicPr>
              <a:picLocks noChangeAspect="1"/>
            </p:cNvPicPr>
            <p:nvPr/>
          </p:nvPicPr>
          <p:blipFill rotWithShape="1">
            <a:blip r:embed="rId9"/>
            <a:srcRect b="23623"/>
            <a:stretch/>
          </p:blipFill>
          <p:spPr>
            <a:xfrm>
              <a:off x="536333" y="2054124"/>
              <a:ext cx="3106009" cy="2043853"/>
            </a:xfrm>
            <a:prstGeom prst="rect">
              <a:avLst/>
            </a:prstGeom>
          </p:spPr>
        </p:pic>
      </p:grpSp>
      <p:grpSp>
        <p:nvGrpSpPr>
          <p:cNvPr id="30" name="グループ化 29">
            <a:extLst>
              <a:ext uri="{FF2B5EF4-FFF2-40B4-BE49-F238E27FC236}">
                <a16:creationId xmlns:a16="http://schemas.microsoft.com/office/drawing/2014/main" id="{AA4519F2-C8E9-2998-A737-0578ACAC6180}"/>
              </a:ext>
            </a:extLst>
          </p:cNvPr>
          <p:cNvGrpSpPr/>
          <p:nvPr/>
        </p:nvGrpSpPr>
        <p:grpSpPr>
          <a:xfrm>
            <a:off x="1908142" y="2111890"/>
            <a:ext cx="1239243" cy="2350244"/>
            <a:chOff x="2630304" y="3703365"/>
            <a:chExt cx="1736165" cy="3128045"/>
          </a:xfrm>
        </p:grpSpPr>
        <p:pic>
          <p:nvPicPr>
            <p:cNvPr id="31" name="図 30">
              <a:extLst>
                <a:ext uri="{FF2B5EF4-FFF2-40B4-BE49-F238E27FC236}">
                  <a16:creationId xmlns:a16="http://schemas.microsoft.com/office/drawing/2014/main" id="{91CA936B-57A4-BEDD-9C8F-A1C169C2F92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630304" y="3703365"/>
              <a:ext cx="1736165" cy="3128045"/>
            </a:xfrm>
            <a:prstGeom prst="rect">
              <a:avLst/>
            </a:prstGeom>
          </p:spPr>
        </p:pic>
        <p:pic>
          <p:nvPicPr>
            <p:cNvPr id="32" name="図 31">
              <a:extLst>
                <a:ext uri="{FF2B5EF4-FFF2-40B4-BE49-F238E27FC236}">
                  <a16:creationId xmlns:a16="http://schemas.microsoft.com/office/drawing/2014/main" id="{484799D5-A521-8D6C-056E-1C6ACA684E02}"/>
                </a:ext>
              </a:extLst>
            </p:cNvPr>
            <p:cNvPicPr>
              <a:picLocks noChangeAspect="1"/>
            </p:cNvPicPr>
            <p:nvPr/>
          </p:nvPicPr>
          <p:blipFill rotWithShape="1">
            <a:blip r:embed="rId11"/>
            <a:srcRect b="12107"/>
            <a:stretch/>
          </p:blipFill>
          <p:spPr>
            <a:xfrm>
              <a:off x="2843031" y="4159705"/>
              <a:ext cx="1183135" cy="2077607"/>
            </a:xfrm>
            <a:prstGeom prst="rect">
              <a:avLst/>
            </a:prstGeom>
          </p:spPr>
        </p:pic>
      </p:grpSp>
      <p:pic>
        <p:nvPicPr>
          <p:cNvPr id="33" name="図 8" descr="グラフィカル ユーザー インターフェイス, テキスト, アプリケーション&#10;&#10;説明は自動で生成されたものです">
            <a:extLst>
              <a:ext uri="{FF2B5EF4-FFF2-40B4-BE49-F238E27FC236}">
                <a16:creationId xmlns:a16="http://schemas.microsoft.com/office/drawing/2014/main" id="{7BFFC344-1C88-F277-9DFD-7E0A4BA02B3E}"/>
              </a:ext>
            </a:extLst>
          </p:cNvPr>
          <p:cNvPicPr>
            <a:picLocks noChangeAspect="1"/>
          </p:cNvPicPr>
          <p:nvPr/>
        </p:nvPicPr>
        <p:blipFill>
          <a:blip r:embed="rId12"/>
          <a:stretch>
            <a:fillRect/>
          </a:stretch>
        </p:blipFill>
        <p:spPr>
          <a:xfrm>
            <a:off x="6543180" y="4971632"/>
            <a:ext cx="1222593" cy="13572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4" name="図 9"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1E91DE98-2209-9D11-6D00-C48AE859EA2A}"/>
              </a:ext>
            </a:extLst>
          </p:cNvPr>
          <p:cNvPicPr>
            <a:picLocks noChangeAspect="1"/>
          </p:cNvPicPr>
          <p:nvPr/>
        </p:nvPicPr>
        <p:blipFill>
          <a:blip r:embed="rId13"/>
          <a:stretch>
            <a:fillRect/>
          </a:stretch>
        </p:blipFill>
        <p:spPr>
          <a:xfrm>
            <a:off x="5640376" y="4684031"/>
            <a:ext cx="1222593" cy="1389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5" name="図 10"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447E5B4F-3AFE-5C16-CFAF-AA7E89CEA22E}"/>
              </a:ext>
            </a:extLst>
          </p:cNvPr>
          <p:cNvPicPr>
            <a:picLocks noChangeAspect="1"/>
          </p:cNvPicPr>
          <p:nvPr/>
        </p:nvPicPr>
        <p:blipFill>
          <a:blip r:embed="rId14"/>
          <a:stretch>
            <a:fillRect/>
          </a:stretch>
        </p:blipFill>
        <p:spPr>
          <a:xfrm>
            <a:off x="4552999" y="4378107"/>
            <a:ext cx="1294316" cy="1455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 name="正方形/長方形 35">
            <a:extLst>
              <a:ext uri="{FF2B5EF4-FFF2-40B4-BE49-F238E27FC236}">
                <a16:creationId xmlns:a16="http://schemas.microsoft.com/office/drawing/2014/main" id="{900D83D9-A074-3627-A34A-652A787D27A0}"/>
              </a:ext>
            </a:extLst>
          </p:cNvPr>
          <p:cNvSpPr/>
          <p:nvPr/>
        </p:nvSpPr>
        <p:spPr>
          <a:xfrm>
            <a:off x="4354438" y="3294183"/>
            <a:ext cx="3480192" cy="1077218"/>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最新のスポーツ情報が分かる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スポーツの1日が分かる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カスタマイズできる！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限定コンテ</a:t>
            </a:r>
            <a:r>
              <a:rPr kumimoji="1" lang="ja-JP" sz="1600" b="1" i="0" u="none" strike="noStrike" kern="1200" cap="none" spc="0" normalizeH="0" baseline="0" noProof="0" dirty="0">
                <a:ln>
                  <a:noFill/>
                </a:ln>
                <a:solidFill>
                  <a:schemeClr val="accent3"/>
                </a:solidFill>
                <a:effectLst/>
                <a:uLnTx/>
                <a:uFillTx/>
                <a:latin typeface="+mj-ea"/>
                <a:ea typeface="+mj-ea"/>
                <a:cs typeface="+mn-lt"/>
              </a:rPr>
              <a:t>ン</a:t>
            </a:r>
            <a:r>
              <a:rPr lang="ja-JP" sz="1600" b="1" dirty="0">
                <a:solidFill>
                  <a:schemeClr val="accent3"/>
                </a:solidFill>
                <a:latin typeface="+mj-ea"/>
                <a:ea typeface="+mj-ea"/>
                <a:cs typeface="+mn-lt"/>
              </a:rPr>
              <a:t>ツ</a:t>
            </a:r>
            <a:r>
              <a:rPr kumimoji="1" lang="ja-JP" sz="1600" b="1" i="0" u="none" strike="noStrike" kern="1200" cap="none" spc="0" normalizeH="0" baseline="0" noProof="0" dirty="0">
                <a:ln>
                  <a:noFill/>
                </a:ln>
                <a:solidFill>
                  <a:schemeClr val="accent3"/>
                </a:solidFill>
                <a:effectLst/>
                <a:uLnTx/>
                <a:uFillTx/>
                <a:latin typeface="+mj-ea"/>
                <a:ea typeface="+mj-ea"/>
                <a:cs typeface="+mn-lt"/>
              </a:rPr>
              <a:t>も</a:t>
            </a:r>
            <a:r>
              <a:rPr lang="ja-JP" sz="1600" b="1" dirty="0">
                <a:solidFill>
                  <a:schemeClr val="accent3"/>
                </a:solidFill>
                <a:latin typeface="+mj-ea"/>
                <a:ea typeface="+mj-ea"/>
                <a:cs typeface="+mn-lt"/>
              </a:rPr>
              <a:t>充実</a:t>
            </a:r>
            <a:r>
              <a:rPr kumimoji="1" lang="ja-JP" sz="1600" b="1" i="0" u="none" strike="noStrike" kern="1200" cap="none" spc="0" normalizeH="0" baseline="0" noProof="0" dirty="0">
                <a:ln>
                  <a:noFill/>
                </a:ln>
                <a:solidFill>
                  <a:schemeClr val="accent3"/>
                </a:solidFill>
                <a:effectLst/>
                <a:uLnTx/>
                <a:uFillTx/>
                <a:latin typeface="+mj-ea"/>
                <a:ea typeface="+mj-ea"/>
                <a:cs typeface="+mn-lt"/>
              </a:rPr>
              <a:t>！</a:t>
            </a:r>
            <a:endParaRPr lang="ja-JP" sz="1600" b="1" i="0" u="none" strike="noStrike" kern="1200" cap="none" spc="0" normalizeH="0" baseline="0" noProof="0" dirty="0">
              <a:ln>
                <a:noFill/>
              </a:ln>
              <a:solidFill>
                <a:schemeClr val="accent3"/>
              </a:solidFill>
              <a:effectLst/>
              <a:uLnTx/>
              <a:uFillTx/>
              <a:latin typeface="+mj-ea"/>
              <a:ea typeface="+mj-ea"/>
              <a:cs typeface="+mn-lt"/>
            </a:endParaRPr>
          </a:p>
        </p:txBody>
      </p:sp>
      <p:sp>
        <p:nvSpPr>
          <p:cNvPr id="37" name="正方形/長方形 36">
            <a:extLst>
              <a:ext uri="{FF2B5EF4-FFF2-40B4-BE49-F238E27FC236}">
                <a16:creationId xmlns:a16="http://schemas.microsoft.com/office/drawing/2014/main" id="{CF3A2C26-2F79-7836-3189-A327C04BEBAA}"/>
              </a:ext>
            </a:extLst>
          </p:cNvPr>
          <p:cNvSpPr/>
          <p:nvPr/>
        </p:nvSpPr>
        <p:spPr>
          <a:xfrm>
            <a:off x="757884" y="1147093"/>
            <a:ext cx="10753505" cy="646331"/>
          </a:xfrm>
          <a:prstGeom prst="rect">
            <a:avLst/>
          </a:prstGeom>
        </p:spPr>
        <p:txBody>
          <a:bodyPr wrap="square" lIns="91440" tIns="45720" rIns="91440" bIns="45720" anchor="t">
            <a:spAutoFit/>
          </a:bodyPr>
          <a:lstStyle/>
          <a:p>
            <a:pPr algn="ct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野球、サッカー、ゴルフをはじめ、</a:t>
            </a:r>
            <a:r>
              <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カテゴリ以上のラインナップで最新のニュースや速報</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スポーツファンが集まる日本最大級のスポーツ総合サイト</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テキスト ボックス 79">
            <a:extLst>
              <a:ext uri="{FF2B5EF4-FFF2-40B4-BE49-F238E27FC236}">
                <a16:creationId xmlns:a16="http://schemas.microsoft.com/office/drawing/2014/main" id="{ABC09DEE-774D-5921-633E-B64C45903D40}"/>
              </a:ext>
            </a:extLst>
          </p:cNvPr>
          <p:cNvSpPr txBox="1"/>
          <p:nvPr/>
        </p:nvSpPr>
        <p:spPr>
          <a:xfrm>
            <a:off x="8431" y="6631355"/>
            <a:ext cx="4259499"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自社調査。</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月末時点の累積のダウンロード（</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）数。</a:t>
            </a:r>
          </a:p>
        </p:txBody>
      </p:sp>
      <p:grpSp>
        <p:nvGrpSpPr>
          <p:cNvPr id="39" name="グループ化 38">
            <a:extLst>
              <a:ext uri="{FF2B5EF4-FFF2-40B4-BE49-F238E27FC236}">
                <a16:creationId xmlns:a16="http://schemas.microsoft.com/office/drawing/2014/main" id="{52296D5E-F510-2229-8DC6-6A797807168E}"/>
              </a:ext>
            </a:extLst>
          </p:cNvPr>
          <p:cNvGrpSpPr/>
          <p:nvPr/>
        </p:nvGrpSpPr>
        <p:grpSpPr>
          <a:xfrm>
            <a:off x="743560" y="1842040"/>
            <a:ext cx="10737700" cy="110010"/>
            <a:chOff x="665684" y="2157983"/>
            <a:chExt cx="10737700" cy="110010"/>
          </a:xfrm>
        </p:grpSpPr>
        <p:sp>
          <p:nvSpPr>
            <p:cNvPr id="40" name="フローチャート: 処理 39">
              <a:extLst>
                <a:ext uri="{FF2B5EF4-FFF2-40B4-BE49-F238E27FC236}">
                  <a16:creationId xmlns:a16="http://schemas.microsoft.com/office/drawing/2014/main" id="{698F6143-777A-DEC0-87B8-FAD219E2D87C}"/>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フローチャート: 処理 40">
              <a:extLst>
                <a:ext uri="{FF2B5EF4-FFF2-40B4-BE49-F238E27FC236}">
                  <a16:creationId xmlns:a16="http://schemas.microsoft.com/office/drawing/2014/main" id="{61C787D7-7A4E-C5D4-6CE0-2EDD9380949C}"/>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平行四辺形 41">
              <a:extLst>
                <a:ext uri="{FF2B5EF4-FFF2-40B4-BE49-F238E27FC236}">
                  <a16:creationId xmlns:a16="http://schemas.microsoft.com/office/drawing/2014/main" id="{2476AD01-2921-6C14-0208-BAD7098C2607}"/>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5" name="図プレースホルダー 10" descr="アイコン&#10;&#10;自動的に生成された説明">
            <a:extLst>
              <a:ext uri="{FF2B5EF4-FFF2-40B4-BE49-F238E27FC236}">
                <a16:creationId xmlns:a16="http://schemas.microsoft.com/office/drawing/2014/main" id="{7F136E4A-4D63-E1CC-AF29-D513CF0346BC}"/>
              </a:ext>
            </a:extLst>
          </p:cNvPr>
          <p:cNvPicPr>
            <a:picLocks noChangeAspect="1"/>
          </p:cNvPicPr>
          <p:nvPr/>
        </p:nvPicPr>
        <p:blipFill>
          <a:blip r:embed="rId15"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6" name="テキスト プレースホルダー 5">
            <a:extLst>
              <a:ext uri="{FF2B5EF4-FFF2-40B4-BE49-F238E27FC236}">
                <a16:creationId xmlns:a16="http://schemas.microsoft.com/office/drawing/2014/main" id="{D1B76BF8-F21C-4A04-E2FF-785CD4EC773E}"/>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2711894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9000"/>
            <a:lum/>
          </a:blip>
          <a:srcRect/>
          <a:stretch>
            <a:fillRect t="-9000" b="-9000"/>
          </a:stretch>
        </a:blipFill>
        <a:effectLst/>
      </p:bgPr>
    </p:bg>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C90C904-E117-8781-F2BF-CF74449C8AFC}"/>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オリンピック・パラリンピック競技大会概要</a:t>
            </a:r>
          </a:p>
        </p:txBody>
      </p:sp>
      <p:pic>
        <p:nvPicPr>
          <p:cNvPr id="10" name="図 9">
            <a:extLst>
              <a:ext uri="{FF2B5EF4-FFF2-40B4-BE49-F238E27FC236}">
                <a16:creationId xmlns:a16="http://schemas.microsoft.com/office/drawing/2014/main" id="{25AF5DEE-145F-9FC0-78B4-EA60C5242AE8}"/>
              </a:ext>
            </a:extLst>
          </p:cNvPr>
          <p:cNvPicPr>
            <a:picLocks noChangeAspect="1"/>
          </p:cNvPicPr>
          <p:nvPr/>
        </p:nvPicPr>
        <p:blipFill>
          <a:blip r:embed="rId4">
            <a:alphaModFix amt="5000"/>
          </a:blip>
          <a:stretch>
            <a:fillRect/>
          </a:stretch>
        </p:blipFill>
        <p:spPr>
          <a:xfrm>
            <a:off x="2" y="785720"/>
            <a:ext cx="12192000" cy="6072280"/>
          </a:xfrm>
          <a:prstGeom prst="rect">
            <a:avLst/>
          </a:prstGeom>
        </p:spPr>
      </p:pic>
      <p:pic>
        <p:nvPicPr>
          <p:cNvPr id="34" name="図 33">
            <a:extLst>
              <a:ext uri="{FF2B5EF4-FFF2-40B4-BE49-F238E27FC236}">
                <a16:creationId xmlns:a16="http://schemas.microsoft.com/office/drawing/2014/main" id="{8E245F61-D72C-C00C-356F-40B614D940B2}"/>
              </a:ext>
            </a:extLst>
          </p:cNvPr>
          <p:cNvPicPr>
            <a:picLocks noChangeAspect="1"/>
          </p:cNvPicPr>
          <p:nvPr/>
        </p:nvPicPr>
        <p:blipFill rotWithShape="1">
          <a:blip r:embed="rId5">
            <a:alphaModFix amt="20000"/>
            <a:extLst>
              <a:ext uri="{BEBA8EAE-BF5A-486C-A8C5-ECC9F3942E4B}">
                <a14:imgProps xmlns:a14="http://schemas.microsoft.com/office/drawing/2010/main">
                  <a14:imgLayer r:embed="rId6">
                    <a14:imgEffect>
                      <a14:artisticBlur/>
                    </a14:imgEffect>
                  </a14:imgLayer>
                </a14:imgProps>
              </a:ext>
            </a:extLst>
          </a:blip>
          <a:srcRect t="-2" r="47716" b="1"/>
          <a:stretch/>
        </p:blipFill>
        <p:spPr>
          <a:xfrm>
            <a:off x="9625" y="804898"/>
            <a:ext cx="6374524" cy="6072352"/>
          </a:xfrm>
          <a:prstGeom prst="rect">
            <a:avLst/>
          </a:prstGeom>
        </p:spPr>
      </p:pic>
      <p:sp>
        <p:nvSpPr>
          <p:cNvPr id="35" name="テキスト ボックス 34">
            <a:extLst>
              <a:ext uri="{FF2B5EF4-FFF2-40B4-BE49-F238E27FC236}">
                <a16:creationId xmlns:a16="http://schemas.microsoft.com/office/drawing/2014/main" id="{FF2D3395-1CBC-9167-BF84-55F8D646FD92}"/>
              </a:ext>
            </a:extLst>
          </p:cNvPr>
          <p:cNvSpPr txBox="1"/>
          <p:nvPr/>
        </p:nvSpPr>
        <p:spPr>
          <a:xfrm>
            <a:off x="276153" y="692281"/>
            <a:ext cx="6281302" cy="1323439"/>
          </a:xfrm>
          <a:prstGeom prst="rect">
            <a:avLst/>
          </a:prstGeom>
          <a:noFill/>
        </p:spPr>
        <p:txBody>
          <a:bodyPr wrap="square" rtlCol="0">
            <a:spAutoFit/>
          </a:bodyPr>
          <a:lstStyle/>
          <a:p>
            <a:pPr algn="dist"/>
            <a:r>
              <a:rPr kumimoji="1" lang="en-US" altLang="ja-JP" sz="8000" b="1" dirty="0">
                <a:solidFill>
                  <a:schemeClr val="tx1">
                    <a:lumMod val="85000"/>
                    <a:lumOff val="15000"/>
                  </a:schemeClr>
                </a:solidFill>
                <a:latin typeface="Impact" panose="020B0806030902050204" pitchFamily="34" charset="0"/>
                <a:ea typeface="BIZ UDゴシック" panose="020B0400000000000000" pitchFamily="49" charset="-128"/>
              </a:rPr>
              <a:t>PARIS 2024</a:t>
            </a:r>
            <a:endParaRPr kumimoji="1" lang="ja-JP" altLang="en-US" sz="8000" b="1" dirty="0">
              <a:solidFill>
                <a:schemeClr val="tx1">
                  <a:lumMod val="85000"/>
                  <a:lumOff val="15000"/>
                </a:schemeClr>
              </a:solidFill>
              <a:latin typeface="Impact" panose="020B0806030902050204" pitchFamily="34" charset="0"/>
              <a:ea typeface="BIZ UDゴシック" panose="020B0400000000000000" pitchFamily="49" charset="-128"/>
            </a:endParaRPr>
          </a:p>
        </p:txBody>
      </p:sp>
      <p:sp>
        <p:nvSpPr>
          <p:cNvPr id="36" name="テキスト ボックス 35">
            <a:extLst>
              <a:ext uri="{FF2B5EF4-FFF2-40B4-BE49-F238E27FC236}">
                <a16:creationId xmlns:a16="http://schemas.microsoft.com/office/drawing/2014/main" id="{767347E0-79E1-F81F-F98A-6E3DD2AD802A}"/>
              </a:ext>
            </a:extLst>
          </p:cNvPr>
          <p:cNvSpPr txBox="1"/>
          <p:nvPr/>
        </p:nvSpPr>
        <p:spPr>
          <a:xfrm>
            <a:off x="1279324" y="2169386"/>
            <a:ext cx="6046273" cy="2492990"/>
          </a:xfrm>
          <a:prstGeom prst="rect">
            <a:avLst/>
          </a:prstGeom>
          <a:noFill/>
        </p:spPr>
        <p:txBody>
          <a:bodyPr wrap="square" rtlCol="0">
            <a:spAutoFit/>
          </a:bodyPr>
          <a:lstStyle/>
          <a:p>
            <a:pPr fontAlgn="ctr">
              <a:defRPr/>
            </a:pPr>
            <a:r>
              <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年 パリオリンピック競技大会</a:t>
            </a:r>
          </a:p>
          <a:p>
            <a:pPr fontAlgn="ctr">
              <a:defRPr/>
            </a:pP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開催期間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24</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8</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11</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日（日）</a:t>
            </a:r>
          </a:p>
          <a:p>
            <a:pPr fontAlgn="ctr">
              <a:defRPr/>
            </a:pP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開会式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26</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日（金）</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閉会式：</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8</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11</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日（日）</a:t>
            </a:r>
          </a:p>
          <a:p>
            <a:pPr fontAlgn="ctr">
              <a:defRPr/>
            </a:pP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競技数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32</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競技</a:t>
            </a:r>
            <a:b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br>
            <a:endParaRPr lang="en-US" altLang="ja-JP" dirty="0">
              <a:solidFill>
                <a:schemeClr val="tx1">
                  <a:lumMod val="75000"/>
                  <a:lumOff val="25000"/>
                </a:schemeClr>
              </a:solidFill>
              <a:latin typeface="メイリオ" panose="020B0604030504040204" pitchFamily="50" charset="-128"/>
              <a:ea typeface="メイリオ" panose="020B0604030504040204" pitchFamily="50" charset="-128"/>
            </a:endParaRPr>
          </a:p>
          <a:p>
            <a:pPr fontAlgn="ctr">
              <a:defRPr/>
            </a:pPr>
            <a:r>
              <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年 パリパラリンピック競技大会</a:t>
            </a:r>
          </a:p>
          <a:p>
            <a:pPr fontAlgn="ctr">
              <a:defRPr/>
            </a:pP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開催期間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8</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28</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日（水）～</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9</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8</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日（日）</a:t>
            </a:r>
          </a:p>
          <a:p>
            <a:pPr fontAlgn="ctr">
              <a:defRPr/>
            </a:pP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　競技数　　：</a:t>
            </a:r>
            <a:r>
              <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rPr>
              <a:t>22</a:t>
            </a:r>
            <a:r>
              <a:rPr lang="ja-JP" altLang="en-US" sz="1400" dirty="0">
                <a:solidFill>
                  <a:schemeClr val="tx1">
                    <a:lumMod val="75000"/>
                    <a:lumOff val="25000"/>
                  </a:schemeClr>
                </a:solidFill>
                <a:latin typeface="メイリオ" panose="020B0604030504040204" pitchFamily="50" charset="-128"/>
                <a:ea typeface="メイリオ" panose="020B0604030504040204" pitchFamily="50" charset="-128"/>
              </a:rPr>
              <a:t>競技</a:t>
            </a: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fontAlgn="ctr">
              <a:defRPr/>
            </a:pPr>
            <a:endParaRPr lang="en-US" altLang="ja-JP" sz="1400" dirty="0">
              <a:solidFill>
                <a:schemeClr val="tx1">
                  <a:lumMod val="75000"/>
                  <a:lumOff val="25000"/>
                </a:schemeClr>
              </a:solidFill>
              <a:latin typeface="メイリオ" panose="020B0604030504040204" pitchFamily="50" charset="-128"/>
              <a:ea typeface="メイリオ" panose="020B0604030504040204" pitchFamily="50" charset="-128"/>
            </a:endParaRPr>
          </a:p>
          <a:p>
            <a:pPr fontAlgn="ctr">
              <a:defRPr/>
            </a:pPr>
            <a:r>
              <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1400" b="1" dirty="0">
                <a:solidFill>
                  <a:schemeClr val="tx1">
                    <a:lumMod val="75000"/>
                    <a:lumOff val="25000"/>
                  </a:schemeClr>
                </a:solidFill>
                <a:latin typeface="メイリオ" panose="020B0604030504040204" pitchFamily="50" charset="-128"/>
                <a:ea typeface="メイリオ" panose="020B0604030504040204" pitchFamily="50" charset="-128"/>
              </a:rPr>
              <a:t>現地時間</a:t>
            </a:r>
            <a:endParaRPr lang="en-US" altLang="ja-JP" sz="1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94BD9748-7031-E415-9CB1-8E4BA8642AA5}"/>
              </a:ext>
            </a:extLst>
          </p:cNvPr>
          <p:cNvSpPr txBox="1"/>
          <p:nvPr/>
        </p:nvSpPr>
        <p:spPr>
          <a:xfrm>
            <a:off x="1279324" y="4938061"/>
            <a:ext cx="4688993" cy="400110"/>
          </a:xfrm>
          <a:prstGeom prst="rect">
            <a:avLst/>
          </a:prstGeom>
          <a:noFill/>
        </p:spPr>
        <p:txBody>
          <a:bodyPr wrap="square" rtlCol="0">
            <a:spAutoFit/>
          </a:bodyPr>
          <a:lstStyle/>
          <a:p>
            <a:pPr fontAlgn="ctr">
              <a:defRPr/>
            </a:pP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フランス パリ</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41012D48-6A93-DC17-C64C-618A02F6A023}"/>
              </a:ext>
            </a:extLst>
          </p:cNvPr>
          <p:cNvSpPr txBox="1"/>
          <p:nvPr/>
        </p:nvSpPr>
        <p:spPr>
          <a:xfrm>
            <a:off x="1302973" y="5647225"/>
            <a:ext cx="4107028" cy="400110"/>
          </a:xfrm>
          <a:prstGeom prst="rect">
            <a:avLst/>
          </a:prstGeom>
          <a:noFill/>
        </p:spPr>
        <p:txBody>
          <a:bodyPr wrap="square" rtlCol="0">
            <a:spAutoFit/>
          </a:bodyPr>
          <a:lstStyle/>
          <a:p>
            <a:pPr fontAlgn="ctr">
              <a:defRPr/>
            </a:pP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日本との時差はマイナス</a:t>
            </a:r>
            <a:r>
              <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rPr>
              <a:t>7</a:t>
            </a:r>
            <a:r>
              <a:rPr lang="ja-JP" altLang="en-US" sz="2000" b="1" dirty="0">
                <a:solidFill>
                  <a:schemeClr val="tx1">
                    <a:lumMod val="75000"/>
                    <a:lumOff val="25000"/>
                  </a:schemeClr>
                </a:solidFill>
                <a:latin typeface="メイリオ" panose="020B0604030504040204" pitchFamily="50" charset="-128"/>
                <a:ea typeface="メイリオ" panose="020B0604030504040204" pitchFamily="50" charset="-128"/>
              </a:rPr>
              <a:t>時間</a:t>
            </a:r>
            <a:endParaRPr lang="en-US" altLang="ja-JP" sz="20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39" name="四角形: 角を丸くする 38">
            <a:extLst>
              <a:ext uri="{FF2B5EF4-FFF2-40B4-BE49-F238E27FC236}">
                <a16:creationId xmlns:a16="http://schemas.microsoft.com/office/drawing/2014/main" id="{87D598FD-4058-05DD-B484-49274B69C364}"/>
              </a:ext>
            </a:extLst>
          </p:cNvPr>
          <p:cNvSpPr/>
          <p:nvPr/>
        </p:nvSpPr>
        <p:spPr>
          <a:xfrm>
            <a:off x="144087" y="2193035"/>
            <a:ext cx="1153621" cy="496142"/>
          </a:xfrm>
          <a:prstGeom prst="roundRect">
            <a:avLst>
              <a:gd name="adj" fmla="val 5000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j-ea"/>
                <a:ea typeface="+mj-ea"/>
              </a:rPr>
              <a:t>時期</a:t>
            </a:r>
          </a:p>
        </p:txBody>
      </p:sp>
      <p:sp>
        <p:nvSpPr>
          <p:cNvPr id="40" name="四角形: 角を丸くする 39">
            <a:extLst>
              <a:ext uri="{FF2B5EF4-FFF2-40B4-BE49-F238E27FC236}">
                <a16:creationId xmlns:a16="http://schemas.microsoft.com/office/drawing/2014/main" id="{2EB97499-3D1B-80E1-F7D0-4637CFD0D6C0}"/>
              </a:ext>
            </a:extLst>
          </p:cNvPr>
          <p:cNvSpPr/>
          <p:nvPr/>
        </p:nvSpPr>
        <p:spPr>
          <a:xfrm>
            <a:off x="154917" y="4816838"/>
            <a:ext cx="1153621" cy="496142"/>
          </a:xfrm>
          <a:prstGeom prst="roundRect">
            <a:avLst>
              <a:gd name="adj" fmla="val 50000"/>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j-ea"/>
                <a:ea typeface="+mj-ea"/>
              </a:rPr>
              <a:t>開催都市</a:t>
            </a:r>
          </a:p>
        </p:txBody>
      </p:sp>
      <p:sp>
        <p:nvSpPr>
          <p:cNvPr id="41" name="四角形: 角を丸くする 40">
            <a:extLst>
              <a:ext uri="{FF2B5EF4-FFF2-40B4-BE49-F238E27FC236}">
                <a16:creationId xmlns:a16="http://schemas.microsoft.com/office/drawing/2014/main" id="{DC8C1E9F-3D82-B720-D4E8-A7EB6680CA55}"/>
              </a:ext>
            </a:extLst>
          </p:cNvPr>
          <p:cNvSpPr/>
          <p:nvPr/>
        </p:nvSpPr>
        <p:spPr>
          <a:xfrm>
            <a:off x="178566" y="5526002"/>
            <a:ext cx="1153621" cy="496142"/>
          </a:xfrm>
          <a:prstGeom prst="roundRect">
            <a:avLst>
              <a:gd name="adj" fmla="val 46376"/>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600" b="1" dirty="0">
                <a:solidFill>
                  <a:schemeClr val="bg1"/>
                </a:solidFill>
                <a:latin typeface="+mj-ea"/>
                <a:ea typeface="+mj-ea"/>
              </a:rPr>
              <a:t>時差</a:t>
            </a:r>
            <a:endParaRPr kumimoji="1" lang="ja-JP" altLang="en-US" sz="1600" b="1" dirty="0">
              <a:solidFill>
                <a:schemeClr val="bg1"/>
              </a:solidFill>
              <a:latin typeface="+mj-ea"/>
              <a:ea typeface="+mj-ea"/>
            </a:endParaRPr>
          </a:p>
        </p:txBody>
      </p:sp>
      <p:pic>
        <p:nvPicPr>
          <p:cNvPr id="45" name="図プレースホルダー 8" descr="アイコン&#10;&#10;自動的に生成された説明">
            <a:extLst>
              <a:ext uri="{FF2B5EF4-FFF2-40B4-BE49-F238E27FC236}">
                <a16:creationId xmlns:a16="http://schemas.microsoft.com/office/drawing/2014/main" id="{3F2AC5C2-9F55-98DB-7982-204FD6F8675D}"/>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46" name="テキスト プレースホルダー 5">
            <a:extLst>
              <a:ext uri="{FF2B5EF4-FFF2-40B4-BE49-F238E27FC236}">
                <a16:creationId xmlns:a16="http://schemas.microsoft.com/office/drawing/2014/main" id="{08C9D41E-9E23-C8EB-76D0-327CC11FEBDB}"/>
              </a:ext>
            </a:extLst>
          </p:cNvPr>
          <p:cNvSpPr>
            <a:spLocks noGrp="1"/>
          </p:cNvSpPr>
          <p:nvPr>
            <p:ph type="body" sz="quarter" idx="12"/>
          </p:nvPr>
        </p:nvSpPr>
        <p:spPr>
          <a:xfrm>
            <a:off x="541906" y="78666"/>
            <a:ext cx="591951" cy="410840"/>
          </a:xfrm>
        </p:spPr>
        <p:txBody>
          <a:bodyPr/>
          <a:lstStyle/>
          <a:p>
            <a:r>
              <a:rPr lang="ja-JP" altLang="en-US" dirty="0"/>
              <a:t>パリ</a:t>
            </a:r>
            <a:r>
              <a:rPr lang="en-US" altLang="ja-JP" dirty="0"/>
              <a:t>2024</a:t>
            </a:r>
          </a:p>
          <a:p>
            <a:r>
              <a:rPr lang="ja-JP" altLang="en-US" dirty="0"/>
              <a:t>概要</a:t>
            </a:r>
          </a:p>
        </p:txBody>
      </p:sp>
      <p:sp>
        <p:nvSpPr>
          <p:cNvPr id="47" name="テキスト ボックス 46">
            <a:extLst>
              <a:ext uri="{FF2B5EF4-FFF2-40B4-BE49-F238E27FC236}">
                <a16:creationId xmlns:a16="http://schemas.microsoft.com/office/drawing/2014/main" id="{C8AD4D3F-26AC-EACE-3968-1A701CB30A27}"/>
              </a:ext>
            </a:extLst>
          </p:cNvPr>
          <p:cNvSpPr txBox="1"/>
          <p:nvPr/>
        </p:nvSpPr>
        <p:spPr>
          <a:xfrm>
            <a:off x="178581" y="6606000"/>
            <a:ext cx="942566" cy="177741"/>
          </a:xfrm>
          <a:prstGeom prst="rect">
            <a:avLst/>
          </a:prstGeom>
          <a:noFill/>
        </p:spPr>
        <p:txBody>
          <a:bodyPr wrap="none" lIns="0" tIns="0" rIns="0" bIns="0" rtlCol="0">
            <a:spAutoFit/>
          </a:bodyPr>
          <a:lstStyle/>
          <a:p>
            <a:pPr>
              <a:lnSpc>
                <a:spcPct val="110000"/>
              </a:lnSpc>
            </a:pPr>
            <a:r>
              <a:rPr kumimoji="1" lang="en-US" altLang="ja-JP" sz="1050" dirty="0">
                <a:latin typeface="Meiryo" panose="020B0604030504040204" pitchFamily="34" charset="-128"/>
                <a:ea typeface="Meiryo" panose="020B0604030504040204" pitchFamily="34" charset="-128"/>
              </a:rPr>
              <a:t>※</a:t>
            </a:r>
            <a:r>
              <a:rPr kumimoji="1" lang="ja-JP" altLang="en-US" sz="1050" dirty="0">
                <a:latin typeface="Meiryo" panose="020B0604030504040204" pitchFamily="34" charset="-128"/>
                <a:ea typeface="Meiryo" panose="020B0604030504040204" pitchFamily="34" charset="-128"/>
              </a:rPr>
              <a:t>写真：アフロ</a:t>
            </a:r>
          </a:p>
        </p:txBody>
      </p:sp>
    </p:spTree>
    <p:extLst>
      <p:ext uri="{BB962C8B-B14F-4D97-AF65-F5344CB8AC3E}">
        <p14:creationId xmlns:p14="http://schemas.microsoft.com/office/powerpoint/2010/main" val="21056117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スポーツナビのユーザー規模</a:t>
            </a:r>
          </a:p>
        </p:txBody>
      </p:sp>
      <p:sp>
        <p:nvSpPr>
          <p:cNvPr id="5" name="正方形/長方形 4">
            <a:extLst>
              <a:ext uri="{FF2B5EF4-FFF2-40B4-BE49-F238E27FC236}">
                <a16:creationId xmlns:a16="http://schemas.microsoft.com/office/drawing/2014/main" id="{B74EADBD-D697-3C22-5F3A-6C6CE687ADF0}"/>
              </a:ext>
            </a:extLst>
          </p:cNvPr>
          <p:cNvSpPr/>
          <p:nvPr/>
        </p:nvSpPr>
        <p:spPr>
          <a:xfrm>
            <a:off x="479425" y="3454399"/>
            <a:ext cx="1051832" cy="44994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6" name="正方形/長方形 5">
            <a:extLst>
              <a:ext uri="{FF2B5EF4-FFF2-40B4-BE49-F238E27FC236}">
                <a16:creationId xmlns:a16="http://schemas.microsoft.com/office/drawing/2014/main" id="{D6FFBB0E-453C-BABD-9ED8-FA3E73F9D4AD}"/>
              </a:ext>
            </a:extLst>
          </p:cNvPr>
          <p:cNvSpPr/>
          <p:nvPr/>
        </p:nvSpPr>
        <p:spPr>
          <a:xfrm>
            <a:off x="486682" y="3933371"/>
            <a:ext cx="1051832" cy="45697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7" name="四角形: 上の 2 つの角を丸める 6">
            <a:extLst>
              <a:ext uri="{FF2B5EF4-FFF2-40B4-BE49-F238E27FC236}">
                <a16:creationId xmlns:a16="http://schemas.microsoft.com/office/drawing/2014/main" id="{D4A33F16-3388-FA10-7DA6-A15A01B96C1F}"/>
              </a:ext>
            </a:extLst>
          </p:cNvPr>
          <p:cNvSpPr/>
          <p:nvPr/>
        </p:nvSpPr>
        <p:spPr>
          <a:xfrm>
            <a:off x="1299678"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9" name="四角形: 上の 2 つの角を丸める 8">
            <a:extLst>
              <a:ext uri="{FF2B5EF4-FFF2-40B4-BE49-F238E27FC236}">
                <a16:creationId xmlns:a16="http://schemas.microsoft.com/office/drawing/2014/main" id="{7DA87804-3E08-E023-851C-7EAD4A924EF1}"/>
              </a:ext>
            </a:extLst>
          </p:cNvPr>
          <p:cNvSpPr/>
          <p:nvPr/>
        </p:nvSpPr>
        <p:spPr>
          <a:xfrm>
            <a:off x="7029094"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43" name="テキスト ボックス 42">
            <a:extLst>
              <a:ext uri="{FF2B5EF4-FFF2-40B4-BE49-F238E27FC236}">
                <a16:creationId xmlns:a16="http://schemas.microsoft.com/office/drawing/2014/main" id="{D3E9A70A-966D-C6A1-23C0-7828F3B0C98A}"/>
              </a:ext>
            </a:extLst>
          </p:cNvPr>
          <p:cNvSpPr txBox="1"/>
          <p:nvPr/>
        </p:nvSpPr>
        <p:spPr>
          <a:xfrm>
            <a:off x="479425" y="2485226"/>
            <a:ext cx="5538753" cy="369332"/>
          </a:xfrm>
          <a:prstGeom prst="rect">
            <a:avLst/>
          </a:prstGeom>
          <a:noFill/>
        </p:spPr>
        <p:txBody>
          <a:bodyPr wrap="square" rtlCol="0">
            <a:sp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圧倒的</a:t>
            </a:r>
            <a:r>
              <a:rPr kumimoji="1" lang="en-US" altLang="ja-JP" b="1" dirty="0">
                <a:solidFill>
                  <a:schemeClr val="accent3"/>
                </a:solidFill>
                <a:latin typeface="メイリオ" panose="020B0604030504040204" pitchFamily="50" charset="-128"/>
                <a:ea typeface="メイリオ" panose="020B0604030504040204" pitchFamily="50" charset="-128"/>
              </a:rPr>
              <a:t>No.</a:t>
            </a:r>
            <a:r>
              <a:rPr lang="en-US" altLang="ja-JP" b="1" dirty="0">
                <a:solidFill>
                  <a:schemeClr val="accent3"/>
                </a:solidFill>
                <a:latin typeface="メイリオ" panose="020B0604030504040204" pitchFamily="50" charset="-128"/>
                <a:ea typeface="メイリオ" panose="020B0604030504040204" pitchFamily="50" charset="-128"/>
              </a:rPr>
              <a:t>1</a:t>
            </a:r>
            <a:r>
              <a:rPr lang="ja-JP" altLang="en-US" b="1" dirty="0">
                <a:solidFill>
                  <a:schemeClr val="accent3"/>
                </a:solidFill>
                <a:latin typeface="メイリオ" panose="020B0604030504040204" pitchFamily="50" charset="-128"/>
                <a:ea typeface="メイリオ" panose="020B0604030504040204" pitchFamily="50" charset="-128"/>
              </a:rPr>
              <a:t>のメディア規模</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44" name="テキスト ボックス 43">
            <a:extLst>
              <a:ext uri="{FF2B5EF4-FFF2-40B4-BE49-F238E27FC236}">
                <a16:creationId xmlns:a16="http://schemas.microsoft.com/office/drawing/2014/main" id="{C77322C7-93F6-BB97-2A98-AD36EEC95CD1}"/>
              </a:ext>
            </a:extLst>
          </p:cNvPr>
          <p:cNvSpPr txBox="1"/>
          <p:nvPr/>
        </p:nvSpPr>
        <p:spPr>
          <a:xfrm>
            <a:off x="1573391" y="3391855"/>
            <a:ext cx="2593820"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49</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5200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PV</a:t>
            </a:r>
            <a:endParaRPr kumimoji="1" lang="ja-JP" altLang="en-US" sz="1050" dirty="0">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78B2ECF8-1E3C-952A-4EFC-41A3C86ED907}"/>
              </a:ext>
            </a:extLst>
          </p:cNvPr>
          <p:cNvSpPr txBox="1"/>
          <p:nvPr/>
        </p:nvSpPr>
        <p:spPr>
          <a:xfrm>
            <a:off x="3901250" y="3390420"/>
            <a:ext cx="2658528"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12</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4700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100" b="1" dirty="0">
                <a:latin typeface="メイリオ" panose="020B0604030504040204" pitchFamily="50" charset="-128"/>
                <a:ea typeface="メイリオ" panose="020B0604030504040204" pitchFamily="50" charset="-128"/>
              </a:rPr>
              <a:t>PV</a:t>
            </a:r>
            <a:endParaRPr kumimoji="1" lang="ja-JP" altLang="en-US" sz="900" dirty="0">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9F5BFDB2-0B40-26F5-A5E3-3B3BBFA3C0DA}"/>
              </a:ext>
            </a:extLst>
          </p:cNvPr>
          <p:cNvSpPr txBox="1"/>
          <p:nvPr/>
        </p:nvSpPr>
        <p:spPr>
          <a:xfrm>
            <a:off x="6839380" y="2468385"/>
            <a:ext cx="4404883" cy="369332"/>
          </a:xfrm>
          <a:prstGeom prst="rect">
            <a:avLst/>
          </a:prstGeom>
          <a:noFill/>
        </p:spPr>
        <p:txBody>
          <a:bodyPr wrap="square" rtlCol="0">
            <a:spAutoFit/>
          </a:bodyPr>
          <a:lstStyle/>
          <a:p>
            <a:pPr algn="ctr"/>
            <a:r>
              <a:rPr kumimoji="1" lang="ja-JP" altLang="en-US" b="1" dirty="0">
                <a:solidFill>
                  <a:schemeClr val="accent3"/>
                </a:solidFill>
              </a:rPr>
              <a:t>スポーツ情報取得想起は</a:t>
            </a:r>
            <a:r>
              <a:rPr kumimoji="1" lang="en-US" altLang="ja-JP" b="1" dirty="0">
                <a:solidFill>
                  <a:schemeClr val="accent3"/>
                </a:solidFill>
              </a:rPr>
              <a:t>No.1</a:t>
            </a:r>
            <a:endParaRPr kumimoji="1" lang="ja-JP" altLang="en-US" b="1" dirty="0">
              <a:solidFill>
                <a:schemeClr val="accent3"/>
              </a:solidFill>
            </a:endParaRPr>
          </a:p>
        </p:txBody>
      </p:sp>
      <p:pic>
        <p:nvPicPr>
          <p:cNvPr id="47" name="図 46">
            <a:extLst>
              <a:ext uri="{FF2B5EF4-FFF2-40B4-BE49-F238E27FC236}">
                <a16:creationId xmlns:a16="http://schemas.microsoft.com/office/drawing/2014/main" id="{983BF914-83EE-97C3-9C25-67AE9DB2EE73}"/>
              </a:ext>
            </a:extLst>
          </p:cNvPr>
          <p:cNvPicPr>
            <a:picLocks noChangeAspect="1"/>
          </p:cNvPicPr>
          <p:nvPr/>
        </p:nvPicPr>
        <p:blipFill rotWithShape="1">
          <a:blip r:embed="rId2"/>
          <a:srcRect t="24534" r="14334" b="16733"/>
          <a:stretch/>
        </p:blipFill>
        <p:spPr>
          <a:xfrm>
            <a:off x="6264046" y="3885839"/>
            <a:ext cx="5555549" cy="2293742"/>
          </a:xfrm>
          <a:prstGeom prst="rect">
            <a:avLst/>
          </a:prstGeom>
        </p:spPr>
      </p:pic>
      <p:sp>
        <p:nvSpPr>
          <p:cNvPr id="48" name="テキスト ボックス 47">
            <a:extLst>
              <a:ext uri="{FF2B5EF4-FFF2-40B4-BE49-F238E27FC236}">
                <a16:creationId xmlns:a16="http://schemas.microsoft.com/office/drawing/2014/main" id="{03E6F969-4A6E-9600-255C-7E0ED2D2C744}"/>
              </a:ext>
            </a:extLst>
          </p:cNvPr>
          <p:cNvSpPr txBox="1"/>
          <p:nvPr/>
        </p:nvSpPr>
        <p:spPr>
          <a:xfrm>
            <a:off x="6467691" y="2991934"/>
            <a:ext cx="5305290" cy="523220"/>
          </a:xfrm>
          <a:prstGeom prst="rect">
            <a:avLst/>
          </a:prstGeom>
          <a:noFill/>
        </p:spPr>
        <p:txBody>
          <a:bodyPr wrap="square" rtlCol="0">
            <a:spAutoFit/>
          </a:bodyPr>
          <a:lstStyle/>
          <a:p>
            <a:pPr algn="ctr"/>
            <a:r>
              <a:rPr kumimoji="1" lang="ja-JP" altLang="en-US" sz="1400" dirty="0">
                <a:solidFill>
                  <a:schemeClr val="accent3"/>
                </a:solidFill>
              </a:rPr>
              <a:t>スポーツ情報を探す際に一番目に思いつくメディアとして</a:t>
            </a:r>
            <a:endParaRPr kumimoji="1" lang="en-US" altLang="ja-JP" sz="1400" dirty="0">
              <a:solidFill>
                <a:schemeClr val="accent3"/>
              </a:solidFill>
            </a:endParaRPr>
          </a:p>
          <a:p>
            <a:pPr algn="ctr"/>
            <a:r>
              <a:rPr kumimoji="1" lang="ja-JP" altLang="en-US" sz="1400" b="1" u="sng" dirty="0">
                <a:solidFill>
                  <a:schemeClr val="accent3"/>
                </a:solidFill>
              </a:rPr>
              <a:t>「スポーツナビ」がトップ</a:t>
            </a:r>
          </a:p>
        </p:txBody>
      </p:sp>
      <p:sp>
        <p:nvSpPr>
          <p:cNvPr id="49" name="テキスト ボックス 48">
            <a:extLst>
              <a:ext uri="{FF2B5EF4-FFF2-40B4-BE49-F238E27FC236}">
                <a16:creationId xmlns:a16="http://schemas.microsoft.com/office/drawing/2014/main" id="{28CABB9D-83F7-EDC9-9FCD-8184754D4452}"/>
              </a:ext>
            </a:extLst>
          </p:cNvPr>
          <p:cNvSpPr txBox="1"/>
          <p:nvPr/>
        </p:nvSpPr>
        <p:spPr>
          <a:xfrm>
            <a:off x="653940" y="1190355"/>
            <a:ext cx="11025111" cy="646331"/>
          </a:xfrm>
          <a:prstGeom prst="rect">
            <a:avLst/>
          </a:prstGeom>
          <a:noFill/>
        </p:spPr>
        <p:txBody>
          <a:bodyPr wrap="square">
            <a:spAutoFit/>
          </a:bodyPr>
          <a:lstStyle/>
          <a:p>
            <a:pPr algn="ctr"/>
            <a:r>
              <a:rPr lang="ja-JP" altLang="en-US" i="1" dirty="0">
                <a:solidFill>
                  <a:schemeClr val="accent3"/>
                </a:solidFill>
                <a:latin typeface="Meiryo" panose="020B0604030504040204" pitchFamily="34" charset="-128"/>
                <a:ea typeface="Meiryo" panose="020B0604030504040204" pitchFamily="34" charset="-128"/>
              </a:rPr>
              <a:t>スポーツ系ウェブメディアの他媒体と比較して</a:t>
            </a:r>
            <a:r>
              <a:rPr lang="ja-JP" altLang="en-US" b="1" i="1" dirty="0">
                <a:solidFill>
                  <a:schemeClr val="accent3"/>
                </a:solidFill>
                <a:latin typeface="Meiryo" panose="020B0604030504040204" pitchFamily="34" charset="-128"/>
                <a:ea typeface="Meiryo" panose="020B0604030504040204" pitchFamily="34" charset="-128"/>
              </a:rPr>
              <a:t>圧倒的にユーザー数が多い</a:t>
            </a:r>
          </a:p>
          <a:p>
            <a:pPr algn="ctr"/>
            <a:r>
              <a:rPr lang="ja-JP" altLang="en-US" b="1" i="1" dirty="0">
                <a:solidFill>
                  <a:schemeClr val="accent3"/>
                </a:solidFill>
                <a:latin typeface="Meiryo" panose="020B0604030504040204" pitchFamily="34" charset="-128"/>
                <a:ea typeface="Meiryo" panose="020B0604030504040204" pitchFamily="34" charset="-128"/>
              </a:rPr>
              <a:t>スポーツ情報取得の想起率が高く、大きな大会時は幅広いユーザーにリーチ可能</a:t>
            </a:r>
            <a:endParaRPr lang="en-US" altLang="ja-JP" b="1" i="1" dirty="0">
              <a:solidFill>
                <a:schemeClr val="accent3"/>
              </a:solidFill>
              <a:latin typeface="Meiryo" panose="020B0604030504040204" pitchFamily="34" charset="-128"/>
              <a:ea typeface="Meiryo" panose="020B0604030504040204" pitchFamily="34" charset="-128"/>
            </a:endParaRPr>
          </a:p>
        </p:txBody>
      </p:sp>
      <p:pic>
        <p:nvPicPr>
          <p:cNvPr id="50" name="グラフィックス 49" descr="王冠 枠線">
            <a:extLst>
              <a:ext uri="{FF2B5EF4-FFF2-40B4-BE49-F238E27FC236}">
                <a16:creationId xmlns:a16="http://schemas.microsoft.com/office/drawing/2014/main" id="{3FDB01B6-3106-AE0C-D2FA-173780ADC94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28487" y="3311611"/>
            <a:ext cx="914400" cy="914400"/>
          </a:xfrm>
          <a:prstGeom prst="rect">
            <a:avLst/>
          </a:prstGeom>
        </p:spPr>
      </p:pic>
      <p:grpSp>
        <p:nvGrpSpPr>
          <p:cNvPr id="51" name="グループ化 50">
            <a:extLst>
              <a:ext uri="{FF2B5EF4-FFF2-40B4-BE49-F238E27FC236}">
                <a16:creationId xmlns:a16="http://schemas.microsoft.com/office/drawing/2014/main" id="{37998709-6DEA-A53D-4749-5809AA07C33D}"/>
              </a:ext>
            </a:extLst>
          </p:cNvPr>
          <p:cNvGrpSpPr/>
          <p:nvPr/>
        </p:nvGrpSpPr>
        <p:grpSpPr>
          <a:xfrm>
            <a:off x="743560" y="1842040"/>
            <a:ext cx="10737700" cy="110010"/>
            <a:chOff x="665684" y="2157983"/>
            <a:chExt cx="10737700" cy="110010"/>
          </a:xfrm>
        </p:grpSpPr>
        <p:sp>
          <p:nvSpPr>
            <p:cNvPr id="52" name="フローチャート: 処理 51">
              <a:extLst>
                <a:ext uri="{FF2B5EF4-FFF2-40B4-BE49-F238E27FC236}">
                  <a16:creationId xmlns:a16="http://schemas.microsoft.com/office/drawing/2014/main" id="{5E8E3E52-93E1-5CB5-8CA7-D336AA355B0A}"/>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3" name="フローチャート: 処理 52">
              <a:extLst>
                <a:ext uri="{FF2B5EF4-FFF2-40B4-BE49-F238E27FC236}">
                  <a16:creationId xmlns:a16="http://schemas.microsoft.com/office/drawing/2014/main" id="{5D9799BA-D252-63EF-6B43-4F87ABB5028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平行四辺形 53">
              <a:extLst>
                <a:ext uri="{FF2B5EF4-FFF2-40B4-BE49-F238E27FC236}">
                  <a16:creationId xmlns:a16="http://schemas.microsoft.com/office/drawing/2014/main" id="{3B68515D-F23D-C014-7AE7-9ED941D3416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5" name="正方形/長方形 54">
            <a:extLst>
              <a:ext uri="{FF2B5EF4-FFF2-40B4-BE49-F238E27FC236}">
                <a16:creationId xmlns:a16="http://schemas.microsoft.com/office/drawing/2014/main" id="{5E4CB0DD-FEC0-AB79-8B6B-813A73C6DA95}"/>
              </a:ext>
            </a:extLst>
          </p:cNvPr>
          <p:cNvSpPr/>
          <p:nvPr/>
        </p:nvSpPr>
        <p:spPr>
          <a:xfrm>
            <a:off x="479424" y="3366921"/>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PV</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56" name="正方形/長方形 55">
            <a:extLst>
              <a:ext uri="{FF2B5EF4-FFF2-40B4-BE49-F238E27FC236}">
                <a16:creationId xmlns:a16="http://schemas.microsoft.com/office/drawing/2014/main" id="{A96C1D93-3D54-BD57-882B-47BCD80A0B26}"/>
              </a:ext>
            </a:extLst>
          </p:cNvPr>
          <p:cNvSpPr/>
          <p:nvPr/>
        </p:nvSpPr>
        <p:spPr>
          <a:xfrm>
            <a:off x="190313" y="3527712"/>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600" dirty="0">
                <a:solidFill>
                  <a:schemeClr val="tx1"/>
                </a:solidFill>
              </a:rPr>
              <a:t>月間平均ページビュー</a:t>
            </a:r>
            <a:endParaRPr kumimoji="1" lang="ja-JP" altLang="en-US" sz="600" dirty="0">
              <a:solidFill>
                <a:schemeClr val="tx1"/>
              </a:solidFill>
            </a:endParaRPr>
          </a:p>
        </p:txBody>
      </p:sp>
      <p:sp>
        <p:nvSpPr>
          <p:cNvPr id="57" name="正方形/長方形 56">
            <a:extLst>
              <a:ext uri="{FF2B5EF4-FFF2-40B4-BE49-F238E27FC236}">
                <a16:creationId xmlns:a16="http://schemas.microsoft.com/office/drawing/2014/main" id="{4E34F6F7-01FA-8E20-2132-13772C44156F}"/>
              </a:ext>
            </a:extLst>
          </p:cNvPr>
          <p:cNvSpPr/>
          <p:nvPr/>
        </p:nvSpPr>
        <p:spPr>
          <a:xfrm>
            <a:off x="472168" y="3799403"/>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MAU</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58" name="テキスト ボックス 57">
            <a:extLst>
              <a:ext uri="{FF2B5EF4-FFF2-40B4-BE49-F238E27FC236}">
                <a16:creationId xmlns:a16="http://schemas.microsoft.com/office/drawing/2014/main" id="{548D848A-2BC8-66B7-1764-630551508030}"/>
              </a:ext>
            </a:extLst>
          </p:cNvPr>
          <p:cNvSpPr txBox="1"/>
          <p:nvPr/>
        </p:nvSpPr>
        <p:spPr>
          <a:xfrm>
            <a:off x="2059620"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802</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59" name="テキスト ボックス 58">
            <a:extLst>
              <a:ext uri="{FF2B5EF4-FFF2-40B4-BE49-F238E27FC236}">
                <a16:creationId xmlns:a16="http://schemas.microsoft.com/office/drawing/2014/main" id="{6CFA72F4-BC5C-4348-2421-44C87954A083}"/>
              </a:ext>
            </a:extLst>
          </p:cNvPr>
          <p:cNvSpPr txBox="1"/>
          <p:nvPr/>
        </p:nvSpPr>
        <p:spPr>
          <a:xfrm>
            <a:off x="4251276"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313</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60" name="正方形/長方形 59">
            <a:extLst>
              <a:ext uri="{FF2B5EF4-FFF2-40B4-BE49-F238E27FC236}">
                <a16:creationId xmlns:a16="http://schemas.microsoft.com/office/drawing/2014/main" id="{AB29BD93-9FD6-0B21-7CAC-B62EF66AAA42}"/>
              </a:ext>
            </a:extLst>
          </p:cNvPr>
          <p:cNvSpPr/>
          <p:nvPr/>
        </p:nvSpPr>
        <p:spPr>
          <a:xfrm>
            <a:off x="106723" y="3994635"/>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700" dirty="0">
                <a:solidFill>
                  <a:schemeClr val="tx1"/>
                </a:solidFill>
              </a:rPr>
              <a:t>月間平均</a:t>
            </a:r>
            <a:endParaRPr lang="en-US" altLang="ja-JP" sz="700" dirty="0">
              <a:solidFill>
                <a:schemeClr val="tx1"/>
              </a:solidFill>
            </a:endParaRPr>
          </a:p>
          <a:p>
            <a:pPr algn="ctr"/>
            <a:r>
              <a:rPr lang="ja-JP" altLang="en-US" sz="700" dirty="0">
                <a:solidFill>
                  <a:schemeClr val="tx1"/>
                </a:solidFill>
              </a:rPr>
              <a:t>アクティブユーザー</a:t>
            </a:r>
            <a:endParaRPr kumimoji="1" lang="ja-JP" altLang="en-US" sz="600" dirty="0">
              <a:solidFill>
                <a:schemeClr val="tx1"/>
              </a:solidFill>
            </a:endParaRPr>
          </a:p>
        </p:txBody>
      </p:sp>
      <p:sp>
        <p:nvSpPr>
          <p:cNvPr id="61" name="テキスト ボックス 60">
            <a:extLst>
              <a:ext uri="{FF2B5EF4-FFF2-40B4-BE49-F238E27FC236}">
                <a16:creationId xmlns:a16="http://schemas.microsoft.com/office/drawing/2014/main" id="{6590411B-2FAB-7E62-5055-663F97F8F664}"/>
              </a:ext>
            </a:extLst>
          </p:cNvPr>
          <p:cNvSpPr txBox="1"/>
          <p:nvPr/>
        </p:nvSpPr>
        <p:spPr>
          <a:xfrm>
            <a:off x="1969075" y="3106605"/>
            <a:ext cx="1172116" cy="261610"/>
          </a:xfrm>
          <a:prstGeom prst="rect">
            <a:avLst/>
          </a:prstGeom>
          <a:noFill/>
        </p:spPr>
        <p:txBody>
          <a:bodyPr wrap="none" rtlCol="0">
            <a:spAutoFit/>
          </a:bodyPr>
          <a:lstStyle/>
          <a:p>
            <a:r>
              <a:rPr kumimoji="1" lang="ja-JP" altLang="en-US" sz="1050" u="sng" dirty="0"/>
              <a:t>スマートフォン</a:t>
            </a:r>
          </a:p>
        </p:txBody>
      </p:sp>
      <p:sp>
        <p:nvSpPr>
          <p:cNvPr id="62" name="テキスト ボックス 61">
            <a:extLst>
              <a:ext uri="{FF2B5EF4-FFF2-40B4-BE49-F238E27FC236}">
                <a16:creationId xmlns:a16="http://schemas.microsoft.com/office/drawing/2014/main" id="{D4B5EF07-91F2-0DB7-62E6-9118365A3B12}"/>
              </a:ext>
            </a:extLst>
          </p:cNvPr>
          <p:cNvSpPr txBox="1"/>
          <p:nvPr/>
        </p:nvSpPr>
        <p:spPr>
          <a:xfrm>
            <a:off x="4594200" y="3058054"/>
            <a:ext cx="748923" cy="261610"/>
          </a:xfrm>
          <a:prstGeom prst="rect">
            <a:avLst/>
          </a:prstGeom>
          <a:noFill/>
        </p:spPr>
        <p:txBody>
          <a:bodyPr wrap="none" rtlCol="0">
            <a:spAutoFit/>
          </a:bodyPr>
          <a:lstStyle/>
          <a:p>
            <a:r>
              <a:rPr kumimoji="1" lang="ja-JP" altLang="en-US" sz="1100" u="sng" dirty="0"/>
              <a:t>パソコン</a:t>
            </a:r>
          </a:p>
        </p:txBody>
      </p:sp>
      <p:sp>
        <p:nvSpPr>
          <p:cNvPr id="63" name="テキスト ボックス 62">
            <a:extLst>
              <a:ext uri="{FF2B5EF4-FFF2-40B4-BE49-F238E27FC236}">
                <a16:creationId xmlns:a16="http://schemas.microsoft.com/office/drawing/2014/main" id="{6DCB0E78-45CF-07EE-2744-51BB2D2D7811}"/>
              </a:ext>
            </a:extLst>
          </p:cNvPr>
          <p:cNvSpPr txBox="1"/>
          <p:nvPr/>
        </p:nvSpPr>
        <p:spPr>
          <a:xfrm>
            <a:off x="2551315" y="3317544"/>
            <a:ext cx="300082" cy="184666"/>
          </a:xfrm>
          <a:prstGeom prst="rect">
            <a:avLst/>
          </a:prstGeom>
          <a:noFill/>
        </p:spPr>
        <p:txBody>
          <a:bodyPr wrap="none" rtlCol="0">
            <a:spAutoFit/>
          </a:bodyPr>
          <a:lstStyle/>
          <a:p>
            <a:r>
              <a:rPr lang="en-US" altLang="ja-JP" sz="600" dirty="0"/>
              <a:t>※2</a:t>
            </a:r>
            <a:endParaRPr kumimoji="1" lang="ja-JP" altLang="en-US" sz="600" dirty="0"/>
          </a:p>
        </p:txBody>
      </p:sp>
      <p:sp>
        <p:nvSpPr>
          <p:cNvPr id="64" name="テキスト プレースホルダー 4">
            <a:extLst>
              <a:ext uri="{FF2B5EF4-FFF2-40B4-BE49-F238E27FC236}">
                <a16:creationId xmlns:a16="http://schemas.microsoft.com/office/drawing/2014/main" id="{6F8D538C-AA43-EAD5-1DB0-AFD739CF789F}"/>
              </a:ext>
            </a:extLst>
          </p:cNvPr>
          <p:cNvSpPr txBox="1">
            <a:spLocks/>
          </p:cNvSpPr>
          <p:nvPr/>
        </p:nvSpPr>
        <p:spPr bwMode="auto">
          <a:xfrm>
            <a:off x="528903" y="6229092"/>
            <a:ext cx="5567097" cy="664092"/>
          </a:xfrm>
          <a:prstGeom prst="rect">
            <a:avLst/>
          </a:prstGeom>
          <a:ln>
            <a:miter lim="800000"/>
            <a:headEnd/>
            <a:tailEnd/>
          </a:ln>
        </p:spPr>
        <p:txBody>
          <a:bodyPr lIns="0" tIns="0" rIns="0" bIns="0" anchor="ct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500" dirty="0">
                <a:solidFill>
                  <a:schemeClr val="bg1">
                    <a:lumMod val="50000"/>
                  </a:schemeClr>
                </a:solidFill>
                <a:latin typeface="+mn-ea"/>
                <a:ea typeface="+mn-ea"/>
              </a:rPr>
              <a:t>※</a:t>
            </a:r>
            <a:r>
              <a:rPr lang="en-US" altLang="ja-JP" sz="500" dirty="0">
                <a:solidFill>
                  <a:schemeClr val="bg1">
                    <a:lumMod val="50000"/>
                  </a:schemeClr>
                </a:solidFill>
                <a:latin typeface="+mj-ea"/>
                <a:ea typeface="+mj-ea"/>
              </a:rPr>
              <a:t>1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」家庭・職場からのパソコンによるアクセス（重複を含まない）（インターネットアプリの利用を含まない） 。「</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からのアクセス（アプリの利用を含む） 。</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平均利用者数、ブランド及びチャネルレベル、「スポーツ」サブカテゴリ</a:t>
            </a:r>
          </a:p>
          <a:p>
            <a:pPr lvl="0" algn="l">
              <a:defRPr/>
            </a:pPr>
            <a:r>
              <a:rPr lang="en-US" altLang="ja-JP" sz="500" dirty="0">
                <a:solidFill>
                  <a:schemeClr val="bg1">
                    <a:lumMod val="50000"/>
                  </a:schemeClr>
                </a:solidFill>
                <a:latin typeface="+mj-ea"/>
                <a:ea typeface="+mj-ea"/>
              </a:rPr>
              <a:t>※2</a:t>
            </a:r>
            <a:r>
              <a:rPr lang="ja-JP" altLang="en-US" sz="500" dirty="0">
                <a:solidFill>
                  <a:schemeClr val="bg1">
                    <a:lumMod val="50000"/>
                  </a:schemeClr>
                </a:solidFill>
                <a:latin typeface="+mj-ea"/>
                <a:ea typeface="+mj-ea"/>
              </a:rPr>
              <a:t>：ウェブとアプリを含む　</a:t>
            </a:r>
            <a:r>
              <a:rPr lang="en-US" altLang="ja-JP" sz="500" dirty="0">
                <a:solidFill>
                  <a:schemeClr val="bg1">
                    <a:lumMod val="50000"/>
                  </a:schemeClr>
                </a:solidFill>
                <a:latin typeface="+mj-ea"/>
                <a:ea typeface="+mj-ea"/>
              </a:rPr>
              <a:t>※3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Yahoo! JAPAN</a:t>
            </a:r>
            <a:r>
              <a:rPr lang="ja-JP" altLang="en-US" sz="500" dirty="0">
                <a:solidFill>
                  <a:schemeClr val="bg1">
                    <a:lumMod val="50000"/>
                  </a:schemeClr>
                </a:solidFill>
                <a:latin typeface="+mj-ea"/>
                <a:ea typeface="+mj-ea"/>
              </a:rPr>
              <a:t>自社調査。データの対象期間：</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a:t>
            </a:r>
          </a:p>
          <a:p>
            <a:pPr lvl="0" algn="l">
              <a:defRPr/>
            </a:pPr>
            <a:r>
              <a:rPr lang="en-US" altLang="ja-JP" sz="500" dirty="0">
                <a:solidFill>
                  <a:schemeClr val="bg1">
                    <a:lumMod val="50000"/>
                  </a:schemeClr>
                </a:solidFill>
                <a:latin typeface="+mj-ea"/>
                <a:ea typeface="+mj-ea"/>
              </a:rPr>
              <a:t>※4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 からのアクセス（アプリの利用を含む）。</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a:p>
            <a:pPr lvl="0" algn="l">
              <a:defRPr/>
            </a:pPr>
            <a:r>
              <a:rPr lang="en-US" altLang="ja-JP" sz="500" dirty="0">
                <a:solidFill>
                  <a:schemeClr val="bg1">
                    <a:lumMod val="50000"/>
                  </a:schemeClr>
                </a:solidFill>
                <a:latin typeface="+mj-ea"/>
                <a:ea typeface="+mj-ea"/>
              </a:rPr>
              <a:t>※5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 </a:t>
            </a:r>
            <a:r>
              <a:rPr lang="en-US" altLang="ja-JP" sz="500" dirty="0">
                <a:solidFill>
                  <a:schemeClr val="bg1">
                    <a:lumMod val="50000"/>
                  </a:schemeClr>
                </a:solidFill>
                <a:latin typeface="+mj-ea"/>
                <a:ea typeface="+mj-ea"/>
              </a:rPr>
              <a:t>(</a:t>
            </a:r>
            <a:r>
              <a:rPr lang="ja-JP" altLang="en-US" sz="500" dirty="0">
                <a:solidFill>
                  <a:schemeClr val="bg1">
                    <a:lumMod val="50000"/>
                  </a:schemeClr>
                </a:solidFill>
                <a:latin typeface="+mj-ea"/>
                <a:ea typeface="+mj-ea"/>
              </a:rPr>
              <a:t>インターネットアプリの利用を含まない）。</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p:txBody>
      </p:sp>
      <p:pic>
        <p:nvPicPr>
          <p:cNvPr id="65" name="図 64">
            <a:extLst>
              <a:ext uri="{FF2B5EF4-FFF2-40B4-BE49-F238E27FC236}">
                <a16:creationId xmlns:a16="http://schemas.microsoft.com/office/drawing/2014/main" id="{EDF38096-A5DC-D59B-18B7-25503D7F39F4}"/>
              </a:ext>
            </a:extLst>
          </p:cNvPr>
          <p:cNvPicPr>
            <a:picLocks noChangeAspect="1"/>
          </p:cNvPicPr>
          <p:nvPr/>
        </p:nvPicPr>
        <p:blipFill rotWithShape="1">
          <a:blip r:embed="rId5"/>
          <a:srcRect r="2091" b="7102"/>
          <a:stretch/>
        </p:blipFill>
        <p:spPr>
          <a:xfrm>
            <a:off x="732973" y="4572180"/>
            <a:ext cx="4644569" cy="1750050"/>
          </a:xfrm>
          <a:prstGeom prst="rect">
            <a:avLst/>
          </a:prstGeom>
        </p:spPr>
      </p:pic>
      <p:sp>
        <p:nvSpPr>
          <p:cNvPr id="66" name="正方形/長方形 65">
            <a:extLst>
              <a:ext uri="{FF2B5EF4-FFF2-40B4-BE49-F238E27FC236}">
                <a16:creationId xmlns:a16="http://schemas.microsoft.com/office/drawing/2014/main" id="{BA142FFE-4CAA-AB75-6966-3F8FB54AF834}"/>
              </a:ext>
            </a:extLst>
          </p:cNvPr>
          <p:cNvSpPr/>
          <p:nvPr/>
        </p:nvSpPr>
        <p:spPr>
          <a:xfrm>
            <a:off x="1456552" y="4241378"/>
            <a:ext cx="4283848"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tx1"/>
                </a:solidFill>
              </a:rPr>
              <a:t>月間平均アクティブユーザー　他媒体比較</a:t>
            </a:r>
            <a:endParaRPr kumimoji="1" lang="ja-JP" altLang="en-US" sz="800" b="1" dirty="0">
              <a:solidFill>
                <a:schemeClr val="tx1"/>
              </a:solidFill>
            </a:endParaRPr>
          </a:p>
        </p:txBody>
      </p:sp>
      <p:sp>
        <p:nvSpPr>
          <p:cNvPr id="67" name="テキスト ボックス 66">
            <a:extLst>
              <a:ext uri="{FF2B5EF4-FFF2-40B4-BE49-F238E27FC236}">
                <a16:creationId xmlns:a16="http://schemas.microsoft.com/office/drawing/2014/main" id="{630A67A1-2080-C15A-6A89-D21277E2E62F}"/>
              </a:ext>
            </a:extLst>
          </p:cNvPr>
          <p:cNvSpPr txBox="1"/>
          <p:nvPr/>
        </p:nvSpPr>
        <p:spPr>
          <a:xfrm>
            <a:off x="4666342" y="2605315"/>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kumimoji="1" lang="ja-JP" altLang="en-US" sz="700" dirty="0">
                <a:solidFill>
                  <a:schemeClr val="bg2">
                    <a:lumMod val="50000"/>
                  </a:schemeClr>
                </a:solidFill>
              </a:rPr>
              <a:t>１</a:t>
            </a:r>
          </a:p>
        </p:txBody>
      </p:sp>
      <p:sp>
        <p:nvSpPr>
          <p:cNvPr id="68" name="テキスト ボックス 67">
            <a:extLst>
              <a:ext uri="{FF2B5EF4-FFF2-40B4-BE49-F238E27FC236}">
                <a16:creationId xmlns:a16="http://schemas.microsoft.com/office/drawing/2014/main" id="{11CD1A87-989C-BCEE-86B6-134F6BF5BC59}"/>
              </a:ext>
            </a:extLst>
          </p:cNvPr>
          <p:cNvSpPr txBox="1"/>
          <p:nvPr/>
        </p:nvSpPr>
        <p:spPr>
          <a:xfrm>
            <a:off x="2924628" y="3127829"/>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lang="en-US" altLang="ja-JP" sz="700" dirty="0">
                <a:solidFill>
                  <a:schemeClr val="bg2">
                    <a:lumMod val="50000"/>
                  </a:schemeClr>
                </a:solidFill>
              </a:rPr>
              <a:t>2</a:t>
            </a:r>
            <a:endParaRPr kumimoji="1" lang="ja-JP" altLang="en-US" sz="700" dirty="0">
              <a:solidFill>
                <a:schemeClr val="bg2">
                  <a:lumMod val="50000"/>
                </a:schemeClr>
              </a:solidFill>
            </a:endParaRPr>
          </a:p>
        </p:txBody>
      </p:sp>
      <p:sp>
        <p:nvSpPr>
          <p:cNvPr id="69" name="テキスト ボックス 68">
            <a:extLst>
              <a:ext uri="{FF2B5EF4-FFF2-40B4-BE49-F238E27FC236}">
                <a16:creationId xmlns:a16="http://schemas.microsoft.com/office/drawing/2014/main" id="{0D4BEBDD-1AEF-0040-E890-8083032C2399}"/>
              </a:ext>
            </a:extLst>
          </p:cNvPr>
          <p:cNvSpPr txBox="1"/>
          <p:nvPr/>
        </p:nvSpPr>
        <p:spPr>
          <a:xfrm>
            <a:off x="3323770" y="3508378"/>
            <a:ext cx="471715" cy="215444"/>
          </a:xfrm>
          <a:prstGeom prst="rect">
            <a:avLst/>
          </a:prstGeom>
          <a:noFill/>
        </p:spPr>
        <p:txBody>
          <a:bodyPr wrap="square" rtlCol="0">
            <a:spAutoFit/>
          </a:bodyPr>
          <a:lstStyle/>
          <a:p>
            <a:pPr algn="l"/>
            <a:r>
              <a:rPr kumimoji="1" lang="en-US" altLang="ja-JP" sz="800" dirty="0">
                <a:solidFill>
                  <a:schemeClr val="bg2">
                    <a:lumMod val="50000"/>
                  </a:schemeClr>
                </a:solidFill>
              </a:rPr>
              <a:t>※3</a:t>
            </a:r>
            <a:endParaRPr kumimoji="1" lang="ja-JP" altLang="en-US" sz="800" dirty="0">
              <a:solidFill>
                <a:schemeClr val="bg2">
                  <a:lumMod val="50000"/>
                </a:schemeClr>
              </a:solidFill>
            </a:endParaRPr>
          </a:p>
        </p:txBody>
      </p:sp>
      <p:sp>
        <p:nvSpPr>
          <p:cNvPr id="70" name="テキスト ボックス 69">
            <a:extLst>
              <a:ext uri="{FF2B5EF4-FFF2-40B4-BE49-F238E27FC236}">
                <a16:creationId xmlns:a16="http://schemas.microsoft.com/office/drawing/2014/main" id="{8ABA67E4-92DC-7CC9-AF2F-C8DEB02A2887}"/>
              </a:ext>
            </a:extLst>
          </p:cNvPr>
          <p:cNvSpPr txBox="1"/>
          <p:nvPr/>
        </p:nvSpPr>
        <p:spPr>
          <a:xfrm>
            <a:off x="5664881" y="3509511"/>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※3</a:t>
            </a:r>
            <a:endParaRPr kumimoji="1" lang="ja-JP" altLang="en-US" sz="700" dirty="0">
              <a:solidFill>
                <a:schemeClr val="bg2">
                  <a:lumMod val="50000"/>
                </a:schemeClr>
              </a:solidFill>
            </a:endParaRPr>
          </a:p>
        </p:txBody>
      </p:sp>
      <p:sp>
        <p:nvSpPr>
          <p:cNvPr id="71" name="テキスト ボックス 70">
            <a:extLst>
              <a:ext uri="{FF2B5EF4-FFF2-40B4-BE49-F238E27FC236}">
                <a16:creationId xmlns:a16="http://schemas.microsoft.com/office/drawing/2014/main" id="{2DA5D9D3-2FC2-04B2-5935-E47241FFE6C4}"/>
              </a:ext>
            </a:extLst>
          </p:cNvPr>
          <p:cNvSpPr txBox="1"/>
          <p:nvPr/>
        </p:nvSpPr>
        <p:spPr>
          <a:xfrm flipH="1">
            <a:off x="3055259" y="3997778"/>
            <a:ext cx="933224" cy="200055"/>
          </a:xfrm>
          <a:prstGeom prst="rect">
            <a:avLst/>
          </a:prstGeom>
          <a:noFill/>
        </p:spPr>
        <p:txBody>
          <a:bodyPr wrap="square" rtlCol="0">
            <a:spAutoFit/>
          </a:bodyPr>
          <a:lstStyle/>
          <a:p>
            <a:pPr algn="l"/>
            <a:r>
              <a:rPr kumimoji="1" lang="en-US" altLang="ja-JP" sz="700" dirty="0">
                <a:solidFill>
                  <a:schemeClr val="bg2">
                    <a:lumMod val="50000"/>
                  </a:schemeClr>
                </a:solidFill>
              </a:rPr>
              <a:t>※4</a:t>
            </a:r>
            <a:endParaRPr kumimoji="1" lang="ja-JP" altLang="en-US" sz="700" dirty="0">
              <a:solidFill>
                <a:schemeClr val="bg2">
                  <a:lumMod val="50000"/>
                </a:schemeClr>
              </a:solidFill>
            </a:endParaRPr>
          </a:p>
        </p:txBody>
      </p:sp>
      <p:sp>
        <p:nvSpPr>
          <p:cNvPr id="72" name="テキスト ボックス 71">
            <a:extLst>
              <a:ext uri="{FF2B5EF4-FFF2-40B4-BE49-F238E27FC236}">
                <a16:creationId xmlns:a16="http://schemas.microsoft.com/office/drawing/2014/main" id="{069AC3B9-F8F7-DB5E-6A7D-EB2A7495B277}"/>
              </a:ext>
            </a:extLst>
          </p:cNvPr>
          <p:cNvSpPr txBox="1"/>
          <p:nvPr/>
        </p:nvSpPr>
        <p:spPr>
          <a:xfrm flipH="1">
            <a:off x="5263697" y="3997778"/>
            <a:ext cx="933224" cy="200055"/>
          </a:xfrm>
          <a:prstGeom prst="rect">
            <a:avLst/>
          </a:prstGeom>
          <a:noFill/>
        </p:spPr>
        <p:txBody>
          <a:bodyPr wrap="square" rtlCol="0">
            <a:spAutoFit/>
          </a:bodyPr>
          <a:lstStyle/>
          <a:p>
            <a:pPr algn="l"/>
            <a:r>
              <a:rPr lang="en-US" altLang="ja-JP" sz="700" dirty="0">
                <a:solidFill>
                  <a:schemeClr val="bg2">
                    <a:lumMod val="50000"/>
                  </a:schemeClr>
                </a:solidFill>
              </a:rPr>
              <a:t>※5</a:t>
            </a:r>
            <a:endParaRPr kumimoji="1" lang="ja-JP" altLang="en-US" sz="700" dirty="0">
              <a:solidFill>
                <a:schemeClr val="bg2">
                  <a:lumMod val="50000"/>
                </a:schemeClr>
              </a:solidFill>
            </a:endParaRPr>
          </a:p>
        </p:txBody>
      </p:sp>
      <p:pic>
        <p:nvPicPr>
          <p:cNvPr id="2" name="図プレースホルダー 10" descr="アイコン&#10;&#10;自動的に生成された説明">
            <a:extLst>
              <a:ext uri="{FF2B5EF4-FFF2-40B4-BE49-F238E27FC236}">
                <a16:creationId xmlns:a16="http://schemas.microsoft.com/office/drawing/2014/main" id="{8AB4C75F-C94B-7EC3-1628-ADADDA19C73D}"/>
              </a:ext>
            </a:extLst>
          </p:cNvPr>
          <p:cNvPicPr>
            <a:picLocks noChangeAspect="1"/>
          </p:cNvPicPr>
          <p:nvPr/>
        </p:nvPicPr>
        <p:blipFill>
          <a:blip r:embed="rId6"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4" name="テキスト プレースホルダー 5">
            <a:extLst>
              <a:ext uri="{FF2B5EF4-FFF2-40B4-BE49-F238E27FC236}">
                <a16:creationId xmlns:a16="http://schemas.microsoft.com/office/drawing/2014/main" id="{5F338780-E9E1-BA81-5C2F-65ABD6A911FC}"/>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28544513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スポーツナビのユーザー規模</a:t>
            </a:r>
          </a:p>
        </p:txBody>
      </p:sp>
      <p:graphicFrame>
        <p:nvGraphicFramePr>
          <p:cNvPr id="2" name="グラフ 1">
            <a:extLst>
              <a:ext uri="{FF2B5EF4-FFF2-40B4-BE49-F238E27FC236}">
                <a16:creationId xmlns:a16="http://schemas.microsoft.com/office/drawing/2014/main" id="{AD604683-6FA9-0248-AE62-6970548B6250}"/>
              </a:ext>
            </a:extLst>
          </p:cNvPr>
          <p:cNvGraphicFramePr>
            <a:graphicFrameLocks/>
          </p:cNvGraphicFramePr>
          <p:nvPr/>
        </p:nvGraphicFramePr>
        <p:xfrm>
          <a:off x="9284627" y="4170142"/>
          <a:ext cx="2510600" cy="23189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グラフ 3">
            <a:extLst>
              <a:ext uri="{FF2B5EF4-FFF2-40B4-BE49-F238E27FC236}">
                <a16:creationId xmlns:a16="http://schemas.microsoft.com/office/drawing/2014/main" id="{E6C98080-EC29-B0F9-59F4-041E93665D56}"/>
              </a:ext>
            </a:extLst>
          </p:cNvPr>
          <p:cNvGraphicFramePr>
            <a:graphicFrameLocks/>
          </p:cNvGraphicFramePr>
          <p:nvPr/>
        </p:nvGraphicFramePr>
        <p:xfrm>
          <a:off x="6079764" y="4030964"/>
          <a:ext cx="2849341" cy="2358288"/>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a:extLst>
              <a:ext uri="{FF2B5EF4-FFF2-40B4-BE49-F238E27FC236}">
                <a16:creationId xmlns:a16="http://schemas.microsoft.com/office/drawing/2014/main" id="{3AB21050-8CF4-2EB0-A00D-2B3D54F24C1F}"/>
              </a:ext>
            </a:extLst>
          </p:cNvPr>
          <p:cNvSpPr txBox="1"/>
          <p:nvPr/>
        </p:nvSpPr>
        <p:spPr>
          <a:xfrm>
            <a:off x="743560" y="1183746"/>
            <a:ext cx="10729192" cy="646331"/>
          </a:xfrm>
          <a:prstGeom prst="rect">
            <a:avLst/>
          </a:prstGeom>
          <a:noFill/>
        </p:spPr>
        <p:txBody>
          <a:bodyPr wrap="square">
            <a:spAutoFit/>
          </a:bodyPr>
          <a:lstStyle/>
          <a:p>
            <a:pPr algn="ctr"/>
            <a:r>
              <a:rPr lang="ja-JP" altLang="en-US" b="1" dirty="0">
                <a:solidFill>
                  <a:schemeClr val="accent3"/>
                </a:solidFill>
                <a:latin typeface="Meiryo" panose="020B0604030504040204" pitchFamily="34" charset="-128"/>
                <a:ea typeface="Meiryo" panose="020B0604030504040204" pitchFamily="34" charset="-128"/>
              </a:rPr>
              <a:t>男性</a:t>
            </a:r>
            <a:r>
              <a:rPr lang="ja-JP" altLang="en-US" dirty="0">
                <a:solidFill>
                  <a:schemeClr val="accent3"/>
                </a:solidFill>
                <a:latin typeface="Meiryo" panose="020B0604030504040204" pitchFamily="34" charset="-128"/>
                <a:ea typeface="Meiryo" panose="020B0604030504040204" pitchFamily="34" charset="-128"/>
              </a:rPr>
              <a:t>の割合が高く、</a:t>
            </a:r>
            <a:r>
              <a:rPr lang="en-US" altLang="ja-JP" b="1" dirty="0">
                <a:solidFill>
                  <a:schemeClr val="accent3"/>
                </a:solidFill>
                <a:latin typeface="Meiryo" panose="020B0604030504040204" pitchFamily="34" charset="-128"/>
                <a:ea typeface="Meiryo" panose="020B0604030504040204" pitchFamily="34" charset="-128"/>
              </a:rPr>
              <a:t>40</a:t>
            </a:r>
            <a:r>
              <a:rPr lang="ja-JP" altLang="en-US" b="1" dirty="0">
                <a:solidFill>
                  <a:schemeClr val="accent3"/>
                </a:solidFill>
                <a:latin typeface="Meiryo" panose="020B0604030504040204" pitchFamily="34" charset="-128"/>
                <a:ea typeface="Meiryo" panose="020B0604030504040204" pitchFamily="34" charset="-128"/>
              </a:rPr>
              <a:t>代から</a:t>
            </a:r>
            <a:r>
              <a:rPr lang="en-US" altLang="ja-JP" b="1" dirty="0">
                <a:solidFill>
                  <a:schemeClr val="accent3"/>
                </a:solidFill>
                <a:latin typeface="Meiryo" panose="020B0604030504040204" pitchFamily="34" charset="-128"/>
                <a:ea typeface="Meiryo" panose="020B0604030504040204" pitchFamily="34" charset="-128"/>
              </a:rPr>
              <a:t>60</a:t>
            </a:r>
            <a:r>
              <a:rPr lang="ja-JP" altLang="en-US" b="1" dirty="0">
                <a:solidFill>
                  <a:schemeClr val="accent3"/>
                </a:solidFill>
                <a:latin typeface="Meiryo" panose="020B0604030504040204" pitchFamily="34" charset="-128"/>
                <a:ea typeface="Meiryo" panose="020B0604030504040204" pitchFamily="34" charset="-128"/>
              </a:rPr>
              <a:t>代</a:t>
            </a:r>
            <a:r>
              <a:rPr lang="ja-JP" altLang="en-US" dirty="0">
                <a:solidFill>
                  <a:schemeClr val="accent3"/>
                </a:solidFill>
                <a:latin typeface="Meiryo" panose="020B0604030504040204" pitchFamily="34" charset="-128"/>
                <a:ea typeface="Meiryo" panose="020B0604030504040204" pitchFamily="34" charset="-128"/>
              </a:rPr>
              <a:t>が中心</a:t>
            </a:r>
            <a:endParaRPr lang="en-US" altLang="ja-JP"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スマートフォンは</a:t>
            </a:r>
            <a:r>
              <a:rPr lang="en-US" altLang="ja-JP" b="1" dirty="0">
                <a:solidFill>
                  <a:schemeClr val="accent3"/>
                </a:solidFill>
                <a:latin typeface="Meiryo" panose="020B0604030504040204" pitchFamily="34" charset="-128"/>
                <a:ea typeface="Meiryo" panose="020B0604030504040204" pitchFamily="34" charset="-128"/>
              </a:rPr>
              <a:t>20</a:t>
            </a:r>
            <a:r>
              <a:rPr lang="ja-JP" altLang="en-US" b="1" dirty="0">
                <a:solidFill>
                  <a:schemeClr val="accent3"/>
                </a:solidFill>
                <a:latin typeface="Meiryo" panose="020B0604030504040204" pitchFamily="34" charset="-128"/>
                <a:ea typeface="Meiryo" panose="020B0604030504040204" pitchFamily="34" charset="-128"/>
              </a:rPr>
              <a:t>代</a:t>
            </a:r>
            <a:r>
              <a:rPr lang="en-US" altLang="ja-JP" b="1" dirty="0">
                <a:solidFill>
                  <a:schemeClr val="accent3"/>
                </a:solidFill>
                <a:latin typeface="Meiryo" panose="020B0604030504040204" pitchFamily="34" charset="-128"/>
                <a:ea typeface="Meiryo" panose="020B0604030504040204" pitchFamily="34" charset="-128"/>
              </a:rPr>
              <a:t>30</a:t>
            </a:r>
            <a:r>
              <a:rPr lang="ja-JP" altLang="en-US" b="1" dirty="0">
                <a:solidFill>
                  <a:schemeClr val="accent3"/>
                </a:solidFill>
                <a:latin typeface="Meiryo" panose="020B0604030504040204" pitchFamily="34" charset="-128"/>
                <a:ea typeface="Meiryo" panose="020B0604030504040204" pitchFamily="34" charset="-128"/>
              </a:rPr>
              <a:t>代のユーザーも数多く利用</a:t>
            </a:r>
            <a:endParaRPr lang="ja-JP" altLang="en-US" b="1" i="1" dirty="0">
              <a:solidFill>
                <a:schemeClr val="accent3"/>
              </a:solidFill>
              <a:latin typeface="Meiryo" panose="020B0604030504040204" pitchFamily="34" charset="-128"/>
              <a:ea typeface="Meiryo" panose="020B0604030504040204" pitchFamily="34" charset="-128"/>
            </a:endParaRPr>
          </a:p>
        </p:txBody>
      </p:sp>
      <p:grpSp>
        <p:nvGrpSpPr>
          <p:cNvPr id="10" name="Group 8">
            <a:extLst>
              <a:ext uri="{FF2B5EF4-FFF2-40B4-BE49-F238E27FC236}">
                <a16:creationId xmlns:a16="http://schemas.microsoft.com/office/drawing/2014/main" id="{0C0EB1D0-760D-4590-2C21-E53B4757FEC5}"/>
              </a:ext>
            </a:extLst>
          </p:cNvPr>
          <p:cNvGrpSpPr>
            <a:grpSpLocks/>
          </p:cNvGrpSpPr>
          <p:nvPr/>
        </p:nvGrpSpPr>
        <p:grpSpPr bwMode="auto">
          <a:xfrm>
            <a:off x="7378966" y="5019907"/>
            <a:ext cx="334963" cy="738187"/>
            <a:chOff x="940" y="1807"/>
            <a:chExt cx="211" cy="465"/>
          </a:xfrm>
          <a:solidFill>
            <a:srgbClr val="C00000"/>
          </a:solidFill>
        </p:grpSpPr>
        <p:sp>
          <p:nvSpPr>
            <p:cNvPr id="11" name="Freeform 9">
              <a:extLst>
                <a:ext uri="{FF2B5EF4-FFF2-40B4-BE49-F238E27FC236}">
                  <a16:creationId xmlns:a16="http://schemas.microsoft.com/office/drawing/2014/main" id="{14871013-F43C-415F-5F66-07BA14E2CCB1}"/>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2" name="Freeform 10">
              <a:extLst>
                <a:ext uri="{FF2B5EF4-FFF2-40B4-BE49-F238E27FC236}">
                  <a16:creationId xmlns:a16="http://schemas.microsoft.com/office/drawing/2014/main" id="{2067FE37-63AA-6441-8796-905F3BA48FA3}"/>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pSp>
        <p:nvGrpSpPr>
          <p:cNvPr id="13" name="Group 5">
            <a:extLst>
              <a:ext uri="{FF2B5EF4-FFF2-40B4-BE49-F238E27FC236}">
                <a16:creationId xmlns:a16="http://schemas.microsoft.com/office/drawing/2014/main" id="{B866181B-7420-784B-43AA-6F8ADF752308}"/>
              </a:ext>
            </a:extLst>
          </p:cNvPr>
          <p:cNvGrpSpPr>
            <a:grpSpLocks/>
          </p:cNvGrpSpPr>
          <p:nvPr/>
        </p:nvGrpSpPr>
        <p:grpSpPr bwMode="auto">
          <a:xfrm>
            <a:off x="4647917" y="4849763"/>
            <a:ext cx="301625" cy="769938"/>
            <a:chOff x="905" y="940"/>
            <a:chExt cx="190" cy="485"/>
          </a:xfrm>
          <a:solidFill>
            <a:srgbClr val="4B62A1"/>
          </a:solidFill>
        </p:grpSpPr>
        <p:sp>
          <p:nvSpPr>
            <p:cNvPr id="14" name="Freeform 6">
              <a:extLst>
                <a:ext uri="{FF2B5EF4-FFF2-40B4-BE49-F238E27FC236}">
                  <a16:creationId xmlns:a16="http://schemas.microsoft.com/office/drawing/2014/main" id="{BE13870D-E170-A9BE-9CBD-EA4176B7984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5" name="Freeform 7">
              <a:extLst>
                <a:ext uri="{FF2B5EF4-FFF2-40B4-BE49-F238E27FC236}">
                  <a16:creationId xmlns:a16="http://schemas.microsoft.com/office/drawing/2014/main" id="{DB43D331-CA8E-40F8-11E0-3F4F7129444E}"/>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16" name="Freeform 24">
            <a:extLst>
              <a:ext uri="{FF2B5EF4-FFF2-40B4-BE49-F238E27FC236}">
                <a16:creationId xmlns:a16="http://schemas.microsoft.com/office/drawing/2014/main" id="{D36216D9-4B29-BA10-EE22-F0191E92CDA8}"/>
              </a:ext>
            </a:extLst>
          </p:cNvPr>
          <p:cNvSpPr>
            <a:spLocks noChangeArrowheads="1"/>
          </p:cNvSpPr>
          <p:nvPr/>
        </p:nvSpPr>
        <p:spPr bwMode="auto">
          <a:xfrm>
            <a:off x="955309" y="2122558"/>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テキスト ボックス 16">
            <a:extLst>
              <a:ext uri="{FF2B5EF4-FFF2-40B4-BE49-F238E27FC236}">
                <a16:creationId xmlns:a16="http://schemas.microsoft.com/office/drawing/2014/main" id="{F657C800-CC43-13C6-69C8-E1F66A9169C5}"/>
              </a:ext>
            </a:extLst>
          </p:cNvPr>
          <p:cNvSpPr txBox="1"/>
          <p:nvPr/>
        </p:nvSpPr>
        <p:spPr>
          <a:xfrm>
            <a:off x="1370811" y="2156371"/>
            <a:ext cx="434734" cy="276999"/>
          </a:xfrm>
          <a:prstGeom prst="rect">
            <a:avLst/>
          </a:prstGeom>
          <a:noFill/>
        </p:spPr>
        <p:txBody>
          <a:bodyPr wrap="none" rtlCol="0">
            <a:spAutoFit/>
          </a:bodyPr>
          <a:lstStyle/>
          <a:p>
            <a:r>
              <a:rPr lang="en-US" altLang="ja-JP" sz="1200" dirty="0">
                <a:latin typeface="メイリオ" panose="020B0604030504040204" pitchFamily="50" charset="-128"/>
                <a:ea typeface="メイリオ" panose="020B0604030504040204" pitchFamily="50" charset="-128"/>
              </a:rPr>
              <a:t>※1</a:t>
            </a:r>
            <a:endParaRPr lang="ja-JP" altLang="en-US" sz="1200" dirty="0">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B7F07801-C103-CFF7-B1CF-DCEC93226405}"/>
              </a:ext>
            </a:extLst>
          </p:cNvPr>
          <p:cNvSpPr txBox="1"/>
          <p:nvPr/>
        </p:nvSpPr>
        <p:spPr>
          <a:xfrm>
            <a:off x="7165701" y="2287630"/>
            <a:ext cx="434734" cy="276999"/>
          </a:xfrm>
          <a:prstGeom prst="rect">
            <a:avLst/>
          </a:prstGeom>
          <a:noFill/>
        </p:spPr>
        <p:txBody>
          <a:bodyPr wrap="none" rtlCol="0">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※2</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pSp>
        <p:nvGrpSpPr>
          <p:cNvPr id="19" name="Group 5">
            <a:extLst>
              <a:ext uri="{FF2B5EF4-FFF2-40B4-BE49-F238E27FC236}">
                <a16:creationId xmlns:a16="http://schemas.microsoft.com/office/drawing/2014/main" id="{912B485E-11BF-BF9F-3CE7-9FC0BFA4B513}"/>
              </a:ext>
            </a:extLst>
          </p:cNvPr>
          <p:cNvGrpSpPr>
            <a:grpSpLocks/>
          </p:cNvGrpSpPr>
          <p:nvPr/>
        </p:nvGrpSpPr>
        <p:grpSpPr bwMode="auto">
          <a:xfrm>
            <a:off x="10416480" y="4911586"/>
            <a:ext cx="301625" cy="769938"/>
            <a:chOff x="905" y="940"/>
            <a:chExt cx="190" cy="485"/>
          </a:xfrm>
          <a:solidFill>
            <a:srgbClr val="4B62A1"/>
          </a:solidFill>
        </p:grpSpPr>
        <p:sp>
          <p:nvSpPr>
            <p:cNvPr id="20" name="Freeform 6">
              <a:extLst>
                <a:ext uri="{FF2B5EF4-FFF2-40B4-BE49-F238E27FC236}">
                  <a16:creationId xmlns:a16="http://schemas.microsoft.com/office/drawing/2014/main" id="{DCC80E28-0A83-D225-AFEE-43BD29319415}"/>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21" name="Freeform 7">
              <a:extLst>
                <a:ext uri="{FF2B5EF4-FFF2-40B4-BE49-F238E27FC236}">
                  <a16:creationId xmlns:a16="http://schemas.microsoft.com/office/drawing/2014/main" id="{724172D7-0D8F-13EF-F393-864845A08A9E}"/>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22" name="グラフ 21">
            <a:extLst>
              <a:ext uri="{FF2B5EF4-FFF2-40B4-BE49-F238E27FC236}">
                <a16:creationId xmlns:a16="http://schemas.microsoft.com/office/drawing/2014/main" id="{1767D4FE-6F55-07C2-C3FC-8B3F4AEF3D54}"/>
              </a:ext>
            </a:extLst>
          </p:cNvPr>
          <p:cNvGraphicFramePr>
            <a:graphicFrameLocks/>
          </p:cNvGraphicFramePr>
          <p:nvPr/>
        </p:nvGraphicFramePr>
        <p:xfrm>
          <a:off x="2082789" y="2016021"/>
          <a:ext cx="2474323" cy="2186476"/>
        </p:xfrm>
        <a:graphic>
          <a:graphicData uri="http://schemas.openxmlformats.org/drawingml/2006/chart">
            <c:chart xmlns:c="http://schemas.openxmlformats.org/drawingml/2006/chart" xmlns:r="http://schemas.openxmlformats.org/officeDocument/2006/relationships" r:id="rId4"/>
          </a:graphicData>
        </a:graphic>
      </p:graphicFrame>
      <p:sp>
        <p:nvSpPr>
          <p:cNvPr id="23" name="テキスト ボックス 22">
            <a:extLst>
              <a:ext uri="{FF2B5EF4-FFF2-40B4-BE49-F238E27FC236}">
                <a16:creationId xmlns:a16="http://schemas.microsoft.com/office/drawing/2014/main" id="{A33A61D6-E0D2-343A-F43D-BDD0EC588C0F}"/>
              </a:ext>
            </a:extLst>
          </p:cNvPr>
          <p:cNvSpPr txBox="1"/>
          <p:nvPr/>
        </p:nvSpPr>
        <p:spPr>
          <a:xfrm>
            <a:off x="2419736" y="3041197"/>
            <a:ext cx="948084"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24" name="テキスト ボックス 23">
            <a:extLst>
              <a:ext uri="{FF2B5EF4-FFF2-40B4-BE49-F238E27FC236}">
                <a16:creationId xmlns:a16="http://schemas.microsoft.com/office/drawing/2014/main" id="{9C7BFF56-8430-3B45-8F59-D7A27009C814}"/>
              </a:ext>
            </a:extLst>
          </p:cNvPr>
          <p:cNvSpPr txBox="1"/>
          <p:nvPr/>
        </p:nvSpPr>
        <p:spPr>
          <a:xfrm>
            <a:off x="2419736" y="3351937"/>
            <a:ext cx="948084"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68%</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02CD6661-C540-5076-EAB3-58D0789BF163}"/>
              </a:ext>
            </a:extLst>
          </p:cNvPr>
          <p:cNvSpPr txBox="1"/>
          <p:nvPr/>
        </p:nvSpPr>
        <p:spPr>
          <a:xfrm>
            <a:off x="3381205" y="2773113"/>
            <a:ext cx="923825"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32</a:t>
            </a:r>
            <a:r>
              <a:rPr kumimoji="1" lang="en-US" altLang="ja-JP" dirty="0">
                <a:solidFill>
                  <a:schemeClr val="bg1"/>
                </a:solidFill>
                <a:latin typeface="メイリオ" panose="020B0604030504040204" pitchFamily="50" charset="-128"/>
                <a:ea typeface="メイリオ" panose="020B0604030504040204" pitchFamily="50" charset="-128"/>
              </a:rPr>
              <a:t>%</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FD4D823D-D728-9385-9819-55905C3E4A05}"/>
              </a:ext>
            </a:extLst>
          </p:cNvPr>
          <p:cNvSpPr txBox="1"/>
          <p:nvPr/>
        </p:nvSpPr>
        <p:spPr>
          <a:xfrm>
            <a:off x="3347781" y="2488371"/>
            <a:ext cx="805329" cy="369332"/>
          </a:xfrm>
          <a:prstGeom prst="rect">
            <a:avLst/>
          </a:prstGeom>
          <a:noFill/>
        </p:spPr>
        <p:txBody>
          <a:bodyPr wrap="square" rtlCol="0">
            <a:spAutoFit/>
          </a:bodyPr>
          <a:lstStyle/>
          <a:p>
            <a:r>
              <a:rPr lang="ja-JP" altLang="en-US" dirty="0">
                <a:solidFill>
                  <a:schemeClr val="bg1"/>
                </a:solidFill>
                <a:latin typeface="メイリオ" panose="020B0604030504040204" pitchFamily="50" charset="-128"/>
                <a:ea typeface="メイリオ" panose="020B0604030504040204" pitchFamily="50" charset="-128"/>
              </a:rPr>
              <a:t>女</a:t>
            </a:r>
            <a:r>
              <a:rPr kumimoji="1" lang="ja-JP" altLang="en-US" dirty="0">
                <a:solidFill>
                  <a:schemeClr val="bg1"/>
                </a:solidFill>
                <a:latin typeface="メイリオ" panose="020B0604030504040204" pitchFamily="50" charset="-128"/>
                <a:ea typeface="メイリオ" panose="020B0604030504040204" pitchFamily="50" charset="-128"/>
              </a:rPr>
              <a:t>性</a:t>
            </a:r>
          </a:p>
        </p:txBody>
      </p:sp>
      <p:graphicFrame>
        <p:nvGraphicFramePr>
          <p:cNvPr id="27" name="グラフ 26">
            <a:extLst>
              <a:ext uri="{FF2B5EF4-FFF2-40B4-BE49-F238E27FC236}">
                <a16:creationId xmlns:a16="http://schemas.microsoft.com/office/drawing/2014/main" id="{41EE155C-6C9E-A760-A2E7-9076C0BCEBED}"/>
              </a:ext>
            </a:extLst>
          </p:cNvPr>
          <p:cNvGraphicFramePr>
            <a:graphicFrameLocks/>
          </p:cNvGraphicFramePr>
          <p:nvPr/>
        </p:nvGraphicFramePr>
        <p:xfrm>
          <a:off x="3559178" y="4152493"/>
          <a:ext cx="2620497" cy="2321852"/>
        </p:xfrm>
        <a:graphic>
          <a:graphicData uri="http://schemas.openxmlformats.org/drawingml/2006/chart">
            <c:chart xmlns:c="http://schemas.openxmlformats.org/drawingml/2006/chart" xmlns:r="http://schemas.openxmlformats.org/officeDocument/2006/relationships" r:id="rId5"/>
          </a:graphicData>
        </a:graphic>
      </p:graphicFrame>
      <p:grpSp>
        <p:nvGrpSpPr>
          <p:cNvPr id="28" name="Group 17">
            <a:extLst>
              <a:ext uri="{FF2B5EF4-FFF2-40B4-BE49-F238E27FC236}">
                <a16:creationId xmlns:a16="http://schemas.microsoft.com/office/drawing/2014/main" id="{26CFF550-6198-7E72-8FA6-B0A77D6709CB}"/>
              </a:ext>
            </a:extLst>
          </p:cNvPr>
          <p:cNvGrpSpPr>
            <a:grpSpLocks/>
          </p:cNvGrpSpPr>
          <p:nvPr/>
        </p:nvGrpSpPr>
        <p:grpSpPr bwMode="auto">
          <a:xfrm>
            <a:off x="6347307" y="2255853"/>
            <a:ext cx="719859" cy="568466"/>
            <a:chOff x="2206" y="1402"/>
            <a:chExt cx="485" cy="383"/>
          </a:xfrm>
        </p:grpSpPr>
        <p:sp>
          <p:nvSpPr>
            <p:cNvPr id="29" name="Freeform 18">
              <a:extLst>
                <a:ext uri="{FF2B5EF4-FFF2-40B4-BE49-F238E27FC236}">
                  <a16:creationId xmlns:a16="http://schemas.microsoft.com/office/drawing/2014/main" id="{6B93F099-5808-B3DE-E474-5246C8385C45}"/>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0" name="Freeform 19">
              <a:extLst>
                <a:ext uri="{FF2B5EF4-FFF2-40B4-BE49-F238E27FC236}">
                  <a16:creationId xmlns:a16="http://schemas.microsoft.com/office/drawing/2014/main" id="{8360DA1F-E14E-FFF5-EB50-1388831610E0}"/>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1" name="円/楕円 50">
            <a:extLst>
              <a:ext uri="{FF2B5EF4-FFF2-40B4-BE49-F238E27FC236}">
                <a16:creationId xmlns:a16="http://schemas.microsoft.com/office/drawing/2014/main" id="{B1359D0E-403C-6009-FF78-080A3E037955}"/>
              </a:ext>
            </a:extLst>
          </p:cNvPr>
          <p:cNvSpPr/>
          <p:nvPr/>
        </p:nvSpPr>
        <p:spPr>
          <a:xfrm>
            <a:off x="4360400" y="4787652"/>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32" name="Group 5">
            <a:extLst>
              <a:ext uri="{FF2B5EF4-FFF2-40B4-BE49-F238E27FC236}">
                <a16:creationId xmlns:a16="http://schemas.microsoft.com/office/drawing/2014/main" id="{D538BA61-0ED3-E6F9-005C-1BDDEA8D4226}"/>
              </a:ext>
            </a:extLst>
          </p:cNvPr>
          <p:cNvGrpSpPr>
            <a:grpSpLocks/>
          </p:cNvGrpSpPr>
          <p:nvPr/>
        </p:nvGrpSpPr>
        <p:grpSpPr bwMode="auto">
          <a:xfrm>
            <a:off x="4712353" y="4910376"/>
            <a:ext cx="301625" cy="769938"/>
            <a:chOff x="905" y="940"/>
            <a:chExt cx="190" cy="485"/>
          </a:xfrm>
          <a:solidFill>
            <a:srgbClr val="4B62A1"/>
          </a:solidFill>
        </p:grpSpPr>
        <p:sp>
          <p:nvSpPr>
            <p:cNvPr id="33" name="Freeform 6">
              <a:extLst>
                <a:ext uri="{FF2B5EF4-FFF2-40B4-BE49-F238E27FC236}">
                  <a16:creationId xmlns:a16="http://schemas.microsoft.com/office/drawing/2014/main" id="{3530C55A-779F-EEFA-C7AB-677F4BC68F2E}"/>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34" name="Freeform 7">
              <a:extLst>
                <a:ext uri="{FF2B5EF4-FFF2-40B4-BE49-F238E27FC236}">
                  <a16:creationId xmlns:a16="http://schemas.microsoft.com/office/drawing/2014/main" id="{FF565C4B-23EC-734A-9660-3A674F6F346B}"/>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35" name="テキスト ボックス 34">
            <a:extLst>
              <a:ext uri="{FF2B5EF4-FFF2-40B4-BE49-F238E27FC236}">
                <a16:creationId xmlns:a16="http://schemas.microsoft.com/office/drawing/2014/main" id="{9D17FB01-15C5-30E5-9DE7-B719D632B9EA}"/>
              </a:ext>
            </a:extLst>
          </p:cNvPr>
          <p:cNvSpPr txBox="1"/>
          <p:nvPr/>
        </p:nvSpPr>
        <p:spPr>
          <a:xfrm>
            <a:off x="4712353" y="3884911"/>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4103A52F-3EB5-AA50-F718-1BC0B3747743}"/>
              </a:ext>
            </a:extLst>
          </p:cNvPr>
          <p:cNvSpPr txBox="1"/>
          <p:nvPr/>
        </p:nvSpPr>
        <p:spPr>
          <a:xfrm>
            <a:off x="4657076" y="4044809"/>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37" name="テキスト ボックス 36">
            <a:extLst>
              <a:ext uri="{FF2B5EF4-FFF2-40B4-BE49-F238E27FC236}">
                <a16:creationId xmlns:a16="http://schemas.microsoft.com/office/drawing/2014/main" id="{EEA4A6F8-8F6E-A03A-DB9E-CA8778F7E6E4}"/>
              </a:ext>
            </a:extLst>
          </p:cNvPr>
          <p:cNvSpPr txBox="1"/>
          <p:nvPr/>
        </p:nvSpPr>
        <p:spPr>
          <a:xfrm>
            <a:off x="5015566" y="4431438"/>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38" name="テキスト ボックス 37">
            <a:extLst>
              <a:ext uri="{FF2B5EF4-FFF2-40B4-BE49-F238E27FC236}">
                <a16:creationId xmlns:a16="http://schemas.microsoft.com/office/drawing/2014/main" id="{3825CB20-6FBA-6DDD-43E6-F6D0DAC07939}"/>
              </a:ext>
            </a:extLst>
          </p:cNvPr>
          <p:cNvSpPr txBox="1"/>
          <p:nvPr/>
        </p:nvSpPr>
        <p:spPr>
          <a:xfrm>
            <a:off x="4960289" y="4591336"/>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15</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aphicFrame>
        <p:nvGraphicFramePr>
          <p:cNvPr id="39" name="グラフ 38">
            <a:extLst>
              <a:ext uri="{FF2B5EF4-FFF2-40B4-BE49-F238E27FC236}">
                <a16:creationId xmlns:a16="http://schemas.microsoft.com/office/drawing/2014/main" id="{122E69CD-6DEF-7F1B-D571-E40A8555419F}"/>
              </a:ext>
            </a:extLst>
          </p:cNvPr>
          <p:cNvGraphicFramePr>
            <a:graphicFrameLocks/>
          </p:cNvGraphicFramePr>
          <p:nvPr/>
        </p:nvGraphicFramePr>
        <p:xfrm>
          <a:off x="601487" y="4245233"/>
          <a:ext cx="2474323" cy="2138945"/>
        </p:xfrm>
        <a:graphic>
          <a:graphicData uri="http://schemas.openxmlformats.org/drawingml/2006/chart">
            <c:chart xmlns:c="http://schemas.openxmlformats.org/drawingml/2006/chart" xmlns:r="http://schemas.openxmlformats.org/officeDocument/2006/relationships" r:id="rId6"/>
          </a:graphicData>
        </a:graphic>
      </p:graphicFrame>
      <p:sp>
        <p:nvSpPr>
          <p:cNvPr id="40" name="テキスト ボックス 39">
            <a:extLst>
              <a:ext uri="{FF2B5EF4-FFF2-40B4-BE49-F238E27FC236}">
                <a16:creationId xmlns:a16="http://schemas.microsoft.com/office/drawing/2014/main" id="{D98717B2-1CBF-F204-93F1-A5F1F5C9C166}"/>
              </a:ext>
            </a:extLst>
          </p:cNvPr>
          <p:cNvSpPr txBox="1"/>
          <p:nvPr/>
        </p:nvSpPr>
        <p:spPr>
          <a:xfrm>
            <a:off x="1877090" y="3859589"/>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F415C572-38FF-75C1-0212-52052A0D5C94}"/>
              </a:ext>
            </a:extLst>
          </p:cNvPr>
          <p:cNvSpPr txBox="1"/>
          <p:nvPr/>
        </p:nvSpPr>
        <p:spPr>
          <a:xfrm>
            <a:off x="1821813" y="4019487"/>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42" name="テキスト ボックス 41">
            <a:extLst>
              <a:ext uri="{FF2B5EF4-FFF2-40B4-BE49-F238E27FC236}">
                <a16:creationId xmlns:a16="http://schemas.microsoft.com/office/drawing/2014/main" id="{8FB9DE20-4DC3-2F00-1D9F-3C31E5411388}"/>
              </a:ext>
            </a:extLst>
          </p:cNvPr>
          <p:cNvSpPr txBox="1"/>
          <p:nvPr/>
        </p:nvSpPr>
        <p:spPr>
          <a:xfrm>
            <a:off x="2081376" y="4321164"/>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63A0B554-0A45-5306-3B11-A97CA3447799}"/>
              </a:ext>
            </a:extLst>
          </p:cNvPr>
          <p:cNvSpPr txBox="1"/>
          <p:nvPr/>
        </p:nvSpPr>
        <p:spPr>
          <a:xfrm>
            <a:off x="2059231" y="448069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4" name="テキスト ボックス 73">
            <a:extLst>
              <a:ext uri="{FF2B5EF4-FFF2-40B4-BE49-F238E27FC236}">
                <a16:creationId xmlns:a16="http://schemas.microsoft.com/office/drawing/2014/main" id="{E86A6D03-65E9-3068-1638-28F57D8872F9}"/>
              </a:ext>
            </a:extLst>
          </p:cNvPr>
          <p:cNvSpPr txBox="1"/>
          <p:nvPr/>
        </p:nvSpPr>
        <p:spPr>
          <a:xfrm>
            <a:off x="2540763" y="512665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2D1D3B0D-EA47-D483-69FF-E46809B765F5}"/>
              </a:ext>
            </a:extLst>
          </p:cNvPr>
          <p:cNvSpPr txBox="1"/>
          <p:nvPr/>
        </p:nvSpPr>
        <p:spPr>
          <a:xfrm>
            <a:off x="2508545" y="5315964"/>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EF486B9B-C8AF-4C26-7D5B-0A12A7053991}"/>
              </a:ext>
            </a:extLst>
          </p:cNvPr>
          <p:cNvSpPr txBox="1"/>
          <p:nvPr/>
        </p:nvSpPr>
        <p:spPr>
          <a:xfrm>
            <a:off x="1997331" y="584207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7" name="テキスト ボックス 76">
            <a:extLst>
              <a:ext uri="{FF2B5EF4-FFF2-40B4-BE49-F238E27FC236}">
                <a16:creationId xmlns:a16="http://schemas.microsoft.com/office/drawing/2014/main" id="{23B2C77A-F5CD-7E9C-1109-DE6335F5B6E4}"/>
              </a:ext>
            </a:extLst>
          </p:cNvPr>
          <p:cNvSpPr txBox="1"/>
          <p:nvPr/>
        </p:nvSpPr>
        <p:spPr>
          <a:xfrm>
            <a:off x="1973588" y="601305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19</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8" name="テキスト ボックス 77">
            <a:extLst>
              <a:ext uri="{FF2B5EF4-FFF2-40B4-BE49-F238E27FC236}">
                <a16:creationId xmlns:a16="http://schemas.microsoft.com/office/drawing/2014/main" id="{5426F0CC-D0D6-2FE7-6E6C-F487BD7B5E77}"/>
              </a:ext>
            </a:extLst>
          </p:cNvPr>
          <p:cNvSpPr txBox="1"/>
          <p:nvPr/>
        </p:nvSpPr>
        <p:spPr>
          <a:xfrm>
            <a:off x="1028697" y="499386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9" name="テキスト ボックス 78">
            <a:extLst>
              <a:ext uri="{FF2B5EF4-FFF2-40B4-BE49-F238E27FC236}">
                <a16:creationId xmlns:a16="http://schemas.microsoft.com/office/drawing/2014/main" id="{32FEEFA4-1E11-E0B3-8404-64F22DFD2CB8}"/>
              </a:ext>
            </a:extLst>
          </p:cNvPr>
          <p:cNvSpPr txBox="1"/>
          <p:nvPr/>
        </p:nvSpPr>
        <p:spPr>
          <a:xfrm>
            <a:off x="994663" y="5196557"/>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46</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80" name="テキスト ボックス 79">
            <a:extLst>
              <a:ext uri="{FF2B5EF4-FFF2-40B4-BE49-F238E27FC236}">
                <a16:creationId xmlns:a16="http://schemas.microsoft.com/office/drawing/2014/main" id="{4A12B291-2B86-21A3-039D-2131590F26A8}"/>
              </a:ext>
            </a:extLst>
          </p:cNvPr>
          <p:cNvSpPr txBox="1"/>
          <p:nvPr/>
        </p:nvSpPr>
        <p:spPr>
          <a:xfrm>
            <a:off x="2417716" y="451496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81" name="テキスト ボックス 80">
            <a:extLst>
              <a:ext uri="{FF2B5EF4-FFF2-40B4-BE49-F238E27FC236}">
                <a16:creationId xmlns:a16="http://schemas.microsoft.com/office/drawing/2014/main" id="{BFA90E60-530C-FD29-2F07-9C9F8A0407C7}"/>
              </a:ext>
            </a:extLst>
          </p:cNvPr>
          <p:cNvSpPr txBox="1"/>
          <p:nvPr/>
        </p:nvSpPr>
        <p:spPr>
          <a:xfrm>
            <a:off x="2395571" y="4674503"/>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pSp>
        <p:nvGrpSpPr>
          <p:cNvPr id="82" name="Group 8">
            <a:extLst>
              <a:ext uri="{FF2B5EF4-FFF2-40B4-BE49-F238E27FC236}">
                <a16:creationId xmlns:a16="http://schemas.microsoft.com/office/drawing/2014/main" id="{090C58A1-FE29-38B7-C9E8-94106A5729A5}"/>
              </a:ext>
            </a:extLst>
          </p:cNvPr>
          <p:cNvGrpSpPr>
            <a:grpSpLocks/>
          </p:cNvGrpSpPr>
          <p:nvPr/>
        </p:nvGrpSpPr>
        <p:grpSpPr bwMode="auto">
          <a:xfrm>
            <a:off x="1829849" y="4918426"/>
            <a:ext cx="334963" cy="738187"/>
            <a:chOff x="940" y="1807"/>
            <a:chExt cx="211" cy="465"/>
          </a:xfrm>
          <a:solidFill>
            <a:srgbClr val="C00000"/>
          </a:solidFill>
        </p:grpSpPr>
        <p:sp>
          <p:nvSpPr>
            <p:cNvPr id="83" name="Freeform 9">
              <a:extLst>
                <a:ext uri="{FF2B5EF4-FFF2-40B4-BE49-F238E27FC236}">
                  <a16:creationId xmlns:a16="http://schemas.microsoft.com/office/drawing/2014/main" id="{F8A5C58F-D0F4-D675-B421-6FAFC004BBAF}"/>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84" name="Freeform 10">
              <a:extLst>
                <a:ext uri="{FF2B5EF4-FFF2-40B4-BE49-F238E27FC236}">
                  <a16:creationId xmlns:a16="http://schemas.microsoft.com/office/drawing/2014/main" id="{8A862E30-D8C1-1F57-00EE-A859AEBA235D}"/>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85" name="グラフ 84">
            <a:extLst>
              <a:ext uri="{FF2B5EF4-FFF2-40B4-BE49-F238E27FC236}">
                <a16:creationId xmlns:a16="http://schemas.microsoft.com/office/drawing/2014/main" id="{CCD2C116-E693-F9AF-0F34-2AEE3931D138}"/>
              </a:ext>
            </a:extLst>
          </p:cNvPr>
          <p:cNvGraphicFramePr>
            <a:graphicFrameLocks/>
          </p:cNvGraphicFramePr>
          <p:nvPr/>
        </p:nvGraphicFramePr>
        <p:xfrm>
          <a:off x="7916505" y="2001866"/>
          <a:ext cx="2344442" cy="2285002"/>
        </p:xfrm>
        <a:graphic>
          <a:graphicData uri="http://schemas.openxmlformats.org/drawingml/2006/chart">
            <c:chart xmlns:c="http://schemas.openxmlformats.org/drawingml/2006/chart" xmlns:r="http://schemas.openxmlformats.org/officeDocument/2006/relationships" r:id="rId7"/>
          </a:graphicData>
        </a:graphic>
      </p:graphicFrame>
      <p:sp>
        <p:nvSpPr>
          <p:cNvPr id="86" name="テキスト ボックス 85">
            <a:extLst>
              <a:ext uri="{FF2B5EF4-FFF2-40B4-BE49-F238E27FC236}">
                <a16:creationId xmlns:a16="http://schemas.microsoft.com/office/drawing/2014/main" id="{7110D191-3A38-A70D-C874-22C2C722FC5E}"/>
              </a:ext>
            </a:extLst>
          </p:cNvPr>
          <p:cNvSpPr txBox="1"/>
          <p:nvPr/>
        </p:nvSpPr>
        <p:spPr>
          <a:xfrm>
            <a:off x="8387949" y="3095717"/>
            <a:ext cx="805329"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87" name="テキスト ボックス 86">
            <a:extLst>
              <a:ext uri="{FF2B5EF4-FFF2-40B4-BE49-F238E27FC236}">
                <a16:creationId xmlns:a16="http://schemas.microsoft.com/office/drawing/2014/main" id="{8BFD2CD0-A09E-5F68-1A13-C56F15247D1D}"/>
              </a:ext>
            </a:extLst>
          </p:cNvPr>
          <p:cNvSpPr txBox="1"/>
          <p:nvPr/>
        </p:nvSpPr>
        <p:spPr>
          <a:xfrm>
            <a:off x="8390459" y="3392440"/>
            <a:ext cx="805329"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81%</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88" name="テキスト ボックス 87">
            <a:extLst>
              <a:ext uri="{FF2B5EF4-FFF2-40B4-BE49-F238E27FC236}">
                <a16:creationId xmlns:a16="http://schemas.microsoft.com/office/drawing/2014/main" id="{33C8634A-043B-BB1A-E878-6617B6296009}"/>
              </a:ext>
            </a:extLst>
          </p:cNvPr>
          <p:cNvSpPr txBox="1"/>
          <p:nvPr/>
        </p:nvSpPr>
        <p:spPr>
          <a:xfrm>
            <a:off x="9161326" y="2599892"/>
            <a:ext cx="923825" cy="369332"/>
          </a:xfrm>
          <a:prstGeom prst="rect">
            <a:avLst/>
          </a:prstGeom>
          <a:noFill/>
        </p:spPr>
        <p:txBody>
          <a:bodyPr wrap="square" rtlCol="0">
            <a:spAutoFit/>
          </a:bodyPr>
          <a:lstStyle/>
          <a:p>
            <a:r>
              <a:rPr kumimoji="1" lang="en-US" altLang="ja-JP" dirty="0">
                <a:solidFill>
                  <a:schemeClr val="bg1"/>
                </a:solidFill>
                <a:latin typeface="メイリオ" panose="020B0604030504040204" pitchFamily="50" charset="-128"/>
                <a:ea typeface="メイリオ" panose="020B0604030504040204" pitchFamily="50" charset="-128"/>
              </a:rPr>
              <a:t>19</a:t>
            </a:r>
            <a:r>
              <a:rPr kumimoji="1" lang="en-US" altLang="ja-JP" dirty="0">
                <a:solidFill>
                  <a:schemeClr val="bg1"/>
                </a:solidFill>
              </a:rPr>
              <a:t>%</a:t>
            </a:r>
            <a:endParaRPr kumimoji="1" lang="ja-JP" altLang="en-US" dirty="0">
              <a:solidFill>
                <a:schemeClr val="bg1"/>
              </a:solidFill>
            </a:endParaRPr>
          </a:p>
        </p:txBody>
      </p:sp>
      <p:sp>
        <p:nvSpPr>
          <p:cNvPr id="89" name="テキスト ボックス 88">
            <a:extLst>
              <a:ext uri="{FF2B5EF4-FFF2-40B4-BE49-F238E27FC236}">
                <a16:creationId xmlns:a16="http://schemas.microsoft.com/office/drawing/2014/main" id="{CBE699D1-5F80-E23F-1F1A-67C9B1D234B1}"/>
              </a:ext>
            </a:extLst>
          </p:cNvPr>
          <p:cNvSpPr txBox="1"/>
          <p:nvPr/>
        </p:nvSpPr>
        <p:spPr>
          <a:xfrm>
            <a:off x="9149112" y="2349596"/>
            <a:ext cx="805329" cy="369332"/>
          </a:xfrm>
          <a:prstGeom prst="rect">
            <a:avLst/>
          </a:prstGeom>
          <a:noFill/>
        </p:spPr>
        <p:txBody>
          <a:bodyPr wrap="square" rtlCol="0">
            <a:spAutoFit/>
          </a:bodyPr>
          <a:lstStyle/>
          <a:p>
            <a:r>
              <a:rPr lang="ja-JP" altLang="en-US" dirty="0">
                <a:solidFill>
                  <a:schemeClr val="bg1"/>
                </a:solidFill>
              </a:rPr>
              <a:t>女</a:t>
            </a:r>
            <a:r>
              <a:rPr kumimoji="1" lang="ja-JP" altLang="en-US" dirty="0">
                <a:solidFill>
                  <a:schemeClr val="bg1"/>
                </a:solidFill>
              </a:rPr>
              <a:t>性</a:t>
            </a:r>
          </a:p>
        </p:txBody>
      </p:sp>
      <p:sp>
        <p:nvSpPr>
          <p:cNvPr id="90" name="テキスト ボックス 89">
            <a:extLst>
              <a:ext uri="{FF2B5EF4-FFF2-40B4-BE49-F238E27FC236}">
                <a16:creationId xmlns:a16="http://schemas.microsoft.com/office/drawing/2014/main" id="{F0D2EEE4-56B6-7EDC-0A8A-3A57AFB09009}"/>
              </a:ext>
            </a:extLst>
          </p:cNvPr>
          <p:cNvSpPr txBox="1"/>
          <p:nvPr/>
        </p:nvSpPr>
        <p:spPr>
          <a:xfrm>
            <a:off x="10862611" y="436133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1" name="テキスト ボックス 90">
            <a:extLst>
              <a:ext uri="{FF2B5EF4-FFF2-40B4-BE49-F238E27FC236}">
                <a16:creationId xmlns:a16="http://schemas.microsoft.com/office/drawing/2014/main" id="{E4C39CEC-27CE-0507-23AC-06EA1FD423BB}"/>
              </a:ext>
            </a:extLst>
          </p:cNvPr>
          <p:cNvSpPr txBox="1"/>
          <p:nvPr/>
        </p:nvSpPr>
        <p:spPr>
          <a:xfrm>
            <a:off x="10807334" y="4521229"/>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11</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2" name="テキスト ボックス 91">
            <a:extLst>
              <a:ext uri="{FF2B5EF4-FFF2-40B4-BE49-F238E27FC236}">
                <a16:creationId xmlns:a16="http://schemas.microsoft.com/office/drawing/2014/main" id="{6795032F-B531-D805-50E1-013FFA68082B}"/>
              </a:ext>
            </a:extLst>
          </p:cNvPr>
          <p:cNvSpPr txBox="1"/>
          <p:nvPr/>
        </p:nvSpPr>
        <p:spPr>
          <a:xfrm>
            <a:off x="9757482" y="473946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B329E7D1-A3F4-7C5E-EFE6-67AB32FB02B6}"/>
              </a:ext>
            </a:extLst>
          </p:cNvPr>
          <p:cNvSpPr txBox="1"/>
          <p:nvPr/>
        </p:nvSpPr>
        <p:spPr>
          <a:xfrm>
            <a:off x="9702205" y="489936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705077C7-AE50-8D26-9FC4-EE50E3E1FC3E}"/>
              </a:ext>
            </a:extLst>
          </p:cNvPr>
          <p:cNvSpPr txBox="1"/>
          <p:nvPr/>
        </p:nvSpPr>
        <p:spPr>
          <a:xfrm>
            <a:off x="10345890" y="585070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89351B58-23CA-CDA1-0151-36246DB005DC}"/>
              </a:ext>
            </a:extLst>
          </p:cNvPr>
          <p:cNvSpPr txBox="1"/>
          <p:nvPr/>
        </p:nvSpPr>
        <p:spPr>
          <a:xfrm>
            <a:off x="10290613" y="6010606"/>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28%</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857CF9E1-4C3B-E63F-5759-91FA1F826BBE}"/>
              </a:ext>
            </a:extLst>
          </p:cNvPr>
          <p:cNvSpPr txBox="1"/>
          <p:nvPr/>
        </p:nvSpPr>
        <p:spPr>
          <a:xfrm>
            <a:off x="11171809" y="516028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7" name="テキスト ボックス 96">
            <a:extLst>
              <a:ext uri="{FF2B5EF4-FFF2-40B4-BE49-F238E27FC236}">
                <a16:creationId xmlns:a16="http://schemas.microsoft.com/office/drawing/2014/main" id="{86731DF1-AD09-139C-57BF-DB748C304EF8}"/>
              </a:ext>
            </a:extLst>
          </p:cNvPr>
          <p:cNvSpPr txBox="1"/>
          <p:nvPr/>
        </p:nvSpPr>
        <p:spPr>
          <a:xfrm>
            <a:off x="11116532" y="5320179"/>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8" name="円/楕円 112">
            <a:extLst>
              <a:ext uri="{FF2B5EF4-FFF2-40B4-BE49-F238E27FC236}">
                <a16:creationId xmlns:a16="http://schemas.microsoft.com/office/drawing/2014/main" id="{D00AC43E-10E5-99FE-9086-AD69D78EC81D}"/>
              </a:ext>
            </a:extLst>
          </p:cNvPr>
          <p:cNvSpPr/>
          <p:nvPr/>
        </p:nvSpPr>
        <p:spPr>
          <a:xfrm>
            <a:off x="10119543" y="4722871"/>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99" name="Group 5">
            <a:extLst>
              <a:ext uri="{FF2B5EF4-FFF2-40B4-BE49-F238E27FC236}">
                <a16:creationId xmlns:a16="http://schemas.microsoft.com/office/drawing/2014/main" id="{BBFA942B-F3F6-9859-7CCC-F87B52E46CCF}"/>
              </a:ext>
            </a:extLst>
          </p:cNvPr>
          <p:cNvGrpSpPr>
            <a:grpSpLocks/>
          </p:cNvGrpSpPr>
          <p:nvPr/>
        </p:nvGrpSpPr>
        <p:grpSpPr bwMode="auto">
          <a:xfrm>
            <a:off x="10471496" y="4845595"/>
            <a:ext cx="301625" cy="769938"/>
            <a:chOff x="905" y="940"/>
            <a:chExt cx="190" cy="485"/>
          </a:xfrm>
          <a:solidFill>
            <a:srgbClr val="4B62A1"/>
          </a:solidFill>
        </p:grpSpPr>
        <p:sp>
          <p:nvSpPr>
            <p:cNvPr id="100" name="Freeform 6">
              <a:extLst>
                <a:ext uri="{FF2B5EF4-FFF2-40B4-BE49-F238E27FC236}">
                  <a16:creationId xmlns:a16="http://schemas.microsoft.com/office/drawing/2014/main" id="{F4D1BD1F-6CF8-F8BF-7D41-C84FCDBC423B}"/>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01" name="Freeform 7">
              <a:extLst>
                <a:ext uri="{FF2B5EF4-FFF2-40B4-BE49-F238E27FC236}">
                  <a16:creationId xmlns:a16="http://schemas.microsoft.com/office/drawing/2014/main" id="{4B0EDBA4-1579-395C-1974-957CE42CF9A7}"/>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102" name="テキスト ボックス 101">
            <a:extLst>
              <a:ext uri="{FF2B5EF4-FFF2-40B4-BE49-F238E27FC236}">
                <a16:creationId xmlns:a16="http://schemas.microsoft.com/office/drawing/2014/main" id="{F6C5BEEB-6E9E-1AD6-587F-60C2F5D9231C}"/>
              </a:ext>
            </a:extLst>
          </p:cNvPr>
          <p:cNvSpPr txBox="1"/>
          <p:nvPr/>
        </p:nvSpPr>
        <p:spPr>
          <a:xfrm>
            <a:off x="10455686" y="3840893"/>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665B106D-BA9E-5864-C262-5E3E3523ADED}"/>
              </a:ext>
            </a:extLst>
          </p:cNvPr>
          <p:cNvSpPr txBox="1"/>
          <p:nvPr/>
        </p:nvSpPr>
        <p:spPr>
          <a:xfrm>
            <a:off x="10400409" y="4000791"/>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1</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104" name="テキスト ボックス 103">
            <a:extLst>
              <a:ext uri="{FF2B5EF4-FFF2-40B4-BE49-F238E27FC236}">
                <a16:creationId xmlns:a16="http://schemas.microsoft.com/office/drawing/2014/main" id="{EF06750F-F41D-4C26-619C-B90DC63D31EA}"/>
              </a:ext>
            </a:extLst>
          </p:cNvPr>
          <p:cNvSpPr txBox="1"/>
          <p:nvPr/>
        </p:nvSpPr>
        <p:spPr>
          <a:xfrm>
            <a:off x="10783109" y="4044415"/>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20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105" name="テキスト ボックス 104">
            <a:extLst>
              <a:ext uri="{FF2B5EF4-FFF2-40B4-BE49-F238E27FC236}">
                <a16:creationId xmlns:a16="http://schemas.microsoft.com/office/drawing/2014/main" id="{0EB837EC-DA42-2243-D457-24D40B8D4246}"/>
              </a:ext>
            </a:extLst>
          </p:cNvPr>
          <p:cNvSpPr txBox="1"/>
          <p:nvPr/>
        </p:nvSpPr>
        <p:spPr>
          <a:xfrm>
            <a:off x="10838386" y="3823728"/>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3</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cxnSp>
        <p:nvCxnSpPr>
          <p:cNvPr id="106" name="カギ線コネクタ 9">
            <a:extLst>
              <a:ext uri="{FF2B5EF4-FFF2-40B4-BE49-F238E27FC236}">
                <a16:creationId xmlns:a16="http://schemas.microsoft.com/office/drawing/2014/main" id="{09F1CAB6-F263-2FD9-9FC3-ADD5E03B74EB}"/>
              </a:ext>
            </a:extLst>
          </p:cNvPr>
          <p:cNvCxnSpPr>
            <a:cxnSpLocks/>
          </p:cNvCxnSpPr>
          <p:nvPr/>
        </p:nvCxnSpPr>
        <p:spPr>
          <a:xfrm rot="5400000" flipH="1" flipV="1">
            <a:off x="10720123" y="4063722"/>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07" name="円/楕円 144">
            <a:extLst>
              <a:ext uri="{FF2B5EF4-FFF2-40B4-BE49-F238E27FC236}">
                <a16:creationId xmlns:a16="http://schemas.microsoft.com/office/drawing/2014/main" id="{3EB10345-D1F5-3FB6-9F73-3CF65084736D}"/>
              </a:ext>
            </a:extLst>
          </p:cNvPr>
          <p:cNvSpPr/>
          <p:nvPr/>
        </p:nvSpPr>
        <p:spPr>
          <a:xfrm>
            <a:off x="7077024" y="4745369"/>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108" name="Group 8">
            <a:extLst>
              <a:ext uri="{FF2B5EF4-FFF2-40B4-BE49-F238E27FC236}">
                <a16:creationId xmlns:a16="http://schemas.microsoft.com/office/drawing/2014/main" id="{E929B032-FB05-79B7-5EEA-790E52C7C735}"/>
              </a:ext>
            </a:extLst>
          </p:cNvPr>
          <p:cNvGrpSpPr>
            <a:grpSpLocks/>
          </p:cNvGrpSpPr>
          <p:nvPr/>
        </p:nvGrpSpPr>
        <p:grpSpPr bwMode="auto">
          <a:xfrm>
            <a:off x="7412824" y="4890563"/>
            <a:ext cx="334963" cy="738187"/>
            <a:chOff x="940" y="1807"/>
            <a:chExt cx="211" cy="465"/>
          </a:xfrm>
          <a:solidFill>
            <a:srgbClr val="C00000"/>
          </a:solidFill>
        </p:grpSpPr>
        <p:sp>
          <p:nvSpPr>
            <p:cNvPr id="109" name="Freeform 9">
              <a:extLst>
                <a:ext uri="{FF2B5EF4-FFF2-40B4-BE49-F238E27FC236}">
                  <a16:creationId xmlns:a16="http://schemas.microsoft.com/office/drawing/2014/main" id="{15ADB0B0-C263-62FF-FB5C-F6396F240A39}"/>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10" name="Freeform 10">
              <a:extLst>
                <a:ext uri="{FF2B5EF4-FFF2-40B4-BE49-F238E27FC236}">
                  <a16:creationId xmlns:a16="http://schemas.microsoft.com/office/drawing/2014/main" id="{B34AFADA-3E48-ECE8-DF15-2DEFB22A7C25}"/>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D22DC66B-5637-A95F-AAAC-5A25AB31BB1C}"/>
              </a:ext>
            </a:extLst>
          </p:cNvPr>
          <p:cNvSpPr txBox="1"/>
          <p:nvPr/>
        </p:nvSpPr>
        <p:spPr>
          <a:xfrm>
            <a:off x="7463529" y="3832875"/>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12" name="テキスト ボックス 111">
            <a:extLst>
              <a:ext uri="{FF2B5EF4-FFF2-40B4-BE49-F238E27FC236}">
                <a16:creationId xmlns:a16="http://schemas.microsoft.com/office/drawing/2014/main" id="{32074B4F-A8D0-E1E7-B95E-C0A11ACCE67A}"/>
              </a:ext>
            </a:extLst>
          </p:cNvPr>
          <p:cNvSpPr txBox="1"/>
          <p:nvPr/>
        </p:nvSpPr>
        <p:spPr>
          <a:xfrm>
            <a:off x="7439674" y="4003245"/>
            <a:ext cx="517689" cy="230832"/>
          </a:xfrm>
          <a:prstGeom prst="rect">
            <a:avLst/>
          </a:prstGeom>
          <a:noFill/>
        </p:spPr>
        <p:txBody>
          <a:bodyPr wrap="square" rtlCol="0">
            <a:spAutoFit/>
          </a:bodyPr>
          <a:lstStyle/>
          <a:p>
            <a:pPr algn="ctr"/>
            <a:r>
              <a:rPr lang="en-US" altLang="ja-JP" sz="900" b="1" dirty="0">
                <a:solidFill>
                  <a:srgbClr val="C20A0A"/>
                </a:solidFill>
                <a:latin typeface="メイリオ" panose="020B0604030504040204" pitchFamily="50" charset="-128"/>
                <a:ea typeface="メイリオ" panose="020B0604030504040204" pitchFamily="50" charset="-128"/>
              </a:rPr>
              <a:t>4</a:t>
            </a:r>
            <a:r>
              <a:rPr kumimoji="1" lang="en-US" altLang="ja-JP" sz="900" b="1" dirty="0">
                <a:solidFill>
                  <a:srgbClr val="C20A0A"/>
                </a:solidFill>
                <a:latin typeface="メイリオ" panose="020B0604030504040204" pitchFamily="50" charset="-128"/>
                <a:ea typeface="メイリオ" panose="020B0604030504040204" pitchFamily="50" charset="-128"/>
              </a:rPr>
              <a:t>%</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113" name="テキスト ボックス 112">
            <a:extLst>
              <a:ext uri="{FF2B5EF4-FFF2-40B4-BE49-F238E27FC236}">
                <a16:creationId xmlns:a16="http://schemas.microsoft.com/office/drawing/2014/main" id="{7513B635-7394-A7EA-F4B0-C0D2C834ED90}"/>
              </a:ext>
            </a:extLst>
          </p:cNvPr>
          <p:cNvSpPr txBox="1"/>
          <p:nvPr/>
        </p:nvSpPr>
        <p:spPr>
          <a:xfrm>
            <a:off x="7935006" y="4487346"/>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4" name="テキスト ボックス 113">
            <a:extLst>
              <a:ext uri="{FF2B5EF4-FFF2-40B4-BE49-F238E27FC236}">
                <a16:creationId xmlns:a16="http://schemas.microsoft.com/office/drawing/2014/main" id="{CE26718B-49DA-6825-0D96-CBD2A6E10825}"/>
              </a:ext>
            </a:extLst>
          </p:cNvPr>
          <p:cNvSpPr txBox="1"/>
          <p:nvPr/>
        </p:nvSpPr>
        <p:spPr>
          <a:xfrm>
            <a:off x="7912861" y="464688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10</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15" name="テキスト ボックス 114">
            <a:extLst>
              <a:ext uri="{FF2B5EF4-FFF2-40B4-BE49-F238E27FC236}">
                <a16:creationId xmlns:a16="http://schemas.microsoft.com/office/drawing/2014/main" id="{69F06F1A-9BD2-46F4-E591-8099A56F13D4}"/>
              </a:ext>
            </a:extLst>
          </p:cNvPr>
          <p:cNvSpPr txBox="1"/>
          <p:nvPr/>
        </p:nvSpPr>
        <p:spPr>
          <a:xfrm>
            <a:off x="8093894" y="53143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6" name="テキスト ボックス 115">
            <a:extLst>
              <a:ext uri="{FF2B5EF4-FFF2-40B4-BE49-F238E27FC236}">
                <a16:creationId xmlns:a16="http://schemas.microsoft.com/office/drawing/2014/main" id="{39E4F494-0788-0C9C-6A95-B2BC876CBEDD}"/>
              </a:ext>
            </a:extLst>
          </p:cNvPr>
          <p:cNvSpPr txBox="1"/>
          <p:nvPr/>
        </p:nvSpPr>
        <p:spPr>
          <a:xfrm>
            <a:off x="8071749" y="547391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17" name="テキスト ボックス 116">
            <a:extLst>
              <a:ext uri="{FF2B5EF4-FFF2-40B4-BE49-F238E27FC236}">
                <a16:creationId xmlns:a16="http://schemas.microsoft.com/office/drawing/2014/main" id="{05E0E98C-5D52-1A7D-D942-65C111F14813}"/>
              </a:ext>
            </a:extLst>
          </p:cNvPr>
          <p:cNvSpPr txBox="1"/>
          <p:nvPr/>
        </p:nvSpPr>
        <p:spPr>
          <a:xfrm>
            <a:off x="6909328" y="572041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18" name="テキスト ボックス 117">
            <a:extLst>
              <a:ext uri="{FF2B5EF4-FFF2-40B4-BE49-F238E27FC236}">
                <a16:creationId xmlns:a16="http://schemas.microsoft.com/office/drawing/2014/main" id="{73754CDF-ABD9-81AD-056D-1F496978068A}"/>
              </a:ext>
            </a:extLst>
          </p:cNvPr>
          <p:cNvSpPr txBox="1"/>
          <p:nvPr/>
        </p:nvSpPr>
        <p:spPr>
          <a:xfrm>
            <a:off x="6887183" y="5879947"/>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32%</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19" name="テキスト ボックス 118">
            <a:extLst>
              <a:ext uri="{FF2B5EF4-FFF2-40B4-BE49-F238E27FC236}">
                <a16:creationId xmlns:a16="http://schemas.microsoft.com/office/drawing/2014/main" id="{26314181-FD05-6801-572F-AF6BFC8030E5}"/>
              </a:ext>
            </a:extLst>
          </p:cNvPr>
          <p:cNvSpPr txBox="1"/>
          <p:nvPr/>
        </p:nvSpPr>
        <p:spPr>
          <a:xfrm>
            <a:off x="6827188" y="45080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20" name="テキスト ボックス 119">
            <a:extLst>
              <a:ext uri="{FF2B5EF4-FFF2-40B4-BE49-F238E27FC236}">
                <a16:creationId xmlns:a16="http://schemas.microsoft.com/office/drawing/2014/main" id="{992F78A5-C517-3D3F-E621-DE0586EF7FA3}"/>
              </a:ext>
            </a:extLst>
          </p:cNvPr>
          <p:cNvSpPr txBox="1"/>
          <p:nvPr/>
        </p:nvSpPr>
        <p:spPr>
          <a:xfrm>
            <a:off x="6805043" y="4667612"/>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24</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21" name="テキスト ボックス 120">
            <a:extLst>
              <a:ext uri="{FF2B5EF4-FFF2-40B4-BE49-F238E27FC236}">
                <a16:creationId xmlns:a16="http://schemas.microsoft.com/office/drawing/2014/main" id="{B7017603-4155-DFB6-AFF2-DA51523EE495}"/>
              </a:ext>
            </a:extLst>
          </p:cNvPr>
          <p:cNvSpPr txBox="1"/>
          <p:nvPr/>
        </p:nvSpPr>
        <p:spPr>
          <a:xfrm>
            <a:off x="7907870" y="4080396"/>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20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22" name="テキスト ボックス 121">
            <a:extLst>
              <a:ext uri="{FF2B5EF4-FFF2-40B4-BE49-F238E27FC236}">
                <a16:creationId xmlns:a16="http://schemas.microsoft.com/office/drawing/2014/main" id="{676964B8-42C3-5490-A9F3-21393B35B39C}"/>
              </a:ext>
            </a:extLst>
          </p:cNvPr>
          <p:cNvSpPr txBox="1"/>
          <p:nvPr/>
        </p:nvSpPr>
        <p:spPr>
          <a:xfrm>
            <a:off x="7963147" y="3859709"/>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cxnSp>
        <p:nvCxnSpPr>
          <p:cNvPr id="123" name="カギ線コネクタ 160">
            <a:extLst>
              <a:ext uri="{FF2B5EF4-FFF2-40B4-BE49-F238E27FC236}">
                <a16:creationId xmlns:a16="http://schemas.microsoft.com/office/drawing/2014/main" id="{9C28B367-EFC6-94D3-67F0-4CE15397BBFF}"/>
              </a:ext>
            </a:extLst>
          </p:cNvPr>
          <p:cNvCxnSpPr>
            <a:cxnSpLocks/>
          </p:cNvCxnSpPr>
          <p:nvPr/>
        </p:nvCxnSpPr>
        <p:spPr>
          <a:xfrm rot="5400000" flipH="1" flipV="1">
            <a:off x="7844884" y="4099703"/>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24" name="正方形/長方形 123">
            <a:extLst>
              <a:ext uri="{FF2B5EF4-FFF2-40B4-BE49-F238E27FC236}">
                <a16:creationId xmlns:a16="http://schemas.microsoft.com/office/drawing/2014/main" id="{19E6F678-35B0-D434-E4A0-E978FADA2E50}"/>
              </a:ext>
            </a:extLst>
          </p:cNvPr>
          <p:cNvSpPr/>
          <p:nvPr/>
        </p:nvSpPr>
        <p:spPr>
          <a:xfrm>
            <a:off x="82683" y="6321021"/>
            <a:ext cx="10622176" cy="584775"/>
          </a:xfrm>
          <a:prstGeom prst="rect">
            <a:avLst/>
          </a:prstGeom>
        </p:spPr>
        <p:txBody>
          <a:bodyPr wrap="square">
            <a:spAutoFit/>
          </a:bodyPr>
          <a:lstStyle/>
          <a:p>
            <a:r>
              <a:rPr lang="ja-JP" altLang="en-US" sz="800" dirty="0">
                <a:solidFill>
                  <a:schemeClr val="accent3"/>
                </a:solidFill>
                <a:latin typeface="メイリオ" panose="020B0604030504040204" pitchFamily="50" charset="-128"/>
                <a:ea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 Custom Data Feed</a:t>
            </a:r>
            <a:r>
              <a:rPr lang="ja-JP" altLang="en-US" sz="800" dirty="0">
                <a:solidFill>
                  <a:schemeClr val="accent3"/>
                </a:solidFill>
                <a:latin typeface="メイリオ" panose="020B0604030504040204" pitchFamily="50" charset="-128"/>
                <a:ea typeface="メイリオ" panose="020B0604030504040204" pitchFamily="50" charset="-128"/>
              </a:rPr>
              <a:t>」を元に</a:t>
            </a:r>
            <a:r>
              <a:rPr lang="en-US" altLang="ja-JP" sz="800" dirty="0">
                <a:solidFill>
                  <a:schemeClr val="accent3"/>
                </a:solidFill>
                <a:latin typeface="メイリオ" panose="020B0604030504040204" pitchFamily="50" charset="-128"/>
                <a:ea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rPr>
              <a:t>が独自に作成。</a:t>
            </a:r>
          </a:p>
          <a:p>
            <a:r>
              <a:rPr lang="en-US" altLang="ja-JP" sz="800" dirty="0">
                <a:solidFill>
                  <a:schemeClr val="accent3"/>
                </a:solidFill>
                <a:latin typeface="メイリオ" panose="020B0604030504040204" pitchFamily="50" charset="-128"/>
                <a:ea typeface="メイリオ" panose="020B0604030504040204" pitchFamily="50" charset="-128"/>
              </a:rPr>
              <a:t>※1</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 スマートフォン からのアクセス（アプリの利用を含む）。</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※2</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」家庭・職場からのパソコンによるアクセス（重複を含まない） </a:t>
            </a:r>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インターネットアプリの利用を含まない）。</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小数点以下を四捨五入しているため、合計しても必ずしも</a:t>
            </a:r>
            <a:r>
              <a:rPr lang="en-US" altLang="ja-JP" sz="800" dirty="0">
                <a:solidFill>
                  <a:schemeClr val="accent3"/>
                </a:solidFill>
                <a:latin typeface="メイリオ" panose="020B0604030504040204" pitchFamily="50" charset="-128"/>
                <a:ea typeface="メイリオ" panose="020B0604030504040204" pitchFamily="50" charset="-128"/>
              </a:rPr>
              <a:t>100</a:t>
            </a:r>
            <a:r>
              <a:rPr lang="ja-JP" altLang="en-US" sz="800" dirty="0">
                <a:solidFill>
                  <a:schemeClr val="accent3"/>
                </a:solidFill>
                <a:latin typeface="メイリオ" panose="020B0604030504040204" pitchFamily="50" charset="-128"/>
                <a:ea typeface="メイリオ" panose="020B0604030504040204" pitchFamily="50" charset="-128"/>
              </a:rPr>
              <a:t>とはならない場合がある。</a:t>
            </a:r>
          </a:p>
        </p:txBody>
      </p:sp>
      <p:grpSp>
        <p:nvGrpSpPr>
          <p:cNvPr id="125" name="グループ化 124">
            <a:extLst>
              <a:ext uri="{FF2B5EF4-FFF2-40B4-BE49-F238E27FC236}">
                <a16:creationId xmlns:a16="http://schemas.microsoft.com/office/drawing/2014/main" id="{F0DBE12B-D2C3-E0B7-A706-B348E1F19D6F}"/>
              </a:ext>
            </a:extLst>
          </p:cNvPr>
          <p:cNvGrpSpPr/>
          <p:nvPr/>
        </p:nvGrpSpPr>
        <p:grpSpPr>
          <a:xfrm>
            <a:off x="724771" y="1835777"/>
            <a:ext cx="10737700" cy="110010"/>
            <a:chOff x="665684" y="2157983"/>
            <a:chExt cx="10737700" cy="110010"/>
          </a:xfrm>
        </p:grpSpPr>
        <p:sp>
          <p:nvSpPr>
            <p:cNvPr id="126" name="フローチャート: 処理 125">
              <a:extLst>
                <a:ext uri="{FF2B5EF4-FFF2-40B4-BE49-F238E27FC236}">
                  <a16:creationId xmlns:a16="http://schemas.microsoft.com/office/drawing/2014/main" id="{6670656C-5147-BF67-363B-6CC1D155B76E}"/>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7" name="フローチャート: 処理 126">
              <a:extLst>
                <a:ext uri="{FF2B5EF4-FFF2-40B4-BE49-F238E27FC236}">
                  <a16:creationId xmlns:a16="http://schemas.microsoft.com/office/drawing/2014/main" id="{00A7F777-3009-1BE0-67BC-8E8705CE664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8" name="平行四辺形 127">
              <a:extLst>
                <a:ext uri="{FF2B5EF4-FFF2-40B4-BE49-F238E27FC236}">
                  <a16:creationId xmlns:a16="http://schemas.microsoft.com/office/drawing/2014/main" id="{BFC864D4-C666-B470-2E7A-9617D60C2CB5}"/>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5" name="図プレースホルダー 10" descr="アイコン&#10;&#10;自動的に生成された説明">
            <a:extLst>
              <a:ext uri="{FF2B5EF4-FFF2-40B4-BE49-F238E27FC236}">
                <a16:creationId xmlns:a16="http://schemas.microsoft.com/office/drawing/2014/main" id="{C1732C72-C28E-2D1A-88C0-C0D21DD0532D}"/>
              </a:ext>
            </a:extLst>
          </p:cNvPr>
          <p:cNvPicPr>
            <a:picLocks noChangeAspect="1"/>
          </p:cNvPicPr>
          <p:nvPr/>
        </p:nvPicPr>
        <p:blipFill>
          <a:blip r:embed="rId8"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6" name="テキスト プレースホルダー 5">
            <a:extLst>
              <a:ext uri="{FF2B5EF4-FFF2-40B4-BE49-F238E27FC236}">
                <a16:creationId xmlns:a16="http://schemas.microsoft.com/office/drawing/2014/main" id="{445D76EB-56AD-2E1B-BED4-A43F24516BCE}"/>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25644471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大型スポーツイベントへのユーザー情報取得傾向</a:t>
            </a:r>
          </a:p>
        </p:txBody>
      </p:sp>
      <p:sp>
        <p:nvSpPr>
          <p:cNvPr id="5" name="四角形: 上の 2 つの角を丸める 14">
            <a:extLst>
              <a:ext uri="{FF2B5EF4-FFF2-40B4-BE49-F238E27FC236}">
                <a16:creationId xmlns:a16="http://schemas.microsoft.com/office/drawing/2014/main" id="{AD67DE04-F56D-607C-FC24-FF074530935B}"/>
              </a:ext>
            </a:extLst>
          </p:cNvPr>
          <p:cNvSpPr/>
          <p:nvPr/>
        </p:nvSpPr>
        <p:spPr>
          <a:xfrm>
            <a:off x="6151929" y="2127212"/>
            <a:ext cx="5472113" cy="4254538"/>
          </a:xfrm>
          <a:prstGeom prst="roundRect">
            <a:avLst>
              <a:gd name="adj" fmla="val 0"/>
            </a:avLst>
          </a:prstGeom>
          <a:solidFill>
            <a:schemeClr val="accent1"/>
          </a:solidFill>
          <a:ln w="3175">
            <a:noFill/>
          </a:ln>
          <a:effectLst>
            <a:outerShdw blurRad="254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en"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Y!TOP</a:t>
            </a:r>
            <a:r>
              <a:rPr kumimoji="1" lang="ja-JP" altLang="en-US"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面からニュース閲覧</a:t>
            </a:r>
            <a:r>
              <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a:t>
            </a:r>
            <a:r>
              <a:rPr kumimoji="1" lang="ja-JP" altLang="en-US"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キーワードで検索</a:t>
            </a:r>
            <a:endParaRPr kumimoji="1" lang="en-US" altLang="ja-JP"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a:p>
            <a:pPr algn="ctr">
              <a:lnSpc>
                <a:spcPct val="130000"/>
              </a:lnSpc>
              <a:defRPr/>
            </a:pPr>
            <a:r>
              <a:rPr kumimoji="1" lang="ja-JP" altLang="en-US" sz="1600">
                <a:solidFill>
                  <a:schemeClr val="accent3"/>
                </a:solidFill>
                <a:latin typeface="メイリオ" panose="020B0604030504040204" pitchFamily="50" charset="-128"/>
                <a:ea typeface="メイリオ" panose="020B0604030504040204" pitchFamily="50" charset="-128"/>
              </a:rPr>
              <a:t>試合結果が気になり確認する</a:t>
            </a:r>
            <a:endParaRPr kumimoji="1"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6" name="四角形: 上の 2 つの角を丸める 14">
            <a:extLst>
              <a:ext uri="{FF2B5EF4-FFF2-40B4-BE49-F238E27FC236}">
                <a16:creationId xmlns:a16="http://schemas.microsoft.com/office/drawing/2014/main" id="{AC74D69C-88DB-536F-218B-81FF67919BEC}"/>
              </a:ext>
            </a:extLst>
          </p:cNvPr>
          <p:cNvSpPr/>
          <p:nvPr/>
        </p:nvSpPr>
        <p:spPr>
          <a:xfrm>
            <a:off x="479425" y="2131150"/>
            <a:ext cx="5472113" cy="4254538"/>
          </a:xfrm>
          <a:prstGeom prst="roundRect">
            <a:avLst>
              <a:gd name="adj" fmla="val 0"/>
            </a:avLst>
          </a:prstGeom>
          <a:solidFill>
            <a:schemeClr val="accent2"/>
          </a:solidFill>
          <a:ln w="3175">
            <a:noFill/>
          </a:ln>
          <a:effectLst>
            <a:outerShdw blurRad="25400" dist="25400" dir="2700000" algn="tl" rotWithShape="0">
              <a:schemeClr val="accent6">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スポーツナビ</a:t>
            </a:r>
            <a:r>
              <a:rPr kumimoji="1" lang="en-US" altLang="ja-JP" sz="2000"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rPr>
              <a:t>/</a:t>
            </a:r>
            <a:r>
              <a:rPr kumimoji="1" lang="ja-JP" altLang="en-US" sz="2000" b="1" i="0" u="none" strike="noStrike" kern="1200" cap="none" spc="0" normalizeH="0" baseline="0" noProof="0">
                <a:ln>
                  <a:noFill/>
                </a:ln>
                <a:solidFill>
                  <a:srgbClr val="C9002C"/>
                </a:solidFill>
                <a:effectLst/>
                <a:uLnTx/>
                <a:uFillTx/>
                <a:latin typeface="メイリオ" panose="020B0604030504040204" pitchFamily="50" charset="-128"/>
                <a:ea typeface="メイリオ" panose="020B0604030504040204" pitchFamily="50" charset="-128"/>
                <a:cs typeface="+mn-cs"/>
              </a:rPr>
              <a:t>報道特集ページに訪問</a:t>
            </a:r>
            <a:endParaRPr kumimoji="1" lang="en-US" altLang="ja-JP" sz="2000"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mn-cs"/>
              </a:rPr>
              <a:t>試合速報や詳細情報を能動的に取得する</a:t>
            </a:r>
            <a:endParaRPr kumimoji="1" lang="en-US" altLang="ja-JP" sz="16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7" name="四角形: 上の 2 つの角を丸める 14">
            <a:extLst>
              <a:ext uri="{FF2B5EF4-FFF2-40B4-BE49-F238E27FC236}">
                <a16:creationId xmlns:a16="http://schemas.microsoft.com/office/drawing/2014/main" id="{820B4107-8C3C-535E-5323-36E8A45E3D3C}"/>
              </a:ext>
            </a:extLst>
          </p:cNvPr>
          <p:cNvSpPr/>
          <p:nvPr/>
        </p:nvSpPr>
        <p:spPr>
          <a:xfrm>
            <a:off x="479425" y="2131150"/>
            <a:ext cx="5472113" cy="704478"/>
          </a:xfrm>
          <a:prstGeom prst="roundRect">
            <a:avLst>
              <a:gd name="adj" fmla="val 0"/>
            </a:avLst>
          </a:prstGeom>
          <a:solidFill>
            <a:schemeClr val="accent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r>
              <a:rPr lang="ja-JP" altLang="en-US" b="1">
                <a:solidFill>
                  <a:schemeClr val="bg1"/>
                </a:solidFill>
                <a:latin typeface="メイリオ" panose="020B0604030504040204" pitchFamily="50" charset="-128"/>
                <a:ea typeface="メイリオ" panose="020B0604030504040204" pitchFamily="50" charset="-128"/>
              </a:rPr>
              <a:t>リアルタイム・詳細</a:t>
            </a:r>
            <a:endParaRPr kumimoji="1" lang="ja-JP" altLang="en-US" sz="1400" b="1" u="sng">
              <a:solidFill>
                <a:schemeClr val="bg1"/>
              </a:solidFill>
            </a:endParaRPr>
          </a:p>
        </p:txBody>
      </p:sp>
      <p:sp>
        <p:nvSpPr>
          <p:cNvPr id="9" name="テキスト ボックス 8">
            <a:extLst>
              <a:ext uri="{FF2B5EF4-FFF2-40B4-BE49-F238E27FC236}">
                <a16:creationId xmlns:a16="http://schemas.microsoft.com/office/drawing/2014/main" id="{0C09108A-34BB-4872-4BAF-F2CCB9D17C02}"/>
              </a:ext>
            </a:extLst>
          </p:cNvPr>
          <p:cNvSpPr txBox="1"/>
          <p:nvPr/>
        </p:nvSpPr>
        <p:spPr>
          <a:xfrm>
            <a:off x="479425" y="1101271"/>
            <a:ext cx="11233149" cy="791755"/>
          </a:xfrm>
          <a:prstGeom prst="rect">
            <a:avLst/>
          </a:prstGeom>
          <a:noFill/>
        </p:spPr>
        <p:txBody>
          <a:bodyPr wrap="square"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オリンピックなどの国民的スポーツイベントは</a:t>
            </a:r>
            <a:r>
              <a:rPr lang="ja-JP" altLang="en-US" b="1" dirty="0">
                <a:solidFill>
                  <a:schemeClr val="accent3"/>
                </a:solidFill>
                <a:latin typeface="メイリオ" panose="020B0604030504040204" pitchFamily="50" charset="-128"/>
                <a:ea typeface="メイリオ" panose="020B0604030504040204" pitchFamily="50" charset="-128"/>
              </a:rPr>
              <a:t>能動的に情報を取得するコア関心層に加え</a:t>
            </a:r>
            <a:endParaRPr lang="en-US" altLang="ja-JP" b="1" dirty="0">
              <a:solidFill>
                <a:schemeClr val="accent3"/>
              </a:solidFill>
              <a:latin typeface="メイリオ" panose="020B0604030504040204" pitchFamily="50" charset="-128"/>
              <a:ea typeface="メイリオ" panose="020B0604030504040204" pitchFamily="50" charset="-128"/>
            </a:endParaRP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世の中ゴトとして多くのユーザーの興味関心を集める</a:t>
            </a:r>
            <a:endParaRPr lang="en-US" altLang="ja-JP" b="1" dirty="0">
              <a:solidFill>
                <a:schemeClr val="accent3"/>
              </a:solidFill>
              <a:latin typeface="メイリオ" panose="020B0604030504040204" pitchFamily="50" charset="-128"/>
              <a:ea typeface="メイリオ" panose="020B0604030504040204" pitchFamily="50" charset="-128"/>
            </a:endParaRPr>
          </a:p>
        </p:txBody>
      </p:sp>
      <p:pic>
        <p:nvPicPr>
          <p:cNvPr id="43" name="図 42">
            <a:extLst>
              <a:ext uri="{FF2B5EF4-FFF2-40B4-BE49-F238E27FC236}">
                <a16:creationId xmlns:a16="http://schemas.microsoft.com/office/drawing/2014/main" id="{8D3B6CC7-9D4E-F06F-DD8F-661C3A1AEDC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2"/>
          <a:stretch/>
        </p:blipFill>
        <p:spPr>
          <a:xfrm>
            <a:off x="6762339" y="4116044"/>
            <a:ext cx="2983832" cy="1874089"/>
          </a:xfrm>
          <a:prstGeom prst="rect">
            <a:avLst/>
          </a:prstGeom>
          <a:effectLst>
            <a:outerShdw blurRad="38100" dist="25400" dir="2700000" algn="tl" rotWithShape="0">
              <a:schemeClr val="accent3">
                <a:alpha val="40000"/>
              </a:schemeClr>
            </a:outerShdw>
          </a:effectLst>
        </p:spPr>
      </p:pic>
      <p:sp>
        <p:nvSpPr>
          <p:cNvPr id="44" name="四角形: 上の 2 つの角を丸める 14">
            <a:extLst>
              <a:ext uri="{FF2B5EF4-FFF2-40B4-BE49-F238E27FC236}">
                <a16:creationId xmlns:a16="http://schemas.microsoft.com/office/drawing/2014/main" id="{D3455A78-9488-880C-6951-5304358EAD45}"/>
              </a:ext>
            </a:extLst>
          </p:cNvPr>
          <p:cNvSpPr/>
          <p:nvPr/>
        </p:nvSpPr>
        <p:spPr>
          <a:xfrm>
            <a:off x="3116724"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a:solidFill>
                  <a:schemeClr val="accent6"/>
                </a:solidFill>
              </a:rPr>
              <a:t>スポーツ</a:t>
            </a:r>
            <a:r>
              <a:rPr kumimoji="1" lang="ja-JP" altLang="en-US" sz="1400">
                <a:solidFill>
                  <a:schemeClr val="accent6"/>
                </a:solidFill>
              </a:rPr>
              <a:t>コア関心層</a:t>
            </a:r>
          </a:p>
        </p:txBody>
      </p:sp>
      <p:sp>
        <p:nvSpPr>
          <p:cNvPr id="45" name="四角形: 上の 2 つの角を丸める 14">
            <a:extLst>
              <a:ext uri="{FF2B5EF4-FFF2-40B4-BE49-F238E27FC236}">
                <a16:creationId xmlns:a16="http://schemas.microsoft.com/office/drawing/2014/main" id="{E3D75B8C-8E42-308B-529E-9B7BFE7EC94E}"/>
              </a:ext>
            </a:extLst>
          </p:cNvPr>
          <p:cNvSpPr/>
          <p:nvPr/>
        </p:nvSpPr>
        <p:spPr>
          <a:xfrm>
            <a:off x="6247179" y="2131150"/>
            <a:ext cx="5472113" cy="704478"/>
          </a:xfrm>
          <a:prstGeom prst="rect">
            <a:avLst/>
          </a:prstGeom>
          <a:solidFill>
            <a:schemeClr val="bg2">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0" tIns="0" rIns="0" bIns="0" rtlCol="0" anchor="ctr"/>
          <a:lstStyle/>
          <a:p>
            <a:pPr>
              <a:lnSpc>
                <a:spcPct val="120000"/>
              </a:lnSpc>
            </a:pPr>
            <a:r>
              <a:rPr lang="ja-JP" altLang="en-US" b="1">
                <a:solidFill>
                  <a:schemeClr val="bg1"/>
                </a:solidFill>
                <a:latin typeface="メイリオ" panose="020B0604030504040204" pitchFamily="50" charset="-128"/>
                <a:ea typeface="メイリオ" panose="020B0604030504040204" pitchFamily="50" charset="-128"/>
              </a:rPr>
              <a:t>世の中ゴト</a:t>
            </a:r>
            <a:endParaRPr kumimoji="1" lang="ja-JP" altLang="en-US" sz="1400" b="1" u="sng">
              <a:solidFill>
                <a:schemeClr val="bg1"/>
              </a:solidFill>
            </a:endParaRPr>
          </a:p>
        </p:txBody>
      </p:sp>
      <p:sp>
        <p:nvSpPr>
          <p:cNvPr id="46" name="四角形: 上の 2 つの角を丸める 14">
            <a:extLst>
              <a:ext uri="{FF2B5EF4-FFF2-40B4-BE49-F238E27FC236}">
                <a16:creationId xmlns:a16="http://schemas.microsoft.com/office/drawing/2014/main" id="{E58E1052-74F4-05D5-ED5B-177837A62F70}"/>
              </a:ext>
            </a:extLst>
          </p:cNvPr>
          <p:cNvSpPr/>
          <p:nvPr/>
        </p:nvSpPr>
        <p:spPr>
          <a:xfrm>
            <a:off x="8588837" y="2324982"/>
            <a:ext cx="2515699" cy="31681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400">
                <a:solidFill>
                  <a:schemeClr val="accent3"/>
                </a:solidFill>
              </a:rPr>
              <a:t>スポーツライト関心層</a:t>
            </a:r>
            <a:endParaRPr kumimoji="1" lang="ja-JP" altLang="en-US" sz="1400">
              <a:solidFill>
                <a:schemeClr val="accent3"/>
              </a:solidFill>
            </a:endParaRPr>
          </a:p>
        </p:txBody>
      </p:sp>
      <p:grpSp>
        <p:nvGrpSpPr>
          <p:cNvPr id="47" name="グループ化 46">
            <a:extLst>
              <a:ext uri="{FF2B5EF4-FFF2-40B4-BE49-F238E27FC236}">
                <a16:creationId xmlns:a16="http://schemas.microsoft.com/office/drawing/2014/main" id="{A5419187-20D7-E620-7F59-9F29C1E9FB90}"/>
              </a:ext>
            </a:extLst>
          </p:cNvPr>
          <p:cNvGrpSpPr/>
          <p:nvPr/>
        </p:nvGrpSpPr>
        <p:grpSpPr>
          <a:xfrm>
            <a:off x="9664131" y="4261408"/>
            <a:ext cx="1097950" cy="1940379"/>
            <a:chOff x="7376335" y="1572570"/>
            <a:chExt cx="1756646" cy="3307492"/>
          </a:xfrm>
          <a:effectLst>
            <a:outerShdw blurRad="38100" dist="25400" dir="2700000" algn="tl" rotWithShape="0">
              <a:schemeClr val="accent3">
                <a:alpha val="40000"/>
              </a:schemeClr>
            </a:outerShdw>
          </a:effectLst>
        </p:grpSpPr>
        <p:pic>
          <p:nvPicPr>
            <p:cNvPr id="48" name="図 47">
              <a:extLst>
                <a:ext uri="{FF2B5EF4-FFF2-40B4-BE49-F238E27FC236}">
                  <a16:creationId xmlns:a16="http://schemas.microsoft.com/office/drawing/2014/main" id="{A61FB348-D061-B287-3C8B-3D9E7C77F0D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1704" t="-603" r="3086"/>
            <a:stretch/>
          </p:blipFill>
          <p:spPr>
            <a:xfrm>
              <a:off x="7376335" y="1804598"/>
              <a:ext cx="1756646" cy="1067838"/>
            </a:xfrm>
            <a:prstGeom prst="rect">
              <a:avLst/>
            </a:prstGeom>
            <a:ln>
              <a:solidFill>
                <a:schemeClr val="bg2"/>
              </a:solidFill>
            </a:ln>
          </p:spPr>
        </p:pic>
        <p:pic>
          <p:nvPicPr>
            <p:cNvPr id="49" name="図 48">
              <a:extLst>
                <a:ext uri="{FF2B5EF4-FFF2-40B4-BE49-F238E27FC236}">
                  <a16:creationId xmlns:a16="http://schemas.microsoft.com/office/drawing/2014/main" id="{3F1F01C2-4945-AD3F-C7E3-6C6B2A1B63A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50" name="図 49">
              <a:extLst>
                <a:ext uri="{FF2B5EF4-FFF2-40B4-BE49-F238E27FC236}">
                  <a16:creationId xmlns:a16="http://schemas.microsoft.com/office/drawing/2014/main" id="{37BAEC15-9508-2499-C5D8-5884F6A966A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pic>
        <p:nvPicPr>
          <p:cNvPr id="51" name="図 50">
            <a:extLst>
              <a:ext uri="{FF2B5EF4-FFF2-40B4-BE49-F238E27FC236}">
                <a16:creationId xmlns:a16="http://schemas.microsoft.com/office/drawing/2014/main" id="{1950A7DD-86E2-4D43-F86E-9F92847A6C1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727722" y="4015647"/>
            <a:ext cx="1796323" cy="2087880"/>
          </a:xfrm>
          <a:prstGeom prst="rect">
            <a:avLst/>
          </a:prstGeom>
        </p:spPr>
      </p:pic>
      <p:pic>
        <p:nvPicPr>
          <p:cNvPr id="52" name="図 51">
            <a:extLst>
              <a:ext uri="{FF2B5EF4-FFF2-40B4-BE49-F238E27FC236}">
                <a16:creationId xmlns:a16="http://schemas.microsoft.com/office/drawing/2014/main" id="{368CD49A-DA2D-C052-4D81-0D933E1DE08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1"/>
          <a:stretch/>
        </p:blipFill>
        <p:spPr>
          <a:xfrm>
            <a:off x="3501499" y="4282226"/>
            <a:ext cx="1102698" cy="1896301"/>
          </a:xfrm>
          <a:prstGeom prst="rect">
            <a:avLst/>
          </a:prstGeom>
        </p:spPr>
      </p:pic>
      <p:pic>
        <p:nvPicPr>
          <p:cNvPr id="2" name="図プレースホルダー 10" descr="アイコン&#10;&#10;自動的に生成された説明">
            <a:extLst>
              <a:ext uri="{FF2B5EF4-FFF2-40B4-BE49-F238E27FC236}">
                <a16:creationId xmlns:a16="http://schemas.microsoft.com/office/drawing/2014/main" id="{4B5A0DBE-C8FD-34A5-85BC-8CAD6A009B02}"/>
              </a:ext>
            </a:extLst>
          </p:cNvPr>
          <p:cNvPicPr>
            <a:picLocks noChangeAspect="1"/>
          </p:cNvPicPr>
          <p:nvPr/>
        </p:nvPicPr>
        <p:blipFill>
          <a:blip r:embed="rId7"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4" name="テキスト プレースホルダー 5">
            <a:extLst>
              <a:ext uri="{FF2B5EF4-FFF2-40B4-BE49-F238E27FC236}">
                <a16:creationId xmlns:a16="http://schemas.microsoft.com/office/drawing/2014/main" id="{13062843-2F62-7D95-C7F8-BD414B895D1E}"/>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394795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各広告商品の効果</a:t>
            </a:r>
            <a:endParaRPr lang="ja-JP" altLang="en-US" dirty="0">
              <a:latin typeface="+mn-ea"/>
            </a:endParaRPr>
          </a:p>
        </p:txBody>
      </p:sp>
      <p:sp>
        <p:nvSpPr>
          <p:cNvPr id="2" name="円/楕円 12">
            <a:extLst>
              <a:ext uri="{FF2B5EF4-FFF2-40B4-BE49-F238E27FC236}">
                <a16:creationId xmlns:a16="http://schemas.microsoft.com/office/drawing/2014/main" id="{6C43D7CF-46C2-5320-EB5D-198904E9F72E}"/>
              </a:ext>
            </a:extLst>
          </p:cNvPr>
          <p:cNvSpPr/>
          <p:nvPr/>
        </p:nvSpPr>
        <p:spPr>
          <a:xfrm>
            <a:off x="7378188" y="2469733"/>
            <a:ext cx="2998033" cy="2998033"/>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円/楕円 10">
            <a:extLst>
              <a:ext uri="{FF2B5EF4-FFF2-40B4-BE49-F238E27FC236}">
                <a16:creationId xmlns:a16="http://schemas.microsoft.com/office/drawing/2014/main" id="{37B608DC-CF50-6864-E616-47A02F4B3B12}"/>
              </a:ext>
            </a:extLst>
          </p:cNvPr>
          <p:cNvSpPr/>
          <p:nvPr/>
        </p:nvSpPr>
        <p:spPr>
          <a:xfrm>
            <a:off x="1801847" y="2469733"/>
            <a:ext cx="2998033" cy="2998033"/>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四角形: 上の 2 つの角を丸める 14">
            <a:extLst>
              <a:ext uri="{FF2B5EF4-FFF2-40B4-BE49-F238E27FC236}">
                <a16:creationId xmlns:a16="http://schemas.microsoft.com/office/drawing/2014/main" id="{8DDE4789-7E8C-93B9-88DB-8DA33C14C61C}"/>
              </a:ext>
            </a:extLst>
          </p:cNvPr>
          <p:cNvSpPr/>
          <p:nvPr/>
        </p:nvSpPr>
        <p:spPr>
          <a:xfrm>
            <a:off x="479425" y="2131150"/>
            <a:ext cx="5472113" cy="704478"/>
          </a:xfrm>
          <a:prstGeom prst="roundRect">
            <a:avLst>
              <a:gd name="adj" fmla="val 50000"/>
            </a:avLst>
          </a:prstGeom>
          <a:solidFill>
            <a:schemeClr val="accent2"/>
          </a:solidFill>
          <a:ln w="317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lstStyle/>
          <a:p>
            <a:pPr algn="ctr"/>
            <a:r>
              <a:rPr kumimoji="1" lang="ja-JP" altLang="en-US" b="1">
                <a:solidFill>
                  <a:schemeClr val="accent6"/>
                </a:solidFill>
                <a:latin typeface="メイリオ" panose="020B0604030504040204" pitchFamily="50" charset="-128"/>
                <a:ea typeface="メイリオ" panose="020B0604030504040204" pitchFamily="50" charset="-128"/>
              </a:rPr>
              <a:t>スポーツナビ</a:t>
            </a:r>
            <a:endParaRPr kumimoji="1" lang="ja-JP" altLang="en-US" b="1" dirty="0">
              <a:solidFill>
                <a:schemeClr val="accent6"/>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78143883-1911-9EAC-B397-56B9804840D9}"/>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スポーツナビ広告商品は</a:t>
            </a:r>
            <a:r>
              <a:rPr lang="ja-JP" altLang="en-US" b="1" dirty="0">
                <a:solidFill>
                  <a:schemeClr val="accent3"/>
                </a:solidFill>
                <a:latin typeface="メイリオ" panose="020B0604030504040204" pitchFamily="50" charset="-128"/>
                <a:ea typeface="メイリオ" panose="020B0604030504040204" pitchFamily="50" charset="-128"/>
              </a:rPr>
              <a:t>ユーザーの興味関心が高まるモーメントを捉えることが可能</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良質なユーザーにリーチ</a:t>
            </a:r>
            <a:r>
              <a:rPr lang="ja-JP" altLang="en-US" dirty="0">
                <a:solidFill>
                  <a:schemeClr val="accent3"/>
                </a:solidFill>
                <a:latin typeface="メイリオ" panose="020B0604030504040204" pitchFamily="50" charset="-128"/>
                <a:ea typeface="メイリオ" panose="020B0604030504040204" pitchFamily="50" charset="-128"/>
              </a:rPr>
              <a:t>でき、</a:t>
            </a:r>
            <a:r>
              <a:rPr lang="ja-JP" altLang="en-US" b="1" dirty="0">
                <a:solidFill>
                  <a:schemeClr val="accent3"/>
                </a:solidFill>
                <a:latin typeface="メイリオ" panose="020B0604030504040204" pitchFamily="50" charset="-128"/>
                <a:ea typeface="メイリオ" panose="020B0604030504040204" pitchFamily="50" charset="-128"/>
              </a:rPr>
              <a:t>プロモーションと掲載面がマッチした際に高いブランディング効果</a:t>
            </a:r>
            <a:r>
              <a:rPr lang="ja-JP" altLang="en-US" dirty="0">
                <a:solidFill>
                  <a:schemeClr val="accent3"/>
                </a:solidFill>
                <a:latin typeface="メイリオ" panose="020B0604030504040204" pitchFamily="50" charset="-128"/>
                <a:ea typeface="メイリオ" panose="020B0604030504040204" pitchFamily="50" charset="-128"/>
              </a:rPr>
              <a:t>を発揮</a:t>
            </a:r>
          </a:p>
        </p:txBody>
      </p:sp>
      <p:sp>
        <p:nvSpPr>
          <p:cNvPr id="11" name="四角形: 上の 2 つの角を丸める 14">
            <a:extLst>
              <a:ext uri="{FF2B5EF4-FFF2-40B4-BE49-F238E27FC236}">
                <a16:creationId xmlns:a16="http://schemas.microsoft.com/office/drawing/2014/main" id="{65692760-7C8B-F37F-9A83-818420DB8B1C}"/>
              </a:ext>
            </a:extLst>
          </p:cNvPr>
          <p:cNvSpPr/>
          <p:nvPr/>
        </p:nvSpPr>
        <p:spPr>
          <a:xfrm>
            <a:off x="6247179" y="2131150"/>
            <a:ext cx="5472113" cy="704478"/>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 </a:t>
            </a:r>
            <a:r>
              <a:rPr kumimoji="1" lang="ja-JP" altLang="en-US" sz="1800" b="1" i="0" u="none" strike="noStrike" kern="120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a:t>
            </a:r>
            <a:endPar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grpSp>
        <p:nvGrpSpPr>
          <p:cNvPr id="12" name="グループ化 11">
            <a:extLst>
              <a:ext uri="{FF2B5EF4-FFF2-40B4-BE49-F238E27FC236}">
                <a16:creationId xmlns:a16="http://schemas.microsoft.com/office/drawing/2014/main" id="{A06304E1-55AC-A863-2994-8F46CF0DC110}"/>
              </a:ext>
            </a:extLst>
          </p:cNvPr>
          <p:cNvGrpSpPr/>
          <p:nvPr/>
        </p:nvGrpSpPr>
        <p:grpSpPr>
          <a:xfrm>
            <a:off x="7294455" y="3300609"/>
            <a:ext cx="3160369" cy="1648036"/>
            <a:chOff x="6874730" y="3327828"/>
            <a:chExt cx="3999742" cy="2085743"/>
          </a:xfrm>
        </p:grpSpPr>
        <p:pic>
          <p:nvPicPr>
            <p:cNvPr id="13" name="図 12">
              <a:extLst>
                <a:ext uri="{FF2B5EF4-FFF2-40B4-BE49-F238E27FC236}">
                  <a16:creationId xmlns:a16="http://schemas.microsoft.com/office/drawing/2014/main" id="{4B26D4B4-8DAE-EB8C-61F0-EAF9FC4E09A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22"/>
            <a:stretch/>
          </p:blipFill>
          <p:spPr>
            <a:xfrm>
              <a:off x="6874730" y="3327828"/>
              <a:ext cx="2983832" cy="1874089"/>
            </a:xfrm>
            <a:prstGeom prst="rect">
              <a:avLst/>
            </a:prstGeom>
            <a:effectLst>
              <a:outerShdw blurRad="38100" dist="25400" dir="2700000" algn="tl" rotWithShape="0">
                <a:schemeClr val="accent3">
                  <a:alpha val="40000"/>
                </a:schemeClr>
              </a:outerShdw>
            </a:effectLst>
          </p:spPr>
        </p:pic>
        <p:grpSp>
          <p:nvGrpSpPr>
            <p:cNvPr id="14" name="グループ化 13">
              <a:extLst>
                <a:ext uri="{FF2B5EF4-FFF2-40B4-BE49-F238E27FC236}">
                  <a16:creationId xmlns:a16="http://schemas.microsoft.com/office/drawing/2014/main" id="{F900CDB9-F7A1-2BCC-C3A6-1C541511F9D7}"/>
                </a:ext>
              </a:extLst>
            </p:cNvPr>
            <p:cNvGrpSpPr/>
            <p:nvPr/>
          </p:nvGrpSpPr>
          <p:grpSpPr>
            <a:xfrm>
              <a:off x="9776522" y="3473192"/>
              <a:ext cx="1097950" cy="1940379"/>
              <a:chOff x="7376335" y="1572570"/>
              <a:chExt cx="1756646" cy="3307492"/>
            </a:xfrm>
            <a:effectLst>
              <a:outerShdw blurRad="38100" dist="25400" dir="2700000" algn="tl" rotWithShape="0">
                <a:schemeClr val="accent3">
                  <a:alpha val="40000"/>
                </a:schemeClr>
              </a:outerShdw>
            </a:effectLst>
          </p:grpSpPr>
          <p:pic>
            <p:nvPicPr>
              <p:cNvPr id="15" name="図 14">
                <a:extLst>
                  <a:ext uri="{FF2B5EF4-FFF2-40B4-BE49-F238E27FC236}">
                    <a16:creationId xmlns:a16="http://schemas.microsoft.com/office/drawing/2014/main" id="{9CBF45DD-12B5-0E38-AF3B-D4DEA002D02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603"/>
              <a:stretch/>
            </p:blipFill>
            <p:spPr>
              <a:xfrm>
                <a:off x="7376335" y="1804598"/>
                <a:ext cx="1756646" cy="1067838"/>
              </a:xfrm>
              <a:prstGeom prst="rect">
                <a:avLst/>
              </a:prstGeom>
              <a:ln>
                <a:solidFill>
                  <a:schemeClr val="bg2"/>
                </a:solidFill>
              </a:ln>
            </p:spPr>
          </p:pic>
          <p:pic>
            <p:nvPicPr>
              <p:cNvPr id="16" name="図 15">
                <a:extLst>
                  <a:ext uri="{FF2B5EF4-FFF2-40B4-BE49-F238E27FC236}">
                    <a16:creationId xmlns:a16="http://schemas.microsoft.com/office/drawing/2014/main" id="{1F5AF518-1C80-E515-8F40-54290EDD4D6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a:ln>
                <a:solidFill>
                  <a:schemeClr val="bg2"/>
                </a:solidFill>
              </a:ln>
            </p:spPr>
          </p:pic>
          <p:pic>
            <p:nvPicPr>
              <p:cNvPr id="17" name="図 16">
                <a:extLst>
                  <a:ext uri="{FF2B5EF4-FFF2-40B4-BE49-F238E27FC236}">
                    <a16:creationId xmlns:a16="http://schemas.microsoft.com/office/drawing/2014/main" id="{296B8835-5D9B-BEAC-6628-5808FF95F9D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1470" b="23258"/>
              <a:stretch/>
            </p:blipFill>
            <p:spPr>
              <a:xfrm>
                <a:off x="7376335" y="2868484"/>
                <a:ext cx="1730647" cy="2011578"/>
              </a:xfrm>
              <a:prstGeom prst="rect">
                <a:avLst/>
              </a:prstGeom>
              <a:ln>
                <a:solidFill>
                  <a:schemeClr val="bg2"/>
                </a:solidFill>
              </a:ln>
            </p:spPr>
          </p:pic>
        </p:grpSp>
      </p:grpSp>
      <p:sp>
        <p:nvSpPr>
          <p:cNvPr id="18" name="テキスト ボックス 17">
            <a:extLst>
              <a:ext uri="{FF2B5EF4-FFF2-40B4-BE49-F238E27FC236}">
                <a16:creationId xmlns:a16="http://schemas.microsoft.com/office/drawing/2014/main" id="{B6FDF9C7-F111-CF62-4BC5-C4A2D8500F3C}"/>
              </a:ext>
            </a:extLst>
          </p:cNvPr>
          <p:cNvSpPr txBox="1"/>
          <p:nvPr/>
        </p:nvSpPr>
        <p:spPr>
          <a:xfrm>
            <a:off x="972802" y="5250551"/>
            <a:ext cx="5206554" cy="1025281"/>
          </a:xfrm>
          <a:prstGeom prst="rect">
            <a:avLst/>
          </a:prstGeom>
          <a:noFill/>
        </p:spPr>
        <p:txBody>
          <a:bodyPr wrap="none" lIns="0" tIns="0" rIns="0" bIns="0" rtlCol="0">
            <a:spAutoFit/>
          </a:bodyPr>
          <a:lstStyle/>
          <a:p>
            <a:pPr marL="285750" indent="-285750">
              <a:lnSpc>
                <a:spcPct val="130000"/>
              </a:lnSpc>
              <a:buFont typeface="Wingdings" panose="05000000000000000000" pitchFamily="2" charset="2"/>
              <a:buChar char="ü"/>
            </a:pPr>
            <a:r>
              <a:rPr kumimoji="1" lang="ja-JP" altLang="en-US" sz="1300" dirty="0">
                <a:solidFill>
                  <a:schemeClr val="accent6"/>
                </a:solidFill>
                <a:latin typeface="Meiryo" panose="020B0604030504040204" pitchFamily="34" charset="-128"/>
                <a:ea typeface="Meiryo" panose="020B0604030504040204" pitchFamily="34" charset="-128"/>
              </a:rPr>
              <a:t>ユーザー興味関心が高まるモーメントを捉える</a:t>
            </a:r>
            <a:endParaRPr kumimoji="1"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ja-JP" altLang="en-US" sz="1300" dirty="0">
                <a:solidFill>
                  <a:schemeClr val="accent6"/>
                </a:solidFill>
                <a:latin typeface="Meiryo" panose="020B0604030504040204" pitchFamily="34" charset="-128"/>
                <a:ea typeface="Meiryo" panose="020B0604030504040204" pitchFamily="34" charset="-128"/>
              </a:rPr>
              <a:t>エンゲージスコアが高いコア関心層にリーチが可能</a:t>
            </a:r>
            <a:endParaRPr kumimoji="1"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lang="ja-JP" altLang="en-US" sz="1300" dirty="0">
                <a:solidFill>
                  <a:schemeClr val="accent6"/>
                </a:solidFill>
                <a:latin typeface="Meiryo" panose="020B0604030504040204" pitchFamily="34" charset="-128"/>
                <a:ea typeface="Meiryo" panose="020B0604030504040204" pitchFamily="34" charset="-128"/>
              </a:rPr>
              <a:t>プロモーションと掲載面がマッチによる高いブランディング効果</a:t>
            </a:r>
            <a:endParaRPr lang="en-US" altLang="ja-JP" sz="1300" dirty="0">
              <a:solidFill>
                <a:schemeClr val="accent6"/>
              </a:solidFill>
              <a:latin typeface="Meiryo" panose="020B0604030504040204" pitchFamily="34" charset="-128"/>
              <a:ea typeface="Meiryo" panose="020B0604030504040204" pitchFamily="34" charset="-128"/>
            </a:endParaRPr>
          </a:p>
          <a:p>
            <a:pPr marL="285750" indent="-285750">
              <a:lnSpc>
                <a:spcPct val="130000"/>
              </a:lnSpc>
              <a:buFont typeface="Wingdings" panose="05000000000000000000" pitchFamily="2" charset="2"/>
              <a:buChar char="ü"/>
            </a:pPr>
            <a:r>
              <a:rPr kumimoji="1" lang="en-US" altLang="ja-JP" sz="1300" dirty="0">
                <a:solidFill>
                  <a:schemeClr val="accent6"/>
                </a:solidFill>
                <a:latin typeface="Meiryo" panose="020B0604030504040204" pitchFamily="34" charset="-128"/>
                <a:ea typeface="Meiryo" panose="020B0604030504040204" pitchFamily="34" charset="-128"/>
              </a:rPr>
              <a:t>1st</a:t>
            </a:r>
            <a:r>
              <a:rPr kumimoji="1" lang="ja-JP" altLang="en-US" sz="1300" dirty="0">
                <a:solidFill>
                  <a:schemeClr val="accent6"/>
                </a:solidFill>
                <a:latin typeface="Meiryo" panose="020B0604030504040204" pitchFamily="34" charset="-128"/>
                <a:ea typeface="Meiryo" panose="020B0604030504040204" pitchFamily="34" charset="-128"/>
              </a:rPr>
              <a:t>ビューに掲載されダイナミックな表現が可能なフォーマット</a:t>
            </a:r>
          </a:p>
        </p:txBody>
      </p:sp>
      <p:sp>
        <p:nvSpPr>
          <p:cNvPr id="19" name="テキスト ボックス 18">
            <a:extLst>
              <a:ext uri="{FF2B5EF4-FFF2-40B4-BE49-F238E27FC236}">
                <a16:creationId xmlns:a16="http://schemas.microsoft.com/office/drawing/2014/main" id="{5B164E32-4D76-4595-14DE-03F2C84CDBE7}"/>
              </a:ext>
            </a:extLst>
          </p:cNvPr>
          <p:cNvSpPr txBox="1"/>
          <p:nvPr/>
        </p:nvSpPr>
        <p:spPr>
          <a:xfrm>
            <a:off x="6789205" y="5250551"/>
            <a:ext cx="4094006" cy="745204"/>
          </a:xfrm>
          <a:prstGeom prst="rect">
            <a:avLst/>
          </a:prstGeom>
          <a:noFill/>
        </p:spPr>
        <p:txBody>
          <a:bodyPr wrap="none" lIns="0" tIns="0" rIns="0" bIns="0" rtlCol="0">
            <a:spAutoFit/>
          </a:bodyPr>
          <a:lstStyle/>
          <a:p>
            <a:pPr marL="285750" indent="-285750">
              <a:buFont typeface="Wingdings" panose="05000000000000000000" pitchFamily="2" charset="2"/>
              <a:buChar char="ü"/>
            </a:pPr>
            <a:r>
              <a:rPr kumimoji="1" lang="ja-JP" altLang="en-US" sz="1300" dirty="0">
                <a:solidFill>
                  <a:schemeClr val="accent3"/>
                </a:solidFill>
                <a:latin typeface="メイリオ" panose="020B0604030504040204" pitchFamily="50" charset="-128"/>
                <a:ea typeface="メイリオ" panose="020B0604030504040204" pitchFamily="50" charset="-128"/>
              </a:rPr>
              <a:t>データを活用し精緻なターゲティングが可能</a:t>
            </a:r>
            <a:endParaRPr kumimoji="1" lang="en-US" altLang="ja-JP" sz="1300"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Font typeface="Wingdings" panose="05000000000000000000" pitchFamily="2" charset="2"/>
              <a:buChar char="ü"/>
            </a:pPr>
            <a:r>
              <a:rPr kumimoji="1" lang="ja-JP" altLang="en-US" sz="1300" dirty="0">
                <a:solidFill>
                  <a:schemeClr val="accent3"/>
                </a:solidFill>
                <a:latin typeface="メイリオ" panose="020B0604030504040204" pitchFamily="50" charset="-128"/>
                <a:ea typeface="メイリオ" panose="020B0604030504040204" pitchFamily="50" charset="-128"/>
              </a:rPr>
              <a:t>ライト関心層へも広くリーチすることが可能</a:t>
            </a:r>
          </a:p>
          <a:p>
            <a:pPr marL="285750" indent="-285750">
              <a:lnSpc>
                <a:spcPct val="130000"/>
              </a:lnSpc>
              <a:buFont typeface="Wingdings" panose="05000000000000000000" pitchFamily="2" charset="2"/>
              <a:buChar char="ü"/>
            </a:pPr>
            <a:r>
              <a:rPr lang="en-US" altLang="ja-JP" sz="1300" dirty="0">
                <a:solidFill>
                  <a:schemeClr val="accent3"/>
                </a:solidFill>
                <a:latin typeface="メイリオ" panose="020B0604030504040204" pitchFamily="50" charset="-128"/>
                <a:ea typeface="メイリオ" panose="020B0604030504040204" pitchFamily="50" charset="-128"/>
              </a:rPr>
              <a:t>Yahoo!</a:t>
            </a:r>
            <a:r>
              <a:rPr lang="ja-JP" altLang="en-US" sz="1300" dirty="0">
                <a:solidFill>
                  <a:schemeClr val="accent3"/>
                </a:solidFill>
                <a:latin typeface="メイリオ" panose="020B0604030504040204" pitchFamily="50" charset="-128"/>
                <a:ea typeface="メイリオ" panose="020B0604030504040204" pitchFamily="50" charset="-128"/>
              </a:rPr>
              <a:t>トップの</a:t>
            </a:r>
            <a:r>
              <a:rPr lang="en-US" altLang="ja-JP" sz="1300" dirty="0">
                <a:solidFill>
                  <a:schemeClr val="accent3"/>
                </a:solidFill>
                <a:latin typeface="メイリオ" panose="020B0604030504040204" pitchFamily="50" charset="-128"/>
                <a:ea typeface="メイリオ" panose="020B0604030504040204" pitchFamily="50" charset="-128"/>
              </a:rPr>
              <a:t>1st</a:t>
            </a:r>
            <a:r>
              <a:rPr lang="ja-JP" altLang="en-US" sz="1300" dirty="0">
                <a:solidFill>
                  <a:schemeClr val="accent3"/>
                </a:solidFill>
                <a:latin typeface="メイリオ" panose="020B0604030504040204" pitchFamily="50" charset="-128"/>
                <a:ea typeface="メイリオ" panose="020B0604030504040204" pitchFamily="50" charset="-128"/>
              </a:rPr>
              <a:t>ビューに掲載され注目度が高い</a:t>
            </a:r>
            <a:endParaRPr lang="en-US" altLang="ja-JP" sz="1300" dirty="0">
              <a:solidFill>
                <a:schemeClr val="accent3"/>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37D81D31-8BE6-0764-5520-03F9E463489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094771" y="3114125"/>
            <a:ext cx="1524983" cy="1772499"/>
          </a:xfrm>
          <a:prstGeom prst="rect">
            <a:avLst/>
          </a:prstGeom>
        </p:spPr>
      </p:pic>
      <p:pic>
        <p:nvPicPr>
          <p:cNvPr id="21" name="図 20">
            <a:extLst>
              <a:ext uri="{FF2B5EF4-FFF2-40B4-BE49-F238E27FC236}">
                <a16:creationId xmlns:a16="http://schemas.microsoft.com/office/drawing/2014/main" id="{817EDDD4-7D56-1AF4-8CE6-73C5C15B718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l="-1"/>
          <a:stretch/>
        </p:blipFill>
        <p:spPr>
          <a:xfrm>
            <a:off x="3578771" y="3535251"/>
            <a:ext cx="876220" cy="1506828"/>
          </a:xfrm>
          <a:prstGeom prst="rect">
            <a:avLst/>
          </a:prstGeom>
        </p:spPr>
      </p:pic>
      <p:pic>
        <p:nvPicPr>
          <p:cNvPr id="5" name="図プレースホルダー 10" descr="アイコン&#10;&#10;自動的に生成された説明">
            <a:extLst>
              <a:ext uri="{FF2B5EF4-FFF2-40B4-BE49-F238E27FC236}">
                <a16:creationId xmlns:a16="http://schemas.microsoft.com/office/drawing/2014/main" id="{93F7CD1D-E505-9332-24A2-4FA63823C8EC}"/>
              </a:ext>
            </a:extLst>
          </p:cNvPr>
          <p:cNvPicPr>
            <a:picLocks noChangeAspect="1"/>
          </p:cNvPicPr>
          <p:nvPr/>
        </p:nvPicPr>
        <p:blipFill>
          <a:blip r:embed="rId7"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6" name="テキスト プレースホルダー 5">
            <a:extLst>
              <a:ext uri="{FF2B5EF4-FFF2-40B4-BE49-F238E27FC236}">
                <a16:creationId xmlns:a16="http://schemas.microsoft.com/office/drawing/2014/main" id="{5CD1B64C-63F5-1DF2-9661-BC7BFF3EA0F5}"/>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15765666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スポーツ報道特集のブランディング効果</a:t>
            </a:r>
          </a:p>
        </p:txBody>
      </p:sp>
      <p:sp>
        <p:nvSpPr>
          <p:cNvPr id="5" name="テキスト ボックス 4">
            <a:extLst>
              <a:ext uri="{FF2B5EF4-FFF2-40B4-BE49-F238E27FC236}">
                <a16:creationId xmlns:a16="http://schemas.microsoft.com/office/drawing/2014/main" id="{673A2CDD-BA98-E5F3-7170-B6D3736114C4}"/>
              </a:ext>
            </a:extLst>
          </p:cNvPr>
          <p:cNvSpPr txBox="1"/>
          <p:nvPr/>
        </p:nvSpPr>
        <p:spPr>
          <a:xfrm>
            <a:off x="5055762" y="5614485"/>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6" name="グループ化 5">
            <a:extLst>
              <a:ext uri="{FF2B5EF4-FFF2-40B4-BE49-F238E27FC236}">
                <a16:creationId xmlns:a16="http://schemas.microsoft.com/office/drawing/2014/main" id="{E9E69A59-4563-DF1F-969D-E43819D0B5EF}"/>
              </a:ext>
            </a:extLst>
          </p:cNvPr>
          <p:cNvGrpSpPr/>
          <p:nvPr/>
        </p:nvGrpSpPr>
        <p:grpSpPr>
          <a:xfrm>
            <a:off x="2969611" y="5360592"/>
            <a:ext cx="5873445" cy="190030"/>
            <a:chOff x="2444436" y="5530122"/>
            <a:chExt cx="7342708" cy="237567"/>
          </a:xfrm>
        </p:grpSpPr>
        <p:sp>
          <p:nvSpPr>
            <p:cNvPr id="7" name="テキスト ボックス 6">
              <a:extLst>
                <a:ext uri="{FF2B5EF4-FFF2-40B4-BE49-F238E27FC236}">
                  <a16:creationId xmlns:a16="http://schemas.microsoft.com/office/drawing/2014/main" id="{37E1052E-B384-1BD7-61BA-5601C657BE23}"/>
                </a:ext>
              </a:extLst>
            </p:cNvPr>
            <p:cNvSpPr txBox="1"/>
            <p:nvPr/>
          </p:nvSpPr>
          <p:spPr>
            <a:xfrm>
              <a:off x="2444436"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9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9" name="テキスト ボックス 8">
              <a:extLst>
                <a:ext uri="{FF2B5EF4-FFF2-40B4-BE49-F238E27FC236}">
                  <a16:creationId xmlns:a16="http://schemas.microsoft.com/office/drawing/2014/main" id="{D175F978-95C7-9BB9-6CA0-DB62B6D1B376}"/>
                </a:ext>
              </a:extLst>
            </p:cNvPr>
            <p:cNvSpPr txBox="1"/>
            <p:nvPr/>
          </p:nvSpPr>
          <p:spPr>
            <a:xfrm>
              <a:off x="3688173"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2" name="テキスト ボックス 21">
              <a:extLst>
                <a:ext uri="{FF2B5EF4-FFF2-40B4-BE49-F238E27FC236}">
                  <a16:creationId xmlns:a16="http://schemas.microsoft.com/office/drawing/2014/main" id="{FB2AE772-4B57-3945-4BA7-FB275235F994}"/>
                </a:ext>
              </a:extLst>
            </p:cNvPr>
            <p:cNvSpPr txBox="1"/>
            <p:nvPr/>
          </p:nvSpPr>
          <p:spPr>
            <a:xfrm>
              <a:off x="4931910"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3" name="テキスト ボックス 22">
              <a:extLst>
                <a:ext uri="{FF2B5EF4-FFF2-40B4-BE49-F238E27FC236}">
                  <a16:creationId xmlns:a16="http://schemas.microsoft.com/office/drawing/2014/main" id="{3F085053-E07A-C9D2-21D4-DC847596FE67}"/>
                </a:ext>
              </a:extLst>
            </p:cNvPr>
            <p:cNvSpPr txBox="1"/>
            <p:nvPr/>
          </p:nvSpPr>
          <p:spPr>
            <a:xfrm>
              <a:off x="6175647"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4" name="テキスト ボックス 23">
              <a:extLst>
                <a:ext uri="{FF2B5EF4-FFF2-40B4-BE49-F238E27FC236}">
                  <a16:creationId xmlns:a16="http://schemas.microsoft.com/office/drawing/2014/main" id="{E0740DAE-5415-8254-9290-2E7582929EB6}"/>
                </a:ext>
              </a:extLst>
            </p:cNvPr>
            <p:cNvSpPr txBox="1"/>
            <p:nvPr/>
          </p:nvSpPr>
          <p:spPr>
            <a:xfrm>
              <a:off x="7419384"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5" name="テキスト ボックス 24">
              <a:extLst>
                <a:ext uri="{FF2B5EF4-FFF2-40B4-BE49-F238E27FC236}">
                  <a16:creationId xmlns:a16="http://schemas.microsoft.com/office/drawing/2014/main" id="{8705F6F5-A86B-5431-5699-321BB9DA485E}"/>
                </a:ext>
              </a:extLst>
            </p:cNvPr>
            <p:cNvSpPr txBox="1"/>
            <p:nvPr/>
          </p:nvSpPr>
          <p:spPr>
            <a:xfrm>
              <a:off x="8663121" y="5530122"/>
              <a:ext cx="1124023" cy="237567"/>
            </a:xfrm>
            <a:prstGeom prst="rect">
              <a:avLst/>
            </a:prstGeom>
            <a:noFill/>
          </p:spPr>
          <p:txBody>
            <a:bodyPr wrap="non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9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grpSp>
        <p:nvGrpSpPr>
          <p:cNvPr id="26" name="グループ化 25">
            <a:extLst>
              <a:ext uri="{FF2B5EF4-FFF2-40B4-BE49-F238E27FC236}">
                <a16:creationId xmlns:a16="http://schemas.microsoft.com/office/drawing/2014/main" id="{9E5E9594-0BF8-48B2-1470-AEB854F2CAE1}"/>
              </a:ext>
            </a:extLst>
          </p:cNvPr>
          <p:cNvGrpSpPr/>
          <p:nvPr/>
        </p:nvGrpSpPr>
        <p:grpSpPr>
          <a:xfrm>
            <a:off x="1784914" y="2510905"/>
            <a:ext cx="8220692" cy="3534358"/>
            <a:chOff x="-2726498" y="1696085"/>
            <a:chExt cx="10077457" cy="4463661"/>
          </a:xfrm>
        </p:grpSpPr>
        <p:graphicFrame>
          <p:nvGraphicFramePr>
            <p:cNvPr id="27" name="グラフ 26">
              <a:extLst>
                <a:ext uri="{FF2B5EF4-FFF2-40B4-BE49-F238E27FC236}">
                  <a16:creationId xmlns:a16="http://schemas.microsoft.com/office/drawing/2014/main" id="{51B6067D-830E-F04D-693B-8AF54376A5E2}"/>
                </a:ext>
              </a:extLst>
            </p:cNvPr>
            <p:cNvGraphicFramePr>
              <a:graphicFrameLocks/>
            </p:cNvGraphicFramePr>
            <p:nvPr/>
          </p:nvGraphicFramePr>
          <p:xfrm>
            <a:off x="-2726498" y="1696085"/>
            <a:ext cx="10077457" cy="4463661"/>
          </p:xfrm>
          <a:graphic>
            <a:graphicData uri="http://schemas.openxmlformats.org/drawingml/2006/chart">
              <c:chart xmlns:c="http://schemas.openxmlformats.org/drawingml/2006/chart" xmlns:r="http://schemas.openxmlformats.org/officeDocument/2006/relationships" r:id="rId2"/>
            </a:graphicData>
          </a:graphic>
        </p:graphicFrame>
        <p:cxnSp>
          <p:nvCxnSpPr>
            <p:cNvPr id="28" name="直線矢印コネクタ 27">
              <a:extLst>
                <a:ext uri="{FF2B5EF4-FFF2-40B4-BE49-F238E27FC236}">
                  <a16:creationId xmlns:a16="http://schemas.microsoft.com/office/drawing/2014/main" id="{977921DE-A429-8523-4679-B769F8C0FEE7}"/>
                </a:ext>
              </a:extLst>
            </p:cNvPr>
            <p:cNvCxnSpPr>
              <a:cxnSpLocks/>
            </p:cNvCxnSpPr>
            <p:nvPr/>
          </p:nvCxnSpPr>
          <p:spPr>
            <a:xfrm>
              <a:off x="5403116" y="2490601"/>
              <a:ext cx="0" cy="756648"/>
            </a:xfrm>
            <a:prstGeom prst="straightConnector1">
              <a:avLst/>
            </a:prstGeom>
            <a:ln w="28575">
              <a:solidFill>
                <a:schemeClr val="accent6"/>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grpSp>
      <p:sp>
        <p:nvSpPr>
          <p:cNvPr id="29" name="正方形/長方形 28">
            <a:extLst>
              <a:ext uri="{FF2B5EF4-FFF2-40B4-BE49-F238E27FC236}">
                <a16:creationId xmlns:a16="http://schemas.microsoft.com/office/drawing/2014/main" id="{B7893C7C-8E40-83C4-84E3-E0CA3B8F8A63}"/>
              </a:ext>
            </a:extLst>
          </p:cNvPr>
          <p:cNvSpPr/>
          <p:nvPr/>
        </p:nvSpPr>
        <p:spPr>
          <a:xfrm>
            <a:off x="1295594" y="2072215"/>
            <a:ext cx="371272" cy="353435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ボックス 29">
            <a:extLst>
              <a:ext uri="{FF2B5EF4-FFF2-40B4-BE49-F238E27FC236}">
                <a16:creationId xmlns:a16="http://schemas.microsoft.com/office/drawing/2014/main" id="{9D0BFDDC-9078-B897-1720-A219638E7DEC}"/>
              </a:ext>
            </a:extLst>
          </p:cNvPr>
          <p:cNvSpPr txBox="1"/>
          <p:nvPr/>
        </p:nvSpPr>
        <p:spPr>
          <a:xfrm>
            <a:off x="1978085" y="2914209"/>
            <a:ext cx="345930" cy="1948675"/>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105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31" name="テキスト ボックス 30">
            <a:extLst>
              <a:ext uri="{FF2B5EF4-FFF2-40B4-BE49-F238E27FC236}">
                <a16:creationId xmlns:a16="http://schemas.microsoft.com/office/drawing/2014/main" id="{57010902-86CB-0DEE-DD40-3798FD70662A}"/>
              </a:ext>
            </a:extLst>
          </p:cNvPr>
          <p:cNvSpPr txBox="1"/>
          <p:nvPr/>
        </p:nvSpPr>
        <p:spPr>
          <a:xfrm>
            <a:off x="2257598" y="2427128"/>
            <a:ext cx="5403496" cy="237567"/>
          </a:xfrm>
          <a:prstGeom prst="rect">
            <a:avLst/>
          </a:prstGeom>
          <a:noFill/>
        </p:spPr>
        <p:txBody>
          <a:bodyPr wrap="square" rtlCol="0" anchor="ctr">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メイリオ" panose="020B0604030504040204" pitchFamily="50" charset="-128"/>
                <a:ea typeface="メイリオ" panose="020B0604030504040204" pitchFamily="50" charset="-128"/>
              </a:rPr>
              <a:t>▼エンゲージメント別</a:t>
            </a:r>
            <a:r>
              <a:rPr lang="en-US" altLang="ja-JP" sz="1050" dirty="0">
                <a:solidFill>
                  <a:schemeClr val="accent3"/>
                </a:solidFill>
                <a:latin typeface="メイリオ" panose="020B0604030504040204" pitchFamily="50" charset="-128"/>
                <a:ea typeface="メイリオ" panose="020B0604030504040204" pitchFamily="50" charset="-128"/>
              </a:rPr>
              <a:t>_</a:t>
            </a:r>
            <a:r>
              <a:rPr lang="ja-JP" altLang="en-US" sz="1050" dirty="0">
                <a:solidFill>
                  <a:schemeClr val="accent3"/>
                </a:solidFill>
                <a:latin typeface="メイリオ" panose="020B0604030504040204" pitchFamily="50" charset="-128"/>
                <a:ea typeface="メイリオ" panose="020B0604030504040204" pitchFamily="50" charset="-128"/>
              </a:rPr>
              <a:t>広告接触有無のリフト値（全体）</a:t>
            </a:r>
            <a:endParaRPr kumimoji="1" lang="ja-JP" altLang="en-US" sz="1050"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endParaRPr>
          </a:p>
        </p:txBody>
      </p:sp>
      <p:sp>
        <p:nvSpPr>
          <p:cNvPr id="32" name="正方形/長方形 31">
            <a:extLst>
              <a:ext uri="{FF2B5EF4-FFF2-40B4-BE49-F238E27FC236}">
                <a16:creationId xmlns:a16="http://schemas.microsoft.com/office/drawing/2014/main" id="{53E4558A-D3BD-9FF6-9D0F-BD718A96B873}"/>
              </a:ext>
            </a:extLst>
          </p:cNvPr>
          <p:cNvSpPr>
            <a:spLocks noChangeArrowheads="1"/>
          </p:cNvSpPr>
          <p:nvPr/>
        </p:nvSpPr>
        <p:spPr bwMode="auto">
          <a:xfrm>
            <a:off x="491765" y="6068695"/>
            <a:ext cx="11220810" cy="492443"/>
          </a:xfrm>
          <a:prstGeom prst="rect">
            <a:avLst/>
          </a:prstGeom>
          <a:noFill/>
          <a:ln w="9525">
            <a:noFill/>
            <a:miter lim="800000"/>
            <a:headEnd/>
            <a:tailEnd/>
          </a:ln>
        </p:spPr>
        <p:txBody>
          <a:bodyPr wrap="square" lIns="0" tIns="0" rIns="0" bIns="0">
            <a:spAutoFit/>
          </a:bodyPr>
          <a:lstStyle/>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サッカーワールドカップカタール</a:t>
            </a:r>
            <a:r>
              <a:rPr lang="ja-JP" altLang="en-US" sz="800">
                <a:solidFill>
                  <a:schemeClr val="accent3"/>
                </a:solidFill>
                <a:latin typeface="メイリオ" panose="020B0604030504040204" pitchFamily="50" charset="-128"/>
                <a:ea typeface="メイリオ" panose="020B0604030504040204" pitchFamily="50" charset="-128"/>
              </a:rPr>
              <a:t>大会特集</a:t>
            </a:r>
            <a:r>
              <a:rPr lang="en-US" altLang="ja-JP" sz="800" dirty="0">
                <a:solidFill>
                  <a:schemeClr val="accent3"/>
                </a:solidFill>
                <a:latin typeface="メイリオ" panose="020B0604030504040204" pitchFamily="50" charset="-128"/>
                <a:ea typeface="メイリオ" panose="020B0604030504040204" pitchFamily="50" charset="-128"/>
              </a:rPr>
              <a:t> </a:t>
            </a: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エンゲージメントスコアは</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YJ</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全体において</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に関する記事閲覧などから算出</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サッカー日本代表</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のエンゲージメントスコア毎に自社ドメイン</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URL</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流出率を第一想起と</a:t>
            </a:r>
            <a:r>
              <a:rPr lang="ja-JP" altLang="en-US" sz="80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して定義</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2022/11/8-2022/12/7</a:t>
            </a:r>
          </a:p>
        </p:txBody>
      </p:sp>
      <p:sp>
        <p:nvSpPr>
          <p:cNvPr id="33" name="テキスト ボックス 32">
            <a:extLst>
              <a:ext uri="{FF2B5EF4-FFF2-40B4-BE49-F238E27FC236}">
                <a16:creationId xmlns:a16="http://schemas.microsoft.com/office/drawing/2014/main" id="{F153E93E-3D5C-E77A-B165-FC70D772CB04}"/>
              </a:ext>
            </a:extLst>
          </p:cNvPr>
          <p:cNvSpPr txBox="1"/>
          <p:nvPr/>
        </p:nvSpPr>
        <p:spPr>
          <a:xfrm>
            <a:off x="479425" y="1101271"/>
            <a:ext cx="11233149" cy="1059521"/>
          </a:xfrm>
          <a:prstGeom prst="rect">
            <a:avLst/>
          </a:prstGeom>
          <a:noFill/>
        </p:spPr>
        <p:txBody>
          <a:bodyPr wrap="square" lIns="0" tIns="0" rIns="0" bIns="0" rtlCol="0">
            <a:spAutoFit/>
          </a:bodyPr>
          <a:lstStyle/>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報道特集はスポーツエンゲージが高い良質なユーザー</a:t>
            </a:r>
            <a:r>
              <a:rPr lang="ja-JP" altLang="en-US" dirty="0">
                <a:solidFill>
                  <a:schemeClr val="accent3"/>
                </a:solidFill>
                <a:latin typeface="メイリオ" panose="020B0604030504040204" pitchFamily="50" charset="-128"/>
                <a:ea typeface="メイリオ" panose="020B0604030504040204" pitchFamily="50" charset="-128"/>
              </a:rPr>
              <a:t>が集まっており</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特集の広告に接触したユーザーは非接触と比較し、ブランドの第一想起率が高くでる</a:t>
            </a:r>
            <a:r>
              <a:rPr lang="ja-JP" altLang="en-US" dirty="0">
                <a:solidFill>
                  <a:schemeClr val="accent3"/>
                </a:solidFill>
                <a:latin typeface="メイリオ" panose="020B0604030504040204" pitchFamily="50" charset="-128"/>
                <a:ea typeface="メイリオ" panose="020B0604030504040204" pitchFamily="50" charset="-128"/>
              </a:rPr>
              <a:t>結果に</a:t>
            </a:r>
          </a:p>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特に高エンゲージメントのリフト値が顕著に出ている</a:t>
            </a:r>
          </a:p>
        </p:txBody>
      </p:sp>
      <p:grpSp>
        <p:nvGrpSpPr>
          <p:cNvPr id="34" name="グループ化 33">
            <a:extLst>
              <a:ext uri="{FF2B5EF4-FFF2-40B4-BE49-F238E27FC236}">
                <a16:creationId xmlns:a16="http://schemas.microsoft.com/office/drawing/2014/main" id="{86DADF65-CD1C-047D-E3A4-45F1B97549A8}"/>
              </a:ext>
            </a:extLst>
          </p:cNvPr>
          <p:cNvGrpSpPr/>
          <p:nvPr/>
        </p:nvGrpSpPr>
        <p:grpSpPr>
          <a:xfrm>
            <a:off x="8477912" y="2648568"/>
            <a:ext cx="2089770" cy="1190826"/>
            <a:chOff x="8477912" y="2648568"/>
            <a:chExt cx="2089770" cy="1190826"/>
          </a:xfrm>
        </p:grpSpPr>
        <p:sp>
          <p:nvSpPr>
            <p:cNvPr id="35" name="角丸四角形 30">
              <a:extLst>
                <a:ext uri="{FF2B5EF4-FFF2-40B4-BE49-F238E27FC236}">
                  <a16:creationId xmlns:a16="http://schemas.microsoft.com/office/drawing/2014/main" id="{D511FD00-3B9D-344B-FD53-C8913A188697}"/>
                </a:ext>
              </a:extLst>
            </p:cNvPr>
            <p:cNvSpPr/>
            <p:nvPr/>
          </p:nvSpPr>
          <p:spPr>
            <a:xfrm>
              <a:off x="8694971" y="2648568"/>
              <a:ext cx="1872711" cy="1190826"/>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4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147</a:t>
              </a:r>
              <a:r>
                <a:rPr kumimoji="1" lang="en-US" altLang="ja-JP" sz="18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8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r>
                <a:rPr kumimoji="1" lang="en-US" altLang="ja-JP" b="1" dirty="0">
                  <a:solidFill>
                    <a:schemeClr val="bg1"/>
                  </a:solidFill>
                  <a:latin typeface="Segoe UI" panose="020B0502040204020203" pitchFamily="34" charset="0"/>
                  <a:cs typeface="Segoe UI" panose="020B0502040204020203" pitchFamily="34" charset="0"/>
                </a:rPr>
                <a:t>UP</a:t>
              </a:r>
              <a:r>
                <a:rPr kumimoji="1" lang="en-US" altLang="ja-JP" dirty="0">
                  <a:solidFill>
                    <a:schemeClr val="bg1"/>
                  </a:solidFill>
                  <a:latin typeface="Segoe UI" panose="020B0502040204020203" pitchFamily="34" charset="0"/>
                  <a:cs typeface="Segoe UI" panose="020B0502040204020203" pitchFamily="34" charset="0"/>
                </a:rPr>
                <a:t>!!</a:t>
              </a:r>
              <a:endParaRPr kumimoji="1" lang="ja-JP" altLang="en-US" dirty="0">
                <a:solidFill>
                  <a:schemeClr val="bg1"/>
                </a:solidFill>
                <a:latin typeface="Segoe UI" panose="020B0502040204020203" pitchFamily="34" charset="0"/>
                <a:cs typeface="Segoe UI" panose="020B0502040204020203" pitchFamily="34" charset="0"/>
              </a:endParaRPr>
            </a:p>
          </p:txBody>
        </p:sp>
        <p:sp>
          <p:nvSpPr>
            <p:cNvPr id="36" name="三角形 34">
              <a:extLst>
                <a:ext uri="{FF2B5EF4-FFF2-40B4-BE49-F238E27FC236}">
                  <a16:creationId xmlns:a16="http://schemas.microsoft.com/office/drawing/2014/main" id="{5D971F76-9C06-167C-A9D6-EA147452CDF6}"/>
                </a:ext>
              </a:extLst>
            </p:cNvPr>
            <p:cNvSpPr/>
            <p:nvPr/>
          </p:nvSpPr>
          <p:spPr>
            <a:xfrm rot="16200000">
              <a:off x="8507200" y="3256034"/>
              <a:ext cx="287356" cy="345931"/>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 name="図プレースホルダー 10" descr="アイコン&#10;&#10;自動的に生成された説明">
            <a:extLst>
              <a:ext uri="{FF2B5EF4-FFF2-40B4-BE49-F238E27FC236}">
                <a16:creationId xmlns:a16="http://schemas.microsoft.com/office/drawing/2014/main" id="{F7D4E9F6-1B22-C96B-2EC2-FB54FD681D57}"/>
              </a:ext>
            </a:extLst>
          </p:cNvPr>
          <p:cNvPicPr>
            <a:picLocks noChangeAspect="1"/>
          </p:cNvPicPr>
          <p:nvPr/>
        </p:nvPicPr>
        <p:blipFill>
          <a:blip r:embed="rId3"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4" name="テキスト プレースホルダー 5">
            <a:extLst>
              <a:ext uri="{FF2B5EF4-FFF2-40B4-BE49-F238E27FC236}">
                <a16:creationId xmlns:a16="http://schemas.microsoft.com/office/drawing/2014/main" id="{00B6AF69-9A02-EA43-5FE8-38C58A7C3DD0}"/>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3721227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スポーツ報道特集のブランディング効果</a:t>
            </a:r>
          </a:p>
        </p:txBody>
      </p:sp>
      <p:sp>
        <p:nvSpPr>
          <p:cNvPr id="2" name="正方形/長方形 1">
            <a:extLst>
              <a:ext uri="{FF2B5EF4-FFF2-40B4-BE49-F238E27FC236}">
                <a16:creationId xmlns:a16="http://schemas.microsoft.com/office/drawing/2014/main" id="{FEF0A2A3-7044-EB67-1E29-5888AE619083}"/>
              </a:ext>
            </a:extLst>
          </p:cNvPr>
          <p:cNvSpPr/>
          <p:nvPr/>
        </p:nvSpPr>
        <p:spPr>
          <a:xfrm>
            <a:off x="479425" y="2179038"/>
            <a:ext cx="5461265"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descr="バスケットボールの試合をしている男性&#10;&#10;中程度の精度で自動的に生成された説明">
            <a:extLst>
              <a:ext uri="{FF2B5EF4-FFF2-40B4-BE49-F238E27FC236}">
                <a16:creationId xmlns:a16="http://schemas.microsoft.com/office/drawing/2014/main" id="{CF576282-FFB3-4383-9E39-944C95FFCCF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642530" y="3505200"/>
            <a:ext cx="2993382" cy="1784350"/>
          </a:xfrm>
          <a:prstGeom prst="rect">
            <a:avLst/>
          </a:prstGeom>
        </p:spPr>
      </p:pic>
      <p:sp>
        <p:nvSpPr>
          <p:cNvPr id="8" name="正方形/長方形 7">
            <a:extLst>
              <a:ext uri="{FF2B5EF4-FFF2-40B4-BE49-F238E27FC236}">
                <a16:creationId xmlns:a16="http://schemas.microsoft.com/office/drawing/2014/main" id="{E4A8DADA-607E-C368-00D7-8015154EA326}"/>
              </a:ext>
            </a:extLst>
          </p:cNvPr>
          <p:cNvSpPr>
            <a:spLocks noChangeArrowheads="1"/>
          </p:cNvSpPr>
          <p:nvPr/>
        </p:nvSpPr>
        <p:spPr bwMode="auto">
          <a:xfrm>
            <a:off x="479425" y="6211519"/>
            <a:ext cx="5794856" cy="369332"/>
          </a:xfrm>
          <a:prstGeom prst="rect">
            <a:avLst/>
          </a:prstGeom>
          <a:noFill/>
          <a:ln w="9525">
            <a:noFill/>
            <a:miter lim="800000"/>
            <a:headEnd/>
            <a:tailEnd/>
          </a:ln>
        </p:spPr>
        <p:txBody>
          <a:bodyPr wrap="none" lIns="0" tIns="0" rIns="0" bIns="0">
            <a:spAutoFit/>
          </a:bodyPr>
          <a:lstStyle/>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800" dirty="0" err="1">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04C8E31-64DA-6683-70E5-EDE222FAD3B3}"/>
              </a:ext>
            </a:extLst>
          </p:cNvPr>
          <p:cNvSpPr/>
          <p:nvPr/>
        </p:nvSpPr>
        <p:spPr>
          <a:xfrm>
            <a:off x="6230202" y="2189172"/>
            <a:ext cx="5482372"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B3130EF0-ADDB-FC5A-9537-8DEA7A4CF95E}"/>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aphicFrame>
        <p:nvGraphicFramePr>
          <p:cNvPr id="12" name="グラフ 11">
            <a:extLst>
              <a:ext uri="{FF2B5EF4-FFF2-40B4-BE49-F238E27FC236}">
                <a16:creationId xmlns:a16="http://schemas.microsoft.com/office/drawing/2014/main" id="{C09F78C6-A5BA-3938-6427-43B7CD166937}"/>
              </a:ext>
            </a:extLst>
          </p:cNvPr>
          <p:cNvGraphicFramePr>
            <a:graphicFrameLocks/>
          </p:cNvGraphicFramePr>
          <p:nvPr/>
        </p:nvGraphicFramePr>
        <p:xfrm>
          <a:off x="6360047" y="2852549"/>
          <a:ext cx="5135871" cy="3060795"/>
        </p:xfrm>
        <a:graphic>
          <a:graphicData uri="http://schemas.openxmlformats.org/drawingml/2006/chart">
            <c:chart xmlns:c="http://schemas.openxmlformats.org/drawingml/2006/chart" xmlns:r="http://schemas.openxmlformats.org/officeDocument/2006/relationships" r:id="rId3"/>
          </a:graphicData>
        </a:graphic>
      </p:graphicFrame>
      <p:sp>
        <p:nvSpPr>
          <p:cNvPr id="13" name="テキスト ボックス 12">
            <a:extLst>
              <a:ext uri="{FF2B5EF4-FFF2-40B4-BE49-F238E27FC236}">
                <a16:creationId xmlns:a16="http://schemas.microsoft.com/office/drawing/2014/main" id="{BD38384C-EA83-4343-79C6-2EDCF1952FC6}"/>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4" name="テキスト ボックス 13">
            <a:extLst>
              <a:ext uri="{FF2B5EF4-FFF2-40B4-BE49-F238E27FC236}">
                <a16:creationId xmlns:a16="http://schemas.microsoft.com/office/drawing/2014/main" id="{D7C21FCB-BE92-EA8D-F6C3-1C583C49ABC0}"/>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5" name="グループ化 14">
            <a:extLst>
              <a:ext uri="{FF2B5EF4-FFF2-40B4-BE49-F238E27FC236}">
                <a16:creationId xmlns:a16="http://schemas.microsoft.com/office/drawing/2014/main" id="{DEC2A878-A333-4968-B6E6-FD1065302C86}"/>
              </a:ext>
            </a:extLst>
          </p:cNvPr>
          <p:cNvGrpSpPr/>
          <p:nvPr/>
        </p:nvGrpSpPr>
        <p:grpSpPr>
          <a:xfrm>
            <a:off x="7044628" y="5244549"/>
            <a:ext cx="3766707" cy="213488"/>
            <a:chOff x="2444436" y="5530122"/>
            <a:chExt cx="7342708" cy="237569"/>
          </a:xfrm>
        </p:grpSpPr>
        <p:sp>
          <p:nvSpPr>
            <p:cNvPr id="16" name="テキスト ボックス 15">
              <a:extLst>
                <a:ext uri="{FF2B5EF4-FFF2-40B4-BE49-F238E27FC236}">
                  <a16:creationId xmlns:a16="http://schemas.microsoft.com/office/drawing/2014/main" id="{D65CDE1B-1448-FE29-6A81-3C3B81BC91DF}"/>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9C1ED0F2-77AF-130B-FB75-F0C47243CDB7}"/>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8" name="テキスト ボックス 17">
              <a:extLst>
                <a:ext uri="{FF2B5EF4-FFF2-40B4-BE49-F238E27FC236}">
                  <a16:creationId xmlns:a16="http://schemas.microsoft.com/office/drawing/2014/main" id="{F959AA96-ADD6-121A-7321-0DB257FA7C1F}"/>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9" name="テキスト ボックス 18">
              <a:extLst>
                <a:ext uri="{FF2B5EF4-FFF2-40B4-BE49-F238E27FC236}">
                  <a16:creationId xmlns:a16="http://schemas.microsoft.com/office/drawing/2014/main" id="{DBEF0B12-016C-C3B1-2C8B-6F6CA8447B1E}"/>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0" name="テキスト ボックス 19">
              <a:extLst>
                <a:ext uri="{FF2B5EF4-FFF2-40B4-BE49-F238E27FC236}">
                  <a16:creationId xmlns:a16="http://schemas.microsoft.com/office/drawing/2014/main" id="{8D4ABF47-4B73-A559-33F7-B8F2227369F5}"/>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21" name="テキスト ボックス 20">
              <a:extLst>
                <a:ext uri="{FF2B5EF4-FFF2-40B4-BE49-F238E27FC236}">
                  <a16:creationId xmlns:a16="http://schemas.microsoft.com/office/drawing/2014/main" id="{B9EC26D2-476B-2686-A3E8-6C4F4DEDDD61}"/>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37" name="直線矢印コネクタ 36">
            <a:extLst>
              <a:ext uri="{FF2B5EF4-FFF2-40B4-BE49-F238E27FC236}">
                <a16:creationId xmlns:a16="http://schemas.microsoft.com/office/drawing/2014/main" id="{6B37DE75-B8FA-494B-C3C2-045933A08D0C}"/>
              </a:ext>
            </a:extLst>
          </p:cNvPr>
          <p:cNvCxnSpPr>
            <a:cxnSpLocks/>
          </p:cNvCxnSpPr>
          <p:nvPr/>
        </p:nvCxnSpPr>
        <p:spPr>
          <a:xfrm flipH="1">
            <a:off x="10522198" y="3373024"/>
            <a:ext cx="1" cy="746154"/>
          </a:xfrm>
          <a:prstGeom prst="straightConnector1">
            <a:avLst/>
          </a:prstGeom>
          <a:ln w="28575">
            <a:solidFill>
              <a:schemeClr val="accent6"/>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38" name="二等辺三角形 37">
            <a:extLst>
              <a:ext uri="{FF2B5EF4-FFF2-40B4-BE49-F238E27FC236}">
                <a16:creationId xmlns:a16="http://schemas.microsoft.com/office/drawing/2014/main" id="{E49AB74F-6188-EA86-84D2-D993E6F00298}"/>
              </a:ext>
            </a:extLst>
          </p:cNvPr>
          <p:cNvSpPr/>
          <p:nvPr/>
        </p:nvSpPr>
        <p:spPr>
          <a:xfrm rot="5400000">
            <a:off x="5963941" y="4082087"/>
            <a:ext cx="246611" cy="140050"/>
          </a:xfrm>
          <a:prstGeom prs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39" name="グループ化 38">
            <a:extLst>
              <a:ext uri="{FF2B5EF4-FFF2-40B4-BE49-F238E27FC236}">
                <a16:creationId xmlns:a16="http://schemas.microsoft.com/office/drawing/2014/main" id="{DEAAA618-C52F-08EF-0C1B-C12B9CB839FD}"/>
              </a:ext>
            </a:extLst>
          </p:cNvPr>
          <p:cNvGrpSpPr/>
          <p:nvPr/>
        </p:nvGrpSpPr>
        <p:grpSpPr>
          <a:xfrm>
            <a:off x="2649569" y="3519361"/>
            <a:ext cx="2998006" cy="1757834"/>
            <a:chOff x="1804179" y="3243025"/>
            <a:chExt cx="3605134" cy="2113814"/>
          </a:xfrm>
          <a:effectLst>
            <a:outerShdw blurRad="38100" dist="25400" dir="2700000" algn="tl" rotWithShape="0">
              <a:schemeClr val="accent3">
                <a:alpha val="40000"/>
              </a:schemeClr>
            </a:outerShdw>
          </a:effectLst>
        </p:grpSpPr>
        <p:sp>
          <p:nvSpPr>
            <p:cNvPr id="40" name="テキスト ボックス 39">
              <a:extLst>
                <a:ext uri="{FF2B5EF4-FFF2-40B4-BE49-F238E27FC236}">
                  <a16:creationId xmlns:a16="http://schemas.microsoft.com/office/drawing/2014/main" id="{E97E6A74-3493-D96E-59B4-805828F5A56F}"/>
                </a:ext>
              </a:extLst>
            </p:cNvPr>
            <p:cNvSpPr txBox="1"/>
            <p:nvPr/>
          </p:nvSpPr>
          <p:spPr>
            <a:xfrm rot="21177144">
              <a:off x="1954385" y="3330531"/>
              <a:ext cx="1900705"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勝敗を予想して</a:t>
              </a:r>
            </a:p>
          </p:txBody>
        </p:sp>
        <p:sp>
          <p:nvSpPr>
            <p:cNvPr id="41" name="テキスト ボックス 40">
              <a:extLst>
                <a:ext uri="{FF2B5EF4-FFF2-40B4-BE49-F238E27FC236}">
                  <a16:creationId xmlns:a16="http://schemas.microsoft.com/office/drawing/2014/main" id="{29B5F241-2DE5-09AF-1CBE-620467C268C9}"/>
                </a:ext>
              </a:extLst>
            </p:cNvPr>
            <p:cNvSpPr txBox="1"/>
            <p:nvPr/>
          </p:nvSpPr>
          <p:spPr>
            <a:xfrm rot="21366834">
              <a:off x="1984287" y="3573909"/>
              <a:ext cx="2828987" cy="261610"/>
            </a:xfrm>
            <a:prstGeom prst="rect">
              <a:avLst/>
            </a:prstGeom>
            <a:noFill/>
          </p:spPr>
          <p:txBody>
            <a:bodyPr wrap="square" rtlCol="0">
              <a:spAutoFit/>
            </a:bodyPr>
            <a:lstStyle/>
            <a:p>
              <a:pPr algn="l"/>
              <a:r>
                <a:rPr kumimoji="1" lang="ja-JP" altLang="en-US" sz="1100" b="1" dirty="0">
                  <a:solidFill>
                    <a:schemeClr val="bg1"/>
                  </a:solidFill>
                  <a:latin typeface="UD デジタル 教科書体 N-B" panose="02020700000000000000" pitchFamily="17" charset="-128"/>
                  <a:ea typeface="UD デジタル 教科書体 N-B" panose="02020700000000000000" pitchFamily="17" charset="-128"/>
                </a:rPr>
                <a:t>オリジナルグッズを当てよう</a:t>
              </a:r>
              <a:r>
                <a:rPr lang="en-US" altLang="ja-JP" sz="1100" b="1" dirty="0">
                  <a:solidFill>
                    <a:schemeClr val="bg1"/>
                  </a:solidFill>
                  <a:latin typeface="UD デジタル 教科書体 N-B" panose="02020700000000000000" pitchFamily="17" charset="-128"/>
                  <a:ea typeface="UD デジタル 教科書体 N-B" panose="02020700000000000000" pitchFamily="17" charset="-128"/>
                </a:rPr>
                <a:t>!!</a:t>
              </a:r>
              <a:endParaRPr kumimoji="1" lang="en-US" altLang="ja-JP" sz="1100" b="1" dirty="0">
                <a:solidFill>
                  <a:schemeClr val="bg1"/>
                </a:solidFill>
                <a:latin typeface="UD デジタル 教科書体 N-B" panose="02020700000000000000" pitchFamily="17" charset="-128"/>
                <a:ea typeface="UD デジタル 教科書体 N-B" panose="02020700000000000000" pitchFamily="17" charset="-128"/>
              </a:endParaRPr>
            </a:p>
          </p:txBody>
        </p:sp>
        <p:sp>
          <p:nvSpPr>
            <p:cNvPr id="42" name="直角三角形 41">
              <a:extLst>
                <a:ext uri="{FF2B5EF4-FFF2-40B4-BE49-F238E27FC236}">
                  <a16:creationId xmlns:a16="http://schemas.microsoft.com/office/drawing/2014/main" id="{4DF2532D-716D-8A02-F248-9AC636E9E52E}"/>
                </a:ext>
              </a:extLst>
            </p:cNvPr>
            <p:cNvSpPr/>
            <p:nvPr/>
          </p:nvSpPr>
          <p:spPr>
            <a:xfrm>
              <a:off x="1804179" y="5213396"/>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テキスト ボックス 42">
              <a:extLst>
                <a:ext uri="{FF2B5EF4-FFF2-40B4-BE49-F238E27FC236}">
                  <a16:creationId xmlns:a16="http://schemas.microsoft.com/office/drawing/2014/main" id="{BEE6EDCF-0D49-35B9-752C-F8C195998FDD}"/>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44" name="直角三角形 43">
              <a:extLst>
                <a:ext uri="{FF2B5EF4-FFF2-40B4-BE49-F238E27FC236}">
                  <a16:creationId xmlns:a16="http://schemas.microsoft.com/office/drawing/2014/main" id="{A34AB5B7-AA50-E242-B065-1F454E8273CF}"/>
                </a:ext>
              </a:extLst>
            </p:cNvPr>
            <p:cNvSpPr/>
            <p:nvPr/>
          </p:nvSpPr>
          <p:spPr>
            <a:xfrm rot="10800000">
              <a:off x="3264858" y="3243025"/>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a:extLst>
                <a:ext uri="{FF2B5EF4-FFF2-40B4-BE49-F238E27FC236}">
                  <a16:creationId xmlns:a16="http://schemas.microsoft.com/office/drawing/2014/main" id="{1AE704C0-FC07-8BD1-92E2-C301481EFFB9}"/>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sp>
        <p:nvSpPr>
          <p:cNvPr id="46" name="テキスト ボックス 45">
            <a:extLst>
              <a:ext uri="{FF2B5EF4-FFF2-40B4-BE49-F238E27FC236}">
                <a16:creationId xmlns:a16="http://schemas.microsoft.com/office/drawing/2014/main" id="{4443CE04-6FBD-D75A-D14A-960974AFD7FB}"/>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プロモーションと特集内容がマッチしたときに高い効果</a:t>
            </a:r>
            <a:r>
              <a:rPr lang="ja-JP" altLang="en-US" dirty="0">
                <a:solidFill>
                  <a:schemeClr val="accent3"/>
                </a:solidFill>
                <a:latin typeface="メイリオ" panose="020B0604030504040204" pitchFamily="50" charset="-128"/>
                <a:ea typeface="メイリオ" panose="020B0604030504040204" pitchFamily="50" charset="-128"/>
              </a:rPr>
              <a:t>が期待できる　</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特集ページと親和性が高いクリエイエティブの配信</a:t>
            </a:r>
            <a:r>
              <a:rPr lang="ja-JP" altLang="en-US" dirty="0">
                <a:solidFill>
                  <a:schemeClr val="accent3"/>
                </a:solidFill>
                <a:latin typeface="メイリオ" panose="020B0604030504040204" pitchFamily="50" charset="-128"/>
                <a:ea typeface="メイリオ" panose="020B0604030504040204" pitchFamily="50" charset="-128"/>
              </a:rPr>
              <a:t>により、全エンゲージメントユーザーで第一想起率が向上</a:t>
            </a:r>
          </a:p>
        </p:txBody>
      </p:sp>
      <p:sp>
        <p:nvSpPr>
          <p:cNvPr id="47" name="四角形: 上の 2 つの角を丸める 14">
            <a:extLst>
              <a:ext uri="{FF2B5EF4-FFF2-40B4-BE49-F238E27FC236}">
                <a16:creationId xmlns:a16="http://schemas.microsoft.com/office/drawing/2014/main" id="{9569F377-E353-91EA-E2F0-80F6532668DA}"/>
              </a:ext>
            </a:extLst>
          </p:cNvPr>
          <p:cNvSpPr/>
          <p:nvPr/>
        </p:nvSpPr>
        <p:spPr>
          <a:xfrm>
            <a:off x="893557"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a:solidFill>
                <a:schemeClr val="bg1"/>
              </a:solidFill>
              <a:latin typeface="Meiryo" panose="020B0604030504040204" pitchFamily="34" charset="-128"/>
              <a:ea typeface="Meiryo" panose="020B0604030504040204" pitchFamily="34" charset="-128"/>
            </a:endParaRPr>
          </a:p>
        </p:txBody>
      </p:sp>
      <p:grpSp>
        <p:nvGrpSpPr>
          <p:cNvPr id="48" name="グループ化 47">
            <a:extLst>
              <a:ext uri="{FF2B5EF4-FFF2-40B4-BE49-F238E27FC236}">
                <a16:creationId xmlns:a16="http://schemas.microsoft.com/office/drawing/2014/main" id="{E7DA99AB-12F9-CC3B-63B8-29AAAA30761D}"/>
              </a:ext>
            </a:extLst>
          </p:cNvPr>
          <p:cNvGrpSpPr/>
          <p:nvPr/>
        </p:nvGrpSpPr>
        <p:grpSpPr>
          <a:xfrm>
            <a:off x="659034" y="3036602"/>
            <a:ext cx="1988525" cy="849808"/>
            <a:chOff x="8694971" y="2783130"/>
            <a:chExt cx="1988525" cy="849808"/>
          </a:xfrm>
        </p:grpSpPr>
        <p:sp>
          <p:nvSpPr>
            <p:cNvPr id="49" name="角丸四角形 17">
              <a:extLst>
                <a:ext uri="{FF2B5EF4-FFF2-40B4-BE49-F238E27FC236}">
                  <a16:creationId xmlns:a16="http://schemas.microsoft.com/office/drawing/2014/main" id="{BEAA7319-AF64-2B35-264E-81213DB0169D}"/>
                </a:ext>
              </a:extLst>
            </p:cNvPr>
            <p:cNvSpPr/>
            <p:nvPr/>
          </p:nvSpPr>
          <p:spPr>
            <a:xfrm>
              <a:off x="8694971" y="2783130"/>
              <a:ext cx="1872711" cy="849808"/>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50" name="三角形 18">
              <a:extLst>
                <a:ext uri="{FF2B5EF4-FFF2-40B4-BE49-F238E27FC236}">
                  <a16:creationId xmlns:a16="http://schemas.microsoft.com/office/drawing/2014/main" id="{FDAEBB79-5980-4231-B368-D62D760FDA9B}"/>
                </a:ext>
              </a:extLst>
            </p:cNvPr>
            <p:cNvSpPr/>
            <p:nvPr/>
          </p:nvSpPr>
          <p:spPr>
            <a:xfrm rot="5400000">
              <a:off x="10446092" y="3319193"/>
              <a:ext cx="215446" cy="259363"/>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1" name="四角形: 上の 2 つの角を丸める 14">
            <a:extLst>
              <a:ext uri="{FF2B5EF4-FFF2-40B4-BE49-F238E27FC236}">
                <a16:creationId xmlns:a16="http://schemas.microsoft.com/office/drawing/2014/main" id="{FD4B3F85-CA72-8BA1-65BB-467C5740936A}"/>
              </a:ext>
            </a:extLst>
          </p:cNvPr>
          <p:cNvSpPr/>
          <p:nvPr/>
        </p:nvSpPr>
        <p:spPr>
          <a:xfrm>
            <a:off x="6654888"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grpSp>
        <p:nvGrpSpPr>
          <p:cNvPr id="52" name="グループ化 51">
            <a:extLst>
              <a:ext uri="{FF2B5EF4-FFF2-40B4-BE49-F238E27FC236}">
                <a16:creationId xmlns:a16="http://schemas.microsoft.com/office/drawing/2014/main" id="{7A3E64D8-AC07-DA80-604F-5A2E2BC8FB26}"/>
              </a:ext>
            </a:extLst>
          </p:cNvPr>
          <p:cNvGrpSpPr/>
          <p:nvPr/>
        </p:nvGrpSpPr>
        <p:grpSpPr>
          <a:xfrm>
            <a:off x="10567828" y="3191869"/>
            <a:ext cx="1001018" cy="746154"/>
            <a:chOff x="8477912" y="2445672"/>
            <a:chExt cx="1869780" cy="1393724"/>
          </a:xfrm>
        </p:grpSpPr>
        <p:sp>
          <p:nvSpPr>
            <p:cNvPr id="53" name="角丸四角形 58">
              <a:extLst>
                <a:ext uri="{FF2B5EF4-FFF2-40B4-BE49-F238E27FC236}">
                  <a16:creationId xmlns:a16="http://schemas.microsoft.com/office/drawing/2014/main" id="{F0838F94-ECF0-5B44-4B29-87F734899988}"/>
                </a:ext>
              </a:extLst>
            </p:cNvPr>
            <p:cNvSpPr/>
            <p:nvPr/>
          </p:nvSpPr>
          <p:spPr>
            <a:xfrm>
              <a:off x="8694971" y="2445672"/>
              <a:ext cx="1652721" cy="1393724"/>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54" name="三角形 62">
              <a:extLst>
                <a:ext uri="{FF2B5EF4-FFF2-40B4-BE49-F238E27FC236}">
                  <a16:creationId xmlns:a16="http://schemas.microsoft.com/office/drawing/2014/main" id="{82C545BD-FADD-566A-33CF-3240B4589C73}"/>
                </a:ext>
              </a:extLst>
            </p:cNvPr>
            <p:cNvSpPr/>
            <p:nvPr/>
          </p:nvSpPr>
          <p:spPr>
            <a:xfrm rot="16200000">
              <a:off x="8507200" y="3256034"/>
              <a:ext cx="287356" cy="345931"/>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55" name="図 54">
            <a:extLst>
              <a:ext uri="{FF2B5EF4-FFF2-40B4-BE49-F238E27FC236}">
                <a16:creationId xmlns:a16="http://schemas.microsoft.com/office/drawing/2014/main" id="{A2AD5C16-F9AA-2BE8-5394-714B6EC1B2B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1"/>
          <a:stretch/>
        </p:blipFill>
        <p:spPr>
          <a:xfrm>
            <a:off x="1505274" y="4140559"/>
            <a:ext cx="883757" cy="1519790"/>
          </a:xfrm>
          <a:prstGeom prst="rect">
            <a:avLst/>
          </a:prstGeom>
        </p:spPr>
      </p:pic>
      <p:pic>
        <p:nvPicPr>
          <p:cNvPr id="56" name="図 55" descr="グラフィカル ユーザー インターフェイス が含まれている画像&#10;&#10;自動的に生成された説明">
            <a:extLst>
              <a:ext uri="{FF2B5EF4-FFF2-40B4-BE49-F238E27FC236}">
                <a16:creationId xmlns:a16="http://schemas.microsoft.com/office/drawing/2014/main" id="{DFA3F152-5BD8-E9A0-5249-639DA9A4DD8E}"/>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687"/>
          <a:stretch/>
        </p:blipFill>
        <p:spPr>
          <a:xfrm>
            <a:off x="1446085" y="4025721"/>
            <a:ext cx="972000" cy="1758950"/>
          </a:xfrm>
          <a:prstGeom prst="rect">
            <a:avLst/>
          </a:prstGeom>
          <a:effectLst/>
        </p:spPr>
      </p:pic>
      <p:pic>
        <p:nvPicPr>
          <p:cNvPr id="57" name="図 56" descr="バスケットボールの試合をしている男性&#10;&#10;中程度の精度で自動的に生成された説明">
            <a:extLst>
              <a:ext uri="{FF2B5EF4-FFF2-40B4-BE49-F238E27FC236}">
                <a16:creationId xmlns:a16="http://schemas.microsoft.com/office/drawing/2014/main" id="{0C526A05-17A7-9965-FCEA-68C7C8B1C02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507041" y="4417453"/>
            <a:ext cx="836913" cy="498882"/>
          </a:xfrm>
          <a:prstGeom prst="rect">
            <a:avLst/>
          </a:prstGeom>
        </p:spPr>
      </p:pic>
      <p:sp>
        <p:nvSpPr>
          <p:cNvPr id="58" name="正方形/長方形 57">
            <a:extLst>
              <a:ext uri="{FF2B5EF4-FFF2-40B4-BE49-F238E27FC236}">
                <a16:creationId xmlns:a16="http://schemas.microsoft.com/office/drawing/2014/main" id="{FD3F7CB1-BB3C-8076-18B4-CB081BA38777}"/>
              </a:ext>
            </a:extLst>
          </p:cNvPr>
          <p:cNvSpPr/>
          <p:nvPr/>
        </p:nvSpPr>
        <p:spPr>
          <a:xfrm>
            <a:off x="1485542" y="4427525"/>
            <a:ext cx="877731" cy="492206"/>
          </a:xfrm>
          <a:prstGeom prst="rect">
            <a:avLst/>
          </a:prstGeom>
          <a:no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59" name="直線コネクタ 58">
            <a:extLst>
              <a:ext uri="{FF2B5EF4-FFF2-40B4-BE49-F238E27FC236}">
                <a16:creationId xmlns:a16="http://schemas.microsoft.com/office/drawing/2014/main" id="{F5465EB2-6CC9-F4A3-A120-CE05C05B15BB}"/>
              </a:ext>
            </a:extLst>
          </p:cNvPr>
          <p:cNvCxnSpPr>
            <a:cxnSpLocks/>
            <a:stCxn id="57" idx="3"/>
          </p:cNvCxnSpPr>
          <p:nvPr/>
        </p:nvCxnSpPr>
        <p:spPr>
          <a:xfrm flipV="1">
            <a:off x="2343954" y="4445000"/>
            <a:ext cx="284946" cy="221894"/>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5" name="図プレースホルダー 10" descr="アイコン&#10;&#10;自動的に生成された説明">
            <a:extLst>
              <a:ext uri="{FF2B5EF4-FFF2-40B4-BE49-F238E27FC236}">
                <a16:creationId xmlns:a16="http://schemas.microsoft.com/office/drawing/2014/main" id="{C42837AC-6CBC-42DF-3217-3A282B1F29A8}"/>
              </a:ext>
            </a:extLst>
          </p:cNvPr>
          <p:cNvPicPr>
            <a:picLocks noChangeAspect="1"/>
          </p:cNvPicPr>
          <p:nvPr/>
        </p:nvPicPr>
        <p:blipFill>
          <a:blip r:embed="rId7"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6" name="テキスト プレースホルダー 5">
            <a:extLst>
              <a:ext uri="{FF2B5EF4-FFF2-40B4-BE49-F238E27FC236}">
                <a16:creationId xmlns:a16="http://schemas.microsoft.com/office/drawing/2014/main" id="{CDCD0487-2A95-0E2F-2CB3-0FD33692B455}"/>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2570085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ダイナミックな表現が可能なフォーマット</a:t>
            </a:r>
          </a:p>
        </p:txBody>
      </p:sp>
      <p:pic>
        <p:nvPicPr>
          <p:cNvPr id="5" name="図 4">
            <a:extLst>
              <a:ext uri="{FF2B5EF4-FFF2-40B4-BE49-F238E27FC236}">
                <a16:creationId xmlns:a16="http://schemas.microsoft.com/office/drawing/2014/main" id="{B58E4F5A-BC7F-AA0E-FF7E-9CAFCB2100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064794" y="2985143"/>
            <a:ext cx="3801628" cy="3055514"/>
          </a:xfrm>
          <a:prstGeom prst="rect">
            <a:avLst/>
          </a:prstGeom>
        </p:spPr>
      </p:pic>
      <p:pic>
        <p:nvPicPr>
          <p:cNvPr id="6" name="図 5">
            <a:extLst>
              <a:ext uri="{FF2B5EF4-FFF2-40B4-BE49-F238E27FC236}">
                <a16:creationId xmlns:a16="http://schemas.microsoft.com/office/drawing/2014/main" id="{01B3289B-61E4-32F9-C8C0-73A3640A226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30104" y="2985143"/>
            <a:ext cx="3801628" cy="3055514"/>
          </a:xfrm>
          <a:prstGeom prst="rect">
            <a:avLst/>
          </a:prstGeom>
        </p:spPr>
      </p:pic>
      <p:sp>
        <p:nvSpPr>
          <p:cNvPr id="7" name="テキスト ボックス 6">
            <a:extLst>
              <a:ext uri="{FF2B5EF4-FFF2-40B4-BE49-F238E27FC236}">
                <a16:creationId xmlns:a16="http://schemas.microsoft.com/office/drawing/2014/main" id="{092349C6-F019-A98B-7CA5-8F9F54EBB5A3}"/>
              </a:ext>
            </a:extLst>
          </p:cNvPr>
          <p:cNvSpPr txBox="1"/>
          <p:nvPr/>
        </p:nvSpPr>
        <p:spPr>
          <a:xfrm>
            <a:off x="6390954" y="6224371"/>
            <a:ext cx="3289363" cy="184666"/>
          </a:xfrm>
          <a:prstGeom prst="rect">
            <a:avLst/>
          </a:prstGeom>
          <a:noFill/>
        </p:spPr>
        <p:txBody>
          <a:bodyPr wrap="none" lIns="0" tIns="0" rIns="0" bIns="0" rtlCol="0">
            <a:spAutoFit/>
          </a:bodyPr>
          <a:lstStyle/>
          <a:p>
            <a:pPr algn="ctr"/>
            <a:r>
              <a:rPr lang="en-US" altLang="ja-JP" sz="1200" b="1" dirty="0">
                <a:solidFill>
                  <a:schemeClr val="accent6"/>
                </a:solidFill>
                <a:latin typeface="メイリオ" panose="020B0604030504040204" pitchFamily="50" charset="-128"/>
                <a:ea typeface="メイリオ" panose="020B0604030504040204" pitchFamily="50" charset="-128"/>
              </a:rPr>
              <a:t>※PC</a:t>
            </a:r>
            <a:r>
              <a:rPr lang="ja-JP" altLang="en-US" sz="1200" b="1" dirty="0">
                <a:solidFill>
                  <a:schemeClr val="accent6"/>
                </a:solidFill>
                <a:latin typeface="メイリオ" panose="020B0604030504040204" pitchFamily="50" charset="-128"/>
                <a:ea typeface="メイリオ" panose="020B0604030504040204" pitchFamily="50" charset="-128"/>
              </a:rPr>
              <a:t>のフォーマットはニーズに合わせて選択可</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p:txBody>
      </p:sp>
      <p:grpSp>
        <p:nvGrpSpPr>
          <p:cNvPr id="9" name="グループ化 8">
            <a:extLst>
              <a:ext uri="{FF2B5EF4-FFF2-40B4-BE49-F238E27FC236}">
                <a16:creationId xmlns:a16="http://schemas.microsoft.com/office/drawing/2014/main" id="{F1768A41-CC50-3689-0462-55D78E9CD29E}"/>
              </a:ext>
            </a:extLst>
          </p:cNvPr>
          <p:cNvGrpSpPr>
            <a:grpSpLocks noChangeAspect="1"/>
          </p:cNvGrpSpPr>
          <p:nvPr/>
        </p:nvGrpSpPr>
        <p:grpSpPr>
          <a:xfrm>
            <a:off x="8203512" y="3142249"/>
            <a:ext cx="3492000" cy="1976982"/>
            <a:chOff x="8178717" y="2635623"/>
            <a:chExt cx="3533858" cy="2000680"/>
          </a:xfrm>
        </p:grpSpPr>
        <p:pic>
          <p:nvPicPr>
            <p:cNvPr id="22" name="図 21">
              <a:extLst>
                <a:ext uri="{FF2B5EF4-FFF2-40B4-BE49-F238E27FC236}">
                  <a16:creationId xmlns:a16="http://schemas.microsoft.com/office/drawing/2014/main" id="{5B7F5E90-89D8-6874-8BB6-96ECF807454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178717" y="2635623"/>
              <a:ext cx="3533858" cy="2000680"/>
            </a:xfrm>
            <a:prstGeom prst="rect">
              <a:avLst/>
            </a:prstGeom>
          </p:spPr>
        </p:pic>
        <p:pic>
          <p:nvPicPr>
            <p:cNvPr id="23" name="図 22">
              <a:extLst>
                <a:ext uri="{FF2B5EF4-FFF2-40B4-BE49-F238E27FC236}">
                  <a16:creationId xmlns:a16="http://schemas.microsoft.com/office/drawing/2014/main" id="{0A8B6008-62C2-35BC-7B7E-4711D6A4AB5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577554" y="2956331"/>
              <a:ext cx="972554" cy="1679972"/>
            </a:xfrm>
            <a:prstGeom prst="rect">
              <a:avLst/>
            </a:prstGeom>
          </p:spPr>
        </p:pic>
      </p:grpSp>
      <p:grpSp>
        <p:nvGrpSpPr>
          <p:cNvPr id="24" name="グループ化 23">
            <a:extLst>
              <a:ext uri="{FF2B5EF4-FFF2-40B4-BE49-F238E27FC236}">
                <a16:creationId xmlns:a16="http://schemas.microsoft.com/office/drawing/2014/main" id="{737499F5-A0F2-2DA5-A6E3-4A534DC12B03}"/>
              </a:ext>
            </a:extLst>
          </p:cNvPr>
          <p:cNvGrpSpPr/>
          <p:nvPr/>
        </p:nvGrpSpPr>
        <p:grpSpPr>
          <a:xfrm>
            <a:off x="4283644" y="3133662"/>
            <a:ext cx="3497069" cy="1976340"/>
            <a:chOff x="4379495" y="2546247"/>
            <a:chExt cx="3219489" cy="1819468"/>
          </a:xfrm>
        </p:grpSpPr>
        <p:pic>
          <p:nvPicPr>
            <p:cNvPr id="25" name="図 24">
              <a:extLst>
                <a:ext uri="{FF2B5EF4-FFF2-40B4-BE49-F238E27FC236}">
                  <a16:creationId xmlns:a16="http://schemas.microsoft.com/office/drawing/2014/main" id="{6918FAF7-C32A-B96E-5122-2DBA5CA91F4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379495" y="2546247"/>
              <a:ext cx="3219489" cy="1819468"/>
            </a:xfrm>
            <a:prstGeom prst="rect">
              <a:avLst/>
            </a:prstGeom>
          </p:spPr>
        </p:pic>
        <p:sp>
          <p:nvSpPr>
            <p:cNvPr id="26" name="正方形/長方形 25">
              <a:extLst>
                <a:ext uri="{FF2B5EF4-FFF2-40B4-BE49-F238E27FC236}">
                  <a16:creationId xmlns:a16="http://schemas.microsoft.com/office/drawing/2014/main" id="{AB659D3F-3811-9C70-914D-7FA500AA2532}"/>
                </a:ext>
              </a:extLst>
            </p:cNvPr>
            <p:cNvSpPr/>
            <p:nvPr/>
          </p:nvSpPr>
          <p:spPr>
            <a:xfrm>
              <a:off x="4379495" y="2791326"/>
              <a:ext cx="378135" cy="811272"/>
            </a:xfrm>
            <a:prstGeom prst="rect">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1B2B1474-246F-BD96-CFBD-D4631DEB73C5}"/>
                </a:ext>
              </a:extLst>
            </p:cNvPr>
            <p:cNvSpPr/>
            <p:nvPr/>
          </p:nvSpPr>
          <p:spPr>
            <a:xfrm>
              <a:off x="7254471" y="2799347"/>
              <a:ext cx="335738" cy="803251"/>
            </a:xfrm>
            <a:prstGeom prst="rect">
              <a:avLst/>
            </a:prstGeom>
            <a:solidFill>
              <a:schemeClr val="tx1">
                <a:lumMod val="85000"/>
                <a:lumOff val="1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8" name="テキスト ボックス 27">
            <a:extLst>
              <a:ext uri="{FF2B5EF4-FFF2-40B4-BE49-F238E27FC236}">
                <a16:creationId xmlns:a16="http://schemas.microsoft.com/office/drawing/2014/main" id="{14B407C8-A2DC-90EC-5A26-0F99C2D82E38}"/>
              </a:ext>
            </a:extLst>
          </p:cNvPr>
          <p:cNvSpPr txBox="1"/>
          <p:nvPr/>
        </p:nvSpPr>
        <p:spPr>
          <a:xfrm>
            <a:off x="3611586" y="6258286"/>
            <a:ext cx="1077218" cy="161583"/>
          </a:xfrm>
          <a:prstGeom prst="rect">
            <a:avLst/>
          </a:prstGeom>
          <a:noFill/>
        </p:spPr>
        <p:txBody>
          <a:bodyPr wrap="none" lIns="0" tIns="0" rIns="0" bIns="0" rtlCol="0">
            <a:spAutoFit/>
          </a:bodyPr>
          <a:lstStyle/>
          <a:p>
            <a:pPr algn="l"/>
            <a:r>
              <a:rPr kumimoji="1" lang="en-US" altLang="ja-JP" sz="1050" dirty="0">
                <a:solidFill>
                  <a:schemeClr val="accent3"/>
                </a:solidFill>
                <a:latin typeface="メイリオ" panose="020B0604030504040204" pitchFamily="50" charset="-128"/>
                <a:ea typeface="メイリオ" panose="020B0604030504040204" pitchFamily="50" charset="-128"/>
              </a:rPr>
              <a:t>※</a:t>
            </a:r>
            <a:r>
              <a:rPr kumimoji="1" lang="ja-JP" altLang="en-US" sz="1050" dirty="0">
                <a:solidFill>
                  <a:schemeClr val="accent3"/>
                </a:solidFill>
                <a:latin typeface="メイリオ" panose="020B0604030504040204" pitchFamily="50" charset="-128"/>
                <a:ea typeface="メイリオ" panose="020B0604030504040204" pitchFamily="50" charset="-128"/>
              </a:rPr>
              <a:t>イメージ図です</a:t>
            </a:r>
          </a:p>
        </p:txBody>
      </p:sp>
      <p:sp>
        <p:nvSpPr>
          <p:cNvPr id="29" name="テキスト ボックス 28">
            <a:extLst>
              <a:ext uri="{FF2B5EF4-FFF2-40B4-BE49-F238E27FC236}">
                <a16:creationId xmlns:a16="http://schemas.microsoft.com/office/drawing/2014/main" id="{6FD99A35-7DA0-6AAB-B111-9E52591F4DB7}"/>
              </a:ext>
            </a:extLst>
          </p:cNvPr>
          <p:cNvSpPr txBox="1"/>
          <p:nvPr/>
        </p:nvSpPr>
        <p:spPr>
          <a:xfrm>
            <a:off x="479425" y="1101271"/>
            <a:ext cx="11233149" cy="699422"/>
          </a:xfrm>
          <a:prstGeom prst="rect">
            <a:avLst/>
          </a:prstGeom>
          <a:noFill/>
        </p:spPr>
        <p:txBody>
          <a:bodyPr wrap="square" lIns="0" tIns="0" rIns="0" bIns="0" rtlCol="0">
            <a:spAutoFit/>
          </a:bodyPr>
          <a:lstStyle/>
          <a:p>
            <a:pPr algn="ctr">
              <a:lnSpc>
                <a:spcPct val="130000"/>
              </a:lnSpc>
            </a:pPr>
            <a:r>
              <a:rPr lang="ja-JP" altLang="en-US" dirty="0">
                <a:solidFill>
                  <a:schemeClr val="accent3"/>
                </a:solidFill>
                <a:latin typeface="メイリオ" panose="020B0604030504040204" pitchFamily="50" charset="-128"/>
                <a:ea typeface="メイリオ" panose="020B0604030504040204" pitchFamily="50" charset="-128"/>
              </a:rPr>
              <a:t>動画・静止画どちらも対応可能で</a:t>
            </a:r>
          </a:p>
          <a:p>
            <a:pPr algn="ctr">
              <a:lnSpc>
                <a:spcPct val="130000"/>
              </a:lnSpc>
            </a:pPr>
            <a:r>
              <a:rPr lang="ja-JP" altLang="en-US" b="1" dirty="0">
                <a:solidFill>
                  <a:schemeClr val="accent3"/>
                </a:solidFill>
                <a:latin typeface="メイリオ" panose="020B0604030504040204" pitchFamily="50" charset="-128"/>
                <a:ea typeface="メイリオ" panose="020B0604030504040204" pitchFamily="50" charset="-128"/>
              </a:rPr>
              <a:t>躍動感のあるダイナミックな表現を可能にするフォーマット</a:t>
            </a:r>
          </a:p>
        </p:txBody>
      </p:sp>
      <p:sp>
        <p:nvSpPr>
          <p:cNvPr id="30" name="四角形: 上の 2 つの角を丸める 14">
            <a:extLst>
              <a:ext uri="{FF2B5EF4-FFF2-40B4-BE49-F238E27FC236}">
                <a16:creationId xmlns:a16="http://schemas.microsoft.com/office/drawing/2014/main" id="{38ECD7C5-4207-1EFA-98E1-01C802D015A8}"/>
              </a:ext>
            </a:extLst>
          </p:cNvPr>
          <p:cNvSpPr/>
          <p:nvPr/>
        </p:nvSpPr>
        <p:spPr>
          <a:xfrm>
            <a:off x="479425" y="2072009"/>
            <a:ext cx="3455266"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ja-JP" altLang="en-US" sz="1400" b="1">
                <a:solidFill>
                  <a:schemeClr val="accent3"/>
                </a:solidFill>
                <a:latin typeface="メイリオ" panose="020B0604030504040204" pitchFamily="50" charset="-128"/>
                <a:ea typeface="メイリオ" panose="020B0604030504040204" pitchFamily="50" charset="-128"/>
              </a:rPr>
              <a:t>スマートフォン</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grpSp>
        <p:nvGrpSpPr>
          <p:cNvPr id="31" name="グループ化 30">
            <a:extLst>
              <a:ext uri="{FF2B5EF4-FFF2-40B4-BE49-F238E27FC236}">
                <a16:creationId xmlns:a16="http://schemas.microsoft.com/office/drawing/2014/main" id="{223D39C5-509E-4955-632C-D6EA15869464}"/>
              </a:ext>
            </a:extLst>
          </p:cNvPr>
          <p:cNvGrpSpPr/>
          <p:nvPr/>
        </p:nvGrpSpPr>
        <p:grpSpPr>
          <a:xfrm>
            <a:off x="738896" y="2772854"/>
            <a:ext cx="2669624" cy="3608896"/>
            <a:chOff x="841680" y="2635623"/>
            <a:chExt cx="2771138" cy="3746127"/>
          </a:xfrm>
        </p:grpSpPr>
        <p:sp>
          <p:nvSpPr>
            <p:cNvPr id="32" name="正方形/長方形 31">
              <a:extLst>
                <a:ext uri="{FF2B5EF4-FFF2-40B4-BE49-F238E27FC236}">
                  <a16:creationId xmlns:a16="http://schemas.microsoft.com/office/drawing/2014/main" id="{6627DB78-89C0-7856-6A82-FAB28E937DC8}"/>
                </a:ext>
              </a:extLst>
            </p:cNvPr>
            <p:cNvSpPr/>
            <p:nvPr/>
          </p:nvSpPr>
          <p:spPr>
            <a:xfrm>
              <a:off x="947737" y="2855984"/>
              <a:ext cx="2541613" cy="251357"/>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3" name="図 32">
              <a:extLst>
                <a:ext uri="{FF2B5EF4-FFF2-40B4-BE49-F238E27FC236}">
                  <a16:creationId xmlns:a16="http://schemas.microsoft.com/office/drawing/2014/main" id="{35B8AC41-C8E1-804F-C3DF-D69202C2E838}"/>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1020104" y="2787661"/>
              <a:ext cx="2458929" cy="3561751"/>
            </a:xfrm>
            <a:prstGeom prst="rect">
              <a:avLst/>
            </a:prstGeom>
          </p:spPr>
        </p:pic>
        <p:pic>
          <p:nvPicPr>
            <p:cNvPr id="34" name="図 33">
              <a:extLst>
                <a:ext uri="{FF2B5EF4-FFF2-40B4-BE49-F238E27FC236}">
                  <a16:creationId xmlns:a16="http://schemas.microsoft.com/office/drawing/2014/main" id="{F3D3D503-EF3D-71DA-AC56-1822BBCF835B}"/>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013575" y="3357741"/>
              <a:ext cx="2475776" cy="1451633"/>
            </a:xfrm>
            <a:prstGeom prst="rect">
              <a:avLst/>
            </a:prstGeom>
          </p:spPr>
        </p:pic>
        <p:pic>
          <p:nvPicPr>
            <p:cNvPr id="35" name="図 34" descr="グラフィカル ユーザー インターフェイス が含まれている画像&#10;&#10;自動的に生成された説明">
              <a:extLst>
                <a:ext uri="{FF2B5EF4-FFF2-40B4-BE49-F238E27FC236}">
                  <a16:creationId xmlns:a16="http://schemas.microsoft.com/office/drawing/2014/main" id="{8D435560-BDB9-E308-EE5C-9B239A35C885}"/>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841680" y="2635623"/>
              <a:ext cx="2771138" cy="3746127"/>
            </a:xfrm>
            <a:prstGeom prst="rect">
              <a:avLst/>
            </a:prstGeom>
            <a:effectLst/>
          </p:spPr>
        </p:pic>
      </p:grpSp>
      <p:sp>
        <p:nvSpPr>
          <p:cNvPr id="36" name="四角形: 上の 2 つの角を丸める 14">
            <a:extLst>
              <a:ext uri="{FF2B5EF4-FFF2-40B4-BE49-F238E27FC236}">
                <a16:creationId xmlns:a16="http://schemas.microsoft.com/office/drawing/2014/main" id="{3C476D6D-9F56-AAF8-CAEE-87DAFD19917C}"/>
              </a:ext>
            </a:extLst>
          </p:cNvPr>
          <p:cNvSpPr/>
          <p:nvPr/>
        </p:nvSpPr>
        <p:spPr>
          <a:xfrm>
            <a:off x="4358698" y="2072009"/>
            <a:ext cx="7353876" cy="429529"/>
          </a:xfrm>
          <a:prstGeom prst="roundRect">
            <a:avLst>
              <a:gd name="adj" fmla="val 50000"/>
            </a:avLst>
          </a:prstGeom>
          <a:solidFill>
            <a:schemeClr val="accent1"/>
          </a:solidFill>
          <a:ln w="3175">
            <a:noFill/>
          </a:ln>
          <a:effectLst>
            <a:outerShdw dist="38100" dir="2700000" algn="tl" rotWithShape="0">
              <a:schemeClr val="accent3"/>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ja-JP" sz="1400" b="1" dirty="0">
                <a:solidFill>
                  <a:schemeClr val="accent3"/>
                </a:solidFill>
                <a:latin typeface="メイリオ" panose="020B0604030504040204" pitchFamily="50" charset="-128"/>
                <a:ea typeface="メイリオ" panose="020B0604030504040204" pitchFamily="50" charset="-128"/>
              </a:rPr>
              <a:t>PC</a:t>
            </a:r>
            <a:endParaRPr kumimoji="1" lang="ja-JP" altLang="en-US" sz="1400" b="1" dirty="0">
              <a:solidFill>
                <a:schemeClr val="accent3"/>
              </a:solidFill>
              <a:latin typeface="メイリオ" panose="020B0604030504040204" pitchFamily="50" charset="-128"/>
              <a:ea typeface="メイリオ" panose="020B0604030504040204" pitchFamily="50" charset="-128"/>
            </a:endParaRPr>
          </a:p>
        </p:txBody>
      </p:sp>
      <p:pic>
        <p:nvPicPr>
          <p:cNvPr id="60" name="図 59">
            <a:extLst>
              <a:ext uri="{FF2B5EF4-FFF2-40B4-BE49-F238E27FC236}">
                <a16:creationId xmlns:a16="http://schemas.microsoft.com/office/drawing/2014/main" id="{4176900B-F457-19AB-4D32-D6909433D125}"/>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4566818" y="3391347"/>
            <a:ext cx="3021432" cy="878375"/>
          </a:xfrm>
          <a:prstGeom prst="rect">
            <a:avLst/>
          </a:prstGeom>
        </p:spPr>
      </p:pic>
      <p:pic>
        <p:nvPicPr>
          <p:cNvPr id="61" name="図 60">
            <a:extLst>
              <a:ext uri="{FF2B5EF4-FFF2-40B4-BE49-F238E27FC236}">
                <a16:creationId xmlns:a16="http://schemas.microsoft.com/office/drawing/2014/main" id="{8708AB79-E455-255E-1682-6ABB805B9177}"/>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0553700" y="3454400"/>
            <a:ext cx="1003300" cy="1670050"/>
          </a:xfrm>
          <a:prstGeom prst="rect">
            <a:avLst/>
          </a:prstGeom>
        </p:spPr>
      </p:pic>
      <p:pic>
        <p:nvPicPr>
          <p:cNvPr id="62" name="図 61" descr="バスケットボールの試合をしている男性&#10;&#10;中程度の精度で自動的に生成された説明">
            <a:extLst>
              <a:ext uri="{FF2B5EF4-FFF2-40B4-BE49-F238E27FC236}">
                <a16:creationId xmlns:a16="http://schemas.microsoft.com/office/drawing/2014/main" id="{A2749FC7-B088-AC90-F564-AE8C155930A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63362" y="3479264"/>
            <a:ext cx="2274616" cy="1352545"/>
          </a:xfrm>
          <a:prstGeom prst="rect">
            <a:avLst/>
          </a:prstGeom>
        </p:spPr>
      </p:pic>
      <p:pic>
        <p:nvPicPr>
          <p:cNvPr id="2" name="図プレースホルダー 10" descr="アイコン&#10;&#10;自動的に生成された説明">
            <a:extLst>
              <a:ext uri="{FF2B5EF4-FFF2-40B4-BE49-F238E27FC236}">
                <a16:creationId xmlns:a16="http://schemas.microsoft.com/office/drawing/2014/main" id="{FF13D5E3-5147-7402-5B3D-AE837C174A9E}"/>
              </a:ext>
            </a:extLst>
          </p:cNvPr>
          <p:cNvPicPr>
            <a:picLocks noChangeAspect="1"/>
          </p:cNvPicPr>
          <p:nvPr/>
        </p:nvPicPr>
        <p:blipFill>
          <a:blip r:embed="rId12"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8" name="テキスト プレースホルダー 5">
            <a:extLst>
              <a:ext uri="{FF2B5EF4-FFF2-40B4-BE49-F238E27FC236}">
                <a16:creationId xmlns:a16="http://schemas.microsoft.com/office/drawing/2014/main" id="{E3DFC998-6E7E-6A56-A200-0C0BF4FB04DF}"/>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5358612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C35CEFD9-AF1F-670F-B05C-96D826D7D301}"/>
              </a:ext>
            </a:extLst>
          </p:cNvPr>
          <p:cNvSpPr txBox="1">
            <a:spLocks/>
          </p:cNvSpPr>
          <p:nvPr/>
        </p:nvSpPr>
        <p:spPr>
          <a:xfrm>
            <a:off x="1491836" y="230685"/>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Yahoo! JAPAN</a:t>
            </a:r>
            <a:r>
              <a:rPr lang="ja-JP" altLang="en-US" dirty="0"/>
              <a:t>のスポーツ関連商品に出稿するメリット</a:t>
            </a:r>
          </a:p>
        </p:txBody>
      </p:sp>
      <p:sp>
        <p:nvSpPr>
          <p:cNvPr id="2" name="角丸四角形 11">
            <a:extLst>
              <a:ext uri="{FF2B5EF4-FFF2-40B4-BE49-F238E27FC236}">
                <a16:creationId xmlns:a16="http://schemas.microsoft.com/office/drawing/2014/main" id="{940D69E7-AA48-4A11-B766-CDB4B4EA6F66}"/>
              </a:ext>
            </a:extLst>
          </p:cNvPr>
          <p:cNvSpPr/>
          <p:nvPr/>
        </p:nvSpPr>
        <p:spPr>
          <a:xfrm>
            <a:off x="926676" y="1490524"/>
            <a:ext cx="5024861" cy="864000"/>
          </a:xfrm>
          <a:prstGeom prst="roundRect">
            <a:avLst>
              <a:gd name="adj" fmla="val 996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dirty="0">
                <a:solidFill>
                  <a:schemeClr val="accent3"/>
                </a:solidFill>
                <a:latin typeface="Meiryo" panose="020B0604030504040204" pitchFamily="34" charset="-128"/>
                <a:ea typeface="Meiryo" panose="020B0604030504040204" pitchFamily="34" charset="-128"/>
              </a:rPr>
              <a:t>スポーツナビはスポーツメディアの中でも</a:t>
            </a:r>
            <a:endParaRPr kumimoji="1" lang="en-US" altLang="ja-JP" sz="1400" b="1" dirty="0">
              <a:solidFill>
                <a:schemeClr val="accent3"/>
              </a:solidFill>
              <a:latin typeface="Meiryo" panose="020B0604030504040204" pitchFamily="34" charset="-128"/>
              <a:ea typeface="Meiryo" panose="020B0604030504040204" pitchFamily="34" charset="-128"/>
            </a:endParaRPr>
          </a:p>
          <a:p>
            <a:pPr>
              <a:lnSpc>
                <a:spcPct val="120000"/>
              </a:lnSpc>
            </a:pPr>
            <a:r>
              <a:rPr kumimoji="1" lang="ja-JP" altLang="en-US" b="1" dirty="0">
                <a:solidFill>
                  <a:schemeClr val="accent3"/>
                </a:solidFill>
                <a:latin typeface="Meiryo" panose="020B0604030504040204" pitchFamily="34" charset="-128"/>
                <a:ea typeface="Meiryo" panose="020B0604030504040204" pitchFamily="34" charset="-128"/>
              </a:rPr>
              <a:t>信頼されるメディア</a:t>
            </a:r>
            <a:r>
              <a:rPr kumimoji="1" lang="en" altLang="ja-JP" b="1" dirty="0">
                <a:solidFill>
                  <a:schemeClr val="accent3"/>
                </a:solidFill>
                <a:latin typeface="Meiryo" panose="020B0604030504040204" pitchFamily="34" charset="-128"/>
                <a:ea typeface="Meiryo" panose="020B0604030504040204" pitchFamily="34" charset="-128"/>
              </a:rPr>
              <a:t>No1 </a:t>
            </a:r>
            <a:endParaRPr kumimoji="1" lang="ja-JP" altLang="en-US" b="1" dirty="0">
              <a:solidFill>
                <a:schemeClr val="accent3"/>
              </a:solidFill>
              <a:latin typeface="Meiryo" panose="020B0604030504040204" pitchFamily="34" charset="-128"/>
              <a:ea typeface="Meiryo" panose="020B0604030504040204" pitchFamily="34" charset="-128"/>
            </a:endParaRPr>
          </a:p>
        </p:txBody>
      </p:sp>
      <p:sp>
        <p:nvSpPr>
          <p:cNvPr id="4" name="角丸四角形 15">
            <a:extLst>
              <a:ext uri="{FF2B5EF4-FFF2-40B4-BE49-F238E27FC236}">
                <a16:creationId xmlns:a16="http://schemas.microsoft.com/office/drawing/2014/main" id="{57B541AF-4D5A-4FB5-6BD4-061D28544BA2}"/>
              </a:ext>
            </a:extLst>
          </p:cNvPr>
          <p:cNvSpPr/>
          <p:nvPr/>
        </p:nvSpPr>
        <p:spPr>
          <a:xfrm>
            <a:off x="926676" y="2912534"/>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3"/>
                </a:solidFill>
                <a:latin typeface="Meiryo" panose="020B0604030504040204" pitchFamily="34" charset="-128"/>
                <a:ea typeface="Meiryo" panose="020B0604030504040204" pitchFamily="34" charset="-128"/>
              </a:rPr>
              <a:t>エンゲージスコアが高い良質なユーザー</a:t>
            </a:r>
            <a:br>
              <a:rPr kumimoji="1" lang="en-US" altLang="ja-JP" b="1" dirty="0">
                <a:solidFill>
                  <a:schemeClr val="accent3"/>
                </a:solidFill>
                <a:latin typeface="Meiryo" panose="020B0604030504040204" pitchFamily="34" charset="-128"/>
                <a:ea typeface="Meiryo" panose="020B0604030504040204" pitchFamily="34" charset="-128"/>
              </a:rPr>
            </a:br>
            <a:r>
              <a:rPr kumimoji="1" lang="ja-JP" altLang="en-US" sz="1400" b="1">
                <a:solidFill>
                  <a:schemeClr val="accent3"/>
                </a:solidFill>
                <a:latin typeface="Meiryo" panose="020B0604030504040204" pitchFamily="34" charset="-128"/>
                <a:ea typeface="Meiryo" panose="020B0604030504040204" pitchFamily="34" charset="-128"/>
              </a:rPr>
              <a:t>にリーチ可能</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8" name="角丸四角形 18">
            <a:extLst>
              <a:ext uri="{FF2B5EF4-FFF2-40B4-BE49-F238E27FC236}">
                <a16:creationId xmlns:a16="http://schemas.microsoft.com/office/drawing/2014/main" id="{5372A129-4D3A-0CB6-276C-207DF3FC91B9}"/>
              </a:ext>
            </a:extLst>
          </p:cNvPr>
          <p:cNvSpPr/>
          <p:nvPr/>
        </p:nvSpPr>
        <p:spPr>
          <a:xfrm>
            <a:off x="926676" y="4344288"/>
            <a:ext cx="5024861" cy="864000"/>
          </a:xfrm>
          <a:prstGeom prst="roundRect">
            <a:avLst>
              <a:gd name="adj" fmla="val 5950"/>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6"/>
                </a:solidFill>
                <a:latin typeface="Meiryo" panose="020B0604030504040204" pitchFamily="34" charset="-128"/>
                <a:ea typeface="Meiryo" panose="020B0604030504040204" pitchFamily="34" charset="-128"/>
              </a:rPr>
              <a:t>ユーザーの興味関心が高まるモーメント</a:t>
            </a:r>
            <a:br>
              <a:rPr kumimoji="1" lang="en-US" altLang="ja-JP" b="1" dirty="0">
                <a:solidFill>
                  <a:schemeClr val="accent3"/>
                </a:solidFill>
                <a:latin typeface="Meiryo" panose="020B0604030504040204" pitchFamily="34" charset="-128"/>
                <a:ea typeface="Meiryo" panose="020B0604030504040204" pitchFamily="34" charset="-128"/>
              </a:rPr>
            </a:br>
            <a:r>
              <a:rPr kumimoji="1" lang="ja-JP" altLang="en-US" sz="1400" b="1">
                <a:solidFill>
                  <a:schemeClr val="accent3"/>
                </a:solidFill>
                <a:latin typeface="Meiryo" panose="020B0604030504040204" pitchFamily="34" charset="-128"/>
                <a:ea typeface="Meiryo" panose="020B0604030504040204" pitchFamily="34" charset="-128"/>
              </a:rPr>
              <a:t>を捉える</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10" name="角丸四角形 22">
            <a:extLst>
              <a:ext uri="{FF2B5EF4-FFF2-40B4-BE49-F238E27FC236}">
                <a16:creationId xmlns:a16="http://schemas.microsoft.com/office/drawing/2014/main" id="{A58EBF37-2B3B-99A5-9307-3EE49E7BD891}"/>
              </a:ext>
            </a:extLst>
          </p:cNvPr>
          <p:cNvSpPr/>
          <p:nvPr/>
        </p:nvSpPr>
        <p:spPr>
          <a:xfrm>
            <a:off x="6690167" y="1484528"/>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b="1">
                <a:solidFill>
                  <a:schemeClr val="accent3"/>
                </a:solidFill>
                <a:latin typeface="Meiryo" panose="020B0604030504040204" pitchFamily="34" charset="-128"/>
                <a:ea typeface="Meiryo" panose="020B0604030504040204" pitchFamily="34" charset="-128"/>
              </a:rPr>
              <a:t>ダイナミックな表現が可能</a:t>
            </a:r>
            <a:r>
              <a:rPr kumimoji="1" lang="en-US" altLang="ja-JP" b="1" dirty="0">
                <a:solidFill>
                  <a:schemeClr val="accent3"/>
                </a:solidFill>
                <a:latin typeface="Meiryo" panose="020B0604030504040204" pitchFamily="34" charset="-128"/>
                <a:ea typeface="Meiryo" panose="020B0604030504040204" pitchFamily="34" charset="-128"/>
              </a:rPr>
              <a:t> </a:t>
            </a:r>
            <a:r>
              <a:rPr kumimoji="1" lang="ja-JP" altLang="en-US" sz="1400" b="1">
                <a:solidFill>
                  <a:schemeClr val="accent3"/>
                </a:solidFill>
                <a:latin typeface="Meiryo" panose="020B0604030504040204" pitchFamily="34" charset="-128"/>
                <a:ea typeface="Meiryo" panose="020B0604030504040204" pitchFamily="34" charset="-128"/>
              </a:rPr>
              <a:t>なフォーマット</a:t>
            </a:r>
            <a:endParaRPr kumimoji="1" lang="ja-JP" altLang="en-US" b="1">
              <a:solidFill>
                <a:schemeClr val="accent3"/>
              </a:solidFill>
              <a:latin typeface="Meiryo" panose="020B0604030504040204" pitchFamily="34" charset="-128"/>
              <a:ea typeface="Meiryo" panose="020B0604030504040204" pitchFamily="34" charset="-128"/>
            </a:endParaRPr>
          </a:p>
        </p:txBody>
      </p:sp>
      <p:sp>
        <p:nvSpPr>
          <p:cNvPr id="11" name="角丸四角形 25">
            <a:extLst>
              <a:ext uri="{FF2B5EF4-FFF2-40B4-BE49-F238E27FC236}">
                <a16:creationId xmlns:a16="http://schemas.microsoft.com/office/drawing/2014/main" id="{42CEF96A-C71B-3692-E025-57958AEF7E14}"/>
              </a:ext>
            </a:extLst>
          </p:cNvPr>
          <p:cNvSpPr/>
          <p:nvPr/>
        </p:nvSpPr>
        <p:spPr>
          <a:xfrm>
            <a:off x="6690167" y="2912534"/>
            <a:ext cx="5024861" cy="864000"/>
          </a:xfrm>
          <a:prstGeom prst="roundRect">
            <a:avLst>
              <a:gd name="adj" fmla="val 7290"/>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ja-JP" altLang="en-US" sz="1400" b="1">
                <a:solidFill>
                  <a:schemeClr val="accent3"/>
                </a:solidFill>
                <a:latin typeface="Meiryo" panose="020B0604030504040204" pitchFamily="34" charset="-128"/>
                <a:ea typeface="Meiryo" panose="020B0604030504040204" pitchFamily="34" charset="-128"/>
              </a:rPr>
              <a:t>プロモーションと掲載面がマッチした時の</a:t>
            </a:r>
            <a:br>
              <a:rPr kumimoji="1" lang="en-US" altLang="ja-JP" sz="1400" b="1" dirty="0">
                <a:solidFill>
                  <a:schemeClr val="accent3"/>
                </a:solidFill>
                <a:latin typeface="Meiryo" panose="020B0604030504040204" pitchFamily="34" charset="-128"/>
                <a:ea typeface="Meiryo" panose="020B0604030504040204" pitchFamily="34" charset="-128"/>
              </a:rPr>
            </a:br>
            <a:r>
              <a:rPr kumimoji="1" lang="ja-JP" altLang="en-US" b="1">
                <a:solidFill>
                  <a:schemeClr val="accent6"/>
                </a:solidFill>
                <a:latin typeface="Meiryo" panose="020B0604030504040204" pitchFamily="34" charset="-128"/>
                <a:ea typeface="Meiryo" panose="020B0604030504040204" pitchFamily="34" charset="-128"/>
              </a:rPr>
              <a:t>高いブランディング効果</a:t>
            </a:r>
          </a:p>
        </p:txBody>
      </p:sp>
      <p:sp>
        <p:nvSpPr>
          <p:cNvPr id="12" name="角丸四角形 28">
            <a:extLst>
              <a:ext uri="{FF2B5EF4-FFF2-40B4-BE49-F238E27FC236}">
                <a16:creationId xmlns:a16="http://schemas.microsoft.com/office/drawing/2014/main" id="{DE2AD4FD-C1F3-42FE-88F2-636D86ACB2FA}"/>
              </a:ext>
            </a:extLst>
          </p:cNvPr>
          <p:cNvSpPr/>
          <p:nvPr/>
        </p:nvSpPr>
        <p:spPr>
          <a:xfrm>
            <a:off x="6690167" y="4354783"/>
            <a:ext cx="5024861" cy="864000"/>
          </a:xfrm>
          <a:prstGeom prst="roundRect">
            <a:avLst>
              <a:gd name="adj" fmla="val 8629"/>
            </a:avLst>
          </a:prstGeom>
          <a:solidFill>
            <a:schemeClr val="accent1"/>
          </a:solidFill>
          <a:ln w="3175">
            <a:noFill/>
          </a:ln>
          <a:effectLst>
            <a:outerShdw dist="381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8000" tIns="0" rIns="0" bIns="0" numCol="1" spcCol="0" rtlCol="0" fromWordArt="0" anchor="ctr" anchorCtr="0" forceAA="0" compatLnSpc="1">
            <a:prstTxWarp prst="textNoShape">
              <a:avLst/>
            </a:prstTxWarp>
            <a:noAutofit/>
          </a:bodyPr>
          <a:lstStyle/>
          <a:p>
            <a:pPr>
              <a:lnSpc>
                <a:spcPct val="120000"/>
              </a:lnSpc>
            </a:pPr>
            <a:r>
              <a:rPr kumimoji="1" lang="en" altLang="ja-JP" sz="1400" b="1" dirty="0">
                <a:solidFill>
                  <a:schemeClr val="accent3"/>
                </a:solidFill>
                <a:latin typeface="Meiryo" panose="020B0604030504040204" pitchFamily="34" charset="-128"/>
                <a:ea typeface="Meiryo" panose="020B0604030504040204" pitchFamily="34" charset="-128"/>
              </a:rPr>
              <a:t>BP</a:t>
            </a:r>
            <a:r>
              <a:rPr kumimoji="1" lang="ja-JP" altLang="en-US" sz="1400" b="1">
                <a:solidFill>
                  <a:schemeClr val="accent3"/>
                </a:solidFill>
                <a:latin typeface="Meiryo" panose="020B0604030504040204" pitchFamily="34" charset="-128"/>
                <a:ea typeface="Meiryo" panose="020B0604030504040204" pitchFamily="34" charset="-128"/>
              </a:rPr>
              <a:t>とセットで出稿することで</a:t>
            </a:r>
            <a:br>
              <a:rPr kumimoji="1" lang="en-US" altLang="ja-JP" sz="1400" b="1" dirty="0">
                <a:solidFill>
                  <a:schemeClr val="accent3"/>
                </a:solidFill>
                <a:latin typeface="Meiryo" panose="020B0604030504040204" pitchFamily="34" charset="-128"/>
                <a:ea typeface="Meiryo" panose="020B0604030504040204" pitchFamily="34" charset="-128"/>
              </a:rPr>
            </a:br>
            <a:r>
              <a:rPr kumimoji="1" lang="ja-JP" altLang="en-US" b="1">
                <a:solidFill>
                  <a:schemeClr val="accent6"/>
                </a:solidFill>
                <a:latin typeface="Meiryo" panose="020B0604030504040204" pitchFamily="34" charset="-128"/>
                <a:ea typeface="Meiryo" panose="020B0604030504040204" pitchFamily="34" charset="-128"/>
              </a:rPr>
              <a:t>リーチ補完</a:t>
            </a:r>
            <a:r>
              <a:rPr kumimoji="1" lang="en-US" altLang="ja-JP" b="1" dirty="0">
                <a:solidFill>
                  <a:schemeClr val="accent6"/>
                </a:solidFill>
                <a:latin typeface="Meiryo" panose="020B0604030504040204" pitchFamily="34" charset="-128"/>
                <a:ea typeface="Meiryo" panose="020B0604030504040204" pitchFamily="34" charset="-128"/>
              </a:rPr>
              <a:t> / </a:t>
            </a:r>
            <a:r>
              <a:rPr kumimoji="1" lang="ja-JP" altLang="en-US" b="1">
                <a:solidFill>
                  <a:schemeClr val="accent6"/>
                </a:solidFill>
                <a:latin typeface="Meiryo" panose="020B0604030504040204" pitchFamily="34" charset="-128"/>
                <a:ea typeface="Meiryo" panose="020B0604030504040204" pitchFamily="34" charset="-128"/>
              </a:rPr>
              <a:t>マス性の接点の補完</a:t>
            </a:r>
          </a:p>
        </p:txBody>
      </p:sp>
      <p:sp>
        <p:nvSpPr>
          <p:cNvPr id="13" name="円/楕円 3">
            <a:extLst>
              <a:ext uri="{FF2B5EF4-FFF2-40B4-BE49-F238E27FC236}">
                <a16:creationId xmlns:a16="http://schemas.microsoft.com/office/drawing/2014/main" id="{090FB8C2-E1FB-3810-09F8-029DB3806E0A}"/>
              </a:ext>
            </a:extLst>
          </p:cNvPr>
          <p:cNvSpPr>
            <a:spLocks noChangeAspect="1"/>
          </p:cNvSpPr>
          <p:nvPr/>
        </p:nvSpPr>
        <p:spPr>
          <a:xfrm>
            <a:off x="479425" y="1484528"/>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円/楕円 14">
            <a:extLst>
              <a:ext uri="{FF2B5EF4-FFF2-40B4-BE49-F238E27FC236}">
                <a16:creationId xmlns:a16="http://schemas.microsoft.com/office/drawing/2014/main" id="{C1829BA4-1637-AD91-B5A9-44C35275075F}"/>
              </a:ext>
            </a:extLst>
          </p:cNvPr>
          <p:cNvSpPr>
            <a:spLocks noChangeAspect="1"/>
          </p:cNvSpPr>
          <p:nvPr/>
        </p:nvSpPr>
        <p:spPr>
          <a:xfrm>
            <a:off x="479425" y="2912534"/>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17">
            <a:extLst>
              <a:ext uri="{FF2B5EF4-FFF2-40B4-BE49-F238E27FC236}">
                <a16:creationId xmlns:a16="http://schemas.microsoft.com/office/drawing/2014/main" id="{BF1EC323-7283-5FBA-B02C-13F23FD12E5D}"/>
              </a:ext>
            </a:extLst>
          </p:cNvPr>
          <p:cNvSpPr>
            <a:spLocks noChangeAspect="1"/>
          </p:cNvSpPr>
          <p:nvPr/>
        </p:nvSpPr>
        <p:spPr>
          <a:xfrm>
            <a:off x="479425" y="4340541"/>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6" name="図 15">
            <a:extLst>
              <a:ext uri="{FF2B5EF4-FFF2-40B4-BE49-F238E27FC236}">
                <a16:creationId xmlns:a16="http://schemas.microsoft.com/office/drawing/2014/main" id="{AC1D1267-F018-6DBB-1C45-58D5ED138F04}"/>
              </a:ext>
            </a:extLst>
          </p:cNvPr>
          <p:cNvPicPr>
            <a:picLocks noChangeAspect="1"/>
          </p:cNvPicPr>
          <p:nvPr/>
        </p:nvPicPr>
        <p:blipFill>
          <a:blip r:embed="rId2">
            <a:biLevel thresh="25000"/>
          </a:blip>
          <a:stretch>
            <a:fillRect/>
          </a:stretch>
        </p:blipFill>
        <p:spPr>
          <a:xfrm>
            <a:off x="605425" y="3038534"/>
            <a:ext cx="648000" cy="648000"/>
          </a:xfrm>
          <a:prstGeom prst="rect">
            <a:avLst/>
          </a:prstGeom>
        </p:spPr>
      </p:pic>
      <p:sp>
        <p:nvSpPr>
          <p:cNvPr id="17" name="Freeform 15">
            <a:extLst>
              <a:ext uri="{FF2B5EF4-FFF2-40B4-BE49-F238E27FC236}">
                <a16:creationId xmlns:a16="http://schemas.microsoft.com/office/drawing/2014/main" id="{D731A901-62BE-30E6-6015-4AE39F71F525}"/>
              </a:ext>
            </a:extLst>
          </p:cNvPr>
          <p:cNvSpPr>
            <a:spLocks noChangeArrowheads="1"/>
          </p:cNvSpPr>
          <p:nvPr/>
        </p:nvSpPr>
        <p:spPr bwMode="auto">
          <a:xfrm>
            <a:off x="777370" y="1701257"/>
            <a:ext cx="377500" cy="475298"/>
          </a:xfrm>
          <a:custGeom>
            <a:avLst/>
            <a:gdLst>
              <a:gd name="T0" fmla="*/ 1655 w 1704"/>
              <a:gd name="T1" fmla="*/ 1167 h 2144"/>
              <a:gd name="T2" fmla="*/ 1237 w 1704"/>
              <a:gd name="T3" fmla="*/ 784 h 2144"/>
              <a:gd name="T4" fmla="*/ 1223 w 1704"/>
              <a:gd name="T5" fmla="*/ 767 h 2144"/>
              <a:gd name="T6" fmla="*/ 1209 w 1704"/>
              <a:gd name="T7" fmla="*/ 750 h 2144"/>
              <a:gd name="T8" fmla="*/ 1229 w 1704"/>
              <a:gd name="T9" fmla="*/ 725 h 2144"/>
              <a:gd name="T10" fmla="*/ 1291 w 1704"/>
              <a:gd name="T11" fmla="*/ 646 h 2144"/>
              <a:gd name="T12" fmla="*/ 1666 w 1704"/>
              <a:gd name="T13" fmla="*/ 265 h 2144"/>
              <a:gd name="T14" fmla="*/ 1657 w 1704"/>
              <a:gd name="T15" fmla="*/ 203 h 2144"/>
              <a:gd name="T16" fmla="*/ 1632 w 1704"/>
              <a:gd name="T17" fmla="*/ 206 h 2144"/>
              <a:gd name="T18" fmla="*/ 1302 w 1704"/>
              <a:gd name="T19" fmla="*/ 228 h 2144"/>
              <a:gd name="T20" fmla="*/ 809 w 1704"/>
              <a:gd name="T21" fmla="*/ 181 h 2144"/>
              <a:gd name="T22" fmla="*/ 395 w 1704"/>
              <a:gd name="T23" fmla="*/ 135 h 2144"/>
              <a:gd name="T24" fmla="*/ 112 w 1704"/>
              <a:gd name="T25" fmla="*/ 155 h 2144"/>
              <a:gd name="T26" fmla="*/ 112 w 1704"/>
              <a:gd name="T27" fmla="*/ 56 h 2144"/>
              <a:gd name="T28" fmla="*/ 56 w 1704"/>
              <a:gd name="T29" fmla="*/ 0 h 2144"/>
              <a:gd name="T30" fmla="*/ 0 w 1704"/>
              <a:gd name="T31" fmla="*/ 56 h 2144"/>
              <a:gd name="T32" fmla="*/ 0 w 1704"/>
              <a:gd name="T33" fmla="*/ 293 h 2144"/>
              <a:gd name="T34" fmla="*/ 0 w 1704"/>
              <a:gd name="T35" fmla="*/ 1206 h 2144"/>
              <a:gd name="T36" fmla="*/ 0 w 1704"/>
              <a:gd name="T37" fmla="*/ 2087 h 2144"/>
              <a:gd name="T38" fmla="*/ 56 w 1704"/>
              <a:gd name="T39" fmla="*/ 2143 h 2144"/>
              <a:gd name="T40" fmla="*/ 112 w 1704"/>
              <a:gd name="T41" fmla="*/ 2087 h 2144"/>
              <a:gd name="T42" fmla="*/ 112 w 1704"/>
              <a:gd name="T43" fmla="*/ 1302 h 2144"/>
              <a:gd name="T44" fmla="*/ 448 w 1704"/>
              <a:gd name="T45" fmla="*/ 1280 h 2144"/>
              <a:gd name="T46" fmla="*/ 815 w 1704"/>
              <a:gd name="T47" fmla="*/ 1325 h 2144"/>
              <a:gd name="T48" fmla="*/ 1102 w 1704"/>
              <a:gd name="T49" fmla="*/ 1362 h 2144"/>
              <a:gd name="T50" fmla="*/ 1638 w 1704"/>
              <a:gd name="T51" fmla="*/ 1277 h 2144"/>
              <a:gd name="T52" fmla="*/ 1655 w 1704"/>
              <a:gd name="T53" fmla="*/ 1167 h 2144"/>
              <a:gd name="T54" fmla="*/ 1102 w 1704"/>
              <a:gd name="T55" fmla="*/ 1243 h 2144"/>
              <a:gd name="T56" fmla="*/ 846 w 1704"/>
              <a:gd name="T57" fmla="*/ 1212 h 2144"/>
              <a:gd name="T58" fmla="*/ 448 w 1704"/>
              <a:gd name="T59" fmla="*/ 1164 h 2144"/>
              <a:gd name="T60" fmla="*/ 112 w 1704"/>
              <a:gd name="T61" fmla="*/ 1187 h 2144"/>
              <a:gd name="T62" fmla="*/ 112 w 1704"/>
              <a:gd name="T63" fmla="*/ 293 h 2144"/>
              <a:gd name="T64" fmla="*/ 132 w 1704"/>
              <a:gd name="T65" fmla="*/ 268 h 2144"/>
              <a:gd name="T66" fmla="*/ 395 w 1704"/>
              <a:gd name="T67" fmla="*/ 251 h 2144"/>
              <a:gd name="T68" fmla="*/ 790 w 1704"/>
              <a:gd name="T69" fmla="*/ 291 h 2144"/>
              <a:gd name="T70" fmla="*/ 1305 w 1704"/>
              <a:gd name="T71" fmla="*/ 341 h 2144"/>
              <a:gd name="T72" fmla="*/ 1432 w 1704"/>
              <a:gd name="T73" fmla="*/ 338 h 2144"/>
              <a:gd name="T74" fmla="*/ 1209 w 1704"/>
              <a:gd name="T75" fmla="*/ 564 h 2144"/>
              <a:gd name="T76" fmla="*/ 1150 w 1704"/>
              <a:gd name="T77" fmla="*/ 638 h 2144"/>
              <a:gd name="T78" fmla="*/ 1040 w 1704"/>
              <a:gd name="T79" fmla="*/ 750 h 2144"/>
              <a:gd name="T80" fmla="*/ 1141 w 1704"/>
              <a:gd name="T81" fmla="*/ 843 h 2144"/>
              <a:gd name="T82" fmla="*/ 1497 w 1704"/>
              <a:gd name="T83" fmla="*/ 1192 h 2144"/>
              <a:gd name="T84" fmla="*/ 1102 w 1704"/>
              <a:gd name="T85" fmla="*/ 1243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04" h="2144">
                <a:moveTo>
                  <a:pt x="1655" y="1167"/>
                </a:moveTo>
                <a:cubicBezTo>
                  <a:pt x="1655" y="1167"/>
                  <a:pt x="1322" y="922"/>
                  <a:pt x="1237" y="784"/>
                </a:cubicBezTo>
                <a:cubicBezTo>
                  <a:pt x="1226" y="764"/>
                  <a:pt x="1223" y="767"/>
                  <a:pt x="1223" y="767"/>
                </a:cubicBezTo>
                <a:lnTo>
                  <a:pt x="1209" y="750"/>
                </a:lnTo>
                <a:lnTo>
                  <a:pt x="1229" y="725"/>
                </a:lnTo>
                <a:cubicBezTo>
                  <a:pt x="1240" y="700"/>
                  <a:pt x="1263" y="674"/>
                  <a:pt x="1291" y="646"/>
                </a:cubicBezTo>
                <a:lnTo>
                  <a:pt x="1666" y="265"/>
                </a:lnTo>
                <a:cubicBezTo>
                  <a:pt x="1703" y="228"/>
                  <a:pt x="1700" y="203"/>
                  <a:pt x="1657" y="203"/>
                </a:cubicBezTo>
                <a:cubicBezTo>
                  <a:pt x="1652" y="203"/>
                  <a:pt x="1643" y="203"/>
                  <a:pt x="1632" y="206"/>
                </a:cubicBezTo>
                <a:cubicBezTo>
                  <a:pt x="1632" y="206"/>
                  <a:pt x="1502" y="228"/>
                  <a:pt x="1302" y="228"/>
                </a:cubicBezTo>
                <a:cubicBezTo>
                  <a:pt x="1164" y="228"/>
                  <a:pt x="995" y="217"/>
                  <a:pt x="809" y="181"/>
                </a:cubicBezTo>
                <a:cubicBezTo>
                  <a:pt x="651" y="147"/>
                  <a:pt x="507" y="135"/>
                  <a:pt x="395" y="135"/>
                </a:cubicBezTo>
                <a:cubicBezTo>
                  <a:pt x="245" y="135"/>
                  <a:pt x="127" y="152"/>
                  <a:pt x="112" y="155"/>
                </a:cubicBezTo>
                <a:lnTo>
                  <a:pt x="112" y="56"/>
                </a:lnTo>
                <a:cubicBezTo>
                  <a:pt x="112" y="25"/>
                  <a:pt x="87" y="0"/>
                  <a:pt x="56" y="0"/>
                </a:cubicBezTo>
                <a:cubicBezTo>
                  <a:pt x="25" y="0"/>
                  <a:pt x="0" y="25"/>
                  <a:pt x="0" y="56"/>
                </a:cubicBezTo>
                <a:lnTo>
                  <a:pt x="0" y="293"/>
                </a:lnTo>
                <a:lnTo>
                  <a:pt x="0" y="1206"/>
                </a:lnTo>
                <a:lnTo>
                  <a:pt x="0" y="2087"/>
                </a:lnTo>
                <a:cubicBezTo>
                  <a:pt x="0" y="2118"/>
                  <a:pt x="25" y="2143"/>
                  <a:pt x="56" y="2143"/>
                </a:cubicBezTo>
                <a:cubicBezTo>
                  <a:pt x="87" y="2143"/>
                  <a:pt x="112" y="2118"/>
                  <a:pt x="112" y="2087"/>
                </a:cubicBezTo>
                <a:lnTo>
                  <a:pt x="112" y="1302"/>
                </a:lnTo>
                <a:cubicBezTo>
                  <a:pt x="129" y="1300"/>
                  <a:pt x="282" y="1280"/>
                  <a:pt x="448" y="1280"/>
                </a:cubicBezTo>
                <a:cubicBezTo>
                  <a:pt x="564" y="1280"/>
                  <a:pt x="694" y="1291"/>
                  <a:pt x="815" y="1325"/>
                </a:cubicBezTo>
                <a:cubicBezTo>
                  <a:pt x="907" y="1350"/>
                  <a:pt x="1006" y="1362"/>
                  <a:pt x="1102" y="1362"/>
                </a:cubicBezTo>
                <a:cubicBezTo>
                  <a:pt x="1384" y="1362"/>
                  <a:pt x="1638" y="1277"/>
                  <a:pt x="1638" y="1277"/>
                </a:cubicBezTo>
                <a:cubicBezTo>
                  <a:pt x="1697" y="1252"/>
                  <a:pt x="1703" y="1204"/>
                  <a:pt x="1655" y="1167"/>
                </a:cubicBezTo>
                <a:close/>
                <a:moveTo>
                  <a:pt x="1102" y="1243"/>
                </a:moveTo>
                <a:cubicBezTo>
                  <a:pt x="1006" y="1243"/>
                  <a:pt x="921" y="1232"/>
                  <a:pt x="846" y="1212"/>
                </a:cubicBezTo>
                <a:cubicBezTo>
                  <a:pt x="730" y="1181"/>
                  <a:pt x="598" y="1164"/>
                  <a:pt x="448" y="1164"/>
                </a:cubicBezTo>
                <a:cubicBezTo>
                  <a:pt x="304" y="1164"/>
                  <a:pt x="160" y="1178"/>
                  <a:pt x="112" y="1187"/>
                </a:cubicBezTo>
                <a:lnTo>
                  <a:pt x="112" y="293"/>
                </a:lnTo>
                <a:cubicBezTo>
                  <a:pt x="112" y="285"/>
                  <a:pt x="124" y="271"/>
                  <a:pt x="132" y="268"/>
                </a:cubicBezTo>
                <a:cubicBezTo>
                  <a:pt x="132" y="268"/>
                  <a:pt x="248" y="251"/>
                  <a:pt x="395" y="251"/>
                </a:cubicBezTo>
                <a:cubicBezTo>
                  <a:pt x="524" y="251"/>
                  <a:pt x="657" y="265"/>
                  <a:pt x="790" y="291"/>
                </a:cubicBezTo>
                <a:cubicBezTo>
                  <a:pt x="955" y="324"/>
                  <a:pt x="1127" y="341"/>
                  <a:pt x="1305" y="341"/>
                </a:cubicBezTo>
                <a:cubicBezTo>
                  <a:pt x="1353" y="341"/>
                  <a:pt x="1395" y="341"/>
                  <a:pt x="1432" y="338"/>
                </a:cubicBezTo>
                <a:lnTo>
                  <a:pt x="1209" y="564"/>
                </a:lnTo>
                <a:cubicBezTo>
                  <a:pt x="1192" y="581"/>
                  <a:pt x="1169" y="607"/>
                  <a:pt x="1150" y="638"/>
                </a:cubicBezTo>
                <a:lnTo>
                  <a:pt x="1040" y="750"/>
                </a:lnTo>
                <a:lnTo>
                  <a:pt x="1141" y="843"/>
                </a:lnTo>
                <a:cubicBezTo>
                  <a:pt x="1206" y="951"/>
                  <a:pt x="1387" y="1102"/>
                  <a:pt x="1497" y="1192"/>
                </a:cubicBezTo>
                <a:cubicBezTo>
                  <a:pt x="1404" y="1215"/>
                  <a:pt x="1257" y="1243"/>
                  <a:pt x="1102" y="1243"/>
                </a:cubicBezTo>
                <a:close/>
              </a:path>
            </a:pathLst>
          </a:custGeom>
          <a:solidFill>
            <a:schemeClr val="bg1"/>
          </a:solidFill>
          <a:ln>
            <a:noFill/>
          </a:ln>
          <a:effectLst/>
        </p:spPr>
        <p:txBody>
          <a:bodyPr wrap="none" anchor="ctr"/>
          <a:lstStyle/>
          <a:p>
            <a:endParaRPr lang="ja-JP" altLang="en-US"/>
          </a:p>
        </p:txBody>
      </p:sp>
      <p:grpSp>
        <p:nvGrpSpPr>
          <p:cNvPr id="18" name="Group 1">
            <a:extLst>
              <a:ext uri="{FF2B5EF4-FFF2-40B4-BE49-F238E27FC236}">
                <a16:creationId xmlns:a16="http://schemas.microsoft.com/office/drawing/2014/main" id="{650D4239-4BE2-FC8C-5D7C-F7A1FD58368C}"/>
              </a:ext>
            </a:extLst>
          </p:cNvPr>
          <p:cNvGrpSpPr>
            <a:grpSpLocks/>
          </p:cNvGrpSpPr>
          <p:nvPr/>
        </p:nvGrpSpPr>
        <p:grpSpPr bwMode="auto">
          <a:xfrm>
            <a:off x="670623" y="4514988"/>
            <a:ext cx="484247" cy="515106"/>
            <a:chOff x="588" y="472"/>
            <a:chExt cx="408" cy="434"/>
          </a:xfrm>
        </p:grpSpPr>
        <p:sp>
          <p:nvSpPr>
            <p:cNvPr id="19" name="Freeform 2">
              <a:extLst>
                <a:ext uri="{FF2B5EF4-FFF2-40B4-BE49-F238E27FC236}">
                  <a16:creationId xmlns:a16="http://schemas.microsoft.com/office/drawing/2014/main" id="{3B890B6E-D38C-1975-DDF0-4EC30674693C}"/>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0" name="Freeform 3">
              <a:extLst>
                <a:ext uri="{FF2B5EF4-FFF2-40B4-BE49-F238E27FC236}">
                  <a16:creationId xmlns:a16="http://schemas.microsoft.com/office/drawing/2014/main" id="{779C3D76-83D7-E651-0B64-D289C43DD584}"/>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21" name="Freeform 4">
              <a:extLst>
                <a:ext uri="{FF2B5EF4-FFF2-40B4-BE49-F238E27FC236}">
                  <a16:creationId xmlns:a16="http://schemas.microsoft.com/office/drawing/2014/main" id="{E166490F-04F9-E573-E74F-62982EA4728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7" name="Freeform 5">
              <a:extLst>
                <a:ext uri="{FF2B5EF4-FFF2-40B4-BE49-F238E27FC236}">
                  <a16:creationId xmlns:a16="http://schemas.microsoft.com/office/drawing/2014/main" id="{831DBE70-9D02-4FD5-0D03-99875E2D19B6}"/>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8" name="Freeform 6">
              <a:extLst>
                <a:ext uri="{FF2B5EF4-FFF2-40B4-BE49-F238E27FC236}">
                  <a16:creationId xmlns:a16="http://schemas.microsoft.com/office/drawing/2014/main" id="{73A3CAF5-BCF8-C100-2332-A3CEFAD17FFD}"/>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39" name="Freeform 7">
              <a:extLst>
                <a:ext uri="{FF2B5EF4-FFF2-40B4-BE49-F238E27FC236}">
                  <a16:creationId xmlns:a16="http://schemas.microsoft.com/office/drawing/2014/main" id="{DCA5B299-1A8B-02FE-D772-3325D8D7C3BD}"/>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0" name="Freeform 8">
              <a:extLst>
                <a:ext uri="{FF2B5EF4-FFF2-40B4-BE49-F238E27FC236}">
                  <a16:creationId xmlns:a16="http://schemas.microsoft.com/office/drawing/2014/main" id="{C63C1D8B-70E2-4CFB-D19F-67AB2ABB4263}"/>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sp>
          <p:nvSpPr>
            <p:cNvPr id="41" name="Freeform 9">
              <a:extLst>
                <a:ext uri="{FF2B5EF4-FFF2-40B4-BE49-F238E27FC236}">
                  <a16:creationId xmlns:a16="http://schemas.microsoft.com/office/drawing/2014/main" id="{2AC09619-8D07-5D30-F033-F2CF8B101ADB}"/>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solidFill>
                  <a:schemeClr val="bg1"/>
                </a:solidFill>
              </a:endParaRPr>
            </a:p>
          </p:txBody>
        </p:sp>
      </p:grpSp>
      <p:sp>
        <p:nvSpPr>
          <p:cNvPr id="42" name="円/楕円 21">
            <a:extLst>
              <a:ext uri="{FF2B5EF4-FFF2-40B4-BE49-F238E27FC236}">
                <a16:creationId xmlns:a16="http://schemas.microsoft.com/office/drawing/2014/main" id="{94BE1397-DA15-FAA1-9C97-448626837DF3}"/>
              </a:ext>
            </a:extLst>
          </p:cNvPr>
          <p:cNvSpPr>
            <a:spLocks noChangeAspect="1"/>
          </p:cNvSpPr>
          <p:nvPr/>
        </p:nvSpPr>
        <p:spPr>
          <a:xfrm>
            <a:off x="6242916" y="1484528"/>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円/楕円 24">
            <a:extLst>
              <a:ext uri="{FF2B5EF4-FFF2-40B4-BE49-F238E27FC236}">
                <a16:creationId xmlns:a16="http://schemas.microsoft.com/office/drawing/2014/main" id="{F29D2E34-19C7-C817-764E-B0B3D0DE1DDF}"/>
              </a:ext>
            </a:extLst>
          </p:cNvPr>
          <p:cNvSpPr>
            <a:spLocks noChangeAspect="1"/>
          </p:cNvSpPr>
          <p:nvPr/>
        </p:nvSpPr>
        <p:spPr>
          <a:xfrm>
            <a:off x="6242916" y="2912534"/>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円/楕円 27">
            <a:extLst>
              <a:ext uri="{FF2B5EF4-FFF2-40B4-BE49-F238E27FC236}">
                <a16:creationId xmlns:a16="http://schemas.microsoft.com/office/drawing/2014/main" id="{33A43E35-F594-E12C-9BAA-6ED78E14DEB7}"/>
              </a:ext>
            </a:extLst>
          </p:cNvPr>
          <p:cNvSpPr>
            <a:spLocks noChangeAspect="1"/>
          </p:cNvSpPr>
          <p:nvPr/>
        </p:nvSpPr>
        <p:spPr>
          <a:xfrm>
            <a:off x="6242916" y="4340541"/>
            <a:ext cx="900000" cy="900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5" name="グラフィックス 44" descr="矢印: 右回転 単色塗りつぶし">
            <a:extLst>
              <a:ext uri="{FF2B5EF4-FFF2-40B4-BE49-F238E27FC236}">
                <a16:creationId xmlns:a16="http://schemas.microsoft.com/office/drawing/2014/main" id="{43136DCA-2199-CD17-E263-0AB902C014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9573105" flipH="1">
            <a:off x="6406430" y="1654111"/>
            <a:ext cx="558327" cy="558327"/>
          </a:xfrm>
          <a:prstGeom prst="rect">
            <a:avLst/>
          </a:prstGeom>
        </p:spPr>
      </p:pic>
      <p:pic>
        <p:nvPicPr>
          <p:cNvPr id="46" name="図 45" descr="アイコン&#10;&#10;自動的に生成された説明">
            <a:extLst>
              <a:ext uri="{FF2B5EF4-FFF2-40B4-BE49-F238E27FC236}">
                <a16:creationId xmlns:a16="http://schemas.microsoft.com/office/drawing/2014/main" id="{84611C5D-20B1-7568-8155-3321996F0A3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05581" y="3042347"/>
            <a:ext cx="576000" cy="576000"/>
          </a:xfrm>
          <a:prstGeom prst="rect">
            <a:avLst/>
          </a:prstGeom>
        </p:spPr>
      </p:pic>
      <p:pic>
        <p:nvPicPr>
          <p:cNvPr id="47" name="グラフィックス 46" descr="パズル 単色塗りつぶし">
            <a:extLst>
              <a:ext uri="{FF2B5EF4-FFF2-40B4-BE49-F238E27FC236}">
                <a16:creationId xmlns:a16="http://schemas.microsoft.com/office/drawing/2014/main" id="{1FC6CB3E-6212-11E4-F2B5-45FA74E05AD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33917" y="4540255"/>
            <a:ext cx="504000" cy="504000"/>
          </a:xfrm>
          <a:prstGeom prst="rect">
            <a:avLst/>
          </a:prstGeom>
        </p:spPr>
      </p:pic>
      <p:pic>
        <p:nvPicPr>
          <p:cNvPr id="5" name="図プレースホルダー 10" descr="アイコン&#10;&#10;自動的に生成された説明">
            <a:extLst>
              <a:ext uri="{FF2B5EF4-FFF2-40B4-BE49-F238E27FC236}">
                <a16:creationId xmlns:a16="http://schemas.microsoft.com/office/drawing/2014/main" id="{62B595EB-8AC7-6AD4-07E0-51C60103BD9A}"/>
              </a:ext>
            </a:extLst>
          </p:cNvPr>
          <p:cNvPicPr>
            <a:picLocks noChangeAspect="1"/>
          </p:cNvPicPr>
          <p:nvPr/>
        </p:nvPicPr>
        <p:blipFill>
          <a:blip r:embed="rId8" cstate="print">
            <a:extLst>
              <a:ext uri="{28A0092B-C50C-407E-A947-70E740481C1C}">
                <a14:useLocalDpi xmlns:a14="http://schemas.microsoft.com/office/drawing/2010/main" val="0"/>
              </a:ext>
            </a:extLst>
          </a:blip>
          <a:srcRect t="3804" b="3804"/>
          <a:stretch>
            <a:fillRect/>
          </a:stretch>
        </p:blipFill>
        <p:spPr>
          <a:xfrm>
            <a:off x="0" y="67377"/>
            <a:ext cx="519764" cy="479856"/>
          </a:xfrm>
          <a:prstGeom prst="rect">
            <a:avLst/>
          </a:prstGeom>
        </p:spPr>
      </p:pic>
      <p:sp>
        <p:nvSpPr>
          <p:cNvPr id="6" name="テキスト プレースホルダー 5">
            <a:extLst>
              <a:ext uri="{FF2B5EF4-FFF2-40B4-BE49-F238E27FC236}">
                <a16:creationId xmlns:a16="http://schemas.microsoft.com/office/drawing/2014/main" id="{D6D05FFD-7AA7-ECB5-139D-1FEDFDDDA2C1}"/>
              </a:ext>
            </a:extLst>
          </p:cNvPr>
          <p:cNvSpPr txBox="1">
            <a:spLocks/>
          </p:cNvSpPr>
          <p:nvPr/>
        </p:nvSpPr>
        <p:spPr>
          <a:xfrm>
            <a:off x="533050" y="78666"/>
            <a:ext cx="53535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広告効果</a:t>
            </a:r>
            <a:endParaRPr lang="en-US" altLang="ja-JP" dirty="0"/>
          </a:p>
        </p:txBody>
      </p:sp>
    </p:spTree>
    <p:extLst>
      <p:ext uri="{BB962C8B-B14F-4D97-AF65-F5344CB8AC3E}">
        <p14:creationId xmlns:p14="http://schemas.microsoft.com/office/powerpoint/2010/main" val="1338679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5000"/>
            <a:lum/>
            <a:extLst>
              <a:ext uri="{BEBA8EAE-BF5A-486C-A8C5-ECC9F3942E4B}">
                <a14:imgProps xmlns:a14="http://schemas.microsoft.com/office/drawing/2010/main">
                  <a14:imgLayer r:embed="rId4">
                    <a14:imgEffect>
                      <a14:artisticBlur/>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オリンピック・パラリンピック競技大会概要</a:t>
            </a:r>
          </a:p>
        </p:txBody>
      </p:sp>
      <p:pic>
        <p:nvPicPr>
          <p:cNvPr id="9" name="図プレースホルダー 8" descr="アイコン&#10;&#10;自動的に生成された説明">
            <a:extLst>
              <a:ext uri="{FF2B5EF4-FFF2-40B4-BE49-F238E27FC236}">
                <a16:creationId xmlns:a16="http://schemas.microsoft.com/office/drawing/2014/main" id="{EE5BD744-DD6C-A28F-3F37-9B33FC8D295B}"/>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41906" y="78666"/>
            <a:ext cx="591951" cy="410840"/>
          </a:xfrm>
        </p:spPr>
        <p:txBody>
          <a:bodyPr/>
          <a:lstStyle/>
          <a:p>
            <a:r>
              <a:rPr lang="ja-JP" altLang="en-US" dirty="0"/>
              <a:t>パリ</a:t>
            </a:r>
            <a:r>
              <a:rPr lang="en-US" altLang="ja-JP" dirty="0"/>
              <a:t>2024</a:t>
            </a:r>
          </a:p>
          <a:p>
            <a:r>
              <a:rPr lang="ja-JP" altLang="en-US" dirty="0"/>
              <a:t>概要</a:t>
            </a:r>
          </a:p>
        </p:txBody>
      </p:sp>
      <p:sp>
        <p:nvSpPr>
          <p:cNvPr id="3" name="テキスト ボックス 2">
            <a:extLst>
              <a:ext uri="{FF2B5EF4-FFF2-40B4-BE49-F238E27FC236}">
                <a16:creationId xmlns:a16="http://schemas.microsoft.com/office/drawing/2014/main" id="{4CB430E3-938C-D73B-3D91-79BF9C942064}"/>
              </a:ext>
            </a:extLst>
          </p:cNvPr>
          <p:cNvSpPr txBox="1"/>
          <p:nvPr/>
        </p:nvSpPr>
        <p:spPr>
          <a:xfrm>
            <a:off x="178581" y="6606000"/>
            <a:ext cx="942566" cy="177741"/>
          </a:xfrm>
          <a:prstGeom prst="rect">
            <a:avLst/>
          </a:prstGeom>
          <a:noFill/>
        </p:spPr>
        <p:txBody>
          <a:bodyPr wrap="none" lIns="0" tIns="0" rIns="0" bIns="0" rtlCol="0">
            <a:spAutoFit/>
          </a:bodyPr>
          <a:lstStyle/>
          <a:p>
            <a:pPr>
              <a:lnSpc>
                <a:spcPct val="110000"/>
              </a:lnSpc>
            </a:pPr>
            <a:r>
              <a:rPr kumimoji="1" lang="en-US" altLang="ja-JP" sz="1050" dirty="0">
                <a:solidFill>
                  <a:schemeClr val="accent3"/>
                </a:solidFill>
                <a:latin typeface="Meiryo" panose="020B0604030504040204" pitchFamily="34" charset="-128"/>
                <a:ea typeface="Meiryo" panose="020B0604030504040204" pitchFamily="34" charset="-128"/>
              </a:rPr>
              <a:t>※</a:t>
            </a:r>
            <a:r>
              <a:rPr kumimoji="1" lang="ja-JP" altLang="en-US" sz="1050" dirty="0">
                <a:solidFill>
                  <a:schemeClr val="accent3"/>
                </a:solidFill>
                <a:latin typeface="Meiryo" panose="020B0604030504040204" pitchFamily="34" charset="-128"/>
                <a:ea typeface="Meiryo" panose="020B0604030504040204" pitchFamily="34" charset="-128"/>
              </a:rPr>
              <a:t>写真：アフロ</a:t>
            </a:r>
          </a:p>
        </p:txBody>
      </p:sp>
      <p:sp>
        <p:nvSpPr>
          <p:cNvPr id="4" name="テキスト ボックス 3">
            <a:extLst>
              <a:ext uri="{FF2B5EF4-FFF2-40B4-BE49-F238E27FC236}">
                <a16:creationId xmlns:a16="http://schemas.microsoft.com/office/drawing/2014/main" id="{2EB0DD7E-8205-A3DD-6336-2A783381D97A}"/>
              </a:ext>
            </a:extLst>
          </p:cNvPr>
          <p:cNvSpPr txBox="1"/>
          <p:nvPr/>
        </p:nvSpPr>
        <p:spPr>
          <a:xfrm>
            <a:off x="2849410" y="1385803"/>
            <a:ext cx="8279480" cy="584775"/>
          </a:xfrm>
          <a:prstGeom prst="rect">
            <a:avLst/>
          </a:prstGeom>
          <a:noFill/>
        </p:spPr>
        <p:txBody>
          <a:bodyPr wrap="square" rtlCol="0">
            <a:spAutoFit/>
          </a:bodyPr>
          <a:lstStyle/>
          <a:p>
            <a:pPr fontAlgn="ctr">
              <a:defRPr/>
            </a:pPr>
            <a:r>
              <a:rPr lang="ja-JP" altLang="en-US" sz="3200" b="1" dirty="0">
                <a:solidFill>
                  <a:schemeClr val="accent3"/>
                </a:solidFill>
                <a:latin typeface="メイリオ" panose="020B0604030504040204" pitchFamily="50" charset="-128"/>
                <a:ea typeface="メイリオ" panose="020B0604030504040204" pitchFamily="50" charset="-128"/>
              </a:rPr>
              <a:t>合計 </a:t>
            </a:r>
            <a:r>
              <a:rPr lang="en-US" altLang="ja-JP" sz="3200" b="1" dirty="0">
                <a:solidFill>
                  <a:schemeClr val="accent3"/>
                </a:solidFill>
                <a:latin typeface="メイリオ" panose="020B0604030504040204" pitchFamily="50" charset="-128"/>
                <a:ea typeface="メイリオ" panose="020B0604030504040204" pitchFamily="50" charset="-128"/>
              </a:rPr>
              <a:t>54</a:t>
            </a:r>
            <a:r>
              <a:rPr lang="ja-JP" altLang="en-US" sz="3200" b="1" dirty="0">
                <a:solidFill>
                  <a:schemeClr val="accent3"/>
                </a:solidFill>
                <a:latin typeface="メイリオ" panose="020B0604030504040204" pitchFamily="50" charset="-128"/>
                <a:ea typeface="メイリオ" panose="020B0604030504040204" pitchFamily="50" charset="-128"/>
              </a:rPr>
              <a:t>競技</a:t>
            </a:r>
            <a:r>
              <a:rPr lang="en-US" altLang="ja-JP" sz="3200" b="1" dirty="0">
                <a:solidFill>
                  <a:schemeClr val="accent3"/>
                </a:solidFill>
                <a:latin typeface="メイリオ" panose="020B0604030504040204" pitchFamily="50" charset="-128"/>
                <a:ea typeface="メイリオ" panose="020B0604030504040204" pitchFamily="50" charset="-128"/>
              </a:rPr>
              <a:t>878</a:t>
            </a:r>
            <a:r>
              <a:rPr lang="ja-JP" altLang="en-US" sz="3200" b="1" dirty="0">
                <a:solidFill>
                  <a:schemeClr val="accent3"/>
                </a:solidFill>
                <a:latin typeface="メイリオ" panose="020B0604030504040204" pitchFamily="50" charset="-128"/>
                <a:ea typeface="メイリオ" panose="020B0604030504040204" pitchFamily="50" charset="-128"/>
              </a:rPr>
              <a:t>種目　</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追加種目：</a:t>
            </a:r>
            <a:r>
              <a:rPr lang="en-US" altLang="ja-JP" sz="1600" b="1" dirty="0">
                <a:solidFill>
                  <a:schemeClr val="accent3"/>
                </a:solidFill>
                <a:latin typeface="メイリオ" panose="020B0604030504040204" pitchFamily="50" charset="-128"/>
                <a:ea typeface="メイリオ" panose="020B0604030504040204" pitchFamily="50" charset="-128"/>
              </a:rPr>
              <a:t>1</a:t>
            </a:r>
            <a:r>
              <a:rPr lang="ja-JP" altLang="en-US" sz="1600" b="1" dirty="0">
                <a:solidFill>
                  <a:schemeClr val="accent3"/>
                </a:solidFill>
                <a:latin typeface="メイリオ" panose="020B0604030504040204" pitchFamily="50" charset="-128"/>
                <a:ea typeface="メイリオ" panose="020B0604030504040204" pitchFamily="50" charset="-128"/>
              </a:rPr>
              <a:t>競技</a:t>
            </a:r>
            <a:r>
              <a:rPr lang="en-US" altLang="ja-JP" sz="1600" b="1" dirty="0">
                <a:solidFill>
                  <a:schemeClr val="accent3"/>
                </a:solidFill>
                <a:latin typeface="メイリオ" panose="020B0604030504040204" pitchFamily="50" charset="-128"/>
                <a:ea typeface="メイリオ" panose="020B0604030504040204" pitchFamily="50" charset="-128"/>
              </a:rPr>
              <a:t>2</a:t>
            </a:r>
            <a:r>
              <a:rPr lang="ja-JP" altLang="en-US" sz="1600" b="1" dirty="0">
                <a:solidFill>
                  <a:schemeClr val="accent3"/>
                </a:solidFill>
                <a:latin typeface="メイリオ" panose="020B0604030504040204" pitchFamily="50" charset="-128"/>
                <a:ea typeface="メイリオ" panose="020B0604030504040204" pitchFamily="50" charset="-128"/>
              </a:rPr>
              <a:t>種目</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ブレイキン</a:t>
            </a:r>
            <a:r>
              <a:rPr lang="en-US" altLang="ja-JP" sz="1600" b="1" dirty="0">
                <a:solidFill>
                  <a:schemeClr val="accent3"/>
                </a:solidFill>
                <a:latin typeface="メイリオ" panose="020B0604030504040204" pitchFamily="50" charset="-128"/>
                <a:ea typeface="メイリオ" panose="020B0604030504040204" pitchFamily="50" charset="-128"/>
              </a:rPr>
              <a:t>)</a:t>
            </a:r>
          </a:p>
        </p:txBody>
      </p:sp>
      <p:grpSp>
        <p:nvGrpSpPr>
          <p:cNvPr id="8" name="グループ化 7">
            <a:extLst>
              <a:ext uri="{FF2B5EF4-FFF2-40B4-BE49-F238E27FC236}">
                <a16:creationId xmlns:a16="http://schemas.microsoft.com/office/drawing/2014/main" id="{0538639F-D4F0-07A5-D3A9-44BE96FC8F8B}"/>
              </a:ext>
            </a:extLst>
          </p:cNvPr>
          <p:cNvGrpSpPr/>
          <p:nvPr/>
        </p:nvGrpSpPr>
        <p:grpSpPr>
          <a:xfrm>
            <a:off x="6130186" y="2494444"/>
            <a:ext cx="5029845" cy="3242453"/>
            <a:chOff x="6647020" y="2481191"/>
            <a:chExt cx="5029845" cy="3242453"/>
          </a:xfrm>
        </p:grpSpPr>
        <p:pic>
          <p:nvPicPr>
            <p:cNvPr id="10" name="図 9">
              <a:extLst>
                <a:ext uri="{FF2B5EF4-FFF2-40B4-BE49-F238E27FC236}">
                  <a16:creationId xmlns:a16="http://schemas.microsoft.com/office/drawing/2014/main" id="{0855E966-ED1F-A69C-A9B8-1EEFEABA5500}"/>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647020" y="2481191"/>
              <a:ext cx="3352272" cy="816422"/>
            </a:xfrm>
            <a:prstGeom prst="rect">
              <a:avLst/>
            </a:prstGeom>
          </p:spPr>
        </p:pic>
        <p:pic>
          <p:nvPicPr>
            <p:cNvPr id="17" name="図 16">
              <a:extLst>
                <a:ext uri="{FF2B5EF4-FFF2-40B4-BE49-F238E27FC236}">
                  <a16:creationId xmlns:a16="http://schemas.microsoft.com/office/drawing/2014/main" id="{2E189329-EDBE-8FFF-8469-7161EF834BF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653646" y="3277735"/>
              <a:ext cx="5023219" cy="2445909"/>
            </a:xfrm>
            <a:prstGeom prst="rect">
              <a:avLst/>
            </a:prstGeom>
          </p:spPr>
        </p:pic>
        <p:pic>
          <p:nvPicPr>
            <p:cNvPr id="18" name="図 17">
              <a:extLst>
                <a:ext uri="{FF2B5EF4-FFF2-40B4-BE49-F238E27FC236}">
                  <a16:creationId xmlns:a16="http://schemas.microsoft.com/office/drawing/2014/main" id="{9C2A451E-8E63-225D-ACBF-E3A07538D6DD}"/>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9978209" y="2487817"/>
              <a:ext cx="1674291" cy="816422"/>
            </a:xfrm>
            <a:prstGeom prst="rect">
              <a:avLst/>
            </a:prstGeom>
          </p:spPr>
        </p:pic>
      </p:grpSp>
      <p:grpSp>
        <p:nvGrpSpPr>
          <p:cNvPr id="19" name="グループ化 18">
            <a:extLst>
              <a:ext uri="{FF2B5EF4-FFF2-40B4-BE49-F238E27FC236}">
                <a16:creationId xmlns:a16="http://schemas.microsoft.com/office/drawing/2014/main" id="{F9820B15-9178-0064-2BD2-CDAE785E7CCE}"/>
              </a:ext>
            </a:extLst>
          </p:cNvPr>
          <p:cNvGrpSpPr/>
          <p:nvPr/>
        </p:nvGrpSpPr>
        <p:grpSpPr>
          <a:xfrm>
            <a:off x="1072254" y="2494445"/>
            <a:ext cx="4983990" cy="3242452"/>
            <a:chOff x="1112010" y="2481191"/>
            <a:chExt cx="4983990" cy="3242452"/>
          </a:xfrm>
        </p:grpSpPr>
        <p:pic>
          <p:nvPicPr>
            <p:cNvPr id="20" name="図 19">
              <a:extLst>
                <a:ext uri="{FF2B5EF4-FFF2-40B4-BE49-F238E27FC236}">
                  <a16:creationId xmlns:a16="http://schemas.microsoft.com/office/drawing/2014/main" id="{F6E2DEB8-3FC8-1CFA-B6EB-19EE26F2C5C6}"/>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1112010" y="3277734"/>
              <a:ext cx="4983990" cy="2445909"/>
            </a:xfrm>
            <a:prstGeom prst="rect">
              <a:avLst/>
            </a:prstGeom>
          </p:spPr>
        </p:pic>
        <p:pic>
          <p:nvPicPr>
            <p:cNvPr id="21" name="図 20">
              <a:extLst>
                <a:ext uri="{FF2B5EF4-FFF2-40B4-BE49-F238E27FC236}">
                  <a16:creationId xmlns:a16="http://schemas.microsoft.com/office/drawing/2014/main" id="{5EA1AA62-6B90-29C5-91C4-F14EB9063378}"/>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112010" y="2481191"/>
              <a:ext cx="4983990" cy="816422"/>
            </a:xfrm>
            <a:prstGeom prst="rect">
              <a:avLst/>
            </a:prstGeom>
          </p:spPr>
        </p:pic>
      </p:grpSp>
      <p:sp>
        <p:nvSpPr>
          <p:cNvPr id="22" name="四角形: 角を丸くする 21">
            <a:extLst>
              <a:ext uri="{FF2B5EF4-FFF2-40B4-BE49-F238E27FC236}">
                <a16:creationId xmlns:a16="http://schemas.microsoft.com/office/drawing/2014/main" id="{DE102460-F904-4C2B-001A-77F352D26A6D}"/>
              </a:ext>
            </a:extLst>
          </p:cNvPr>
          <p:cNvSpPr/>
          <p:nvPr/>
        </p:nvSpPr>
        <p:spPr>
          <a:xfrm>
            <a:off x="1121147" y="1303992"/>
            <a:ext cx="1460314" cy="689854"/>
          </a:xfrm>
          <a:prstGeom prst="roundRect">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b="1" dirty="0">
                <a:solidFill>
                  <a:schemeClr val="bg1"/>
                </a:solidFill>
                <a:latin typeface="+mj-ea"/>
                <a:ea typeface="+mj-ea"/>
              </a:rPr>
              <a:t>種目</a:t>
            </a:r>
          </a:p>
        </p:txBody>
      </p:sp>
    </p:spTree>
    <p:extLst>
      <p:ext uri="{BB962C8B-B14F-4D97-AF65-F5344CB8AC3E}">
        <p14:creationId xmlns:p14="http://schemas.microsoft.com/office/powerpoint/2010/main" val="3315090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dirty="0"/>
              <a:t>パリ</a:t>
            </a:r>
            <a:r>
              <a:rPr lang="en-US" altLang="ja-JP" dirty="0"/>
              <a:t>2024</a:t>
            </a:r>
            <a:r>
              <a:rPr lang="ja-JP" altLang="en-US" dirty="0"/>
              <a:t>報道特集</a:t>
            </a:r>
            <a:endParaRPr lang="en-US" altLang="ja-JP" dirty="0"/>
          </a:p>
          <a:p>
            <a:r>
              <a:rPr lang="ja-JP" altLang="en-US" dirty="0"/>
              <a:t>概要</a:t>
            </a:r>
          </a:p>
        </p:txBody>
      </p:sp>
      <p:pic>
        <p:nvPicPr>
          <p:cNvPr id="7" name="図プレースホルダー 10" descr="アイコン&#10;&#10;自動的に生成された説明">
            <a:extLst>
              <a:ext uri="{FF2B5EF4-FFF2-40B4-BE49-F238E27FC236}">
                <a16:creationId xmlns:a16="http://schemas.microsoft.com/office/drawing/2014/main" id="{2E9D7D70-DFA7-66D3-926A-4852738BA072}"/>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a:xfrm>
            <a:off x="2204326" y="2773503"/>
            <a:ext cx="1586282" cy="1464484"/>
          </a:xfrm>
        </p:spPr>
      </p:pic>
    </p:spTree>
    <p:extLst>
      <p:ext uri="{BB962C8B-B14F-4D97-AF65-F5344CB8AC3E}">
        <p14:creationId xmlns:p14="http://schemas.microsoft.com/office/powerpoint/2010/main" val="2367002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35D60A5F-195D-DC62-672C-E14EDF8830DA}"/>
              </a:ext>
            </a:extLst>
          </p:cNvPr>
          <p:cNvSpPr/>
          <p:nvPr/>
        </p:nvSpPr>
        <p:spPr>
          <a:xfrm>
            <a:off x="0" y="2565400"/>
            <a:ext cx="12192000" cy="4292600"/>
          </a:xfrm>
          <a:custGeom>
            <a:avLst/>
            <a:gdLst>
              <a:gd name="connsiteX0" fmla="*/ 5829300 w 12192000"/>
              <a:gd name="connsiteY0" fmla="*/ 0 h 4292600"/>
              <a:gd name="connsiteX1" fmla="*/ 12088538 w 12192000"/>
              <a:gd name="connsiteY1" fmla="*/ 1502777 h 4292600"/>
              <a:gd name="connsiteX2" fmla="*/ 12192000 w 12192000"/>
              <a:gd name="connsiteY2" fmla="*/ 1565676 h 4292600"/>
              <a:gd name="connsiteX3" fmla="*/ 12192000 w 12192000"/>
              <a:gd name="connsiteY3" fmla="*/ 4292600 h 4292600"/>
              <a:gd name="connsiteX4" fmla="*/ 0 w 12192000"/>
              <a:gd name="connsiteY4" fmla="*/ 4292600 h 4292600"/>
              <a:gd name="connsiteX5" fmla="*/ 0 w 12192000"/>
              <a:gd name="connsiteY5" fmla="*/ 1271375 h 4292600"/>
              <a:gd name="connsiteX6" fmla="*/ 198670 w 12192000"/>
              <a:gd name="connsiteY6" fmla="*/ 1171625 h 4292600"/>
              <a:gd name="connsiteX7" fmla="*/ 5829300 w 12192000"/>
              <a:gd name="connsiteY7" fmla="*/ 0 h 429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292600">
                <a:moveTo>
                  <a:pt x="5829300" y="0"/>
                </a:moveTo>
                <a:cubicBezTo>
                  <a:pt x="8273685" y="0"/>
                  <a:pt x="10486660" y="574285"/>
                  <a:pt x="12088538" y="1502777"/>
                </a:cubicBezTo>
                <a:lnTo>
                  <a:pt x="12192000" y="1565676"/>
                </a:lnTo>
                <a:lnTo>
                  <a:pt x="12192000" y="4292600"/>
                </a:lnTo>
                <a:lnTo>
                  <a:pt x="0" y="4292600"/>
                </a:lnTo>
                <a:lnTo>
                  <a:pt x="0" y="1271375"/>
                </a:lnTo>
                <a:lnTo>
                  <a:pt x="198670" y="1171625"/>
                </a:lnTo>
                <a:cubicBezTo>
                  <a:pt x="1728800" y="439687"/>
                  <a:pt x="3690464" y="0"/>
                  <a:pt x="5829300" y="0"/>
                </a:cubicBezTo>
                <a:close/>
              </a:path>
            </a:pathLst>
          </a:cu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フローチャート: 結合子 8">
            <a:extLst>
              <a:ext uri="{FF2B5EF4-FFF2-40B4-BE49-F238E27FC236}">
                <a16:creationId xmlns:a16="http://schemas.microsoft.com/office/drawing/2014/main" id="{98B252D1-2E96-8057-1781-EF09522DF7BA}"/>
              </a:ext>
            </a:extLst>
          </p:cNvPr>
          <p:cNvSpPr/>
          <p:nvPr/>
        </p:nvSpPr>
        <p:spPr>
          <a:xfrm>
            <a:off x="972152" y="2069431"/>
            <a:ext cx="2377439" cy="2184935"/>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4400" b="1" kern="0" dirty="0">
              <a:solidFill>
                <a:schemeClr val="bg1"/>
              </a:solidFill>
              <a:latin typeface="+mj-ea"/>
              <a:ea typeface="+mj-ea"/>
            </a:endParaRPr>
          </a:p>
        </p:txBody>
      </p:sp>
      <p:sp>
        <p:nvSpPr>
          <p:cNvPr id="10" name="フローチャート: 結合子 9">
            <a:extLst>
              <a:ext uri="{FF2B5EF4-FFF2-40B4-BE49-F238E27FC236}">
                <a16:creationId xmlns:a16="http://schemas.microsoft.com/office/drawing/2014/main" id="{4745F438-C968-E437-A727-4355445358B1}"/>
              </a:ext>
            </a:extLst>
          </p:cNvPr>
          <p:cNvSpPr/>
          <p:nvPr/>
        </p:nvSpPr>
        <p:spPr>
          <a:xfrm>
            <a:off x="4923702" y="2069432"/>
            <a:ext cx="2283670" cy="2184935"/>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2800" b="1" kern="0" dirty="0">
              <a:solidFill>
                <a:schemeClr val="bg1"/>
              </a:solidFill>
              <a:latin typeface="+mj-ea"/>
              <a:ea typeface="+mj-ea"/>
            </a:endParaRPr>
          </a:p>
        </p:txBody>
      </p:sp>
      <p:sp>
        <p:nvSpPr>
          <p:cNvPr id="11" name="フローチャート: 結合子 10">
            <a:extLst>
              <a:ext uri="{FF2B5EF4-FFF2-40B4-BE49-F238E27FC236}">
                <a16:creationId xmlns:a16="http://schemas.microsoft.com/office/drawing/2014/main" id="{B539BFA9-5B10-4955-99B1-7BF12ADDDDDC}"/>
              </a:ext>
            </a:extLst>
          </p:cNvPr>
          <p:cNvSpPr/>
          <p:nvPr/>
        </p:nvSpPr>
        <p:spPr>
          <a:xfrm>
            <a:off x="8725274" y="2057380"/>
            <a:ext cx="2283670" cy="2195166"/>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2800" b="1" kern="0" dirty="0">
              <a:solidFill>
                <a:schemeClr val="bg1"/>
              </a:solidFill>
              <a:latin typeface="+mj-ea"/>
              <a:ea typeface="+mj-ea"/>
            </a:endParaRPr>
          </a:p>
        </p:txBody>
      </p:sp>
      <p:sp>
        <p:nvSpPr>
          <p:cNvPr id="15" name="テキスト ボックス 14">
            <a:extLst>
              <a:ext uri="{FF2B5EF4-FFF2-40B4-BE49-F238E27FC236}">
                <a16:creationId xmlns:a16="http://schemas.microsoft.com/office/drawing/2014/main" id="{67CB60DF-45FD-069A-A073-7C328E30B05E}"/>
              </a:ext>
            </a:extLst>
          </p:cNvPr>
          <p:cNvSpPr txBox="1"/>
          <p:nvPr/>
        </p:nvSpPr>
        <p:spPr>
          <a:xfrm>
            <a:off x="1460133" y="2869902"/>
            <a:ext cx="1415772" cy="584775"/>
          </a:xfrm>
          <a:prstGeom prst="rect">
            <a:avLst/>
          </a:prstGeom>
          <a:noFill/>
        </p:spPr>
        <p:txBody>
          <a:bodyPr wrap="none" rtlCol="0">
            <a:spAutoFit/>
          </a:bodyPr>
          <a:lstStyle/>
          <a:p>
            <a:r>
              <a:rPr lang="ja-JP" altLang="en-US" sz="3200" b="1" dirty="0">
                <a:solidFill>
                  <a:schemeClr val="bg1"/>
                </a:solidFill>
                <a:latin typeface="+mj-ea"/>
                <a:ea typeface="+mj-ea"/>
                <a:cs typeface="メイリオ" panose="020B0604030504040204" pitchFamily="50" charset="-128"/>
              </a:rPr>
              <a:t>網羅性</a:t>
            </a:r>
            <a:endParaRPr kumimoji="1" lang="en-US" altLang="ja-JP" sz="3200" b="1" dirty="0">
              <a:solidFill>
                <a:schemeClr val="bg1"/>
              </a:solidFill>
              <a:latin typeface="+mj-ea"/>
              <a:ea typeface="+mj-ea"/>
              <a:cs typeface="メイリオ" panose="020B0604030504040204" pitchFamily="50" charset="-128"/>
            </a:endParaRPr>
          </a:p>
        </p:txBody>
      </p:sp>
      <p:sp>
        <p:nvSpPr>
          <p:cNvPr id="16" name="テキスト ボックス 15">
            <a:extLst>
              <a:ext uri="{FF2B5EF4-FFF2-40B4-BE49-F238E27FC236}">
                <a16:creationId xmlns:a16="http://schemas.microsoft.com/office/drawing/2014/main" id="{32E592B4-3B43-E0CB-F4FB-57237ED75150}"/>
              </a:ext>
            </a:extLst>
          </p:cNvPr>
          <p:cNvSpPr txBox="1"/>
          <p:nvPr/>
        </p:nvSpPr>
        <p:spPr>
          <a:xfrm>
            <a:off x="5339989" y="2895483"/>
            <a:ext cx="1415772" cy="584775"/>
          </a:xfrm>
          <a:prstGeom prst="rect">
            <a:avLst/>
          </a:prstGeom>
          <a:noFill/>
        </p:spPr>
        <p:txBody>
          <a:bodyPr wrap="none" rtlCol="0">
            <a:spAutoFit/>
          </a:bodyPr>
          <a:lstStyle/>
          <a:p>
            <a:r>
              <a:rPr lang="ja-JP" altLang="en-US" sz="3200" b="1" dirty="0">
                <a:solidFill>
                  <a:schemeClr val="bg1"/>
                </a:solidFill>
                <a:latin typeface="+mj-ea"/>
                <a:ea typeface="+mj-ea"/>
                <a:cs typeface="メイリオ" panose="020B0604030504040204" pitchFamily="50" charset="-128"/>
              </a:rPr>
              <a:t>速報性</a:t>
            </a:r>
            <a:endParaRPr kumimoji="1" lang="en-US" altLang="ja-JP" sz="3200" b="1" dirty="0">
              <a:solidFill>
                <a:schemeClr val="bg1"/>
              </a:solidFill>
              <a:latin typeface="+mj-ea"/>
              <a:ea typeface="+mj-ea"/>
              <a:cs typeface="メイリオ" panose="020B0604030504040204" pitchFamily="50" charset="-128"/>
            </a:endParaRPr>
          </a:p>
        </p:txBody>
      </p:sp>
      <p:sp>
        <p:nvSpPr>
          <p:cNvPr id="19" name="テキスト ボックス 18">
            <a:extLst>
              <a:ext uri="{FF2B5EF4-FFF2-40B4-BE49-F238E27FC236}">
                <a16:creationId xmlns:a16="http://schemas.microsoft.com/office/drawing/2014/main" id="{8F8633A9-94CB-9FB8-1E3D-6AB9AC0B3360}"/>
              </a:ext>
            </a:extLst>
          </p:cNvPr>
          <p:cNvSpPr txBox="1"/>
          <p:nvPr/>
        </p:nvSpPr>
        <p:spPr>
          <a:xfrm>
            <a:off x="9188314" y="2919132"/>
            <a:ext cx="1415772" cy="584775"/>
          </a:xfrm>
          <a:prstGeom prst="rect">
            <a:avLst/>
          </a:prstGeom>
          <a:noFill/>
        </p:spPr>
        <p:txBody>
          <a:bodyPr wrap="none" rtlCol="0">
            <a:spAutoFit/>
          </a:bodyPr>
          <a:lstStyle/>
          <a:p>
            <a:r>
              <a:rPr lang="ja-JP" altLang="en-US" sz="3200" b="1" dirty="0">
                <a:solidFill>
                  <a:schemeClr val="bg1"/>
                </a:solidFill>
                <a:latin typeface="+mj-ea"/>
                <a:ea typeface="+mj-ea"/>
                <a:cs typeface="メイリオ" panose="020B0604030504040204" pitchFamily="50" charset="-128"/>
              </a:rPr>
              <a:t>情報量</a:t>
            </a:r>
            <a:endParaRPr kumimoji="1" lang="en-US" altLang="ja-JP" sz="3200" b="1" dirty="0">
              <a:solidFill>
                <a:schemeClr val="bg1"/>
              </a:solidFill>
              <a:latin typeface="+mj-ea"/>
              <a:ea typeface="+mj-ea"/>
              <a:cs typeface="メイリオ" panose="020B0604030504040204" pitchFamily="50" charset="-128"/>
            </a:endParaRPr>
          </a:p>
        </p:txBody>
      </p:sp>
      <p:sp>
        <p:nvSpPr>
          <p:cNvPr id="12" name="タイトル 1">
            <a:extLst>
              <a:ext uri="{FF2B5EF4-FFF2-40B4-BE49-F238E27FC236}">
                <a16:creationId xmlns:a16="http://schemas.microsoft.com/office/drawing/2014/main" id="{460757E2-E46D-0E86-397B-5AC78C87645F}"/>
              </a:ext>
            </a:extLst>
          </p:cNvPr>
          <p:cNvSpPr txBox="1">
            <a:spLocks/>
          </p:cNvSpPr>
          <p:nvPr/>
        </p:nvSpPr>
        <p:spPr>
          <a:xfrm>
            <a:off x="513048" y="4228956"/>
            <a:ext cx="3925797" cy="2006485"/>
          </a:xfrm>
          <a:prstGeom prst="rect">
            <a:avLst/>
          </a:prstGeom>
        </p:spPr>
        <p:txBody>
          <a:bodyPr vert="horz" lIns="121920" tIns="60960" rIns="121920" bIns="60960" rtlCol="0" anchor="t">
            <a:noAutofit/>
          </a:bodyPr>
          <a:lstStyle>
            <a:lvl1pPr algn="ctr" defTabSz="914400" rtl="0" eaLnBrk="1" latinLnBrk="0" hangingPunct="1">
              <a:spcBef>
                <a:spcPct val="0"/>
              </a:spcBef>
              <a:buNone/>
              <a:defRPr kumimoji="1" sz="4400" kern="120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lnSpc>
                <a:spcPct val="120000"/>
              </a:lnSpc>
              <a:defRPr/>
            </a:pPr>
            <a:r>
              <a:rPr lang="ja-JP" altLang="en-US" sz="1800" dirty="0">
                <a:solidFill>
                  <a:schemeClr val="tx1">
                    <a:lumMod val="65000"/>
                    <a:lumOff val="35000"/>
                  </a:schemeClr>
                </a:solidFill>
                <a:latin typeface="+mj-ea"/>
                <a:ea typeface="+mj-ea"/>
              </a:rPr>
              <a:t>・競技数：全</a:t>
            </a:r>
            <a:r>
              <a:rPr lang="en-US" altLang="ja-JP" sz="2800" dirty="0">
                <a:solidFill>
                  <a:schemeClr val="tx1">
                    <a:lumMod val="65000"/>
                    <a:lumOff val="35000"/>
                  </a:schemeClr>
                </a:solidFill>
                <a:latin typeface="+mj-ea"/>
                <a:ea typeface="+mj-ea"/>
              </a:rPr>
              <a:t>54</a:t>
            </a:r>
            <a:r>
              <a:rPr lang="ja-JP" altLang="en-US" sz="1800" dirty="0">
                <a:solidFill>
                  <a:schemeClr val="tx1">
                    <a:lumMod val="65000"/>
                    <a:lumOff val="35000"/>
                  </a:schemeClr>
                </a:solidFill>
                <a:latin typeface="+mj-ea"/>
                <a:ea typeface="+mj-ea"/>
              </a:rPr>
              <a:t>競技</a:t>
            </a:r>
            <a:r>
              <a:rPr lang="ja-JP" altLang="en-US" sz="1200" dirty="0">
                <a:solidFill>
                  <a:schemeClr val="tx1">
                    <a:lumMod val="65000"/>
                    <a:lumOff val="35000"/>
                  </a:schemeClr>
                </a:solidFill>
                <a:latin typeface="+mj-ea"/>
                <a:ea typeface="+mj-ea"/>
              </a:rPr>
              <a:t>（オリ・パラ）</a:t>
            </a:r>
            <a:br>
              <a:rPr lang="en-US" altLang="ja-JP" sz="1200" dirty="0">
                <a:solidFill>
                  <a:schemeClr val="tx1">
                    <a:lumMod val="65000"/>
                    <a:lumOff val="35000"/>
                  </a:schemeClr>
                </a:solidFill>
                <a:latin typeface="+mj-ea"/>
                <a:ea typeface="+mj-ea"/>
              </a:rPr>
            </a:br>
            <a:r>
              <a:rPr lang="ja-JP" altLang="en-US" sz="1800" dirty="0">
                <a:solidFill>
                  <a:schemeClr val="tx1">
                    <a:lumMod val="65000"/>
                    <a:lumOff val="35000"/>
                  </a:schemeClr>
                </a:solidFill>
                <a:latin typeface="+mj-ea"/>
                <a:ea typeface="+mj-ea"/>
              </a:rPr>
              <a:t>・日本代表全選手</a:t>
            </a:r>
            <a:r>
              <a:rPr lang="ja-JP" altLang="en-US" sz="1200" dirty="0">
                <a:solidFill>
                  <a:schemeClr val="tx1">
                    <a:lumMod val="65000"/>
                    <a:lumOff val="35000"/>
                  </a:schemeClr>
                </a:solidFill>
                <a:latin typeface="+mj-ea"/>
                <a:ea typeface="+mj-ea"/>
              </a:rPr>
              <a:t>（プロフィール情報）</a:t>
            </a:r>
            <a:endParaRPr lang="en-US" altLang="ja-JP" sz="1200" dirty="0">
              <a:solidFill>
                <a:schemeClr val="tx1">
                  <a:lumMod val="65000"/>
                  <a:lumOff val="35000"/>
                </a:schemeClr>
              </a:solidFill>
              <a:latin typeface="+mj-ea"/>
              <a:ea typeface="+mj-ea"/>
            </a:endParaRPr>
          </a:p>
          <a:p>
            <a:pPr algn="l">
              <a:lnSpc>
                <a:spcPct val="120000"/>
              </a:lnSpc>
              <a:defRPr/>
            </a:pPr>
            <a:r>
              <a:rPr lang="ja-JP" altLang="en-US" sz="1800" dirty="0">
                <a:solidFill>
                  <a:schemeClr val="tx1">
                    <a:lumMod val="65000"/>
                    <a:lumOff val="35000"/>
                  </a:schemeClr>
                </a:solidFill>
                <a:latin typeface="+mj-ea"/>
                <a:ea typeface="+mj-ea"/>
              </a:rPr>
              <a:t>・日程・会場情報</a:t>
            </a:r>
            <a:endParaRPr lang="en-US" altLang="ja-JP" sz="1800" dirty="0">
              <a:solidFill>
                <a:schemeClr val="tx1">
                  <a:lumMod val="65000"/>
                  <a:lumOff val="35000"/>
                </a:schemeClr>
              </a:solidFill>
              <a:latin typeface="+mj-ea"/>
              <a:ea typeface="+mj-ea"/>
            </a:endParaRPr>
          </a:p>
          <a:p>
            <a:pPr algn="l">
              <a:lnSpc>
                <a:spcPct val="120000"/>
              </a:lnSpc>
              <a:defRPr/>
            </a:pPr>
            <a:r>
              <a:rPr lang="ja-JP" altLang="en-US" sz="1200" dirty="0">
                <a:solidFill>
                  <a:schemeClr val="tx1">
                    <a:lumMod val="65000"/>
                    <a:lumOff val="35000"/>
                  </a:schemeClr>
                </a:solidFill>
                <a:latin typeface="+mj-ea"/>
                <a:ea typeface="+mj-ea"/>
              </a:rPr>
              <a:t>　　　　　　　　　　　　　　　　　　　など</a:t>
            </a:r>
            <a:endParaRPr lang="en-US" altLang="ja-JP" sz="1200" dirty="0">
              <a:solidFill>
                <a:schemeClr val="tx1">
                  <a:lumMod val="65000"/>
                  <a:lumOff val="35000"/>
                </a:schemeClr>
              </a:solidFill>
              <a:latin typeface="+mj-ea"/>
              <a:ea typeface="+mj-ea"/>
            </a:endParaRPr>
          </a:p>
        </p:txBody>
      </p:sp>
      <p:sp>
        <p:nvSpPr>
          <p:cNvPr id="13" name="テキスト ボックス 12">
            <a:extLst>
              <a:ext uri="{FF2B5EF4-FFF2-40B4-BE49-F238E27FC236}">
                <a16:creationId xmlns:a16="http://schemas.microsoft.com/office/drawing/2014/main" id="{FD9D3894-F893-F3D6-6FB0-4818672DBDF2}"/>
              </a:ext>
            </a:extLst>
          </p:cNvPr>
          <p:cNvSpPr txBox="1"/>
          <p:nvPr/>
        </p:nvSpPr>
        <p:spPr>
          <a:xfrm>
            <a:off x="546700" y="6157449"/>
            <a:ext cx="3820277" cy="577081"/>
          </a:xfrm>
          <a:prstGeom prst="rect">
            <a:avLst/>
          </a:prstGeom>
          <a:noFill/>
        </p:spPr>
        <p:txBody>
          <a:bodyPr wrap="none" rtlCol="0">
            <a:spAutoFit/>
          </a:bodyPr>
          <a:lstStyle/>
          <a:p>
            <a:r>
              <a:rPr lang="ja-JP" altLang="en-US" sz="1050" dirty="0">
                <a:solidFill>
                  <a:schemeClr val="tx1">
                    <a:lumMod val="65000"/>
                    <a:lumOff val="35000"/>
                  </a:schemeClr>
                </a:solidFill>
                <a:latin typeface="+mj-ea"/>
                <a:ea typeface="+mj-ea"/>
                <a:cs typeface="メイリオ" panose="020B0604030504040204" pitchFamily="50" charset="-128"/>
              </a:rPr>
              <a:t>全競技に関する特集ページを設置します。</a:t>
            </a:r>
            <a:endParaRPr lang="en-US" altLang="ja-JP" sz="1050" dirty="0">
              <a:solidFill>
                <a:schemeClr val="tx1">
                  <a:lumMod val="65000"/>
                  <a:lumOff val="35000"/>
                </a:schemeClr>
              </a:solidFill>
              <a:latin typeface="+mj-ea"/>
              <a:ea typeface="+mj-ea"/>
              <a:cs typeface="メイリオ" panose="020B0604030504040204" pitchFamily="50" charset="-128"/>
            </a:endParaRPr>
          </a:p>
          <a:p>
            <a:r>
              <a:rPr lang="ja-JP" altLang="en-US" sz="1050" dirty="0">
                <a:solidFill>
                  <a:schemeClr val="tx1">
                    <a:lumMod val="65000"/>
                    <a:lumOff val="35000"/>
                  </a:schemeClr>
                </a:solidFill>
                <a:latin typeface="+mj-ea"/>
                <a:ea typeface="+mj-ea"/>
              </a:rPr>
              <a:t>日本選手のプロフィールは出場決定後、随時追加されます。</a:t>
            </a:r>
            <a:endParaRPr lang="en-US" altLang="ja-JP" sz="1050" dirty="0">
              <a:solidFill>
                <a:schemeClr val="tx1">
                  <a:lumMod val="65000"/>
                  <a:lumOff val="35000"/>
                </a:schemeClr>
              </a:solidFill>
              <a:latin typeface="+mj-ea"/>
              <a:ea typeface="+mj-ea"/>
            </a:endParaRPr>
          </a:p>
          <a:p>
            <a:r>
              <a:rPr kumimoji="1" lang="ja-JP" altLang="en-US" sz="1050" dirty="0">
                <a:solidFill>
                  <a:schemeClr val="tx1">
                    <a:lumMod val="65000"/>
                    <a:lumOff val="35000"/>
                  </a:schemeClr>
                </a:solidFill>
                <a:latin typeface="+mj-ea"/>
                <a:ea typeface="+mj-ea"/>
                <a:cs typeface="メイリオ" panose="020B0604030504040204" pitchFamily="50" charset="-128"/>
              </a:rPr>
              <a:t>日程・競技会場情報から、各種コンテンツをそろえます。</a:t>
            </a:r>
            <a:endParaRPr kumimoji="1" lang="en-US" altLang="ja-JP" sz="1050" dirty="0">
              <a:solidFill>
                <a:schemeClr val="tx1">
                  <a:lumMod val="65000"/>
                  <a:lumOff val="35000"/>
                </a:schemeClr>
              </a:solidFill>
              <a:latin typeface="+mj-ea"/>
              <a:ea typeface="+mj-ea"/>
              <a:cs typeface="メイリオ" panose="020B0604030504040204" pitchFamily="50" charset="-128"/>
            </a:endParaRPr>
          </a:p>
        </p:txBody>
      </p:sp>
      <p:sp>
        <p:nvSpPr>
          <p:cNvPr id="14" name="正方形/長方形 13">
            <a:extLst>
              <a:ext uri="{FF2B5EF4-FFF2-40B4-BE49-F238E27FC236}">
                <a16:creationId xmlns:a16="http://schemas.microsoft.com/office/drawing/2014/main" id="{7D680E8E-0DA2-4173-A45A-FE2870C7AFD9}"/>
              </a:ext>
            </a:extLst>
          </p:cNvPr>
          <p:cNvSpPr/>
          <p:nvPr/>
        </p:nvSpPr>
        <p:spPr>
          <a:xfrm>
            <a:off x="4842505" y="4373335"/>
            <a:ext cx="3637352" cy="1075679"/>
          </a:xfrm>
          <a:prstGeom prst="rect">
            <a:avLst/>
          </a:prstGeom>
        </p:spPr>
        <p:txBody>
          <a:bodyPr wrap="square">
            <a:spAutoFit/>
          </a:bodyPr>
          <a:lstStyle/>
          <a:p>
            <a:pPr>
              <a:lnSpc>
                <a:spcPct val="120000"/>
              </a:lnSpc>
              <a:defRPr/>
            </a:pPr>
            <a:r>
              <a:rPr lang="ja-JP" altLang="en-US" dirty="0">
                <a:solidFill>
                  <a:schemeClr val="tx1">
                    <a:lumMod val="65000"/>
                    <a:lumOff val="35000"/>
                  </a:schemeClr>
                </a:solidFill>
                <a:latin typeface="+mj-ea"/>
                <a:ea typeface="+mj-ea"/>
              </a:rPr>
              <a:t>・試合速報や結果</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・リアルタイム検索トレンド</a:t>
            </a:r>
            <a:br>
              <a:rPr lang="en-US" altLang="ja-JP" dirty="0">
                <a:solidFill>
                  <a:schemeClr val="tx1">
                    <a:lumMod val="65000"/>
                    <a:lumOff val="35000"/>
                  </a:schemeClr>
                </a:solidFill>
                <a:latin typeface="+mj-ea"/>
                <a:ea typeface="+mj-ea"/>
              </a:rPr>
            </a:br>
            <a:r>
              <a:rPr lang="ja-JP" altLang="en-US" dirty="0">
                <a:solidFill>
                  <a:schemeClr val="tx1">
                    <a:lumMod val="65000"/>
                    <a:lumOff val="35000"/>
                  </a:schemeClr>
                </a:solidFill>
                <a:latin typeface="+mj-ea"/>
                <a:ea typeface="+mj-ea"/>
              </a:rPr>
              <a:t>・メダル獲得速報</a:t>
            </a:r>
            <a:endParaRPr lang="en-US" altLang="ja-JP" dirty="0">
              <a:solidFill>
                <a:schemeClr val="tx1">
                  <a:lumMod val="65000"/>
                  <a:lumOff val="35000"/>
                </a:schemeClr>
              </a:solidFill>
              <a:latin typeface="+mj-ea"/>
              <a:ea typeface="+mj-ea"/>
            </a:endParaRPr>
          </a:p>
        </p:txBody>
      </p:sp>
      <p:sp>
        <p:nvSpPr>
          <p:cNvPr id="17" name="正方形/長方形 16">
            <a:extLst>
              <a:ext uri="{FF2B5EF4-FFF2-40B4-BE49-F238E27FC236}">
                <a16:creationId xmlns:a16="http://schemas.microsoft.com/office/drawing/2014/main" id="{5A7B3E22-8297-3DF6-3A98-BAFA151B31EE}"/>
              </a:ext>
            </a:extLst>
          </p:cNvPr>
          <p:cNvSpPr/>
          <p:nvPr/>
        </p:nvSpPr>
        <p:spPr>
          <a:xfrm>
            <a:off x="8633260" y="4296333"/>
            <a:ext cx="2262158" cy="2072875"/>
          </a:xfrm>
          <a:prstGeom prst="rect">
            <a:avLst/>
          </a:prstGeom>
        </p:spPr>
        <p:txBody>
          <a:bodyPr wrap="none">
            <a:spAutoFit/>
          </a:bodyPr>
          <a:lstStyle/>
          <a:p>
            <a:pPr>
              <a:lnSpc>
                <a:spcPct val="120000"/>
              </a:lnSpc>
              <a:defRPr/>
            </a:pPr>
            <a:r>
              <a:rPr lang="ja-JP" altLang="en-US" dirty="0">
                <a:solidFill>
                  <a:schemeClr val="tx1">
                    <a:lumMod val="65000"/>
                    <a:lumOff val="35000"/>
                  </a:schemeClr>
                </a:solidFill>
                <a:latin typeface="+mj-ea"/>
                <a:ea typeface="+mj-ea"/>
              </a:rPr>
              <a:t>・ニュース</a:t>
            </a:r>
            <a:r>
              <a:rPr lang="en-US" altLang="ja-JP" dirty="0">
                <a:solidFill>
                  <a:schemeClr val="tx1">
                    <a:lumMod val="65000"/>
                    <a:lumOff val="35000"/>
                  </a:schemeClr>
                </a:solidFill>
                <a:latin typeface="+mj-ea"/>
                <a:ea typeface="+mj-ea"/>
              </a:rPr>
              <a:t>/</a:t>
            </a:r>
            <a:r>
              <a:rPr lang="ja-JP" altLang="en-US" dirty="0">
                <a:solidFill>
                  <a:schemeClr val="tx1">
                    <a:lumMod val="65000"/>
                    <a:lumOff val="35000"/>
                  </a:schemeClr>
                </a:solidFill>
                <a:latin typeface="+mj-ea"/>
                <a:ea typeface="+mj-ea"/>
              </a:rPr>
              <a:t>コラム</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・動画</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・選手情報</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・会場・日程情報</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・競技スケジュール</a:t>
            </a:r>
            <a:endParaRPr lang="en-US" altLang="ja-JP" dirty="0">
              <a:solidFill>
                <a:schemeClr val="tx1">
                  <a:lumMod val="65000"/>
                  <a:lumOff val="35000"/>
                </a:schemeClr>
              </a:solidFill>
              <a:latin typeface="+mj-ea"/>
              <a:ea typeface="+mj-ea"/>
            </a:endParaRPr>
          </a:p>
          <a:p>
            <a:pPr>
              <a:lnSpc>
                <a:spcPct val="120000"/>
              </a:lnSpc>
              <a:defRPr/>
            </a:pPr>
            <a:r>
              <a:rPr lang="ja-JP" altLang="en-US" dirty="0">
                <a:solidFill>
                  <a:schemeClr val="tx1">
                    <a:lumMod val="65000"/>
                    <a:lumOff val="35000"/>
                  </a:schemeClr>
                </a:solidFill>
                <a:latin typeface="+mj-ea"/>
                <a:ea typeface="+mj-ea"/>
              </a:rPr>
              <a:t>・みどころ</a:t>
            </a:r>
            <a:endParaRPr lang="en-US" altLang="ja-JP" dirty="0">
              <a:solidFill>
                <a:schemeClr val="tx1">
                  <a:lumMod val="65000"/>
                  <a:lumOff val="35000"/>
                </a:schemeClr>
              </a:solidFill>
              <a:latin typeface="+mj-ea"/>
              <a:ea typeface="+mj-ea"/>
            </a:endParaRPr>
          </a:p>
        </p:txBody>
      </p:sp>
      <p:sp>
        <p:nvSpPr>
          <p:cNvPr id="18" name="テキスト ボックス 17">
            <a:extLst>
              <a:ext uri="{FF2B5EF4-FFF2-40B4-BE49-F238E27FC236}">
                <a16:creationId xmlns:a16="http://schemas.microsoft.com/office/drawing/2014/main" id="{20BC26D1-AB12-31F3-FCBA-73DD4D70638E}"/>
              </a:ext>
            </a:extLst>
          </p:cNvPr>
          <p:cNvSpPr txBox="1"/>
          <p:nvPr/>
        </p:nvSpPr>
        <p:spPr>
          <a:xfrm>
            <a:off x="8841867" y="6330703"/>
            <a:ext cx="3281668" cy="415498"/>
          </a:xfrm>
          <a:prstGeom prst="rect">
            <a:avLst/>
          </a:prstGeom>
          <a:noFill/>
        </p:spPr>
        <p:txBody>
          <a:bodyPr wrap="none" rtlCol="0">
            <a:spAutoFit/>
          </a:bodyPr>
          <a:lstStyle/>
          <a:p>
            <a:r>
              <a:rPr lang="ja-JP" altLang="en-US" sz="1050" dirty="0">
                <a:solidFill>
                  <a:schemeClr val="tx1">
                    <a:lumMod val="65000"/>
                    <a:lumOff val="35000"/>
                  </a:schemeClr>
                </a:solidFill>
                <a:latin typeface="+mj-ea"/>
                <a:ea typeface="+mj-ea"/>
                <a:cs typeface="メイリオ" panose="020B0604030504040204" pitchFamily="50" charset="-128"/>
              </a:rPr>
              <a:t>オリンピック競技や選手に関する各種コンテンツや</a:t>
            </a:r>
            <a:endParaRPr lang="en-US" altLang="ja-JP" sz="1050" dirty="0">
              <a:solidFill>
                <a:schemeClr val="tx1">
                  <a:lumMod val="65000"/>
                  <a:lumOff val="35000"/>
                </a:schemeClr>
              </a:solidFill>
              <a:latin typeface="+mj-ea"/>
              <a:ea typeface="+mj-ea"/>
              <a:cs typeface="メイリオ" panose="020B0604030504040204" pitchFamily="50" charset="-128"/>
            </a:endParaRPr>
          </a:p>
          <a:p>
            <a:r>
              <a:rPr lang="ja-JP" altLang="en-US" sz="1050" dirty="0">
                <a:solidFill>
                  <a:schemeClr val="tx1">
                    <a:lumMod val="65000"/>
                    <a:lumOff val="35000"/>
                  </a:schemeClr>
                </a:solidFill>
                <a:latin typeface="+mj-ea"/>
                <a:ea typeface="+mj-ea"/>
                <a:cs typeface="メイリオ" panose="020B0604030504040204" pitchFamily="50" charset="-128"/>
              </a:rPr>
              <a:t>各種サービスと連携した情報をご提供いたします。</a:t>
            </a:r>
            <a:endParaRPr lang="en-US" altLang="ja-JP" sz="1050" dirty="0">
              <a:solidFill>
                <a:schemeClr val="tx1">
                  <a:lumMod val="65000"/>
                  <a:lumOff val="35000"/>
                </a:schemeClr>
              </a:solidFill>
              <a:latin typeface="+mj-ea"/>
              <a:ea typeface="+mj-ea"/>
              <a:cs typeface="メイリオ" panose="020B0604030504040204" pitchFamily="50" charset="-128"/>
            </a:endParaRPr>
          </a:p>
        </p:txBody>
      </p:sp>
      <p:sp>
        <p:nvSpPr>
          <p:cNvPr id="20" name="テキスト ボックス 19">
            <a:extLst>
              <a:ext uri="{FF2B5EF4-FFF2-40B4-BE49-F238E27FC236}">
                <a16:creationId xmlns:a16="http://schemas.microsoft.com/office/drawing/2014/main" id="{C60BC548-2C3C-AA9A-D42E-EA548A521BEC}"/>
              </a:ext>
            </a:extLst>
          </p:cNvPr>
          <p:cNvSpPr txBox="1"/>
          <p:nvPr/>
        </p:nvSpPr>
        <p:spPr>
          <a:xfrm>
            <a:off x="530629" y="1122055"/>
            <a:ext cx="10770520" cy="584775"/>
          </a:xfrm>
          <a:prstGeom prst="rect">
            <a:avLst/>
          </a:prstGeom>
          <a:noFill/>
        </p:spPr>
        <p:txBody>
          <a:bodyPr wrap="square">
            <a:spAutoFit/>
          </a:bodyPr>
          <a:lstStyle/>
          <a:p>
            <a:pPr algn="ctr"/>
            <a:r>
              <a:rPr lang="ja-JP" altLang="en-US" sz="2000" b="1" i="1" dirty="0">
                <a:solidFill>
                  <a:schemeClr val="accent3"/>
                </a:solidFill>
                <a:latin typeface="Meiryo" panose="020B0604030504040204" pitchFamily="34" charset="-128"/>
                <a:ea typeface="Meiryo" panose="020B0604030504040204" pitchFamily="34" charset="-128"/>
              </a:rPr>
              <a:t>代表の活躍をどこよりも</a:t>
            </a:r>
            <a:r>
              <a:rPr lang="ja-JP" altLang="en-US" sz="3200" b="1" i="1" dirty="0">
                <a:solidFill>
                  <a:schemeClr val="accent3"/>
                </a:solidFill>
                <a:latin typeface="Meiryo" panose="020B0604030504040204" pitchFamily="34" charset="-128"/>
                <a:ea typeface="Meiryo" panose="020B0604030504040204" pitchFamily="34" charset="-128"/>
              </a:rPr>
              <a:t>「正確」</a:t>
            </a:r>
            <a:r>
              <a:rPr lang="ja-JP" altLang="en-US" sz="2000" b="1" i="1" dirty="0">
                <a:solidFill>
                  <a:schemeClr val="accent3"/>
                </a:solidFill>
                <a:latin typeface="Meiryo" panose="020B0604030504040204" pitchFamily="34" charset="-128"/>
                <a:ea typeface="Meiryo" panose="020B0604030504040204" pitchFamily="34" charset="-128"/>
              </a:rPr>
              <a:t>に</a:t>
            </a:r>
            <a:r>
              <a:rPr lang="ja-JP" altLang="en-US" sz="3200" b="1" i="1" dirty="0">
                <a:solidFill>
                  <a:schemeClr val="accent3"/>
                </a:solidFill>
                <a:latin typeface="Meiryo" panose="020B0604030504040204" pitchFamily="34" charset="-128"/>
                <a:ea typeface="Meiryo" panose="020B0604030504040204" pitchFamily="34" charset="-128"/>
              </a:rPr>
              <a:t>「早く」</a:t>
            </a:r>
            <a:r>
              <a:rPr lang="ja-JP" altLang="en-US" sz="2000" b="1" i="1" dirty="0">
                <a:solidFill>
                  <a:schemeClr val="accent3"/>
                </a:solidFill>
                <a:latin typeface="Meiryo" panose="020B0604030504040204" pitchFamily="34" charset="-128"/>
                <a:ea typeface="Meiryo" panose="020B0604030504040204" pitchFamily="34" charset="-128"/>
              </a:rPr>
              <a:t>お伝え</a:t>
            </a:r>
            <a:endParaRPr lang="ja-JP" altLang="en-US" sz="2400" b="1" i="1" dirty="0">
              <a:solidFill>
                <a:schemeClr val="accent3"/>
              </a:solidFill>
              <a:latin typeface="Meiryo" panose="020B0604030504040204" pitchFamily="34" charset="-128"/>
              <a:ea typeface="Meiryo" panose="020B0604030504040204" pitchFamily="34" charset="-128"/>
            </a:endParaRPr>
          </a:p>
        </p:txBody>
      </p:sp>
      <p:pic>
        <p:nvPicPr>
          <p:cNvPr id="5" name="図プレースホルダー 10" descr="アイコン&#10;&#10;自動的に生成された説明">
            <a:extLst>
              <a:ext uri="{FF2B5EF4-FFF2-40B4-BE49-F238E27FC236}">
                <a16:creationId xmlns:a16="http://schemas.microsoft.com/office/drawing/2014/main" id="{2999D370-9DCD-DD76-820F-BFBE16C6FD2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56609" y="31805"/>
            <a:ext cx="498782" cy="497680"/>
          </a:xfrm>
        </p:spPr>
      </p:pic>
      <p:sp>
        <p:nvSpPr>
          <p:cNvPr id="6" name="テキスト プレースホルダー 5">
            <a:extLst>
              <a:ext uri="{FF2B5EF4-FFF2-40B4-BE49-F238E27FC236}">
                <a16:creationId xmlns:a16="http://schemas.microsoft.com/office/drawing/2014/main" id="{4095D8F9-CB1B-5040-CE42-FF2E7D7D0388}"/>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
        <p:nvSpPr>
          <p:cNvPr id="21" name="テキスト プレースホルダー 1">
            <a:extLst>
              <a:ext uri="{FF2B5EF4-FFF2-40B4-BE49-F238E27FC236}">
                <a16:creationId xmlns:a16="http://schemas.microsoft.com/office/drawing/2014/main" id="{9B9E3BD0-6DA7-DF7A-BA50-875B6D263611}"/>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報道特集のご紹介</a:t>
            </a:r>
          </a:p>
        </p:txBody>
      </p:sp>
    </p:spTree>
    <p:extLst>
      <p:ext uri="{BB962C8B-B14F-4D97-AF65-F5344CB8AC3E}">
        <p14:creationId xmlns:p14="http://schemas.microsoft.com/office/powerpoint/2010/main" val="262151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楕円 1">
            <a:extLst>
              <a:ext uri="{FF2B5EF4-FFF2-40B4-BE49-F238E27FC236}">
                <a16:creationId xmlns:a16="http://schemas.microsoft.com/office/drawing/2014/main" id="{274674C2-632D-B12F-8AE8-BAA6744B27D2}"/>
              </a:ext>
            </a:extLst>
          </p:cNvPr>
          <p:cNvSpPr/>
          <p:nvPr/>
        </p:nvSpPr>
        <p:spPr>
          <a:xfrm>
            <a:off x="6651057" y="1337910"/>
            <a:ext cx="4754880" cy="4697129"/>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報道特集　概要</a:t>
            </a:r>
          </a:p>
        </p:txBody>
      </p:sp>
      <p:sp>
        <p:nvSpPr>
          <p:cNvPr id="6" name="正方形/長方形 5">
            <a:extLst>
              <a:ext uri="{FF2B5EF4-FFF2-40B4-BE49-F238E27FC236}">
                <a16:creationId xmlns:a16="http://schemas.microsoft.com/office/drawing/2014/main" id="{69B6485F-4BE8-F355-8963-9A141C473CAB}"/>
              </a:ext>
            </a:extLst>
          </p:cNvPr>
          <p:cNvSpPr>
            <a:spLocks noChangeArrowheads="1"/>
          </p:cNvSpPr>
          <p:nvPr/>
        </p:nvSpPr>
        <p:spPr bwMode="auto">
          <a:xfrm>
            <a:off x="7198994" y="6392414"/>
            <a:ext cx="5212392" cy="253916"/>
          </a:xfrm>
          <a:prstGeom prst="rect">
            <a:avLst/>
          </a:prstGeom>
          <a:noFill/>
          <a:ln w="9525">
            <a:noFill/>
            <a:miter lim="800000"/>
            <a:headEnd/>
            <a:tailEnd/>
          </a:ln>
        </p:spPr>
        <p:txBody>
          <a:bodyPr wrap="square">
            <a:spAutoFit/>
          </a:bodyPr>
          <a:lstStyle/>
          <a:p>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ページデザインはあくまでイメージです。変更になる可能性がございます。</a:t>
            </a:r>
          </a:p>
        </p:txBody>
      </p:sp>
      <p:sp>
        <p:nvSpPr>
          <p:cNvPr id="8" name="テキスト ボックス 7">
            <a:extLst>
              <a:ext uri="{FF2B5EF4-FFF2-40B4-BE49-F238E27FC236}">
                <a16:creationId xmlns:a16="http://schemas.microsoft.com/office/drawing/2014/main" id="{9A6D5F27-D010-9FD1-278A-6730BE6EA951}"/>
              </a:ext>
            </a:extLst>
          </p:cNvPr>
          <p:cNvSpPr txBox="1"/>
          <p:nvPr/>
        </p:nvSpPr>
        <p:spPr>
          <a:xfrm>
            <a:off x="1047456" y="4381843"/>
            <a:ext cx="5411096" cy="1261884"/>
          </a:xfrm>
          <a:prstGeom prst="rect">
            <a:avLst/>
          </a:prstGeom>
          <a:noFill/>
        </p:spPr>
        <p:txBody>
          <a:bodyPr wrap="square" rtlCol="0">
            <a:spAutoFit/>
          </a:bodyPr>
          <a:lstStyle/>
          <a:p>
            <a:pPr fontAlgn="ctr">
              <a:defRPr/>
            </a:pPr>
            <a:r>
              <a:rPr lang="zh-TW" altLang="en-US" sz="2000" b="1" dirty="0">
                <a:solidFill>
                  <a:schemeClr val="accent3"/>
                </a:solidFill>
                <a:latin typeface="メイリオ" panose="020B0604030504040204" pitchFamily="50" charset="-128"/>
                <a:ea typeface="メイリオ" panose="020B0604030504040204" pitchFamily="50" charset="-128"/>
              </a:rPr>
              <a:t>全体</a:t>
            </a:r>
            <a:r>
              <a:rPr lang="en-US" altLang="ja-JP" sz="2000" b="1" dirty="0">
                <a:solidFill>
                  <a:schemeClr val="accent3"/>
                </a:solidFill>
                <a:latin typeface="メイリオ" panose="020B0604030504040204" pitchFamily="50" charset="-128"/>
                <a:ea typeface="メイリオ" panose="020B0604030504040204" pitchFamily="50" charset="-128"/>
              </a:rPr>
              <a:t>18</a:t>
            </a:r>
            <a:r>
              <a:rPr lang="en-US" altLang="zh-TW" sz="2000" b="1" dirty="0">
                <a:solidFill>
                  <a:schemeClr val="accent3"/>
                </a:solidFill>
                <a:latin typeface="メイリオ" panose="020B0604030504040204" pitchFamily="50" charset="-128"/>
                <a:ea typeface="メイリオ" panose="020B0604030504040204" pitchFamily="50" charset="-128"/>
              </a:rPr>
              <a:t>.</a:t>
            </a:r>
            <a:r>
              <a:rPr lang="en-US" altLang="ja-JP" sz="2000" b="1" dirty="0">
                <a:solidFill>
                  <a:schemeClr val="accent3"/>
                </a:solidFill>
                <a:latin typeface="メイリオ" panose="020B0604030504040204" pitchFamily="50" charset="-128"/>
                <a:ea typeface="メイリオ" panose="020B0604030504040204" pitchFamily="50" charset="-128"/>
              </a:rPr>
              <a:t>4</a:t>
            </a:r>
            <a:r>
              <a:rPr lang="zh-TW" altLang="en-US" sz="2000" b="1" dirty="0">
                <a:solidFill>
                  <a:schemeClr val="accent3"/>
                </a:solidFill>
                <a:latin typeface="メイリオ" panose="020B0604030504040204" pitchFamily="50" charset="-128"/>
                <a:ea typeface="メイリオ" panose="020B0604030504040204" pitchFamily="50" charset="-128"/>
              </a:rPr>
              <a:t>億 </a:t>
            </a:r>
            <a:r>
              <a:rPr lang="en-US" altLang="zh-TW" sz="2000" b="1" dirty="0">
                <a:solidFill>
                  <a:schemeClr val="accent3"/>
                </a:solidFill>
                <a:latin typeface="メイリオ" panose="020B0604030504040204" pitchFamily="50" charset="-128"/>
                <a:ea typeface="メイリオ" panose="020B0604030504040204" pitchFamily="50" charset="-128"/>
              </a:rPr>
              <a:t>PV</a:t>
            </a:r>
          </a:p>
          <a:p>
            <a:pPr fontAlgn="ctr">
              <a:defRPr/>
            </a:pPr>
            <a:r>
              <a:rPr lang="en-US" altLang="ja-JP" sz="2000" b="1" dirty="0">
                <a:solidFill>
                  <a:schemeClr val="accent3"/>
                </a:solidFill>
                <a:latin typeface="メイリオ" panose="020B0604030504040204" pitchFamily="50" charset="-128"/>
                <a:ea typeface="メイリオ" panose="020B0604030504040204" pitchFamily="50" charset="-128"/>
              </a:rPr>
              <a:t>SP</a:t>
            </a:r>
            <a:r>
              <a:rPr lang="ja-JP" altLang="en-US" sz="2000" b="1" dirty="0">
                <a:solidFill>
                  <a:schemeClr val="accent3"/>
                </a:solidFill>
                <a:latin typeface="メイリオ" panose="020B0604030504040204" pitchFamily="50" charset="-128"/>
                <a:ea typeface="メイリオ" panose="020B0604030504040204" pitchFamily="50" charset="-128"/>
              </a:rPr>
              <a:t>：約</a:t>
            </a:r>
            <a:r>
              <a:rPr lang="en-US" altLang="ja-JP" sz="2000" b="1" dirty="0">
                <a:solidFill>
                  <a:schemeClr val="accent3"/>
                </a:solidFill>
                <a:latin typeface="メイリオ" panose="020B0604030504040204" pitchFamily="50" charset="-128"/>
                <a:ea typeface="メイリオ" panose="020B0604030504040204" pitchFamily="50" charset="-128"/>
              </a:rPr>
              <a:t>13.1</a:t>
            </a:r>
            <a:r>
              <a:rPr lang="ja-JP" altLang="en-US" sz="2000" b="1" dirty="0">
                <a:solidFill>
                  <a:schemeClr val="accent3"/>
                </a:solidFill>
                <a:latin typeface="メイリオ" panose="020B0604030504040204" pitchFamily="50" charset="-128"/>
                <a:ea typeface="メイリオ" panose="020B0604030504040204" pitchFamily="50" charset="-128"/>
              </a:rPr>
              <a:t>億 </a:t>
            </a:r>
            <a:r>
              <a:rPr lang="en-US" altLang="ja-JP" sz="2000" b="1" dirty="0">
                <a:solidFill>
                  <a:schemeClr val="accent3"/>
                </a:solidFill>
                <a:latin typeface="メイリオ" panose="020B0604030504040204" pitchFamily="50" charset="-128"/>
                <a:ea typeface="メイリオ" panose="020B0604030504040204" pitchFamily="50" charset="-128"/>
              </a:rPr>
              <a:t>PV</a:t>
            </a:r>
            <a:endParaRPr lang="en-US" altLang="zh-TW" sz="2000" b="1" dirty="0">
              <a:solidFill>
                <a:schemeClr val="accent3"/>
              </a:solidFill>
              <a:latin typeface="メイリオ" panose="020B0604030504040204" pitchFamily="50" charset="-128"/>
              <a:ea typeface="メイリオ" panose="020B0604030504040204" pitchFamily="50" charset="-128"/>
            </a:endParaRPr>
          </a:p>
          <a:p>
            <a:pPr fontAlgn="ctr">
              <a:defRPr/>
            </a:pPr>
            <a:r>
              <a:rPr lang="en-US" altLang="zh-TW" sz="2000" b="1" dirty="0">
                <a:solidFill>
                  <a:schemeClr val="accent3"/>
                </a:solidFill>
                <a:latin typeface="メイリオ" panose="020B0604030504040204" pitchFamily="50" charset="-128"/>
                <a:ea typeface="メイリオ" panose="020B0604030504040204" pitchFamily="50" charset="-128"/>
              </a:rPr>
              <a:t>PC</a:t>
            </a:r>
            <a:r>
              <a:rPr lang="zh-TW" altLang="en-US" sz="2000" b="1" dirty="0">
                <a:solidFill>
                  <a:schemeClr val="accent3"/>
                </a:solidFill>
                <a:latin typeface="メイリオ" panose="020B0604030504040204" pitchFamily="50" charset="-128"/>
                <a:ea typeface="メイリオ" panose="020B0604030504040204" pitchFamily="50" charset="-128"/>
              </a:rPr>
              <a:t>：約</a:t>
            </a:r>
            <a:r>
              <a:rPr lang="en-US" altLang="ja-JP" sz="2000" b="1" dirty="0">
                <a:solidFill>
                  <a:schemeClr val="accent3"/>
                </a:solidFill>
                <a:latin typeface="メイリオ" panose="020B0604030504040204" pitchFamily="50" charset="-128"/>
                <a:ea typeface="メイリオ" panose="020B0604030504040204" pitchFamily="50" charset="-128"/>
              </a:rPr>
              <a:t>5.3</a:t>
            </a:r>
            <a:r>
              <a:rPr lang="zh-TW" altLang="en-US" sz="2000" b="1" dirty="0">
                <a:solidFill>
                  <a:schemeClr val="accent3"/>
                </a:solidFill>
                <a:latin typeface="メイリオ" panose="020B0604030504040204" pitchFamily="50" charset="-128"/>
                <a:ea typeface="メイリオ" panose="020B0604030504040204" pitchFamily="50" charset="-128"/>
              </a:rPr>
              <a:t>億</a:t>
            </a:r>
            <a:r>
              <a:rPr lang="ja-JP" altLang="en-US" sz="2000" b="1" dirty="0">
                <a:solidFill>
                  <a:schemeClr val="accent3"/>
                </a:solidFill>
                <a:latin typeface="メイリオ" panose="020B0604030504040204" pitchFamily="50" charset="-128"/>
                <a:ea typeface="メイリオ" panose="020B0604030504040204" pitchFamily="50" charset="-128"/>
              </a:rPr>
              <a:t> </a:t>
            </a:r>
            <a:r>
              <a:rPr lang="en-US" altLang="zh-TW" sz="2000" b="1" dirty="0">
                <a:solidFill>
                  <a:schemeClr val="accent3"/>
                </a:solidFill>
                <a:latin typeface="メイリオ" panose="020B0604030504040204" pitchFamily="50" charset="-128"/>
                <a:ea typeface="メイリオ" panose="020B0604030504040204" pitchFamily="50" charset="-128"/>
              </a:rPr>
              <a:t>PV</a:t>
            </a:r>
          </a:p>
          <a:p>
            <a:pPr fontAlgn="ctr">
              <a:defRPr/>
            </a:pPr>
            <a:r>
              <a:rPr lang="en-US" altLang="ja-JP" sz="1600" dirty="0">
                <a:solidFill>
                  <a:schemeClr val="accent3"/>
                </a:solidFill>
                <a:latin typeface="メイリオ" panose="020B0604030504040204" pitchFamily="50" charset="-128"/>
                <a:ea typeface="メイリオ" panose="020B0604030504040204" pitchFamily="50" charset="-128"/>
              </a:rPr>
              <a:t>※PV</a:t>
            </a:r>
            <a:r>
              <a:rPr lang="ja-JP" altLang="en-US" sz="1600" dirty="0">
                <a:solidFill>
                  <a:schemeClr val="accent3"/>
                </a:solidFill>
                <a:latin typeface="メイリオ" panose="020B0604030504040204" pitchFamily="50" charset="-128"/>
                <a:ea typeface="メイリオ" panose="020B0604030504040204" pitchFamily="50" charset="-128"/>
              </a:rPr>
              <a:t>数は過去大会実績に基づく想定の数字となります。</a:t>
            </a:r>
            <a:endParaRPr lang="en-US" altLang="ja-JP" sz="1600" dirty="0">
              <a:solidFill>
                <a:schemeClr val="accent3"/>
              </a:solidFill>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7CAA55DB-668B-DE7F-32E6-0E8B9B44D8B7}"/>
              </a:ext>
            </a:extLst>
          </p:cNvPr>
          <p:cNvSpPr txBox="1"/>
          <p:nvPr/>
        </p:nvSpPr>
        <p:spPr>
          <a:xfrm>
            <a:off x="1015049" y="2456583"/>
            <a:ext cx="5761136" cy="646331"/>
          </a:xfrm>
          <a:prstGeom prst="rect">
            <a:avLst/>
          </a:prstGeom>
          <a:noFill/>
        </p:spPr>
        <p:txBody>
          <a:bodyPr wrap="square" rtlCol="0">
            <a:spAutoFit/>
          </a:bodyPr>
          <a:lstStyle/>
          <a:p>
            <a:pPr fontAlgn="ctr">
              <a:defRPr/>
            </a:pPr>
            <a:r>
              <a:rPr lang="en-US" altLang="ja-JP" sz="2000" b="1" dirty="0">
                <a:solidFill>
                  <a:schemeClr val="accent3"/>
                </a:solidFill>
                <a:latin typeface="メイリオ" panose="020B0604030504040204" pitchFamily="50" charset="-128"/>
                <a:ea typeface="メイリオ" panose="020B0604030504040204" pitchFamily="50" charset="-128"/>
              </a:rPr>
              <a:t>2024</a:t>
            </a:r>
            <a:r>
              <a:rPr lang="ja-JP" altLang="en-US" sz="2000" b="1" dirty="0">
                <a:solidFill>
                  <a:schemeClr val="accent3"/>
                </a:solidFill>
                <a:latin typeface="メイリオ" panose="020B0604030504040204" pitchFamily="50" charset="-128"/>
                <a:ea typeface="メイリオ" panose="020B0604030504040204" pitchFamily="50" charset="-128"/>
              </a:rPr>
              <a:t>年</a:t>
            </a:r>
            <a:r>
              <a:rPr lang="en-US" altLang="ja-JP" sz="2000" b="1" dirty="0">
                <a:solidFill>
                  <a:schemeClr val="accent3"/>
                </a:solidFill>
                <a:latin typeface="メイリオ" panose="020B0604030504040204" pitchFamily="50" charset="-128"/>
                <a:ea typeface="メイリオ" panose="020B0604030504040204" pitchFamily="50" charset="-128"/>
              </a:rPr>
              <a:t>7</a:t>
            </a:r>
            <a:r>
              <a:rPr lang="ja-JP" altLang="en-US" sz="2000" b="1" dirty="0">
                <a:solidFill>
                  <a:schemeClr val="accent3"/>
                </a:solidFill>
                <a:latin typeface="メイリオ" panose="020B0604030504040204" pitchFamily="50" charset="-128"/>
                <a:ea typeface="メイリオ" panose="020B0604030504040204" pitchFamily="50" charset="-128"/>
              </a:rPr>
              <a:t>月上旬 公開予定</a:t>
            </a:r>
          </a:p>
          <a:p>
            <a:pPr fontAlgn="ctr">
              <a:defRPr/>
            </a:pP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広告契約期間は</a:t>
            </a:r>
            <a:r>
              <a:rPr lang="en-US" altLang="ja-JP" sz="1600" dirty="0">
                <a:solidFill>
                  <a:schemeClr val="accent3"/>
                </a:solidFill>
                <a:latin typeface="メイリオ" panose="020B0604030504040204" pitchFamily="50" charset="-128"/>
                <a:ea typeface="メイリオ" panose="020B0604030504040204" pitchFamily="50" charset="-128"/>
              </a:rPr>
              <a:t>2024</a:t>
            </a:r>
            <a:r>
              <a:rPr lang="ja-JP" altLang="en-US" sz="1600" dirty="0">
                <a:solidFill>
                  <a:schemeClr val="accent3"/>
                </a:solidFill>
                <a:latin typeface="メイリオ" panose="020B0604030504040204" pitchFamily="50" charset="-128"/>
                <a:ea typeface="メイリオ" panose="020B0604030504040204" pitchFamily="50" charset="-128"/>
              </a:rPr>
              <a:t>年</a:t>
            </a:r>
            <a:r>
              <a:rPr lang="en-US" altLang="ja-JP" sz="1600" dirty="0">
                <a:solidFill>
                  <a:schemeClr val="accent3"/>
                </a:solidFill>
                <a:latin typeface="メイリオ" panose="020B0604030504040204" pitchFamily="50" charset="-128"/>
                <a:ea typeface="メイリオ" panose="020B0604030504040204" pitchFamily="50" charset="-128"/>
              </a:rPr>
              <a:t>7</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17</a:t>
            </a:r>
            <a:r>
              <a:rPr lang="ja-JP" altLang="en-US" sz="1600" dirty="0">
                <a:solidFill>
                  <a:schemeClr val="accent3"/>
                </a:solidFill>
                <a:latin typeface="メイリオ" panose="020B0604030504040204" pitchFamily="50" charset="-128"/>
                <a:ea typeface="メイリオ" panose="020B0604030504040204" pitchFamily="50" charset="-128"/>
              </a:rPr>
              <a:t>日</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水</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a:t>
            </a:r>
            <a:r>
              <a:rPr lang="en-US" altLang="ja-JP" sz="1600" dirty="0">
                <a:solidFill>
                  <a:schemeClr val="accent3"/>
                </a:solidFill>
                <a:latin typeface="メイリオ" panose="020B0604030504040204" pitchFamily="50" charset="-128"/>
                <a:ea typeface="メイリオ" panose="020B0604030504040204" pitchFamily="50" charset="-128"/>
              </a:rPr>
              <a:t>9</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10</a:t>
            </a:r>
            <a:r>
              <a:rPr lang="ja-JP" altLang="en-US" sz="1600" dirty="0">
                <a:solidFill>
                  <a:schemeClr val="accent3"/>
                </a:solidFill>
                <a:latin typeface="メイリオ" panose="020B0604030504040204" pitchFamily="50" charset="-128"/>
                <a:ea typeface="メイリオ" panose="020B0604030504040204" pitchFamily="50" charset="-128"/>
              </a:rPr>
              <a:t>日</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火</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予定</a:t>
            </a:r>
            <a:endParaRPr lang="en-US" altLang="ja-JP" sz="1600" dirty="0">
              <a:solidFill>
                <a:schemeClr val="accent3"/>
              </a:solidFill>
              <a:latin typeface="メイリオ" panose="020B0604030504040204" pitchFamily="50" charset="-128"/>
              <a:ea typeface="メイリオ" panose="020B0604030504040204" pitchFamily="50" charset="-128"/>
            </a:endParaRPr>
          </a:p>
        </p:txBody>
      </p:sp>
      <p:pic>
        <p:nvPicPr>
          <p:cNvPr id="24" name="図 23">
            <a:extLst>
              <a:ext uri="{FF2B5EF4-FFF2-40B4-BE49-F238E27FC236}">
                <a16:creationId xmlns:a16="http://schemas.microsoft.com/office/drawing/2014/main" id="{649EF56D-8B3F-6158-4E86-C70D64D8CC5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8317069" y="1547681"/>
            <a:ext cx="2941523" cy="3418954"/>
          </a:xfrm>
          <a:prstGeom prst="rect">
            <a:avLst/>
          </a:prstGeom>
        </p:spPr>
      </p:pic>
      <p:pic>
        <p:nvPicPr>
          <p:cNvPr id="25" name="図 24">
            <a:extLst>
              <a:ext uri="{FF2B5EF4-FFF2-40B4-BE49-F238E27FC236}">
                <a16:creationId xmlns:a16="http://schemas.microsoft.com/office/drawing/2014/main" id="{55E3214A-2779-58BA-89A5-7329B67FD87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1"/>
          <a:stretch/>
        </p:blipFill>
        <p:spPr>
          <a:xfrm>
            <a:off x="6976410" y="2847046"/>
            <a:ext cx="1898082" cy="3264114"/>
          </a:xfrm>
          <a:prstGeom prst="rect">
            <a:avLst/>
          </a:prstGeom>
        </p:spPr>
      </p:pic>
      <p:sp>
        <p:nvSpPr>
          <p:cNvPr id="27" name="四角形: 角を丸くする 26">
            <a:extLst>
              <a:ext uri="{FF2B5EF4-FFF2-40B4-BE49-F238E27FC236}">
                <a16:creationId xmlns:a16="http://schemas.microsoft.com/office/drawing/2014/main" id="{2C783328-DDF2-8913-148A-F2A0EB9C7D3F}"/>
              </a:ext>
            </a:extLst>
          </p:cNvPr>
          <p:cNvSpPr/>
          <p:nvPr/>
        </p:nvSpPr>
        <p:spPr>
          <a:xfrm>
            <a:off x="914401" y="1694046"/>
            <a:ext cx="2265411" cy="640616"/>
          </a:xfrm>
          <a:prstGeom prst="roundRect">
            <a:avLst>
              <a:gd name="adj" fmla="val 50000"/>
            </a:avLst>
          </a:prstGeom>
          <a:solidFill>
            <a:schemeClr val="tx1">
              <a:lumMod val="65000"/>
              <a:lumOff val="35000"/>
            </a:schemeClr>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b="1" dirty="0">
                <a:solidFill>
                  <a:schemeClr val="bg1"/>
                </a:solidFill>
                <a:latin typeface="+mj-ea"/>
                <a:ea typeface="+mj-ea"/>
              </a:rPr>
              <a:t>特集公開日</a:t>
            </a:r>
          </a:p>
        </p:txBody>
      </p:sp>
      <p:sp>
        <p:nvSpPr>
          <p:cNvPr id="28" name="四角形: 角を丸くする 27">
            <a:extLst>
              <a:ext uri="{FF2B5EF4-FFF2-40B4-BE49-F238E27FC236}">
                <a16:creationId xmlns:a16="http://schemas.microsoft.com/office/drawing/2014/main" id="{7C7EE8BF-5A43-8B74-2DC3-C41ACF777D33}"/>
              </a:ext>
            </a:extLst>
          </p:cNvPr>
          <p:cNvSpPr/>
          <p:nvPr/>
        </p:nvSpPr>
        <p:spPr>
          <a:xfrm>
            <a:off x="885525" y="3590379"/>
            <a:ext cx="2265411" cy="640616"/>
          </a:xfrm>
          <a:prstGeom prst="roundRect">
            <a:avLst>
              <a:gd name="adj" fmla="val 50000"/>
            </a:avLst>
          </a:prstGeom>
          <a:solidFill>
            <a:schemeClr val="tx1">
              <a:lumMod val="65000"/>
              <a:lumOff val="35000"/>
            </a:schemeClr>
          </a:solidFill>
          <a:ln w="952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000" b="1" dirty="0">
                <a:solidFill>
                  <a:schemeClr val="bg1"/>
                </a:solidFill>
                <a:latin typeface="+mj-ea"/>
                <a:ea typeface="+mj-ea"/>
              </a:rPr>
              <a:t>想定</a:t>
            </a:r>
            <a:r>
              <a:rPr kumimoji="1" lang="en-US" altLang="ja-JP" sz="2000" b="1" dirty="0">
                <a:solidFill>
                  <a:schemeClr val="bg1"/>
                </a:solidFill>
                <a:latin typeface="+mj-ea"/>
                <a:ea typeface="+mj-ea"/>
              </a:rPr>
              <a:t>PV</a:t>
            </a:r>
            <a:endParaRPr kumimoji="1" lang="ja-JP" altLang="en-US" sz="2000" b="1" dirty="0">
              <a:solidFill>
                <a:schemeClr val="bg1"/>
              </a:solidFill>
              <a:latin typeface="+mj-ea"/>
              <a:ea typeface="+mj-ea"/>
            </a:endParaRPr>
          </a:p>
        </p:txBody>
      </p:sp>
      <p:sp>
        <p:nvSpPr>
          <p:cNvPr id="30" name="テキスト プレースホルダー 5">
            <a:extLst>
              <a:ext uri="{FF2B5EF4-FFF2-40B4-BE49-F238E27FC236}">
                <a16:creationId xmlns:a16="http://schemas.microsoft.com/office/drawing/2014/main" id="{8184248D-18C6-AD9D-9BE7-B12748D300B9}"/>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Tree>
    <p:extLst>
      <p:ext uri="{BB962C8B-B14F-4D97-AF65-F5344CB8AC3E}">
        <p14:creationId xmlns:p14="http://schemas.microsoft.com/office/powerpoint/2010/main" val="2574701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プレースホルダー 10" descr="アイコン&#10;&#10;自動的に生成された説明">
            <a:extLst>
              <a:ext uri="{FF2B5EF4-FFF2-40B4-BE49-F238E27FC236}">
                <a16:creationId xmlns:a16="http://schemas.microsoft.com/office/drawing/2014/main" id="{DD5E7268-FB54-13FF-5CA5-887532C6225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2" name="テキスト プレースホルダー 1">
            <a:extLst>
              <a:ext uri="{FF2B5EF4-FFF2-40B4-BE49-F238E27FC236}">
                <a16:creationId xmlns:a16="http://schemas.microsoft.com/office/drawing/2014/main" id="{F96EAA76-1612-F5F3-8498-E552137C56B2}"/>
              </a:ext>
            </a:extLst>
          </p:cNvPr>
          <p:cNvSpPr txBox="1">
            <a:spLocks/>
          </p:cNvSpPr>
          <p:nvPr/>
        </p:nvSpPr>
        <p:spPr>
          <a:xfrm>
            <a:off x="1530221" y="205037"/>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latin typeface="Meiryo" panose="020B0604030504040204" pitchFamily="34" charset="-128"/>
                <a:ea typeface="Meiryo" panose="020B0604030504040204" pitchFamily="34" charset="-128"/>
              </a:rPr>
              <a:t>パリ</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報道特集のご紹介</a:t>
            </a:r>
          </a:p>
        </p:txBody>
      </p:sp>
      <p:sp>
        <p:nvSpPr>
          <p:cNvPr id="2" name="角丸四角形 42">
            <a:extLst>
              <a:ext uri="{FF2B5EF4-FFF2-40B4-BE49-F238E27FC236}">
                <a16:creationId xmlns:a16="http://schemas.microsoft.com/office/drawing/2014/main" id="{2CC51964-7037-B49A-8649-F1461DDE82B9}"/>
              </a:ext>
            </a:extLst>
          </p:cNvPr>
          <p:cNvSpPr/>
          <p:nvPr/>
        </p:nvSpPr>
        <p:spPr>
          <a:xfrm>
            <a:off x="847024" y="2213811"/>
            <a:ext cx="10751418" cy="4350618"/>
          </a:xfrm>
          <a:prstGeom prst="roundRect">
            <a:avLst>
              <a:gd name="adj" fmla="val 1554"/>
            </a:avLst>
          </a:prstGeom>
          <a:solidFill>
            <a:srgbClr val="F2F2F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sz="1600" dirty="0">
              <a:solidFill>
                <a:schemeClr val="accent3"/>
              </a:solidFill>
              <a:latin typeface="+mn-ea"/>
            </a:endParaRPr>
          </a:p>
        </p:txBody>
      </p:sp>
      <p:sp>
        <p:nvSpPr>
          <p:cNvPr id="3" name="角丸四角形 43">
            <a:extLst>
              <a:ext uri="{FF2B5EF4-FFF2-40B4-BE49-F238E27FC236}">
                <a16:creationId xmlns:a16="http://schemas.microsoft.com/office/drawing/2014/main" id="{0CA4856A-109F-7E90-3AFE-457FD8D4E766}"/>
              </a:ext>
            </a:extLst>
          </p:cNvPr>
          <p:cNvSpPr/>
          <p:nvPr/>
        </p:nvSpPr>
        <p:spPr>
          <a:xfrm>
            <a:off x="2856364" y="1925053"/>
            <a:ext cx="6268386" cy="525029"/>
          </a:xfrm>
          <a:prstGeom prst="roundRect">
            <a:avLst>
              <a:gd name="adj" fmla="val 50000"/>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b="1" dirty="0">
                <a:solidFill>
                  <a:schemeClr val="bg1"/>
                </a:solidFill>
                <a:latin typeface="+mn-ea"/>
              </a:rPr>
              <a:t>パリ</a:t>
            </a:r>
            <a:r>
              <a:rPr lang="en-US" altLang="ja-JP" b="1" dirty="0">
                <a:solidFill>
                  <a:schemeClr val="bg1"/>
                </a:solidFill>
                <a:latin typeface="+mn-ea"/>
              </a:rPr>
              <a:t>2024</a:t>
            </a:r>
            <a:r>
              <a:rPr lang="ja-JP" altLang="en-US" b="1" dirty="0">
                <a:solidFill>
                  <a:schemeClr val="bg1"/>
                </a:solidFill>
                <a:latin typeface="+mn-ea"/>
              </a:rPr>
              <a:t>報道特集　主なコンテンツ内容</a:t>
            </a:r>
            <a:r>
              <a:rPr lang="en-US" altLang="ja-JP" b="1" dirty="0">
                <a:solidFill>
                  <a:schemeClr val="bg1"/>
                </a:solidFill>
                <a:latin typeface="+mn-ea"/>
              </a:rPr>
              <a:t>(</a:t>
            </a:r>
            <a:r>
              <a:rPr lang="ja-JP" altLang="en-US" b="1" dirty="0">
                <a:solidFill>
                  <a:schemeClr val="bg1"/>
                </a:solidFill>
                <a:latin typeface="+mn-ea"/>
              </a:rPr>
              <a:t>予定</a:t>
            </a:r>
            <a:r>
              <a:rPr lang="en-US" altLang="ja-JP" b="1" dirty="0">
                <a:solidFill>
                  <a:schemeClr val="bg1"/>
                </a:solidFill>
                <a:latin typeface="+mn-ea"/>
              </a:rPr>
              <a:t>)</a:t>
            </a:r>
            <a:endParaRPr lang="ja-JP" altLang="en-US" b="1" dirty="0">
              <a:solidFill>
                <a:schemeClr val="bg1"/>
              </a:solidFill>
              <a:latin typeface="+mn-ea"/>
            </a:endParaRPr>
          </a:p>
        </p:txBody>
      </p:sp>
      <p:sp>
        <p:nvSpPr>
          <p:cNvPr id="5" name="正方形/長方形 4">
            <a:extLst>
              <a:ext uri="{FF2B5EF4-FFF2-40B4-BE49-F238E27FC236}">
                <a16:creationId xmlns:a16="http://schemas.microsoft.com/office/drawing/2014/main" id="{6E714A8C-3430-E4DC-2DEE-FE3744E38244}"/>
              </a:ext>
            </a:extLst>
          </p:cNvPr>
          <p:cNvSpPr/>
          <p:nvPr/>
        </p:nvSpPr>
        <p:spPr>
          <a:xfrm>
            <a:off x="3330532" y="3384428"/>
            <a:ext cx="7222769" cy="276999"/>
          </a:xfrm>
          <a:prstGeom prst="rect">
            <a:avLst/>
          </a:prstGeom>
        </p:spPr>
        <p:txBody>
          <a:bodyPr wrap="square" anchor="ctr">
            <a:spAutoFit/>
          </a:bodyPr>
          <a:lstStyle/>
          <a:p>
            <a:pPr algn="l">
              <a:defRPr/>
            </a:pPr>
            <a:r>
              <a:rPr lang="en-US" altLang="ja-JP" sz="1200" dirty="0">
                <a:solidFill>
                  <a:schemeClr val="accent3"/>
                </a:solidFill>
                <a:latin typeface="+mn-ea"/>
              </a:rPr>
              <a:t>Yahoo!</a:t>
            </a:r>
            <a:r>
              <a:rPr lang="ja-JP" altLang="en-US" sz="1200">
                <a:solidFill>
                  <a:schemeClr val="accent3"/>
                </a:solidFill>
                <a:latin typeface="+mn-ea"/>
              </a:rPr>
              <a:t>ニュースと</a:t>
            </a:r>
            <a:r>
              <a:rPr lang="ja-JP" altLang="en-US" sz="1200" dirty="0">
                <a:solidFill>
                  <a:schemeClr val="accent3"/>
                </a:solidFill>
                <a:latin typeface="+mn-ea"/>
              </a:rPr>
              <a:t>連動し、競技結果を記事及び写真で速報</a:t>
            </a:r>
            <a:endParaRPr lang="en-US" altLang="ja-JP" sz="1200" dirty="0">
              <a:solidFill>
                <a:schemeClr val="accent3"/>
              </a:solidFill>
              <a:latin typeface="+mn-ea"/>
            </a:endParaRPr>
          </a:p>
        </p:txBody>
      </p:sp>
      <p:sp>
        <p:nvSpPr>
          <p:cNvPr id="7" name="角丸四角形 50">
            <a:extLst>
              <a:ext uri="{FF2B5EF4-FFF2-40B4-BE49-F238E27FC236}">
                <a16:creationId xmlns:a16="http://schemas.microsoft.com/office/drawing/2014/main" id="{F577BBE0-A42F-174A-14F5-5A51552C40F0}"/>
              </a:ext>
            </a:extLst>
          </p:cNvPr>
          <p:cNvSpPr/>
          <p:nvPr/>
        </p:nvSpPr>
        <p:spPr bwMode="auto">
          <a:xfrm>
            <a:off x="1814320" y="337891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ニュース</a:t>
            </a:r>
          </a:p>
        </p:txBody>
      </p:sp>
      <p:sp>
        <p:nvSpPr>
          <p:cNvPr id="15" name="正方形/長方形 14">
            <a:extLst>
              <a:ext uri="{FF2B5EF4-FFF2-40B4-BE49-F238E27FC236}">
                <a16:creationId xmlns:a16="http://schemas.microsoft.com/office/drawing/2014/main" id="{C27B67C2-F25E-A2DE-F1A3-9B4B59AB9471}"/>
              </a:ext>
            </a:extLst>
          </p:cNvPr>
          <p:cNvSpPr/>
          <p:nvPr/>
        </p:nvSpPr>
        <p:spPr>
          <a:xfrm>
            <a:off x="3330532" y="3834439"/>
            <a:ext cx="7222768" cy="276999"/>
          </a:xfrm>
          <a:prstGeom prst="rect">
            <a:avLst/>
          </a:prstGeom>
        </p:spPr>
        <p:txBody>
          <a:bodyPr wrap="square" anchor="ctr">
            <a:spAutoFit/>
          </a:bodyPr>
          <a:lstStyle/>
          <a:p>
            <a:pPr>
              <a:defRPr/>
            </a:pPr>
            <a:r>
              <a:rPr lang="ja-JP" altLang="en-US" sz="1200" dirty="0">
                <a:solidFill>
                  <a:schemeClr val="accent3"/>
                </a:solidFill>
                <a:latin typeface="+mn-ea"/>
              </a:rPr>
              <a:t>注目競技や日本代表チーム</a:t>
            </a:r>
            <a:r>
              <a:rPr lang="en-US" altLang="ja-JP" sz="1200" dirty="0">
                <a:solidFill>
                  <a:schemeClr val="accent3"/>
                </a:solidFill>
                <a:latin typeface="+mn-ea"/>
              </a:rPr>
              <a:t>/</a:t>
            </a:r>
            <a:r>
              <a:rPr lang="ja-JP" altLang="en-US" sz="1200" dirty="0">
                <a:solidFill>
                  <a:schemeClr val="accent3"/>
                </a:solidFill>
                <a:latin typeface="+mn-ea"/>
              </a:rPr>
              <a:t>選手の速報、詳細な試合データを配信</a:t>
            </a:r>
          </a:p>
        </p:txBody>
      </p:sp>
      <p:sp>
        <p:nvSpPr>
          <p:cNvPr id="16" name="角丸四角形 51">
            <a:extLst>
              <a:ext uri="{FF2B5EF4-FFF2-40B4-BE49-F238E27FC236}">
                <a16:creationId xmlns:a16="http://schemas.microsoft.com/office/drawing/2014/main" id="{7B8853BC-A09E-6328-95D9-AA5E2AC42FCC}"/>
              </a:ext>
            </a:extLst>
          </p:cNvPr>
          <p:cNvSpPr/>
          <p:nvPr/>
        </p:nvSpPr>
        <p:spPr bwMode="auto">
          <a:xfrm>
            <a:off x="1814320" y="382892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競技速報</a:t>
            </a:r>
          </a:p>
        </p:txBody>
      </p:sp>
      <p:sp>
        <p:nvSpPr>
          <p:cNvPr id="18" name="正方形/長方形 17">
            <a:extLst>
              <a:ext uri="{FF2B5EF4-FFF2-40B4-BE49-F238E27FC236}">
                <a16:creationId xmlns:a16="http://schemas.microsoft.com/office/drawing/2014/main" id="{303DFFF3-DC4E-0984-3DB5-9A1FBA42F87D}"/>
              </a:ext>
            </a:extLst>
          </p:cNvPr>
          <p:cNvSpPr/>
          <p:nvPr/>
        </p:nvSpPr>
        <p:spPr>
          <a:xfrm>
            <a:off x="3330532" y="4192115"/>
            <a:ext cx="7222768" cy="461665"/>
          </a:xfrm>
          <a:prstGeom prst="rect">
            <a:avLst/>
          </a:prstGeom>
        </p:spPr>
        <p:txBody>
          <a:bodyPr wrap="square" anchor="ctr">
            <a:spAutoFit/>
          </a:bodyPr>
          <a:lstStyle/>
          <a:p>
            <a:pPr algn="l">
              <a:defRPr/>
            </a:pPr>
            <a:r>
              <a:rPr lang="ja-JP" altLang="en-US" sz="1200" dirty="0">
                <a:solidFill>
                  <a:schemeClr val="accent3"/>
                </a:solidFill>
                <a:latin typeface="+mn-ea"/>
              </a:rPr>
              <a:t>スポーツナビ編集部の現地取材でお届けするオリジナルコラム。１日の現地状況まとめ、</a:t>
            </a:r>
            <a:endParaRPr lang="en-US" altLang="ja-JP" sz="1200" dirty="0">
              <a:solidFill>
                <a:schemeClr val="accent3"/>
              </a:solidFill>
              <a:latin typeface="+mn-ea"/>
            </a:endParaRPr>
          </a:p>
          <a:p>
            <a:pPr>
              <a:defRPr/>
            </a:pPr>
            <a:r>
              <a:rPr lang="ja-JP" altLang="en-US" sz="1200" dirty="0">
                <a:solidFill>
                  <a:schemeClr val="accent3"/>
                </a:solidFill>
                <a:latin typeface="+mn-ea"/>
              </a:rPr>
              <a:t>選手インタビュー等、</a:t>
            </a:r>
            <a:r>
              <a:rPr lang="en-US" altLang="ja-JP" sz="1200" dirty="0">
                <a:solidFill>
                  <a:schemeClr val="accent3"/>
                </a:solidFill>
                <a:latin typeface="+mn-ea"/>
              </a:rPr>
              <a:t>2024</a:t>
            </a:r>
            <a:r>
              <a:rPr lang="ja-JP" altLang="en-US" sz="1200" dirty="0">
                <a:solidFill>
                  <a:schemeClr val="accent3"/>
                </a:solidFill>
                <a:latin typeface="+mn-ea"/>
              </a:rPr>
              <a:t>年パリオリンピック・パラリンピックの熱気を伝えるコンテンツ</a:t>
            </a:r>
            <a:endParaRPr lang="en-US" altLang="ja-JP" sz="1200" dirty="0">
              <a:solidFill>
                <a:schemeClr val="accent3"/>
              </a:solidFill>
              <a:latin typeface="+mn-ea"/>
            </a:endParaRPr>
          </a:p>
        </p:txBody>
      </p:sp>
      <p:sp>
        <p:nvSpPr>
          <p:cNvPr id="19" name="角丸四角形 52">
            <a:extLst>
              <a:ext uri="{FF2B5EF4-FFF2-40B4-BE49-F238E27FC236}">
                <a16:creationId xmlns:a16="http://schemas.microsoft.com/office/drawing/2014/main" id="{0CCF1AD6-6EE6-F4CC-B7B7-57E6897907DE}"/>
              </a:ext>
            </a:extLst>
          </p:cNvPr>
          <p:cNvSpPr/>
          <p:nvPr/>
        </p:nvSpPr>
        <p:spPr bwMode="auto">
          <a:xfrm>
            <a:off x="1814320" y="427893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コラム</a:t>
            </a:r>
          </a:p>
        </p:txBody>
      </p:sp>
      <p:sp>
        <p:nvSpPr>
          <p:cNvPr id="21" name="正方形/長方形 20">
            <a:extLst>
              <a:ext uri="{FF2B5EF4-FFF2-40B4-BE49-F238E27FC236}">
                <a16:creationId xmlns:a16="http://schemas.microsoft.com/office/drawing/2014/main" id="{2E1E0660-32C3-77F3-22C4-5B77840480C2}"/>
              </a:ext>
            </a:extLst>
          </p:cNvPr>
          <p:cNvSpPr/>
          <p:nvPr/>
        </p:nvSpPr>
        <p:spPr>
          <a:xfrm>
            <a:off x="3330532" y="4734458"/>
            <a:ext cx="7222768" cy="276999"/>
          </a:xfrm>
          <a:prstGeom prst="rect">
            <a:avLst/>
          </a:prstGeom>
        </p:spPr>
        <p:txBody>
          <a:bodyPr wrap="square" anchor="ctr">
            <a:spAutoFit/>
          </a:bodyPr>
          <a:lstStyle/>
          <a:p>
            <a:pPr>
              <a:defRPr/>
            </a:pPr>
            <a:r>
              <a:rPr lang="en-US" altLang="ja-JP" sz="1200" dirty="0">
                <a:solidFill>
                  <a:schemeClr val="accent3"/>
                </a:solidFill>
                <a:latin typeface="+mn-ea"/>
              </a:rPr>
              <a:t>2024</a:t>
            </a:r>
            <a:r>
              <a:rPr lang="ja-JP" altLang="en-US" sz="1200" dirty="0">
                <a:solidFill>
                  <a:schemeClr val="accent3"/>
                </a:solidFill>
                <a:latin typeface="+mn-ea"/>
              </a:rPr>
              <a:t>年パリオリンピック・パラリンピックに出場が予定される全選手のプロフィール情報を掲載</a:t>
            </a:r>
          </a:p>
        </p:txBody>
      </p:sp>
      <p:sp>
        <p:nvSpPr>
          <p:cNvPr id="22" name="角丸四角形 53">
            <a:extLst>
              <a:ext uri="{FF2B5EF4-FFF2-40B4-BE49-F238E27FC236}">
                <a16:creationId xmlns:a16="http://schemas.microsoft.com/office/drawing/2014/main" id="{FBFE9F11-548F-6B90-D9ED-8DE6DB2ADA39}"/>
              </a:ext>
            </a:extLst>
          </p:cNvPr>
          <p:cNvSpPr/>
          <p:nvPr/>
        </p:nvSpPr>
        <p:spPr bwMode="auto">
          <a:xfrm>
            <a:off x="1814320" y="472894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日本人選手一覧</a:t>
            </a:r>
          </a:p>
        </p:txBody>
      </p:sp>
      <p:sp>
        <p:nvSpPr>
          <p:cNvPr id="26" name="正方形/長方形 25">
            <a:extLst>
              <a:ext uri="{FF2B5EF4-FFF2-40B4-BE49-F238E27FC236}">
                <a16:creationId xmlns:a16="http://schemas.microsoft.com/office/drawing/2014/main" id="{47040713-38DC-FC33-4636-46DA6F2E74DB}"/>
              </a:ext>
            </a:extLst>
          </p:cNvPr>
          <p:cNvSpPr/>
          <p:nvPr/>
        </p:nvSpPr>
        <p:spPr>
          <a:xfrm>
            <a:off x="3330532" y="5184468"/>
            <a:ext cx="7222768" cy="276999"/>
          </a:xfrm>
          <a:prstGeom prst="rect">
            <a:avLst/>
          </a:prstGeom>
        </p:spPr>
        <p:txBody>
          <a:bodyPr wrap="square" anchor="ctr">
            <a:spAutoFit/>
          </a:bodyPr>
          <a:lstStyle/>
          <a:p>
            <a:pPr>
              <a:defRPr/>
            </a:pPr>
            <a:r>
              <a:rPr lang="en-US" altLang="ja-JP" sz="1200" dirty="0">
                <a:solidFill>
                  <a:schemeClr val="accent3"/>
                </a:solidFill>
                <a:latin typeface="+mn-ea"/>
              </a:rPr>
              <a:t>2024</a:t>
            </a:r>
            <a:r>
              <a:rPr lang="ja-JP" altLang="en-US" sz="1200" dirty="0">
                <a:solidFill>
                  <a:schemeClr val="accent3"/>
                </a:solidFill>
                <a:latin typeface="+mn-ea"/>
              </a:rPr>
              <a:t>年パリオリンピック・パラリンピックの競技スケジュールを一覧で掲載</a:t>
            </a:r>
            <a:endParaRPr lang="en-US" altLang="ja-JP" sz="1200" dirty="0">
              <a:solidFill>
                <a:schemeClr val="accent3"/>
              </a:solidFill>
              <a:latin typeface="+mn-ea"/>
            </a:endParaRPr>
          </a:p>
        </p:txBody>
      </p:sp>
      <p:sp>
        <p:nvSpPr>
          <p:cNvPr id="30" name="角丸四角形 54">
            <a:extLst>
              <a:ext uri="{FF2B5EF4-FFF2-40B4-BE49-F238E27FC236}">
                <a16:creationId xmlns:a16="http://schemas.microsoft.com/office/drawing/2014/main" id="{13B339D4-3E06-1E9B-4DB3-EA955738E27B}"/>
              </a:ext>
            </a:extLst>
          </p:cNvPr>
          <p:cNvSpPr/>
          <p:nvPr/>
        </p:nvSpPr>
        <p:spPr bwMode="auto">
          <a:xfrm>
            <a:off x="1814320" y="517895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競技日程</a:t>
            </a:r>
          </a:p>
        </p:txBody>
      </p:sp>
      <p:sp>
        <p:nvSpPr>
          <p:cNvPr id="32" name="正方形/長方形 31">
            <a:extLst>
              <a:ext uri="{FF2B5EF4-FFF2-40B4-BE49-F238E27FC236}">
                <a16:creationId xmlns:a16="http://schemas.microsoft.com/office/drawing/2014/main" id="{C5C0C5B6-9BA8-4DFF-E843-ACD6700648F7}"/>
              </a:ext>
            </a:extLst>
          </p:cNvPr>
          <p:cNvSpPr/>
          <p:nvPr/>
        </p:nvSpPr>
        <p:spPr>
          <a:xfrm>
            <a:off x="3330532" y="5634479"/>
            <a:ext cx="7222768" cy="276999"/>
          </a:xfrm>
          <a:prstGeom prst="rect">
            <a:avLst/>
          </a:prstGeom>
        </p:spPr>
        <p:txBody>
          <a:bodyPr wrap="square" anchor="ctr">
            <a:spAutoFit/>
          </a:bodyPr>
          <a:lstStyle/>
          <a:p>
            <a:pPr>
              <a:defRPr/>
            </a:pPr>
            <a:r>
              <a:rPr lang="en-US" altLang="ja-JP" sz="1200" dirty="0">
                <a:solidFill>
                  <a:schemeClr val="accent3"/>
                </a:solidFill>
                <a:latin typeface="+mn-ea"/>
              </a:rPr>
              <a:t>2024</a:t>
            </a:r>
            <a:r>
              <a:rPr lang="ja-JP" altLang="en-US" sz="1200" dirty="0">
                <a:solidFill>
                  <a:schemeClr val="accent3"/>
                </a:solidFill>
                <a:latin typeface="+mn-ea"/>
              </a:rPr>
              <a:t>年パリオリンピック・パラリンピックの競技を一覧で掲載。ニュース・注目の選手・日程と連動</a:t>
            </a:r>
            <a:endParaRPr lang="en-US" altLang="ja-JP" sz="1200" dirty="0">
              <a:solidFill>
                <a:schemeClr val="accent3"/>
              </a:solidFill>
              <a:latin typeface="+mn-ea"/>
            </a:endParaRPr>
          </a:p>
        </p:txBody>
      </p:sp>
      <p:sp>
        <p:nvSpPr>
          <p:cNvPr id="33" name="角丸四角形 55">
            <a:extLst>
              <a:ext uri="{FF2B5EF4-FFF2-40B4-BE49-F238E27FC236}">
                <a16:creationId xmlns:a16="http://schemas.microsoft.com/office/drawing/2014/main" id="{DB7EA06D-BD25-F31E-06AC-6DB7FC2484D8}"/>
              </a:ext>
            </a:extLst>
          </p:cNvPr>
          <p:cNvSpPr/>
          <p:nvPr/>
        </p:nvSpPr>
        <p:spPr bwMode="auto">
          <a:xfrm>
            <a:off x="1814320" y="562896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競技一覧</a:t>
            </a:r>
          </a:p>
        </p:txBody>
      </p:sp>
      <p:sp>
        <p:nvSpPr>
          <p:cNvPr id="35" name="正方形/長方形 34">
            <a:extLst>
              <a:ext uri="{FF2B5EF4-FFF2-40B4-BE49-F238E27FC236}">
                <a16:creationId xmlns:a16="http://schemas.microsoft.com/office/drawing/2014/main" id="{AE4932C2-4B21-079B-D224-2A110EB24EFA}"/>
              </a:ext>
            </a:extLst>
          </p:cNvPr>
          <p:cNvSpPr/>
          <p:nvPr/>
        </p:nvSpPr>
        <p:spPr>
          <a:xfrm>
            <a:off x="3330532" y="6084489"/>
            <a:ext cx="7222768" cy="276999"/>
          </a:xfrm>
          <a:prstGeom prst="rect">
            <a:avLst/>
          </a:prstGeom>
        </p:spPr>
        <p:txBody>
          <a:bodyPr wrap="square" anchor="ctr">
            <a:spAutoFit/>
          </a:bodyPr>
          <a:lstStyle/>
          <a:p>
            <a:pPr algn="l">
              <a:defRPr/>
            </a:pPr>
            <a:r>
              <a:rPr lang="ja-JP" altLang="en-US" sz="1200" dirty="0">
                <a:solidFill>
                  <a:schemeClr val="accent3"/>
                </a:solidFill>
                <a:latin typeface="+mn-ea"/>
              </a:rPr>
              <a:t>国別のメダル獲得状況や獲得選手、日本代表チーム</a:t>
            </a:r>
            <a:r>
              <a:rPr lang="en-US" altLang="ja-JP" sz="1200" dirty="0">
                <a:solidFill>
                  <a:schemeClr val="accent3"/>
                </a:solidFill>
                <a:latin typeface="+mn-ea"/>
              </a:rPr>
              <a:t>/</a:t>
            </a:r>
            <a:r>
              <a:rPr lang="ja-JP" altLang="en-US" sz="1200" dirty="0">
                <a:solidFill>
                  <a:schemeClr val="accent3"/>
                </a:solidFill>
                <a:latin typeface="+mn-ea"/>
              </a:rPr>
              <a:t>選手のメダリスト情報を掲載</a:t>
            </a:r>
            <a:endParaRPr lang="en-US" altLang="ja-JP" sz="1200" dirty="0">
              <a:solidFill>
                <a:schemeClr val="accent3"/>
              </a:solidFill>
              <a:latin typeface="+mn-ea"/>
            </a:endParaRPr>
          </a:p>
        </p:txBody>
      </p:sp>
      <p:sp>
        <p:nvSpPr>
          <p:cNvPr id="36" name="角丸四角形 56">
            <a:extLst>
              <a:ext uri="{FF2B5EF4-FFF2-40B4-BE49-F238E27FC236}">
                <a16:creationId xmlns:a16="http://schemas.microsoft.com/office/drawing/2014/main" id="{EAF163A4-31F4-E93F-33B5-3FC2BEE0B470}"/>
              </a:ext>
            </a:extLst>
          </p:cNvPr>
          <p:cNvSpPr/>
          <p:nvPr/>
        </p:nvSpPr>
        <p:spPr bwMode="auto">
          <a:xfrm>
            <a:off x="1814320" y="6078971"/>
            <a:ext cx="1420757" cy="288032"/>
          </a:xfrm>
          <a:prstGeom prst="roundRect">
            <a:avLst/>
          </a:prstGeom>
          <a:solidFill>
            <a:schemeClr val="accent6"/>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kern="0" dirty="0">
                <a:solidFill>
                  <a:schemeClr val="bg1"/>
                </a:solidFill>
                <a:latin typeface="+mn-ea"/>
              </a:rPr>
              <a:t>メダル情報</a:t>
            </a:r>
          </a:p>
        </p:txBody>
      </p:sp>
      <p:sp>
        <p:nvSpPr>
          <p:cNvPr id="37" name="正方形/長方形 36">
            <a:extLst>
              <a:ext uri="{FF2B5EF4-FFF2-40B4-BE49-F238E27FC236}">
                <a16:creationId xmlns:a16="http://schemas.microsoft.com/office/drawing/2014/main" id="{00FCCF26-3D95-A932-A1D7-315EA4016A90}"/>
              </a:ext>
            </a:extLst>
          </p:cNvPr>
          <p:cNvSpPr>
            <a:spLocks noChangeArrowheads="1"/>
          </p:cNvSpPr>
          <p:nvPr/>
        </p:nvSpPr>
        <p:spPr bwMode="auto">
          <a:xfrm>
            <a:off x="8350075" y="6518455"/>
            <a:ext cx="3559131" cy="253916"/>
          </a:xfrm>
          <a:prstGeom prst="rect">
            <a:avLst/>
          </a:prstGeom>
          <a:noFill/>
          <a:ln w="9525">
            <a:noFill/>
            <a:miter lim="800000"/>
            <a:headEnd/>
            <a:tailEnd/>
          </a:ln>
        </p:spPr>
        <p:txBody>
          <a:bodyPr wrap="square">
            <a:spAutoFit/>
          </a:bodyPr>
          <a:lstStyle/>
          <a:p>
            <a:r>
              <a:rPr lang="en-US" altLang="ja-JP" sz="1050" dirty="0">
                <a:solidFill>
                  <a:schemeClr val="accent3"/>
                </a:solidFill>
                <a:latin typeface="+mn-ea"/>
              </a:rPr>
              <a:t>※</a:t>
            </a:r>
            <a:r>
              <a:rPr lang="ja-JP" altLang="en-US" sz="1050" dirty="0">
                <a:solidFill>
                  <a:schemeClr val="accent3"/>
                </a:solidFill>
                <a:latin typeface="+mn-ea"/>
              </a:rPr>
              <a:t>コンテンツ内容は、変更になる可能性がございます。</a:t>
            </a:r>
          </a:p>
        </p:txBody>
      </p:sp>
      <p:sp>
        <p:nvSpPr>
          <p:cNvPr id="38" name="テキスト ボックス 37">
            <a:extLst>
              <a:ext uri="{FF2B5EF4-FFF2-40B4-BE49-F238E27FC236}">
                <a16:creationId xmlns:a16="http://schemas.microsoft.com/office/drawing/2014/main" id="{EE05245B-396A-70E4-AA0C-41F2667B9533}"/>
              </a:ext>
            </a:extLst>
          </p:cNvPr>
          <p:cNvSpPr txBox="1"/>
          <p:nvPr/>
        </p:nvSpPr>
        <p:spPr>
          <a:xfrm>
            <a:off x="815034" y="1051360"/>
            <a:ext cx="10770520" cy="587853"/>
          </a:xfrm>
          <a:prstGeom prst="rect">
            <a:avLst/>
          </a:prstGeom>
          <a:noFill/>
        </p:spPr>
        <p:txBody>
          <a:bodyPr wrap="square">
            <a:spAutoFit/>
          </a:bodyPr>
          <a:lstStyle/>
          <a:p>
            <a:pPr algn="ctr">
              <a:lnSpc>
                <a:spcPct val="120000"/>
              </a:lnSpc>
              <a:defRPr/>
            </a:pPr>
            <a:r>
              <a:rPr lang="ja-JP" altLang="en-US" sz="2000" b="1" dirty="0">
                <a:solidFill>
                  <a:schemeClr val="accent3"/>
                </a:solidFill>
                <a:latin typeface="+mn-ea"/>
              </a:rPr>
              <a:t>ユーザーが求める</a:t>
            </a:r>
            <a:r>
              <a:rPr lang="ja-JP" altLang="en-US" sz="2800" b="1" dirty="0">
                <a:solidFill>
                  <a:schemeClr val="accent6"/>
                </a:solidFill>
                <a:latin typeface="+mn-ea"/>
              </a:rPr>
              <a:t>網羅性・速報性・情報量</a:t>
            </a:r>
            <a:r>
              <a:rPr lang="ja-JP" altLang="en-US" sz="2000" b="1" dirty="0">
                <a:solidFill>
                  <a:schemeClr val="accent3"/>
                </a:solidFill>
                <a:latin typeface="+mn-ea"/>
              </a:rPr>
              <a:t>を意識したコンテンツを中心に展開</a:t>
            </a:r>
            <a:endParaRPr lang="en-US" altLang="ja-JP" b="1" dirty="0">
              <a:solidFill>
                <a:schemeClr val="accent3"/>
              </a:solidFill>
              <a:latin typeface="+mn-ea"/>
            </a:endParaRPr>
          </a:p>
        </p:txBody>
      </p:sp>
      <p:sp>
        <p:nvSpPr>
          <p:cNvPr id="40" name="テキスト プレースホルダー 5">
            <a:extLst>
              <a:ext uri="{FF2B5EF4-FFF2-40B4-BE49-F238E27FC236}">
                <a16:creationId xmlns:a16="http://schemas.microsoft.com/office/drawing/2014/main" id="{2BCB79B8-89CC-B0D8-89B2-F01161F271C4}"/>
              </a:ext>
            </a:extLst>
          </p:cNvPr>
          <p:cNvSpPr txBox="1">
            <a:spLocks/>
          </p:cNvSpPr>
          <p:nvPr/>
        </p:nvSpPr>
        <p:spPr>
          <a:xfrm>
            <a:off x="600427" y="78666"/>
            <a:ext cx="431274" cy="410840"/>
          </a:xfrm>
          <a:prstGeom prst="rect">
            <a:avLst/>
          </a:prstGeom>
        </p:spPr>
        <p:txBody>
          <a:bodyPr lIns="0" tIns="36000" rIns="36000" bIns="0" anchor="ctr"/>
          <a:lstStyle>
            <a:lvl1pPr marL="0" indent="0" algn="ctr"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報道特集概要</a:t>
            </a:r>
          </a:p>
        </p:txBody>
      </p:sp>
      <p:sp>
        <p:nvSpPr>
          <p:cNvPr id="6" name="テキスト ボックス 5">
            <a:extLst>
              <a:ext uri="{FF2B5EF4-FFF2-40B4-BE49-F238E27FC236}">
                <a16:creationId xmlns:a16="http://schemas.microsoft.com/office/drawing/2014/main" id="{C378C851-61A7-6D2F-1050-1CB65839C8D7}"/>
              </a:ext>
            </a:extLst>
          </p:cNvPr>
          <p:cNvSpPr txBox="1"/>
          <p:nvPr/>
        </p:nvSpPr>
        <p:spPr>
          <a:xfrm>
            <a:off x="693018" y="2551301"/>
            <a:ext cx="10895798" cy="646331"/>
          </a:xfrm>
          <a:prstGeom prst="rect">
            <a:avLst/>
          </a:prstGeom>
          <a:noFill/>
        </p:spPr>
        <p:txBody>
          <a:bodyPr wrap="square">
            <a:spAutoFit/>
          </a:bodyPr>
          <a:lstStyle/>
          <a:p>
            <a:pPr algn="ctr"/>
            <a:r>
              <a:rPr lang="ja-JP" altLang="en-US" dirty="0">
                <a:solidFill>
                  <a:srgbClr val="C00000"/>
                </a:solidFill>
                <a:latin typeface="+mn-ea"/>
              </a:rPr>
              <a:t>リアルタイムの実況中継、試合結果のニュース速報、メダル状況や現地取材によるコラムにいたるまで</a:t>
            </a:r>
            <a:endParaRPr lang="en-US" altLang="ja-JP" dirty="0">
              <a:solidFill>
                <a:srgbClr val="C00000"/>
              </a:solidFill>
              <a:latin typeface="+mn-ea"/>
            </a:endParaRPr>
          </a:p>
          <a:p>
            <a:pPr algn="ctr"/>
            <a:r>
              <a:rPr lang="ja-JP" altLang="en-US" dirty="0">
                <a:solidFill>
                  <a:srgbClr val="C00000"/>
                </a:solidFill>
                <a:latin typeface="+mn-ea"/>
              </a:rPr>
              <a:t>ユーザーへホットな情報をいち早くお届けし、ユーザーの皆さまのニーズにお応え</a:t>
            </a:r>
            <a:endParaRPr lang="en-US" altLang="ja-JP" dirty="0">
              <a:solidFill>
                <a:srgbClr val="C00000"/>
              </a:solidFill>
              <a:latin typeface="+mn-ea"/>
            </a:endParaRPr>
          </a:p>
        </p:txBody>
      </p:sp>
    </p:spTree>
    <p:extLst>
      <p:ext uri="{BB962C8B-B14F-4D97-AF65-F5344CB8AC3E}">
        <p14:creationId xmlns:p14="http://schemas.microsoft.com/office/powerpoint/2010/main" val="3289010510"/>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548</TotalTime>
  <Words>6194</Words>
  <Application>Microsoft Office PowerPoint</Application>
  <PresentationFormat>ワイド画面</PresentationFormat>
  <Paragraphs>1059</Paragraphs>
  <Slides>48</Slides>
  <Notes>25</Notes>
  <HiddenSlides>0</HiddenSlides>
  <MMClips>0</MMClips>
  <ScaleCrop>false</ScaleCrop>
  <HeadingPairs>
    <vt:vector size="6" baseType="variant">
      <vt:variant>
        <vt:lpstr>使用されているフォント</vt:lpstr>
      </vt:variant>
      <vt:variant>
        <vt:i4>14</vt:i4>
      </vt:variant>
      <vt:variant>
        <vt:lpstr>テーマ</vt:lpstr>
      </vt:variant>
      <vt:variant>
        <vt:i4>2</vt:i4>
      </vt:variant>
      <vt:variant>
        <vt:lpstr>スライド タイトル</vt:lpstr>
      </vt:variant>
      <vt:variant>
        <vt:i4>48</vt:i4>
      </vt:variant>
    </vt:vector>
  </HeadingPairs>
  <TitlesOfParts>
    <vt:vector size="64" baseType="lpstr">
      <vt:lpstr>A P-OTF UD Shin Go NT Pr6N U</vt:lpstr>
      <vt:lpstr>LINE Seed JP_OTF Regular</vt:lpstr>
      <vt:lpstr>UD デジタル 教科書体 N-B</vt:lpstr>
      <vt:lpstr>メイリオ</vt:lpstr>
      <vt:lpstr>メイリオ</vt:lpstr>
      <vt:lpstr>Yu Gothic</vt:lpstr>
      <vt:lpstr>Yu Gothic</vt:lpstr>
      <vt:lpstr>Yu Gothic Medium</vt:lpstr>
      <vt:lpstr>Arial</vt:lpstr>
      <vt:lpstr>Calibri</vt:lpstr>
      <vt:lpstr>Georgia Pro Black</vt:lpstr>
      <vt:lpstr>Impact</vt:lpstr>
      <vt:lpstr>Segoe UI</vt:lpstr>
      <vt:lpstr>Wingdings</vt:lpstr>
      <vt:lpstr>表紙</vt:lpstr>
      <vt:lpstr>1_表紙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岡村 那智</cp:lastModifiedBy>
  <cp:revision>13</cp:revision>
  <dcterms:created xsi:type="dcterms:W3CDTF">2020-02-26T07:28:11Z</dcterms:created>
  <dcterms:modified xsi:type="dcterms:W3CDTF">2024-05-15T06:52:32Z</dcterms:modified>
  <cp:category/>
</cp:coreProperties>
</file>