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xml" ContentType="application/vnd.openxmlformats-officedocument.themeOverride+xml"/>
  <Override PartName="/ppt/notesSlides/notesSlide3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drawings/drawing1.xml" ContentType="application/vnd.openxmlformats-officedocument.drawingml.chartshapes+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45"/>
  </p:notesMasterIdLst>
  <p:sldIdLst>
    <p:sldId id="469" r:id="rId2"/>
    <p:sldId id="572" r:id="rId3"/>
    <p:sldId id="544" r:id="rId4"/>
    <p:sldId id="558" r:id="rId5"/>
    <p:sldId id="713" r:id="rId6"/>
    <p:sldId id="714" r:id="rId7"/>
    <p:sldId id="715" r:id="rId8"/>
    <p:sldId id="716" r:id="rId9"/>
    <p:sldId id="717" r:id="rId10"/>
    <p:sldId id="718" r:id="rId11"/>
    <p:sldId id="719" r:id="rId12"/>
    <p:sldId id="722" r:id="rId13"/>
    <p:sldId id="720" r:id="rId14"/>
    <p:sldId id="737" r:id="rId15"/>
    <p:sldId id="724" r:id="rId16"/>
    <p:sldId id="726" r:id="rId17"/>
    <p:sldId id="570" r:id="rId18"/>
    <p:sldId id="727" r:id="rId19"/>
    <p:sldId id="739" r:id="rId20"/>
    <p:sldId id="632" r:id="rId21"/>
    <p:sldId id="634" r:id="rId22"/>
    <p:sldId id="635" r:id="rId23"/>
    <p:sldId id="636" r:id="rId24"/>
    <p:sldId id="559" r:id="rId25"/>
    <p:sldId id="701" r:id="rId26"/>
    <p:sldId id="696" r:id="rId27"/>
    <p:sldId id="615" r:id="rId28"/>
    <p:sldId id="699" r:id="rId29"/>
    <p:sldId id="704" r:id="rId30"/>
    <p:sldId id="728" r:id="rId31"/>
    <p:sldId id="729" r:id="rId32"/>
    <p:sldId id="736" r:id="rId33"/>
    <p:sldId id="731" r:id="rId34"/>
    <p:sldId id="732" r:id="rId35"/>
    <p:sldId id="733" r:id="rId36"/>
    <p:sldId id="734" r:id="rId37"/>
    <p:sldId id="735" r:id="rId38"/>
    <p:sldId id="730" r:id="rId39"/>
    <p:sldId id="578" r:id="rId40"/>
    <p:sldId id="575" r:id="rId41"/>
    <p:sldId id="574" r:id="rId42"/>
    <p:sldId id="740" r:id="rId43"/>
    <p:sldId id="512" r:id="rId4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00003E"/>
    <a:srgbClr val="F77911"/>
    <a:srgbClr val="00005C"/>
    <a:srgbClr val="D5D5D5"/>
    <a:srgbClr val="00003F"/>
    <a:srgbClr val="0D0C0D"/>
    <a:srgbClr val="000000"/>
    <a:srgbClr val="0D0D0D"/>
    <a:srgbClr val="FC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09A54D-2569-46E8-BF0C-B8F517C5A0DC}" v="5" dt="2024-10-10T07:45:36.665"/>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91" autoAdjust="0"/>
    <p:restoredTop sz="96088" autoAdjust="0"/>
  </p:normalViewPr>
  <p:slideViewPr>
    <p:cSldViewPr snapToGrid="0">
      <p:cViewPr varScale="1">
        <p:scale>
          <a:sx n="92" d="100"/>
          <a:sy n="92" d="100"/>
        </p:scale>
        <p:origin x="60" y="6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不殿 理那" userId="d5476a1c-62f7-4ccc-a8ee-5324b517b4f3" providerId="ADAL" clId="{E909A54D-2569-46E8-BF0C-B8F517C5A0DC}"/>
    <pc:docChg chg="undo custSel modSld">
      <pc:chgData name="不殿 理那" userId="d5476a1c-62f7-4ccc-a8ee-5324b517b4f3" providerId="ADAL" clId="{E909A54D-2569-46E8-BF0C-B8F517C5A0DC}" dt="2024-10-10T07:47:15.814" v="155" actId="20577"/>
      <pc:docMkLst>
        <pc:docMk/>
      </pc:docMkLst>
      <pc:sldChg chg="addSp delSp modSp mod">
        <pc:chgData name="不殿 理那" userId="d5476a1c-62f7-4ccc-a8ee-5324b517b4f3" providerId="ADAL" clId="{E909A54D-2569-46E8-BF0C-B8F517C5A0DC}" dt="2024-10-10T07:45:35.733" v="114" actId="1076"/>
        <pc:sldMkLst>
          <pc:docMk/>
          <pc:sldMk cId="1917451658" sldId="704"/>
        </pc:sldMkLst>
        <pc:spChg chg="mod">
          <ac:chgData name="不殿 理那" userId="d5476a1c-62f7-4ccc-a8ee-5324b517b4f3" providerId="ADAL" clId="{E909A54D-2569-46E8-BF0C-B8F517C5A0DC}" dt="2024-10-10T07:43:00.022" v="15" actId="1036"/>
          <ac:spMkLst>
            <pc:docMk/>
            <pc:sldMk cId="1917451658" sldId="704"/>
            <ac:spMk id="4" creationId="{1E4699F0-9FDF-1716-1D50-F495606CEF33}"/>
          </ac:spMkLst>
        </pc:spChg>
        <pc:spChg chg="mod">
          <ac:chgData name="不殿 理那" userId="d5476a1c-62f7-4ccc-a8ee-5324b517b4f3" providerId="ADAL" clId="{E909A54D-2569-46E8-BF0C-B8F517C5A0DC}" dt="2024-10-10T07:43:00.022" v="15" actId="1036"/>
          <ac:spMkLst>
            <pc:docMk/>
            <pc:sldMk cId="1917451658" sldId="704"/>
            <ac:spMk id="6" creationId="{A79E2576-A326-C50B-7A22-6C42C4634347}"/>
          </ac:spMkLst>
        </pc:spChg>
        <pc:spChg chg="mod">
          <ac:chgData name="不殿 理那" userId="d5476a1c-62f7-4ccc-a8ee-5324b517b4f3" providerId="ADAL" clId="{E909A54D-2569-46E8-BF0C-B8F517C5A0DC}" dt="2024-10-10T07:43:00.022" v="15" actId="1036"/>
          <ac:spMkLst>
            <pc:docMk/>
            <pc:sldMk cId="1917451658" sldId="704"/>
            <ac:spMk id="7" creationId="{3EB2219E-7ABB-A692-6047-D2A3D6D825FB}"/>
          </ac:spMkLst>
        </pc:spChg>
        <pc:spChg chg="add del">
          <ac:chgData name="不殿 理那" userId="d5476a1c-62f7-4ccc-a8ee-5324b517b4f3" providerId="ADAL" clId="{E909A54D-2569-46E8-BF0C-B8F517C5A0DC}" dt="2024-10-10T07:43:30.220" v="17" actId="478"/>
          <ac:spMkLst>
            <pc:docMk/>
            <pc:sldMk cId="1917451658" sldId="704"/>
            <ac:spMk id="10" creationId="{A7596B07-2F01-1FB2-8C6F-1822904C529D}"/>
          </ac:spMkLst>
        </pc:spChg>
        <pc:spChg chg="del mod">
          <ac:chgData name="不殿 理那" userId="d5476a1c-62f7-4ccc-a8ee-5324b517b4f3" providerId="ADAL" clId="{E909A54D-2569-46E8-BF0C-B8F517C5A0DC}" dt="2024-10-10T07:43:41.054" v="19" actId="478"/>
          <ac:spMkLst>
            <pc:docMk/>
            <pc:sldMk cId="1917451658" sldId="704"/>
            <ac:spMk id="12" creationId="{43DF3AF1-05E3-9E70-42DA-6FD62F015315}"/>
          </ac:spMkLst>
        </pc:spChg>
        <pc:spChg chg="mod">
          <ac:chgData name="不殿 理那" userId="d5476a1c-62f7-4ccc-a8ee-5324b517b4f3" providerId="ADAL" clId="{E909A54D-2569-46E8-BF0C-B8F517C5A0DC}" dt="2024-10-10T07:43:00.022" v="15" actId="1036"/>
          <ac:spMkLst>
            <pc:docMk/>
            <pc:sldMk cId="1917451658" sldId="704"/>
            <ac:spMk id="13" creationId="{E7D44588-4302-0F72-CFF2-08E1CA937D16}"/>
          </ac:spMkLst>
        </pc:spChg>
        <pc:spChg chg="add mod">
          <ac:chgData name="不殿 理那" userId="d5476a1c-62f7-4ccc-a8ee-5324b517b4f3" providerId="ADAL" clId="{E909A54D-2569-46E8-BF0C-B8F517C5A0DC}" dt="2024-10-10T07:43:41.792" v="20"/>
          <ac:spMkLst>
            <pc:docMk/>
            <pc:sldMk cId="1917451658" sldId="704"/>
            <ac:spMk id="14" creationId="{934F2243-3408-0632-C3E0-CF09B220C93A}"/>
          </ac:spMkLst>
        </pc:spChg>
        <pc:spChg chg="add del mod">
          <ac:chgData name="不殿 理那" userId="d5476a1c-62f7-4ccc-a8ee-5324b517b4f3" providerId="ADAL" clId="{E909A54D-2569-46E8-BF0C-B8F517C5A0DC}" dt="2024-10-10T07:45:35.733" v="114" actId="1076"/>
          <ac:spMkLst>
            <pc:docMk/>
            <pc:sldMk cId="1917451658" sldId="704"/>
            <ac:spMk id="15" creationId="{5E3FFA2D-0F14-7658-4BBB-C63DC1113019}"/>
          </ac:spMkLst>
        </pc:spChg>
        <pc:spChg chg="add del mod">
          <ac:chgData name="不殿 理那" userId="d5476a1c-62f7-4ccc-a8ee-5324b517b4f3" providerId="ADAL" clId="{E909A54D-2569-46E8-BF0C-B8F517C5A0DC}" dt="2024-10-10T07:45:32.755" v="107" actId="20577"/>
          <ac:spMkLst>
            <pc:docMk/>
            <pc:sldMk cId="1917451658" sldId="704"/>
            <ac:spMk id="16" creationId="{92925066-25A4-9069-4AB1-49A494A609B0}"/>
          </ac:spMkLst>
        </pc:spChg>
        <pc:picChg chg="mod">
          <ac:chgData name="不殿 理那" userId="d5476a1c-62f7-4ccc-a8ee-5324b517b4f3" providerId="ADAL" clId="{E909A54D-2569-46E8-BF0C-B8F517C5A0DC}" dt="2024-10-10T07:43:00.022" v="15" actId="1036"/>
          <ac:picMkLst>
            <pc:docMk/>
            <pc:sldMk cId="1917451658" sldId="704"/>
            <ac:picMk id="2" creationId="{6EDA103C-0274-16A5-D4D7-561BD51136E6}"/>
          </ac:picMkLst>
        </pc:picChg>
        <pc:picChg chg="mod">
          <ac:chgData name="不殿 理那" userId="d5476a1c-62f7-4ccc-a8ee-5324b517b4f3" providerId="ADAL" clId="{E909A54D-2569-46E8-BF0C-B8F517C5A0DC}" dt="2024-10-10T07:43:00.022" v="15" actId="1036"/>
          <ac:picMkLst>
            <pc:docMk/>
            <pc:sldMk cId="1917451658" sldId="704"/>
            <ac:picMk id="9" creationId="{BC635B20-F247-B125-4AFC-AD415D1FA88B}"/>
          </ac:picMkLst>
        </pc:picChg>
        <pc:cxnChg chg="mod">
          <ac:chgData name="不殿 理那" userId="d5476a1c-62f7-4ccc-a8ee-5324b517b4f3" providerId="ADAL" clId="{E909A54D-2569-46E8-BF0C-B8F517C5A0DC}" dt="2024-10-10T07:43:00.022" v="15" actId="1036"/>
          <ac:cxnSpMkLst>
            <pc:docMk/>
            <pc:sldMk cId="1917451658" sldId="704"/>
            <ac:cxnSpMk id="35" creationId="{32E6FFD6-CEE3-A565-78FA-4EC293E9F3A5}"/>
          </ac:cxnSpMkLst>
        </pc:cxnChg>
        <pc:cxnChg chg="mod">
          <ac:chgData name="不殿 理那" userId="d5476a1c-62f7-4ccc-a8ee-5324b517b4f3" providerId="ADAL" clId="{E909A54D-2569-46E8-BF0C-B8F517C5A0DC}" dt="2024-10-10T07:43:00.022" v="15" actId="1036"/>
          <ac:cxnSpMkLst>
            <pc:docMk/>
            <pc:sldMk cId="1917451658" sldId="704"/>
            <ac:cxnSpMk id="42" creationId="{3863D748-D194-7222-6C69-B3F76C328E02}"/>
          </ac:cxnSpMkLst>
        </pc:cxnChg>
      </pc:sldChg>
      <pc:sldChg chg="modSp mod">
        <pc:chgData name="不殿 理那" userId="d5476a1c-62f7-4ccc-a8ee-5324b517b4f3" providerId="ADAL" clId="{E909A54D-2569-46E8-BF0C-B8F517C5A0DC}" dt="2024-10-10T07:47:15.814" v="155" actId="20577"/>
        <pc:sldMkLst>
          <pc:docMk/>
          <pc:sldMk cId="757698964" sldId="740"/>
        </pc:sldMkLst>
        <pc:spChg chg="mod">
          <ac:chgData name="不殿 理那" userId="d5476a1c-62f7-4ccc-a8ee-5324b517b4f3" providerId="ADAL" clId="{E909A54D-2569-46E8-BF0C-B8F517C5A0DC}" dt="2024-10-10T07:47:15.814" v="155" actId="20577"/>
          <ac:spMkLst>
            <pc:docMk/>
            <pc:sldMk cId="757698964" sldId="740"/>
            <ac:spMk id="8" creationId="{5AD051B4-EE2A-34EF-CC0A-4478C3002DF1}"/>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yjcorp-my.sharepoint.com/personal/rfudono_yahoo-corp_jp/Documents/&#12487;&#12473;&#12463;&#12488;&#12483;&#12503;/&#36942;&#21435;&#12473;&#12509;&#12540;&#12484;&#22823;&#20250;&#12398;PV.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https://yjcorp-my.sharepoint.com/personal/rfudono_yahoo-corp_jp/Documents/&#12487;&#12473;&#12463;&#12488;&#12483;&#12503;/&#36942;&#21435;&#12473;&#12509;&#12540;&#12484;&#22823;&#20250;&#12398;PV.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naoyshim\Downloads\wcup_0&#27425;&#20998;&#2651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naoyshim\Downloads\&#12459;&#12479;&#12540;&#12523;W&#26479;&#29305;&#38598;&#12506;&#12540;&#12472;_&#20986;&#31295;&#21177;&#26524;&#20998;&#2651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2.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70"/>
        <c:axId val="2109474015"/>
        <c:axId val="2109468735"/>
      </c:barChart>
      <c:catAx>
        <c:axId val="2109474015"/>
        <c:scaling>
          <c:orientation val="minMax"/>
        </c:scaling>
        <c:delete val="1"/>
        <c:axPos val="b"/>
        <c:majorTickMark val="none"/>
        <c:minorTickMark val="none"/>
        <c:tickLblPos val="nextTo"/>
        <c:crossAx val="2109468735"/>
        <c:crosses val="autoZero"/>
        <c:auto val="1"/>
        <c:lblAlgn val="ctr"/>
        <c:lblOffset val="100"/>
        <c:noMultiLvlLbl val="0"/>
      </c:catAx>
      <c:valAx>
        <c:axId val="2109468735"/>
        <c:scaling>
          <c:orientation val="minMax"/>
        </c:scaling>
        <c:delete val="1"/>
        <c:axPos val="l"/>
        <c:majorGridlines>
          <c:spPr>
            <a:ln w="9525" cap="flat" cmpd="sng" algn="ctr">
              <a:noFill/>
              <a:round/>
            </a:ln>
            <a:effectLst/>
          </c:spPr>
        </c:majorGridlines>
        <c:numFmt formatCode="#,##0_);[Red]\(#,##0\)" sourceLinked="1"/>
        <c:majorTickMark val="none"/>
        <c:minorTickMark val="none"/>
        <c:tickLblPos val="nextTo"/>
        <c:crossAx val="2109474015"/>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0.13</c:v>
                </c:pt>
                <c:pt idx="2">
                  <c:v>0.14000000000000001</c:v>
                </c:pt>
                <c:pt idx="3">
                  <c:v>0.18</c:v>
                </c:pt>
                <c:pt idx="4">
                  <c:v>0.2</c:v>
                </c:pt>
                <c:pt idx="5">
                  <c:v>0.33</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81</c:v>
                </c:pt>
                <c:pt idx="1">
                  <c:v>19</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0.04</c:v>
                </c:pt>
                <c:pt idx="1">
                  <c:v>7.0000000000000007E-2</c:v>
                </c:pt>
                <c:pt idx="2">
                  <c:v>7.0000000000000007E-2</c:v>
                </c:pt>
                <c:pt idx="3">
                  <c:v>0.19</c:v>
                </c:pt>
                <c:pt idx="4">
                  <c:v>0.27</c:v>
                </c:pt>
                <c:pt idx="5">
                  <c:v>0.36</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0.05</c:v>
                </c:pt>
                <c:pt idx="2">
                  <c:v>0.15</c:v>
                </c:pt>
                <c:pt idx="3">
                  <c:v>0.2</c:v>
                </c:pt>
                <c:pt idx="4">
                  <c:v>0.24</c:v>
                </c:pt>
                <c:pt idx="5">
                  <c:v>0.34</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70"/>
        <c:axId val="2109474015"/>
        <c:axId val="2109468735"/>
      </c:barChart>
      <c:catAx>
        <c:axId val="2109474015"/>
        <c:scaling>
          <c:orientation val="minMax"/>
        </c:scaling>
        <c:delete val="1"/>
        <c:axPos val="b"/>
        <c:majorTickMark val="none"/>
        <c:minorTickMark val="none"/>
        <c:tickLblPos val="nextTo"/>
        <c:crossAx val="2109468735"/>
        <c:crosses val="autoZero"/>
        <c:auto val="1"/>
        <c:lblAlgn val="ctr"/>
        <c:lblOffset val="100"/>
        <c:noMultiLvlLbl val="0"/>
      </c:catAx>
      <c:valAx>
        <c:axId val="2109468735"/>
        <c:scaling>
          <c:orientation val="minMax"/>
        </c:scaling>
        <c:delete val="1"/>
        <c:axPos val="l"/>
        <c:majorGridlines>
          <c:spPr>
            <a:ln w="9525" cap="flat" cmpd="sng" algn="ctr">
              <a:noFill/>
              <a:round/>
            </a:ln>
            <a:effectLst/>
          </c:spPr>
        </c:majorGridlines>
        <c:numFmt formatCode="#,##0_);[Red]\(#,##0\)" sourceLinked="1"/>
        <c:majorTickMark val="none"/>
        <c:minorTickMark val="none"/>
        <c:tickLblPos val="nextTo"/>
        <c:crossAx val="2109474015"/>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00003E"/>
              </a:solidFill>
              <a:ln w="19050">
                <a:solidFill>
                  <a:schemeClr val="lt1"/>
                </a:solidFill>
              </a:ln>
              <a:effectLst/>
            </c:spPr>
            <c:extLst>
              <c:ext xmlns:c16="http://schemas.microsoft.com/office/drawing/2014/chart" uri="{C3380CC4-5D6E-409C-BE32-E72D297353CC}">
                <c16:uniqueId val="{00000001-7258-4465-9324-F283975949DC}"/>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258-4465-9324-F283975949DC}"/>
              </c:ext>
            </c:extLst>
          </c:dPt>
          <c:dPt>
            <c:idx val="2"/>
            <c:bubble3D val="0"/>
            <c:spPr>
              <a:solidFill>
                <a:srgbClr val="FFC000"/>
              </a:solidFill>
              <a:ln w="19050">
                <a:solidFill>
                  <a:schemeClr val="lt1"/>
                </a:solidFill>
              </a:ln>
              <a:effectLst/>
            </c:spPr>
            <c:extLst>
              <c:ext xmlns:c16="http://schemas.microsoft.com/office/drawing/2014/chart" uri="{C3380CC4-5D6E-409C-BE32-E72D297353CC}">
                <c16:uniqueId val="{00000005-7258-4465-9324-F283975949DC}"/>
              </c:ext>
            </c:extLst>
          </c:dPt>
          <c:dPt>
            <c:idx val="3"/>
            <c:bubble3D val="0"/>
            <c:spPr>
              <a:solidFill>
                <a:srgbClr val="FFC000"/>
              </a:solidFill>
              <a:ln w="19050">
                <a:solidFill>
                  <a:schemeClr val="lt1"/>
                </a:solidFill>
              </a:ln>
              <a:effectLst/>
            </c:spPr>
            <c:extLst>
              <c:ext xmlns:c16="http://schemas.microsoft.com/office/drawing/2014/chart" uri="{C3380CC4-5D6E-409C-BE32-E72D297353CC}">
                <c16:uniqueId val="{00000007-7258-4465-9324-F283975949DC}"/>
              </c:ext>
            </c:extLst>
          </c:dPt>
          <c:cat>
            <c:strRef>
              <c:f>Sheet1!$A$2:$A$5</c:f>
              <c:strCache>
                <c:ptCount val="2"/>
                <c:pt idx="0">
                  <c:v>第 1 四半期</c:v>
                </c:pt>
                <c:pt idx="1">
                  <c:v>第 2 四半期</c:v>
                </c:pt>
              </c:strCache>
            </c:strRef>
          </c:cat>
          <c:val>
            <c:numRef>
              <c:f>Sheet1!$B$2:$B$5</c:f>
              <c:numCache>
                <c:formatCode>General</c:formatCode>
                <c:ptCount val="4"/>
                <c:pt idx="0">
                  <c:v>71</c:v>
                </c:pt>
                <c:pt idx="1">
                  <c:v>29</c:v>
                </c:pt>
              </c:numCache>
            </c:numRef>
          </c:val>
          <c:extLst>
            <c:ext xmlns:c16="http://schemas.microsoft.com/office/drawing/2014/chart" uri="{C3380CC4-5D6E-409C-BE32-E72D297353CC}">
              <c16:uniqueId val="{00000008-7258-4465-9324-F283975949D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00003E"/>
              </a:solidFill>
              <a:ln w="19050">
                <a:solidFill>
                  <a:schemeClr val="lt1"/>
                </a:solidFill>
              </a:ln>
              <a:effectLst/>
            </c:spPr>
            <c:extLst>
              <c:ext xmlns:c16="http://schemas.microsoft.com/office/drawing/2014/chart" uri="{C3380CC4-5D6E-409C-BE32-E72D297353CC}">
                <c16:uniqueId val="{00000001-7D47-4F7E-86E3-926B78251D4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D47-4F7E-86E3-926B78251D45}"/>
              </c:ext>
            </c:extLst>
          </c:dPt>
          <c:cat>
            <c:strRef>
              <c:f>Sheet1!$A$2:$A$5</c:f>
              <c:strCache>
                <c:ptCount val="2"/>
                <c:pt idx="0">
                  <c:v>第 1 四半期</c:v>
                </c:pt>
                <c:pt idx="1">
                  <c:v>第 2 四半期</c:v>
                </c:pt>
              </c:strCache>
              <c:extLst/>
            </c:strRef>
          </c:cat>
          <c:val>
            <c:numRef>
              <c:f>Sheet1!$B$2:$B$5</c:f>
              <c:numCache>
                <c:formatCode>General</c:formatCode>
                <c:ptCount val="2"/>
                <c:pt idx="0">
                  <c:v>72</c:v>
                </c:pt>
                <c:pt idx="1">
                  <c:v>28</c:v>
                </c:pt>
              </c:numCache>
              <c:extLst/>
            </c:numRef>
          </c:val>
          <c:extLst>
            <c:ext xmlns:c16="http://schemas.microsoft.com/office/drawing/2014/chart" uri="{C3380CC4-5D6E-409C-BE32-E72D297353CC}">
              <c16:uniqueId val="{00000004-7D47-4F7E-86E3-926B78251D4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919850378429266E-2"/>
          <c:y val="5.8738331607171783E-2"/>
          <c:w val="0.86046920470308419"/>
          <c:h val="0.71887224410635131"/>
        </c:manualLayout>
      </c:layout>
      <c:scatterChart>
        <c:scatterStyle val="smoothMarker"/>
        <c:varyColors val="0"/>
        <c:ser>
          <c:idx val="0"/>
          <c:order val="0"/>
          <c:tx>
            <c:strRef>
              <c:f>'集計内容 (2)'!$AX$11</c:f>
              <c:strCache>
                <c:ptCount val="1"/>
                <c:pt idx="0">
                  <c:v>広告接触 なし</c:v>
                </c:pt>
              </c:strCache>
            </c:strRef>
          </c:tx>
          <c:spPr>
            <a:ln w="44450" cap="rnd">
              <a:solidFill>
                <a:schemeClr val="bg2">
                  <a:lumMod val="75000"/>
                </a:schemeClr>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(2)'!$AX$12:$AX$17</c:f>
              <c:numCache>
                <c:formatCode>0.0</c:formatCode>
                <c:ptCount val="6"/>
                <c:pt idx="0">
                  <c:v>1.8296574239115739</c:v>
                </c:pt>
                <c:pt idx="1">
                  <c:v>2.5143609525401831</c:v>
                </c:pt>
                <c:pt idx="2">
                  <c:v>2.981452281749605</c:v>
                </c:pt>
                <c:pt idx="3">
                  <c:v>3.3243422807561078</c:v>
                </c:pt>
                <c:pt idx="4">
                  <c:v>3.6974707916191911</c:v>
                </c:pt>
                <c:pt idx="5">
                  <c:v>4.0872659769144102</c:v>
                </c:pt>
              </c:numCache>
            </c:numRef>
          </c:yVal>
          <c:smooth val="1"/>
          <c:extLst>
            <c:ext xmlns:c16="http://schemas.microsoft.com/office/drawing/2014/chart" uri="{C3380CC4-5D6E-409C-BE32-E72D297353CC}">
              <c16:uniqueId val="{00000000-DB54-4602-9599-EB922901E598}"/>
            </c:ext>
          </c:extLst>
        </c:ser>
        <c:ser>
          <c:idx val="1"/>
          <c:order val="1"/>
          <c:tx>
            <c:strRef>
              <c:f>'集計内容 (2)'!$AY$11</c:f>
              <c:strCache>
                <c:ptCount val="1"/>
                <c:pt idx="0">
                  <c:v>広告接触 あり</c:v>
                </c:pt>
              </c:strCache>
            </c:strRef>
          </c:tx>
          <c:spPr>
            <a:ln w="44450" cap="rnd">
              <a:solidFill>
                <a:srgbClr val="C00000"/>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(2)'!$AY$12:$AY$17</c:f>
              <c:numCache>
                <c:formatCode>0.0</c:formatCode>
                <c:ptCount val="6"/>
                <c:pt idx="0">
                  <c:v>3.0916391947815098</c:v>
                </c:pt>
                <c:pt idx="1">
                  <c:v>3.2053250469394237</c:v>
                </c:pt>
                <c:pt idx="2">
                  <c:v>3.5987945233727543</c:v>
                </c:pt>
                <c:pt idx="3">
                  <c:v>4.0610278040452172</c:v>
                </c:pt>
                <c:pt idx="4">
                  <c:v>4.80981278891828</c:v>
                </c:pt>
                <c:pt idx="5">
                  <c:v>6.0187300137048778</c:v>
                </c:pt>
              </c:numCache>
            </c:numRef>
          </c:yVal>
          <c:smooth val="1"/>
          <c:extLst>
            <c:ext xmlns:c16="http://schemas.microsoft.com/office/drawing/2014/chart" uri="{C3380CC4-5D6E-409C-BE32-E72D297353CC}">
              <c16:uniqueId val="{00000001-DB54-4602-9599-EB922901E598}"/>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1"/>
        <c:axPos val="l"/>
        <c:numFmt formatCode="0.0" sourceLinked="1"/>
        <c:majorTickMark val="none"/>
        <c:minorTickMark val="none"/>
        <c:tickLblPos val="nextTo"/>
        <c:crossAx val="1499901280"/>
        <c:crosses val="autoZero"/>
        <c:crossBetween val="midCat"/>
      </c:valAx>
      <c:spPr>
        <a:solidFill>
          <a:srgbClr val="FFFFFF"/>
        </a:solidFill>
        <a:ln>
          <a:solidFill>
            <a:schemeClr val="bg1">
              <a:lumMod val="75000"/>
            </a:schemeClr>
          </a:solidFill>
        </a:ln>
        <a:effectLst/>
      </c:spPr>
    </c:plotArea>
    <c:legend>
      <c:legendPos val="b"/>
      <c:layout>
        <c:manualLayout>
          <c:xMode val="edge"/>
          <c:yMode val="edge"/>
          <c:x val="0.59202717193044518"/>
          <c:y val="0.87707061704781097"/>
          <c:w val="0.34624985251735629"/>
          <c:h val="5.734675163221389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95000"/>
                  <a:lumOff val="5000"/>
                </a:schemeClr>
              </a:solidFill>
              <a:latin typeface="+mn-ea"/>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lumMod val="95000"/>
              <a:lumOff val="5000"/>
            </a:schemeClr>
          </a:solidFill>
          <a:latin typeface="+mn-ea"/>
          <a:ea typeface="+mn-ea"/>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633383119363734E-2"/>
          <c:y val="5.0270463150961404E-2"/>
          <c:w val="0.86613419059085395"/>
          <c:h val="0.73635637386631581"/>
        </c:manualLayout>
      </c:layout>
      <c:scatterChart>
        <c:scatterStyle val="smoothMarker"/>
        <c:varyColors val="0"/>
        <c:ser>
          <c:idx val="0"/>
          <c:order val="0"/>
          <c:tx>
            <c:strRef>
              <c:f>Sheet1!$C$4</c:f>
              <c:strCache>
                <c:ptCount val="1"/>
                <c:pt idx="0">
                  <c:v>広告非接触 なし</c:v>
                </c:pt>
              </c:strCache>
            </c:strRef>
          </c:tx>
          <c:spPr>
            <a:ln w="38100" cap="rnd">
              <a:solidFill>
                <a:schemeClr val="bg2">
                  <a:lumMod val="75000"/>
                </a:schemeClr>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Sheet1!$C$5:$C$10</c:f>
              <c:numCache>
                <c:formatCode>0.00%</c:formatCode>
                <c:ptCount val="6"/>
                <c:pt idx="0">
                  <c:v>4.0032024596630689E-3</c:v>
                </c:pt>
                <c:pt idx="1">
                  <c:v>4.3846703156402399E-3</c:v>
                </c:pt>
                <c:pt idx="2">
                  <c:v>5.5898982905697586E-3</c:v>
                </c:pt>
                <c:pt idx="3">
                  <c:v>7.0714425005845684E-3</c:v>
                </c:pt>
                <c:pt idx="4">
                  <c:v>9.5020250670519932E-3</c:v>
                </c:pt>
                <c:pt idx="5">
                  <c:v>1.430318105078388E-2</c:v>
                </c:pt>
              </c:numCache>
            </c:numRef>
          </c:yVal>
          <c:smooth val="1"/>
          <c:extLst>
            <c:ext xmlns:c16="http://schemas.microsoft.com/office/drawing/2014/chart" uri="{C3380CC4-5D6E-409C-BE32-E72D297353CC}">
              <c16:uniqueId val="{00000000-0E28-4094-AC7F-EF39BE4EF275}"/>
            </c:ext>
          </c:extLst>
        </c:ser>
        <c:ser>
          <c:idx val="1"/>
          <c:order val="1"/>
          <c:tx>
            <c:strRef>
              <c:f>Sheet1!$D$4</c:f>
              <c:strCache>
                <c:ptCount val="1"/>
                <c:pt idx="0">
                  <c:v>広告接触 あり</c:v>
                </c:pt>
              </c:strCache>
            </c:strRef>
          </c:tx>
          <c:spPr>
            <a:ln w="38100" cap="rnd">
              <a:solidFill>
                <a:srgbClr val="C00000"/>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Sheet1!$D$5:$D$10</c:f>
              <c:numCache>
                <c:formatCode>0.00%</c:formatCode>
                <c:ptCount val="6"/>
                <c:pt idx="0">
                  <c:v>9.0426016327802214E-3</c:v>
                </c:pt>
                <c:pt idx="1">
                  <c:v>1.0170418086495693E-2</c:v>
                </c:pt>
                <c:pt idx="2">
                  <c:v>1.1899314720584732E-2</c:v>
                </c:pt>
                <c:pt idx="3">
                  <c:v>1.4203603214237389E-2</c:v>
                </c:pt>
                <c:pt idx="4">
                  <c:v>1.8301439291161604E-2</c:v>
                </c:pt>
                <c:pt idx="5">
                  <c:v>2.6696973410640232E-2</c:v>
                </c:pt>
              </c:numCache>
            </c:numRef>
          </c:yVal>
          <c:smooth val="1"/>
          <c:extLst>
            <c:ext xmlns:c16="http://schemas.microsoft.com/office/drawing/2014/chart" uri="{C3380CC4-5D6E-409C-BE32-E72D297353CC}">
              <c16:uniqueId val="{00000001-0E28-4094-AC7F-EF39BE4EF275}"/>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1"/>
        <c:axPos val="l"/>
        <c:numFmt formatCode="0.00%" sourceLinked="1"/>
        <c:majorTickMark val="none"/>
        <c:minorTickMark val="none"/>
        <c:tickLblPos val="nextTo"/>
        <c:crossAx val="1499901280"/>
        <c:crosses val="autoZero"/>
        <c:crossBetween val="midCat"/>
      </c:valAx>
      <c:spPr>
        <a:noFill/>
        <a:ln>
          <a:noFill/>
        </a:ln>
        <a:effectLst/>
      </c:spPr>
    </c:plotArea>
    <c:legend>
      <c:legendPos val="b"/>
      <c:layout>
        <c:manualLayout>
          <c:xMode val="edge"/>
          <c:yMode val="edge"/>
          <c:x val="0.32015153807406765"/>
          <c:y val="0.8517019271137074"/>
          <c:w val="0.60507107752511702"/>
          <c:h val="7.474232913672891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95000"/>
                  <a:lumOff val="5000"/>
                </a:schemeClr>
              </a:solidFill>
              <a:latin typeface="Meiryo" panose="020B0604030504040204" pitchFamily="34" charset="-128"/>
              <a:ea typeface="Meiryo" panose="020B0604030504040204" pitchFamily="34"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817528279285709E-2"/>
          <c:y val="2.0137642749245423E-2"/>
          <c:w val="0.9228450094769316"/>
          <c:h val="0.87844330120760528"/>
        </c:manualLayout>
      </c:layout>
      <c:barChart>
        <c:barDir val="col"/>
        <c:grouping val="clustered"/>
        <c:varyColors val="0"/>
        <c:ser>
          <c:idx val="0"/>
          <c:order val="0"/>
          <c:tx>
            <c:strRef>
              <c:f>Sheet1!$B$1</c:f>
              <c:strCache>
                <c:ptCount val="1"/>
                <c:pt idx="0">
                  <c:v>系列 1</c:v>
                </c:pt>
              </c:strCache>
            </c:strRef>
          </c:tx>
          <c:spPr>
            <a:solidFill>
              <a:srgbClr val="D5D5D5"/>
            </a:solidFill>
            <a:ln>
              <a:noFill/>
            </a:ln>
            <a:effectLst/>
          </c:spPr>
          <c:invertIfNegative val="0"/>
          <c:dPt>
            <c:idx val="0"/>
            <c:invertIfNegative val="0"/>
            <c:bubble3D val="0"/>
            <c:spPr>
              <a:solidFill>
                <a:srgbClr val="FF0033"/>
              </a:solidFill>
              <a:ln>
                <a:noFill/>
              </a:ln>
              <a:effectLst/>
            </c:spPr>
            <c:extLst>
              <c:ext xmlns:c16="http://schemas.microsoft.com/office/drawing/2014/chart" uri="{C3380CC4-5D6E-409C-BE32-E72D297353CC}">
                <c16:uniqueId val="{00000001-C5C1-5F43-9754-291FA6B83643}"/>
              </c:ext>
            </c:extLst>
          </c:dPt>
          <c:dPt>
            <c:idx val="1"/>
            <c:invertIfNegative val="0"/>
            <c:bubble3D val="0"/>
            <c:spPr>
              <a:solidFill>
                <a:srgbClr val="D5D5D5"/>
              </a:solidFill>
              <a:ln>
                <a:noFill/>
              </a:ln>
              <a:effectLst/>
            </c:spPr>
            <c:extLst>
              <c:ext xmlns:c16="http://schemas.microsoft.com/office/drawing/2014/chart" uri="{C3380CC4-5D6E-409C-BE32-E72D297353CC}">
                <c16:uniqueId val="{00000003-C5C1-5F43-9754-291FA6B83643}"/>
              </c:ext>
            </c:extLst>
          </c:dPt>
          <c:dPt>
            <c:idx val="2"/>
            <c:invertIfNegative val="0"/>
            <c:bubble3D val="0"/>
            <c:spPr>
              <a:solidFill>
                <a:srgbClr val="FF0033"/>
              </a:solidFill>
              <a:ln>
                <a:noFill/>
              </a:ln>
              <a:effectLst/>
            </c:spPr>
            <c:extLst>
              <c:ext xmlns:c16="http://schemas.microsoft.com/office/drawing/2014/chart" uri="{C3380CC4-5D6E-409C-BE32-E72D297353CC}">
                <c16:uniqueId val="{00000005-C5C1-5F43-9754-291FA6B83643}"/>
              </c:ext>
            </c:extLst>
          </c:dPt>
          <c:dPt>
            <c:idx val="3"/>
            <c:invertIfNegative val="0"/>
            <c:bubble3D val="0"/>
            <c:spPr>
              <a:solidFill>
                <a:srgbClr val="D5D5D5"/>
              </a:solidFill>
              <a:ln>
                <a:noFill/>
              </a:ln>
              <a:effectLst/>
            </c:spPr>
            <c:extLst>
              <c:ext xmlns:c16="http://schemas.microsoft.com/office/drawing/2014/chart" uri="{C3380CC4-5D6E-409C-BE32-E72D297353CC}">
                <c16:uniqueId val="{00000007-C5C1-5F43-9754-291FA6B83643}"/>
              </c:ext>
            </c:extLst>
          </c:dPt>
          <c:dPt>
            <c:idx val="4"/>
            <c:invertIfNegative val="0"/>
            <c:bubble3D val="0"/>
            <c:spPr>
              <a:solidFill>
                <a:srgbClr val="D5D5D5"/>
              </a:solidFill>
              <a:ln>
                <a:noFill/>
              </a:ln>
              <a:effectLst/>
            </c:spPr>
            <c:extLst>
              <c:ext xmlns:c16="http://schemas.microsoft.com/office/drawing/2014/chart" uri="{C3380CC4-5D6E-409C-BE32-E72D297353CC}">
                <c16:uniqueId val="{00000009-C5C1-5F43-9754-291FA6B83643}"/>
              </c:ext>
            </c:extLst>
          </c:dPt>
          <c:dLbls>
            <c:delete val="1"/>
          </c:dLbls>
          <c:cat>
            <c:strRef>
              <c:f>Sheet1!$A$2:$A$11</c:f>
              <c:strCache>
                <c:ptCount val="10"/>
                <c:pt idx="0">
                  <c:v>スポーツナビ</c:v>
                </c:pt>
                <c:pt idx="1">
                  <c:v>新聞</c:v>
                </c:pt>
                <c:pt idx="2">
                  <c:v>Yahoo! JAPAN</c:v>
                </c:pt>
                <c:pt idx="3">
                  <c:v>キー局</c:v>
                </c:pt>
                <c:pt idx="4">
                  <c:v>公共放送</c:v>
                </c:pt>
                <c:pt idx="5">
                  <c:v>ライブ視聴
サービス</c:v>
                </c:pt>
                <c:pt idx="6">
                  <c:v>ニュースアプリ</c:v>
                </c:pt>
                <c:pt idx="7">
                  <c:v>検索サイト</c:v>
                </c:pt>
                <c:pt idx="8">
                  <c:v>SNS</c:v>
                </c:pt>
                <c:pt idx="9">
                  <c:v>雑誌</c:v>
                </c:pt>
              </c:strCache>
            </c:strRef>
          </c:cat>
          <c:val>
            <c:numRef>
              <c:f>Sheet1!$B$2:$B$11</c:f>
              <c:numCache>
                <c:formatCode>0.0%</c:formatCode>
                <c:ptCount val="10"/>
                <c:pt idx="0">
                  <c:v>0.113</c:v>
                </c:pt>
                <c:pt idx="1">
                  <c:v>9.8000000000000004E-2</c:v>
                </c:pt>
                <c:pt idx="2">
                  <c:v>8.7999999999999995E-2</c:v>
                </c:pt>
                <c:pt idx="3">
                  <c:v>8.4000000000000005E-2</c:v>
                </c:pt>
                <c:pt idx="4">
                  <c:v>4.3999999999999997E-2</c:v>
                </c:pt>
                <c:pt idx="5">
                  <c:v>4.3999999999999997E-2</c:v>
                </c:pt>
                <c:pt idx="6">
                  <c:v>1.0999999999999999E-2</c:v>
                </c:pt>
                <c:pt idx="7">
                  <c:v>1.0999999999999999E-2</c:v>
                </c:pt>
                <c:pt idx="8">
                  <c:v>6.0000000000000001E-3</c:v>
                </c:pt>
                <c:pt idx="9">
                  <c:v>5.0000000000000001E-3</c:v>
                </c:pt>
              </c:numCache>
            </c:numRef>
          </c:val>
          <c:extLst>
            <c:ext xmlns:c16="http://schemas.microsoft.com/office/drawing/2014/chart" uri="{C3380CC4-5D6E-409C-BE32-E72D297353CC}">
              <c16:uniqueId val="{0000000A-C5C1-5F43-9754-291FA6B83643}"/>
            </c:ext>
          </c:extLst>
        </c:ser>
        <c:dLbls>
          <c:dLblPos val="outEnd"/>
          <c:showLegendKey val="0"/>
          <c:showVal val="1"/>
          <c:showCatName val="0"/>
          <c:showSerName val="0"/>
          <c:showPercent val="0"/>
          <c:showBubbleSize val="0"/>
        </c:dLbls>
        <c:gapWidth val="32"/>
        <c:overlap val="-27"/>
        <c:axId val="1138229648"/>
        <c:axId val="1138231376"/>
      </c:barChart>
      <c:catAx>
        <c:axId val="1138229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t" anchorCtr="0"/>
          <a:lstStyle/>
          <a:p>
            <a:pPr>
              <a:lnSpc>
                <a:spcPct val="70000"/>
              </a:lnSpc>
              <a:defRPr sz="1000" b="0" i="0" u="none" strike="noStrike" kern="1200" baseline="0">
                <a:solidFill>
                  <a:schemeClr val="tx1">
                    <a:lumMod val="95000"/>
                    <a:lumOff val="5000"/>
                  </a:schemeClr>
                </a:solidFill>
                <a:latin typeface="Meiryo" panose="020B0604030504040204" pitchFamily="34" charset="-128"/>
                <a:ea typeface="Meiryo" panose="020B0604030504040204" pitchFamily="34" charset="-128"/>
                <a:cs typeface="Segoe UI" panose="020B0502040204020203" pitchFamily="34" charset="0"/>
              </a:defRPr>
            </a:pPr>
            <a:endParaRPr lang="ja-JP"/>
          </a:p>
        </c:txPr>
        <c:crossAx val="1138231376"/>
        <c:crosses val="autoZero"/>
        <c:auto val="1"/>
        <c:lblAlgn val="ctr"/>
        <c:lblOffset val="50"/>
        <c:tickLblSkip val="1"/>
        <c:noMultiLvlLbl val="0"/>
      </c:catAx>
      <c:valAx>
        <c:axId val="1138231376"/>
        <c:scaling>
          <c:orientation val="minMax"/>
          <c:max val="0.12"/>
          <c:min val="0"/>
        </c:scaling>
        <c:delete val="1"/>
        <c:axPos val="l"/>
        <c:numFmt formatCode="0%" sourceLinked="0"/>
        <c:majorTickMark val="none"/>
        <c:minorTickMark val="none"/>
        <c:tickLblPos val="nextTo"/>
        <c:crossAx val="1138229648"/>
        <c:crosses val="autoZero"/>
        <c:crossBetween val="between"/>
        <c:majorUnit val="0.0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66</c:v>
                </c:pt>
                <c:pt idx="1">
                  <c:v>34</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0.02</c:v>
                </c:pt>
                <c:pt idx="1">
                  <c:v>0.06</c:v>
                </c:pt>
                <c:pt idx="2">
                  <c:v>0.11</c:v>
                </c:pt>
                <c:pt idx="3">
                  <c:v>0.15</c:v>
                </c:pt>
                <c:pt idx="4">
                  <c:v>0.2</c:v>
                </c:pt>
                <c:pt idx="5">
                  <c:v>0.47</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34F28C-B70B-4ECA-92D7-8045F943D1DA}" type="doc">
      <dgm:prSet loTypeId="urn:microsoft.com/office/officeart/2005/8/layout/orgChart1" loCatId="hierarchy" qsTypeId="urn:microsoft.com/office/officeart/2005/8/quickstyle/simple1" qsCatId="simple" csTypeId="urn:microsoft.com/office/officeart/2005/8/colors/accent1_1" csCatId="accent1" phldr="1"/>
      <dgm:spPr/>
      <dgm:t>
        <a:bodyPr/>
        <a:lstStyle/>
        <a:p>
          <a:endParaRPr kumimoji="1" lang="ja-JP" altLang="en-US"/>
        </a:p>
      </dgm:t>
    </dgm:pt>
    <dgm:pt modelId="{15896193-EEBE-D846-850F-659EA6441ECF}">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特集トップ</a:t>
          </a:r>
        </a:p>
      </dgm:t>
    </dgm:pt>
    <dgm:pt modelId="{F84D9D1B-884B-934F-BF21-AE56821C5AA0}" type="sibTrans" cxnId="{8F865A3B-D5A0-7F40-A3B8-00C9083D921F}">
      <dgm:prSet/>
      <dgm:spPr/>
      <dgm:t>
        <a:bodyPr/>
        <a:lstStyle/>
        <a:p>
          <a:endParaRPr kumimoji="1" lang="ja-JP" altLang="en-US" sz="850"/>
        </a:p>
      </dgm:t>
    </dgm:pt>
    <dgm:pt modelId="{9CDCFF22-5B3C-3D48-829A-EAC1B2A311DA}" type="parTrans" cxnId="{8F865A3B-D5A0-7F40-A3B8-00C9083D921F}">
      <dgm:prSet/>
      <dgm:spPr/>
      <dgm:t>
        <a:bodyPr/>
        <a:lstStyle/>
        <a:p>
          <a:endParaRPr kumimoji="1" lang="ja-JP" altLang="en-US" sz="850"/>
        </a:p>
      </dgm:t>
    </dgm:pt>
    <dgm:pt modelId="{CEDDAE16-EA06-47CA-BFD4-BECA6315EEF8}">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各ラウンド日程・結果</a:t>
          </a:r>
        </a:p>
      </dgm:t>
    </dgm:pt>
    <dgm:pt modelId="{6BE4B939-06B2-4ABD-88D3-FF88C16DFBB1}" type="parTrans" cxnId="{E8282FEC-9968-4F55-96E9-F5846225D8A1}">
      <dgm:prSet/>
      <dgm:spPr/>
      <dgm:t>
        <a:bodyPr/>
        <a:lstStyle/>
        <a:p>
          <a:endParaRPr kumimoji="1" lang="ja-JP" altLang="en-US" sz="850"/>
        </a:p>
      </dgm:t>
    </dgm:pt>
    <dgm:pt modelId="{09CD756D-19F7-4787-A2D7-EA4188779A92}" type="sibTrans" cxnId="{E8282FEC-9968-4F55-96E9-F5846225D8A1}">
      <dgm:prSet/>
      <dgm:spPr/>
      <dgm:t>
        <a:bodyPr/>
        <a:lstStyle/>
        <a:p>
          <a:endParaRPr kumimoji="1" lang="ja-JP" altLang="en-US" sz="850"/>
        </a:p>
      </dgm:t>
    </dgm:pt>
    <dgm:pt modelId="{981FBFB6-4E7F-41F4-913D-DA89B097B1C0}">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総合トップ</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27063A37-9AF8-4BF8-ACB3-D1D7B7E63361}" type="parTrans" cxnId="{54035CCF-8BBA-4CD0-AD3F-7A7E3EC7E1F9}">
      <dgm:prSet/>
      <dgm:spPr/>
      <dgm:t>
        <a:bodyPr/>
        <a:lstStyle/>
        <a:p>
          <a:endParaRPr kumimoji="1" lang="ja-JP" altLang="en-US" sz="850"/>
        </a:p>
      </dgm:t>
    </dgm:pt>
    <dgm:pt modelId="{A19180AB-4A87-4231-B164-ACCC4D651973}" type="sibTrans" cxnId="{54035CCF-8BBA-4CD0-AD3F-7A7E3EC7E1F9}">
      <dgm:prSet/>
      <dgm:spPr/>
      <dgm:t>
        <a:bodyPr/>
        <a:lstStyle/>
        <a:p>
          <a:endParaRPr kumimoji="1" lang="ja-JP" altLang="en-US" sz="850"/>
        </a:p>
      </dgm:t>
    </dgm:pt>
    <dgm:pt modelId="{A23F1963-CAA9-44B4-BC59-82BD410833B4}">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一次ラウンドの順位表・対戦表</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631E2AC6-32CF-4CE7-A9EB-FF98942072F5}" type="parTrans" cxnId="{5241C1C7-DC1F-4C7C-8A51-24151AA5A3DE}">
      <dgm:prSet/>
      <dgm:spPr/>
      <dgm:t>
        <a:bodyPr/>
        <a:lstStyle/>
        <a:p>
          <a:endParaRPr kumimoji="1" lang="ja-JP" altLang="en-US" sz="850"/>
        </a:p>
      </dgm:t>
    </dgm:pt>
    <dgm:pt modelId="{22D6DC61-C8AA-4B9F-BD72-833053FE2198}" type="sibTrans" cxnId="{5241C1C7-DC1F-4C7C-8A51-24151AA5A3DE}">
      <dgm:prSet/>
      <dgm:spPr/>
      <dgm:t>
        <a:bodyPr/>
        <a:lstStyle/>
        <a:p>
          <a:endParaRPr kumimoji="1" lang="ja-JP" altLang="en-US" sz="850"/>
        </a:p>
      </dgm:t>
    </dgm:pt>
    <dgm:pt modelId="{552289E7-8CBC-44C3-88F3-B367E3D215F5}">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スーパーラウンド順位表・対戦表</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91DEEC51-6B6C-428E-9889-9D7D3201CE14}" type="parTrans" cxnId="{E6D980D8-BDA7-423E-B7CE-810762144AEE}">
      <dgm:prSet/>
      <dgm:spPr/>
      <dgm:t>
        <a:bodyPr/>
        <a:lstStyle/>
        <a:p>
          <a:endParaRPr kumimoji="1" lang="ja-JP" altLang="en-US" sz="850"/>
        </a:p>
      </dgm:t>
    </dgm:pt>
    <dgm:pt modelId="{BCE2E4DE-416B-4E5E-9036-F85313521E0A}" type="sibTrans" cxnId="{E6D980D8-BDA7-423E-B7CE-810762144AEE}">
      <dgm:prSet/>
      <dgm:spPr/>
      <dgm:t>
        <a:bodyPr/>
        <a:lstStyle/>
        <a:p>
          <a:endParaRPr kumimoji="1" lang="ja-JP" altLang="en-US" sz="850"/>
        </a:p>
      </dgm:t>
    </dgm:pt>
    <dgm:pt modelId="{11C188E1-DEFD-4DA3-A64C-806DFEC77DA8}">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チーム一覧</a:t>
          </a:r>
        </a:p>
      </dgm:t>
    </dgm:pt>
    <dgm:pt modelId="{F4FBD4FC-F064-4BB9-82EF-BEE4A10EEC3D}" type="parTrans" cxnId="{A6FADCE1-5B81-4810-9E1C-E01BBEB3189D}">
      <dgm:prSet/>
      <dgm:spPr/>
      <dgm:t>
        <a:bodyPr/>
        <a:lstStyle/>
        <a:p>
          <a:endParaRPr kumimoji="1" lang="ja-JP" altLang="en-US" sz="850"/>
        </a:p>
      </dgm:t>
    </dgm:pt>
    <dgm:pt modelId="{D4AB36B0-F9CD-486D-9D31-898685D719DC}" type="sibTrans" cxnId="{A6FADCE1-5B81-4810-9E1C-E01BBEB3189D}">
      <dgm:prSet/>
      <dgm:spPr/>
      <dgm:t>
        <a:bodyPr/>
        <a:lstStyle/>
        <a:p>
          <a:endParaRPr kumimoji="1" lang="ja-JP" altLang="en-US" sz="850"/>
        </a:p>
      </dgm:t>
    </dgm:pt>
    <dgm:pt modelId="{ECAB48E7-6B59-4D0F-8E3A-419C5D263D83}">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大会概要</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9C7105A9-95E7-481E-A445-057DD2478714}" type="parTrans" cxnId="{3F608834-87A6-494A-8C10-F3FFC1113C9B}">
      <dgm:prSet/>
      <dgm:spPr/>
      <dgm:t>
        <a:bodyPr/>
        <a:lstStyle/>
        <a:p>
          <a:endParaRPr kumimoji="1" lang="ja-JP" altLang="en-US" sz="850"/>
        </a:p>
      </dgm:t>
    </dgm:pt>
    <dgm:pt modelId="{C8D31174-3D65-4CEE-898E-86640C490B7A}" type="sibTrans" cxnId="{3F608834-87A6-494A-8C10-F3FFC1113C9B}">
      <dgm:prSet/>
      <dgm:spPr/>
      <dgm:t>
        <a:bodyPr/>
        <a:lstStyle/>
        <a:p>
          <a:endParaRPr kumimoji="1" lang="ja-JP" altLang="en-US" sz="850"/>
        </a:p>
      </dgm:t>
    </dgm:pt>
    <dgm:pt modelId="{41B67A22-7131-4D42-BCCF-3FD985F127B0}">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チームトップ</a:t>
          </a:r>
        </a:p>
      </dgm:t>
    </dgm:pt>
    <dgm:pt modelId="{370E1D32-3072-4CC7-93F8-69F9F60CCC8C}" type="parTrans" cxnId="{DE7D22DB-538E-45DF-96F1-CCD443990D28}">
      <dgm:prSet/>
      <dgm:spPr/>
      <dgm:t>
        <a:bodyPr/>
        <a:lstStyle/>
        <a:p>
          <a:endParaRPr kumimoji="1" lang="ja-JP" altLang="en-US" sz="850"/>
        </a:p>
      </dgm:t>
    </dgm:pt>
    <dgm:pt modelId="{D0E70F89-1A44-44B5-BB8A-46F10CE1E4E5}" type="sibTrans" cxnId="{DE7D22DB-538E-45DF-96F1-CCD443990D28}">
      <dgm:prSet/>
      <dgm:spPr/>
      <dgm:t>
        <a:bodyPr/>
        <a:lstStyle/>
        <a:p>
          <a:endParaRPr kumimoji="1" lang="ja-JP" altLang="en-US" sz="850"/>
        </a:p>
      </dgm:t>
    </dgm:pt>
    <dgm:pt modelId="{9979A8ED-DAD8-4DFB-8735-9D711683C49B}">
      <dgm:prSet custT="1"/>
      <dgm:spPr>
        <a:solidFill>
          <a:srgbClr val="D5D5D5"/>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動画一覧</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77ECCE80-2EF5-4D33-A3D1-3F3495FFA387}" type="parTrans" cxnId="{48210AC6-10C2-47E3-8774-6FC79CE67966}">
      <dgm:prSet/>
      <dgm:spPr/>
      <dgm:t>
        <a:bodyPr/>
        <a:lstStyle/>
        <a:p>
          <a:endParaRPr kumimoji="1" lang="ja-JP" altLang="en-US" sz="850"/>
        </a:p>
      </dgm:t>
    </dgm:pt>
    <dgm:pt modelId="{2F086538-5824-4A31-B9AF-B7EAA28299A0}" type="sibTrans" cxnId="{48210AC6-10C2-47E3-8774-6FC79CE67966}">
      <dgm:prSet/>
      <dgm:spPr/>
      <dgm:t>
        <a:bodyPr/>
        <a:lstStyle/>
        <a:p>
          <a:endParaRPr kumimoji="1" lang="ja-JP" altLang="en-US" sz="850"/>
        </a:p>
      </dgm:t>
    </dgm:pt>
    <dgm:pt modelId="{88196CA6-2C0B-43CC-AD69-81C766A0A105}">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個人成績ランキング　野手</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03EA854C-B5FF-4E1D-BB2F-45EDCB6B7BB8}" type="parTrans" cxnId="{DF51E127-A1CA-4FD5-A550-49C8594BF98F}">
      <dgm:prSet/>
      <dgm:spPr/>
      <dgm:t>
        <a:bodyPr/>
        <a:lstStyle/>
        <a:p>
          <a:endParaRPr kumimoji="1" lang="ja-JP" altLang="en-US" sz="850"/>
        </a:p>
      </dgm:t>
    </dgm:pt>
    <dgm:pt modelId="{D2AE25C9-841A-4FFC-91FE-D990A3552C91}" type="sibTrans" cxnId="{DF51E127-A1CA-4FD5-A550-49C8594BF98F}">
      <dgm:prSet/>
      <dgm:spPr/>
      <dgm:t>
        <a:bodyPr/>
        <a:lstStyle/>
        <a:p>
          <a:endParaRPr kumimoji="1" lang="ja-JP" altLang="en-US" sz="850"/>
        </a:p>
      </dgm:t>
    </dgm:pt>
    <dgm:pt modelId="{F69094BB-9CF6-47AC-8F0B-FDAEB2514DFC}">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番組表</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9954572C-CCD5-453E-816B-A2FC64CFBF01}" type="parTrans" cxnId="{E6A2D6ED-ABA6-42F0-B339-409E552B29E1}">
      <dgm:prSet/>
      <dgm:spPr/>
      <dgm:t>
        <a:bodyPr/>
        <a:lstStyle/>
        <a:p>
          <a:endParaRPr kumimoji="1" lang="ja-JP" altLang="en-US" sz="850"/>
        </a:p>
      </dgm:t>
    </dgm:pt>
    <dgm:pt modelId="{CEE5C6D1-A9F8-4FF4-B2FF-7249D8ADBCF8}" type="sibTrans" cxnId="{E6A2D6ED-ABA6-42F0-B339-409E552B29E1}">
      <dgm:prSet/>
      <dgm:spPr/>
      <dgm:t>
        <a:bodyPr/>
        <a:lstStyle/>
        <a:p>
          <a:endParaRPr kumimoji="1" lang="ja-JP" altLang="en-US" sz="850"/>
        </a:p>
      </dgm:t>
    </dgm:pt>
    <dgm:pt modelId="{988C189E-ABCB-4E91-9207-208836591F58}">
      <dgm:prSet custT="1"/>
      <dgm:spPr>
        <a:solidFill>
          <a:srgbClr val="D5D5D5"/>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ニュース一覧</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558AC836-8402-4E4B-B922-752F88E85A29}" type="parTrans" cxnId="{351FCDA0-D1A5-4BF0-AA05-352E2DF148D4}">
      <dgm:prSet/>
      <dgm:spPr/>
      <dgm:t>
        <a:bodyPr/>
        <a:lstStyle/>
        <a:p>
          <a:endParaRPr kumimoji="1" lang="ja-JP" altLang="en-US" sz="850"/>
        </a:p>
      </dgm:t>
    </dgm:pt>
    <dgm:pt modelId="{2ABF397A-7D9C-4EAB-A8A4-09D0543B71C3}" type="sibTrans" cxnId="{351FCDA0-D1A5-4BF0-AA05-352E2DF148D4}">
      <dgm:prSet/>
      <dgm:spPr/>
      <dgm:t>
        <a:bodyPr/>
        <a:lstStyle/>
        <a:p>
          <a:endParaRPr kumimoji="1" lang="ja-JP" altLang="en-US" sz="850"/>
        </a:p>
      </dgm:t>
    </dgm:pt>
    <dgm:pt modelId="{A7C3FF64-A4E5-4D79-98FC-AC89205E5242}">
      <dgm:prSet custT="1"/>
      <dgm:spPr>
        <a:solidFill>
          <a:srgbClr val="D5D5D5"/>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コラム一覧</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46AA21B7-BD54-4B79-9D07-CDB1B88AD8F1}" type="parTrans" cxnId="{74BABA2C-67EB-47D7-B10D-5B150CBDF540}">
      <dgm:prSet/>
      <dgm:spPr/>
      <dgm:t>
        <a:bodyPr/>
        <a:lstStyle/>
        <a:p>
          <a:endParaRPr kumimoji="1" lang="ja-JP" altLang="en-US" sz="850"/>
        </a:p>
      </dgm:t>
    </dgm:pt>
    <dgm:pt modelId="{CD839E82-3FB1-4953-8663-3209AD7AA36B}" type="sibTrans" cxnId="{74BABA2C-67EB-47D7-B10D-5B150CBDF540}">
      <dgm:prSet/>
      <dgm:spPr/>
      <dgm:t>
        <a:bodyPr/>
        <a:lstStyle/>
        <a:p>
          <a:endParaRPr kumimoji="1" lang="ja-JP" altLang="en-US" sz="850"/>
        </a:p>
      </dgm:t>
    </dgm:pt>
    <dgm:pt modelId="{24F99CA6-472D-43B0-BB4B-6D11B462E466}">
      <dgm:prSet custT="1"/>
      <dgm:spPr>
        <a:solidFill>
          <a:srgbClr val="F77911">
            <a:alpha val="9804"/>
          </a:srgbClr>
        </a:solidFill>
      </dgm:spPr>
      <dgm:t>
        <a:bodyPr spcFirstLastPara="0" vert="horz" wrap="square" lIns="4445" tIns="4445" rIns="4445" bIns="4445" numCol="1" spcCol="1270" anchor="ctr" anchorCtr="0"/>
        <a:lstStyle/>
        <a:p>
          <a:pPr>
            <a:buNone/>
          </a:pPr>
          <a:r>
            <a:rPr kumimoji="1" lang="ja-JP" altLang="en-US" sz="850" dirty="0">
              <a:solidFill>
                <a:schemeClr val="tx1">
                  <a:lumMod val="95000"/>
                  <a:lumOff val="5000"/>
                </a:schemeClr>
              </a:solidFill>
              <a:latin typeface="メイリオ" panose="020B0604030504040204" pitchFamily="50" charset="-128"/>
              <a:ea typeface="メイリオ" panose="020B0604030504040204" pitchFamily="50" charset="-128"/>
              <a:cs typeface="+mn-cs"/>
            </a:rPr>
            <a:t>一球速報</a:t>
          </a:r>
          <a:endParaRPr kumimoji="1" lang="en-US" altLang="ja-JP" sz="85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a:p>
          <a:pPr>
            <a:buNone/>
          </a:pPr>
          <a:r>
            <a:rPr kumimoji="1" lang="ja-JP" altLang="en-US" sz="850" dirty="0">
              <a:solidFill>
                <a:schemeClr val="tx1">
                  <a:lumMod val="95000"/>
                  <a:lumOff val="5000"/>
                </a:schemeClr>
              </a:solidFill>
              <a:latin typeface="メイリオ" panose="020B0604030504040204" pitchFamily="50" charset="-128"/>
              <a:ea typeface="メイリオ" panose="020B0604030504040204" pitchFamily="50" charset="-128"/>
              <a:cs typeface="+mn-cs"/>
            </a:rPr>
            <a:t>（</a:t>
          </a:r>
          <a:r>
            <a:rPr kumimoji="1" lang="en-US" altLang="ja-JP" sz="850" dirty="0">
              <a:solidFill>
                <a:schemeClr val="tx1">
                  <a:lumMod val="95000"/>
                  <a:lumOff val="5000"/>
                </a:schemeClr>
              </a:solidFill>
              <a:latin typeface="メイリオ" panose="020B0604030504040204" pitchFamily="50" charset="-128"/>
              <a:ea typeface="メイリオ" panose="020B0604030504040204" pitchFamily="50" charset="-128"/>
              <a:cs typeface="+mn-cs"/>
            </a:rPr>
            <a:t>PC</a:t>
          </a:r>
          <a:r>
            <a:rPr kumimoji="1" lang="ja-JP" altLang="en-US" sz="850" dirty="0">
              <a:solidFill>
                <a:schemeClr val="tx1">
                  <a:lumMod val="95000"/>
                  <a:lumOff val="5000"/>
                </a:schemeClr>
              </a:solidFill>
              <a:latin typeface="メイリオ" panose="020B0604030504040204" pitchFamily="50" charset="-128"/>
              <a:ea typeface="メイリオ" panose="020B0604030504040204" pitchFamily="50" charset="-128"/>
              <a:cs typeface="+mn-cs"/>
            </a:rPr>
            <a:t>のみ）</a:t>
          </a:r>
          <a:endParaRPr kumimoji="1" lang="en-US" altLang="ja-JP" sz="85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dgm:t>
    </dgm:pt>
    <dgm:pt modelId="{45B43F8A-7F6A-4BA8-8126-BDACCF015F9E}" type="parTrans" cxnId="{8447F449-8D3F-49E0-AA74-068977C788BD}">
      <dgm:prSet/>
      <dgm:spPr/>
      <dgm:t>
        <a:bodyPr/>
        <a:lstStyle/>
        <a:p>
          <a:endParaRPr kumimoji="1" lang="ja-JP" altLang="en-US" sz="850"/>
        </a:p>
      </dgm:t>
    </dgm:pt>
    <dgm:pt modelId="{D14AB5EE-E3FC-4206-993D-E7C0580D016E}" type="sibTrans" cxnId="{8447F449-8D3F-49E0-AA74-068977C788BD}">
      <dgm:prSet/>
      <dgm:spPr/>
      <dgm:t>
        <a:bodyPr/>
        <a:lstStyle/>
        <a:p>
          <a:endParaRPr kumimoji="1" lang="ja-JP" altLang="en-US" sz="850"/>
        </a:p>
      </dgm:t>
    </dgm:pt>
    <dgm:pt modelId="{412098A7-5EFA-4D8B-A562-B88DBACEC1BC}">
      <dgm:prSet custT="1"/>
      <dgm:spPr>
        <a:solidFill>
          <a:srgbClr val="F77911">
            <a:alpha val="9804"/>
          </a:srgbClr>
        </a:solidFill>
      </dgm:spPr>
      <dgm:t>
        <a:bodyPr spcFirstLastPara="0" vert="horz" wrap="square" lIns="4445" tIns="4445" rIns="4445" bIns="4445" numCol="1" spcCol="1270" anchor="ctr" anchorCtr="0"/>
        <a:lstStyle/>
        <a:p>
          <a:pPr>
            <a:buNone/>
          </a:pPr>
          <a:r>
            <a:rPr kumimoji="1" lang="ja-JP" altLang="en-US" sz="850" dirty="0">
              <a:solidFill>
                <a:schemeClr val="tx1">
                  <a:lumMod val="95000"/>
                  <a:lumOff val="5000"/>
                </a:schemeClr>
              </a:solidFill>
              <a:latin typeface="メイリオ" panose="020B0604030504040204" pitchFamily="50" charset="-128"/>
              <a:ea typeface="メイリオ" panose="020B0604030504040204" pitchFamily="50" charset="-128"/>
              <a:cs typeface="+mn-cs"/>
            </a:rPr>
            <a:t>テキスト速報</a:t>
          </a:r>
          <a:endParaRPr kumimoji="1" lang="en-US" altLang="ja-JP" sz="85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dgm:t>
    </dgm:pt>
    <dgm:pt modelId="{376404DA-4271-4917-870E-2914E7156FAB}" type="parTrans" cxnId="{936B6297-FBAC-4CD7-98F0-9E23B0B3A360}">
      <dgm:prSet/>
      <dgm:spPr/>
      <dgm:t>
        <a:bodyPr/>
        <a:lstStyle/>
        <a:p>
          <a:endParaRPr kumimoji="1" lang="ja-JP" altLang="en-US" sz="850"/>
        </a:p>
      </dgm:t>
    </dgm:pt>
    <dgm:pt modelId="{9AD4A11C-ECCA-4996-8479-B276CFD18974}" type="sibTrans" cxnId="{936B6297-FBAC-4CD7-98F0-9E23B0B3A360}">
      <dgm:prSet/>
      <dgm:spPr/>
      <dgm:t>
        <a:bodyPr/>
        <a:lstStyle/>
        <a:p>
          <a:endParaRPr kumimoji="1" lang="ja-JP" altLang="en-US" sz="850"/>
        </a:p>
      </dgm:t>
    </dgm:pt>
    <dgm:pt modelId="{331627A7-E5DD-4B36-BE20-A81246EEA800}">
      <dgm:prSet custT="1"/>
      <dgm:spPr>
        <a:solidFill>
          <a:srgbClr val="F77911">
            <a:alpha val="9804"/>
          </a:srgbClr>
        </a:solidFill>
      </dgm:spPr>
      <dgm:t>
        <a:bodyPr spcFirstLastPara="0" vert="horz" wrap="square" lIns="4445" tIns="4445" rIns="4445" bIns="4445" numCol="1" spcCol="1270" anchor="ctr" anchorCtr="0"/>
        <a:lstStyle/>
        <a:p>
          <a:pPr>
            <a:buNone/>
          </a:pPr>
          <a:r>
            <a:rPr kumimoji="1" lang="ja-JP" altLang="en-US" sz="850" dirty="0">
              <a:solidFill>
                <a:schemeClr val="tx1">
                  <a:lumMod val="95000"/>
                  <a:lumOff val="5000"/>
                </a:schemeClr>
              </a:solidFill>
              <a:latin typeface="メイリオ" panose="020B0604030504040204" pitchFamily="50" charset="-128"/>
              <a:ea typeface="メイリオ" panose="020B0604030504040204" pitchFamily="50" charset="-128"/>
              <a:cs typeface="+mn-cs"/>
            </a:rPr>
            <a:t>出場成績</a:t>
          </a:r>
          <a:endParaRPr kumimoji="1" lang="en-US" altLang="ja-JP" sz="85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dgm:t>
    </dgm:pt>
    <dgm:pt modelId="{2BD06B40-F408-4E65-91F0-9BC81F61807B}" type="parTrans" cxnId="{A1B2D5C7-BFF2-4CCC-839B-AB5C710FEE7D}">
      <dgm:prSet/>
      <dgm:spPr/>
      <dgm:t>
        <a:bodyPr/>
        <a:lstStyle/>
        <a:p>
          <a:endParaRPr kumimoji="1" lang="ja-JP" altLang="en-US" sz="850"/>
        </a:p>
      </dgm:t>
    </dgm:pt>
    <dgm:pt modelId="{C200E685-02A8-4943-8EA7-410CB69BEBFB}" type="sibTrans" cxnId="{A1B2D5C7-BFF2-4CCC-839B-AB5C710FEE7D}">
      <dgm:prSet/>
      <dgm:spPr/>
      <dgm:t>
        <a:bodyPr/>
        <a:lstStyle/>
        <a:p>
          <a:endParaRPr kumimoji="1" lang="ja-JP" altLang="en-US" sz="850"/>
        </a:p>
      </dgm:t>
    </dgm:pt>
    <dgm:pt modelId="{B369347F-CE99-4032-B644-43B34FFC162D}">
      <dgm:prSet custT="1"/>
      <dgm:spPr>
        <a:solidFill>
          <a:srgbClr val="D5D5D5"/>
        </a:solidFill>
      </dgm:spPr>
      <dgm:t>
        <a:bodyPr spcFirstLastPara="0" vert="horz" wrap="square" lIns="4445" tIns="4445" rIns="4445" bIns="4445" numCol="1" spcCol="1270" anchor="ctr" anchorCtr="0"/>
        <a:lstStyle/>
        <a:p>
          <a:pPr>
            <a:buNone/>
          </a:pPr>
          <a:r>
            <a:rPr kumimoji="1" lang="ja-JP" altLang="en-US" sz="850" dirty="0">
              <a:solidFill>
                <a:schemeClr val="tx1">
                  <a:lumMod val="95000"/>
                  <a:lumOff val="5000"/>
                </a:schemeClr>
              </a:solidFill>
              <a:latin typeface="メイリオ" panose="020B0604030504040204" pitchFamily="50" charset="-128"/>
              <a:ea typeface="メイリオ" panose="020B0604030504040204" pitchFamily="50" charset="-128"/>
              <a:cs typeface="+mn-cs"/>
            </a:rPr>
            <a:t>試合動画一覧</a:t>
          </a:r>
          <a:endParaRPr kumimoji="1" lang="en-US" altLang="ja-JP" sz="85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dgm:t>
    </dgm:pt>
    <dgm:pt modelId="{684E9A98-4A25-4F87-8895-C3DE80378EC8}" type="parTrans" cxnId="{06B7C42A-8DF7-4869-BA23-BFA423919DA5}">
      <dgm:prSet/>
      <dgm:spPr/>
      <dgm:t>
        <a:bodyPr/>
        <a:lstStyle/>
        <a:p>
          <a:endParaRPr kumimoji="1" lang="ja-JP" altLang="en-US" sz="850"/>
        </a:p>
      </dgm:t>
    </dgm:pt>
    <dgm:pt modelId="{F9384ABD-0C2E-4B29-B2F6-4C8F28357A94}" type="sibTrans" cxnId="{06B7C42A-8DF7-4869-BA23-BFA423919DA5}">
      <dgm:prSet/>
      <dgm:spPr/>
      <dgm:t>
        <a:bodyPr/>
        <a:lstStyle/>
        <a:p>
          <a:endParaRPr kumimoji="1" lang="ja-JP" altLang="en-US" sz="850"/>
        </a:p>
      </dgm:t>
    </dgm:pt>
    <dgm:pt modelId="{CC2EA42F-6FA2-4D8B-A132-538C9F33B413}">
      <dgm:prSet custT="1"/>
      <dgm:spPr>
        <a:solidFill>
          <a:srgbClr val="D5D5D5"/>
        </a:solidFill>
      </dgm:spPr>
      <dgm:t>
        <a:bodyPr spcFirstLastPara="0" vert="horz" wrap="square" lIns="4445" tIns="4445" rIns="4445" bIns="4445" numCol="1" spcCol="1270" anchor="ctr" anchorCtr="0"/>
        <a:lstStyle/>
        <a:p>
          <a:pPr>
            <a:buNone/>
          </a:pPr>
          <a:r>
            <a:rPr kumimoji="1" lang="ja-JP" altLang="en-US" sz="850" dirty="0">
              <a:solidFill>
                <a:schemeClr val="tx1">
                  <a:lumMod val="95000"/>
                  <a:lumOff val="5000"/>
                </a:schemeClr>
              </a:solidFill>
              <a:latin typeface="メイリオ" panose="020B0604030504040204" pitchFamily="50" charset="-128"/>
              <a:ea typeface="メイリオ" panose="020B0604030504040204" pitchFamily="50" charset="-128"/>
              <a:cs typeface="+mn-cs"/>
            </a:rPr>
            <a:t>試合動画詳細</a:t>
          </a:r>
          <a:endParaRPr kumimoji="1" lang="en-US" altLang="ja-JP" sz="85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dgm:t>
    </dgm:pt>
    <dgm:pt modelId="{F9F2FE77-F43E-4095-8EDC-C2A5303AD80F}" type="parTrans" cxnId="{8FDC9173-9D42-463E-990A-0215D204DAF4}">
      <dgm:prSet/>
      <dgm:spPr/>
      <dgm:t>
        <a:bodyPr/>
        <a:lstStyle/>
        <a:p>
          <a:endParaRPr kumimoji="1" lang="ja-JP" altLang="en-US" sz="850"/>
        </a:p>
      </dgm:t>
    </dgm:pt>
    <dgm:pt modelId="{981A8ADA-74C1-49C1-8192-AE0C49482FD5}" type="sibTrans" cxnId="{8FDC9173-9D42-463E-990A-0215D204DAF4}">
      <dgm:prSet/>
      <dgm:spPr/>
      <dgm:t>
        <a:bodyPr/>
        <a:lstStyle/>
        <a:p>
          <a:endParaRPr kumimoji="1" lang="ja-JP" altLang="en-US" sz="850"/>
        </a:p>
      </dgm:t>
    </dgm:pt>
    <dgm:pt modelId="{843CC6C2-12E5-4B47-8267-7861AD93DF1D}">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チーム投手一覧</a:t>
          </a:r>
        </a:p>
      </dgm:t>
    </dgm:pt>
    <dgm:pt modelId="{EE9522B8-2DC5-4D16-B608-D21652C46AB2}" type="parTrans" cxnId="{473EFA98-FE30-4EC6-9D48-21895A2F3549}">
      <dgm:prSet/>
      <dgm:spPr/>
      <dgm:t>
        <a:bodyPr/>
        <a:lstStyle/>
        <a:p>
          <a:endParaRPr kumimoji="1" lang="ja-JP" altLang="en-US" sz="850"/>
        </a:p>
      </dgm:t>
    </dgm:pt>
    <dgm:pt modelId="{F9BCAB45-AB8E-4F7C-8CF0-E86CF1480AA3}" type="sibTrans" cxnId="{473EFA98-FE30-4EC6-9D48-21895A2F3549}">
      <dgm:prSet/>
      <dgm:spPr/>
      <dgm:t>
        <a:bodyPr/>
        <a:lstStyle/>
        <a:p>
          <a:endParaRPr kumimoji="1" lang="ja-JP" altLang="en-US" sz="850"/>
        </a:p>
      </dgm:t>
    </dgm:pt>
    <dgm:pt modelId="{D75A3843-6F09-4CDD-A8D9-8A23D28A264D}">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チーム野手一覧</a:t>
          </a:r>
        </a:p>
      </dgm:t>
    </dgm:pt>
    <dgm:pt modelId="{A42E0B35-03EF-4C1B-A52A-1267E2CF5E3E}" type="parTrans" cxnId="{2C9AB517-0841-49DB-B0B1-5D5959AC10F4}">
      <dgm:prSet/>
      <dgm:spPr/>
      <dgm:t>
        <a:bodyPr/>
        <a:lstStyle/>
        <a:p>
          <a:endParaRPr kumimoji="1" lang="ja-JP" altLang="en-US" sz="850"/>
        </a:p>
      </dgm:t>
    </dgm:pt>
    <dgm:pt modelId="{D561F7B2-9023-4CC5-ABEA-7918136A7F0B}" type="sibTrans" cxnId="{2C9AB517-0841-49DB-B0B1-5D5959AC10F4}">
      <dgm:prSet/>
      <dgm:spPr/>
      <dgm:t>
        <a:bodyPr/>
        <a:lstStyle/>
        <a:p>
          <a:endParaRPr kumimoji="1" lang="ja-JP" altLang="en-US" sz="850"/>
        </a:p>
      </dgm:t>
    </dgm:pt>
    <dgm:pt modelId="{3726F810-8C34-4B38-8CC5-4A7671D20BE0}">
      <dgm:prSet custT="1"/>
      <dgm:spPr>
        <a:solidFill>
          <a:srgbClr val="D5D5D5"/>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ニュース詳細</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E9D99C3F-B159-4AA4-B24C-6F85522751F4}" type="parTrans" cxnId="{1F0A42CB-0AF6-4118-8257-36BC946192EC}">
      <dgm:prSet/>
      <dgm:spPr/>
      <dgm:t>
        <a:bodyPr/>
        <a:lstStyle/>
        <a:p>
          <a:endParaRPr kumimoji="1" lang="ja-JP" altLang="en-US" sz="850"/>
        </a:p>
      </dgm:t>
    </dgm:pt>
    <dgm:pt modelId="{E3587026-9B68-4753-ACDA-FFFA8C47581B}" type="sibTrans" cxnId="{1F0A42CB-0AF6-4118-8257-36BC946192EC}">
      <dgm:prSet/>
      <dgm:spPr/>
      <dgm:t>
        <a:bodyPr/>
        <a:lstStyle/>
        <a:p>
          <a:endParaRPr kumimoji="1" lang="ja-JP" altLang="en-US" sz="850"/>
        </a:p>
      </dgm:t>
    </dgm:pt>
    <dgm:pt modelId="{3C25204F-F284-46B6-8A03-8613C6D31F2C}">
      <dgm:prSet custT="1"/>
      <dgm:spPr>
        <a:solidFill>
          <a:srgbClr val="D5D5D5"/>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コラム詳細</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644A16E6-3569-4D1D-B583-605A60F594E8}" type="parTrans" cxnId="{F8E5708A-E6E9-4A0F-88F8-B41BA27ADAC0}">
      <dgm:prSet/>
      <dgm:spPr/>
      <dgm:t>
        <a:bodyPr/>
        <a:lstStyle/>
        <a:p>
          <a:endParaRPr kumimoji="1" lang="ja-JP" altLang="en-US" sz="850"/>
        </a:p>
      </dgm:t>
    </dgm:pt>
    <dgm:pt modelId="{50F21BE6-6BEB-4B12-BE0E-CEE2BF0B0986}" type="sibTrans" cxnId="{F8E5708A-E6E9-4A0F-88F8-B41BA27ADAC0}">
      <dgm:prSet/>
      <dgm:spPr/>
      <dgm:t>
        <a:bodyPr/>
        <a:lstStyle/>
        <a:p>
          <a:endParaRPr kumimoji="1" lang="ja-JP" altLang="en-US" sz="850"/>
        </a:p>
      </dgm:t>
    </dgm:pt>
    <dgm:pt modelId="{D8AC584F-D2F2-435F-AFA4-127A18DF82AD}">
      <dgm:prSet custT="1"/>
      <dgm:spPr>
        <a:solidFill>
          <a:srgbClr val="D5D5D5"/>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動画詳細</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DC7A8D67-71A9-495D-AF7C-85907814DFA3}" type="parTrans" cxnId="{DF4CF8B2-8DAE-4516-A16E-91AB6F321302}">
      <dgm:prSet/>
      <dgm:spPr/>
      <dgm:t>
        <a:bodyPr/>
        <a:lstStyle/>
        <a:p>
          <a:endParaRPr kumimoji="1" lang="ja-JP" altLang="en-US" sz="850"/>
        </a:p>
      </dgm:t>
    </dgm:pt>
    <dgm:pt modelId="{3D65A731-7162-4F3F-8CED-A991EC05F2DA}" type="sibTrans" cxnId="{DF4CF8B2-8DAE-4516-A16E-91AB6F321302}">
      <dgm:prSet/>
      <dgm:spPr/>
      <dgm:t>
        <a:bodyPr/>
        <a:lstStyle/>
        <a:p>
          <a:endParaRPr kumimoji="1" lang="ja-JP" altLang="en-US" sz="850"/>
        </a:p>
      </dgm:t>
    </dgm:pt>
    <dgm:pt modelId="{FAEC0BA3-4DA0-4BAF-AA5A-F257B1D9648D}">
      <dgm:prSet custT="1"/>
      <dgm:spPr>
        <a:solidFill>
          <a:srgbClr val="F77911">
            <a:alpha val="9804"/>
          </a:srgb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個人成績ランキング　投手</a:t>
          </a:r>
          <a:endParaRPr kumimoji="1" lang="en-US" altLang="ja-JP" sz="850" kern="1200" dirty="0">
            <a:latin typeface="メイリオ" panose="020B0604030504040204" pitchFamily="50" charset="-128"/>
            <a:ea typeface="メイリオ" panose="020B0604030504040204" pitchFamily="50" charset="-128"/>
            <a:cs typeface="+mn-cs"/>
          </a:endParaRPr>
        </a:p>
      </dgm:t>
    </dgm:pt>
    <dgm:pt modelId="{360E5588-E632-4E7C-9176-77127335EC15}" type="parTrans" cxnId="{D20F9377-2682-435C-91CE-2693FBB2E6BF}">
      <dgm:prSet/>
      <dgm:spPr/>
      <dgm:t>
        <a:bodyPr/>
        <a:lstStyle/>
        <a:p>
          <a:endParaRPr kumimoji="1" lang="ja-JP" altLang="en-US" sz="850"/>
        </a:p>
      </dgm:t>
    </dgm:pt>
    <dgm:pt modelId="{485F4E31-008E-489A-B8FC-68D2B8E82479}" type="sibTrans" cxnId="{D20F9377-2682-435C-91CE-2693FBB2E6BF}">
      <dgm:prSet/>
      <dgm:spPr/>
      <dgm:t>
        <a:bodyPr/>
        <a:lstStyle/>
        <a:p>
          <a:endParaRPr kumimoji="1" lang="ja-JP" altLang="en-US" sz="850"/>
        </a:p>
      </dgm:t>
    </dgm:pt>
    <dgm:pt modelId="{9E4503CD-BDB4-4CB8-9CA8-16F583EA6296}" type="pres">
      <dgm:prSet presAssocID="{5634F28C-B70B-4ECA-92D7-8045F943D1DA}" presName="hierChild1" presStyleCnt="0">
        <dgm:presLayoutVars>
          <dgm:orgChart val="1"/>
          <dgm:chPref val="1"/>
          <dgm:dir/>
          <dgm:animOne val="branch"/>
          <dgm:animLvl val="lvl"/>
          <dgm:resizeHandles/>
        </dgm:presLayoutVars>
      </dgm:prSet>
      <dgm:spPr/>
    </dgm:pt>
    <dgm:pt modelId="{C0CF861A-E476-594B-9483-31CD6306C90D}" type="pres">
      <dgm:prSet presAssocID="{15896193-EEBE-D846-850F-659EA6441ECF}" presName="hierRoot1" presStyleCnt="0">
        <dgm:presLayoutVars>
          <dgm:hierBranch val="init"/>
        </dgm:presLayoutVars>
      </dgm:prSet>
      <dgm:spPr/>
    </dgm:pt>
    <dgm:pt modelId="{9F6BAED1-1E78-EB4A-91F0-DD2A8B3FCF3A}" type="pres">
      <dgm:prSet presAssocID="{15896193-EEBE-D846-850F-659EA6441ECF}" presName="rootComposite1" presStyleCnt="0"/>
      <dgm:spPr/>
    </dgm:pt>
    <dgm:pt modelId="{258ED3D0-5FB7-074C-8377-7551FC57F361}" type="pres">
      <dgm:prSet presAssocID="{15896193-EEBE-D846-850F-659EA6441ECF}" presName="rootText1" presStyleLbl="node0" presStyleIdx="0" presStyleCnt="1" custScaleX="312983" custScaleY="70424" custLinFactNeighborY="-3818">
        <dgm:presLayoutVars>
          <dgm:chPref val="3"/>
        </dgm:presLayoutVars>
      </dgm:prSet>
      <dgm:spPr>
        <a:xfrm>
          <a:off x="5427201" y="70013"/>
          <a:ext cx="814600" cy="407300"/>
        </a:xfrm>
        <a:prstGeom prst="rect">
          <a:avLst/>
        </a:prstGeom>
      </dgm:spPr>
    </dgm:pt>
    <dgm:pt modelId="{5A130718-AA76-254B-8ED4-7540C40EF76F}" type="pres">
      <dgm:prSet presAssocID="{15896193-EEBE-D846-850F-659EA6441ECF}" presName="rootConnector1" presStyleLbl="node1" presStyleIdx="0" presStyleCnt="0"/>
      <dgm:spPr/>
    </dgm:pt>
    <dgm:pt modelId="{8343F2FC-5E80-9946-A9D3-16F1186077B6}" type="pres">
      <dgm:prSet presAssocID="{15896193-EEBE-D846-850F-659EA6441ECF}" presName="hierChild2" presStyleCnt="0"/>
      <dgm:spPr/>
    </dgm:pt>
    <dgm:pt modelId="{F007758C-7B25-4955-8C04-4835FF275852}" type="pres">
      <dgm:prSet presAssocID="{6BE4B939-06B2-4ABD-88D3-FF88C16DFBB1}" presName="Name37" presStyleLbl="parChTrans1D2" presStyleIdx="0" presStyleCnt="10"/>
      <dgm:spPr/>
    </dgm:pt>
    <dgm:pt modelId="{A7CA8553-3038-4830-A9D2-C31B71A343E9}" type="pres">
      <dgm:prSet presAssocID="{CEDDAE16-EA06-47CA-BFD4-BECA6315EEF8}" presName="hierRoot2" presStyleCnt="0">
        <dgm:presLayoutVars>
          <dgm:hierBranch val="init"/>
        </dgm:presLayoutVars>
      </dgm:prSet>
      <dgm:spPr/>
    </dgm:pt>
    <dgm:pt modelId="{50CE9289-2AD5-4DA7-B1BD-92996CE1BF5B}" type="pres">
      <dgm:prSet presAssocID="{CEDDAE16-EA06-47CA-BFD4-BECA6315EEF8}" presName="rootComposite" presStyleCnt="0"/>
      <dgm:spPr/>
    </dgm:pt>
    <dgm:pt modelId="{706A9B6E-1E56-4D50-8106-BE6B2A98F849}" type="pres">
      <dgm:prSet presAssocID="{CEDDAE16-EA06-47CA-BFD4-BECA6315EEF8}" presName="rootText" presStyleLbl="node2" presStyleIdx="0" presStyleCnt="10">
        <dgm:presLayoutVars>
          <dgm:chPref val="3"/>
        </dgm:presLayoutVars>
      </dgm:prSet>
      <dgm:spPr/>
    </dgm:pt>
    <dgm:pt modelId="{EC6F0085-30C5-4D5A-AAE7-EDF94917D49D}" type="pres">
      <dgm:prSet presAssocID="{CEDDAE16-EA06-47CA-BFD4-BECA6315EEF8}" presName="rootConnector" presStyleLbl="node2" presStyleIdx="0" presStyleCnt="10"/>
      <dgm:spPr/>
    </dgm:pt>
    <dgm:pt modelId="{2695F77A-4D79-48F4-A58E-08BC88D8416D}" type="pres">
      <dgm:prSet presAssocID="{CEDDAE16-EA06-47CA-BFD4-BECA6315EEF8}" presName="hierChild4" presStyleCnt="0"/>
      <dgm:spPr/>
    </dgm:pt>
    <dgm:pt modelId="{EFA61785-0CAA-46D1-BA35-26181FAA8136}" type="pres">
      <dgm:prSet presAssocID="{27063A37-9AF8-4BF8-ACB3-D1D7B7E63361}" presName="Name37" presStyleLbl="parChTrans1D3" presStyleIdx="0" presStyleCnt="8"/>
      <dgm:spPr/>
    </dgm:pt>
    <dgm:pt modelId="{25EAC0F7-5338-4C83-8A53-8B30FBD23A15}" type="pres">
      <dgm:prSet presAssocID="{981FBFB6-4E7F-41F4-913D-DA89B097B1C0}" presName="hierRoot2" presStyleCnt="0">
        <dgm:presLayoutVars>
          <dgm:hierBranch val="init"/>
        </dgm:presLayoutVars>
      </dgm:prSet>
      <dgm:spPr/>
    </dgm:pt>
    <dgm:pt modelId="{8D970F9F-3869-4C77-8608-85620F9EB9C3}" type="pres">
      <dgm:prSet presAssocID="{981FBFB6-4E7F-41F4-913D-DA89B097B1C0}" presName="rootComposite" presStyleCnt="0"/>
      <dgm:spPr/>
    </dgm:pt>
    <dgm:pt modelId="{82BEBC64-F78F-4F6E-B04D-739EF15C155A}" type="pres">
      <dgm:prSet presAssocID="{981FBFB6-4E7F-41F4-913D-DA89B097B1C0}" presName="rootText" presStyleLbl="node3" presStyleIdx="0" presStyleCnt="8">
        <dgm:presLayoutVars>
          <dgm:chPref val="3"/>
        </dgm:presLayoutVars>
      </dgm:prSet>
      <dgm:spPr/>
    </dgm:pt>
    <dgm:pt modelId="{80D92424-ADEF-4605-B68F-D48F95613AD0}" type="pres">
      <dgm:prSet presAssocID="{981FBFB6-4E7F-41F4-913D-DA89B097B1C0}" presName="rootConnector" presStyleLbl="node3" presStyleIdx="0" presStyleCnt="8"/>
      <dgm:spPr/>
    </dgm:pt>
    <dgm:pt modelId="{A5F2F0ED-A8FA-4CC8-A375-6B06E4AA6786}" type="pres">
      <dgm:prSet presAssocID="{981FBFB6-4E7F-41F4-913D-DA89B097B1C0}" presName="hierChild4" presStyleCnt="0"/>
      <dgm:spPr/>
    </dgm:pt>
    <dgm:pt modelId="{4A1255C8-0D4E-49F0-B92A-B73F900EF9AF}" type="pres">
      <dgm:prSet presAssocID="{45B43F8A-7F6A-4BA8-8126-BDACCF015F9E}" presName="Name37" presStyleLbl="parChTrans1D4" presStyleIdx="0" presStyleCnt="5"/>
      <dgm:spPr/>
    </dgm:pt>
    <dgm:pt modelId="{8B4340ED-14F6-4EB9-B376-16C70B5AB49E}" type="pres">
      <dgm:prSet presAssocID="{24F99CA6-472D-43B0-BB4B-6D11B462E466}" presName="hierRoot2" presStyleCnt="0">
        <dgm:presLayoutVars>
          <dgm:hierBranch val="init"/>
        </dgm:presLayoutVars>
      </dgm:prSet>
      <dgm:spPr/>
    </dgm:pt>
    <dgm:pt modelId="{156245D9-D728-436E-83F9-5B1B742BDFAE}" type="pres">
      <dgm:prSet presAssocID="{24F99CA6-472D-43B0-BB4B-6D11B462E466}" presName="rootComposite" presStyleCnt="0"/>
      <dgm:spPr/>
    </dgm:pt>
    <dgm:pt modelId="{34354C3B-E287-4FB5-AD2B-32F4A2D36305}" type="pres">
      <dgm:prSet presAssocID="{24F99CA6-472D-43B0-BB4B-6D11B462E466}" presName="rootText" presStyleLbl="node4" presStyleIdx="0" presStyleCnt="5">
        <dgm:presLayoutVars>
          <dgm:chPref val="3"/>
        </dgm:presLayoutVars>
      </dgm:prSet>
      <dgm:spPr/>
    </dgm:pt>
    <dgm:pt modelId="{1033E79C-6375-4B55-963D-94DE891373EF}" type="pres">
      <dgm:prSet presAssocID="{24F99CA6-472D-43B0-BB4B-6D11B462E466}" presName="rootConnector" presStyleLbl="node4" presStyleIdx="0" presStyleCnt="5"/>
      <dgm:spPr/>
    </dgm:pt>
    <dgm:pt modelId="{1DC98485-4866-4EC0-AD0A-4B490BB7CC87}" type="pres">
      <dgm:prSet presAssocID="{24F99CA6-472D-43B0-BB4B-6D11B462E466}" presName="hierChild4" presStyleCnt="0"/>
      <dgm:spPr/>
    </dgm:pt>
    <dgm:pt modelId="{4495BC4A-8242-45BA-A2B0-73FA57A46491}" type="pres">
      <dgm:prSet presAssocID="{24F99CA6-472D-43B0-BB4B-6D11B462E466}" presName="hierChild5" presStyleCnt="0"/>
      <dgm:spPr/>
    </dgm:pt>
    <dgm:pt modelId="{DAAA0626-7F04-4F75-A0EF-148AA90C5771}" type="pres">
      <dgm:prSet presAssocID="{376404DA-4271-4917-870E-2914E7156FAB}" presName="Name37" presStyleLbl="parChTrans1D4" presStyleIdx="1" presStyleCnt="5"/>
      <dgm:spPr/>
    </dgm:pt>
    <dgm:pt modelId="{E4014C06-4819-4A32-9A75-71169C8E08DB}" type="pres">
      <dgm:prSet presAssocID="{412098A7-5EFA-4D8B-A562-B88DBACEC1BC}" presName="hierRoot2" presStyleCnt="0">
        <dgm:presLayoutVars>
          <dgm:hierBranch val="init"/>
        </dgm:presLayoutVars>
      </dgm:prSet>
      <dgm:spPr/>
    </dgm:pt>
    <dgm:pt modelId="{EADAE93F-D2E5-44F6-831D-E2344E8035C2}" type="pres">
      <dgm:prSet presAssocID="{412098A7-5EFA-4D8B-A562-B88DBACEC1BC}" presName="rootComposite" presStyleCnt="0"/>
      <dgm:spPr/>
    </dgm:pt>
    <dgm:pt modelId="{650D8164-BD67-4F0F-9C17-C7C160265812}" type="pres">
      <dgm:prSet presAssocID="{412098A7-5EFA-4D8B-A562-B88DBACEC1BC}" presName="rootText" presStyleLbl="node4" presStyleIdx="1" presStyleCnt="5">
        <dgm:presLayoutVars>
          <dgm:chPref val="3"/>
        </dgm:presLayoutVars>
      </dgm:prSet>
      <dgm:spPr/>
    </dgm:pt>
    <dgm:pt modelId="{207EEB8B-C4F9-45A3-8B76-7150A75D88AD}" type="pres">
      <dgm:prSet presAssocID="{412098A7-5EFA-4D8B-A562-B88DBACEC1BC}" presName="rootConnector" presStyleLbl="node4" presStyleIdx="1" presStyleCnt="5"/>
      <dgm:spPr/>
    </dgm:pt>
    <dgm:pt modelId="{B4D7C886-8398-4074-9B25-A7FEECAD3F94}" type="pres">
      <dgm:prSet presAssocID="{412098A7-5EFA-4D8B-A562-B88DBACEC1BC}" presName="hierChild4" presStyleCnt="0"/>
      <dgm:spPr/>
    </dgm:pt>
    <dgm:pt modelId="{ECB589ED-46B8-4313-AC33-5289916AC31E}" type="pres">
      <dgm:prSet presAssocID="{412098A7-5EFA-4D8B-A562-B88DBACEC1BC}" presName="hierChild5" presStyleCnt="0"/>
      <dgm:spPr/>
    </dgm:pt>
    <dgm:pt modelId="{1F6EC8F1-1FAB-48B1-867B-C7456B33EAE7}" type="pres">
      <dgm:prSet presAssocID="{2BD06B40-F408-4E65-91F0-9BC81F61807B}" presName="Name37" presStyleLbl="parChTrans1D4" presStyleIdx="2" presStyleCnt="5"/>
      <dgm:spPr/>
    </dgm:pt>
    <dgm:pt modelId="{BB460998-72AE-436D-9CD5-7CFB1081E7E2}" type="pres">
      <dgm:prSet presAssocID="{331627A7-E5DD-4B36-BE20-A81246EEA800}" presName="hierRoot2" presStyleCnt="0">
        <dgm:presLayoutVars>
          <dgm:hierBranch val="init"/>
        </dgm:presLayoutVars>
      </dgm:prSet>
      <dgm:spPr/>
    </dgm:pt>
    <dgm:pt modelId="{AB6189CF-FA87-4B92-8460-FA7437CFF757}" type="pres">
      <dgm:prSet presAssocID="{331627A7-E5DD-4B36-BE20-A81246EEA800}" presName="rootComposite" presStyleCnt="0"/>
      <dgm:spPr/>
    </dgm:pt>
    <dgm:pt modelId="{80D9ADE5-4542-4D18-95D7-8D0C52595D88}" type="pres">
      <dgm:prSet presAssocID="{331627A7-E5DD-4B36-BE20-A81246EEA800}" presName="rootText" presStyleLbl="node4" presStyleIdx="2" presStyleCnt="5">
        <dgm:presLayoutVars>
          <dgm:chPref val="3"/>
        </dgm:presLayoutVars>
      </dgm:prSet>
      <dgm:spPr/>
    </dgm:pt>
    <dgm:pt modelId="{E8981AF6-A53D-4EDD-8C09-B8C4BD4D9551}" type="pres">
      <dgm:prSet presAssocID="{331627A7-E5DD-4B36-BE20-A81246EEA800}" presName="rootConnector" presStyleLbl="node4" presStyleIdx="2" presStyleCnt="5"/>
      <dgm:spPr/>
    </dgm:pt>
    <dgm:pt modelId="{5EB3F3A4-94F0-4A5B-8AAA-A535C91F7155}" type="pres">
      <dgm:prSet presAssocID="{331627A7-E5DD-4B36-BE20-A81246EEA800}" presName="hierChild4" presStyleCnt="0"/>
      <dgm:spPr/>
    </dgm:pt>
    <dgm:pt modelId="{64751FB7-E620-432E-B1FF-717DA3175817}" type="pres">
      <dgm:prSet presAssocID="{331627A7-E5DD-4B36-BE20-A81246EEA800}" presName="hierChild5" presStyleCnt="0"/>
      <dgm:spPr/>
    </dgm:pt>
    <dgm:pt modelId="{07357DCE-46B1-4BF1-B4E9-A0B2C135A3A8}" type="pres">
      <dgm:prSet presAssocID="{684E9A98-4A25-4F87-8895-C3DE80378EC8}" presName="Name37" presStyleLbl="parChTrans1D4" presStyleIdx="3" presStyleCnt="5"/>
      <dgm:spPr/>
    </dgm:pt>
    <dgm:pt modelId="{DA198421-B700-4FF6-9E55-6040FC9674D0}" type="pres">
      <dgm:prSet presAssocID="{B369347F-CE99-4032-B644-43B34FFC162D}" presName="hierRoot2" presStyleCnt="0">
        <dgm:presLayoutVars>
          <dgm:hierBranch val="init"/>
        </dgm:presLayoutVars>
      </dgm:prSet>
      <dgm:spPr/>
    </dgm:pt>
    <dgm:pt modelId="{617DEE72-C8D6-4998-A9E4-6BD986D1F6ED}" type="pres">
      <dgm:prSet presAssocID="{B369347F-CE99-4032-B644-43B34FFC162D}" presName="rootComposite" presStyleCnt="0"/>
      <dgm:spPr/>
    </dgm:pt>
    <dgm:pt modelId="{34D32550-8D20-4369-B186-F9D9502CB556}" type="pres">
      <dgm:prSet presAssocID="{B369347F-CE99-4032-B644-43B34FFC162D}" presName="rootText" presStyleLbl="node4" presStyleIdx="3" presStyleCnt="5">
        <dgm:presLayoutVars>
          <dgm:chPref val="3"/>
        </dgm:presLayoutVars>
      </dgm:prSet>
      <dgm:spPr/>
    </dgm:pt>
    <dgm:pt modelId="{E1FA5B7C-3FD8-40CB-8BF2-F0057E2B62B2}" type="pres">
      <dgm:prSet presAssocID="{B369347F-CE99-4032-B644-43B34FFC162D}" presName="rootConnector" presStyleLbl="node4" presStyleIdx="3" presStyleCnt="5"/>
      <dgm:spPr/>
    </dgm:pt>
    <dgm:pt modelId="{24948E13-DAA3-44A2-A328-75CC937637F3}" type="pres">
      <dgm:prSet presAssocID="{B369347F-CE99-4032-B644-43B34FFC162D}" presName="hierChild4" presStyleCnt="0"/>
      <dgm:spPr/>
    </dgm:pt>
    <dgm:pt modelId="{59D1A26B-0F22-498B-A7EC-5448CF804DFF}" type="pres">
      <dgm:prSet presAssocID="{F9F2FE77-F43E-4095-8EDC-C2A5303AD80F}" presName="Name37" presStyleLbl="parChTrans1D4" presStyleIdx="4" presStyleCnt="5"/>
      <dgm:spPr/>
    </dgm:pt>
    <dgm:pt modelId="{BBFA8481-2449-45B0-BA4A-CF9411603106}" type="pres">
      <dgm:prSet presAssocID="{CC2EA42F-6FA2-4D8B-A132-538C9F33B413}" presName="hierRoot2" presStyleCnt="0">
        <dgm:presLayoutVars>
          <dgm:hierBranch val="init"/>
        </dgm:presLayoutVars>
      </dgm:prSet>
      <dgm:spPr/>
    </dgm:pt>
    <dgm:pt modelId="{650321C5-3231-4424-BAE0-49F3B37B30B0}" type="pres">
      <dgm:prSet presAssocID="{CC2EA42F-6FA2-4D8B-A132-538C9F33B413}" presName="rootComposite" presStyleCnt="0"/>
      <dgm:spPr/>
    </dgm:pt>
    <dgm:pt modelId="{45714767-033B-4689-BA26-BF87AD0B0091}" type="pres">
      <dgm:prSet presAssocID="{CC2EA42F-6FA2-4D8B-A132-538C9F33B413}" presName="rootText" presStyleLbl="node4" presStyleIdx="4" presStyleCnt="5">
        <dgm:presLayoutVars>
          <dgm:chPref val="3"/>
        </dgm:presLayoutVars>
      </dgm:prSet>
      <dgm:spPr/>
    </dgm:pt>
    <dgm:pt modelId="{58FEF2E9-6DE4-4625-9879-5D881C762CD2}" type="pres">
      <dgm:prSet presAssocID="{CC2EA42F-6FA2-4D8B-A132-538C9F33B413}" presName="rootConnector" presStyleLbl="node4" presStyleIdx="4" presStyleCnt="5"/>
      <dgm:spPr/>
    </dgm:pt>
    <dgm:pt modelId="{07912D71-D897-47CD-83A2-0315CDBC7814}" type="pres">
      <dgm:prSet presAssocID="{CC2EA42F-6FA2-4D8B-A132-538C9F33B413}" presName="hierChild4" presStyleCnt="0"/>
      <dgm:spPr/>
    </dgm:pt>
    <dgm:pt modelId="{FA9CEE87-498B-4C67-B8F1-AB0CEDFFB59E}" type="pres">
      <dgm:prSet presAssocID="{CC2EA42F-6FA2-4D8B-A132-538C9F33B413}" presName="hierChild5" presStyleCnt="0"/>
      <dgm:spPr/>
    </dgm:pt>
    <dgm:pt modelId="{1D96E378-39C0-4E79-A761-5900C96726AD}" type="pres">
      <dgm:prSet presAssocID="{B369347F-CE99-4032-B644-43B34FFC162D}" presName="hierChild5" presStyleCnt="0"/>
      <dgm:spPr/>
    </dgm:pt>
    <dgm:pt modelId="{3212140E-1270-45E4-8A78-1B7DA281FACA}" type="pres">
      <dgm:prSet presAssocID="{981FBFB6-4E7F-41F4-913D-DA89B097B1C0}" presName="hierChild5" presStyleCnt="0"/>
      <dgm:spPr/>
    </dgm:pt>
    <dgm:pt modelId="{331BA7F8-54EC-4173-8A42-32D979C45B93}" type="pres">
      <dgm:prSet presAssocID="{CEDDAE16-EA06-47CA-BFD4-BECA6315EEF8}" presName="hierChild5" presStyleCnt="0"/>
      <dgm:spPr/>
    </dgm:pt>
    <dgm:pt modelId="{C7ED1010-4E7F-43BA-8B76-BDE64ADDBA7C}" type="pres">
      <dgm:prSet presAssocID="{631E2AC6-32CF-4CE7-A9EB-FF98942072F5}" presName="Name37" presStyleLbl="parChTrans1D2" presStyleIdx="1" presStyleCnt="10"/>
      <dgm:spPr/>
    </dgm:pt>
    <dgm:pt modelId="{C39425A3-6A45-4E7E-BAC1-111C077E027D}" type="pres">
      <dgm:prSet presAssocID="{A23F1963-CAA9-44B4-BC59-82BD410833B4}" presName="hierRoot2" presStyleCnt="0">
        <dgm:presLayoutVars>
          <dgm:hierBranch val="init"/>
        </dgm:presLayoutVars>
      </dgm:prSet>
      <dgm:spPr/>
    </dgm:pt>
    <dgm:pt modelId="{36B2CA95-58DC-4B8D-8D17-49E68E9B6B45}" type="pres">
      <dgm:prSet presAssocID="{A23F1963-CAA9-44B4-BC59-82BD410833B4}" presName="rootComposite" presStyleCnt="0"/>
      <dgm:spPr/>
    </dgm:pt>
    <dgm:pt modelId="{141E516A-F5E7-4201-87BD-A514574E329F}" type="pres">
      <dgm:prSet presAssocID="{A23F1963-CAA9-44B4-BC59-82BD410833B4}" presName="rootText" presStyleLbl="node2" presStyleIdx="1" presStyleCnt="10" custScaleY="181886">
        <dgm:presLayoutVars>
          <dgm:chPref val="3"/>
        </dgm:presLayoutVars>
      </dgm:prSet>
      <dgm:spPr/>
    </dgm:pt>
    <dgm:pt modelId="{CC1C7D00-AC48-4D1B-9C13-0C5FA3732B9A}" type="pres">
      <dgm:prSet presAssocID="{A23F1963-CAA9-44B4-BC59-82BD410833B4}" presName="rootConnector" presStyleLbl="node2" presStyleIdx="1" presStyleCnt="10"/>
      <dgm:spPr/>
    </dgm:pt>
    <dgm:pt modelId="{7DD6457F-D1B3-48FA-A7A4-74C37D201EF4}" type="pres">
      <dgm:prSet presAssocID="{A23F1963-CAA9-44B4-BC59-82BD410833B4}" presName="hierChild4" presStyleCnt="0"/>
      <dgm:spPr/>
    </dgm:pt>
    <dgm:pt modelId="{B71F4B9D-CA1E-4C33-8685-8522144903E6}" type="pres">
      <dgm:prSet presAssocID="{A23F1963-CAA9-44B4-BC59-82BD410833B4}" presName="hierChild5" presStyleCnt="0"/>
      <dgm:spPr/>
    </dgm:pt>
    <dgm:pt modelId="{0A1532A3-C87F-450C-8F44-90A53D8B2E6A}" type="pres">
      <dgm:prSet presAssocID="{91DEEC51-6B6C-428E-9889-9D7D3201CE14}" presName="Name37" presStyleLbl="parChTrans1D2" presStyleIdx="2" presStyleCnt="10"/>
      <dgm:spPr/>
    </dgm:pt>
    <dgm:pt modelId="{3A28FE37-B7F5-4017-96F5-27B7D9BAF758}" type="pres">
      <dgm:prSet presAssocID="{552289E7-8CBC-44C3-88F3-B367E3D215F5}" presName="hierRoot2" presStyleCnt="0">
        <dgm:presLayoutVars>
          <dgm:hierBranch val="init"/>
        </dgm:presLayoutVars>
      </dgm:prSet>
      <dgm:spPr/>
    </dgm:pt>
    <dgm:pt modelId="{F3D1E682-EBD9-44AE-85CD-36756908B686}" type="pres">
      <dgm:prSet presAssocID="{552289E7-8CBC-44C3-88F3-B367E3D215F5}" presName="rootComposite" presStyleCnt="0"/>
      <dgm:spPr/>
    </dgm:pt>
    <dgm:pt modelId="{E0BDBF55-0533-459E-81C6-72FFBB7CF268}" type="pres">
      <dgm:prSet presAssocID="{552289E7-8CBC-44C3-88F3-B367E3D215F5}" presName="rootText" presStyleLbl="node2" presStyleIdx="2" presStyleCnt="10" custScaleY="181993">
        <dgm:presLayoutVars>
          <dgm:chPref val="3"/>
        </dgm:presLayoutVars>
      </dgm:prSet>
      <dgm:spPr/>
    </dgm:pt>
    <dgm:pt modelId="{92906959-29AE-4D8A-BED4-3F5173C0677C}" type="pres">
      <dgm:prSet presAssocID="{552289E7-8CBC-44C3-88F3-B367E3D215F5}" presName="rootConnector" presStyleLbl="node2" presStyleIdx="2" presStyleCnt="10"/>
      <dgm:spPr/>
    </dgm:pt>
    <dgm:pt modelId="{E5F9D4AF-3029-4096-97A5-D7B47D145AC3}" type="pres">
      <dgm:prSet presAssocID="{552289E7-8CBC-44C3-88F3-B367E3D215F5}" presName="hierChild4" presStyleCnt="0"/>
      <dgm:spPr/>
    </dgm:pt>
    <dgm:pt modelId="{E5018EC6-64D6-4584-B355-E93FB29841D8}" type="pres">
      <dgm:prSet presAssocID="{552289E7-8CBC-44C3-88F3-B367E3D215F5}" presName="hierChild5" presStyleCnt="0"/>
      <dgm:spPr/>
    </dgm:pt>
    <dgm:pt modelId="{3CD6B9D9-828C-4D68-BF48-2ABD33F62561}" type="pres">
      <dgm:prSet presAssocID="{03EA854C-B5FF-4E1D-BB2F-45EDCB6B7BB8}" presName="Name37" presStyleLbl="parChTrans1D2" presStyleIdx="3" presStyleCnt="10"/>
      <dgm:spPr/>
    </dgm:pt>
    <dgm:pt modelId="{17D83B88-2D21-44EB-B9C9-E04F4AEF6639}" type="pres">
      <dgm:prSet presAssocID="{88196CA6-2C0B-43CC-AD69-81C766A0A105}" presName="hierRoot2" presStyleCnt="0">
        <dgm:presLayoutVars>
          <dgm:hierBranch val="init"/>
        </dgm:presLayoutVars>
      </dgm:prSet>
      <dgm:spPr/>
    </dgm:pt>
    <dgm:pt modelId="{4341616E-F1CE-4645-A3CC-D4E4183CA33F}" type="pres">
      <dgm:prSet presAssocID="{88196CA6-2C0B-43CC-AD69-81C766A0A105}" presName="rootComposite" presStyleCnt="0"/>
      <dgm:spPr/>
    </dgm:pt>
    <dgm:pt modelId="{193E3D87-D49F-4AA9-8238-4B27C5A84AC6}" type="pres">
      <dgm:prSet presAssocID="{88196CA6-2C0B-43CC-AD69-81C766A0A105}" presName="rootText" presStyleLbl="node2" presStyleIdx="3" presStyleCnt="10">
        <dgm:presLayoutVars>
          <dgm:chPref val="3"/>
        </dgm:presLayoutVars>
      </dgm:prSet>
      <dgm:spPr/>
    </dgm:pt>
    <dgm:pt modelId="{F8470D6A-DE65-47B8-AE16-2E5CDE867800}" type="pres">
      <dgm:prSet presAssocID="{88196CA6-2C0B-43CC-AD69-81C766A0A105}" presName="rootConnector" presStyleLbl="node2" presStyleIdx="3" presStyleCnt="10"/>
      <dgm:spPr/>
    </dgm:pt>
    <dgm:pt modelId="{837C85CB-F173-45DC-A121-2BC303982237}" type="pres">
      <dgm:prSet presAssocID="{88196CA6-2C0B-43CC-AD69-81C766A0A105}" presName="hierChild4" presStyleCnt="0"/>
      <dgm:spPr/>
    </dgm:pt>
    <dgm:pt modelId="{5DEFA4C9-F790-4A1C-9775-CB2E6493A39F}" type="pres">
      <dgm:prSet presAssocID="{360E5588-E632-4E7C-9176-77127335EC15}" presName="Name37" presStyleLbl="parChTrans1D3" presStyleIdx="1" presStyleCnt="8"/>
      <dgm:spPr/>
    </dgm:pt>
    <dgm:pt modelId="{0B987A8A-E90B-4774-A3C5-1CD3D074BB08}" type="pres">
      <dgm:prSet presAssocID="{FAEC0BA3-4DA0-4BAF-AA5A-F257B1D9648D}" presName="hierRoot2" presStyleCnt="0">
        <dgm:presLayoutVars>
          <dgm:hierBranch val="init"/>
        </dgm:presLayoutVars>
      </dgm:prSet>
      <dgm:spPr/>
    </dgm:pt>
    <dgm:pt modelId="{19FAC3CD-DAD7-4377-9AF7-4084C3424CF8}" type="pres">
      <dgm:prSet presAssocID="{FAEC0BA3-4DA0-4BAF-AA5A-F257B1D9648D}" presName="rootComposite" presStyleCnt="0"/>
      <dgm:spPr/>
    </dgm:pt>
    <dgm:pt modelId="{EF8E0CB2-434E-4BCF-9521-79764DA2B0E9}" type="pres">
      <dgm:prSet presAssocID="{FAEC0BA3-4DA0-4BAF-AA5A-F257B1D9648D}" presName="rootText" presStyleLbl="node3" presStyleIdx="1" presStyleCnt="8">
        <dgm:presLayoutVars>
          <dgm:chPref val="3"/>
        </dgm:presLayoutVars>
      </dgm:prSet>
      <dgm:spPr/>
    </dgm:pt>
    <dgm:pt modelId="{D386FD46-87F6-46E8-BAC3-2AA6DB0999E1}" type="pres">
      <dgm:prSet presAssocID="{FAEC0BA3-4DA0-4BAF-AA5A-F257B1D9648D}" presName="rootConnector" presStyleLbl="node3" presStyleIdx="1" presStyleCnt="8"/>
      <dgm:spPr/>
    </dgm:pt>
    <dgm:pt modelId="{9D370195-ABFB-4A4A-94E7-41BC0D78A32D}" type="pres">
      <dgm:prSet presAssocID="{FAEC0BA3-4DA0-4BAF-AA5A-F257B1D9648D}" presName="hierChild4" presStyleCnt="0"/>
      <dgm:spPr/>
    </dgm:pt>
    <dgm:pt modelId="{312C093E-5785-4A4D-946E-853BF1731F61}" type="pres">
      <dgm:prSet presAssocID="{FAEC0BA3-4DA0-4BAF-AA5A-F257B1D9648D}" presName="hierChild5" presStyleCnt="0"/>
      <dgm:spPr/>
    </dgm:pt>
    <dgm:pt modelId="{1CB20182-322F-4E16-BF6A-0F330CA1CF74}" type="pres">
      <dgm:prSet presAssocID="{88196CA6-2C0B-43CC-AD69-81C766A0A105}" presName="hierChild5" presStyleCnt="0"/>
      <dgm:spPr/>
    </dgm:pt>
    <dgm:pt modelId="{C59A55BD-0071-4C82-99C4-63A6396977F9}" type="pres">
      <dgm:prSet presAssocID="{F4FBD4FC-F064-4BB9-82EF-BEE4A10EEC3D}" presName="Name37" presStyleLbl="parChTrans1D2" presStyleIdx="4" presStyleCnt="10"/>
      <dgm:spPr/>
    </dgm:pt>
    <dgm:pt modelId="{58C1C11B-300C-43AF-A3AB-E275A4559360}" type="pres">
      <dgm:prSet presAssocID="{11C188E1-DEFD-4DA3-A64C-806DFEC77DA8}" presName="hierRoot2" presStyleCnt="0">
        <dgm:presLayoutVars>
          <dgm:hierBranch val="init"/>
        </dgm:presLayoutVars>
      </dgm:prSet>
      <dgm:spPr/>
    </dgm:pt>
    <dgm:pt modelId="{E40B32A5-9425-4A8F-BEBE-DA9A24EDB391}" type="pres">
      <dgm:prSet presAssocID="{11C188E1-DEFD-4DA3-A64C-806DFEC77DA8}" presName="rootComposite" presStyleCnt="0"/>
      <dgm:spPr/>
    </dgm:pt>
    <dgm:pt modelId="{AAF4E7F3-7E67-4139-8C6B-B37D0497ACC5}" type="pres">
      <dgm:prSet presAssocID="{11C188E1-DEFD-4DA3-A64C-806DFEC77DA8}" presName="rootText" presStyleLbl="node2" presStyleIdx="4" presStyleCnt="10">
        <dgm:presLayoutVars>
          <dgm:chPref val="3"/>
        </dgm:presLayoutVars>
      </dgm:prSet>
      <dgm:spPr/>
    </dgm:pt>
    <dgm:pt modelId="{09878DB9-92CC-491E-ADE6-59EE3EEE6D9C}" type="pres">
      <dgm:prSet presAssocID="{11C188E1-DEFD-4DA3-A64C-806DFEC77DA8}" presName="rootConnector" presStyleLbl="node2" presStyleIdx="4" presStyleCnt="10"/>
      <dgm:spPr/>
    </dgm:pt>
    <dgm:pt modelId="{A899C6F9-87DA-4AD5-A211-0D8625163027}" type="pres">
      <dgm:prSet presAssocID="{11C188E1-DEFD-4DA3-A64C-806DFEC77DA8}" presName="hierChild4" presStyleCnt="0"/>
      <dgm:spPr/>
    </dgm:pt>
    <dgm:pt modelId="{0DABA4A7-F279-483E-A08F-436B56E59879}" type="pres">
      <dgm:prSet presAssocID="{370E1D32-3072-4CC7-93F8-69F9F60CCC8C}" presName="Name37" presStyleLbl="parChTrans1D3" presStyleIdx="2" presStyleCnt="8"/>
      <dgm:spPr/>
    </dgm:pt>
    <dgm:pt modelId="{3A15524C-1CD2-46EE-AB6F-FC94315DC855}" type="pres">
      <dgm:prSet presAssocID="{41B67A22-7131-4D42-BCCF-3FD985F127B0}" presName="hierRoot2" presStyleCnt="0">
        <dgm:presLayoutVars>
          <dgm:hierBranch val="init"/>
        </dgm:presLayoutVars>
      </dgm:prSet>
      <dgm:spPr/>
    </dgm:pt>
    <dgm:pt modelId="{85A2E926-7403-4A80-BDB8-1425331AE5F9}" type="pres">
      <dgm:prSet presAssocID="{41B67A22-7131-4D42-BCCF-3FD985F127B0}" presName="rootComposite" presStyleCnt="0"/>
      <dgm:spPr/>
    </dgm:pt>
    <dgm:pt modelId="{03BB23EB-B205-4B11-8067-164F4BC176DF}" type="pres">
      <dgm:prSet presAssocID="{41B67A22-7131-4D42-BCCF-3FD985F127B0}" presName="rootText" presStyleLbl="node3" presStyleIdx="2" presStyleCnt="8">
        <dgm:presLayoutVars>
          <dgm:chPref val="3"/>
        </dgm:presLayoutVars>
      </dgm:prSet>
      <dgm:spPr/>
    </dgm:pt>
    <dgm:pt modelId="{CCA99723-E8F5-4033-9EC7-7CD546E9334F}" type="pres">
      <dgm:prSet presAssocID="{41B67A22-7131-4D42-BCCF-3FD985F127B0}" presName="rootConnector" presStyleLbl="node3" presStyleIdx="2" presStyleCnt="8"/>
      <dgm:spPr/>
    </dgm:pt>
    <dgm:pt modelId="{FE0F488E-7210-49C2-AD56-72A3833E5F49}" type="pres">
      <dgm:prSet presAssocID="{41B67A22-7131-4D42-BCCF-3FD985F127B0}" presName="hierChild4" presStyleCnt="0"/>
      <dgm:spPr/>
    </dgm:pt>
    <dgm:pt modelId="{811140FF-1405-4EBB-A444-F1F1E0B1369F}" type="pres">
      <dgm:prSet presAssocID="{41B67A22-7131-4D42-BCCF-3FD985F127B0}" presName="hierChild5" presStyleCnt="0"/>
      <dgm:spPr/>
    </dgm:pt>
    <dgm:pt modelId="{EC5576AE-676F-4437-BC68-0B438C4884B8}" type="pres">
      <dgm:prSet presAssocID="{EE9522B8-2DC5-4D16-B608-D21652C46AB2}" presName="Name37" presStyleLbl="parChTrans1D3" presStyleIdx="3" presStyleCnt="8"/>
      <dgm:spPr/>
    </dgm:pt>
    <dgm:pt modelId="{CA4FD1D6-EE69-48BB-BAC5-13DCDDC2B7CB}" type="pres">
      <dgm:prSet presAssocID="{843CC6C2-12E5-4B47-8267-7861AD93DF1D}" presName="hierRoot2" presStyleCnt="0">
        <dgm:presLayoutVars>
          <dgm:hierBranch val="init"/>
        </dgm:presLayoutVars>
      </dgm:prSet>
      <dgm:spPr/>
    </dgm:pt>
    <dgm:pt modelId="{B8F5815A-AB7F-45D5-BBBD-C3441FE00BAB}" type="pres">
      <dgm:prSet presAssocID="{843CC6C2-12E5-4B47-8267-7861AD93DF1D}" presName="rootComposite" presStyleCnt="0"/>
      <dgm:spPr/>
    </dgm:pt>
    <dgm:pt modelId="{5639A9C4-AF93-4CE1-9FB4-7C6BE606C579}" type="pres">
      <dgm:prSet presAssocID="{843CC6C2-12E5-4B47-8267-7861AD93DF1D}" presName="rootText" presStyleLbl="node3" presStyleIdx="3" presStyleCnt="8">
        <dgm:presLayoutVars>
          <dgm:chPref val="3"/>
        </dgm:presLayoutVars>
      </dgm:prSet>
      <dgm:spPr/>
    </dgm:pt>
    <dgm:pt modelId="{DD43559E-14C3-4B80-896F-9EDF5C16C67C}" type="pres">
      <dgm:prSet presAssocID="{843CC6C2-12E5-4B47-8267-7861AD93DF1D}" presName="rootConnector" presStyleLbl="node3" presStyleIdx="3" presStyleCnt="8"/>
      <dgm:spPr/>
    </dgm:pt>
    <dgm:pt modelId="{022D5DAB-9F50-4F6D-B351-32477CA5D4F1}" type="pres">
      <dgm:prSet presAssocID="{843CC6C2-12E5-4B47-8267-7861AD93DF1D}" presName="hierChild4" presStyleCnt="0"/>
      <dgm:spPr/>
    </dgm:pt>
    <dgm:pt modelId="{9795ACA0-C96D-4B7B-BDDC-89E8C3302B9C}" type="pres">
      <dgm:prSet presAssocID="{843CC6C2-12E5-4B47-8267-7861AD93DF1D}" presName="hierChild5" presStyleCnt="0"/>
      <dgm:spPr/>
    </dgm:pt>
    <dgm:pt modelId="{8BA9B0F7-FD3E-4F14-BE49-B6A925746B7D}" type="pres">
      <dgm:prSet presAssocID="{A42E0B35-03EF-4C1B-A52A-1267E2CF5E3E}" presName="Name37" presStyleLbl="parChTrans1D3" presStyleIdx="4" presStyleCnt="8"/>
      <dgm:spPr/>
    </dgm:pt>
    <dgm:pt modelId="{F84FA225-CDC2-41DF-BC36-0BF968020E9F}" type="pres">
      <dgm:prSet presAssocID="{D75A3843-6F09-4CDD-A8D9-8A23D28A264D}" presName="hierRoot2" presStyleCnt="0">
        <dgm:presLayoutVars>
          <dgm:hierBranch val="init"/>
        </dgm:presLayoutVars>
      </dgm:prSet>
      <dgm:spPr/>
    </dgm:pt>
    <dgm:pt modelId="{FFC48B24-C096-4CD0-A4B4-7E4B147E5BA0}" type="pres">
      <dgm:prSet presAssocID="{D75A3843-6F09-4CDD-A8D9-8A23D28A264D}" presName="rootComposite" presStyleCnt="0"/>
      <dgm:spPr/>
    </dgm:pt>
    <dgm:pt modelId="{E3A90F75-98C3-4A3E-A0DD-A1F452F4F4AF}" type="pres">
      <dgm:prSet presAssocID="{D75A3843-6F09-4CDD-A8D9-8A23D28A264D}" presName="rootText" presStyleLbl="node3" presStyleIdx="4" presStyleCnt="8">
        <dgm:presLayoutVars>
          <dgm:chPref val="3"/>
        </dgm:presLayoutVars>
      </dgm:prSet>
      <dgm:spPr/>
    </dgm:pt>
    <dgm:pt modelId="{31CD314D-F69E-425B-8B2C-1C497BC50FB5}" type="pres">
      <dgm:prSet presAssocID="{D75A3843-6F09-4CDD-A8D9-8A23D28A264D}" presName="rootConnector" presStyleLbl="node3" presStyleIdx="4" presStyleCnt="8"/>
      <dgm:spPr/>
    </dgm:pt>
    <dgm:pt modelId="{9B84C3D7-BDA5-41E9-BB70-7E893295B2EF}" type="pres">
      <dgm:prSet presAssocID="{D75A3843-6F09-4CDD-A8D9-8A23D28A264D}" presName="hierChild4" presStyleCnt="0"/>
      <dgm:spPr/>
    </dgm:pt>
    <dgm:pt modelId="{7DF42263-8AA1-4DC8-9813-F8B0E2F46E26}" type="pres">
      <dgm:prSet presAssocID="{D75A3843-6F09-4CDD-A8D9-8A23D28A264D}" presName="hierChild5" presStyleCnt="0"/>
      <dgm:spPr/>
    </dgm:pt>
    <dgm:pt modelId="{7C894FF9-A8D4-4DD7-A28B-611084E4BB02}" type="pres">
      <dgm:prSet presAssocID="{11C188E1-DEFD-4DA3-A64C-806DFEC77DA8}" presName="hierChild5" presStyleCnt="0"/>
      <dgm:spPr/>
    </dgm:pt>
    <dgm:pt modelId="{9E4B5D2C-2A9E-4C7A-89D7-CA8C89C18559}" type="pres">
      <dgm:prSet presAssocID="{9C7105A9-95E7-481E-A445-057DD2478714}" presName="Name37" presStyleLbl="parChTrans1D2" presStyleIdx="5" presStyleCnt="10"/>
      <dgm:spPr/>
    </dgm:pt>
    <dgm:pt modelId="{5ADE1563-2065-4996-9CBB-2D2E446911ED}" type="pres">
      <dgm:prSet presAssocID="{ECAB48E7-6B59-4D0F-8E3A-419C5D263D83}" presName="hierRoot2" presStyleCnt="0">
        <dgm:presLayoutVars>
          <dgm:hierBranch val="init"/>
        </dgm:presLayoutVars>
      </dgm:prSet>
      <dgm:spPr/>
    </dgm:pt>
    <dgm:pt modelId="{0A5A5E27-E4F2-4EA1-AAFE-344F4F1F8FCA}" type="pres">
      <dgm:prSet presAssocID="{ECAB48E7-6B59-4D0F-8E3A-419C5D263D83}" presName="rootComposite" presStyleCnt="0"/>
      <dgm:spPr/>
    </dgm:pt>
    <dgm:pt modelId="{52E6A59B-82E5-4AF7-AE12-7F0A5DE4AE06}" type="pres">
      <dgm:prSet presAssocID="{ECAB48E7-6B59-4D0F-8E3A-419C5D263D83}" presName="rootText" presStyleLbl="node2" presStyleIdx="5" presStyleCnt="10">
        <dgm:presLayoutVars>
          <dgm:chPref val="3"/>
        </dgm:presLayoutVars>
      </dgm:prSet>
      <dgm:spPr/>
    </dgm:pt>
    <dgm:pt modelId="{E7E13FC4-626A-44DF-910F-26907B83B658}" type="pres">
      <dgm:prSet presAssocID="{ECAB48E7-6B59-4D0F-8E3A-419C5D263D83}" presName="rootConnector" presStyleLbl="node2" presStyleIdx="5" presStyleCnt="10"/>
      <dgm:spPr/>
    </dgm:pt>
    <dgm:pt modelId="{431D8633-BFE3-4130-9C5C-9F745C0C9A25}" type="pres">
      <dgm:prSet presAssocID="{ECAB48E7-6B59-4D0F-8E3A-419C5D263D83}" presName="hierChild4" presStyleCnt="0"/>
      <dgm:spPr/>
    </dgm:pt>
    <dgm:pt modelId="{739095E2-B01A-41B0-B736-38B69872A624}" type="pres">
      <dgm:prSet presAssocID="{ECAB48E7-6B59-4D0F-8E3A-419C5D263D83}" presName="hierChild5" presStyleCnt="0"/>
      <dgm:spPr/>
    </dgm:pt>
    <dgm:pt modelId="{2BCCE284-D58C-4AD4-97B1-C226DB2433A5}" type="pres">
      <dgm:prSet presAssocID="{9954572C-CCD5-453E-816B-A2FC64CFBF01}" presName="Name37" presStyleLbl="parChTrans1D2" presStyleIdx="6" presStyleCnt="10"/>
      <dgm:spPr/>
    </dgm:pt>
    <dgm:pt modelId="{BC5022C7-0276-4C2B-8B47-8DD45F3171B6}" type="pres">
      <dgm:prSet presAssocID="{F69094BB-9CF6-47AC-8F0B-FDAEB2514DFC}" presName="hierRoot2" presStyleCnt="0">
        <dgm:presLayoutVars>
          <dgm:hierBranch val="init"/>
        </dgm:presLayoutVars>
      </dgm:prSet>
      <dgm:spPr/>
    </dgm:pt>
    <dgm:pt modelId="{5EF0F084-16CE-4E60-A7A8-841397EE5929}" type="pres">
      <dgm:prSet presAssocID="{F69094BB-9CF6-47AC-8F0B-FDAEB2514DFC}" presName="rootComposite" presStyleCnt="0"/>
      <dgm:spPr/>
    </dgm:pt>
    <dgm:pt modelId="{549F80EF-C1E1-44EF-9868-13079750C509}" type="pres">
      <dgm:prSet presAssocID="{F69094BB-9CF6-47AC-8F0B-FDAEB2514DFC}" presName="rootText" presStyleLbl="node2" presStyleIdx="6" presStyleCnt="10">
        <dgm:presLayoutVars>
          <dgm:chPref val="3"/>
        </dgm:presLayoutVars>
      </dgm:prSet>
      <dgm:spPr/>
    </dgm:pt>
    <dgm:pt modelId="{4AEE89D3-C619-4624-AFFE-45EBECA394C4}" type="pres">
      <dgm:prSet presAssocID="{F69094BB-9CF6-47AC-8F0B-FDAEB2514DFC}" presName="rootConnector" presStyleLbl="node2" presStyleIdx="6" presStyleCnt="10"/>
      <dgm:spPr/>
    </dgm:pt>
    <dgm:pt modelId="{E5EEC420-C75F-41E6-9C7C-22AC1D2C216B}" type="pres">
      <dgm:prSet presAssocID="{F69094BB-9CF6-47AC-8F0B-FDAEB2514DFC}" presName="hierChild4" presStyleCnt="0"/>
      <dgm:spPr/>
    </dgm:pt>
    <dgm:pt modelId="{DC57180A-ED91-40FA-8E98-76F967CBC538}" type="pres">
      <dgm:prSet presAssocID="{F69094BB-9CF6-47AC-8F0B-FDAEB2514DFC}" presName="hierChild5" presStyleCnt="0"/>
      <dgm:spPr/>
    </dgm:pt>
    <dgm:pt modelId="{D5B0EA0C-909B-4A7E-99E6-6213ADEBBEDB}" type="pres">
      <dgm:prSet presAssocID="{558AC836-8402-4E4B-B922-752F88E85A29}" presName="Name37" presStyleLbl="parChTrans1D2" presStyleIdx="7" presStyleCnt="10"/>
      <dgm:spPr/>
    </dgm:pt>
    <dgm:pt modelId="{CB4CD2D8-7509-45E0-A678-9F972ABE5177}" type="pres">
      <dgm:prSet presAssocID="{988C189E-ABCB-4E91-9207-208836591F58}" presName="hierRoot2" presStyleCnt="0">
        <dgm:presLayoutVars>
          <dgm:hierBranch val="init"/>
        </dgm:presLayoutVars>
      </dgm:prSet>
      <dgm:spPr/>
    </dgm:pt>
    <dgm:pt modelId="{2D04D08B-82B5-4904-A092-7126ACEAA43C}" type="pres">
      <dgm:prSet presAssocID="{988C189E-ABCB-4E91-9207-208836591F58}" presName="rootComposite" presStyleCnt="0"/>
      <dgm:spPr/>
    </dgm:pt>
    <dgm:pt modelId="{0072D3BD-DB92-43B2-973C-EEC562B0A220}" type="pres">
      <dgm:prSet presAssocID="{988C189E-ABCB-4E91-9207-208836591F58}" presName="rootText" presStyleLbl="node2" presStyleIdx="7" presStyleCnt="10">
        <dgm:presLayoutVars>
          <dgm:chPref val="3"/>
        </dgm:presLayoutVars>
      </dgm:prSet>
      <dgm:spPr/>
    </dgm:pt>
    <dgm:pt modelId="{236439AD-9A70-4D2B-93D4-AB50BD9BA4F6}" type="pres">
      <dgm:prSet presAssocID="{988C189E-ABCB-4E91-9207-208836591F58}" presName="rootConnector" presStyleLbl="node2" presStyleIdx="7" presStyleCnt="10"/>
      <dgm:spPr/>
    </dgm:pt>
    <dgm:pt modelId="{90784B0D-AD8B-4DAC-8CDF-F2F59FEE4834}" type="pres">
      <dgm:prSet presAssocID="{988C189E-ABCB-4E91-9207-208836591F58}" presName="hierChild4" presStyleCnt="0"/>
      <dgm:spPr/>
    </dgm:pt>
    <dgm:pt modelId="{C5C93F8C-6BCB-489E-85CB-CF62EB96D8FF}" type="pres">
      <dgm:prSet presAssocID="{E9D99C3F-B159-4AA4-B24C-6F85522751F4}" presName="Name37" presStyleLbl="parChTrans1D3" presStyleIdx="5" presStyleCnt="8"/>
      <dgm:spPr/>
    </dgm:pt>
    <dgm:pt modelId="{C22C5BC3-46F5-4DF1-9DCE-BEEAA0433337}" type="pres">
      <dgm:prSet presAssocID="{3726F810-8C34-4B38-8CC5-4A7671D20BE0}" presName="hierRoot2" presStyleCnt="0">
        <dgm:presLayoutVars>
          <dgm:hierBranch val="init"/>
        </dgm:presLayoutVars>
      </dgm:prSet>
      <dgm:spPr/>
    </dgm:pt>
    <dgm:pt modelId="{A5D03F7F-FC3C-403F-8089-47BEDFE1E243}" type="pres">
      <dgm:prSet presAssocID="{3726F810-8C34-4B38-8CC5-4A7671D20BE0}" presName="rootComposite" presStyleCnt="0"/>
      <dgm:spPr/>
    </dgm:pt>
    <dgm:pt modelId="{07662497-DE30-4660-820D-4849B1F8AB7C}" type="pres">
      <dgm:prSet presAssocID="{3726F810-8C34-4B38-8CC5-4A7671D20BE0}" presName="rootText" presStyleLbl="node3" presStyleIdx="5" presStyleCnt="8">
        <dgm:presLayoutVars>
          <dgm:chPref val="3"/>
        </dgm:presLayoutVars>
      </dgm:prSet>
      <dgm:spPr/>
    </dgm:pt>
    <dgm:pt modelId="{F0FF7865-26F0-42E0-8816-E3463D53DC5F}" type="pres">
      <dgm:prSet presAssocID="{3726F810-8C34-4B38-8CC5-4A7671D20BE0}" presName="rootConnector" presStyleLbl="node3" presStyleIdx="5" presStyleCnt="8"/>
      <dgm:spPr/>
    </dgm:pt>
    <dgm:pt modelId="{09F4B705-964E-4BE9-A063-EAE59E047A83}" type="pres">
      <dgm:prSet presAssocID="{3726F810-8C34-4B38-8CC5-4A7671D20BE0}" presName="hierChild4" presStyleCnt="0"/>
      <dgm:spPr/>
    </dgm:pt>
    <dgm:pt modelId="{DC7AAF97-DE92-4693-A75F-8896D0B78574}" type="pres">
      <dgm:prSet presAssocID="{3726F810-8C34-4B38-8CC5-4A7671D20BE0}" presName="hierChild5" presStyleCnt="0"/>
      <dgm:spPr/>
    </dgm:pt>
    <dgm:pt modelId="{66EA49CE-F1AA-497A-8028-16D8FC995D56}" type="pres">
      <dgm:prSet presAssocID="{988C189E-ABCB-4E91-9207-208836591F58}" presName="hierChild5" presStyleCnt="0"/>
      <dgm:spPr/>
    </dgm:pt>
    <dgm:pt modelId="{09A5E318-12DF-47E2-8B39-0A1A10D33D78}" type="pres">
      <dgm:prSet presAssocID="{46AA21B7-BD54-4B79-9D07-CDB1B88AD8F1}" presName="Name37" presStyleLbl="parChTrans1D2" presStyleIdx="8" presStyleCnt="10"/>
      <dgm:spPr/>
    </dgm:pt>
    <dgm:pt modelId="{506CE233-5C09-40E0-8C7E-C71EC4BE5CEE}" type="pres">
      <dgm:prSet presAssocID="{A7C3FF64-A4E5-4D79-98FC-AC89205E5242}" presName="hierRoot2" presStyleCnt="0">
        <dgm:presLayoutVars>
          <dgm:hierBranch val="init"/>
        </dgm:presLayoutVars>
      </dgm:prSet>
      <dgm:spPr/>
    </dgm:pt>
    <dgm:pt modelId="{9D1B7857-9068-4094-BE7B-A08D3FB78789}" type="pres">
      <dgm:prSet presAssocID="{A7C3FF64-A4E5-4D79-98FC-AC89205E5242}" presName="rootComposite" presStyleCnt="0"/>
      <dgm:spPr/>
    </dgm:pt>
    <dgm:pt modelId="{6B41751A-44CB-404C-859C-EDBF457150D0}" type="pres">
      <dgm:prSet presAssocID="{A7C3FF64-A4E5-4D79-98FC-AC89205E5242}" presName="rootText" presStyleLbl="node2" presStyleIdx="8" presStyleCnt="10">
        <dgm:presLayoutVars>
          <dgm:chPref val="3"/>
        </dgm:presLayoutVars>
      </dgm:prSet>
      <dgm:spPr/>
    </dgm:pt>
    <dgm:pt modelId="{4DE174FB-CDB4-4E6D-BADB-E418DF8D0F4A}" type="pres">
      <dgm:prSet presAssocID="{A7C3FF64-A4E5-4D79-98FC-AC89205E5242}" presName="rootConnector" presStyleLbl="node2" presStyleIdx="8" presStyleCnt="10"/>
      <dgm:spPr/>
    </dgm:pt>
    <dgm:pt modelId="{07109300-B58D-4C9C-A22E-53E1BA23E65F}" type="pres">
      <dgm:prSet presAssocID="{A7C3FF64-A4E5-4D79-98FC-AC89205E5242}" presName="hierChild4" presStyleCnt="0"/>
      <dgm:spPr/>
    </dgm:pt>
    <dgm:pt modelId="{6A6B30A1-6635-42E6-93AA-152F4DEEB9E3}" type="pres">
      <dgm:prSet presAssocID="{644A16E6-3569-4D1D-B583-605A60F594E8}" presName="Name37" presStyleLbl="parChTrans1D3" presStyleIdx="6" presStyleCnt="8"/>
      <dgm:spPr/>
    </dgm:pt>
    <dgm:pt modelId="{1B23D924-1CE3-48F7-B742-10A42E0C822F}" type="pres">
      <dgm:prSet presAssocID="{3C25204F-F284-46B6-8A03-8613C6D31F2C}" presName="hierRoot2" presStyleCnt="0">
        <dgm:presLayoutVars>
          <dgm:hierBranch val="init"/>
        </dgm:presLayoutVars>
      </dgm:prSet>
      <dgm:spPr/>
    </dgm:pt>
    <dgm:pt modelId="{4AB6DF7D-84CA-4242-8C19-9705E56CC557}" type="pres">
      <dgm:prSet presAssocID="{3C25204F-F284-46B6-8A03-8613C6D31F2C}" presName="rootComposite" presStyleCnt="0"/>
      <dgm:spPr/>
    </dgm:pt>
    <dgm:pt modelId="{E3488443-878A-467E-928F-BE8A8B490BBD}" type="pres">
      <dgm:prSet presAssocID="{3C25204F-F284-46B6-8A03-8613C6D31F2C}" presName="rootText" presStyleLbl="node3" presStyleIdx="6" presStyleCnt="8">
        <dgm:presLayoutVars>
          <dgm:chPref val="3"/>
        </dgm:presLayoutVars>
      </dgm:prSet>
      <dgm:spPr/>
    </dgm:pt>
    <dgm:pt modelId="{EE47F2EB-96D2-45D9-BDB1-7A0E5C0B237F}" type="pres">
      <dgm:prSet presAssocID="{3C25204F-F284-46B6-8A03-8613C6D31F2C}" presName="rootConnector" presStyleLbl="node3" presStyleIdx="6" presStyleCnt="8"/>
      <dgm:spPr/>
    </dgm:pt>
    <dgm:pt modelId="{236D16CF-A462-487A-9C5B-2471BA4B5787}" type="pres">
      <dgm:prSet presAssocID="{3C25204F-F284-46B6-8A03-8613C6D31F2C}" presName="hierChild4" presStyleCnt="0"/>
      <dgm:spPr/>
    </dgm:pt>
    <dgm:pt modelId="{313A5285-12FA-4A93-9F0D-9E966BFB0580}" type="pres">
      <dgm:prSet presAssocID="{3C25204F-F284-46B6-8A03-8613C6D31F2C}" presName="hierChild5" presStyleCnt="0"/>
      <dgm:spPr/>
    </dgm:pt>
    <dgm:pt modelId="{C9934EBA-5A63-41FC-9BBB-AE0F50E083CD}" type="pres">
      <dgm:prSet presAssocID="{A7C3FF64-A4E5-4D79-98FC-AC89205E5242}" presName="hierChild5" presStyleCnt="0"/>
      <dgm:spPr/>
    </dgm:pt>
    <dgm:pt modelId="{7087D40E-8150-4D15-8CD3-93BE96D9363D}" type="pres">
      <dgm:prSet presAssocID="{77ECCE80-2EF5-4D33-A3D1-3F3495FFA387}" presName="Name37" presStyleLbl="parChTrans1D2" presStyleIdx="9" presStyleCnt="10"/>
      <dgm:spPr/>
    </dgm:pt>
    <dgm:pt modelId="{A680749D-AAD9-4244-BA58-D48ECB531C36}" type="pres">
      <dgm:prSet presAssocID="{9979A8ED-DAD8-4DFB-8735-9D711683C49B}" presName="hierRoot2" presStyleCnt="0">
        <dgm:presLayoutVars>
          <dgm:hierBranch val="init"/>
        </dgm:presLayoutVars>
      </dgm:prSet>
      <dgm:spPr/>
    </dgm:pt>
    <dgm:pt modelId="{0F666CAA-3B5F-4ABE-9659-70F4EA1CF36E}" type="pres">
      <dgm:prSet presAssocID="{9979A8ED-DAD8-4DFB-8735-9D711683C49B}" presName="rootComposite" presStyleCnt="0"/>
      <dgm:spPr/>
    </dgm:pt>
    <dgm:pt modelId="{CB80C4AF-F30B-4F84-8E48-4B2DD23278A2}" type="pres">
      <dgm:prSet presAssocID="{9979A8ED-DAD8-4DFB-8735-9D711683C49B}" presName="rootText" presStyleLbl="node2" presStyleIdx="9" presStyleCnt="10">
        <dgm:presLayoutVars>
          <dgm:chPref val="3"/>
        </dgm:presLayoutVars>
      </dgm:prSet>
      <dgm:spPr/>
    </dgm:pt>
    <dgm:pt modelId="{91C3056F-52D4-4451-AAB3-43C76CFF5E75}" type="pres">
      <dgm:prSet presAssocID="{9979A8ED-DAD8-4DFB-8735-9D711683C49B}" presName="rootConnector" presStyleLbl="node2" presStyleIdx="9" presStyleCnt="10"/>
      <dgm:spPr/>
    </dgm:pt>
    <dgm:pt modelId="{BA0E117E-7B00-44AA-B14F-EB7F4F334C3F}" type="pres">
      <dgm:prSet presAssocID="{9979A8ED-DAD8-4DFB-8735-9D711683C49B}" presName="hierChild4" presStyleCnt="0"/>
      <dgm:spPr/>
    </dgm:pt>
    <dgm:pt modelId="{740A8854-C3A2-49D3-912E-3B5EF2017330}" type="pres">
      <dgm:prSet presAssocID="{DC7A8D67-71A9-495D-AF7C-85907814DFA3}" presName="Name37" presStyleLbl="parChTrans1D3" presStyleIdx="7" presStyleCnt="8"/>
      <dgm:spPr/>
    </dgm:pt>
    <dgm:pt modelId="{D8176516-6DFA-49FB-AA02-13CA7CA941AB}" type="pres">
      <dgm:prSet presAssocID="{D8AC584F-D2F2-435F-AFA4-127A18DF82AD}" presName="hierRoot2" presStyleCnt="0">
        <dgm:presLayoutVars>
          <dgm:hierBranch val="init"/>
        </dgm:presLayoutVars>
      </dgm:prSet>
      <dgm:spPr/>
    </dgm:pt>
    <dgm:pt modelId="{7E2B320D-F83F-417C-9CDD-8A68D7800069}" type="pres">
      <dgm:prSet presAssocID="{D8AC584F-D2F2-435F-AFA4-127A18DF82AD}" presName="rootComposite" presStyleCnt="0"/>
      <dgm:spPr/>
    </dgm:pt>
    <dgm:pt modelId="{40D8BBDB-2840-43A0-903B-F031298B5136}" type="pres">
      <dgm:prSet presAssocID="{D8AC584F-D2F2-435F-AFA4-127A18DF82AD}" presName="rootText" presStyleLbl="node3" presStyleIdx="7" presStyleCnt="8">
        <dgm:presLayoutVars>
          <dgm:chPref val="3"/>
        </dgm:presLayoutVars>
      </dgm:prSet>
      <dgm:spPr/>
    </dgm:pt>
    <dgm:pt modelId="{20A322EB-A8E8-4E58-9B67-764A4B73350E}" type="pres">
      <dgm:prSet presAssocID="{D8AC584F-D2F2-435F-AFA4-127A18DF82AD}" presName="rootConnector" presStyleLbl="node3" presStyleIdx="7" presStyleCnt="8"/>
      <dgm:spPr/>
    </dgm:pt>
    <dgm:pt modelId="{4FC30A42-E699-4B1A-BF9B-8590EBD144C0}" type="pres">
      <dgm:prSet presAssocID="{D8AC584F-D2F2-435F-AFA4-127A18DF82AD}" presName="hierChild4" presStyleCnt="0"/>
      <dgm:spPr/>
    </dgm:pt>
    <dgm:pt modelId="{B1875370-A72D-4B29-A748-AF11DBB100E7}" type="pres">
      <dgm:prSet presAssocID="{D8AC584F-D2F2-435F-AFA4-127A18DF82AD}" presName="hierChild5" presStyleCnt="0"/>
      <dgm:spPr/>
    </dgm:pt>
    <dgm:pt modelId="{7BF90B69-B33E-4615-AD05-4EC5432CC0F7}" type="pres">
      <dgm:prSet presAssocID="{9979A8ED-DAD8-4DFB-8735-9D711683C49B}" presName="hierChild5" presStyleCnt="0"/>
      <dgm:spPr/>
    </dgm:pt>
    <dgm:pt modelId="{1360FCCB-E86B-E649-B4F3-4F8D22473B65}" type="pres">
      <dgm:prSet presAssocID="{15896193-EEBE-D846-850F-659EA6441ECF}" presName="hierChild3" presStyleCnt="0"/>
      <dgm:spPr/>
    </dgm:pt>
  </dgm:ptLst>
  <dgm:cxnLst>
    <dgm:cxn modelId="{2FE8C200-9286-455F-89B2-B31287454C76}" type="presOf" srcId="{9C7105A9-95E7-481E-A445-057DD2478714}" destId="{9E4B5D2C-2A9E-4C7A-89D7-CA8C89C18559}" srcOrd="0" destOrd="0" presId="urn:microsoft.com/office/officeart/2005/8/layout/orgChart1"/>
    <dgm:cxn modelId="{75C8DB09-9007-4563-864B-B8D8C57B7E6F}" type="presOf" srcId="{F9F2FE77-F43E-4095-8EDC-C2A5303AD80F}" destId="{59D1A26B-0F22-498B-A7EC-5448CF804DFF}" srcOrd="0" destOrd="0" presId="urn:microsoft.com/office/officeart/2005/8/layout/orgChart1"/>
    <dgm:cxn modelId="{126EC50A-AEFE-492E-9C6B-38D312C9FA96}" type="presOf" srcId="{552289E7-8CBC-44C3-88F3-B367E3D215F5}" destId="{E0BDBF55-0533-459E-81C6-72FFBB7CF268}" srcOrd="0" destOrd="0" presId="urn:microsoft.com/office/officeart/2005/8/layout/orgChart1"/>
    <dgm:cxn modelId="{B9A7440E-A168-4A1B-AF70-DA30847EBB1A}" type="presOf" srcId="{F4FBD4FC-F064-4BB9-82EF-BEE4A10EEC3D}" destId="{C59A55BD-0071-4C82-99C4-63A6396977F9}" srcOrd="0" destOrd="0" presId="urn:microsoft.com/office/officeart/2005/8/layout/orgChart1"/>
    <dgm:cxn modelId="{C3F15017-15E3-4931-B5C8-882DD5639ABC}" type="presOf" srcId="{376404DA-4271-4917-870E-2914E7156FAB}" destId="{DAAA0626-7F04-4F75-A0EF-148AA90C5771}" srcOrd="0" destOrd="0" presId="urn:microsoft.com/office/officeart/2005/8/layout/orgChart1"/>
    <dgm:cxn modelId="{2C9AB517-0841-49DB-B0B1-5D5959AC10F4}" srcId="{11C188E1-DEFD-4DA3-A64C-806DFEC77DA8}" destId="{D75A3843-6F09-4CDD-A8D9-8A23D28A264D}" srcOrd="2" destOrd="0" parTransId="{A42E0B35-03EF-4C1B-A52A-1267E2CF5E3E}" sibTransId="{D561F7B2-9023-4CC5-ABEA-7918136A7F0B}"/>
    <dgm:cxn modelId="{BDA96918-6B5B-481D-97FE-0E1428778B7F}" type="presOf" srcId="{D8AC584F-D2F2-435F-AFA4-127A18DF82AD}" destId="{40D8BBDB-2840-43A0-903B-F031298B5136}" srcOrd="0" destOrd="0" presId="urn:microsoft.com/office/officeart/2005/8/layout/orgChart1"/>
    <dgm:cxn modelId="{303E9718-B844-42C5-A6CE-6A0E43336108}" type="presOf" srcId="{88196CA6-2C0B-43CC-AD69-81C766A0A105}" destId="{193E3D87-D49F-4AA9-8238-4B27C5A84AC6}" srcOrd="0" destOrd="0" presId="urn:microsoft.com/office/officeart/2005/8/layout/orgChart1"/>
    <dgm:cxn modelId="{66DB6123-85B8-494D-969D-F298D2664A5D}" type="presOf" srcId="{A7C3FF64-A4E5-4D79-98FC-AC89205E5242}" destId="{6B41751A-44CB-404C-859C-EDBF457150D0}" srcOrd="0" destOrd="0" presId="urn:microsoft.com/office/officeart/2005/8/layout/orgChart1"/>
    <dgm:cxn modelId="{F8085523-909A-4064-BF2C-29AC511706B7}" type="presOf" srcId="{24F99CA6-472D-43B0-BB4B-6D11B462E466}" destId="{34354C3B-E287-4FB5-AD2B-32F4A2D36305}" srcOrd="0" destOrd="0" presId="urn:microsoft.com/office/officeart/2005/8/layout/orgChart1"/>
    <dgm:cxn modelId="{36A00926-698D-4C22-BC08-3B7307BA330F}" type="presOf" srcId="{F69094BB-9CF6-47AC-8F0B-FDAEB2514DFC}" destId="{4AEE89D3-C619-4624-AFFE-45EBECA394C4}" srcOrd="1" destOrd="0" presId="urn:microsoft.com/office/officeart/2005/8/layout/orgChart1"/>
    <dgm:cxn modelId="{DF51E127-A1CA-4FD5-A550-49C8594BF98F}" srcId="{15896193-EEBE-D846-850F-659EA6441ECF}" destId="{88196CA6-2C0B-43CC-AD69-81C766A0A105}" srcOrd="3" destOrd="0" parTransId="{03EA854C-B5FF-4E1D-BB2F-45EDCB6B7BB8}" sibTransId="{D2AE25C9-841A-4FFC-91FE-D990A3552C91}"/>
    <dgm:cxn modelId="{06B7C42A-8DF7-4869-BA23-BFA423919DA5}" srcId="{981FBFB6-4E7F-41F4-913D-DA89B097B1C0}" destId="{B369347F-CE99-4032-B644-43B34FFC162D}" srcOrd="3" destOrd="0" parTransId="{684E9A98-4A25-4F87-8895-C3DE80378EC8}" sibTransId="{F9384ABD-0C2E-4B29-B2F6-4C8F28357A94}"/>
    <dgm:cxn modelId="{74BABA2C-67EB-47D7-B10D-5B150CBDF540}" srcId="{15896193-EEBE-D846-850F-659EA6441ECF}" destId="{A7C3FF64-A4E5-4D79-98FC-AC89205E5242}" srcOrd="8" destOrd="0" parTransId="{46AA21B7-BD54-4B79-9D07-CDB1B88AD8F1}" sibTransId="{CD839E82-3FB1-4953-8663-3209AD7AA36B}"/>
    <dgm:cxn modelId="{61F6EC2D-43E0-451F-AB3C-293EF06401AA}" type="presOf" srcId="{ECAB48E7-6B59-4D0F-8E3A-419C5D263D83}" destId="{E7E13FC4-626A-44DF-910F-26907B83B658}" srcOrd="1" destOrd="0" presId="urn:microsoft.com/office/officeart/2005/8/layout/orgChart1"/>
    <dgm:cxn modelId="{999C652F-76A4-4D21-A312-1FA128159FF3}" type="presOf" srcId="{3C25204F-F284-46B6-8A03-8613C6D31F2C}" destId="{E3488443-878A-467E-928F-BE8A8B490BBD}" srcOrd="0" destOrd="0" presId="urn:microsoft.com/office/officeart/2005/8/layout/orgChart1"/>
    <dgm:cxn modelId="{A4F85530-1EC6-4B5F-8D38-6FBA8D987B98}" type="presOf" srcId="{A23F1963-CAA9-44B4-BC59-82BD410833B4}" destId="{141E516A-F5E7-4201-87BD-A514574E329F}" srcOrd="0" destOrd="0" presId="urn:microsoft.com/office/officeart/2005/8/layout/orgChart1"/>
    <dgm:cxn modelId="{CA83C531-0AF8-4AB3-A58E-17FB96E8BF5C}" type="presOf" srcId="{B369347F-CE99-4032-B644-43B34FFC162D}" destId="{34D32550-8D20-4369-B186-F9D9502CB556}" srcOrd="0" destOrd="0" presId="urn:microsoft.com/office/officeart/2005/8/layout/orgChart1"/>
    <dgm:cxn modelId="{3F608834-87A6-494A-8C10-F3FFC1113C9B}" srcId="{15896193-EEBE-D846-850F-659EA6441ECF}" destId="{ECAB48E7-6B59-4D0F-8E3A-419C5D263D83}" srcOrd="5" destOrd="0" parTransId="{9C7105A9-95E7-481E-A445-057DD2478714}" sibTransId="{C8D31174-3D65-4CEE-898E-86640C490B7A}"/>
    <dgm:cxn modelId="{3EA95335-57C3-41FB-A9F9-C9CF1FBA71A2}" type="presOf" srcId="{ECAB48E7-6B59-4D0F-8E3A-419C5D263D83}" destId="{52E6A59B-82E5-4AF7-AE12-7F0A5DE4AE06}" srcOrd="0" destOrd="0" presId="urn:microsoft.com/office/officeart/2005/8/layout/orgChart1"/>
    <dgm:cxn modelId="{8F865A3B-D5A0-7F40-A3B8-00C9083D921F}" srcId="{5634F28C-B70B-4ECA-92D7-8045F943D1DA}" destId="{15896193-EEBE-D846-850F-659EA6441ECF}" srcOrd="0" destOrd="0" parTransId="{9CDCFF22-5B3C-3D48-829A-EAC1B2A311DA}" sibTransId="{F84D9D1B-884B-934F-BF21-AE56821C5AA0}"/>
    <dgm:cxn modelId="{DA699562-04F1-4134-B922-C4F433AA051A}" type="presOf" srcId="{412098A7-5EFA-4D8B-A562-B88DBACEC1BC}" destId="{650D8164-BD67-4F0F-9C17-C7C160265812}" srcOrd="0" destOrd="0" presId="urn:microsoft.com/office/officeart/2005/8/layout/orgChart1"/>
    <dgm:cxn modelId="{28F93165-B553-458A-8492-DB6B2DDDEB63}" type="presOf" srcId="{843CC6C2-12E5-4B47-8267-7861AD93DF1D}" destId="{5639A9C4-AF93-4CE1-9FB4-7C6BE606C579}" srcOrd="0" destOrd="0" presId="urn:microsoft.com/office/officeart/2005/8/layout/orgChart1"/>
    <dgm:cxn modelId="{01DB8066-58B5-4F19-970C-07C5D08ACC46}" type="presOf" srcId="{77ECCE80-2EF5-4D33-A3D1-3F3495FFA387}" destId="{7087D40E-8150-4D15-8CD3-93BE96D9363D}" srcOrd="0" destOrd="0" presId="urn:microsoft.com/office/officeart/2005/8/layout/orgChart1"/>
    <dgm:cxn modelId="{AED73547-21F4-41DC-AF5C-14E6AD9C7E80}" type="presOf" srcId="{558AC836-8402-4E4B-B922-752F88E85A29}" destId="{D5B0EA0C-909B-4A7E-99E6-6213ADEBBEDB}" srcOrd="0" destOrd="0" presId="urn:microsoft.com/office/officeart/2005/8/layout/orgChart1"/>
    <dgm:cxn modelId="{C2381F69-D5FF-42BF-AC94-540BEBF500A7}" type="presOf" srcId="{E9D99C3F-B159-4AA4-B24C-6F85522751F4}" destId="{C5C93F8C-6BCB-489E-85CB-CF62EB96D8FF}" srcOrd="0" destOrd="0" presId="urn:microsoft.com/office/officeart/2005/8/layout/orgChart1"/>
    <dgm:cxn modelId="{8447F449-8D3F-49E0-AA74-068977C788BD}" srcId="{981FBFB6-4E7F-41F4-913D-DA89B097B1C0}" destId="{24F99CA6-472D-43B0-BB4B-6D11B462E466}" srcOrd="0" destOrd="0" parTransId="{45B43F8A-7F6A-4BA8-8126-BDACCF015F9E}" sibTransId="{D14AB5EE-E3FC-4206-993D-E7C0580D016E}"/>
    <dgm:cxn modelId="{E5CC256A-E739-4A39-9512-F9AFBC11E32A}" type="presOf" srcId="{A42E0B35-03EF-4C1B-A52A-1267E2CF5E3E}" destId="{8BA9B0F7-FD3E-4F14-BE49-B6A925746B7D}" srcOrd="0" destOrd="0" presId="urn:microsoft.com/office/officeart/2005/8/layout/orgChart1"/>
    <dgm:cxn modelId="{86EC004B-C7C7-4137-B7D9-3EB0D5898359}" type="presOf" srcId="{15896193-EEBE-D846-850F-659EA6441ECF}" destId="{5A130718-AA76-254B-8ED4-7540C40EF76F}" srcOrd="1" destOrd="0" presId="urn:microsoft.com/office/officeart/2005/8/layout/orgChart1"/>
    <dgm:cxn modelId="{77DB4171-7BF4-4347-B4A8-6632E56B1D2C}" type="presOf" srcId="{684E9A98-4A25-4F87-8895-C3DE80378EC8}" destId="{07357DCE-46B1-4BF1-B4E9-A0B2C135A3A8}" srcOrd="0" destOrd="0" presId="urn:microsoft.com/office/officeart/2005/8/layout/orgChart1"/>
    <dgm:cxn modelId="{8FDC9173-9D42-463E-990A-0215D204DAF4}" srcId="{B369347F-CE99-4032-B644-43B34FFC162D}" destId="{CC2EA42F-6FA2-4D8B-A132-538C9F33B413}" srcOrd="0" destOrd="0" parTransId="{F9F2FE77-F43E-4095-8EDC-C2A5303AD80F}" sibTransId="{981A8ADA-74C1-49C1-8192-AE0C49482FD5}"/>
    <dgm:cxn modelId="{175E5376-EECA-4A6C-B2E6-4190009865EE}" type="presOf" srcId="{03EA854C-B5FF-4E1D-BB2F-45EDCB6B7BB8}" destId="{3CD6B9D9-828C-4D68-BF48-2ABD33F62561}" srcOrd="0" destOrd="0" presId="urn:microsoft.com/office/officeart/2005/8/layout/orgChart1"/>
    <dgm:cxn modelId="{C6BE7F56-A7AF-45EB-8364-2ED1F19207C6}" type="presOf" srcId="{CC2EA42F-6FA2-4D8B-A132-538C9F33B413}" destId="{58FEF2E9-6DE4-4625-9879-5D881C762CD2}" srcOrd="1" destOrd="0" presId="urn:microsoft.com/office/officeart/2005/8/layout/orgChart1"/>
    <dgm:cxn modelId="{D20F9377-2682-435C-91CE-2693FBB2E6BF}" srcId="{88196CA6-2C0B-43CC-AD69-81C766A0A105}" destId="{FAEC0BA3-4DA0-4BAF-AA5A-F257B1D9648D}" srcOrd="0" destOrd="0" parTransId="{360E5588-E632-4E7C-9176-77127335EC15}" sibTransId="{485F4E31-008E-489A-B8FC-68D2B8E82479}"/>
    <dgm:cxn modelId="{94177D59-466A-44DB-B8DD-664DEAB87278}" type="presOf" srcId="{981FBFB6-4E7F-41F4-913D-DA89B097B1C0}" destId="{80D92424-ADEF-4605-B68F-D48F95613AD0}" srcOrd="1" destOrd="0" presId="urn:microsoft.com/office/officeart/2005/8/layout/orgChart1"/>
    <dgm:cxn modelId="{F8E5708A-E6E9-4A0F-88F8-B41BA27ADAC0}" srcId="{A7C3FF64-A4E5-4D79-98FC-AC89205E5242}" destId="{3C25204F-F284-46B6-8A03-8613C6D31F2C}" srcOrd="0" destOrd="0" parTransId="{644A16E6-3569-4D1D-B583-605A60F594E8}" sibTransId="{50F21BE6-6BEB-4B12-BE0E-CEE2BF0B0986}"/>
    <dgm:cxn modelId="{13807B8A-F2A7-4B2D-9620-6E445987B8BD}" type="presOf" srcId="{5634F28C-B70B-4ECA-92D7-8045F943D1DA}" destId="{9E4503CD-BDB4-4CB8-9CA8-16F583EA6296}" srcOrd="0" destOrd="0" presId="urn:microsoft.com/office/officeart/2005/8/layout/orgChart1"/>
    <dgm:cxn modelId="{0554608C-BEE2-41FA-8D81-1111A213AD86}" type="presOf" srcId="{11C188E1-DEFD-4DA3-A64C-806DFEC77DA8}" destId="{09878DB9-92CC-491E-ADE6-59EE3EEE6D9C}" srcOrd="1" destOrd="0" presId="urn:microsoft.com/office/officeart/2005/8/layout/orgChart1"/>
    <dgm:cxn modelId="{CD3A088D-883B-4C82-BCDA-A6B101832E9C}" type="presOf" srcId="{F69094BB-9CF6-47AC-8F0B-FDAEB2514DFC}" destId="{549F80EF-C1E1-44EF-9868-13079750C509}" srcOrd="0" destOrd="0" presId="urn:microsoft.com/office/officeart/2005/8/layout/orgChart1"/>
    <dgm:cxn modelId="{7F0D2E8E-3C1C-4215-9925-3CC46E03B086}" type="presOf" srcId="{370E1D32-3072-4CC7-93F8-69F9F60CCC8C}" destId="{0DABA4A7-F279-483E-A08F-436B56E59879}" srcOrd="0" destOrd="0" presId="urn:microsoft.com/office/officeart/2005/8/layout/orgChart1"/>
    <dgm:cxn modelId="{3200F291-2760-43AC-A8A2-500B28EF5EE9}" type="presOf" srcId="{FAEC0BA3-4DA0-4BAF-AA5A-F257B1D9648D}" destId="{D386FD46-87F6-46E8-BAC3-2AA6DB0999E1}" srcOrd="1" destOrd="0" presId="urn:microsoft.com/office/officeart/2005/8/layout/orgChart1"/>
    <dgm:cxn modelId="{6205E594-0DC9-4C10-8BE1-73F3AE7087DB}" type="presOf" srcId="{88196CA6-2C0B-43CC-AD69-81C766A0A105}" destId="{F8470D6A-DE65-47B8-AE16-2E5CDE867800}" srcOrd="1" destOrd="0" presId="urn:microsoft.com/office/officeart/2005/8/layout/orgChart1"/>
    <dgm:cxn modelId="{A6881497-E169-4F4F-A9BF-F2D2FEA89CA7}" type="presOf" srcId="{91DEEC51-6B6C-428E-9889-9D7D3201CE14}" destId="{0A1532A3-C87F-450C-8F44-90A53D8B2E6A}" srcOrd="0" destOrd="0" presId="urn:microsoft.com/office/officeart/2005/8/layout/orgChart1"/>
    <dgm:cxn modelId="{936B6297-FBAC-4CD7-98F0-9E23B0B3A360}" srcId="{981FBFB6-4E7F-41F4-913D-DA89B097B1C0}" destId="{412098A7-5EFA-4D8B-A562-B88DBACEC1BC}" srcOrd="1" destOrd="0" parTransId="{376404DA-4271-4917-870E-2914E7156FAB}" sibTransId="{9AD4A11C-ECCA-4996-8479-B276CFD18974}"/>
    <dgm:cxn modelId="{473EFA98-FE30-4EC6-9D48-21895A2F3549}" srcId="{11C188E1-DEFD-4DA3-A64C-806DFEC77DA8}" destId="{843CC6C2-12E5-4B47-8267-7861AD93DF1D}" srcOrd="1" destOrd="0" parTransId="{EE9522B8-2DC5-4D16-B608-D21652C46AB2}" sibTransId="{F9BCAB45-AB8E-4F7C-8CF0-E86CF1480AA3}"/>
    <dgm:cxn modelId="{FCDBB69E-7283-4886-A94A-641BC7BF6483}" type="presOf" srcId="{FAEC0BA3-4DA0-4BAF-AA5A-F257B1D9648D}" destId="{EF8E0CB2-434E-4BCF-9521-79764DA2B0E9}" srcOrd="0" destOrd="0" presId="urn:microsoft.com/office/officeart/2005/8/layout/orgChart1"/>
    <dgm:cxn modelId="{585C47A0-49E2-4442-980F-E548113C24F4}" type="presOf" srcId="{A23F1963-CAA9-44B4-BC59-82BD410833B4}" destId="{CC1C7D00-AC48-4D1B-9C13-0C5FA3732B9A}" srcOrd="1" destOrd="0" presId="urn:microsoft.com/office/officeart/2005/8/layout/orgChart1"/>
    <dgm:cxn modelId="{351FCDA0-D1A5-4BF0-AA05-352E2DF148D4}" srcId="{15896193-EEBE-D846-850F-659EA6441ECF}" destId="{988C189E-ABCB-4E91-9207-208836591F58}" srcOrd="7" destOrd="0" parTransId="{558AC836-8402-4E4B-B922-752F88E85A29}" sibTransId="{2ABF397A-7D9C-4EAB-A8A4-09D0543B71C3}"/>
    <dgm:cxn modelId="{C4F0ADA2-C9D9-4D07-ADB4-5B4C9DDBA2DF}" type="presOf" srcId="{3726F810-8C34-4B38-8CC5-4A7671D20BE0}" destId="{07662497-DE30-4660-820D-4849B1F8AB7C}" srcOrd="0" destOrd="0" presId="urn:microsoft.com/office/officeart/2005/8/layout/orgChart1"/>
    <dgm:cxn modelId="{0270C1A4-136E-456E-A19E-3124F3FC4780}" type="presOf" srcId="{644A16E6-3569-4D1D-B583-605A60F594E8}" destId="{6A6B30A1-6635-42E6-93AA-152F4DEEB9E3}" srcOrd="0" destOrd="0" presId="urn:microsoft.com/office/officeart/2005/8/layout/orgChart1"/>
    <dgm:cxn modelId="{23E9FEA5-6110-4D79-81F2-F2A2B7E4CB19}" type="presOf" srcId="{6BE4B939-06B2-4ABD-88D3-FF88C16DFBB1}" destId="{F007758C-7B25-4955-8C04-4835FF275852}" srcOrd="0" destOrd="0" presId="urn:microsoft.com/office/officeart/2005/8/layout/orgChart1"/>
    <dgm:cxn modelId="{6E1B47A7-7AA1-4931-B015-3B8C4564260C}" type="presOf" srcId="{A7C3FF64-A4E5-4D79-98FC-AC89205E5242}" destId="{4DE174FB-CDB4-4E6D-BADB-E418DF8D0F4A}" srcOrd="1" destOrd="0" presId="urn:microsoft.com/office/officeart/2005/8/layout/orgChart1"/>
    <dgm:cxn modelId="{388D89AA-342A-4077-A331-EB58DC054B87}" type="presOf" srcId="{412098A7-5EFA-4D8B-A562-B88DBACEC1BC}" destId="{207EEB8B-C4F9-45A3-8B76-7150A75D88AD}" srcOrd="1" destOrd="0" presId="urn:microsoft.com/office/officeart/2005/8/layout/orgChart1"/>
    <dgm:cxn modelId="{15DF0FAE-FEBC-4FCB-B6C5-E3A999F7B279}" type="presOf" srcId="{988C189E-ABCB-4E91-9207-208836591F58}" destId="{0072D3BD-DB92-43B2-973C-EEC562B0A220}" srcOrd="0" destOrd="0" presId="urn:microsoft.com/office/officeart/2005/8/layout/orgChart1"/>
    <dgm:cxn modelId="{FE4C22B2-F5BC-4800-ACBF-CFBFEB5267CC}" type="presOf" srcId="{552289E7-8CBC-44C3-88F3-B367E3D215F5}" destId="{92906959-29AE-4D8A-BED4-3F5173C0677C}" srcOrd="1" destOrd="0" presId="urn:microsoft.com/office/officeart/2005/8/layout/orgChart1"/>
    <dgm:cxn modelId="{DF4CF8B2-8DAE-4516-A16E-91AB6F321302}" srcId="{9979A8ED-DAD8-4DFB-8735-9D711683C49B}" destId="{D8AC584F-D2F2-435F-AFA4-127A18DF82AD}" srcOrd="0" destOrd="0" parTransId="{DC7A8D67-71A9-495D-AF7C-85907814DFA3}" sibTransId="{3D65A731-7162-4F3F-8CED-A991EC05F2DA}"/>
    <dgm:cxn modelId="{45CD1FB4-99E7-4C28-A250-D91B26282DBD}" type="presOf" srcId="{15896193-EEBE-D846-850F-659EA6441ECF}" destId="{258ED3D0-5FB7-074C-8377-7551FC57F361}" srcOrd="0" destOrd="0" presId="urn:microsoft.com/office/officeart/2005/8/layout/orgChart1"/>
    <dgm:cxn modelId="{D0FE8DB5-16F6-44F1-81F4-864EFA7A7769}" type="presOf" srcId="{2BD06B40-F408-4E65-91F0-9BC81F61807B}" destId="{1F6EC8F1-1FAB-48B1-867B-C7456B33EAE7}" srcOrd="0" destOrd="0" presId="urn:microsoft.com/office/officeart/2005/8/layout/orgChart1"/>
    <dgm:cxn modelId="{A3E9B1BC-DE4C-4F6D-B7B7-19E6DBF1CFA4}" type="presOf" srcId="{46AA21B7-BD54-4B79-9D07-CDB1B88AD8F1}" destId="{09A5E318-12DF-47E2-8B39-0A1A10D33D78}" srcOrd="0" destOrd="0" presId="urn:microsoft.com/office/officeart/2005/8/layout/orgChart1"/>
    <dgm:cxn modelId="{C64AA3BF-BAF2-4534-B7B2-0443D450056B}" type="presOf" srcId="{D75A3843-6F09-4CDD-A8D9-8A23D28A264D}" destId="{E3A90F75-98C3-4A3E-A0DD-A1F452F4F4AF}" srcOrd="0" destOrd="0" presId="urn:microsoft.com/office/officeart/2005/8/layout/orgChart1"/>
    <dgm:cxn modelId="{FB6BCAC2-916D-4096-A30D-498FD2FFA92E}" type="presOf" srcId="{D8AC584F-D2F2-435F-AFA4-127A18DF82AD}" destId="{20A322EB-A8E8-4E58-9B67-764A4B73350E}" srcOrd="1" destOrd="0" presId="urn:microsoft.com/office/officeart/2005/8/layout/orgChart1"/>
    <dgm:cxn modelId="{678677C5-2581-404E-A693-443542FCF2B3}" type="presOf" srcId="{11C188E1-DEFD-4DA3-A64C-806DFEC77DA8}" destId="{AAF4E7F3-7E67-4139-8C6B-B37D0497ACC5}" srcOrd="0" destOrd="0" presId="urn:microsoft.com/office/officeart/2005/8/layout/orgChart1"/>
    <dgm:cxn modelId="{48210AC6-10C2-47E3-8774-6FC79CE67966}" srcId="{15896193-EEBE-D846-850F-659EA6441ECF}" destId="{9979A8ED-DAD8-4DFB-8735-9D711683C49B}" srcOrd="9" destOrd="0" parTransId="{77ECCE80-2EF5-4D33-A3D1-3F3495FFA387}" sibTransId="{2F086538-5824-4A31-B9AF-B7EAA28299A0}"/>
    <dgm:cxn modelId="{5241C1C7-DC1F-4C7C-8A51-24151AA5A3DE}" srcId="{15896193-EEBE-D846-850F-659EA6441ECF}" destId="{A23F1963-CAA9-44B4-BC59-82BD410833B4}" srcOrd="1" destOrd="0" parTransId="{631E2AC6-32CF-4CE7-A9EB-FF98942072F5}" sibTransId="{22D6DC61-C8AA-4B9F-BD72-833053FE2198}"/>
    <dgm:cxn modelId="{A1B2D5C7-BFF2-4CCC-839B-AB5C710FEE7D}" srcId="{981FBFB6-4E7F-41F4-913D-DA89B097B1C0}" destId="{331627A7-E5DD-4B36-BE20-A81246EEA800}" srcOrd="2" destOrd="0" parTransId="{2BD06B40-F408-4E65-91F0-9BC81F61807B}" sibTransId="{C200E685-02A8-4943-8EA7-410CB69BEBFB}"/>
    <dgm:cxn modelId="{C9068CCA-6CD6-4589-8664-E04E7CAD9E85}" type="presOf" srcId="{9954572C-CCD5-453E-816B-A2FC64CFBF01}" destId="{2BCCE284-D58C-4AD4-97B1-C226DB2433A5}" srcOrd="0" destOrd="0" presId="urn:microsoft.com/office/officeart/2005/8/layout/orgChart1"/>
    <dgm:cxn modelId="{2F815BCB-E002-4331-B4AC-D54423F4A44E}" type="presOf" srcId="{27063A37-9AF8-4BF8-ACB3-D1D7B7E63361}" destId="{EFA61785-0CAA-46D1-BA35-26181FAA8136}" srcOrd="0" destOrd="0" presId="urn:microsoft.com/office/officeart/2005/8/layout/orgChart1"/>
    <dgm:cxn modelId="{1F0A42CB-0AF6-4118-8257-36BC946192EC}" srcId="{988C189E-ABCB-4E91-9207-208836591F58}" destId="{3726F810-8C34-4B38-8CC5-4A7671D20BE0}" srcOrd="0" destOrd="0" parTransId="{E9D99C3F-B159-4AA4-B24C-6F85522751F4}" sibTransId="{E3587026-9B68-4753-ACDA-FFFA8C47581B}"/>
    <dgm:cxn modelId="{0C2C24CD-8154-413A-9B12-06C7F94F6253}" type="presOf" srcId="{9979A8ED-DAD8-4DFB-8735-9D711683C49B}" destId="{91C3056F-52D4-4451-AAB3-43C76CFF5E75}" srcOrd="1" destOrd="0" presId="urn:microsoft.com/office/officeart/2005/8/layout/orgChart1"/>
    <dgm:cxn modelId="{C31409CF-C156-41DF-B825-A90502C6362D}" type="presOf" srcId="{9979A8ED-DAD8-4DFB-8735-9D711683C49B}" destId="{CB80C4AF-F30B-4F84-8E48-4B2DD23278A2}" srcOrd="0" destOrd="0" presId="urn:microsoft.com/office/officeart/2005/8/layout/orgChart1"/>
    <dgm:cxn modelId="{68972ACF-C37C-4897-B875-E4BC1EBB42C7}" type="presOf" srcId="{631E2AC6-32CF-4CE7-A9EB-FF98942072F5}" destId="{C7ED1010-4E7F-43BA-8B76-BDE64ADDBA7C}" srcOrd="0" destOrd="0" presId="urn:microsoft.com/office/officeart/2005/8/layout/orgChart1"/>
    <dgm:cxn modelId="{54035CCF-8BBA-4CD0-AD3F-7A7E3EC7E1F9}" srcId="{CEDDAE16-EA06-47CA-BFD4-BECA6315EEF8}" destId="{981FBFB6-4E7F-41F4-913D-DA89B097B1C0}" srcOrd="0" destOrd="0" parTransId="{27063A37-9AF8-4BF8-ACB3-D1D7B7E63361}" sibTransId="{A19180AB-4A87-4231-B164-ACCC4D651973}"/>
    <dgm:cxn modelId="{BCC054D1-552A-4E41-9805-2D7CE2098AEC}" type="presOf" srcId="{41B67A22-7131-4D42-BCCF-3FD985F127B0}" destId="{03BB23EB-B205-4B11-8067-164F4BC176DF}" srcOrd="0" destOrd="0" presId="urn:microsoft.com/office/officeart/2005/8/layout/orgChart1"/>
    <dgm:cxn modelId="{649D50D4-E15C-4E4A-84E8-00DAE2E68A5D}" type="presOf" srcId="{331627A7-E5DD-4B36-BE20-A81246EEA800}" destId="{80D9ADE5-4542-4D18-95D7-8D0C52595D88}" srcOrd="0" destOrd="0" presId="urn:microsoft.com/office/officeart/2005/8/layout/orgChart1"/>
    <dgm:cxn modelId="{E51AC2D4-73FC-44C4-AAD8-2FAABA07AA1B}" type="presOf" srcId="{331627A7-E5DD-4B36-BE20-A81246EEA800}" destId="{E8981AF6-A53D-4EDD-8C09-B8C4BD4D9551}" srcOrd="1" destOrd="0" presId="urn:microsoft.com/office/officeart/2005/8/layout/orgChart1"/>
    <dgm:cxn modelId="{E6D980D8-BDA7-423E-B7CE-810762144AEE}" srcId="{15896193-EEBE-D846-850F-659EA6441ECF}" destId="{552289E7-8CBC-44C3-88F3-B367E3D215F5}" srcOrd="2" destOrd="0" parTransId="{91DEEC51-6B6C-428E-9889-9D7D3201CE14}" sibTransId="{BCE2E4DE-416B-4E5E-9036-F85313521E0A}"/>
    <dgm:cxn modelId="{DE7D22DB-538E-45DF-96F1-CCD443990D28}" srcId="{11C188E1-DEFD-4DA3-A64C-806DFEC77DA8}" destId="{41B67A22-7131-4D42-BCCF-3FD985F127B0}" srcOrd="0" destOrd="0" parTransId="{370E1D32-3072-4CC7-93F8-69F9F60CCC8C}" sibTransId="{D0E70F89-1A44-44B5-BB8A-46F10CE1E4E5}"/>
    <dgm:cxn modelId="{F5887EDB-686B-43F1-B654-7D4937DDF80C}" type="presOf" srcId="{DC7A8D67-71A9-495D-AF7C-85907814DFA3}" destId="{740A8854-C3A2-49D3-912E-3B5EF2017330}" srcOrd="0" destOrd="0" presId="urn:microsoft.com/office/officeart/2005/8/layout/orgChart1"/>
    <dgm:cxn modelId="{494A8CDC-2A75-4EF1-8FF3-B5DA89B9E343}" type="presOf" srcId="{D75A3843-6F09-4CDD-A8D9-8A23D28A264D}" destId="{31CD314D-F69E-425B-8B2C-1C497BC50FB5}" srcOrd="1" destOrd="0" presId="urn:microsoft.com/office/officeart/2005/8/layout/orgChart1"/>
    <dgm:cxn modelId="{FE28E9DC-8B27-4BD3-8551-91F6650414D1}" type="presOf" srcId="{360E5588-E632-4E7C-9176-77127335EC15}" destId="{5DEFA4C9-F790-4A1C-9775-CB2E6493A39F}" srcOrd="0" destOrd="0" presId="urn:microsoft.com/office/officeart/2005/8/layout/orgChart1"/>
    <dgm:cxn modelId="{A6FADCE1-5B81-4810-9E1C-E01BBEB3189D}" srcId="{15896193-EEBE-D846-850F-659EA6441ECF}" destId="{11C188E1-DEFD-4DA3-A64C-806DFEC77DA8}" srcOrd="4" destOrd="0" parTransId="{F4FBD4FC-F064-4BB9-82EF-BEE4A10EEC3D}" sibTransId="{D4AB36B0-F9CD-486D-9D31-898685D719DC}"/>
    <dgm:cxn modelId="{ACFDD5E2-82F1-4686-9E03-74BCE8C30614}" type="presOf" srcId="{843CC6C2-12E5-4B47-8267-7861AD93DF1D}" destId="{DD43559E-14C3-4B80-896F-9EDF5C16C67C}" srcOrd="1" destOrd="0" presId="urn:microsoft.com/office/officeart/2005/8/layout/orgChart1"/>
    <dgm:cxn modelId="{EB881EE3-682E-4109-AA6A-DA0857CF1437}" type="presOf" srcId="{3726F810-8C34-4B38-8CC5-4A7671D20BE0}" destId="{F0FF7865-26F0-42E0-8816-E3463D53DC5F}" srcOrd="1" destOrd="0" presId="urn:microsoft.com/office/officeart/2005/8/layout/orgChart1"/>
    <dgm:cxn modelId="{27A68EE4-2CF5-45C5-B665-656F946A4DEA}" type="presOf" srcId="{3C25204F-F284-46B6-8A03-8613C6D31F2C}" destId="{EE47F2EB-96D2-45D9-BDB1-7A0E5C0B237F}" srcOrd="1" destOrd="0" presId="urn:microsoft.com/office/officeart/2005/8/layout/orgChart1"/>
    <dgm:cxn modelId="{3CDE0CE5-E14E-4C4F-A857-1F432A776896}" type="presOf" srcId="{41B67A22-7131-4D42-BCCF-3FD985F127B0}" destId="{CCA99723-E8F5-4033-9EC7-7CD546E9334F}" srcOrd="1" destOrd="0" presId="urn:microsoft.com/office/officeart/2005/8/layout/orgChart1"/>
    <dgm:cxn modelId="{EEE0B2E6-5625-4BC2-8E84-8C9CBECA80B8}" type="presOf" srcId="{24F99CA6-472D-43B0-BB4B-6D11B462E466}" destId="{1033E79C-6375-4B55-963D-94DE891373EF}" srcOrd="1" destOrd="0" presId="urn:microsoft.com/office/officeart/2005/8/layout/orgChart1"/>
    <dgm:cxn modelId="{E8282FEC-9968-4F55-96E9-F5846225D8A1}" srcId="{15896193-EEBE-D846-850F-659EA6441ECF}" destId="{CEDDAE16-EA06-47CA-BFD4-BECA6315EEF8}" srcOrd="0" destOrd="0" parTransId="{6BE4B939-06B2-4ABD-88D3-FF88C16DFBB1}" sibTransId="{09CD756D-19F7-4787-A2D7-EA4188779A92}"/>
    <dgm:cxn modelId="{E6A2D6ED-ABA6-42F0-B339-409E552B29E1}" srcId="{15896193-EEBE-D846-850F-659EA6441ECF}" destId="{F69094BB-9CF6-47AC-8F0B-FDAEB2514DFC}" srcOrd="6" destOrd="0" parTransId="{9954572C-CCD5-453E-816B-A2FC64CFBF01}" sibTransId="{CEE5C6D1-A9F8-4FF4-B2FF-7249D8ADBCF8}"/>
    <dgm:cxn modelId="{698C20EF-CD2B-4A28-B5DE-949988B1733B}" type="presOf" srcId="{981FBFB6-4E7F-41F4-913D-DA89B097B1C0}" destId="{82BEBC64-F78F-4F6E-B04D-739EF15C155A}" srcOrd="0" destOrd="0" presId="urn:microsoft.com/office/officeart/2005/8/layout/orgChart1"/>
    <dgm:cxn modelId="{617D22EF-5FE6-46FC-9DCB-29D88C12794A}" type="presOf" srcId="{B369347F-CE99-4032-B644-43B34FFC162D}" destId="{E1FA5B7C-3FD8-40CB-8BF2-F0057E2B62B2}" srcOrd="1" destOrd="0" presId="urn:microsoft.com/office/officeart/2005/8/layout/orgChart1"/>
    <dgm:cxn modelId="{92C626F5-173D-475F-BF24-E7756ACC8698}" type="presOf" srcId="{CEDDAE16-EA06-47CA-BFD4-BECA6315EEF8}" destId="{706A9B6E-1E56-4D50-8106-BE6B2A98F849}" srcOrd="0" destOrd="0" presId="urn:microsoft.com/office/officeart/2005/8/layout/orgChart1"/>
    <dgm:cxn modelId="{3C25C9F5-F563-45FA-864D-124BBED412AC}" type="presOf" srcId="{EE9522B8-2DC5-4D16-B608-D21652C46AB2}" destId="{EC5576AE-676F-4437-BC68-0B438C4884B8}" srcOrd="0" destOrd="0" presId="urn:microsoft.com/office/officeart/2005/8/layout/orgChart1"/>
    <dgm:cxn modelId="{868FB1F6-E704-45BD-9F1D-913AD11B0102}" type="presOf" srcId="{988C189E-ABCB-4E91-9207-208836591F58}" destId="{236439AD-9A70-4D2B-93D4-AB50BD9BA4F6}" srcOrd="1" destOrd="0" presId="urn:microsoft.com/office/officeart/2005/8/layout/orgChart1"/>
    <dgm:cxn modelId="{3FDA1FF9-1F6F-4255-9EBD-EAB442174FF9}" type="presOf" srcId="{45B43F8A-7F6A-4BA8-8126-BDACCF015F9E}" destId="{4A1255C8-0D4E-49F0-B92A-B73F900EF9AF}" srcOrd="0" destOrd="0" presId="urn:microsoft.com/office/officeart/2005/8/layout/orgChart1"/>
    <dgm:cxn modelId="{1A42ECFA-76A4-457B-83CD-6E612B4D6D67}" type="presOf" srcId="{CC2EA42F-6FA2-4D8B-A132-538C9F33B413}" destId="{45714767-033B-4689-BA26-BF87AD0B0091}" srcOrd="0" destOrd="0" presId="urn:microsoft.com/office/officeart/2005/8/layout/orgChart1"/>
    <dgm:cxn modelId="{DA4C64FB-3BDB-4FAD-915F-789BEF931DA0}" type="presOf" srcId="{CEDDAE16-EA06-47CA-BFD4-BECA6315EEF8}" destId="{EC6F0085-30C5-4D5A-AAE7-EDF94917D49D}" srcOrd="1" destOrd="0" presId="urn:microsoft.com/office/officeart/2005/8/layout/orgChart1"/>
    <dgm:cxn modelId="{C5F9BFDE-EB3B-4826-90C9-295498E79CD0}" type="presParOf" srcId="{9E4503CD-BDB4-4CB8-9CA8-16F583EA6296}" destId="{C0CF861A-E476-594B-9483-31CD6306C90D}" srcOrd="0" destOrd="0" presId="urn:microsoft.com/office/officeart/2005/8/layout/orgChart1"/>
    <dgm:cxn modelId="{66735A6A-306D-4CE8-83AD-9A11CA12EC16}" type="presParOf" srcId="{C0CF861A-E476-594B-9483-31CD6306C90D}" destId="{9F6BAED1-1E78-EB4A-91F0-DD2A8B3FCF3A}" srcOrd="0" destOrd="0" presId="urn:microsoft.com/office/officeart/2005/8/layout/orgChart1"/>
    <dgm:cxn modelId="{644BAB1A-D881-4A9C-9109-16E411DC4462}" type="presParOf" srcId="{9F6BAED1-1E78-EB4A-91F0-DD2A8B3FCF3A}" destId="{258ED3D0-5FB7-074C-8377-7551FC57F361}" srcOrd="0" destOrd="0" presId="urn:microsoft.com/office/officeart/2005/8/layout/orgChart1"/>
    <dgm:cxn modelId="{059525F4-0B44-4D53-A9A1-386A733D55C2}" type="presParOf" srcId="{9F6BAED1-1E78-EB4A-91F0-DD2A8B3FCF3A}" destId="{5A130718-AA76-254B-8ED4-7540C40EF76F}" srcOrd="1" destOrd="0" presId="urn:microsoft.com/office/officeart/2005/8/layout/orgChart1"/>
    <dgm:cxn modelId="{FFADE26B-B246-4163-8263-3F3DEBEDE4DE}" type="presParOf" srcId="{C0CF861A-E476-594B-9483-31CD6306C90D}" destId="{8343F2FC-5E80-9946-A9D3-16F1186077B6}" srcOrd="1" destOrd="0" presId="urn:microsoft.com/office/officeart/2005/8/layout/orgChart1"/>
    <dgm:cxn modelId="{0B79C24E-05CA-4CEE-9655-9A21EA3BEE6E}" type="presParOf" srcId="{8343F2FC-5E80-9946-A9D3-16F1186077B6}" destId="{F007758C-7B25-4955-8C04-4835FF275852}" srcOrd="0" destOrd="0" presId="urn:microsoft.com/office/officeart/2005/8/layout/orgChart1"/>
    <dgm:cxn modelId="{AE2FDC96-43BB-48B8-87B4-B58A6579E637}" type="presParOf" srcId="{8343F2FC-5E80-9946-A9D3-16F1186077B6}" destId="{A7CA8553-3038-4830-A9D2-C31B71A343E9}" srcOrd="1" destOrd="0" presId="urn:microsoft.com/office/officeart/2005/8/layout/orgChart1"/>
    <dgm:cxn modelId="{080359A2-58C5-4676-B8FF-B82254D1D5F0}" type="presParOf" srcId="{A7CA8553-3038-4830-A9D2-C31B71A343E9}" destId="{50CE9289-2AD5-4DA7-B1BD-92996CE1BF5B}" srcOrd="0" destOrd="0" presId="urn:microsoft.com/office/officeart/2005/8/layout/orgChart1"/>
    <dgm:cxn modelId="{094AFC7C-28BC-4E1B-BB43-87B78716F2BB}" type="presParOf" srcId="{50CE9289-2AD5-4DA7-B1BD-92996CE1BF5B}" destId="{706A9B6E-1E56-4D50-8106-BE6B2A98F849}" srcOrd="0" destOrd="0" presId="urn:microsoft.com/office/officeart/2005/8/layout/orgChart1"/>
    <dgm:cxn modelId="{914448FD-84E8-4EC0-BC86-E1BC039EB744}" type="presParOf" srcId="{50CE9289-2AD5-4DA7-B1BD-92996CE1BF5B}" destId="{EC6F0085-30C5-4D5A-AAE7-EDF94917D49D}" srcOrd="1" destOrd="0" presId="urn:microsoft.com/office/officeart/2005/8/layout/orgChart1"/>
    <dgm:cxn modelId="{BCE02832-EE0A-4644-937B-D93CB646A103}" type="presParOf" srcId="{A7CA8553-3038-4830-A9D2-C31B71A343E9}" destId="{2695F77A-4D79-48F4-A58E-08BC88D8416D}" srcOrd="1" destOrd="0" presId="urn:microsoft.com/office/officeart/2005/8/layout/orgChart1"/>
    <dgm:cxn modelId="{B3A57ED3-3868-407D-B32E-CF03CEF80C95}" type="presParOf" srcId="{2695F77A-4D79-48F4-A58E-08BC88D8416D}" destId="{EFA61785-0CAA-46D1-BA35-26181FAA8136}" srcOrd="0" destOrd="0" presId="urn:microsoft.com/office/officeart/2005/8/layout/orgChart1"/>
    <dgm:cxn modelId="{37C5E456-7F30-4CE1-926E-5200BC8AAF2E}" type="presParOf" srcId="{2695F77A-4D79-48F4-A58E-08BC88D8416D}" destId="{25EAC0F7-5338-4C83-8A53-8B30FBD23A15}" srcOrd="1" destOrd="0" presId="urn:microsoft.com/office/officeart/2005/8/layout/orgChart1"/>
    <dgm:cxn modelId="{464BFC66-8266-4AD0-A25F-CF756E50F134}" type="presParOf" srcId="{25EAC0F7-5338-4C83-8A53-8B30FBD23A15}" destId="{8D970F9F-3869-4C77-8608-85620F9EB9C3}" srcOrd="0" destOrd="0" presId="urn:microsoft.com/office/officeart/2005/8/layout/orgChart1"/>
    <dgm:cxn modelId="{709CB169-D154-4F29-8AF9-7A96879AEBBD}" type="presParOf" srcId="{8D970F9F-3869-4C77-8608-85620F9EB9C3}" destId="{82BEBC64-F78F-4F6E-B04D-739EF15C155A}" srcOrd="0" destOrd="0" presId="urn:microsoft.com/office/officeart/2005/8/layout/orgChart1"/>
    <dgm:cxn modelId="{4954BFE6-AE5E-4F97-BC1C-4EF376913EFE}" type="presParOf" srcId="{8D970F9F-3869-4C77-8608-85620F9EB9C3}" destId="{80D92424-ADEF-4605-B68F-D48F95613AD0}" srcOrd="1" destOrd="0" presId="urn:microsoft.com/office/officeart/2005/8/layout/orgChart1"/>
    <dgm:cxn modelId="{C0935EEA-BE52-446C-9AD0-7421712BEAB6}" type="presParOf" srcId="{25EAC0F7-5338-4C83-8A53-8B30FBD23A15}" destId="{A5F2F0ED-A8FA-4CC8-A375-6B06E4AA6786}" srcOrd="1" destOrd="0" presId="urn:microsoft.com/office/officeart/2005/8/layout/orgChart1"/>
    <dgm:cxn modelId="{7CE21EE4-83C7-43AB-B851-E2F4E8965305}" type="presParOf" srcId="{A5F2F0ED-A8FA-4CC8-A375-6B06E4AA6786}" destId="{4A1255C8-0D4E-49F0-B92A-B73F900EF9AF}" srcOrd="0" destOrd="0" presId="urn:microsoft.com/office/officeart/2005/8/layout/orgChart1"/>
    <dgm:cxn modelId="{5114CA99-C1DA-434D-BB1D-1C775E81C9B0}" type="presParOf" srcId="{A5F2F0ED-A8FA-4CC8-A375-6B06E4AA6786}" destId="{8B4340ED-14F6-4EB9-B376-16C70B5AB49E}" srcOrd="1" destOrd="0" presId="urn:microsoft.com/office/officeart/2005/8/layout/orgChart1"/>
    <dgm:cxn modelId="{D7A59366-054E-4C45-BACA-8305BE0EAF57}" type="presParOf" srcId="{8B4340ED-14F6-4EB9-B376-16C70B5AB49E}" destId="{156245D9-D728-436E-83F9-5B1B742BDFAE}" srcOrd="0" destOrd="0" presId="urn:microsoft.com/office/officeart/2005/8/layout/orgChart1"/>
    <dgm:cxn modelId="{4B8AF0F5-6C11-46B8-B0E7-112EB75B9DED}" type="presParOf" srcId="{156245D9-D728-436E-83F9-5B1B742BDFAE}" destId="{34354C3B-E287-4FB5-AD2B-32F4A2D36305}" srcOrd="0" destOrd="0" presId="urn:microsoft.com/office/officeart/2005/8/layout/orgChart1"/>
    <dgm:cxn modelId="{02F4A164-E9B2-43F1-8AD0-1A5A2252A102}" type="presParOf" srcId="{156245D9-D728-436E-83F9-5B1B742BDFAE}" destId="{1033E79C-6375-4B55-963D-94DE891373EF}" srcOrd="1" destOrd="0" presId="urn:microsoft.com/office/officeart/2005/8/layout/orgChart1"/>
    <dgm:cxn modelId="{65EF6B44-DFC2-40AA-9A62-8C93B663CE93}" type="presParOf" srcId="{8B4340ED-14F6-4EB9-B376-16C70B5AB49E}" destId="{1DC98485-4866-4EC0-AD0A-4B490BB7CC87}" srcOrd="1" destOrd="0" presId="urn:microsoft.com/office/officeart/2005/8/layout/orgChart1"/>
    <dgm:cxn modelId="{B8E3AA0E-D1B8-42F8-BB59-2F8E67819DBA}" type="presParOf" srcId="{8B4340ED-14F6-4EB9-B376-16C70B5AB49E}" destId="{4495BC4A-8242-45BA-A2B0-73FA57A46491}" srcOrd="2" destOrd="0" presId="urn:microsoft.com/office/officeart/2005/8/layout/orgChart1"/>
    <dgm:cxn modelId="{67AE1BF7-6859-4051-91C5-371EEDD707F8}" type="presParOf" srcId="{A5F2F0ED-A8FA-4CC8-A375-6B06E4AA6786}" destId="{DAAA0626-7F04-4F75-A0EF-148AA90C5771}" srcOrd="2" destOrd="0" presId="urn:microsoft.com/office/officeart/2005/8/layout/orgChart1"/>
    <dgm:cxn modelId="{A8937E74-C3A9-4EB5-AB6A-D2C3E3265D1E}" type="presParOf" srcId="{A5F2F0ED-A8FA-4CC8-A375-6B06E4AA6786}" destId="{E4014C06-4819-4A32-9A75-71169C8E08DB}" srcOrd="3" destOrd="0" presId="urn:microsoft.com/office/officeart/2005/8/layout/orgChart1"/>
    <dgm:cxn modelId="{F1E61D84-55C5-4DE4-ADC6-73AF72948CCD}" type="presParOf" srcId="{E4014C06-4819-4A32-9A75-71169C8E08DB}" destId="{EADAE93F-D2E5-44F6-831D-E2344E8035C2}" srcOrd="0" destOrd="0" presId="urn:microsoft.com/office/officeart/2005/8/layout/orgChart1"/>
    <dgm:cxn modelId="{7044A0D3-2125-4756-8380-905224656DF2}" type="presParOf" srcId="{EADAE93F-D2E5-44F6-831D-E2344E8035C2}" destId="{650D8164-BD67-4F0F-9C17-C7C160265812}" srcOrd="0" destOrd="0" presId="urn:microsoft.com/office/officeart/2005/8/layout/orgChart1"/>
    <dgm:cxn modelId="{488BA8C6-D707-4AA3-95B4-53E6E56BB1D8}" type="presParOf" srcId="{EADAE93F-D2E5-44F6-831D-E2344E8035C2}" destId="{207EEB8B-C4F9-45A3-8B76-7150A75D88AD}" srcOrd="1" destOrd="0" presId="urn:microsoft.com/office/officeart/2005/8/layout/orgChart1"/>
    <dgm:cxn modelId="{FA8C1408-6C72-42AC-8D77-A1FDA845BE31}" type="presParOf" srcId="{E4014C06-4819-4A32-9A75-71169C8E08DB}" destId="{B4D7C886-8398-4074-9B25-A7FEECAD3F94}" srcOrd="1" destOrd="0" presId="urn:microsoft.com/office/officeart/2005/8/layout/orgChart1"/>
    <dgm:cxn modelId="{B7FDF9A8-52F4-46FA-BE60-3451347A4BD7}" type="presParOf" srcId="{E4014C06-4819-4A32-9A75-71169C8E08DB}" destId="{ECB589ED-46B8-4313-AC33-5289916AC31E}" srcOrd="2" destOrd="0" presId="urn:microsoft.com/office/officeart/2005/8/layout/orgChart1"/>
    <dgm:cxn modelId="{D2444923-66DF-4D95-BA28-86D53A27C0AF}" type="presParOf" srcId="{A5F2F0ED-A8FA-4CC8-A375-6B06E4AA6786}" destId="{1F6EC8F1-1FAB-48B1-867B-C7456B33EAE7}" srcOrd="4" destOrd="0" presId="urn:microsoft.com/office/officeart/2005/8/layout/orgChart1"/>
    <dgm:cxn modelId="{109F0E40-57C4-4284-AA80-F64EAB8CB4DB}" type="presParOf" srcId="{A5F2F0ED-A8FA-4CC8-A375-6B06E4AA6786}" destId="{BB460998-72AE-436D-9CD5-7CFB1081E7E2}" srcOrd="5" destOrd="0" presId="urn:microsoft.com/office/officeart/2005/8/layout/orgChart1"/>
    <dgm:cxn modelId="{C1DA2845-283C-4B0E-B019-420F4BA5827D}" type="presParOf" srcId="{BB460998-72AE-436D-9CD5-7CFB1081E7E2}" destId="{AB6189CF-FA87-4B92-8460-FA7437CFF757}" srcOrd="0" destOrd="0" presId="urn:microsoft.com/office/officeart/2005/8/layout/orgChart1"/>
    <dgm:cxn modelId="{50ACC041-745D-429E-AD7D-25C78ABE1B06}" type="presParOf" srcId="{AB6189CF-FA87-4B92-8460-FA7437CFF757}" destId="{80D9ADE5-4542-4D18-95D7-8D0C52595D88}" srcOrd="0" destOrd="0" presId="urn:microsoft.com/office/officeart/2005/8/layout/orgChart1"/>
    <dgm:cxn modelId="{BA8DD8C6-5336-493C-AD19-2414A478C256}" type="presParOf" srcId="{AB6189CF-FA87-4B92-8460-FA7437CFF757}" destId="{E8981AF6-A53D-4EDD-8C09-B8C4BD4D9551}" srcOrd="1" destOrd="0" presId="urn:microsoft.com/office/officeart/2005/8/layout/orgChart1"/>
    <dgm:cxn modelId="{0FBC9A18-CD2B-4F5D-B6C8-F8C1A6E93D0A}" type="presParOf" srcId="{BB460998-72AE-436D-9CD5-7CFB1081E7E2}" destId="{5EB3F3A4-94F0-4A5B-8AAA-A535C91F7155}" srcOrd="1" destOrd="0" presId="urn:microsoft.com/office/officeart/2005/8/layout/orgChart1"/>
    <dgm:cxn modelId="{A196DD0F-8A99-4164-B861-2BAFC452755E}" type="presParOf" srcId="{BB460998-72AE-436D-9CD5-7CFB1081E7E2}" destId="{64751FB7-E620-432E-B1FF-717DA3175817}" srcOrd="2" destOrd="0" presId="urn:microsoft.com/office/officeart/2005/8/layout/orgChart1"/>
    <dgm:cxn modelId="{96EEC79F-3295-434E-A5FC-9CF070AA5279}" type="presParOf" srcId="{A5F2F0ED-A8FA-4CC8-A375-6B06E4AA6786}" destId="{07357DCE-46B1-4BF1-B4E9-A0B2C135A3A8}" srcOrd="6" destOrd="0" presId="urn:microsoft.com/office/officeart/2005/8/layout/orgChart1"/>
    <dgm:cxn modelId="{1529DFEE-952F-4575-87B8-545F81F6F0C8}" type="presParOf" srcId="{A5F2F0ED-A8FA-4CC8-A375-6B06E4AA6786}" destId="{DA198421-B700-4FF6-9E55-6040FC9674D0}" srcOrd="7" destOrd="0" presId="urn:microsoft.com/office/officeart/2005/8/layout/orgChart1"/>
    <dgm:cxn modelId="{E7663FD4-6F5D-49A2-B27A-22DBCF9B3400}" type="presParOf" srcId="{DA198421-B700-4FF6-9E55-6040FC9674D0}" destId="{617DEE72-C8D6-4998-A9E4-6BD986D1F6ED}" srcOrd="0" destOrd="0" presId="urn:microsoft.com/office/officeart/2005/8/layout/orgChart1"/>
    <dgm:cxn modelId="{04F9FD8B-CFB8-4B3D-AA6C-49A2FA7963DC}" type="presParOf" srcId="{617DEE72-C8D6-4998-A9E4-6BD986D1F6ED}" destId="{34D32550-8D20-4369-B186-F9D9502CB556}" srcOrd="0" destOrd="0" presId="urn:microsoft.com/office/officeart/2005/8/layout/orgChart1"/>
    <dgm:cxn modelId="{AEF98660-8431-4D5F-8C1A-70764AEFD2D5}" type="presParOf" srcId="{617DEE72-C8D6-4998-A9E4-6BD986D1F6ED}" destId="{E1FA5B7C-3FD8-40CB-8BF2-F0057E2B62B2}" srcOrd="1" destOrd="0" presId="urn:microsoft.com/office/officeart/2005/8/layout/orgChart1"/>
    <dgm:cxn modelId="{614E9624-E218-454C-AF2D-5514915990C0}" type="presParOf" srcId="{DA198421-B700-4FF6-9E55-6040FC9674D0}" destId="{24948E13-DAA3-44A2-A328-75CC937637F3}" srcOrd="1" destOrd="0" presId="urn:microsoft.com/office/officeart/2005/8/layout/orgChart1"/>
    <dgm:cxn modelId="{62CB6CEF-2CBB-49E6-AD8B-E2734E670CDA}" type="presParOf" srcId="{24948E13-DAA3-44A2-A328-75CC937637F3}" destId="{59D1A26B-0F22-498B-A7EC-5448CF804DFF}" srcOrd="0" destOrd="0" presId="urn:microsoft.com/office/officeart/2005/8/layout/orgChart1"/>
    <dgm:cxn modelId="{215FADFB-CD69-4012-BCE1-D77F5345B544}" type="presParOf" srcId="{24948E13-DAA3-44A2-A328-75CC937637F3}" destId="{BBFA8481-2449-45B0-BA4A-CF9411603106}" srcOrd="1" destOrd="0" presId="urn:microsoft.com/office/officeart/2005/8/layout/orgChart1"/>
    <dgm:cxn modelId="{57775181-71F9-46D5-BEC1-CB8C0CCC969D}" type="presParOf" srcId="{BBFA8481-2449-45B0-BA4A-CF9411603106}" destId="{650321C5-3231-4424-BAE0-49F3B37B30B0}" srcOrd="0" destOrd="0" presId="urn:microsoft.com/office/officeart/2005/8/layout/orgChart1"/>
    <dgm:cxn modelId="{12EE544B-50C9-4A94-BDB2-928B308CBE46}" type="presParOf" srcId="{650321C5-3231-4424-BAE0-49F3B37B30B0}" destId="{45714767-033B-4689-BA26-BF87AD0B0091}" srcOrd="0" destOrd="0" presId="urn:microsoft.com/office/officeart/2005/8/layout/orgChart1"/>
    <dgm:cxn modelId="{1DA30531-0EAE-41B4-9560-6F87E740C017}" type="presParOf" srcId="{650321C5-3231-4424-BAE0-49F3B37B30B0}" destId="{58FEF2E9-6DE4-4625-9879-5D881C762CD2}" srcOrd="1" destOrd="0" presId="urn:microsoft.com/office/officeart/2005/8/layout/orgChart1"/>
    <dgm:cxn modelId="{D2BA0FE3-CD64-424B-B039-B3BA4F3D2502}" type="presParOf" srcId="{BBFA8481-2449-45B0-BA4A-CF9411603106}" destId="{07912D71-D897-47CD-83A2-0315CDBC7814}" srcOrd="1" destOrd="0" presId="urn:microsoft.com/office/officeart/2005/8/layout/orgChart1"/>
    <dgm:cxn modelId="{86648E47-EEE9-41D9-98C7-F09073E2E46A}" type="presParOf" srcId="{BBFA8481-2449-45B0-BA4A-CF9411603106}" destId="{FA9CEE87-498B-4C67-B8F1-AB0CEDFFB59E}" srcOrd="2" destOrd="0" presId="urn:microsoft.com/office/officeart/2005/8/layout/orgChart1"/>
    <dgm:cxn modelId="{0C89D4EF-1CED-4881-8034-4177BA6D6A8D}" type="presParOf" srcId="{DA198421-B700-4FF6-9E55-6040FC9674D0}" destId="{1D96E378-39C0-4E79-A761-5900C96726AD}" srcOrd="2" destOrd="0" presId="urn:microsoft.com/office/officeart/2005/8/layout/orgChart1"/>
    <dgm:cxn modelId="{F5B41AC4-3615-49E3-9F04-680FE4FDFD4F}" type="presParOf" srcId="{25EAC0F7-5338-4C83-8A53-8B30FBD23A15}" destId="{3212140E-1270-45E4-8A78-1B7DA281FACA}" srcOrd="2" destOrd="0" presId="urn:microsoft.com/office/officeart/2005/8/layout/orgChart1"/>
    <dgm:cxn modelId="{C17E381C-79B6-4884-96C3-6987EA259927}" type="presParOf" srcId="{A7CA8553-3038-4830-A9D2-C31B71A343E9}" destId="{331BA7F8-54EC-4173-8A42-32D979C45B93}" srcOrd="2" destOrd="0" presId="urn:microsoft.com/office/officeart/2005/8/layout/orgChart1"/>
    <dgm:cxn modelId="{708B8ED8-2D74-4216-989D-82FF9ADAD768}" type="presParOf" srcId="{8343F2FC-5E80-9946-A9D3-16F1186077B6}" destId="{C7ED1010-4E7F-43BA-8B76-BDE64ADDBA7C}" srcOrd="2" destOrd="0" presId="urn:microsoft.com/office/officeart/2005/8/layout/orgChart1"/>
    <dgm:cxn modelId="{833C3DDF-23FE-4603-A847-ADA91C61CEDF}" type="presParOf" srcId="{8343F2FC-5E80-9946-A9D3-16F1186077B6}" destId="{C39425A3-6A45-4E7E-BAC1-111C077E027D}" srcOrd="3" destOrd="0" presId="urn:microsoft.com/office/officeart/2005/8/layout/orgChart1"/>
    <dgm:cxn modelId="{A3C5B043-B31A-49AC-B4E4-2BACCB57E072}" type="presParOf" srcId="{C39425A3-6A45-4E7E-BAC1-111C077E027D}" destId="{36B2CA95-58DC-4B8D-8D17-49E68E9B6B45}" srcOrd="0" destOrd="0" presId="urn:microsoft.com/office/officeart/2005/8/layout/orgChart1"/>
    <dgm:cxn modelId="{EC64DB5A-2DAD-4298-A4DC-8E923721C163}" type="presParOf" srcId="{36B2CA95-58DC-4B8D-8D17-49E68E9B6B45}" destId="{141E516A-F5E7-4201-87BD-A514574E329F}" srcOrd="0" destOrd="0" presId="urn:microsoft.com/office/officeart/2005/8/layout/orgChart1"/>
    <dgm:cxn modelId="{2FF0069B-3373-4B8A-A86C-3565AAAE6914}" type="presParOf" srcId="{36B2CA95-58DC-4B8D-8D17-49E68E9B6B45}" destId="{CC1C7D00-AC48-4D1B-9C13-0C5FA3732B9A}" srcOrd="1" destOrd="0" presId="urn:microsoft.com/office/officeart/2005/8/layout/orgChart1"/>
    <dgm:cxn modelId="{ACD3D904-296B-4CD5-AABE-847988336E9E}" type="presParOf" srcId="{C39425A3-6A45-4E7E-BAC1-111C077E027D}" destId="{7DD6457F-D1B3-48FA-A7A4-74C37D201EF4}" srcOrd="1" destOrd="0" presId="urn:microsoft.com/office/officeart/2005/8/layout/orgChart1"/>
    <dgm:cxn modelId="{258D7CA4-6D06-42EE-A194-2507E3050B45}" type="presParOf" srcId="{C39425A3-6A45-4E7E-BAC1-111C077E027D}" destId="{B71F4B9D-CA1E-4C33-8685-8522144903E6}" srcOrd="2" destOrd="0" presId="urn:microsoft.com/office/officeart/2005/8/layout/orgChart1"/>
    <dgm:cxn modelId="{3B66694A-6DA7-490F-8DD0-3D66C1E014EE}" type="presParOf" srcId="{8343F2FC-5E80-9946-A9D3-16F1186077B6}" destId="{0A1532A3-C87F-450C-8F44-90A53D8B2E6A}" srcOrd="4" destOrd="0" presId="urn:microsoft.com/office/officeart/2005/8/layout/orgChart1"/>
    <dgm:cxn modelId="{F0992B27-FD92-4733-AD24-C821FDCD0F19}" type="presParOf" srcId="{8343F2FC-5E80-9946-A9D3-16F1186077B6}" destId="{3A28FE37-B7F5-4017-96F5-27B7D9BAF758}" srcOrd="5" destOrd="0" presId="urn:microsoft.com/office/officeart/2005/8/layout/orgChart1"/>
    <dgm:cxn modelId="{FC9692CB-954B-488A-B67D-2E82CD00317B}" type="presParOf" srcId="{3A28FE37-B7F5-4017-96F5-27B7D9BAF758}" destId="{F3D1E682-EBD9-44AE-85CD-36756908B686}" srcOrd="0" destOrd="0" presId="urn:microsoft.com/office/officeart/2005/8/layout/orgChart1"/>
    <dgm:cxn modelId="{75B59B6A-2471-467A-A8F9-56F0AF0127A8}" type="presParOf" srcId="{F3D1E682-EBD9-44AE-85CD-36756908B686}" destId="{E0BDBF55-0533-459E-81C6-72FFBB7CF268}" srcOrd="0" destOrd="0" presId="urn:microsoft.com/office/officeart/2005/8/layout/orgChart1"/>
    <dgm:cxn modelId="{B2DA2C31-62BF-4CF1-975B-95FFC6E63E84}" type="presParOf" srcId="{F3D1E682-EBD9-44AE-85CD-36756908B686}" destId="{92906959-29AE-4D8A-BED4-3F5173C0677C}" srcOrd="1" destOrd="0" presId="urn:microsoft.com/office/officeart/2005/8/layout/orgChart1"/>
    <dgm:cxn modelId="{04E5CA23-B7F7-40A3-AFDA-B8EC72EF0025}" type="presParOf" srcId="{3A28FE37-B7F5-4017-96F5-27B7D9BAF758}" destId="{E5F9D4AF-3029-4096-97A5-D7B47D145AC3}" srcOrd="1" destOrd="0" presId="urn:microsoft.com/office/officeart/2005/8/layout/orgChart1"/>
    <dgm:cxn modelId="{4E09E9B0-B741-4246-9111-CE746266A3BA}" type="presParOf" srcId="{3A28FE37-B7F5-4017-96F5-27B7D9BAF758}" destId="{E5018EC6-64D6-4584-B355-E93FB29841D8}" srcOrd="2" destOrd="0" presId="urn:microsoft.com/office/officeart/2005/8/layout/orgChart1"/>
    <dgm:cxn modelId="{DB60BF8A-A226-4F3B-8150-25208EA80549}" type="presParOf" srcId="{8343F2FC-5E80-9946-A9D3-16F1186077B6}" destId="{3CD6B9D9-828C-4D68-BF48-2ABD33F62561}" srcOrd="6" destOrd="0" presId="urn:microsoft.com/office/officeart/2005/8/layout/orgChart1"/>
    <dgm:cxn modelId="{6C3E9713-733E-4D8A-BD31-C574EDEFF225}" type="presParOf" srcId="{8343F2FC-5E80-9946-A9D3-16F1186077B6}" destId="{17D83B88-2D21-44EB-B9C9-E04F4AEF6639}" srcOrd="7" destOrd="0" presId="urn:microsoft.com/office/officeart/2005/8/layout/orgChart1"/>
    <dgm:cxn modelId="{1F4FBDA9-7D3F-46E4-8BC5-2A202ACD7784}" type="presParOf" srcId="{17D83B88-2D21-44EB-B9C9-E04F4AEF6639}" destId="{4341616E-F1CE-4645-A3CC-D4E4183CA33F}" srcOrd="0" destOrd="0" presId="urn:microsoft.com/office/officeart/2005/8/layout/orgChart1"/>
    <dgm:cxn modelId="{BDCB28F7-A2EF-4346-B236-CED10989FF59}" type="presParOf" srcId="{4341616E-F1CE-4645-A3CC-D4E4183CA33F}" destId="{193E3D87-D49F-4AA9-8238-4B27C5A84AC6}" srcOrd="0" destOrd="0" presId="urn:microsoft.com/office/officeart/2005/8/layout/orgChart1"/>
    <dgm:cxn modelId="{84C07733-CA83-4194-9369-7133E21240F0}" type="presParOf" srcId="{4341616E-F1CE-4645-A3CC-D4E4183CA33F}" destId="{F8470D6A-DE65-47B8-AE16-2E5CDE867800}" srcOrd="1" destOrd="0" presId="urn:microsoft.com/office/officeart/2005/8/layout/orgChart1"/>
    <dgm:cxn modelId="{D2D54807-FAB1-4AF3-8BE2-C17CCC7AD1C9}" type="presParOf" srcId="{17D83B88-2D21-44EB-B9C9-E04F4AEF6639}" destId="{837C85CB-F173-45DC-A121-2BC303982237}" srcOrd="1" destOrd="0" presId="urn:microsoft.com/office/officeart/2005/8/layout/orgChart1"/>
    <dgm:cxn modelId="{4D9A41DC-0CB1-428B-833B-7710B82FA258}" type="presParOf" srcId="{837C85CB-F173-45DC-A121-2BC303982237}" destId="{5DEFA4C9-F790-4A1C-9775-CB2E6493A39F}" srcOrd="0" destOrd="0" presId="urn:microsoft.com/office/officeart/2005/8/layout/orgChart1"/>
    <dgm:cxn modelId="{461EB450-AC19-494C-9C87-5FEABA5497CE}" type="presParOf" srcId="{837C85CB-F173-45DC-A121-2BC303982237}" destId="{0B987A8A-E90B-4774-A3C5-1CD3D074BB08}" srcOrd="1" destOrd="0" presId="urn:microsoft.com/office/officeart/2005/8/layout/orgChart1"/>
    <dgm:cxn modelId="{7A2BB153-C829-4017-A14E-FCD54872E48A}" type="presParOf" srcId="{0B987A8A-E90B-4774-A3C5-1CD3D074BB08}" destId="{19FAC3CD-DAD7-4377-9AF7-4084C3424CF8}" srcOrd="0" destOrd="0" presId="urn:microsoft.com/office/officeart/2005/8/layout/orgChart1"/>
    <dgm:cxn modelId="{CA95C331-68D2-40DD-8063-19F53F75F14C}" type="presParOf" srcId="{19FAC3CD-DAD7-4377-9AF7-4084C3424CF8}" destId="{EF8E0CB2-434E-4BCF-9521-79764DA2B0E9}" srcOrd="0" destOrd="0" presId="urn:microsoft.com/office/officeart/2005/8/layout/orgChart1"/>
    <dgm:cxn modelId="{01510A92-CDE8-4EBD-8BF9-F1FF8DAFDE50}" type="presParOf" srcId="{19FAC3CD-DAD7-4377-9AF7-4084C3424CF8}" destId="{D386FD46-87F6-46E8-BAC3-2AA6DB0999E1}" srcOrd="1" destOrd="0" presId="urn:microsoft.com/office/officeart/2005/8/layout/orgChart1"/>
    <dgm:cxn modelId="{D7F481F7-23EA-4A91-8E1E-7854DF21A0B2}" type="presParOf" srcId="{0B987A8A-E90B-4774-A3C5-1CD3D074BB08}" destId="{9D370195-ABFB-4A4A-94E7-41BC0D78A32D}" srcOrd="1" destOrd="0" presId="urn:microsoft.com/office/officeart/2005/8/layout/orgChart1"/>
    <dgm:cxn modelId="{FAE3BFA1-146B-493C-B4C7-C0743A31DCD1}" type="presParOf" srcId="{0B987A8A-E90B-4774-A3C5-1CD3D074BB08}" destId="{312C093E-5785-4A4D-946E-853BF1731F61}" srcOrd="2" destOrd="0" presId="urn:microsoft.com/office/officeart/2005/8/layout/orgChart1"/>
    <dgm:cxn modelId="{AC4F9CF2-4C89-419B-BAE7-5A65EF7B1CD3}" type="presParOf" srcId="{17D83B88-2D21-44EB-B9C9-E04F4AEF6639}" destId="{1CB20182-322F-4E16-BF6A-0F330CA1CF74}" srcOrd="2" destOrd="0" presId="urn:microsoft.com/office/officeart/2005/8/layout/orgChart1"/>
    <dgm:cxn modelId="{ECE49859-2927-4273-95DD-88304BC5330B}" type="presParOf" srcId="{8343F2FC-5E80-9946-A9D3-16F1186077B6}" destId="{C59A55BD-0071-4C82-99C4-63A6396977F9}" srcOrd="8" destOrd="0" presId="urn:microsoft.com/office/officeart/2005/8/layout/orgChart1"/>
    <dgm:cxn modelId="{3762D7D4-F211-470E-AD08-7788B33E87E9}" type="presParOf" srcId="{8343F2FC-5E80-9946-A9D3-16F1186077B6}" destId="{58C1C11B-300C-43AF-A3AB-E275A4559360}" srcOrd="9" destOrd="0" presId="urn:microsoft.com/office/officeart/2005/8/layout/orgChart1"/>
    <dgm:cxn modelId="{2E65CE2C-0CE6-47DD-BE0C-6483D336C08D}" type="presParOf" srcId="{58C1C11B-300C-43AF-A3AB-E275A4559360}" destId="{E40B32A5-9425-4A8F-BEBE-DA9A24EDB391}" srcOrd="0" destOrd="0" presId="urn:microsoft.com/office/officeart/2005/8/layout/orgChart1"/>
    <dgm:cxn modelId="{243855B1-93B9-4DEF-99AF-E9E83B371A66}" type="presParOf" srcId="{E40B32A5-9425-4A8F-BEBE-DA9A24EDB391}" destId="{AAF4E7F3-7E67-4139-8C6B-B37D0497ACC5}" srcOrd="0" destOrd="0" presId="urn:microsoft.com/office/officeart/2005/8/layout/orgChart1"/>
    <dgm:cxn modelId="{EE6CB8A6-448C-48DA-B8CF-220000303B8A}" type="presParOf" srcId="{E40B32A5-9425-4A8F-BEBE-DA9A24EDB391}" destId="{09878DB9-92CC-491E-ADE6-59EE3EEE6D9C}" srcOrd="1" destOrd="0" presId="urn:microsoft.com/office/officeart/2005/8/layout/orgChart1"/>
    <dgm:cxn modelId="{AED0E89A-2B29-4569-A772-32A7BC1CA316}" type="presParOf" srcId="{58C1C11B-300C-43AF-A3AB-E275A4559360}" destId="{A899C6F9-87DA-4AD5-A211-0D8625163027}" srcOrd="1" destOrd="0" presId="urn:microsoft.com/office/officeart/2005/8/layout/orgChart1"/>
    <dgm:cxn modelId="{5AF89398-FDF2-4531-AE9B-8B422F92E91E}" type="presParOf" srcId="{A899C6F9-87DA-4AD5-A211-0D8625163027}" destId="{0DABA4A7-F279-483E-A08F-436B56E59879}" srcOrd="0" destOrd="0" presId="urn:microsoft.com/office/officeart/2005/8/layout/orgChart1"/>
    <dgm:cxn modelId="{778CE762-D32E-4EE4-9CC8-8C9BD548C3EC}" type="presParOf" srcId="{A899C6F9-87DA-4AD5-A211-0D8625163027}" destId="{3A15524C-1CD2-46EE-AB6F-FC94315DC855}" srcOrd="1" destOrd="0" presId="urn:microsoft.com/office/officeart/2005/8/layout/orgChart1"/>
    <dgm:cxn modelId="{B6A9EC34-673B-4D03-A2F2-4B7E02FA406F}" type="presParOf" srcId="{3A15524C-1CD2-46EE-AB6F-FC94315DC855}" destId="{85A2E926-7403-4A80-BDB8-1425331AE5F9}" srcOrd="0" destOrd="0" presId="urn:microsoft.com/office/officeart/2005/8/layout/orgChart1"/>
    <dgm:cxn modelId="{A5D532A1-3D92-4CB7-9FD6-04E51DC6CD4B}" type="presParOf" srcId="{85A2E926-7403-4A80-BDB8-1425331AE5F9}" destId="{03BB23EB-B205-4B11-8067-164F4BC176DF}" srcOrd="0" destOrd="0" presId="urn:microsoft.com/office/officeart/2005/8/layout/orgChart1"/>
    <dgm:cxn modelId="{4F236EA7-997F-435D-8CEB-E44E742DA0FE}" type="presParOf" srcId="{85A2E926-7403-4A80-BDB8-1425331AE5F9}" destId="{CCA99723-E8F5-4033-9EC7-7CD546E9334F}" srcOrd="1" destOrd="0" presId="urn:microsoft.com/office/officeart/2005/8/layout/orgChart1"/>
    <dgm:cxn modelId="{0D9EDCEC-25A3-4359-BC78-10367645FE1C}" type="presParOf" srcId="{3A15524C-1CD2-46EE-AB6F-FC94315DC855}" destId="{FE0F488E-7210-49C2-AD56-72A3833E5F49}" srcOrd="1" destOrd="0" presId="urn:microsoft.com/office/officeart/2005/8/layout/orgChart1"/>
    <dgm:cxn modelId="{30028C8C-7D1F-46E2-A466-116A87C48263}" type="presParOf" srcId="{3A15524C-1CD2-46EE-AB6F-FC94315DC855}" destId="{811140FF-1405-4EBB-A444-F1F1E0B1369F}" srcOrd="2" destOrd="0" presId="urn:microsoft.com/office/officeart/2005/8/layout/orgChart1"/>
    <dgm:cxn modelId="{037F4A2F-6096-4A15-8B51-5EFC2B1B7A28}" type="presParOf" srcId="{A899C6F9-87DA-4AD5-A211-0D8625163027}" destId="{EC5576AE-676F-4437-BC68-0B438C4884B8}" srcOrd="2" destOrd="0" presId="urn:microsoft.com/office/officeart/2005/8/layout/orgChart1"/>
    <dgm:cxn modelId="{0E92FED3-548B-4B58-ACBC-92BA0AA57E90}" type="presParOf" srcId="{A899C6F9-87DA-4AD5-A211-0D8625163027}" destId="{CA4FD1D6-EE69-48BB-BAC5-13DCDDC2B7CB}" srcOrd="3" destOrd="0" presId="urn:microsoft.com/office/officeart/2005/8/layout/orgChart1"/>
    <dgm:cxn modelId="{63A76C9A-AC90-4F24-A7F6-7324CDB74F41}" type="presParOf" srcId="{CA4FD1D6-EE69-48BB-BAC5-13DCDDC2B7CB}" destId="{B8F5815A-AB7F-45D5-BBBD-C3441FE00BAB}" srcOrd="0" destOrd="0" presId="urn:microsoft.com/office/officeart/2005/8/layout/orgChart1"/>
    <dgm:cxn modelId="{02C812D4-9BCA-430C-9D28-F7B7B5D82E32}" type="presParOf" srcId="{B8F5815A-AB7F-45D5-BBBD-C3441FE00BAB}" destId="{5639A9C4-AF93-4CE1-9FB4-7C6BE606C579}" srcOrd="0" destOrd="0" presId="urn:microsoft.com/office/officeart/2005/8/layout/orgChart1"/>
    <dgm:cxn modelId="{0F11811D-C988-49C7-B8A6-81CE5FC2ED90}" type="presParOf" srcId="{B8F5815A-AB7F-45D5-BBBD-C3441FE00BAB}" destId="{DD43559E-14C3-4B80-896F-9EDF5C16C67C}" srcOrd="1" destOrd="0" presId="urn:microsoft.com/office/officeart/2005/8/layout/orgChart1"/>
    <dgm:cxn modelId="{EEDABAFC-7F48-4337-9A6C-6F4FC2CBAA55}" type="presParOf" srcId="{CA4FD1D6-EE69-48BB-BAC5-13DCDDC2B7CB}" destId="{022D5DAB-9F50-4F6D-B351-32477CA5D4F1}" srcOrd="1" destOrd="0" presId="urn:microsoft.com/office/officeart/2005/8/layout/orgChart1"/>
    <dgm:cxn modelId="{52431E47-4B27-4285-9014-B7768DC0EC17}" type="presParOf" srcId="{CA4FD1D6-EE69-48BB-BAC5-13DCDDC2B7CB}" destId="{9795ACA0-C96D-4B7B-BDDC-89E8C3302B9C}" srcOrd="2" destOrd="0" presId="urn:microsoft.com/office/officeart/2005/8/layout/orgChart1"/>
    <dgm:cxn modelId="{A542350C-6F12-4D62-94D1-0D4E47C03CB2}" type="presParOf" srcId="{A899C6F9-87DA-4AD5-A211-0D8625163027}" destId="{8BA9B0F7-FD3E-4F14-BE49-B6A925746B7D}" srcOrd="4" destOrd="0" presId="urn:microsoft.com/office/officeart/2005/8/layout/orgChart1"/>
    <dgm:cxn modelId="{566C5C73-3CD1-4AAF-B2EB-3564E1B7C603}" type="presParOf" srcId="{A899C6F9-87DA-4AD5-A211-0D8625163027}" destId="{F84FA225-CDC2-41DF-BC36-0BF968020E9F}" srcOrd="5" destOrd="0" presId="urn:microsoft.com/office/officeart/2005/8/layout/orgChart1"/>
    <dgm:cxn modelId="{333E6077-9D37-4D9A-B903-D98DCEE64353}" type="presParOf" srcId="{F84FA225-CDC2-41DF-BC36-0BF968020E9F}" destId="{FFC48B24-C096-4CD0-A4B4-7E4B147E5BA0}" srcOrd="0" destOrd="0" presId="urn:microsoft.com/office/officeart/2005/8/layout/orgChart1"/>
    <dgm:cxn modelId="{3BB697C6-3B7D-4821-9DD8-4F8B01050323}" type="presParOf" srcId="{FFC48B24-C096-4CD0-A4B4-7E4B147E5BA0}" destId="{E3A90F75-98C3-4A3E-A0DD-A1F452F4F4AF}" srcOrd="0" destOrd="0" presId="urn:microsoft.com/office/officeart/2005/8/layout/orgChart1"/>
    <dgm:cxn modelId="{79E48F1F-ECD4-418D-B902-D7C1CD56C517}" type="presParOf" srcId="{FFC48B24-C096-4CD0-A4B4-7E4B147E5BA0}" destId="{31CD314D-F69E-425B-8B2C-1C497BC50FB5}" srcOrd="1" destOrd="0" presId="urn:microsoft.com/office/officeart/2005/8/layout/orgChart1"/>
    <dgm:cxn modelId="{8EA02C48-3A61-45A6-A704-FD1D1A9DD65A}" type="presParOf" srcId="{F84FA225-CDC2-41DF-BC36-0BF968020E9F}" destId="{9B84C3D7-BDA5-41E9-BB70-7E893295B2EF}" srcOrd="1" destOrd="0" presId="urn:microsoft.com/office/officeart/2005/8/layout/orgChart1"/>
    <dgm:cxn modelId="{4A36FC9C-598F-4BE6-96CE-8EF672D81403}" type="presParOf" srcId="{F84FA225-CDC2-41DF-BC36-0BF968020E9F}" destId="{7DF42263-8AA1-4DC8-9813-F8B0E2F46E26}" srcOrd="2" destOrd="0" presId="urn:microsoft.com/office/officeart/2005/8/layout/orgChart1"/>
    <dgm:cxn modelId="{474ABAC2-6C6F-44F0-B17E-F4D11A077F43}" type="presParOf" srcId="{58C1C11B-300C-43AF-A3AB-E275A4559360}" destId="{7C894FF9-A8D4-4DD7-A28B-611084E4BB02}" srcOrd="2" destOrd="0" presId="urn:microsoft.com/office/officeart/2005/8/layout/orgChart1"/>
    <dgm:cxn modelId="{98AA221F-2838-486E-9ED0-DA59453B450B}" type="presParOf" srcId="{8343F2FC-5E80-9946-A9D3-16F1186077B6}" destId="{9E4B5D2C-2A9E-4C7A-89D7-CA8C89C18559}" srcOrd="10" destOrd="0" presId="urn:microsoft.com/office/officeart/2005/8/layout/orgChart1"/>
    <dgm:cxn modelId="{FADDD9ED-813A-49FC-AE71-A43E6425C5AE}" type="presParOf" srcId="{8343F2FC-5E80-9946-A9D3-16F1186077B6}" destId="{5ADE1563-2065-4996-9CBB-2D2E446911ED}" srcOrd="11" destOrd="0" presId="urn:microsoft.com/office/officeart/2005/8/layout/orgChart1"/>
    <dgm:cxn modelId="{B26FC5C9-251B-4132-8D5C-CFB5370463AC}" type="presParOf" srcId="{5ADE1563-2065-4996-9CBB-2D2E446911ED}" destId="{0A5A5E27-E4F2-4EA1-AAFE-344F4F1F8FCA}" srcOrd="0" destOrd="0" presId="urn:microsoft.com/office/officeart/2005/8/layout/orgChart1"/>
    <dgm:cxn modelId="{0D222BE2-BE98-4B70-899A-3D73499F589C}" type="presParOf" srcId="{0A5A5E27-E4F2-4EA1-AAFE-344F4F1F8FCA}" destId="{52E6A59B-82E5-4AF7-AE12-7F0A5DE4AE06}" srcOrd="0" destOrd="0" presId="urn:microsoft.com/office/officeart/2005/8/layout/orgChart1"/>
    <dgm:cxn modelId="{09D5FCBF-FF8A-4A69-941B-D652CB688A9A}" type="presParOf" srcId="{0A5A5E27-E4F2-4EA1-AAFE-344F4F1F8FCA}" destId="{E7E13FC4-626A-44DF-910F-26907B83B658}" srcOrd="1" destOrd="0" presId="urn:microsoft.com/office/officeart/2005/8/layout/orgChart1"/>
    <dgm:cxn modelId="{508195E7-959D-4A0C-813C-178A8EFF4058}" type="presParOf" srcId="{5ADE1563-2065-4996-9CBB-2D2E446911ED}" destId="{431D8633-BFE3-4130-9C5C-9F745C0C9A25}" srcOrd="1" destOrd="0" presId="urn:microsoft.com/office/officeart/2005/8/layout/orgChart1"/>
    <dgm:cxn modelId="{909CA2BF-7A6B-4C96-ACD6-C25FB007766B}" type="presParOf" srcId="{5ADE1563-2065-4996-9CBB-2D2E446911ED}" destId="{739095E2-B01A-41B0-B736-38B69872A624}" srcOrd="2" destOrd="0" presId="urn:microsoft.com/office/officeart/2005/8/layout/orgChart1"/>
    <dgm:cxn modelId="{CE58B030-40F4-4C6D-9EE3-DF48BCBAE0E6}" type="presParOf" srcId="{8343F2FC-5E80-9946-A9D3-16F1186077B6}" destId="{2BCCE284-D58C-4AD4-97B1-C226DB2433A5}" srcOrd="12" destOrd="0" presId="urn:microsoft.com/office/officeart/2005/8/layout/orgChart1"/>
    <dgm:cxn modelId="{5C2B2F37-A84A-461D-BCC9-0C07C9A26E20}" type="presParOf" srcId="{8343F2FC-5E80-9946-A9D3-16F1186077B6}" destId="{BC5022C7-0276-4C2B-8B47-8DD45F3171B6}" srcOrd="13" destOrd="0" presId="urn:microsoft.com/office/officeart/2005/8/layout/orgChart1"/>
    <dgm:cxn modelId="{024F5183-6609-4CEC-81B4-C307DFB5B5E7}" type="presParOf" srcId="{BC5022C7-0276-4C2B-8B47-8DD45F3171B6}" destId="{5EF0F084-16CE-4E60-A7A8-841397EE5929}" srcOrd="0" destOrd="0" presId="urn:microsoft.com/office/officeart/2005/8/layout/orgChart1"/>
    <dgm:cxn modelId="{4CB85EEE-A9C5-4965-8400-5C04FD7A26FC}" type="presParOf" srcId="{5EF0F084-16CE-4E60-A7A8-841397EE5929}" destId="{549F80EF-C1E1-44EF-9868-13079750C509}" srcOrd="0" destOrd="0" presId="urn:microsoft.com/office/officeart/2005/8/layout/orgChart1"/>
    <dgm:cxn modelId="{B99E68FA-BA15-489C-B444-FDA612BE71FE}" type="presParOf" srcId="{5EF0F084-16CE-4E60-A7A8-841397EE5929}" destId="{4AEE89D3-C619-4624-AFFE-45EBECA394C4}" srcOrd="1" destOrd="0" presId="urn:microsoft.com/office/officeart/2005/8/layout/orgChart1"/>
    <dgm:cxn modelId="{1783AD63-2186-4D7F-B7CA-990E55EC1556}" type="presParOf" srcId="{BC5022C7-0276-4C2B-8B47-8DD45F3171B6}" destId="{E5EEC420-C75F-41E6-9C7C-22AC1D2C216B}" srcOrd="1" destOrd="0" presId="urn:microsoft.com/office/officeart/2005/8/layout/orgChart1"/>
    <dgm:cxn modelId="{56A687DC-E3FD-4D64-B897-E025A153BDED}" type="presParOf" srcId="{BC5022C7-0276-4C2B-8B47-8DD45F3171B6}" destId="{DC57180A-ED91-40FA-8E98-76F967CBC538}" srcOrd="2" destOrd="0" presId="urn:microsoft.com/office/officeart/2005/8/layout/orgChart1"/>
    <dgm:cxn modelId="{EA944D0D-851D-4769-837A-A91492D051F4}" type="presParOf" srcId="{8343F2FC-5E80-9946-A9D3-16F1186077B6}" destId="{D5B0EA0C-909B-4A7E-99E6-6213ADEBBEDB}" srcOrd="14" destOrd="0" presId="urn:microsoft.com/office/officeart/2005/8/layout/orgChart1"/>
    <dgm:cxn modelId="{F0DEC360-5D69-4954-9368-65BAF8BEA6E3}" type="presParOf" srcId="{8343F2FC-5E80-9946-A9D3-16F1186077B6}" destId="{CB4CD2D8-7509-45E0-A678-9F972ABE5177}" srcOrd="15" destOrd="0" presId="urn:microsoft.com/office/officeart/2005/8/layout/orgChart1"/>
    <dgm:cxn modelId="{60CBD240-8FA4-4616-8F74-F30C6BE0E286}" type="presParOf" srcId="{CB4CD2D8-7509-45E0-A678-9F972ABE5177}" destId="{2D04D08B-82B5-4904-A092-7126ACEAA43C}" srcOrd="0" destOrd="0" presId="urn:microsoft.com/office/officeart/2005/8/layout/orgChart1"/>
    <dgm:cxn modelId="{8660595A-92FF-4BBF-B5BD-32FD656C556C}" type="presParOf" srcId="{2D04D08B-82B5-4904-A092-7126ACEAA43C}" destId="{0072D3BD-DB92-43B2-973C-EEC562B0A220}" srcOrd="0" destOrd="0" presId="urn:microsoft.com/office/officeart/2005/8/layout/orgChart1"/>
    <dgm:cxn modelId="{D00B3380-5CF0-4245-B59A-1F3C1846A120}" type="presParOf" srcId="{2D04D08B-82B5-4904-A092-7126ACEAA43C}" destId="{236439AD-9A70-4D2B-93D4-AB50BD9BA4F6}" srcOrd="1" destOrd="0" presId="urn:microsoft.com/office/officeart/2005/8/layout/orgChart1"/>
    <dgm:cxn modelId="{0E4C2521-103F-4575-B072-81001A8CBA88}" type="presParOf" srcId="{CB4CD2D8-7509-45E0-A678-9F972ABE5177}" destId="{90784B0D-AD8B-4DAC-8CDF-F2F59FEE4834}" srcOrd="1" destOrd="0" presId="urn:microsoft.com/office/officeart/2005/8/layout/orgChart1"/>
    <dgm:cxn modelId="{0909AAD3-9EEA-450D-88DE-A0D6DAF3E1A5}" type="presParOf" srcId="{90784B0D-AD8B-4DAC-8CDF-F2F59FEE4834}" destId="{C5C93F8C-6BCB-489E-85CB-CF62EB96D8FF}" srcOrd="0" destOrd="0" presId="urn:microsoft.com/office/officeart/2005/8/layout/orgChart1"/>
    <dgm:cxn modelId="{C8255A53-161A-496E-BDAF-36D4A3E0A523}" type="presParOf" srcId="{90784B0D-AD8B-4DAC-8CDF-F2F59FEE4834}" destId="{C22C5BC3-46F5-4DF1-9DCE-BEEAA0433337}" srcOrd="1" destOrd="0" presId="urn:microsoft.com/office/officeart/2005/8/layout/orgChart1"/>
    <dgm:cxn modelId="{08C703A8-98FB-4A77-84D4-6F6AA04B0090}" type="presParOf" srcId="{C22C5BC3-46F5-4DF1-9DCE-BEEAA0433337}" destId="{A5D03F7F-FC3C-403F-8089-47BEDFE1E243}" srcOrd="0" destOrd="0" presId="urn:microsoft.com/office/officeart/2005/8/layout/orgChart1"/>
    <dgm:cxn modelId="{3018555D-1EEA-4B05-924C-1BC9E42CC072}" type="presParOf" srcId="{A5D03F7F-FC3C-403F-8089-47BEDFE1E243}" destId="{07662497-DE30-4660-820D-4849B1F8AB7C}" srcOrd="0" destOrd="0" presId="urn:microsoft.com/office/officeart/2005/8/layout/orgChart1"/>
    <dgm:cxn modelId="{F8AEAFFD-00FB-44AC-A796-6F5EEC015DEE}" type="presParOf" srcId="{A5D03F7F-FC3C-403F-8089-47BEDFE1E243}" destId="{F0FF7865-26F0-42E0-8816-E3463D53DC5F}" srcOrd="1" destOrd="0" presId="urn:microsoft.com/office/officeart/2005/8/layout/orgChart1"/>
    <dgm:cxn modelId="{43FAB0E9-DAC9-4B4F-9BCD-A71366E96E3D}" type="presParOf" srcId="{C22C5BC3-46F5-4DF1-9DCE-BEEAA0433337}" destId="{09F4B705-964E-4BE9-A063-EAE59E047A83}" srcOrd="1" destOrd="0" presId="urn:microsoft.com/office/officeart/2005/8/layout/orgChart1"/>
    <dgm:cxn modelId="{17B5B889-4A91-4A18-AE2B-7AF408A25D79}" type="presParOf" srcId="{C22C5BC3-46F5-4DF1-9DCE-BEEAA0433337}" destId="{DC7AAF97-DE92-4693-A75F-8896D0B78574}" srcOrd="2" destOrd="0" presId="urn:microsoft.com/office/officeart/2005/8/layout/orgChart1"/>
    <dgm:cxn modelId="{A3539535-976A-4A79-9583-8E4972827742}" type="presParOf" srcId="{CB4CD2D8-7509-45E0-A678-9F972ABE5177}" destId="{66EA49CE-F1AA-497A-8028-16D8FC995D56}" srcOrd="2" destOrd="0" presId="urn:microsoft.com/office/officeart/2005/8/layout/orgChart1"/>
    <dgm:cxn modelId="{15FCE60F-5D33-4A40-BF9E-0D1A41A23C02}" type="presParOf" srcId="{8343F2FC-5E80-9946-A9D3-16F1186077B6}" destId="{09A5E318-12DF-47E2-8B39-0A1A10D33D78}" srcOrd="16" destOrd="0" presId="urn:microsoft.com/office/officeart/2005/8/layout/orgChart1"/>
    <dgm:cxn modelId="{0B3D2F2E-14C4-4A6F-8B2B-FEF613D63D46}" type="presParOf" srcId="{8343F2FC-5E80-9946-A9D3-16F1186077B6}" destId="{506CE233-5C09-40E0-8C7E-C71EC4BE5CEE}" srcOrd="17" destOrd="0" presId="urn:microsoft.com/office/officeart/2005/8/layout/orgChart1"/>
    <dgm:cxn modelId="{AC1F64FC-0DA2-4923-9DF9-22A02B32022D}" type="presParOf" srcId="{506CE233-5C09-40E0-8C7E-C71EC4BE5CEE}" destId="{9D1B7857-9068-4094-BE7B-A08D3FB78789}" srcOrd="0" destOrd="0" presId="urn:microsoft.com/office/officeart/2005/8/layout/orgChart1"/>
    <dgm:cxn modelId="{5F83E331-C49C-4382-A26E-7C6B377A06CA}" type="presParOf" srcId="{9D1B7857-9068-4094-BE7B-A08D3FB78789}" destId="{6B41751A-44CB-404C-859C-EDBF457150D0}" srcOrd="0" destOrd="0" presId="urn:microsoft.com/office/officeart/2005/8/layout/orgChart1"/>
    <dgm:cxn modelId="{EC6727E5-BAF8-4006-89B0-3DA3A3316B9A}" type="presParOf" srcId="{9D1B7857-9068-4094-BE7B-A08D3FB78789}" destId="{4DE174FB-CDB4-4E6D-BADB-E418DF8D0F4A}" srcOrd="1" destOrd="0" presId="urn:microsoft.com/office/officeart/2005/8/layout/orgChart1"/>
    <dgm:cxn modelId="{F6CE9514-003D-4474-958C-4672E2E2C8FA}" type="presParOf" srcId="{506CE233-5C09-40E0-8C7E-C71EC4BE5CEE}" destId="{07109300-B58D-4C9C-A22E-53E1BA23E65F}" srcOrd="1" destOrd="0" presId="urn:microsoft.com/office/officeart/2005/8/layout/orgChart1"/>
    <dgm:cxn modelId="{DC4B1656-8496-4FCC-9B98-8E25E4621EAF}" type="presParOf" srcId="{07109300-B58D-4C9C-A22E-53E1BA23E65F}" destId="{6A6B30A1-6635-42E6-93AA-152F4DEEB9E3}" srcOrd="0" destOrd="0" presId="urn:microsoft.com/office/officeart/2005/8/layout/orgChart1"/>
    <dgm:cxn modelId="{AB119009-3B44-4253-8989-854AC2EF77AC}" type="presParOf" srcId="{07109300-B58D-4C9C-A22E-53E1BA23E65F}" destId="{1B23D924-1CE3-48F7-B742-10A42E0C822F}" srcOrd="1" destOrd="0" presId="urn:microsoft.com/office/officeart/2005/8/layout/orgChart1"/>
    <dgm:cxn modelId="{4E689253-54EB-4B92-B033-FC7EB6DBD694}" type="presParOf" srcId="{1B23D924-1CE3-48F7-B742-10A42E0C822F}" destId="{4AB6DF7D-84CA-4242-8C19-9705E56CC557}" srcOrd="0" destOrd="0" presId="urn:microsoft.com/office/officeart/2005/8/layout/orgChart1"/>
    <dgm:cxn modelId="{46C99D38-14B0-4C55-876E-45FCE62CDE3D}" type="presParOf" srcId="{4AB6DF7D-84CA-4242-8C19-9705E56CC557}" destId="{E3488443-878A-467E-928F-BE8A8B490BBD}" srcOrd="0" destOrd="0" presId="urn:microsoft.com/office/officeart/2005/8/layout/orgChart1"/>
    <dgm:cxn modelId="{C842990C-0C71-4235-974D-EB332FA3BDEC}" type="presParOf" srcId="{4AB6DF7D-84CA-4242-8C19-9705E56CC557}" destId="{EE47F2EB-96D2-45D9-BDB1-7A0E5C0B237F}" srcOrd="1" destOrd="0" presId="urn:microsoft.com/office/officeart/2005/8/layout/orgChart1"/>
    <dgm:cxn modelId="{DCA4A49C-5437-437B-9701-381B9CE4F5FC}" type="presParOf" srcId="{1B23D924-1CE3-48F7-B742-10A42E0C822F}" destId="{236D16CF-A462-487A-9C5B-2471BA4B5787}" srcOrd="1" destOrd="0" presId="urn:microsoft.com/office/officeart/2005/8/layout/orgChart1"/>
    <dgm:cxn modelId="{55AE7115-E72F-4C8C-8E15-F4AF26188F21}" type="presParOf" srcId="{1B23D924-1CE3-48F7-B742-10A42E0C822F}" destId="{313A5285-12FA-4A93-9F0D-9E966BFB0580}" srcOrd="2" destOrd="0" presId="urn:microsoft.com/office/officeart/2005/8/layout/orgChart1"/>
    <dgm:cxn modelId="{B6CB6574-66DE-4B31-A582-72A446A2355B}" type="presParOf" srcId="{506CE233-5C09-40E0-8C7E-C71EC4BE5CEE}" destId="{C9934EBA-5A63-41FC-9BBB-AE0F50E083CD}" srcOrd="2" destOrd="0" presId="urn:microsoft.com/office/officeart/2005/8/layout/orgChart1"/>
    <dgm:cxn modelId="{7BE66DF0-893C-4F51-AF37-F98D0BAFE05F}" type="presParOf" srcId="{8343F2FC-5E80-9946-A9D3-16F1186077B6}" destId="{7087D40E-8150-4D15-8CD3-93BE96D9363D}" srcOrd="18" destOrd="0" presId="urn:microsoft.com/office/officeart/2005/8/layout/orgChart1"/>
    <dgm:cxn modelId="{A38072AB-3B55-4E9B-9F98-203BF73152C5}" type="presParOf" srcId="{8343F2FC-5E80-9946-A9D3-16F1186077B6}" destId="{A680749D-AAD9-4244-BA58-D48ECB531C36}" srcOrd="19" destOrd="0" presId="urn:microsoft.com/office/officeart/2005/8/layout/orgChart1"/>
    <dgm:cxn modelId="{F24EA623-676F-4328-A11A-80B8C0A469F0}" type="presParOf" srcId="{A680749D-AAD9-4244-BA58-D48ECB531C36}" destId="{0F666CAA-3B5F-4ABE-9659-70F4EA1CF36E}" srcOrd="0" destOrd="0" presId="urn:microsoft.com/office/officeart/2005/8/layout/orgChart1"/>
    <dgm:cxn modelId="{5B444055-A2AE-42F1-B75C-CDD03F47B72C}" type="presParOf" srcId="{0F666CAA-3B5F-4ABE-9659-70F4EA1CF36E}" destId="{CB80C4AF-F30B-4F84-8E48-4B2DD23278A2}" srcOrd="0" destOrd="0" presId="urn:microsoft.com/office/officeart/2005/8/layout/orgChart1"/>
    <dgm:cxn modelId="{3F0B4883-4DC5-48F7-8396-90B4203C5799}" type="presParOf" srcId="{0F666CAA-3B5F-4ABE-9659-70F4EA1CF36E}" destId="{91C3056F-52D4-4451-AAB3-43C76CFF5E75}" srcOrd="1" destOrd="0" presId="urn:microsoft.com/office/officeart/2005/8/layout/orgChart1"/>
    <dgm:cxn modelId="{CA009C2C-074B-412C-ACA7-B16BA132F34E}" type="presParOf" srcId="{A680749D-AAD9-4244-BA58-D48ECB531C36}" destId="{BA0E117E-7B00-44AA-B14F-EB7F4F334C3F}" srcOrd="1" destOrd="0" presId="urn:microsoft.com/office/officeart/2005/8/layout/orgChart1"/>
    <dgm:cxn modelId="{4756F926-D64B-4250-B592-DD6BA7CAAB39}" type="presParOf" srcId="{BA0E117E-7B00-44AA-B14F-EB7F4F334C3F}" destId="{740A8854-C3A2-49D3-912E-3B5EF2017330}" srcOrd="0" destOrd="0" presId="urn:microsoft.com/office/officeart/2005/8/layout/orgChart1"/>
    <dgm:cxn modelId="{59A19D65-C2AB-40EF-9471-4398CD88F80E}" type="presParOf" srcId="{BA0E117E-7B00-44AA-B14F-EB7F4F334C3F}" destId="{D8176516-6DFA-49FB-AA02-13CA7CA941AB}" srcOrd="1" destOrd="0" presId="urn:microsoft.com/office/officeart/2005/8/layout/orgChart1"/>
    <dgm:cxn modelId="{D3772301-9977-4FC3-A54D-DF84CBE016B8}" type="presParOf" srcId="{D8176516-6DFA-49FB-AA02-13CA7CA941AB}" destId="{7E2B320D-F83F-417C-9CDD-8A68D7800069}" srcOrd="0" destOrd="0" presId="urn:microsoft.com/office/officeart/2005/8/layout/orgChart1"/>
    <dgm:cxn modelId="{9EF5A66E-EC93-4654-9590-F6D4EB0E30E5}" type="presParOf" srcId="{7E2B320D-F83F-417C-9CDD-8A68D7800069}" destId="{40D8BBDB-2840-43A0-903B-F031298B5136}" srcOrd="0" destOrd="0" presId="urn:microsoft.com/office/officeart/2005/8/layout/orgChart1"/>
    <dgm:cxn modelId="{EC65502F-0A85-4525-8FB3-D830BDBE20ED}" type="presParOf" srcId="{7E2B320D-F83F-417C-9CDD-8A68D7800069}" destId="{20A322EB-A8E8-4E58-9B67-764A4B73350E}" srcOrd="1" destOrd="0" presId="urn:microsoft.com/office/officeart/2005/8/layout/orgChart1"/>
    <dgm:cxn modelId="{97738EA1-5A1D-41FB-81F0-194C576F2D29}" type="presParOf" srcId="{D8176516-6DFA-49FB-AA02-13CA7CA941AB}" destId="{4FC30A42-E699-4B1A-BF9B-8590EBD144C0}" srcOrd="1" destOrd="0" presId="urn:microsoft.com/office/officeart/2005/8/layout/orgChart1"/>
    <dgm:cxn modelId="{39AD2F1F-F932-4C17-B2EF-5BB297496C0B}" type="presParOf" srcId="{D8176516-6DFA-49FB-AA02-13CA7CA941AB}" destId="{B1875370-A72D-4B29-A748-AF11DBB100E7}" srcOrd="2" destOrd="0" presId="urn:microsoft.com/office/officeart/2005/8/layout/orgChart1"/>
    <dgm:cxn modelId="{17936523-B582-4764-A0A2-D795AFFB62E2}" type="presParOf" srcId="{A680749D-AAD9-4244-BA58-D48ECB531C36}" destId="{7BF90B69-B33E-4615-AD05-4EC5432CC0F7}" srcOrd="2" destOrd="0" presId="urn:microsoft.com/office/officeart/2005/8/layout/orgChart1"/>
    <dgm:cxn modelId="{1F70C4BF-AE6C-43FE-A94F-B80085A35E3A}" type="presParOf" srcId="{C0CF861A-E476-594B-9483-31CD6306C90D}" destId="{1360FCCB-E86B-E649-B4F3-4F8D22473B65}" srcOrd="2" destOrd="0" presId="urn:microsoft.com/office/officeart/2005/8/layout/orgChart1"/>
  </dgm:cxnLst>
  <dgm:bg>
    <a:solidFill>
      <a:schemeClr val="bg1"/>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0A8854-C3A2-49D3-912E-3B5EF2017330}">
      <dsp:nvSpPr>
        <dsp:cNvPr id="0" name=""/>
        <dsp:cNvSpPr/>
      </dsp:nvSpPr>
      <dsp:spPr>
        <a:xfrm>
          <a:off x="10575645" y="2182044"/>
          <a:ext cx="123867" cy="379859"/>
        </a:xfrm>
        <a:custGeom>
          <a:avLst/>
          <a:gdLst/>
          <a:ahLst/>
          <a:cxnLst/>
          <a:rect l="0" t="0" r="0" b="0"/>
          <a:pathLst>
            <a:path>
              <a:moveTo>
                <a:pt x="0" y="0"/>
              </a:moveTo>
              <a:lnTo>
                <a:pt x="0" y="379859"/>
              </a:lnTo>
              <a:lnTo>
                <a:pt x="123867" y="37985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087D40E-8150-4D15-8CD3-93BE96D9363D}">
      <dsp:nvSpPr>
        <dsp:cNvPr id="0" name=""/>
        <dsp:cNvSpPr/>
      </dsp:nvSpPr>
      <dsp:spPr>
        <a:xfrm>
          <a:off x="6409580" y="1579976"/>
          <a:ext cx="4496377" cy="189178"/>
        </a:xfrm>
        <a:custGeom>
          <a:avLst/>
          <a:gdLst/>
          <a:ahLst/>
          <a:cxnLst/>
          <a:rect l="0" t="0" r="0" b="0"/>
          <a:pathLst>
            <a:path>
              <a:moveTo>
                <a:pt x="0" y="0"/>
              </a:moveTo>
              <a:lnTo>
                <a:pt x="0" y="102471"/>
              </a:lnTo>
              <a:lnTo>
                <a:pt x="4496377" y="102471"/>
              </a:lnTo>
              <a:lnTo>
                <a:pt x="4496377" y="1891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6B30A1-6635-42E6-93AA-152F4DEEB9E3}">
      <dsp:nvSpPr>
        <dsp:cNvPr id="0" name=""/>
        <dsp:cNvSpPr/>
      </dsp:nvSpPr>
      <dsp:spPr>
        <a:xfrm>
          <a:off x="9576450" y="2182044"/>
          <a:ext cx="123867" cy="379859"/>
        </a:xfrm>
        <a:custGeom>
          <a:avLst/>
          <a:gdLst/>
          <a:ahLst/>
          <a:cxnLst/>
          <a:rect l="0" t="0" r="0" b="0"/>
          <a:pathLst>
            <a:path>
              <a:moveTo>
                <a:pt x="0" y="0"/>
              </a:moveTo>
              <a:lnTo>
                <a:pt x="0" y="379859"/>
              </a:lnTo>
              <a:lnTo>
                <a:pt x="123867" y="37985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5E318-12DF-47E2-8B39-0A1A10D33D78}">
      <dsp:nvSpPr>
        <dsp:cNvPr id="0" name=""/>
        <dsp:cNvSpPr/>
      </dsp:nvSpPr>
      <dsp:spPr>
        <a:xfrm>
          <a:off x="6409580" y="1579976"/>
          <a:ext cx="3497182" cy="189178"/>
        </a:xfrm>
        <a:custGeom>
          <a:avLst/>
          <a:gdLst/>
          <a:ahLst/>
          <a:cxnLst/>
          <a:rect l="0" t="0" r="0" b="0"/>
          <a:pathLst>
            <a:path>
              <a:moveTo>
                <a:pt x="0" y="0"/>
              </a:moveTo>
              <a:lnTo>
                <a:pt x="0" y="102471"/>
              </a:lnTo>
              <a:lnTo>
                <a:pt x="3497182" y="102471"/>
              </a:lnTo>
              <a:lnTo>
                <a:pt x="3497182" y="1891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5C93F8C-6BCB-489E-85CB-CF62EB96D8FF}">
      <dsp:nvSpPr>
        <dsp:cNvPr id="0" name=""/>
        <dsp:cNvSpPr/>
      </dsp:nvSpPr>
      <dsp:spPr>
        <a:xfrm>
          <a:off x="8577255" y="2182044"/>
          <a:ext cx="123867" cy="379859"/>
        </a:xfrm>
        <a:custGeom>
          <a:avLst/>
          <a:gdLst/>
          <a:ahLst/>
          <a:cxnLst/>
          <a:rect l="0" t="0" r="0" b="0"/>
          <a:pathLst>
            <a:path>
              <a:moveTo>
                <a:pt x="0" y="0"/>
              </a:moveTo>
              <a:lnTo>
                <a:pt x="0" y="379859"/>
              </a:lnTo>
              <a:lnTo>
                <a:pt x="123867" y="37985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5B0EA0C-909B-4A7E-99E6-6213ADEBBEDB}">
      <dsp:nvSpPr>
        <dsp:cNvPr id="0" name=""/>
        <dsp:cNvSpPr/>
      </dsp:nvSpPr>
      <dsp:spPr>
        <a:xfrm>
          <a:off x="6409580" y="1579976"/>
          <a:ext cx="2497987" cy="189178"/>
        </a:xfrm>
        <a:custGeom>
          <a:avLst/>
          <a:gdLst/>
          <a:ahLst/>
          <a:cxnLst/>
          <a:rect l="0" t="0" r="0" b="0"/>
          <a:pathLst>
            <a:path>
              <a:moveTo>
                <a:pt x="0" y="0"/>
              </a:moveTo>
              <a:lnTo>
                <a:pt x="0" y="102471"/>
              </a:lnTo>
              <a:lnTo>
                <a:pt x="2497987" y="102471"/>
              </a:lnTo>
              <a:lnTo>
                <a:pt x="2497987" y="1891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BCCE284-D58C-4AD4-97B1-C226DB2433A5}">
      <dsp:nvSpPr>
        <dsp:cNvPr id="0" name=""/>
        <dsp:cNvSpPr/>
      </dsp:nvSpPr>
      <dsp:spPr>
        <a:xfrm>
          <a:off x="6409580" y="1579976"/>
          <a:ext cx="1498792" cy="189178"/>
        </a:xfrm>
        <a:custGeom>
          <a:avLst/>
          <a:gdLst/>
          <a:ahLst/>
          <a:cxnLst/>
          <a:rect l="0" t="0" r="0" b="0"/>
          <a:pathLst>
            <a:path>
              <a:moveTo>
                <a:pt x="0" y="0"/>
              </a:moveTo>
              <a:lnTo>
                <a:pt x="0" y="102471"/>
              </a:lnTo>
              <a:lnTo>
                <a:pt x="1498792" y="102471"/>
              </a:lnTo>
              <a:lnTo>
                <a:pt x="1498792" y="1891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4B5D2C-2A9E-4C7A-89D7-CA8C89C18559}">
      <dsp:nvSpPr>
        <dsp:cNvPr id="0" name=""/>
        <dsp:cNvSpPr/>
      </dsp:nvSpPr>
      <dsp:spPr>
        <a:xfrm>
          <a:off x="6409580" y="1579976"/>
          <a:ext cx="499597" cy="189178"/>
        </a:xfrm>
        <a:custGeom>
          <a:avLst/>
          <a:gdLst/>
          <a:ahLst/>
          <a:cxnLst/>
          <a:rect l="0" t="0" r="0" b="0"/>
          <a:pathLst>
            <a:path>
              <a:moveTo>
                <a:pt x="0" y="0"/>
              </a:moveTo>
              <a:lnTo>
                <a:pt x="0" y="102471"/>
              </a:lnTo>
              <a:lnTo>
                <a:pt x="499597" y="102471"/>
              </a:lnTo>
              <a:lnTo>
                <a:pt x="499597" y="1891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A9B0F7-FD3E-4F14-BE49-B6A925746B7D}">
      <dsp:nvSpPr>
        <dsp:cNvPr id="0" name=""/>
        <dsp:cNvSpPr/>
      </dsp:nvSpPr>
      <dsp:spPr>
        <a:xfrm>
          <a:off x="5579670" y="2182044"/>
          <a:ext cx="123867" cy="1552468"/>
        </a:xfrm>
        <a:custGeom>
          <a:avLst/>
          <a:gdLst/>
          <a:ahLst/>
          <a:cxnLst/>
          <a:rect l="0" t="0" r="0" b="0"/>
          <a:pathLst>
            <a:path>
              <a:moveTo>
                <a:pt x="0" y="0"/>
              </a:moveTo>
              <a:lnTo>
                <a:pt x="0" y="1552468"/>
              </a:lnTo>
              <a:lnTo>
                <a:pt x="123867" y="155246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C5576AE-676F-4437-BC68-0B438C4884B8}">
      <dsp:nvSpPr>
        <dsp:cNvPr id="0" name=""/>
        <dsp:cNvSpPr/>
      </dsp:nvSpPr>
      <dsp:spPr>
        <a:xfrm>
          <a:off x="5579670" y="2182044"/>
          <a:ext cx="123867" cy="966163"/>
        </a:xfrm>
        <a:custGeom>
          <a:avLst/>
          <a:gdLst/>
          <a:ahLst/>
          <a:cxnLst/>
          <a:rect l="0" t="0" r="0" b="0"/>
          <a:pathLst>
            <a:path>
              <a:moveTo>
                <a:pt x="0" y="0"/>
              </a:moveTo>
              <a:lnTo>
                <a:pt x="0" y="966163"/>
              </a:lnTo>
              <a:lnTo>
                <a:pt x="123867" y="966163"/>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ABA4A7-F279-483E-A08F-436B56E59879}">
      <dsp:nvSpPr>
        <dsp:cNvPr id="0" name=""/>
        <dsp:cNvSpPr/>
      </dsp:nvSpPr>
      <dsp:spPr>
        <a:xfrm>
          <a:off x="5579670" y="2182044"/>
          <a:ext cx="123867" cy="379859"/>
        </a:xfrm>
        <a:custGeom>
          <a:avLst/>
          <a:gdLst/>
          <a:ahLst/>
          <a:cxnLst/>
          <a:rect l="0" t="0" r="0" b="0"/>
          <a:pathLst>
            <a:path>
              <a:moveTo>
                <a:pt x="0" y="0"/>
              </a:moveTo>
              <a:lnTo>
                <a:pt x="0" y="379859"/>
              </a:lnTo>
              <a:lnTo>
                <a:pt x="123867" y="37985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59A55BD-0071-4C82-99C4-63A6396977F9}">
      <dsp:nvSpPr>
        <dsp:cNvPr id="0" name=""/>
        <dsp:cNvSpPr/>
      </dsp:nvSpPr>
      <dsp:spPr>
        <a:xfrm>
          <a:off x="5909982" y="1579976"/>
          <a:ext cx="499597" cy="189178"/>
        </a:xfrm>
        <a:custGeom>
          <a:avLst/>
          <a:gdLst/>
          <a:ahLst/>
          <a:cxnLst/>
          <a:rect l="0" t="0" r="0" b="0"/>
          <a:pathLst>
            <a:path>
              <a:moveTo>
                <a:pt x="499597" y="0"/>
              </a:moveTo>
              <a:lnTo>
                <a:pt x="499597" y="102471"/>
              </a:lnTo>
              <a:lnTo>
                <a:pt x="0" y="102471"/>
              </a:lnTo>
              <a:lnTo>
                <a:pt x="0" y="1891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DEFA4C9-F790-4A1C-9775-CB2E6493A39F}">
      <dsp:nvSpPr>
        <dsp:cNvPr id="0" name=""/>
        <dsp:cNvSpPr/>
      </dsp:nvSpPr>
      <dsp:spPr>
        <a:xfrm>
          <a:off x="4580475" y="2182044"/>
          <a:ext cx="123867" cy="379859"/>
        </a:xfrm>
        <a:custGeom>
          <a:avLst/>
          <a:gdLst/>
          <a:ahLst/>
          <a:cxnLst/>
          <a:rect l="0" t="0" r="0" b="0"/>
          <a:pathLst>
            <a:path>
              <a:moveTo>
                <a:pt x="0" y="0"/>
              </a:moveTo>
              <a:lnTo>
                <a:pt x="0" y="379859"/>
              </a:lnTo>
              <a:lnTo>
                <a:pt x="123867" y="37985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D6B9D9-828C-4D68-BF48-2ABD33F62561}">
      <dsp:nvSpPr>
        <dsp:cNvPr id="0" name=""/>
        <dsp:cNvSpPr/>
      </dsp:nvSpPr>
      <dsp:spPr>
        <a:xfrm>
          <a:off x="4910787" y="1579976"/>
          <a:ext cx="1498792" cy="189178"/>
        </a:xfrm>
        <a:custGeom>
          <a:avLst/>
          <a:gdLst/>
          <a:ahLst/>
          <a:cxnLst/>
          <a:rect l="0" t="0" r="0" b="0"/>
          <a:pathLst>
            <a:path>
              <a:moveTo>
                <a:pt x="1498792" y="0"/>
              </a:moveTo>
              <a:lnTo>
                <a:pt x="1498792" y="102471"/>
              </a:lnTo>
              <a:lnTo>
                <a:pt x="0" y="102471"/>
              </a:lnTo>
              <a:lnTo>
                <a:pt x="0" y="1891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1532A3-C87F-450C-8F44-90A53D8B2E6A}">
      <dsp:nvSpPr>
        <dsp:cNvPr id="0" name=""/>
        <dsp:cNvSpPr/>
      </dsp:nvSpPr>
      <dsp:spPr>
        <a:xfrm>
          <a:off x="3911592" y="1579976"/>
          <a:ext cx="2497987" cy="189178"/>
        </a:xfrm>
        <a:custGeom>
          <a:avLst/>
          <a:gdLst/>
          <a:ahLst/>
          <a:cxnLst/>
          <a:rect l="0" t="0" r="0" b="0"/>
          <a:pathLst>
            <a:path>
              <a:moveTo>
                <a:pt x="2497987" y="0"/>
              </a:moveTo>
              <a:lnTo>
                <a:pt x="2497987" y="102471"/>
              </a:lnTo>
              <a:lnTo>
                <a:pt x="0" y="102471"/>
              </a:lnTo>
              <a:lnTo>
                <a:pt x="0" y="1891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7ED1010-4E7F-43BA-8B76-BDE64ADDBA7C}">
      <dsp:nvSpPr>
        <dsp:cNvPr id="0" name=""/>
        <dsp:cNvSpPr/>
      </dsp:nvSpPr>
      <dsp:spPr>
        <a:xfrm>
          <a:off x="2912397" y="1579976"/>
          <a:ext cx="3497182" cy="189178"/>
        </a:xfrm>
        <a:custGeom>
          <a:avLst/>
          <a:gdLst/>
          <a:ahLst/>
          <a:cxnLst/>
          <a:rect l="0" t="0" r="0" b="0"/>
          <a:pathLst>
            <a:path>
              <a:moveTo>
                <a:pt x="3497182" y="0"/>
              </a:moveTo>
              <a:lnTo>
                <a:pt x="3497182" y="102471"/>
              </a:lnTo>
              <a:lnTo>
                <a:pt x="0" y="102471"/>
              </a:lnTo>
              <a:lnTo>
                <a:pt x="0" y="1891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D1A26B-0F22-498B-A7EC-5448CF804DFF}">
      <dsp:nvSpPr>
        <dsp:cNvPr id="0" name=""/>
        <dsp:cNvSpPr/>
      </dsp:nvSpPr>
      <dsp:spPr>
        <a:xfrm>
          <a:off x="3081682" y="3354654"/>
          <a:ext cx="123867" cy="379859"/>
        </a:xfrm>
        <a:custGeom>
          <a:avLst/>
          <a:gdLst/>
          <a:ahLst/>
          <a:cxnLst/>
          <a:rect l="0" t="0" r="0" b="0"/>
          <a:pathLst>
            <a:path>
              <a:moveTo>
                <a:pt x="0" y="0"/>
              </a:moveTo>
              <a:lnTo>
                <a:pt x="0" y="379859"/>
              </a:lnTo>
              <a:lnTo>
                <a:pt x="123867" y="37985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7357DCE-46B1-4BF1-B4E9-A0B2C135A3A8}">
      <dsp:nvSpPr>
        <dsp:cNvPr id="0" name=""/>
        <dsp:cNvSpPr/>
      </dsp:nvSpPr>
      <dsp:spPr>
        <a:xfrm>
          <a:off x="1913202" y="2768349"/>
          <a:ext cx="1498792" cy="173414"/>
        </a:xfrm>
        <a:custGeom>
          <a:avLst/>
          <a:gdLst/>
          <a:ahLst/>
          <a:cxnLst/>
          <a:rect l="0" t="0" r="0" b="0"/>
          <a:pathLst>
            <a:path>
              <a:moveTo>
                <a:pt x="0" y="0"/>
              </a:moveTo>
              <a:lnTo>
                <a:pt x="0" y="86707"/>
              </a:lnTo>
              <a:lnTo>
                <a:pt x="1498792" y="86707"/>
              </a:lnTo>
              <a:lnTo>
                <a:pt x="1498792" y="1734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6EC8F1-1FAB-48B1-867B-C7456B33EAE7}">
      <dsp:nvSpPr>
        <dsp:cNvPr id="0" name=""/>
        <dsp:cNvSpPr/>
      </dsp:nvSpPr>
      <dsp:spPr>
        <a:xfrm>
          <a:off x="1913202" y="2768349"/>
          <a:ext cx="499597" cy="173414"/>
        </a:xfrm>
        <a:custGeom>
          <a:avLst/>
          <a:gdLst/>
          <a:ahLst/>
          <a:cxnLst/>
          <a:rect l="0" t="0" r="0" b="0"/>
          <a:pathLst>
            <a:path>
              <a:moveTo>
                <a:pt x="0" y="0"/>
              </a:moveTo>
              <a:lnTo>
                <a:pt x="0" y="86707"/>
              </a:lnTo>
              <a:lnTo>
                <a:pt x="499597" y="86707"/>
              </a:lnTo>
              <a:lnTo>
                <a:pt x="499597" y="1734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AAA0626-7F04-4F75-A0EF-148AA90C5771}">
      <dsp:nvSpPr>
        <dsp:cNvPr id="0" name=""/>
        <dsp:cNvSpPr/>
      </dsp:nvSpPr>
      <dsp:spPr>
        <a:xfrm>
          <a:off x="1413604" y="2768349"/>
          <a:ext cx="499597" cy="173414"/>
        </a:xfrm>
        <a:custGeom>
          <a:avLst/>
          <a:gdLst/>
          <a:ahLst/>
          <a:cxnLst/>
          <a:rect l="0" t="0" r="0" b="0"/>
          <a:pathLst>
            <a:path>
              <a:moveTo>
                <a:pt x="499597" y="0"/>
              </a:moveTo>
              <a:lnTo>
                <a:pt x="499597" y="86707"/>
              </a:lnTo>
              <a:lnTo>
                <a:pt x="0" y="86707"/>
              </a:lnTo>
              <a:lnTo>
                <a:pt x="0" y="1734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1255C8-0D4E-49F0-B92A-B73F900EF9AF}">
      <dsp:nvSpPr>
        <dsp:cNvPr id="0" name=""/>
        <dsp:cNvSpPr/>
      </dsp:nvSpPr>
      <dsp:spPr>
        <a:xfrm>
          <a:off x="414409" y="2768349"/>
          <a:ext cx="1498792" cy="173414"/>
        </a:xfrm>
        <a:custGeom>
          <a:avLst/>
          <a:gdLst/>
          <a:ahLst/>
          <a:cxnLst/>
          <a:rect l="0" t="0" r="0" b="0"/>
          <a:pathLst>
            <a:path>
              <a:moveTo>
                <a:pt x="1498792" y="0"/>
              </a:moveTo>
              <a:lnTo>
                <a:pt x="1498792" y="86707"/>
              </a:lnTo>
              <a:lnTo>
                <a:pt x="0" y="86707"/>
              </a:lnTo>
              <a:lnTo>
                <a:pt x="0" y="1734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FA61785-0CAA-46D1-BA35-26181FAA8136}">
      <dsp:nvSpPr>
        <dsp:cNvPr id="0" name=""/>
        <dsp:cNvSpPr/>
      </dsp:nvSpPr>
      <dsp:spPr>
        <a:xfrm>
          <a:off x="1867482" y="2182044"/>
          <a:ext cx="91440" cy="173414"/>
        </a:xfrm>
        <a:custGeom>
          <a:avLst/>
          <a:gdLst/>
          <a:ahLst/>
          <a:cxnLst/>
          <a:rect l="0" t="0" r="0" b="0"/>
          <a:pathLst>
            <a:path>
              <a:moveTo>
                <a:pt x="45720" y="0"/>
              </a:moveTo>
              <a:lnTo>
                <a:pt x="45720" y="17341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07758C-7B25-4955-8C04-4835FF275852}">
      <dsp:nvSpPr>
        <dsp:cNvPr id="0" name=""/>
        <dsp:cNvSpPr/>
      </dsp:nvSpPr>
      <dsp:spPr>
        <a:xfrm>
          <a:off x="1913202" y="1579976"/>
          <a:ext cx="4496377" cy="189178"/>
        </a:xfrm>
        <a:custGeom>
          <a:avLst/>
          <a:gdLst/>
          <a:ahLst/>
          <a:cxnLst/>
          <a:rect l="0" t="0" r="0" b="0"/>
          <a:pathLst>
            <a:path>
              <a:moveTo>
                <a:pt x="4496377" y="0"/>
              </a:moveTo>
              <a:lnTo>
                <a:pt x="4496377" y="102471"/>
              </a:lnTo>
              <a:lnTo>
                <a:pt x="0" y="102471"/>
              </a:lnTo>
              <a:lnTo>
                <a:pt x="0" y="18917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58ED3D0-5FB7-074C-8377-7551FC57F361}">
      <dsp:nvSpPr>
        <dsp:cNvPr id="0" name=""/>
        <dsp:cNvSpPr/>
      </dsp:nvSpPr>
      <dsp:spPr>
        <a:xfrm>
          <a:off x="5117303" y="1289202"/>
          <a:ext cx="2584554" cy="290774"/>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特集トップ</a:t>
          </a:r>
        </a:p>
      </dsp:txBody>
      <dsp:txXfrm>
        <a:off x="5117303" y="1289202"/>
        <a:ext cx="2584554" cy="290774"/>
      </dsp:txXfrm>
    </dsp:sp>
    <dsp:sp modelId="{706A9B6E-1E56-4D50-8106-BE6B2A98F849}">
      <dsp:nvSpPr>
        <dsp:cNvPr id="0" name=""/>
        <dsp:cNvSpPr/>
      </dsp:nvSpPr>
      <dsp:spPr>
        <a:xfrm>
          <a:off x="1500311" y="1769154"/>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各ラウンド日程・結果</a:t>
          </a:r>
        </a:p>
      </dsp:txBody>
      <dsp:txXfrm>
        <a:off x="1500311" y="1769154"/>
        <a:ext cx="825781" cy="412890"/>
      </dsp:txXfrm>
    </dsp:sp>
    <dsp:sp modelId="{82BEBC64-F78F-4F6E-B04D-739EF15C155A}">
      <dsp:nvSpPr>
        <dsp:cNvPr id="0" name=""/>
        <dsp:cNvSpPr/>
      </dsp:nvSpPr>
      <dsp:spPr>
        <a:xfrm>
          <a:off x="1500311" y="2355458"/>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総合トップ</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1500311" y="2355458"/>
        <a:ext cx="825781" cy="412890"/>
      </dsp:txXfrm>
    </dsp:sp>
    <dsp:sp modelId="{34354C3B-E287-4FB5-AD2B-32F4A2D36305}">
      <dsp:nvSpPr>
        <dsp:cNvPr id="0" name=""/>
        <dsp:cNvSpPr/>
      </dsp:nvSpPr>
      <dsp:spPr>
        <a:xfrm>
          <a:off x="1519" y="2941763"/>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77825">
            <a:lnSpc>
              <a:spcPct val="90000"/>
            </a:lnSpc>
            <a:spcBef>
              <a:spcPct val="0"/>
            </a:spcBef>
            <a:spcAft>
              <a:spcPct val="35000"/>
            </a:spcAft>
            <a:buNone/>
          </a:pPr>
          <a:r>
            <a:rPr kumimoji="1" lang="ja-JP" altLang="en-US"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rPr>
            <a:t>一球速報</a:t>
          </a:r>
          <a:endParaRPr kumimoji="1" lang="en-US" altLang="ja-JP"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a:p>
          <a:pPr marL="0" lvl="0" indent="0" algn="ctr" defTabSz="377825">
            <a:lnSpc>
              <a:spcPct val="90000"/>
            </a:lnSpc>
            <a:spcBef>
              <a:spcPct val="0"/>
            </a:spcBef>
            <a:spcAft>
              <a:spcPct val="35000"/>
            </a:spcAft>
            <a:buNone/>
          </a:pPr>
          <a:r>
            <a:rPr kumimoji="1" lang="ja-JP" altLang="en-US"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rPr>
            <a:t>（</a:t>
          </a:r>
          <a:r>
            <a:rPr kumimoji="1" lang="en-US" altLang="ja-JP"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rPr>
            <a:t>PC</a:t>
          </a:r>
          <a:r>
            <a:rPr kumimoji="1" lang="ja-JP" altLang="en-US"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rPr>
            <a:t>のみ）</a:t>
          </a:r>
          <a:endParaRPr kumimoji="1" lang="en-US" altLang="ja-JP"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dsp:txBody>
      <dsp:txXfrm>
        <a:off x="1519" y="2941763"/>
        <a:ext cx="825781" cy="412890"/>
      </dsp:txXfrm>
    </dsp:sp>
    <dsp:sp modelId="{650D8164-BD67-4F0F-9C17-C7C160265812}">
      <dsp:nvSpPr>
        <dsp:cNvPr id="0" name=""/>
        <dsp:cNvSpPr/>
      </dsp:nvSpPr>
      <dsp:spPr>
        <a:xfrm>
          <a:off x="1000714" y="2941763"/>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77825">
            <a:lnSpc>
              <a:spcPct val="90000"/>
            </a:lnSpc>
            <a:spcBef>
              <a:spcPct val="0"/>
            </a:spcBef>
            <a:spcAft>
              <a:spcPct val="35000"/>
            </a:spcAft>
            <a:buNone/>
          </a:pPr>
          <a:r>
            <a:rPr kumimoji="1" lang="ja-JP" altLang="en-US"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rPr>
            <a:t>テキスト速報</a:t>
          </a:r>
          <a:endParaRPr kumimoji="1" lang="en-US" altLang="ja-JP"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dsp:txBody>
      <dsp:txXfrm>
        <a:off x="1000714" y="2941763"/>
        <a:ext cx="825781" cy="412890"/>
      </dsp:txXfrm>
    </dsp:sp>
    <dsp:sp modelId="{80D9ADE5-4542-4D18-95D7-8D0C52595D88}">
      <dsp:nvSpPr>
        <dsp:cNvPr id="0" name=""/>
        <dsp:cNvSpPr/>
      </dsp:nvSpPr>
      <dsp:spPr>
        <a:xfrm>
          <a:off x="1999909" y="2941763"/>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77825">
            <a:lnSpc>
              <a:spcPct val="90000"/>
            </a:lnSpc>
            <a:spcBef>
              <a:spcPct val="0"/>
            </a:spcBef>
            <a:spcAft>
              <a:spcPct val="35000"/>
            </a:spcAft>
            <a:buNone/>
          </a:pPr>
          <a:r>
            <a:rPr kumimoji="1" lang="ja-JP" altLang="en-US"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rPr>
            <a:t>出場成績</a:t>
          </a:r>
          <a:endParaRPr kumimoji="1" lang="en-US" altLang="ja-JP"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dsp:txBody>
      <dsp:txXfrm>
        <a:off x="1999909" y="2941763"/>
        <a:ext cx="825781" cy="412890"/>
      </dsp:txXfrm>
    </dsp:sp>
    <dsp:sp modelId="{34D32550-8D20-4369-B186-F9D9502CB556}">
      <dsp:nvSpPr>
        <dsp:cNvPr id="0" name=""/>
        <dsp:cNvSpPr/>
      </dsp:nvSpPr>
      <dsp:spPr>
        <a:xfrm>
          <a:off x="2999104" y="2941763"/>
          <a:ext cx="825781" cy="412890"/>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77825">
            <a:lnSpc>
              <a:spcPct val="90000"/>
            </a:lnSpc>
            <a:spcBef>
              <a:spcPct val="0"/>
            </a:spcBef>
            <a:spcAft>
              <a:spcPct val="35000"/>
            </a:spcAft>
            <a:buNone/>
          </a:pPr>
          <a:r>
            <a:rPr kumimoji="1" lang="ja-JP" altLang="en-US"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rPr>
            <a:t>試合動画一覧</a:t>
          </a:r>
          <a:endParaRPr kumimoji="1" lang="en-US" altLang="ja-JP"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dsp:txBody>
      <dsp:txXfrm>
        <a:off x="2999104" y="2941763"/>
        <a:ext cx="825781" cy="412890"/>
      </dsp:txXfrm>
    </dsp:sp>
    <dsp:sp modelId="{45714767-033B-4689-BA26-BF87AD0B0091}">
      <dsp:nvSpPr>
        <dsp:cNvPr id="0" name=""/>
        <dsp:cNvSpPr/>
      </dsp:nvSpPr>
      <dsp:spPr>
        <a:xfrm>
          <a:off x="3205549" y="3528068"/>
          <a:ext cx="825781" cy="412890"/>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77825">
            <a:lnSpc>
              <a:spcPct val="90000"/>
            </a:lnSpc>
            <a:spcBef>
              <a:spcPct val="0"/>
            </a:spcBef>
            <a:spcAft>
              <a:spcPct val="35000"/>
            </a:spcAft>
            <a:buNone/>
          </a:pPr>
          <a:r>
            <a:rPr kumimoji="1" lang="ja-JP" altLang="en-US"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rPr>
            <a:t>試合動画詳細</a:t>
          </a:r>
          <a:endParaRPr kumimoji="1" lang="en-US" altLang="ja-JP" sz="850" kern="1200" dirty="0">
            <a:solidFill>
              <a:schemeClr val="tx1">
                <a:lumMod val="95000"/>
                <a:lumOff val="5000"/>
              </a:schemeClr>
            </a:solidFill>
            <a:latin typeface="メイリオ" panose="020B0604030504040204" pitchFamily="50" charset="-128"/>
            <a:ea typeface="メイリオ" panose="020B0604030504040204" pitchFamily="50" charset="-128"/>
            <a:cs typeface="+mn-cs"/>
          </a:endParaRPr>
        </a:p>
      </dsp:txBody>
      <dsp:txXfrm>
        <a:off x="3205549" y="3528068"/>
        <a:ext cx="825781" cy="412890"/>
      </dsp:txXfrm>
    </dsp:sp>
    <dsp:sp modelId="{141E516A-F5E7-4201-87BD-A514574E329F}">
      <dsp:nvSpPr>
        <dsp:cNvPr id="0" name=""/>
        <dsp:cNvSpPr/>
      </dsp:nvSpPr>
      <dsp:spPr>
        <a:xfrm>
          <a:off x="2499506" y="1769154"/>
          <a:ext cx="825781" cy="7509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一次ラウンドの順位表・対戦表</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2499506" y="1769154"/>
        <a:ext cx="825781" cy="750990"/>
      </dsp:txXfrm>
    </dsp:sp>
    <dsp:sp modelId="{E0BDBF55-0533-459E-81C6-72FFBB7CF268}">
      <dsp:nvSpPr>
        <dsp:cNvPr id="0" name=""/>
        <dsp:cNvSpPr/>
      </dsp:nvSpPr>
      <dsp:spPr>
        <a:xfrm>
          <a:off x="3498701" y="1769154"/>
          <a:ext cx="825781" cy="751431"/>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スーパーラウンド順位表・対戦表</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3498701" y="1769154"/>
        <a:ext cx="825781" cy="751431"/>
      </dsp:txXfrm>
    </dsp:sp>
    <dsp:sp modelId="{193E3D87-D49F-4AA9-8238-4B27C5A84AC6}">
      <dsp:nvSpPr>
        <dsp:cNvPr id="0" name=""/>
        <dsp:cNvSpPr/>
      </dsp:nvSpPr>
      <dsp:spPr>
        <a:xfrm>
          <a:off x="4497897" y="1769154"/>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個人成績ランキング　野手</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4497897" y="1769154"/>
        <a:ext cx="825781" cy="412890"/>
      </dsp:txXfrm>
    </dsp:sp>
    <dsp:sp modelId="{EF8E0CB2-434E-4BCF-9521-79764DA2B0E9}">
      <dsp:nvSpPr>
        <dsp:cNvPr id="0" name=""/>
        <dsp:cNvSpPr/>
      </dsp:nvSpPr>
      <dsp:spPr>
        <a:xfrm>
          <a:off x="4704342" y="2355458"/>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個人成績ランキング　投手</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4704342" y="2355458"/>
        <a:ext cx="825781" cy="412890"/>
      </dsp:txXfrm>
    </dsp:sp>
    <dsp:sp modelId="{AAF4E7F3-7E67-4139-8C6B-B37D0497ACC5}">
      <dsp:nvSpPr>
        <dsp:cNvPr id="0" name=""/>
        <dsp:cNvSpPr/>
      </dsp:nvSpPr>
      <dsp:spPr>
        <a:xfrm>
          <a:off x="5497092" y="1769154"/>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チーム一覧</a:t>
          </a:r>
        </a:p>
      </dsp:txBody>
      <dsp:txXfrm>
        <a:off x="5497092" y="1769154"/>
        <a:ext cx="825781" cy="412890"/>
      </dsp:txXfrm>
    </dsp:sp>
    <dsp:sp modelId="{03BB23EB-B205-4B11-8067-164F4BC176DF}">
      <dsp:nvSpPr>
        <dsp:cNvPr id="0" name=""/>
        <dsp:cNvSpPr/>
      </dsp:nvSpPr>
      <dsp:spPr>
        <a:xfrm>
          <a:off x="5703537" y="2355458"/>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チームトップ</a:t>
          </a:r>
        </a:p>
      </dsp:txBody>
      <dsp:txXfrm>
        <a:off x="5703537" y="2355458"/>
        <a:ext cx="825781" cy="412890"/>
      </dsp:txXfrm>
    </dsp:sp>
    <dsp:sp modelId="{5639A9C4-AF93-4CE1-9FB4-7C6BE606C579}">
      <dsp:nvSpPr>
        <dsp:cNvPr id="0" name=""/>
        <dsp:cNvSpPr/>
      </dsp:nvSpPr>
      <dsp:spPr>
        <a:xfrm>
          <a:off x="5703537" y="2941763"/>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チーム投手一覧</a:t>
          </a:r>
        </a:p>
      </dsp:txBody>
      <dsp:txXfrm>
        <a:off x="5703537" y="2941763"/>
        <a:ext cx="825781" cy="412890"/>
      </dsp:txXfrm>
    </dsp:sp>
    <dsp:sp modelId="{E3A90F75-98C3-4A3E-A0DD-A1F452F4F4AF}">
      <dsp:nvSpPr>
        <dsp:cNvPr id="0" name=""/>
        <dsp:cNvSpPr/>
      </dsp:nvSpPr>
      <dsp:spPr>
        <a:xfrm>
          <a:off x="5703537" y="3528068"/>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チーム野手一覧</a:t>
          </a:r>
        </a:p>
      </dsp:txBody>
      <dsp:txXfrm>
        <a:off x="5703537" y="3528068"/>
        <a:ext cx="825781" cy="412890"/>
      </dsp:txXfrm>
    </dsp:sp>
    <dsp:sp modelId="{52E6A59B-82E5-4AF7-AE12-7F0A5DE4AE06}">
      <dsp:nvSpPr>
        <dsp:cNvPr id="0" name=""/>
        <dsp:cNvSpPr/>
      </dsp:nvSpPr>
      <dsp:spPr>
        <a:xfrm>
          <a:off x="6496287" y="1769154"/>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大会概要</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6496287" y="1769154"/>
        <a:ext cx="825781" cy="412890"/>
      </dsp:txXfrm>
    </dsp:sp>
    <dsp:sp modelId="{549F80EF-C1E1-44EF-9868-13079750C509}">
      <dsp:nvSpPr>
        <dsp:cNvPr id="0" name=""/>
        <dsp:cNvSpPr/>
      </dsp:nvSpPr>
      <dsp:spPr>
        <a:xfrm>
          <a:off x="7495482" y="1769154"/>
          <a:ext cx="825781" cy="412890"/>
        </a:xfrm>
        <a:prstGeom prst="rect">
          <a:avLst/>
        </a:prstGeom>
        <a:solidFill>
          <a:srgbClr val="F77911">
            <a:alpha val="9804"/>
          </a:srgb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番組表</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7495482" y="1769154"/>
        <a:ext cx="825781" cy="412890"/>
      </dsp:txXfrm>
    </dsp:sp>
    <dsp:sp modelId="{0072D3BD-DB92-43B2-973C-EEC562B0A220}">
      <dsp:nvSpPr>
        <dsp:cNvPr id="0" name=""/>
        <dsp:cNvSpPr/>
      </dsp:nvSpPr>
      <dsp:spPr>
        <a:xfrm>
          <a:off x="8494677" y="1769154"/>
          <a:ext cx="825781" cy="412890"/>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ニュース一覧</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8494677" y="1769154"/>
        <a:ext cx="825781" cy="412890"/>
      </dsp:txXfrm>
    </dsp:sp>
    <dsp:sp modelId="{07662497-DE30-4660-820D-4849B1F8AB7C}">
      <dsp:nvSpPr>
        <dsp:cNvPr id="0" name=""/>
        <dsp:cNvSpPr/>
      </dsp:nvSpPr>
      <dsp:spPr>
        <a:xfrm>
          <a:off x="8701122" y="2355458"/>
          <a:ext cx="825781" cy="412890"/>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ニュース詳細</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8701122" y="2355458"/>
        <a:ext cx="825781" cy="412890"/>
      </dsp:txXfrm>
    </dsp:sp>
    <dsp:sp modelId="{6B41751A-44CB-404C-859C-EDBF457150D0}">
      <dsp:nvSpPr>
        <dsp:cNvPr id="0" name=""/>
        <dsp:cNvSpPr/>
      </dsp:nvSpPr>
      <dsp:spPr>
        <a:xfrm>
          <a:off x="9493872" y="1769154"/>
          <a:ext cx="825781" cy="412890"/>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コラム一覧</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9493872" y="1769154"/>
        <a:ext cx="825781" cy="412890"/>
      </dsp:txXfrm>
    </dsp:sp>
    <dsp:sp modelId="{E3488443-878A-467E-928F-BE8A8B490BBD}">
      <dsp:nvSpPr>
        <dsp:cNvPr id="0" name=""/>
        <dsp:cNvSpPr/>
      </dsp:nvSpPr>
      <dsp:spPr>
        <a:xfrm>
          <a:off x="9700317" y="2355458"/>
          <a:ext cx="825781" cy="412890"/>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コラム詳細</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9700317" y="2355458"/>
        <a:ext cx="825781" cy="412890"/>
      </dsp:txXfrm>
    </dsp:sp>
    <dsp:sp modelId="{CB80C4AF-F30B-4F84-8E48-4B2DD23278A2}">
      <dsp:nvSpPr>
        <dsp:cNvPr id="0" name=""/>
        <dsp:cNvSpPr/>
      </dsp:nvSpPr>
      <dsp:spPr>
        <a:xfrm>
          <a:off x="10493067" y="1769154"/>
          <a:ext cx="825781" cy="412890"/>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動画一覧</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10493067" y="1769154"/>
        <a:ext cx="825781" cy="412890"/>
      </dsp:txXfrm>
    </dsp:sp>
    <dsp:sp modelId="{40D8BBDB-2840-43A0-903B-F031298B5136}">
      <dsp:nvSpPr>
        <dsp:cNvPr id="0" name=""/>
        <dsp:cNvSpPr/>
      </dsp:nvSpPr>
      <dsp:spPr>
        <a:xfrm>
          <a:off x="10699512" y="2355458"/>
          <a:ext cx="825781" cy="412890"/>
        </a:xfrm>
        <a:prstGeom prst="rect">
          <a:avLst/>
        </a:prstGeom>
        <a:solidFill>
          <a:srgbClr val="D5D5D5"/>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50" kern="1200" dirty="0">
              <a:latin typeface="メイリオ" panose="020B0604030504040204" pitchFamily="50" charset="-128"/>
              <a:ea typeface="メイリオ" panose="020B0604030504040204" pitchFamily="50" charset="-128"/>
              <a:cs typeface="+mn-cs"/>
            </a:rPr>
            <a:t>動画詳細</a:t>
          </a:r>
          <a:endParaRPr kumimoji="1" lang="en-US" altLang="ja-JP" sz="850" kern="1200" dirty="0">
            <a:latin typeface="メイリオ" panose="020B0604030504040204" pitchFamily="50" charset="-128"/>
            <a:ea typeface="メイリオ" panose="020B0604030504040204" pitchFamily="50" charset="-128"/>
            <a:cs typeface="+mn-cs"/>
          </a:endParaRPr>
        </a:p>
      </dsp:txBody>
      <dsp:txXfrm>
        <a:off x="10699512" y="2355458"/>
        <a:ext cx="825781" cy="41289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0.2727</cdr:x>
      <cdr:y>0</cdr:y>
    </cdr:from>
    <cdr:to>
      <cdr:x>0.42284</cdr:x>
      <cdr:y>0.07279</cdr:y>
    </cdr:to>
    <cdr:sp macro="" textlink="">
      <cdr:nvSpPr>
        <cdr:cNvPr id="2" name="テキスト ボックス 13327">
          <a:extLst xmlns:a="http://schemas.openxmlformats.org/drawingml/2006/main">
            <a:ext uri="{FF2B5EF4-FFF2-40B4-BE49-F238E27FC236}">
              <a16:creationId xmlns:a16="http://schemas.microsoft.com/office/drawing/2014/main" id="{5125F699-01A1-7AB5-AA3D-BEF833290B4F}"/>
            </a:ext>
          </a:extLst>
        </cdr:cNvPr>
        <cdr:cNvSpPr txBox="1"/>
      </cdr:nvSpPr>
      <cdr:spPr>
        <a:xfrm xmlns:a="http://schemas.openxmlformats.org/drawingml/2006/main" flipH="1">
          <a:off x="864743" y="-4044211"/>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0.63571</cdr:x>
      <cdr:y>0.01094</cdr:y>
    </cdr:from>
    <cdr:to>
      <cdr:x>0.78585</cdr:x>
      <cdr:y>0.08373</cdr:y>
    </cdr:to>
    <cdr:sp macro="" textlink="">
      <cdr:nvSpPr>
        <cdr:cNvPr id="3" name="テキスト ボックス 13333">
          <a:extLst xmlns:a="http://schemas.openxmlformats.org/drawingml/2006/main">
            <a:ext uri="{FF2B5EF4-FFF2-40B4-BE49-F238E27FC236}">
              <a16:creationId xmlns:a16="http://schemas.microsoft.com/office/drawing/2014/main" id="{7435D948-9620-EE39-13D9-FD7A6B9CAF1F}"/>
            </a:ext>
          </a:extLst>
        </cdr:cNvPr>
        <cdr:cNvSpPr txBox="1"/>
      </cdr:nvSpPr>
      <cdr:spPr>
        <a:xfrm xmlns:a="http://schemas.openxmlformats.org/drawingml/2006/main">
          <a:off x="2015850" y="23124"/>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5</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0.43215</cdr:x>
      <cdr:y>0.02433</cdr:y>
    </cdr:from>
    <cdr:to>
      <cdr:x>0.51256</cdr:x>
      <cdr:y>0.08877</cdr:y>
    </cdr:to>
    <cdr:sp macro="" textlink="">
      <cdr:nvSpPr>
        <cdr:cNvPr id="4" name="フリーフォーム 3">
          <a:extLst xmlns:a="http://schemas.openxmlformats.org/drawingml/2006/main">
            <a:ext uri="{FF2B5EF4-FFF2-40B4-BE49-F238E27FC236}">
              <a16:creationId xmlns:a16="http://schemas.microsoft.com/office/drawing/2014/main" id="{ED49154F-88B8-418A-28F0-7A031E12F024}"/>
            </a:ext>
          </a:extLst>
        </cdr:cNvPr>
        <cdr:cNvSpPr/>
      </cdr:nvSpPr>
      <cdr:spPr>
        <a:xfrm xmlns:a="http://schemas.openxmlformats.org/drawingml/2006/main">
          <a:off x="1370358" y="51426"/>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dr:relSizeAnchor xmlns:cdr="http://schemas.openxmlformats.org/drawingml/2006/chartDrawing">
    <cdr:from>
      <cdr:x>0.55032</cdr:x>
      <cdr:y>0.03573</cdr:y>
    </cdr:from>
    <cdr:to>
      <cdr:x>0.63072</cdr:x>
      <cdr:y>0.10017</cdr:y>
    </cdr:to>
    <cdr:sp macro="" textlink="">
      <cdr:nvSpPr>
        <cdr:cNvPr id="5" name="フリーフォーム 4">
          <a:extLst xmlns:a="http://schemas.openxmlformats.org/drawingml/2006/main">
            <a:ext uri="{FF2B5EF4-FFF2-40B4-BE49-F238E27FC236}">
              <a16:creationId xmlns:a16="http://schemas.microsoft.com/office/drawing/2014/main" id="{2CA66E01-4FA3-0CFC-7CAB-C7DF3A83E32E}"/>
            </a:ext>
          </a:extLst>
        </cdr:cNvPr>
        <cdr:cNvSpPr/>
      </cdr:nvSpPr>
      <cdr:spPr>
        <a:xfrm xmlns:a="http://schemas.openxmlformats.org/drawingml/2006/main" flipH="1">
          <a:off x="1745065" y="75529"/>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2024/10/10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552122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1496158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1880529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3261233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59112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161888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37846973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2377602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13450765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a:t>
            </a:r>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6714346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129092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8276822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10478627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254021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509911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24606069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14426948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13710860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111585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4321723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7653521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3441566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42</a:t>
            </a:fld>
            <a:endParaRPr kumimoji="1" lang="ja-JP" altLang="en-US"/>
          </a:p>
        </p:txBody>
      </p:sp>
    </p:spTree>
    <p:extLst>
      <p:ext uri="{BB962C8B-B14F-4D97-AF65-F5344CB8AC3E}">
        <p14:creationId xmlns:p14="http://schemas.microsoft.com/office/powerpoint/2010/main" val="4112175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3658171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4151530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833297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2291958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1335319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31185407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3E"/>
                </a:solidFill>
              </a:rPr>
              <a:t>Yahoo!</a:t>
            </a:r>
            <a:r>
              <a:rPr lang="ja-JP" altLang="en-US" sz="1600" b="1">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079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4061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958720"/>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87682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580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2498720"/>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3059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8519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009641"/>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6" name="円/楕円 50">
            <a:extLst>
              <a:ext uri="{FF2B5EF4-FFF2-40B4-BE49-F238E27FC236}">
                <a16:creationId xmlns:a16="http://schemas.microsoft.com/office/drawing/2014/main" id="{701EC097-3463-9514-E8E6-838838200AC3}"/>
              </a:ext>
            </a:extLst>
          </p:cNvPr>
          <p:cNvSpPr>
            <a:spLocks noChangeAspect="1"/>
          </p:cNvSpPr>
          <p:nvPr userDrawn="1"/>
        </p:nvSpPr>
        <p:spPr>
          <a:xfrm>
            <a:off x="962348" y="3792164"/>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cxnSp>
        <p:nvCxnSpPr>
          <p:cNvPr id="7" name="直線コネクタ 6">
            <a:extLst>
              <a:ext uri="{FF2B5EF4-FFF2-40B4-BE49-F238E27FC236}">
                <a16:creationId xmlns:a16="http://schemas.microsoft.com/office/drawing/2014/main" id="{BFC2B146-364D-4DCD-BBFB-484528CBDB8A}"/>
              </a:ext>
            </a:extLst>
          </p:cNvPr>
          <p:cNvCxnSpPr>
            <a:endCxn id="6" idx="0"/>
          </p:cNvCxnSpPr>
          <p:nvPr userDrawn="1"/>
        </p:nvCxnSpPr>
        <p:spPr>
          <a:xfrm>
            <a:off x="1232348" y="3414062"/>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4">
            <a:extLst>
              <a:ext uri="{FF2B5EF4-FFF2-40B4-BE49-F238E27FC236}">
                <a16:creationId xmlns:a16="http://schemas.microsoft.com/office/drawing/2014/main" id="{EF62BFE6-2F8D-B880-B54C-CFCD8DA456D6}"/>
              </a:ext>
            </a:extLst>
          </p:cNvPr>
          <p:cNvSpPr>
            <a:spLocks noGrp="1"/>
          </p:cNvSpPr>
          <p:nvPr>
            <p:ph type="body" sz="quarter" idx="17" hasCustomPrompt="1"/>
          </p:nvPr>
        </p:nvSpPr>
        <p:spPr>
          <a:xfrm>
            <a:off x="1848388" y="3882144"/>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18" name="円/楕円 50">
            <a:extLst>
              <a:ext uri="{FF2B5EF4-FFF2-40B4-BE49-F238E27FC236}">
                <a16:creationId xmlns:a16="http://schemas.microsoft.com/office/drawing/2014/main" id="{03C4DEF5-48EB-C6C0-20DC-30FC1875C1D2}"/>
              </a:ext>
            </a:extLst>
          </p:cNvPr>
          <p:cNvSpPr>
            <a:spLocks noChangeAspect="1"/>
          </p:cNvSpPr>
          <p:nvPr userDrawn="1"/>
        </p:nvSpPr>
        <p:spPr>
          <a:xfrm>
            <a:off x="962348" y="471026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cxnSp>
        <p:nvCxnSpPr>
          <p:cNvPr id="19" name="直線コネクタ 18">
            <a:extLst>
              <a:ext uri="{FF2B5EF4-FFF2-40B4-BE49-F238E27FC236}">
                <a16:creationId xmlns:a16="http://schemas.microsoft.com/office/drawing/2014/main" id="{D4B5A3D4-A1D1-1D1F-018B-731609737B79}"/>
              </a:ext>
            </a:extLst>
          </p:cNvPr>
          <p:cNvCxnSpPr>
            <a:endCxn id="18" idx="0"/>
          </p:cNvCxnSpPr>
          <p:nvPr userDrawn="1"/>
        </p:nvCxnSpPr>
        <p:spPr>
          <a:xfrm>
            <a:off x="1232348" y="433216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0" name="円/楕円 50">
            <a:extLst>
              <a:ext uri="{FF2B5EF4-FFF2-40B4-BE49-F238E27FC236}">
                <a16:creationId xmlns:a16="http://schemas.microsoft.com/office/drawing/2014/main" id="{A2CFDC70-146B-0F32-496B-4743E2083C5D}"/>
              </a:ext>
            </a:extLst>
          </p:cNvPr>
          <p:cNvSpPr>
            <a:spLocks noChangeAspect="1"/>
          </p:cNvSpPr>
          <p:nvPr userDrawn="1"/>
        </p:nvSpPr>
        <p:spPr>
          <a:xfrm>
            <a:off x="962348" y="562560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cxnSp>
        <p:nvCxnSpPr>
          <p:cNvPr id="21" name="直線コネクタ 20">
            <a:extLst>
              <a:ext uri="{FF2B5EF4-FFF2-40B4-BE49-F238E27FC236}">
                <a16:creationId xmlns:a16="http://schemas.microsoft.com/office/drawing/2014/main" id="{D7591D3D-DCC3-FCC5-35E5-C51D68945B20}"/>
              </a:ext>
            </a:extLst>
          </p:cNvPr>
          <p:cNvCxnSpPr>
            <a:endCxn id="20" idx="0"/>
          </p:cNvCxnSpPr>
          <p:nvPr userDrawn="1"/>
        </p:nvCxnSpPr>
        <p:spPr>
          <a:xfrm>
            <a:off x="1232348" y="524750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2" name="テキスト プレースホルダー 4">
            <a:extLst>
              <a:ext uri="{FF2B5EF4-FFF2-40B4-BE49-F238E27FC236}">
                <a16:creationId xmlns:a16="http://schemas.microsoft.com/office/drawing/2014/main" id="{3198EC62-DE7C-579F-4F2D-ABB499787346}"/>
              </a:ext>
            </a:extLst>
          </p:cNvPr>
          <p:cNvSpPr>
            <a:spLocks noGrp="1"/>
          </p:cNvSpPr>
          <p:nvPr>
            <p:ph type="body" sz="quarter" idx="18" hasCustomPrompt="1"/>
          </p:nvPr>
        </p:nvSpPr>
        <p:spPr>
          <a:xfrm>
            <a:off x="1848388" y="480123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23" name="テキスト プレースホルダー 4">
            <a:extLst>
              <a:ext uri="{FF2B5EF4-FFF2-40B4-BE49-F238E27FC236}">
                <a16:creationId xmlns:a16="http://schemas.microsoft.com/office/drawing/2014/main" id="{E073183C-CDAA-92DA-3957-63831485740E}"/>
              </a:ext>
            </a:extLst>
          </p:cNvPr>
          <p:cNvSpPr>
            <a:spLocks noGrp="1"/>
          </p:cNvSpPr>
          <p:nvPr>
            <p:ph type="body" sz="quarter" idx="19" hasCustomPrompt="1"/>
          </p:nvPr>
        </p:nvSpPr>
        <p:spPr>
          <a:xfrm>
            <a:off x="1848388" y="5715588"/>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2"/>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3" imgW="7772400" imgH="10058400" progId="TCLayout.ActiveDocument.1">
                  <p:embed/>
                </p:oleObj>
              </mc:Choice>
              <mc:Fallback>
                <p:oleObj name="think-cell スライド" r:id="rId13"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4"/>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chart" Target="../charts/chart4.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0.png"/><Relationship Id="rId7" Type="http://schemas.openxmlformats.org/officeDocument/2006/relationships/diagramColors" Target="../diagrams/colors1.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9.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ads-help.yahoo-net.jp/s/article/H000044534" TargetMode="External"/><Relationship Id="rId4" Type="http://schemas.openxmlformats.org/officeDocument/2006/relationships/hyperlink" Target="https://form-business.yahoo.co.jp/claris/enqueteForm?inquiry_type=bls_review"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hyperlink" Target="https://ads-help.yahoo-net.jp/" TargetMode="External"/><Relationship Id="rId5" Type="http://schemas.openxmlformats.org/officeDocument/2006/relationships/hyperlink" Target="https://www.lycbiz.com/jp/terms-and-policies/yahoo/" TargetMode="External"/><Relationship Id="rId4" Type="http://schemas.openxmlformats.org/officeDocument/2006/relationships/hyperlink" Target="https://www.lycbiz.com/jp/download/yahoo/"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hyperlink" Target="https://form-business.yahoo.co.jp/claris/enqueteForm?inquiry_type=guaranteed_review" TargetMode="External"/><Relationship Id="rId3" Type="http://schemas.openxmlformats.org/officeDocument/2006/relationships/image" Target="../media/image30.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hyperlink" Target="https://portal.yadui.business.yahoo.co.jp/agencyportal/30335704/" TargetMode="External"/><Relationship Id="rId5" Type="http://schemas.openxmlformats.org/officeDocument/2006/relationships/hyperlink" Target="https://portal.yadui.business.yahoo.co.jp/agencyportal/873315/" TargetMode="External"/><Relationship Id="rId4" Type="http://schemas.openxmlformats.org/officeDocument/2006/relationships/hyperlink" Target="https://ads-help.yahoo-net.jp/" TargetMode="External"/></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38.emf"/><Relationship Id="rId4" Type="http://schemas.openxmlformats.org/officeDocument/2006/relationships/image" Target="../media/image37.emf"/></Relationships>
</file>

<file path=ppt/slides/_rels/slide2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6.png"/><Relationship Id="rId7"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hyperlink" Target="https://ads-help.yahoo.co.jp/yahooads/guideline/articledetail?lan=ja&amp;aid=1493&amp;o=default"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43.png"/><Relationship Id="rId7" Type="http://schemas.openxmlformats.org/officeDocument/2006/relationships/image" Target="../media/image46.jpeg"/><Relationship Id="rId2" Type="http://schemas.openxmlformats.org/officeDocument/2006/relationships/image" Target="../media/image39.png"/><Relationship Id="rId1" Type="http://schemas.openxmlformats.org/officeDocument/2006/relationships/slideLayout" Target="../slideLayouts/slideLayout4.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hyperlink" Target="https://ads-help.yahoo-net.jp/s/article/H000044329?language=ja"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hyperlink" Target="https://ads-help.yahoo-net.jp/s/article/H000045741?language=ja#pd"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hyperlink" Target="https://ads-help.yahoo-net.jp/s/article/H000044175?language=ja#pd" TargetMode="External"/><Relationship Id="rId5" Type="http://schemas.openxmlformats.org/officeDocument/2006/relationships/image" Target="../media/image48.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hyperlink" Target="https://ads-help.yahoo-net.jp/s/article/H000044329?language=ja" TargetMode="Externa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0.png"/><Relationship Id="rId7"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emf"/><Relationship Id="rId9" Type="http://schemas.openxmlformats.org/officeDocument/2006/relationships/image" Target="../media/image54.svg"/></Relationships>
</file>

<file path=ppt/slides/_rels/slide3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56.png"/><Relationship Id="rId5" Type="http://schemas.openxmlformats.org/officeDocument/2006/relationships/image" Target="../media/image44.png"/><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0.png"/><Relationship Id="rId7"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55.png"/><Relationship Id="rId5" Type="http://schemas.openxmlformats.org/officeDocument/2006/relationships/image" Target="../media/image14.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chart" Target="../charts/chart5.xml"/></Relationships>
</file>

<file path=ppt/slides/_rels/slide3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10.png"/><Relationship Id="rId7" Type="http://schemas.openxmlformats.org/officeDocument/2006/relationships/image" Target="../media/image58.jpe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57.jpeg"/><Relationship Id="rId4" Type="http://schemas.openxmlformats.org/officeDocument/2006/relationships/chart" Target="../charts/chart6.xml"/></Relationships>
</file>

<file path=ppt/slides/_rels/slide3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0.png"/><Relationship Id="rId7"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40.png"/><Relationship Id="rId4" Type="http://schemas.openxmlformats.org/officeDocument/2006/relationships/image" Target="../media/image39.png"/></Relationships>
</file>

<file path=ppt/slides/_rels/slide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hyperlink" Target="https://sports.yahoo.co.jp/" TargetMode="External"/><Relationship Id="rId7" Type="http://schemas.openxmlformats.org/officeDocument/2006/relationships/image" Target="../media/image63.emf"/><Relationship Id="rId2" Type="http://schemas.openxmlformats.org/officeDocument/2006/relationships/notesSlide" Target="../notesSlides/notesSlide30.xml"/><Relationship Id="rId1" Type="http://schemas.openxmlformats.org/officeDocument/2006/relationships/slideLayout" Target="../slideLayouts/slideLayout10.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emf"/></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jpeg"/></Relationships>
</file>

<file path=ppt/slides/_rels/slide4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8" Type="http://schemas.openxmlformats.org/officeDocument/2006/relationships/chart" Target="../charts/chart12.xml"/><Relationship Id="rId3" Type="http://schemas.openxmlformats.org/officeDocument/2006/relationships/chart" Target="../charts/chart8.xml"/><Relationship Id="rId7" Type="http://schemas.openxmlformats.org/officeDocument/2006/relationships/chart" Target="../charts/chart11.xml"/><Relationship Id="rId12" Type="http://schemas.openxmlformats.org/officeDocument/2006/relationships/image" Target="../media/image60.emf"/><Relationship Id="rId2" Type="http://schemas.openxmlformats.org/officeDocument/2006/relationships/notesSlide" Target="../notesSlides/notesSlide32.xml"/><Relationship Id="rId1" Type="http://schemas.openxmlformats.org/officeDocument/2006/relationships/slideLayout" Target="../slideLayouts/slideLayout10.xml"/><Relationship Id="rId6" Type="http://schemas.openxmlformats.org/officeDocument/2006/relationships/image" Target="../media/image63.emf"/><Relationship Id="rId11" Type="http://schemas.openxmlformats.org/officeDocument/2006/relationships/image" Target="../media/image66.emf"/><Relationship Id="rId5" Type="http://schemas.openxmlformats.org/officeDocument/2006/relationships/chart" Target="../charts/chart10.xml"/><Relationship Id="rId10" Type="http://schemas.openxmlformats.org/officeDocument/2006/relationships/image" Target="../media/image65.emf"/><Relationship Id="rId4" Type="http://schemas.openxmlformats.org/officeDocument/2006/relationships/chart" Target="../charts/chart9.xml"/><Relationship Id="rId9" Type="http://schemas.openxmlformats.org/officeDocument/2006/relationships/chart" Target="../charts/char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14.png"/><Relationship Id="rId5" Type="http://schemas.openxmlformats.org/officeDocument/2006/relationships/image" Target="../media/image16.jpeg"/><Relationship Id="rId10" Type="http://schemas.openxmlformats.org/officeDocument/2006/relationships/image" Target="../media/image13.png"/><Relationship Id="rId4" Type="http://schemas.openxmlformats.org/officeDocument/2006/relationships/image" Target="../media/image15.png"/><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0.png"/><Relationship Id="rId7"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a:xfrm>
            <a:off x="587375" y="2238306"/>
            <a:ext cx="11017250" cy="1693209"/>
          </a:xfrm>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スポーツナビ</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2024WBSC</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プレミア</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報道特集</a:t>
            </a:r>
            <a:endParaRPr lang="en-US" altLang="ja-JP" dirty="0">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dirty="0"/>
              <a:t>セールスシート</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712480" cy="187323"/>
          </a:xfrm>
        </p:spPr>
        <p:txBody>
          <a:bodyPr/>
          <a:lstStyle/>
          <a:p>
            <a:r>
              <a:rPr lang="en-US" altLang="ja-JP" sz="1200" dirty="0"/>
              <a:t>2024/09/06</a:t>
            </a:r>
            <a:r>
              <a:rPr lang="ja-JP" altLang="en-US" sz="1200" dirty="0"/>
              <a:t> </a:t>
            </a:r>
            <a:r>
              <a:rPr lang="en-US" altLang="ja-JP" sz="1200" dirty="0"/>
              <a:t>v.1.2</a:t>
            </a:r>
            <a:endParaRPr lang="ja-JP" altLang="en-US" sz="1200" dirty="0"/>
          </a:p>
          <a:p>
            <a:endParaRPr lang="ja-JP" altLang="en-US" sz="6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インターネット上の活用</a:t>
            </a:r>
          </a:p>
        </p:txBody>
      </p:sp>
      <p:sp>
        <p:nvSpPr>
          <p:cNvPr id="3" name="タイトル 2">
            <a:extLst>
              <a:ext uri="{FF2B5EF4-FFF2-40B4-BE49-F238E27FC236}">
                <a16:creationId xmlns:a16="http://schemas.microsoft.com/office/drawing/2014/main" id="{796BBAED-0D2C-DB2E-0D8A-866E3DF16645}"/>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JP" dirty="0"/>
              <a:t>Yahoo! JAPAN</a:t>
            </a:r>
            <a:r>
              <a:rPr lang="ja-JP" altLang="en-US" dirty="0"/>
              <a:t>はユーザーからの信頼性が高い</a:t>
            </a:r>
          </a:p>
        </p:txBody>
      </p:sp>
      <p:sp>
        <p:nvSpPr>
          <p:cNvPr id="4" name="テキスト プレースホルダー 14">
            <a:extLst>
              <a:ext uri="{FF2B5EF4-FFF2-40B4-BE49-F238E27FC236}">
                <a16:creationId xmlns:a16="http://schemas.microsoft.com/office/drawing/2014/main" id="{D13F22B1-1488-78F6-BE8B-83CB2C8F3366}"/>
              </a:ext>
            </a:extLst>
          </p:cNvPr>
          <p:cNvSpPr>
            <a:spLocks noGrp="1"/>
          </p:cNvSpPr>
          <p:nvPr/>
        </p:nvSpPr>
        <p:spPr>
          <a:xfrm>
            <a:off x="588547" y="1552610"/>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オリンピックなど国民的イベントで信頼できる情報ソースとして活用される</a:t>
            </a:r>
          </a:p>
        </p:txBody>
      </p:sp>
      <p:graphicFrame>
        <p:nvGraphicFramePr>
          <p:cNvPr id="5" name="表 4">
            <a:extLst>
              <a:ext uri="{FF2B5EF4-FFF2-40B4-BE49-F238E27FC236}">
                <a16:creationId xmlns:a16="http://schemas.microsoft.com/office/drawing/2014/main" id="{D2A048C2-4A4C-450B-48A7-354D1DEC4C9F}"/>
              </a:ext>
            </a:extLst>
          </p:cNvPr>
          <p:cNvGraphicFramePr>
            <a:graphicFrameLocks noGrp="1"/>
          </p:cNvGraphicFramePr>
          <p:nvPr>
            <p:extLst>
              <p:ext uri="{D42A27DB-BD31-4B8C-83A1-F6EECF244321}">
                <p14:modId xmlns:p14="http://schemas.microsoft.com/office/powerpoint/2010/main" val="1454701297"/>
              </p:ext>
            </p:extLst>
          </p:nvPr>
        </p:nvGraphicFramePr>
        <p:xfrm>
          <a:off x="621268" y="2815661"/>
          <a:ext cx="4919695" cy="3124202"/>
        </p:xfrm>
        <a:graphic>
          <a:graphicData uri="http://schemas.openxmlformats.org/drawingml/2006/table">
            <a:tbl>
              <a:tblPr firstRow="1" bandRow="1">
                <a:tableStyleId>{073A0DAA-6AF3-43AB-8588-CEC1D06C72B9}</a:tableStyleId>
              </a:tblPr>
              <a:tblGrid>
                <a:gridCol w="1196053">
                  <a:extLst>
                    <a:ext uri="{9D8B030D-6E8A-4147-A177-3AD203B41FA5}">
                      <a16:colId xmlns:a16="http://schemas.microsoft.com/office/drawing/2014/main" val="2487582286"/>
                    </a:ext>
                  </a:extLst>
                </a:gridCol>
                <a:gridCol w="2734990">
                  <a:extLst>
                    <a:ext uri="{9D8B030D-6E8A-4147-A177-3AD203B41FA5}">
                      <a16:colId xmlns:a16="http://schemas.microsoft.com/office/drawing/2014/main" val="4164649119"/>
                    </a:ext>
                  </a:extLst>
                </a:gridCol>
                <a:gridCol w="988652">
                  <a:extLst>
                    <a:ext uri="{9D8B030D-6E8A-4147-A177-3AD203B41FA5}">
                      <a16:colId xmlns:a16="http://schemas.microsoft.com/office/drawing/2014/main" val="2985360571"/>
                    </a:ext>
                  </a:extLst>
                </a:gridCol>
              </a:tblGrid>
              <a:tr h="391030">
                <a:tc>
                  <a:txBody>
                    <a:bodyPr/>
                    <a:lstStyle/>
                    <a:p>
                      <a:pPr algn="ctr"/>
                      <a:r>
                        <a:rPr kumimoji="1" lang="ja-JP" altLang="en-US" sz="1800" b="1" dirty="0">
                          <a:latin typeface="メイリオ" panose="020B0604030504040204" pitchFamily="50" charset="-128"/>
                          <a:ea typeface="メイリオ" panose="020B0604030504040204" pitchFamily="50" charset="-128"/>
                        </a:rPr>
                        <a:t>順位</a:t>
                      </a:r>
                    </a:p>
                  </a:txBody>
                  <a:tcPr>
                    <a:solidFill>
                      <a:srgbClr val="00003E"/>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サービス</a:t>
                      </a:r>
                    </a:p>
                  </a:txBody>
                  <a:tcPr>
                    <a:solidFill>
                      <a:srgbClr val="00003E"/>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回答率</a:t>
                      </a:r>
                    </a:p>
                  </a:txBody>
                  <a:tcPr>
                    <a:solidFill>
                      <a:srgbClr val="00003E"/>
                    </a:solidFill>
                  </a:tcPr>
                </a:tc>
                <a:extLst>
                  <a:ext uri="{0D108BD9-81ED-4DB2-BD59-A6C34878D82A}">
                    <a16:rowId xmlns:a16="http://schemas.microsoft.com/office/drawing/2014/main" val="3097237260"/>
                  </a:ext>
                </a:extLst>
              </a:tr>
              <a:tr h="445300">
                <a:tc>
                  <a:txBody>
                    <a:bodyPr/>
                    <a:lstStyle/>
                    <a:p>
                      <a:pPr algn="ctr" fontAlgn="ctr"/>
                      <a:r>
                        <a:rPr lang="en-US" altLang="ja-JP" sz="2200" b="1" i="0" u="none" strike="noStrike" dirty="0">
                          <a:solidFill>
                            <a:srgbClr val="F77911"/>
                          </a:solidFill>
                          <a:effectLst/>
                          <a:latin typeface="メイリオ" panose="020B0604030504040204" pitchFamily="50" charset="-128"/>
                          <a:ea typeface="メイリオ" panose="020B0604030504040204" pitchFamily="50" charset="-128"/>
                        </a:rPr>
                        <a:t>1</a:t>
                      </a:r>
                      <a:r>
                        <a:rPr lang="ja-JP" altLang="en-US" sz="2200" b="1" i="0" u="none" strike="noStrike" dirty="0">
                          <a:solidFill>
                            <a:srgbClr val="F77911"/>
                          </a:solidFill>
                          <a:effectLst/>
                          <a:latin typeface="メイリオ" panose="020B0604030504040204" pitchFamily="50" charset="-128"/>
                          <a:ea typeface="メイリオ" panose="020B0604030504040204" pitchFamily="50" charset="-128"/>
                        </a:rPr>
                        <a:t>位</a:t>
                      </a:r>
                    </a:p>
                  </a:txBody>
                  <a:tcPr marL="6350" marR="6350" marT="6350" marB="0" anchor="ctr">
                    <a:solidFill>
                      <a:srgbClr val="00003E">
                        <a:alpha val="10196"/>
                      </a:srgbClr>
                    </a:solidFill>
                  </a:tcPr>
                </a:tc>
                <a:tc>
                  <a:txBody>
                    <a:bodyPr/>
                    <a:lstStyle/>
                    <a:p>
                      <a:pPr algn="l" fontAlgn="ctr"/>
                      <a:r>
                        <a:rPr lang="en-US" altLang="ja-JP" sz="2200" b="1" dirty="0">
                          <a:solidFill>
                            <a:srgbClr val="F77911"/>
                          </a:solidFill>
                          <a:latin typeface="メイリオ" panose="020B0604030504040204" pitchFamily="50" charset="-128"/>
                          <a:ea typeface="メイリオ" panose="020B0604030504040204" pitchFamily="50" charset="-128"/>
                          <a:cs typeface="Meiryo UI" panose="020B0604030504040204" pitchFamily="50" charset="-128"/>
                        </a:rPr>
                        <a:t> Yahoo! JAPAN</a:t>
                      </a:r>
                      <a:r>
                        <a:rPr lang="en-US" sz="2200" b="1" i="0" u="none" strike="noStrike" dirty="0">
                          <a:solidFill>
                            <a:srgbClr val="F77911"/>
                          </a:solidFill>
                          <a:effectLst/>
                          <a:latin typeface="メイリオ" panose="020B0604030504040204" pitchFamily="50" charset="-128"/>
                          <a:ea typeface="メイリオ" panose="020B0604030504040204" pitchFamily="50" charset="-128"/>
                        </a:rPr>
                        <a:t> </a:t>
                      </a:r>
                    </a:p>
                  </a:txBody>
                  <a:tcPr marL="6350" marR="6350" marT="6350" marB="0" anchor="ctr">
                    <a:solidFill>
                      <a:srgbClr val="00003E">
                        <a:alpha val="10196"/>
                      </a:srgbClr>
                    </a:solidFill>
                  </a:tcPr>
                </a:tc>
                <a:tc>
                  <a:txBody>
                    <a:bodyPr/>
                    <a:lstStyle/>
                    <a:p>
                      <a:pPr algn="ctr" fontAlgn="ctr"/>
                      <a:r>
                        <a:rPr lang="en-US" altLang="ja-JP" sz="2200" b="1" i="0" u="none" strike="noStrike" dirty="0">
                          <a:solidFill>
                            <a:srgbClr val="F77911"/>
                          </a:solidFill>
                          <a:effectLst/>
                          <a:latin typeface="メイリオ" panose="020B0604030504040204" pitchFamily="50" charset="-128"/>
                          <a:ea typeface="メイリオ" panose="020B0604030504040204" pitchFamily="50" charset="-128"/>
                        </a:rPr>
                        <a:t>49</a:t>
                      </a:r>
                      <a:r>
                        <a:rPr lang="ja-JP" altLang="en-US" sz="2200" b="1" i="0" u="none" strike="noStrike" dirty="0">
                          <a:solidFill>
                            <a:srgbClr val="F77911"/>
                          </a:solidFill>
                          <a:effectLst/>
                          <a:latin typeface="メイリオ" panose="020B0604030504040204" pitchFamily="50" charset="-128"/>
                          <a:ea typeface="メイリオ" panose="020B0604030504040204" pitchFamily="50" charset="-128"/>
                        </a:rPr>
                        <a:t>％</a:t>
                      </a:r>
                      <a:endParaRPr lang="en-US" altLang="ja-JP" sz="22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solidFill>
                      <a:srgbClr val="00003E">
                        <a:alpha val="10196"/>
                      </a:srgbClr>
                    </a:solidFill>
                  </a:tcPr>
                </a:tc>
                <a:extLst>
                  <a:ext uri="{0D108BD9-81ED-4DB2-BD59-A6C34878D82A}">
                    <a16:rowId xmlns:a16="http://schemas.microsoft.com/office/drawing/2014/main" val="2334211183"/>
                  </a:ext>
                </a:extLst>
              </a:tr>
              <a:tr h="381312">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2</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23</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2623451171"/>
                  </a:ext>
                </a:extLst>
              </a:tr>
              <a:tr h="381312">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3</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B</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16</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1082199658"/>
                  </a:ext>
                </a:extLst>
              </a:tr>
              <a:tr h="381312">
                <a:tc>
                  <a:txBody>
                    <a:bodyPr/>
                    <a:lstStyle/>
                    <a:p>
                      <a:pPr algn="ctr" fontAlgn="ctr"/>
                      <a:r>
                        <a:rPr lang="en-US" altLang="ja-JP"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4</a:t>
                      </a:r>
                      <a:r>
                        <a:rPr lang="ja-JP" altLang="en-US"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C</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14</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2594229334"/>
                  </a:ext>
                </a:extLst>
              </a:tr>
              <a:tr h="381312">
                <a:tc>
                  <a:txBody>
                    <a:bodyPr/>
                    <a:lstStyle/>
                    <a:p>
                      <a:pPr algn="ctr" fontAlgn="ctr"/>
                      <a:r>
                        <a:rPr lang="en-US" altLang="ja-JP"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5</a:t>
                      </a:r>
                      <a:r>
                        <a:rPr lang="ja-JP" altLang="en-US"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D</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12</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350000569"/>
                  </a:ext>
                </a:extLst>
              </a:tr>
              <a:tr h="381312">
                <a:tc>
                  <a:txBody>
                    <a:bodyPr/>
                    <a:lstStyle/>
                    <a:p>
                      <a:pPr algn="ctr" fontAlgn="ctr"/>
                      <a:r>
                        <a:rPr lang="en-US" altLang="ja-JP"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6</a:t>
                      </a:r>
                      <a:r>
                        <a:rPr lang="ja-JP" altLang="en-US" sz="1400" b="1" i="0" u="none" strike="noStrike">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E</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11</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3419712891"/>
                  </a:ext>
                </a:extLst>
              </a:tr>
              <a:tr h="381312">
                <a:tc>
                  <a:txBody>
                    <a:bodyPr/>
                    <a:lstStyle/>
                    <a:p>
                      <a:pPr algn="ctr" fontAlgn="ct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7</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p>
                  </a:txBody>
                  <a:tcPr marL="6350" marR="6350" marT="6350" marB="0" anchor="ctr">
                    <a:noFill/>
                  </a:tcPr>
                </a:tc>
                <a:tc>
                  <a:txBody>
                    <a:bodyPr/>
                    <a:lstStyle/>
                    <a:p>
                      <a:pPr algn="l" fontAlgn="ctr"/>
                      <a:r>
                        <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F</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10</a:t>
                      </a:r>
                      <a:r>
                        <a:rPr lang="ja-JP" altLang="en-US"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noFill/>
                  </a:tcPr>
                </a:tc>
                <a:extLst>
                  <a:ext uri="{0D108BD9-81ED-4DB2-BD59-A6C34878D82A}">
                    <a16:rowId xmlns:a16="http://schemas.microsoft.com/office/drawing/2014/main" val="213436723"/>
                  </a:ext>
                </a:extLst>
              </a:tr>
            </a:tbl>
          </a:graphicData>
        </a:graphic>
      </p:graphicFrame>
      <p:sp>
        <p:nvSpPr>
          <p:cNvPr id="7" name="正方形/長方形 6">
            <a:extLst>
              <a:ext uri="{FF2B5EF4-FFF2-40B4-BE49-F238E27FC236}">
                <a16:creationId xmlns:a16="http://schemas.microsoft.com/office/drawing/2014/main" id="{4D8337E9-D7A6-1749-E7B1-7E4E517DEBC2}"/>
              </a:ext>
            </a:extLst>
          </p:cNvPr>
          <p:cNvSpPr/>
          <p:nvPr/>
        </p:nvSpPr>
        <p:spPr>
          <a:xfrm>
            <a:off x="479425" y="2088800"/>
            <a:ext cx="5263007" cy="584775"/>
          </a:xfrm>
          <a:prstGeom prst="rect">
            <a:avLst/>
          </a:prstGeom>
          <a:solidFill>
            <a:srgbClr val="00003E"/>
          </a:solidFill>
        </p:spPr>
        <p:txBody>
          <a:bodyPr wrap="square">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rPr>
              <a:t>視聴者のうちインターネット上で</a:t>
            </a:r>
            <a:endParaRPr lang="en-US" altLang="ja-JP" sz="1600" b="1" dirty="0">
              <a:solidFill>
                <a:schemeClr val="bg1"/>
              </a:solidFill>
              <a:latin typeface="メイリオ" panose="020B0604030504040204" pitchFamily="50" charset="-128"/>
              <a:ea typeface="メイリオ" panose="020B0604030504040204" pitchFamily="50" charset="-128"/>
            </a:endParaRPr>
          </a:p>
          <a:p>
            <a:pPr algn="ctr"/>
            <a:r>
              <a:rPr lang="ja-JP" altLang="en-US" sz="1600" b="1" dirty="0">
                <a:solidFill>
                  <a:schemeClr val="bg1"/>
                </a:solidFill>
                <a:latin typeface="メイリオ" panose="020B0604030504040204" pitchFamily="50" charset="-128"/>
                <a:ea typeface="メイリオ" panose="020B0604030504040204" pitchFamily="50" charset="-128"/>
              </a:rPr>
              <a:t>コンテンツを視聴した場所</a:t>
            </a:r>
          </a:p>
        </p:txBody>
      </p:sp>
      <p:sp>
        <p:nvSpPr>
          <p:cNvPr id="8" name="正方形/長方形 7">
            <a:extLst>
              <a:ext uri="{FF2B5EF4-FFF2-40B4-BE49-F238E27FC236}">
                <a16:creationId xmlns:a16="http://schemas.microsoft.com/office/drawing/2014/main" id="{ADF17A50-B54C-B3BB-1E72-82749BAF8244}"/>
              </a:ext>
            </a:extLst>
          </p:cNvPr>
          <p:cNvSpPr/>
          <p:nvPr/>
        </p:nvSpPr>
        <p:spPr>
          <a:xfrm>
            <a:off x="479425" y="6087497"/>
            <a:ext cx="6001759" cy="784830"/>
          </a:xfrm>
          <a:prstGeom prst="rect">
            <a:avLst/>
          </a:prstGeom>
        </p:spPr>
        <p:txBody>
          <a:bodyPr wrap="square">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※Source: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ニールセン調査 </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Media Consumption Insights for Sports Audience 2019-2021 Vol.5 2021/09</a:t>
            </a: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Q</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：「東京</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2020</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オリンピック・パラリンピックに関するコンテンツは、インターネット上のどのサービスで視聴しましたか？</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  当てはまるものを全てお選び下さい。（</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MA</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インターネットコンテンツ視聴者のうち　全年代</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TOKYO2020Olympics</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コンテンツ視聴した場所（インターネット）</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n=298 </a:t>
            </a:r>
            <a:endPar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FC71F1ED-5DDC-F291-7519-B7F1065409B6}"/>
              </a:ext>
            </a:extLst>
          </p:cNvPr>
          <p:cNvSpPr txBox="1"/>
          <p:nvPr/>
        </p:nvSpPr>
        <p:spPr>
          <a:xfrm>
            <a:off x="6269033" y="2744986"/>
            <a:ext cx="5305290" cy="584775"/>
          </a:xfrm>
          <a:prstGeom prst="rect">
            <a:avLst/>
          </a:prstGeom>
          <a:noFill/>
        </p:spPr>
        <p:txBody>
          <a:bodyPr wrap="square" rtlCol="0">
            <a:spAutoFit/>
          </a:bodyPr>
          <a:lstStyle/>
          <a:p>
            <a:pPr algn="ctr"/>
            <a:r>
              <a:rPr kumimoji="1" lang="ja-JP" altLang="en-US" b="1" u="sng" dirty="0">
                <a:solidFill>
                  <a:srgbClr val="F77911"/>
                </a:solidFill>
              </a:rPr>
              <a:t>試合が始まる時間に合わせて利用者が増加</a:t>
            </a:r>
            <a:endParaRPr kumimoji="1" lang="en-US" altLang="ja-JP" b="1" u="sng" dirty="0">
              <a:solidFill>
                <a:srgbClr val="F77911"/>
              </a:solidFill>
            </a:endParaRPr>
          </a:p>
          <a:p>
            <a:pPr algn="ctr"/>
            <a:r>
              <a:rPr kumimoji="1" lang="ja-JP" altLang="en-US" sz="1400" dirty="0">
                <a:solidFill>
                  <a:schemeClr val="tx1">
                    <a:lumMod val="95000"/>
                    <a:lumOff val="5000"/>
                  </a:schemeClr>
                </a:solidFill>
              </a:rPr>
              <a:t>朝は当日の試合予定やニュースの閲覧</a:t>
            </a:r>
          </a:p>
        </p:txBody>
      </p:sp>
      <p:pic>
        <p:nvPicPr>
          <p:cNvPr id="11" name="図 10">
            <a:extLst>
              <a:ext uri="{FF2B5EF4-FFF2-40B4-BE49-F238E27FC236}">
                <a16:creationId xmlns:a16="http://schemas.microsoft.com/office/drawing/2014/main" id="{58888749-DC53-2845-EE58-BD58C78A8E34}"/>
              </a:ext>
            </a:extLst>
          </p:cNvPr>
          <p:cNvPicPr>
            <a:picLocks noChangeAspect="1"/>
          </p:cNvPicPr>
          <p:nvPr/>
        </p:nvPicPr>
        <p:blipFill rotWithShape="1">
          <a:blip r:embed="rId4"/>
          <a:srcRect l="13447" t="15856" r="3442" b="3236"/>
          <a:stretch/>
        </p:blipFill>
        <p:spPr>
          <a:xfrm>
            <a:off x="9071973" y="3500550"/>
            <a:ext cx="2822688" cy="2466758"/>
          </a:xfrm>
          <a:prstGeom prst="rect">
            <a:avLst/>
          </a:prstGeom>
        </p:spPr>
      </p:pic>
      <p:pic>
        <p:nvPicPr>
          <p:cNvPr id="12" name="図 11">
            <a:extLst>
              <a:ext uri="{FF2B5EF4-FFF2-40B4-BE49-F238E27FC236}">
                <a16:creationId xmlns:a16="http://schemas.microsoft.com/office/drawing/2014/main" id="{25BD3508-A52A-1340-C2C8-5C6156DB54A2}"/>
              </a:ext>
            </a:extLst>
          </p:cNvPr>
          <p:cNvPicPr>
            <a:picLocks noChangeAspect="1"/>
          </p:cNvPicPr>
          <p:nvPr/>
        </p:nvPicPr>
        <p:blipFill rotWithShape="1">
          <a:blip r:embed="rId5"/>
          <a:srcRect t="8904" r="514"/>
          <a:stretch/>
        </p:blipFill>
        <p:spPr>
          <a:xfrm>
            <a:off x="6023901" y="3553293"/>
            <a:ext cx="3061578" cy="2357488"/>
          </a:xfrm>
          <a:prstGeom prst="rect">
            <a:avLst/>
          </a:prstGeom>
        </p:spPr>
      </p:pic>
      <p:sp>
        <p:nvSpPr>
          <p:cNvPr id="13" name="正方形/長方形 12">
            <a:extLst>
              <a:ext uri="{FF2B5EF4-FFF2-40B4-BE49-F238E27FC236}">
                <a16:creationId xmlns:a16="http://schemas.microsoft.com/office/drawing/2014/main" id="{2D10758B-B174-012E-35B0-C2012734BE95}"/>
              </a:ext>
            </a:extLst>
          </p:cNvPr>
          <p:cNvSpPr/>
          <p:nvPr/>
        </p:nvSpPr>
        <p:spPr>
          <a:xfrm>
            <a:off x="6240463" y="2088800"/>
            <a:ext cx="5472112" cy="584775"/>
          </a:xfrm>
          <a:prstGeom prst="rect">
            <a:avLst/>
          </a:prstGeom>
          <a:solidFill>
            <a:srgbClr val="00003E"/>
          </a:solidFill>
        </p:spPr>
        <p:txBody>
          <a:bodyPr wrap="square">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rPr>
              <a:t>スポーツ報道特集</a:t>
            </a:r>
            <a:endParaRPr lang="en-US" altLang="zh-TW" sz="1600" b="1" dirty="0">
              <a:solidFill>
                <a:schemeClr val="bg1"/>
              </a:solidFill>
              <a:latin typeface="メイリオ" panose="020B0604030504040204" pitchFamily="50" charset="-128"/>
              <a:ea typeface="メイリオ" panose="020B0604030504040204" pitchFamily="50" charset="-128"/>
            </a:endParaRPr>
          </a:p>
          <a:p>
            <a:pPr algn="ctr"/>
            <a:r>
              <a:rPr lang="zh-TW" altLang="en-US" sz="1600" b="1" dirty="0">
                <a:solidFill>
                  <a:schemeClr val="bg1"/>
                </a:solidFill>
                <a:latin typeface="メイリオ" panose="020B0604030504040204" pitchFamily="50" charset="-128"/>
                <a:ea typeface="メイリオ" panose="020B0604030504040204" pitchFamily="50" charset="-128"/>
              </a:rPr>
              <a:t>利用</a:t>
            </a:r>
            <a:r>
              <a:rPr lang="ja-JP" altLang="en-US" sz="1600" b="1" dirty="0">
                <a:solidFill>
                  <a:schemeClr val="bg1"/>
                </a:solidFill>
                <a:latin typeface="メイリオ" panose="020B0604030504040204" pitchFamily="50" charset="-128"/>
                <a:ea typeface="メイリオ" panose="020B0604030504040204" pitchFamily="50" charset="-128"/>
              </a:rPr>
              <a:t>時間帯別</a:t>
            </a:r>
            <a:r>
              <a:rPr lang="en-US" altLang="ja-JP" sz="1600" b="1" dirty="0">
                <a:solidFill>
                  <a:schemeClr val="bg1"/>
                </a:solidFill>
                <a:latin typeface="メイリオ" panose="020B0604030504040204" pitchFamily="50" charset="-128"/>
                <a:ea typeface="メイリオ" panose="020B0604030504040204" pitchFamily="50" charset="-128"/>
              </a:rPr>
              <a:t>PV</a:t>
            </a:r>
            <a:endParaRPr lang="zh-TW" altLang="en-US" sz="1600" b="1" dirty="0">
              <a:solidFill>
                <a:schemeClr val="bg1"/>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AE3D185D-1656-E1E2-DF80-4FD5F4E2ABED}"/>
              </a:ext>
            </a:extLst>
          </p:cNvPr>
          <p:cNvSpPr/>
          <p:nvPr/>
        </p:nvSpPr>
        <p:spPr>
          <a:xfrm>
            <a:off x="6664146" y="3379596"/>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b="1" dirty="0">
                <a:solidFill>
                  <a:schemeClr val="tx1">
                    <a:lumMod val="95000"/>
                    <a:lumOff val="5000"/>
                  </a:schemeClr>
                </a:solidFill>
              </a:rPr>
              <a:t>▼日本 </a:t>
            </a:r>
            <a:r>
              <a:rPr kumimoji="1" lang="en-US" altLang="ja-JP" sz="1100" b="1" dirty="0">
                <a:solidFill>
                  <a:schemeClr val="tx1">
                    <a:lumMod val="95000"/>
                    <a:lumOff val="5000"/>
                  </a:schemeClr>
                </a:solidFill>
              </a:rPr>
              <a:t>vs </a:t>
            </a:r>
            <a:r>
              <a:rPr kumimoji="1" lang="ja-JP" altLang="en-US" sz="1100" b="1" dirty="0">
                <a:solidFill>
                  <a:schemeClr val="tx1">
                    <a:lumMod val="95000"/>
                    <a:lumOff val="5000"/>
                  </a:schemeClr>
                </a:solidFill>
              </a:rPr>
              <a:t>スペイン</a:t>
            </a:r>
          </a:p>
        </p:txBody>
      </p:sp>
      <p:sp>
        <p:nvSpPr>
          <p:cNvPr id="15" name="正方形/長方形 14">
            <a:extLst>
              <a:ext uri="{FF2B5EF4-FFF2-40B4-BE49-F238E27FC236}">
                <a16:creationId xmlns:a16="http://schemas.microsoft.com/office/drawing/2014/main" id="{8EF0C63E-3B1A-BB32-335D-7AAA2F4F49C3}"/>
              </a:ext>
            </a:extLst>
          </p:cNvPr>
          <p:cNvSpPr>
            <a:spLocks noChangeArrowheads="1"/>
          </p:cNvSpPr>
          <p:nvPr/>
        </p:nvSpPr>
        <p:spPr bwMode="auto">
          <a:xfrm>
            <a:off x="6481184" y="6421334"/>
            <a:ext cx="4204284" cy="369332"/>
          </a:xfrm>
          <a:prstGeom prst="rect">
            <a:avLst/>
          </a:prstGeom>
          <a:noFill/>
          <a:ln w="9525">
            <a:noFill/>
            <a:miter lim="800000"/>
            <a:headEnd/>
            <a:tailEnd/>
          </a:ln>
        </p:spPr>
        <p:txBody>
          <a:bodyPr wrap="square">
            <a:spAutoFit/>
          </a:bodyPr>
          <a:lstStyle/>
          <a:p>
            <a:r>
              <a:rPr lang="en-US" altLang="ja-JP" sz="900" dirty="0">
                <a:latin typeface="メイリオ" panose="020B0604030504040204" pitchFamily="50" charset="-128"/>
                <a:ea typeface="メイリオ" panose="020B0604030504040204" pitchFamily="50" charset="-128"/>
              </a:rPr>
              <a:t>※Source: Yahoo! JAPAN </a:t>
            </a:r>
            <a:r>
              <a:rPr lang="ja-JP" altLang="en-US" sz="900" dirty="0">
                <a:latin typeface="メイリオ" panose="020B0604030504040204" pitchFamily="50" charset="-128"/>
                <a:ea typeface="メイリオ" panose="020B0604030504040204" pitchFamily="50" charset="-128"/>
              </a:rPr>
              <a:t>自社調査　サッカー</a:t>
            </a:r>
            <a:r>
              <a:rPr lang="en-US" altLang="ja-JP" sz="900" dirty="0">
                <a:latin typeface="メイリオ" panose="020B0604030504040204" pitchFamily="50" charset="-128"/>
                <a:ea typeface="メイリオ" panose="020B0604030504040204" pitchFamily="50" charset="-128"/>
              </a:rPr>
              <a:t>W</a:t>
            </a:r>
            <a:r>
              <a:rPr lang="ja-JP" altLang="en-US" sz="900" dirty="0">
                <a:latin typeface="メイリオ" panose="020B0604030504040204" pitchFamily="50" charset="-128"/>
                <a:ea typeface="メイリオ" panose="020B0604030504040204" pitchFamily="50" charset="-128"/>
              </a:rPr>
              <a:t>杯カタール大会</a:t>
            </a:r>
            <a:r>
              <a:rPr lang="en-US" altLang="ja-JP" sz="900" dirty="0">
                <a:latin typeface="メイリオ" panose="020B0604030504040204" pitchFamily="50" charset="-128"/>
                <a:ea typeface="メイリオ" panose="020B0604030504040204" pitchFamily="50" charset="-128"/>
              </a:rPr>
              <a:t>2022</a:t>
            </a:r>
          </a:p>
          <a:p>
            <a:r>
              <a:rPr lang="ja-JP" altLang="en-US" sz="900" dirty="0">
                <a:latin typeface="メイリオ" panose="020B0604030504040204" pitchFamily="50" charset="-128"/>
                <a:ea typeface="メイリオ" panose="020B0604030504040204" pitchFamily="50" charset="-128"/>
              </a:rPr>
              <a:t>   調査時期：</a:t>
            </a:r>
            <a:r>
              <a:rPr lang="en-US" altLang="ja-JP" sz="900" dirty="0">
                <a:latin typeface="メイリオ" panose="020B0604030504040204" pitchFamily="50" charset="-128"/>
                <a:ea typeface="メイリオ" panose="020B0604030504040204" pitchFamily="50" charset="-128"/>
              </a:rPr>
              <a:t>2022</a:t>
            </a:r>
            <a:r>
              <a:rPr lang="ja-JP" altLang="en-US" sz="900" dirty="0">
                <a:latin typeface="メイリオ" panose="020B0604030504040204" pitchFamily="50" charset="-128"/>
                <a:ea typeface="メイリオ" panose="020B0604030504040204" pitchFamily="50" charset="-128"/>
              </a:rPr>
              <a:t>年</a:t>
            </a:r>
            <a:r>
              <a:rPr lang="en-US" altLang="ja-JP" sz="900" dirty="0">
                <a:latin typeface="メイリオ" panose="020B0604030504040204" pitchFamily="50" charset="-128"/>
                <a:ea typeface="メイリオ" panose="020B0604030504040204" pitchFamily="50" charset="-128"/>
              </a:rPr>
              <a:t>11</a:t>
            </a:r>
            <a:r>
              <a:rPr lang="ja-JP" altLang="en-US" sz="900" dirty="0">
                <a:latin typeface="メイリオ" panose="020B0604030504040204" pitchFamily="50" charset="-128"/>
                <a:ea typeface="メイリオ" panose="020B0604030504040204" pitchFamily="50" charset="-128"/>
              </a:rPr>
              <a:t>月～</a:t>
            </a:r>
            <a:r>
              <a:rPr lang="en-US" altLang="ja-JP" sz="900" dirty="0">
                <a:latin typeface="メイリオ" panose="020B0604030504040204" pitchFamily="50" charset="-128"/>
                <a:ea typeface="メイリオ" panose="020B0604030504040204" pitchFamily="50" charset="-128"/>
              </a:rPr>
              <a:t>12</a:t>
            </a:r>
            <a:r>
              <a:rPr lang="ja-JP" altLang="en-US" sz="900" dirty="0">
                <a:latin typeface="メイリオ" panose="020B0604030504040204" pitchFamily="50" charset="-128"/>
                <a:ea typeface="メイリオ" panose="020B0604030504040204" pitchFamily="50" charset="-128"/>
              </a:rPr>
              <a:t>月</a:t>
            </a:r>
          </a:p>
        </p:txBody>
      </p:sp>
      <p:sp>
        <p:nvSpPr>
          <p:cNvPr id="16" name="正方形/長方形 15">
            <a:extLst>
              <a:ext uri="{FF2B5EF4-FFF2-40B4-BE49-F238E27FC236}">
                <a16:creationId xmlns:a16="http://schemas.microsoft.com/office/drawing/2014/main" id="{ACA88579-180A-B23A-C6F4-229D5EF809E4}"/>
              </a:ext>
            </a:extLst>
          </p:cNvPr>
          <p:cNvSpPr/>
          <p:nvPr/>
        </p:nvSpPr>
        <p:spPr>
          <a:xfrm>
            <a:off x="9435388" y="3379596"/>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b="1" dirty="0">
                <a:solidFill>
                  <a:schemeClr val="tx1">
                    <a:lumMod val="95000"/>
                    <a:lumOff val="5000"/>
                  </a:schemeClr>
                </a:solidFill>
              </a:rPr>
              <a:t>▼日本 </a:t>
            </a:r>
            <a:r>
              <a:rPr kumimoji="1" lang="en-US" altLang="ja-JP" sz="1100" b="1" dirty="0">
                <a:solidFill>
                  <a:schemeClr val="tx1">
                    <a:lumMod val="95000"/>
                    <a:lumOff val="5000"/>
                  </a:schemeClr>
                </a:solidFill>
              </a:rPr>
              <a:t>vs</a:t>
            </a:r>
            <a:r>
              <a:rPr kumimoji="1" lang="ja-JP" altLang="en-US" sz="1100" b="1" dirty="0">
                <a:solidFill>
                  <a:schemeClr val="tx1">
                    <a:lumMod val="95000"/>
                    <a:lumOff val="5000"/>
                  </a:schemeClr>
                </a:solidFill>
              </a:rPr>
              <a:t>ドイツ</a:t>
            </a:r>
            <a:endParaRPr kumimoji="1" lang="en-US" altLang="ja-JP" sz="1100" b="1" dirty="0">
              <a:solidFill>
                <a:schemeClr val="tx1">
                  <a:lumMod val="95000"/>
                  <a:lumOff val="5000"/>
                </a:schemeClr>
              </a:solidFill>
            </a:endParaRPr>
          </a:p>
        </p:txBody>
      </p:sp>
      <p:sp>
        <p:nvSpPr>
          <p:cNvPr id="17" name="吹き出し: 円形 16">
            <a:extLst>
              <a:ext uri="{FF2B5EF4-FFF2-40B4-BE49-F238E27FC236}">
                <a16:creationId xmlns:a16="http://schemas.microsoft.com/office/drawing/2014/main" id="{04D36593-98A6-5AE6-B98D-15FBB3FC3301}"/>
              </a:ext>
            </a:extLst>
          </p:cNvPr>
          <p:cNvSpPr/>
          <p:nvPr/>
        </p:nvSpPr>
        <p:spPr>
          <a:xfrm>
            <a:off x="6883603" y="5908787"/>
            <a:ext cx="672999" cy="336500"/>
          </a:xfrm>
          <a:prstGeom prst="wedgeEllipseCallout">
            <a:avLst>
              <a:gd name="adj1" fmla="val -42145"/>
              <a:gd name="adj2" fmla="val -95639"/>
            </a:avLst>
          </a:prstGeom>
          <a:solidFill>
            <a:schemeClr val="accent3">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吹き出し: 円形 17">
            <a:extLst>
              <a:ext uri="{FF2B5EF4-FFF2-40B4-BE49-F238E27FC236}">
                <a16:creationId xmlns:a16="http://schemas.microsoft.com/office/drawing/2014/main" id="{21C8DE57-0115-CB5B-B59C-EA36DB75544E}"/>
              </a:ext>
            </a:extLst>
          </p:cNvPr>
          <p:cNvSpPr/>
          <p:nvPr/>
        </p:nvSpPr>
        <p:spPr>
          <a:xfrm>
            <a:off x="10027920" y="5977519"/>
            <a:ext cx="672999" cy="336500"/>
          </a:xfrm>
          <a:prstGeom prst="wedgeEllipseCallout">
            <a:avLst>
              <a:gd name="adj1" fmla="val -42145"/>
              <a:gd name="adj2" fmla="val -95639"/>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B67B7106-3128-75C2-4B11-B65A4EB9F209}"/>
              </a:ext>
            </a:extLst>
          </p:cNvPr>
          <p:cNvSpPr txBox="1"/>
          <p:nvPr/>
        </p:nvSpPr>
        <p:spPr>
          <a:xfrm>
            <a:off x="6865939" y="5953687"/>
            <a:ext cx="800392" cy="261610"/>
          </a:xfrm>
          <a:prstGeom prst="rect">
            <a:avLst/>
          </a:prstGeom>
          <a:noFill/>
        </p:spPr>
        <p:txBody>
          <a:bodyPr wrap="square" rtlCol="0">
            <a:spAutoFit/>
          </a:bodyPr>
          <a:lstStyle/>
          <a:p>
            <a:pPr algn="l"/>
            <a:r>
              <a:rPr kumimoji="1" lang="ja-JP" altLang="en-US" sz="1100" b="1" dirty="0">
                <a:solidFill>
                  <a:schemeClr val="bg1"/>
                </a:solidFill>
              </a:rPr>
              <a:t>試合開始</a:t>
            </a:r>
          </a:p>
        </p:txBody>
      </p:sp>
      <p:sp>
        <p:nvSpPr>
          <p:cNvPr id="20" name="テキスト ボックス 19">
            <a:extLst>
              <a:ext uri="{FF2B5EF4-FFF2-40B4-BE49-F238E27FC236}">
                <a16:creationId xmlns:a16="http://schemas.microsoft.com/office/drawing/2014/main" id="{1C6C5F63-12DC-8BB6-D632-EE9525BDDD4C}"/>
              </a:ext>
            </a:extLst>
          </p:cNvPr>
          <p:cNvSpPr txBox="1"/>
          <p:nvPr/>
        </p:nvSpPr>
        <p:spPr>
          <a:xfrm>
            <a:off x="9988311" y="6029735"/>
            <a:ext cx="800392" cy="261610"/>
          </a:xfrm>
          <a:prstGeom prst="rect">
            <a:avLst/>
          </a:prstGeom>
          <a:solidFill>
            <a:schemeClr val="accent3">
              <a:lumMod val="20000"/>
              <a:lumOff val="80000"/>
            </a:schemeClr>
          </a:solidFill>
        </p:spPr>
        <p:txBody>
          <a:bodyPr wrap="square" rtlCol="0">
            <a:spAutoFit/>
          </a:bodyPr>
          <a:lstStyle/>
          <a:p>
            <a:pPr algn="l"/>
            <a:r>
              <a:rPr kumimoji="1" lang="ja-JP" altLang="en-US" sz="1100" b="1" dirty="0">
                <a:solidFill>
                  <a:schemeClr val="bg1"/>
                </a:solidFill>
              </a:rPr>
              <a:t>試合開始</a:t>
            </a:r>
          </a:p>
        </p:txBody>
      </p:sp>
    </p:spTree>
    <p:extLst>
      <p:ext uri="{BB962C8B-B14F-4D97-AF65-F5344CB8AC3E}">
        <p14:creationId xmlns:p14="http://schemas.microsoft.com/office/powerpoint/2010/main" val="14667748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ユーザー評価</a:t>
            </a:r>
          </a:p>
        </p:txBody>
      </p:sp>
      <p:sp>
        <p:nvSpPr>
          <p:cNvPr id="3" name="タイトル 2">
            <a:extLst>
              <a:ext uri="{FF2B5EF4-FFF2-40B4-BE49-F238E27FC236}">
                <a16:creationId xmlns:a16="http://schemas.microsoft.com/office/drawing/2014/main" id="{70913A2D-291D-F6B3-C20C-68B8961D5514}"/>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利用シーンとして試合速報やニュースの確認のため使用頻度が高く</a:t>
            </a:r>
          </a:p>
          <a:p>
            <a:r>
              <a:rPr lang="ja-JP" altLang="en-US" dirty="0"/>
              <a:t>ユーザーが求める情報が集約されてるため満足度が高い</a:t>
            </a:r>
          </a:p>
        </p:txBody>
      </p:sp>
      <p:sp>
        <p:nvSpPr>
          <p:cNvPr id="4" name="正方形/長方形 3">
            <a:extLst>
              <a:ext uri="{FF2B5EF4-FFF2-40B4-BE49-F238E27FC236}">
                <a16:creationId xmlns:a16="http://schemas.microsoft.com/office/drawing/2014/main" id="{6ACFFECD-6DD3-476E-246A-8D82BF58E107}"/>
              </a:ext>
            </a:extLst>
          </p:cNvPr>
          <p:cNvSpPr>
            <a:spLocks noChangeArrowheads="1"/>
          </p:cNvSpPr>
          <p:nvPr/>
        </p:nvSpPr>
        <p:spPr bwMode="auto">
          <a:xfrm>
            <a:off x="6595201" y="3669817"/>
            <a:ext cx="1980373" cy="338554"/>
          </a:xfrm>
          <a:prstGeom prst="rect">
            <a:avLst/>
          </a:prstGeom>
          <a:noFill/>
          <a:ln w="9525">
            <a:noFill/>
            <a:miter lim="800000"/>
            <a:headEnd/>
            <a:tailEnd/>
          </a:ln>
        </p:spPr>
        <p:txBody>
          <a:bodyPr wrap="square">
            <a:spAutoFit/>
          </a:bodyPr>
          <a:lstStyle/>
          <a:p>
            <a:pPr eaLnBrk="0" hangingPunct="0"/>
            <a:r>
              <a:rPr kumimoji="0" lang="ja-JP" altLang="en-US" sz="1600" b="1" dirty="0">
                <a:solidFill>
                  <a:srgbClr val="00005C"/>
                </a:solidFill>
                <a:latin typeface="メイリオ" panose="020B0604030504040204" pitchFamily="50" charset="-128"/>
                <a:ea typeface="メイリオ" panose="020B0604030504040204" pitchFamily="50" charset="-128"/>
              </a:rPr>
              <a:t>▼特集に満足した</a:t>
            </a:r>
          </a:p>
        </p:txBody>
      </p:sp>
      <p:graphicFrame>
        <p:nvGraphicFramePr>
          <p:cNvPr id="5" name="グラフ 4">
            <a:extLst>
              <a:ext uri="{FF2B5EF4-FFF2-40B4-BE49-F238E27FC236}">
                <a16:creationId xmlns:a16="http://schemas.microsoft.com/office/drawing/2014/main" id="{527891F5-8D21-4AAC-E599-1C74AE167D38}"/>
              </a:ext>
            </a:extLst>
          </p:cNvPr>
          <p:cNvGraphicFramePr/>
          <p:nvPr>
            <p:extLst>
              <p:ext uri="{D42A27DB-BD31-4B8C-83A1-F6EECF244321}">
                <p14:modId xmlns:p14="http://schemas.microsoft.com/office/powerpoint/2010/main" val="711248085"/>
              </p:ext>
            </p:extLst>
          </p:nvPr>
        </p:nvGraphicFramePr>
        <p:xfrm>
          <a:off x="6226731" y="3872620"/>
          <a:ext cx="2802718" cy="2372608"/>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 Box 5">
            <a:extLst>
              <a:ext uri="{FF2B5EF4-FFF2-40B4-BE49-F238E27FC236}">
                <a16:creationId xmlns:a16="http://schemas.microsoft.com/office/drawing/2014/main" id="{284F6A4F-AC7F-044B-A616-1A20DB4A9783}"/>
              </a:ext>
            </a:extLst>
          </p:cNvPr>
          <p:cNvSpPr txBox="1">
            <a:spLocks noChangeArrowheads="1"/>
          </p:cNvSpPr>
          <p:nvPr/>
        </p:nvSpPr>
        <p:spPr bwMode="auto">
          <a:xfrm>
            <a:off x="6975786" y="4600524"/>
            <a:ext cx="1568640" cy="923330"/>
          </a:xfrm>
          <a:prstGeom prst="rect">
            <a:avLst/>
          </a:prstGeom>
          <a:noFill/>
          <a:ln w="9525">
            <a:noFill/>
            <a:miter lim="800000"/>
            <a:headEnd/>
            <a:tailEnd/>
          </a:ln>
        </p:spPr>
        <p:txBody>
          <a:bodyPr wrap="square">
            <a:spAutoFit/>
          </a:bodyPr>
          <a:lstStyle/>
          <a:p>
            <a:r>
              <a:rPr lang="en-US" altLang="ja-JP" sz="5400" b="1" dirty="0">
                <a:solidFill>
                  <a:srgbClr val="00003E"/>
                </a:solidFill>
                <a:latin typeface="メイリオ" panose="020B0604030504040204" pitchFamily="50" charset="-128"/>
                <a:ea typeface="メイリオ" panose="020B0604030504040204" pitchFamily="50" charset="-128"/>
              </a:rPr>
              <a:t>71</a:t>
            </a:r>
            <a:r>
              <a:rPr lang="en-US" altLang="ja-JP" sz="2400" b="1" dirty="0">
                <a:solidFill>
                  <a:srgbClr val="00003E"/>
                </a:solidFill>
                <a:latin typeface="メイリオ" panose="020B0604030504040204" pitchFamily="50" charset="-128"/>
                <a:ea typeface="メイリオ" panose="020B0604030504040204" pitchFamily="50" charset="-128"/>
              </a:rPr>
              <a:t>%</a:t>
            </a:r>
            <a:endParaRPr lang="en-US" altLang="ja-JP" sz="2400" dirty="0">
              <a:solidFill>
                <a:srgbClr val="00003E"/>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1854BA3A-2197-BD41-D726-5F9FD22B4AE7}"/>
              </a:ext>
            </a:extLst>
          </p:cNvPr>
          <p:cNvSpPr>
            <a:spLocks noChangeArrowheads="1"/>
          </p:cNvSpPr>
          <p:nvPr/>
        </p:nvSpPr>
        <p:spPr bwMode="auto">
          <a:xfrm>
            <a:off x="6709567" y="6385687"/>
            <a:ext cx="4864365" cy="369332"/>
          </a:xfrm>
          <a:prstGeom prst="rect">
            <a:avLst/>
          </a:prstGeom>
          <a:noFill/>
          <a:ln w="9525">
            <a:noFill/>
            <a:miter lim="800000"/>
            <a:headEnd/>
            <a:tailEnd/>
          </a:ln>
        </p:spPr>
        <p:txBody>
          <a:bodyPr wrap="square">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※Source: Yahoo! JAPAN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自社調査 </a:t>
            </a:r>
            <a:r>
              <a:rPr lang="zh-TW" altLang="en-US" sz="900" dirty="0">
                <a:solidFill>
                  <a:schemeClr val="tx1">
                    <a:lumMod val="95000"/>
                    <a:lumOff val="5000"/>
                  </a:schemeClr>
                </a:solidFill>
                <a:latin typeface="メイリオ" panose="020B0604030504040204" pitchFamily="50" charset="-128"/>
                <a:ea typeface="メイリオ" panose="020B0604030504040204" pitchFamily="50" charset="-128"/>
              </a:rPr>
              <a:t>東京</a:t>
            </a:r>
            <a:r>
              <a:rPr lang="en-US" altLang="zh-TW" sz="900" dirty="0">
                <a:solidFill>
                  <a:schemeClr val="tx1">
                    <a:lumMod val="95000"/>
                    <a:lumOff val="5000"/>
                  </a:schemeClr>
                </a:solidFill>
                <a:latin typeface="メイリオ" panose="020B0604030504040204" pitchFamily="50" charset="-128"/>
                <a:ea typeface="メイリオ" panose="020B0604030504040204" pitchFamily="50" charset="-128"/>
              </a:rPr>
              <a:t>2020</a:t>
            </a:r>
            <a:r>
              <a:rPr lang="zh-TW" altLang="en-US" sz="900" dirty="0">
                <a:solidFill>
                  <a:schemeClr val="tx1">
                    <a:lumMod val="95000"/>
                    <a:lumOff val="5000"/>
                  </a:schemeClr>
                </a:solidFill>
                <a:latin typeface="メイリオ" panose="020B0604030504040204" pitchFamily="50" charset="-128"/>
                <a:ea typeface="メイリオ" panose="020B0604030504040204" pitchFamily="50" charset="-128"/>
              </a:rPr>
              <a:t>報道特集</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閲覧者を対象にアンケート</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   調査時期：</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2021</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年</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8</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月 </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(n</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548</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人</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endPar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endParaRPr>
          </a:p>
        </p:txBody>
      </p:sp>
      <p:graphicFrame>
        <p:nvGraphicFramePr>
          <p:cNvPr id="10" name="表 9">
            <a:extLst>
              <a:ext uri="{FF2B5EF4-FFF2-40B4-BE49-F238E27FC236}">
                <a16:creationId xmlns:a16="http://schemas.microsoft.com/office/drawing/2014/main" id="{3B90D530-747C-0506-347A-454C1BFC409F}"/>
              </a:ext>
            </a:extLst>
          </p:cNvPr>
          <p:cNvGraphicFramePr>
            <a:graphicFrameLocks noGrp="1"/>
          </p:cNvGraphicFramePr>
          <p:nvPr>
            <p:extLst>
              <p:ext uri="{D42A27DB-BD31-4B8C-83A1-F6EECF244321}">
                <p14:modId xmlns:p14="http://schemas.microsoft.com/office/powerpoint/2010/main" val="2219757619"/>
              </p:ext>
            </p:extLst>
          </p:nvPr>
        </p:nvGraphicFramePr>
        <p:xfrm>
          <a:off x="2933814" y="3735068"/>
          <a:ext cx="3048000" cy="2399555"/>
        </p:xfrm>
        <a:graphic>
          <a:graphicData uri="http://schemas.openxmlformats.org/drawingml/2006/table">
            <a:tbl>
              <a:tblPr/>
              <a:tblGrid>
                <a:gridCol w="536713">
                  <a:extLst>
                    <a:ext uri="{9D8B030D-6E8A-4147-A177-3AD203B41FA5}">
                      <a16:colId xmlns:a16="http://schemas.microsoft.com/office/drawing/2014/main" val="1825727916"/>
                    </a:ext>
                  </a:extLst>
                </a:gridCol>
                <a:gridCol w="2511287">
                  <a:extLst>
                    <a:ext uri="{9D8B030D-6E8A-4147-A177-3AD203B41FA5}">
                      <a16:colId xmlns:a16="http://schemas.microsoft.com/office/drawing/2014/main" val="1883910397"/>
                    </a:ext>
                  </a:extLst>
                </a:gridCol>
              </a:tblGrid>
              <a:tr h="403272">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順位</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fontAlgn="t"/>
                      <a:r>
                        <a:rPr lang="ja-JP" altLang="en-US" sz="1400" b="1" i="0" u="none" strike="noStrike" dirty="0">
                          <a:solidFill>
                            <a:schemeClr val="bg1"/>
                          </a:solidFill>
                          <a:effectLst/>
                          <a:latin typeface="+mn-ea"/>
                          <a:ea typeface="+mn-ea"/>
                        </a:rPr>
                        <a:t>利用目的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615976358"/>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1</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mn-ea"/>
                          <a:ea typeface="+mn-ea"/>
                        </a:rPr>
                        <a:t>試合の結果を確認するため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83002899"/>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2</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mn-ea"/>
                          <a:ea typeface="+mn-ea"/>
                        </a:rPr>
                        <a:t>試合の経過・速報を見るため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08781815"/>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3</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95000"/>
                              <a:lumOff val="5000"/>
                            </a:schemeClr>
                          </a:solidFill>
                          <a:effectLst/>
                          <a:latin typeface="+mn-ea"/>
                          <a:ea typeface="+mn-ea"/>
                        </a:rPr>
                        <a:t>興味のある競技情報を見るため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69035442"/>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4</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95000"/>
                              <a:lumOff val="5000"/>
                            </a:schemeClr>
                          </a:solidFill>
                          <a:effectLst/>
                          <a:latin typeface="+mn-ea"/>
                          <a:ea typeface="+mn-ea"/>
                        </a:rPr>
                        <a:t>注目している選手・チームの情報を得るため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32577015"/>
                  </a:ext>
                </a:extLst>
              </a:tr>
              <a:tr h="383195">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95000"/>
                              <a:lumOff val="5000"/>
                            </a:schemeClr>
                          </a:solidFill>
                          <a:effectLst/>
                          <a:latin typeface="+mn-ea"/>
                          <a:ea typeface="+mn-ea"/>
                        </a:rPr>
                        <a:t>大会関連のニュース・記事を見るため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94539001"/>
                  </a:ext>
                </a:extLst>
              </a:tr>
            </a:tbl>
          </a:graphicData>
        </a:graphic>
      </p:graphicFrame>
      <p:sp>
        <p:nvSpPr>
          <p:cNvPr id="11" name="テキスト ボックス 10">
            <a:extLst>
              <a:ext uri="{FF2B5EF4-FFF2-40B4-BE49-F238E27FC236}">
                <a16:creationId xmlns:a16="http://schemas.microsoft.com/office/drawing/2014/main" id="{D5A09F14-F52B-E683-A025-AC407A88A240}"/>
              </a:ext>
            </a:extLst>
          </p:cNvPr>
          <p:cNvSpPr txBox="1"/>
          <p:nvPr/>
        </p:nvSpPr>
        <p:spPr>
          <a:xfrm>
            <a:off x="549671" y="2858642"/>
            <a:ext cx="5532782" cy="584775"/>
          </a:xfrm>
          <a:prstGeom prst="rect">
            <a:avLst/>
          </a:prstGeom>
          <a:noFill/>
        </p:spPr>
        <p:txBody>
          <a:bodyPr wrap="square" rtlCol="0">
            <a:spAutoFit/>
          </a:bodyPr>
          <a:lstStyle/>
          <a:p>
            <a:pPr algn="ctr"/>
            <a:r>
              <a:rPr kumimoji="1" lang="ja-JP" altLang="en-US" sz="1600" dirty="0">
                <a:solidFill>
                  <a:schemeClr val="tx1">
                    <a:lumMod val="95000"/>
                    <a:lumOff val="5000"/>
                  </a:schemeClr>
                </a:solidFill>
              </a:rPr>
              <a:t>網羅性や速報性への期待から</a:t>
            </a:r>
            <a:endParaRPr kumimoji="1" lang="en-US" altLang="ja-JP" sz="1600" dirty="0">
              <a:solidFill>
                <a:schemeClr val="tx1">
                  <a:lumMod val="95000"/>
                  <a:lumOff val="5000"/>
                </a:schemeClr>
              </a:solidFill>
            </a:endParaRPr>
          </a:p>
          <a:p>
            <a:pPr algn="ctr"/>
            <a:r>
              <a:rPr kumimoji="1" lang="ja-JP" altLang="en-US" sz="1600" dirty="0">
                <a:solidFill>
                  <a:schemeClr val="tx1">
                    <a:lumMod val="95000"/>
                    <a:lumOff val="5000"/>
                  </a:schemeClr>
                </a:solidFill>
              </a:rPr>
              <a:t>毎日報道特集を訪問するユーザーの割合が多い</a:t>
            </a:r>
          </a:p>
        </p:txBody>
      </p:sp>
      <p:graphicFrame>
        <p:nvGraphicFramePr>
          <p:cNvPr id="12" name="グラフ 11">
            <a:extLst>
              <a:ext uri="{FF2B5EF4-FFF2-40B4-BE49-F238E27FC236}">
                <a16:creationId xmlns:a16="http://schemas.microsoft.com/office/drawing/2014/main" id="{1FCDC351-1BD2-C53B-D47E-ABF136128F59}"/>
              </a:ext>
            </a:extLst>
          </p:cNvPr>
          <p:cNvGraphicFramePr/>
          <p:nvPr>
            <p:extLst>
              <p:ext uri="{D42A27DB-BD31-4B8C-83A1-F6EECF244321}">
                <p14:modId xmlns:p14="http://schemas.microsoft.com/office/powerpoint/2010/main" val="2750896461"/>
              </p:ext>
            </p:extLst>
          </p:nvPr>
        </p:nvGraphicFramePr>
        <p:xfrm>
          <a:off x="256178" y="3935082"/>
          <a:ext cx="2802718" cy="2372608"/>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 Box 5">
            <a:extLst>
              <a:ext uri="{FF2B5EF4-FFF2-40B4-BE49-F238E27FC236}">
                <a16:creationId xmlns:a16="http://schemas.microsoft.com/office/drawing/2014/main" id="{3349C807-38DF-0D2F-D2BD-BF741FA6A1E0}"/>
              </a:ext>
            </a:extLst>
          </p:cNvPr>
          <p:cNvSpPr txBox="1">
            <a:spLocks noChangeArrowheads="1"/>
          </p:cNvSpPr>
          <p:nvPr/>
        </p:nvSpPr>
        <p:spPr bwMode="auto">
          <a:xfrm>
            <a:off x="953133" y="4686483"/>
            <a:ext cx="1568640" cy="923330"/>
          </a:xfrm>
          <a:prstGeom prst="rect">
            <a:avLst/>
          </a:prstGeom>
          <a:noFill/>
          <a:ln w="9525">
            <a:noFill/>
            <a:miter lim="800000"/>
            <a:headEnd/>
            <a:tailEnd/>
          </a:ln>
        </p:spPr>
        <p:txBody>
          <a:bodyPr wrap="square">
            <a:spAutoFit/>
          </a:bodyPr>
          <a:lstStyle/>
          <a:p>
            <a:r>
              <a:rPr lang="en-US" altLang="ja-JP" sz="5400" b="1" dirty="0">
                <a:solidFill>
                  <a:srgbClr val="00003E"/>
                </a:solidFill>
                <a:latin typeface="メイリオ" panose="020B0604030504040204" pitchFamily="50" charset="-128"/>
                <a:ea typeface="メイリオ" panose="020B0604030504040204" pitchFamily="50" charset="-128"/>
              </a:rPr>
              <a:t>72</a:t>
            </a:r>
            <a:r>
              <a:rPr lang="en-US" altLang="ja-JP" sz="2400" b="1" dirty="0">
                <a:solidFill>
                  <a:srgbClr val="00003E"/>
                </a:solidFill>
                <a:latin typeface="メイリオ" panose="020B0604030504040204" pitchFamily="50" charset="-128"/>
                <a:ea typeface="メイリオ" panose="020B0604030504040204" pitchFamily="50" charset="-128"/>
              </a:rPr>
              <a:t>%</a:t>
            </a:r>
            <a:endParaRPr lang="en-US" altLang="ja-JP" sz="2400" dirty="0">
              <a:solidFill>
                <a:srgbClr val="00003E"/>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EF3F25F7-6045-D390-CEEF-CE91EE103018}"/>
              </a:ext>
            </a:extLst>
          </p:cNvPr>
          <p:cNvSpPr>
            <a:spLocks noChangeArrowheads="1"/>
          </p:cNvSpPr>
          <p:nvPr/>
        </p:nvSpPr>
        <p:spPr bwMode="auto">
          <a:xfrm>
            <a:off x="436940" y="3741985"/>
            <a:ext cx="2319807" cy="338554"/>
          </a:xfrm>
          <a:prstGeom prst="rect">
            <a:avLst/>
          </a:prstGeom>
          <a:noFill/>
          <a:ln w="9525">
            <a:noFill/>
            <a:miter lim="800000"/>
            <a:headEnd/>
            <a:tailEnd/>
          </a:ln>
        </p:spPr>
        <p:txBody>
          <a:bodyPr wrap="square">
            <a:spAutoFit/>
          </a:bodyPr>
          <a:lstStyle/>
          <a:p>
            <a:pPr algn="ctr" eaLnBrk="0" hangingPunct="0"/>
            <a:r>
              <a:rPr kumimoji="0" lang="ja-JP" altLang="en-US" sz="1600" b="1" dirty="0">
                <a:solidFill>
                  <a:srgbClr val="00005C"/>
                </a:solidFill>
                <a:latin typeface="メイリオ" panose="020B0604030504040204" pitchFamily="50" charset="-128"/>
                <a:ea typeface="メイリオ" panose="020B0604030504040204" pitchFamily="50" charset="-128"/>
              </a:rPr>
              <a:t>▼特集を毎日閲覧した</a:t>
            </a:r>
            <a:endParaRPr kumimoji="0" lang="en-US" altLang="ja-JP" sz="1600" b="1" dirty="0">
              <a:solidFill>
                <a:srgbClr val="00005C"/>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86C61FE0-8B8B-3637-F638-479DBE422CED}"/>
              </a:ext>
            </a:extLst>
          </p:cNvPr>
          <p:cNvSpPr/>
          <p:nvPr/>
        </p:nvSpPr>
        <p:spPr>
          <a:xfrm>
            <a:off x="555412" y="2199290"/>
            <a:ext cx="5445761" cy="537136"/>
          </a:xfrm>
          <a:prstGeom prst="rect">
            <a:avLst/>
          </a:prstGeom>
          <a:solidFill>
            <a:srgbClr val="00003E"/>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rPr>
              <a:t>報道特集の利用傾向</a:t>
            </a:r>
          </a:p>
        </p:txBody>
      </p:sp>
      <p:sp>
        <p:nvSpPr>
          <p:cNvPr id="16" name="テキスト ボックス 15">
            <a:extLst>
              <a:ext uri="{FF2B5EF4-FFF2-40B4-BE49-F238E27FC236}">
                <a16:creationId xmlns:a16="http://schemas.microsoft.com/office/drawing/2014/main" id="{4ACA4052-74E0-277C-BD32-5C4E70F49106}"/>
              </a:ext>
            </a:extLst>
          </p:cNvPr>
          <p:cNvSpPr txBox="1"/>
          <p:nvPr/>
        </p:nvSpPr>
        <p:spPr>
          <a:xfrm>
            <a:off x="6288962" y="2849708"/>
            <a:ext cx="5532782" cy="584775"/>
          </a:xfrm>
          <a:prstGeom prst="rect">
            <a:avLst/>
          </a:prstGeom>
          <a:noFill/>
        </p:spPr>
        <p:txBody>
          <a:bodyPr wrap="square" rtlCol="0">
            <a:spAutoFit/>
          </a:bodyPr>
          <a:lstStyle/>
          <a:p>
            <a:pPr algn="ctr"/>
            <a:r>
              <a:rPr kumimoji="1" lang="ja-JP" altLang="en-US" sz="1600" dirty="0">
                <a:solidFill>
                  <a:schemeClr val="tx1">
                    <a:lumMod val="95000"/>
                    <a:lumOff val="5000"/>
                  </a:schemeClr>
                </a:solidFill>
              </a:rPr>
              <a:t>情報量の多さや早さがユーザーに評価され</a:t>
            </a:r>
            <a:endParaRPr kumimoji="1" lang="en-US" altLang="ja-JP" sz="1600" dirty="0">
              <a:solidFill>
                <a:schemeClr val="tx1">
                  <a:lumMod val="95000"/>
                  <a:lumOff val="5000"/>
                </a:schemeClr>
              </a:solidFill>
            </a:endParaRPr>
          </a:p>
          <a:p>
            <a:pPr algn="ctr"/>
            <a:r>
              <a:rPr kumimoji="1" lang="ja-JP" altLang="en-US" sz="1600" dirty="0">
                <a:solidFill>
                  <a:schemeClr val="tx1">
                    <a:lumMod val="95000"/>
                    <a:lumOff val="5000"/>
                  </a:schemeClr>
                </a:solidFill>
              </a:rPr>
              <a:t>全体的に高い満足度を得ている</a:t>
            </a:r>
          </a:p>
        </p:txBody>
      </p:sp>
      <p:sp>
        <p:nvSpPr>
          <p:cNvPr id="17" name="正方形/長方形 16">
            <a:extLst>
              <a:ext uri="{FF2B5EF4-FFF2-40B4-BE49-F238E27FC236}">
                <a16:creationId xmlns:a16="http://schemas.microsoft.com/office/drawing/2014/main" id="{7E992039-49A8-B65F-F434-135D3E8DAE22}"/>
              </a:ext>
            </a:extLst>
          </p:cNvPr>
          <p:cNvSpPr/>
          <p:nvPr/>
        </p:nvSpPr>
        <p:spPr>
          <a:xfrm>
            <a:off x="6412945" y="2191407"/>
            <a:ext cx="5445761" cy="537136"/>
          </a:xfrm>
          <a:prstGeom prst="rect">
            <a:avLst/>
          </a:prstGeom>
          <a:solidFill>
            <a:srgbClr val="00003E"/>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rPr>
              <a:t>利用後の評価</a:t>
            </a:r>
          </a:p>
        </p:txBody>
      </p:sp>
      <p:graphicFrame>
        <p:nvGraphicFramePr>
          <p:cNvPr id="18" name="表 17">
            <a:extLst>
              <a:ext uri="{FF2B5EF4-FFF2-40B4-BE49-F238E27FC236}">
                <a16:creationId xmlns:a16="http://schemas.microsoft.com/office/drawing/2014/main" id="{DA080AC6-FCF7-CFC8-BE25-8E2CAA8C32F0}"/>
              </a:ext>
            </a:extLst>
          </p:cNvPr>
          <p:cNvGraphicFramePr>
            <a:graphicFrameLocks noGrp="1"/>
          </p:cNvGraphicFramePr>
          <p:nvPr>
            <p:extLst>
              <p:ext uri="{D42A27DB-BD31-4B8C-83A1-F6EECF244321}">
                <p14:modId xmlns:p14="http://schemas.microsoft.com/office/powerpoint/2010/main" val="277574895"/>
              </p:ext>
            </p:extLst>
          </p:nvPr>
        </p:nvGraphicFramePr>
        <p:xfrm>
          <a:off x="8852306" y="3710252"/>
          <a:ext cx="3048000" cy="2399555"/>
        </p:xfrm>
        <a:graphic>
          <a:graphicData uri="http://schemas.openxmlformats.org/drawingml/2006/table">
            <a:tbl>
              <a:tblPr/>
              <a:tblGrid>
                <a:gridCol w="536713">
                  <a:extLst>
                    <a:ext uri="{9D8B030D-6E8A-4147-A177-3AD203B41FA5}">
                      <a16:colId xmlns:a16="http://schemas.microsoft.com/office/drawing/2014/main" val="1825727916"/>
                    </a:ext>
                  </a:extLst>
                </a:gridCol>
                <a:gridCol w="2511287">
                  <a:extLst>
                    <a:ext uri="{9D8B030D-6E8A-4147-A177-3AD203B41FA5}">
                      <a16:colId xmlns:a16="http://schemas.microsoft.com/office/drawing/2014/main" val="1883910397"/>
                    </a:ext>
                  </a:extLst>
                </a:gridCol>
              </a:tblGrid>
              <a:tr h="403272">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順位</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fontAlgn="t"/>
                      <a:r>
                        <a:rPr lang="ja-JP" altLang="en-US" sz="1400" b="1" i="0" u="none" strike="noStrike" dirty="0">
                          <a:solidFill>
                            <a:schemeClr val="bg1"/>
                          </a:solidFill>
                          <a:effectLst/>
                          <a:latin typeface="+mn-ea"/>
                          <a:ea typeface="+mn-ea"/>
                        </a:rPr>
                        <a:t>利用後の印象</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615976358"/>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1</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便利である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83002899"/>
                  </a:ext>
                </a:extLst>
              </a:tr>
              <a:tr h="403272">
                <a:tc>
                  <a:txBody>
                    <a:bodyPr/>
                    <a:lstStyle/>
                    <a:p>
                      <a:pPr algn="ctr" fontAlgn="ctr"/>
                      <a:r>
                        <a:rPr lang="en-US" altLang="ja-JP" sz="1400" b="1" i="0" u="none" strike="noStrike" dirty="0">
                          <a:solidFill>
                            <a:srgbClr val="F77911"/>
                          </a:solidFill>
                          <a:effectLst/>
                          <a:latin typeface="メイリオ" panose="020B0604030504040204" pitchFamily="50" charset="-128"/>
                          <a:ea typeface="メイリオ" panose="020B0604030504040204" pitchFamily="50" charset="-128"/>
                        </a:rPr>
                        <a:t>2</a:t>
                      </a:r>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F7791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l" fontAlgn="t"/>
                      <a:r>
                        <a:rPr lang="ja-JP" altLang="en-US" sz="1400" b="1" i="0" u="none" strike="noStrike" dirty="0">
                          <a:solidFill>
                            <a:srgbClr val="F77911"/>
                          </a:solidFill>
                          <a:effectLst/>
                          <a:latin typeface="メイリオ" panose="020B0604030504040204" pitchFamily="50" charset="-128"/>
                          <a:ea typeface="メイリオ" panose="020B0604030504040204" pitchFamily="50" charset="-128"/>
                        </a:rPr>
                        <a:t>情報が早い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08781815"/>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3</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見やすい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69035442"/>
                  </a:ext>
                </a:extLst>
              </a:tr>
              <a:tr h="403272">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4</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信頼がおける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32577015"/>
                  </a:ext>
                </a:extLst>
              </a:tr>
              <a:tr h="383195">
                <a:tc>
                  <a:txBody>
                    <a:bodyPr/>
                    <a:lstStyle/>
                    <a:p>
                      <a:pPr algn="ctr" fontAlgn="ctr"/>
                      <a:r>
                        <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内容が豊富である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94539001"/>
                  </a:ext>
                </a:extLst>
              </a:tr>
            </a:tbl>
          </a:graphicData>
        </a:graphic>
      </p:graphicFrame>
    </p:spTree>
    <p:extLst>
      <p:ext uri="{BB962C8B-B14F-4D97-AF65-F5344CB8AC3E}">
        <p14:creationId xmlns:p14="http://schemas.microsoft.com/office/powerpoint/2010/main" val="2816166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特集訪問者のペルソナ像</a:t>
            </a:r>
          </a:p>
        </p:txBody>
      </p:sp>
      <p:sp>
        <p:nvSpPr>
          <p:cNvPr id="3" name="正方形/長方形 2">
            <a:extLst>
              <a:ext uri="{FF2B5EF4-FFF2-40B4-BE49-F238E27FC236}">
                <a16:creationId xmlns:a16="http://schemas.microsoft.com/office/drawing/2014/main" id="{0997A46E-CB89-8F93-F55E-B38F44A8992F}"/>
              </a:ext>
            </a:extLst>
          </p:cNvPr>
          <p:cNvSpPr/>
          <p:nvPr/>
        </p:nvSpPr>
        <p:spPr>
          <a:xfrm>
            <a:off x="436525" y="1196752"/>
            <a:ext cx="11318949" cy="5256584"/>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ボックス 3">
            <a:extLst>
              <a:ext uri="{FF2B5EF4-FFF2-40B4-BE49-F238E27FC236}">
                <a16:creationId xmlns:a16="http://schemas.microsoft.com/office/drawing/2014/main" id="{FF658372-968E-4639-95D5-531674F57C2D}"/>
              </a:ext>
            </a:extLst>
          </p:cNvPr>
          <p:cNvSpPr txBox="1"/>
          <p:nvPr/>
        </p:nvSpPr>
        <p:spPr>
          <a:xfrm>
            <a:off x="6096000" y="1586490"/>
            <a:ext cx="5616624" cy="2646878"/>
          </a:xfrm>
          <a:prstGeom prst="rect">
            <a:avLst/>
          </a:prstGeom>
          <a:noFill/>
        </p:spPr>
        <p:txBody>
          <a:bodyPr wrap="square" rtlCol="0">
            <a:spAutoFit/>
          </a:bodyPr>
          <a:lstStyle/>
          <a:p>
            <a:pPr algn="l">
              <a:spcBef>
                <a:spcPts val="600"/>
              </a:spcBef>
            </a:pPr>
            <a:r>
              <a:rPr kumimoji="1" lang="ja-JP" altLang="en-US" sz="1400" dirty="0">
                <a:solidFill>
                  <a:schemeClr val="tx1">
                    <a:lumMod val="95000"/>
                    <a:lumOff val="5000"/>
                  </a:schemeClr>
                </a:solidFill>
              </a:rPr>
              <a:t>名前　　　　　：　浅沼 克己</a:t>
            </a:r>
          </a:p>
          <a:p>
            <a:pPr algn="l">
              <a:spcBef>
                <a:spcPts val="600"/>
              </a:spcBef>
            </a:pPr>
            <a:r>
              <a:rPr kumimoji="1" lang="ja-JP" altLang="en-US" sz="1400" dirty="0">
                <a:solidFill>
                  <a:schemeClr val="tx1">
                    <a:lumMod val="95000"/>
                    <a:lumOff val="5000"/>
                  </a:schemeClr>
                </a:solidFill>
              </a:rPr>
              <a:t>年齢　　　　　：　</a:t>
            </a:r>
            <a:r>
              <a:rPr kumimoji="1" lang="en-US" altLang="ja-JP" sz="1400" dirty="0">
                <a:solidFill>
                  <a:schemeClr val="tx1">
                    <a:lumMod val="95000"/>
                    <a:lumOff val="5000"/>
                  </a:schemeClr>
                </a:solidFill>
              </a:rPr>
              <a:t>40</a:t>
            </a:r>
            <a:r>
              <a:rPr kumimoji="1" lang="ja-JP" altLang="en-US" sz="1400" dirty="0">
                <a:solidFill>
                  <a:schemeClr val="tx1">
                    <a:lumMod val="95000"/>
                    <a:lumOff val="5000"/>
                  </a:schemeClr>
                </a:solidFill>
              </a:rPr>
              <a:t>代</a:t>
            </a:r>
          </a:p>
          <a:p>
            <a:pPr algn="l">
              <a:spcBef>
                <a:spcPts val="600"/>
              </a:spcBef>
            </a:pPr>
            <a:r>
              <a:rPr kumimoji="1" lang="ja-JP" altLang="en-US" sz="1400" dirty="0">
                <a:solidFill>
                  <a:schemeClr val="tx1">
                    <a:lumMod val="95000"/>
                    <a:lumOff val="5000"/>
                  </a:schemeClr>
                </a:solidFill>
              </a:rPr>
              <a:t>性別　　　　　：　男性</a:t>
            </a:r>
          </a:p>
          <a:p>
            <a:pPr algn="l">
              <a:spcBef>
                <a:spcPts val="600"/>
              </a:spcBef>
            </a:pPr>
            <a:r>
              <a:rPr kumimoji="1" lang="ja-JP" altLang="en-US" sz="1400" dirty="0">
                <a:solidFill>
                  <a:schemeClr val="tx1">
                    <a:lumMod val="95000"/>
                    <a:lumOff val="5000"/>
                  </a:schemeClr>
                </a:solidFill>
              </a:rPr>
              <a:t>住まい　　　　：　東京都</a:t>
            </a:r>
          </a:p>
          <a:p>
            <a:pPr algn="l">
              <a:spcBef>
                <a:spcPts val="600"/>
              </a:spcBef>
            </a:pPr>
            <a:r>
              <a:rPr kumimoji="1" lang="ja-JP" altLang="en-US" sz="1400" dirty="0">
                <a:solidFill>
                  <a:schemeClr val="tx1">
                    <a:lumMod val="95000"/>
                    <a:lumOff val="5000"/>
                  </a:schemeClr>
                </a:solidFill>
              </a:rPr>
              <a:t>家族構成　　　：　妻</a:t>
            </a:r>
            <a:r>
              <a:rPr kumimoji="1" lang="ja-JP" altLang="en-US" sz="1000" dirty="0">
                <a:solidFill>
                  <a:schemeClr val="tx1">
                    <a:lumMod val="95000"/>
                    <a:lumOff val="5000"/>
                  </a:schemeClr>
                </a:solidFill>
              </a:rPr>
              <a:t>（</a:t>
            </a:r>
            <a:r>
              <a:rPr kumimoji="1" lang="en-US" altLang="ja-JP" sz="1000" dirty="0">
                <a:solidFill>
                  <a:schemeClr val="tx1">
                    <a:lumMod val="95000"/>
                    <a:lumOff val="5000"/>
                  </a:schemeClr>
                </a:solidFill>
              </a:rPr>
              <a:t>40</a:t>
            </a:r>
            <a:r>
              <a:rPr kumimoji="1" lang="ja-JP" altLang="en-US" sz="1000" dirty="0">
                <a:solidFill>
                  <a:schemeClr val="tx1">
                    <a:lumMod val="95000"/>
                    <a:lumOff val="5000"/>
                  </a:schemeClr>
                </a:solidFill>
              </a:rPr>
              <a:t>代）</a:t>
            </a:r>
            <a:r>
              <a:rPr kumimoji="1" lang="ja-JP" altLang="en-US" sz="1400" dirty="0">
                <a:solidFill>
                  <a:schemeClr val="tx1">
                    <a:lumMod val="95000"/>
                    <a:lumOff val="5000"/>
                  </a:schemeClr>
                </a:solidFill>
              </a:rPr>
              <a:t>、息子</a:t>
            </a:r>
            <a:r>
              <a:rPr kumimoji="1" lang="ja-JP" altLang="en-US" sz="1000" dirty="0">
                <a:solidFill>
                  <a:schemeClr val="tx1">
                    <a:lumMod val="95000"/>
                    <a:lumOff val="5000"/>
                  </a:schemeClr>
                </a:solidFill>
              </a:rPr>
              <a:t>（</a:t>
            </a:r>
            <a:r>
              <a:rPr lang="en-US" altLang="ja-JP" sz="1000" dirty="0">
                <a:solidFill>
                  <a:schemeClr val="tx1">
                    <a:lumMod val="95000"/>
                    <a:lumOff val="5000"/>
                  </a:schemeClr>
                </a:solidFill>
              </a:rPr>
              <a:t>10</a:t>
            </a:r>
            <a:r>
              <a:rPr lang="ja-JP" altLang="en-US" sz="1000" dirty="0">
                <a:solidFill>
                  <a:schemeClr val="tx1">
                    <a:lumMod val="95000"/>
                    <a:lumOff val="5000"/>
                  </a:schemeClr>
                </a:solidFill>
              </a:rPr>
              <a:t>代</a:t>
            </a:r>
            <a:r>
              <a:rPr kumimoji="1" lang="ja-JP" altLang="en-US" sz="1000" dirty="0">
                <a:solidFill>
                  <a:schemeClr val="tx1">
                    <a:lumMod val="95000"/>
                    <a:lumOff val="5000"/>
                  </a:schemeClr>
                </a:solidFill>
              </a:rPr>
              <a:t>）</a:t>
            </a:r>
          </a:p>
          <a:p>
            <a:pPr algn="l">
              <a:spcBef>
                <a:spcPts val="600"/>
              </a:spcBef>
            </a:pPr>
            <a:r>
              <a:rPr kumimoji="1" lang="ja-JP" altLang="en-US" sz="1400" dirty="0">
                <a:solidFill>
                  <a:schemeClr val="tx1">
                    <a:lumMod val="95000"/>
                    <a:lumOff val="5000"/>
                  </a:schemeClr>
                </a:solidFill>
              </a:rPr>
              <a:t>職業　　　　　：　メーカー勤務　営業部長</a:t>
            </a:r>
          </a:p>
          <a:p>
            <a:pPr algn="l">
              <a:spcBef>
                <a:spcPts val="600"/>
              </a:spcBef>
            </a:pPr>
            <a:r>
              <a:rPr kumimoji="1" lang="ja-JP" altLang="en-US" sz="1400" dirty="0">
                <a:solidFill>
                  <a:schemeClr val="tx1">
                    <a:lumMod val="95000"/>
                    <a:lumOff val="5000"/>
                  </a:schemeClr>
                </a:solidFill>
              </a:rPr>
              <a:t>趣味　　　　　：　野球、ゴルフ</a:t>
            </a:r>
          </a:p>
          <a:p>
            <a:pPr algn="l">
              <a:spcBef>
                <a:spcPts val="600"/>
              </a:spcBef>
            </a:pPr>
            <a:r>
              <a:rPr kumimoji="1" lang="ja-JP" altLang="en-US" sz="1400" dirty="0">
                <a:solidFill>
                  <a:schemeClr val="tx1">
                    <a:lumMod val="95000"/>
                    <a:lumOff val="5000"/>
                  </a:schemeClr>
                </a:solidFill>
              </a:rPr>
              <a:t>価値観　　　　：　仕事も大切だが</a:t>
            </a:r>
            <a:r>
              <a:rPr lang="ja-JP" altLang="en-US" sz="1400" dirty="0">
                <a:solidFill>
                  <a:schemeClr val="tx1">
                    <a:lumMod val="95000"/>
                    <a:lumOff val="5000"/>
                  </a:schemeClr>
                </a:solidFill>
              </a:rPr>
              <a:t>、</a:t>
            </a:r>
            <a:r>
              <a:rPr kumimoji="1" lang="ja-JP" altLang="en-US" sz="1400" dirty="0">
                <a:solidFill>
                  <a:schemeClr val="tx1">
                    <a:lumMod val="95000"/>
                    <a:lumOff val="5000"/>
                  </a:schemeClr>
                </a:solidFill>
              </a:rPr>
              <a:t>プライベートも大切</a:t>
            </a:r>
          </a:p>
          <a:p>
            <a:pPr algn="l">
              <a:spcBef>
                <a:spcPts val="600"/>
              </a:spcBef>
            </a:pPr>
            <a:r>
              <a:rPr kumimoji="1" lang="ja-JP" altLang="en-US" sz="1400" dirty="0">
                <a:solidFill>
                  <a:schemeClr val="tx1">
                    <a:lumMod val="95000"/>
                    <a:lumOff val="5000"/>
                  </a:schemeClr>
                </a:solidFill>
              </a:rPr>
              <a:t>利用メディア　：　ニュースメディア</a:t>
            </a:r>
          </a:p>
        </p:txBody>
      </p:sp>
      <p:sp>
        <p:nvSpPr>
          <p:cNvPr id="5" name="テキスト ボックス 4">
            <a:extLst>
              <a:ext uri="{FF2B5EF4-FFF2-40B4-BE49-F238E27FC236}">
                <a16:creationId xmlns:a16="http://schemas.microsoft.com/office/drawing/2014/main" id="{EC369B8E-63FC-EE87-103C-6821DC77E78F}"/>
              </a:ext>
            </a:extLst>
          </p:cNvPr>
          <p:cNvSpPr txBox="1"/>
          <p:nvPr/>
        </p:nvSpPr>
        <p:spPr>
          <a:xfrm>
            <a:off x="1276602" y="4485557"/>
            <a:ext cx="9667623" cy="1477328"/>
          </a:xfrm>
          <a:prstGeom prst="rect">
            <a:avLst/>
          </a:prstGeom>
          <a:noFill/>
        </p:spPr>
        <p:txBody>
          <a:bodyPr wrap="square" lIns="91440" tIns="45720" rIns="91440" bIns="45720" rtlCol="0" anchor="t">
            <a:spAutoFit/>
          </a:bodyPr>
          <a:lstStyle/>
          <a:p>
            <a:pPr algn="l">
              <a:spcBef>
                <a:spcPts val="600"/>
              </a:spcBef>
            </a:pPr>
            <a:r>
              <a:rPr lang="en-US" altLang="ja-JP" sz="1600" dirty="0">
                <a:solidFill>
                  <a:schemeClr val="tx1">
                    <a:lumMod val="95000"/>
                    <a:lumOff val="5000"/>
                  </a:schemeClr>
                </a:solidFill>
              </a:rPr>
              <a:t>【</a:t>
            </a:r>
            <a:r>
              <a:rPr lang="ja-JP" altLang="en-US" sz="1600" dirty="0">
                <a:solidFill>
                  <a:schemeClr val="tx1">
                    <a:lumMod val="95000"/>
                    <a:lumOff val="5000"/>
                  </a:schemeClr>
                </a:solidFill>
              </a:rPr>
              <a:t>ユーザーインサイト</a:t>
            </a:r>
            <a:r>
              <a:rPr lang="en-US" altLang="ja-JP" sz="1600" dirty="0">
                <a:solidFill>
                  <a:schemeClr val="tx1">
                    <a:lumMod val="95000"/>
                    <a:lumOff val="5000"/>
                  </a:schemeClr>
                </a:solidFill>
              </a:rPr>
              <a:t>】</a:t>
            </a:r>
          </a:p>
          <a:p>
            <a:pPr algn="l">
              <a:spcBef>
                <a:spcPts val="600"/>
              </a:spcBef>
            </a:pPr>
            <a:r>
              <a:rPr kumimoji="1" lang="ja-JP" altLang="en-US" sz="1600" dirty="0">
                <a:solidFill>
                  <a:schemeClr val="tx1">
                    <a:lumMod val="95000"/>
                    <a:lumOff val="5000"/>
                  </a:schemeClr>
                </a:solidFill>
              </a:rPr>
              <a:t>小学校～高校まで野球部でレギュラーだった。好きなチームはヤクルト。今でも野球が好きで、仕事終わりでも時間が合えば観戦に行くこともある。</a:t>
            </a:r>
            <a:endParaRPr kumimoji="1" lang="en-US" altLang="ja-JP" sz="1600" dirty="0">
              <a:solidFill>
                <a:schemeClr val="tx1">
                  <a:lumMod val="95000"/>
                  <a:lumOff val="5000"/>
                </a:schemeClr>
              </a:solidFill>
            </a:endParaRPr>
          </a:p>
          <a:p>
            <a:pPr algn="l">
              <a:spcBef>
                <a:spcPts val="600"/>
              </a:spcBef>
            </a:pPr>
            <a:r>
              <a:rPr kumimoji="1" lang="ja-JP" altLang="en-US" sz="1600">
                <a:solidFill>
                  <a:schemeClr val="tx1">
                    <a:lumMod val="95000"/>
                    <a:lumOff val="5000"/>
                  </a:schemeClr>
                </a:solidFill>
                <a:ea typeface="メイリオ"/>
              </a:rPr>
              <a:t>仕事や付き合いでリアルタイムで野球を見る時間がないため、ちょっとした休憩時に</a:t>
            </a:r>
            <a:r>
              <a:rPr lang="ja-JP" altLang="en-US" sz="1600">
                <a:solidFill>
                  <a:schemeClr val="tx1">
                    <a:lumMod val="95000"/>
                    <a:lumOff val="5000"/>
                  </a:schemeClr>
                </a:solidFill>
                <a:ea typeface="メイリオ"/>
              </a:rPr>
              <a:t>スポーツナ</a:t>
            </a:r>
            <a:r>
              <a:rPr kumimoji="1" lang="ja-JP" altLang="en-US" sz="1600">
                <a:solidFill>
                  <a:schemeClr val="tx1">
                    <a:lumMod val="95000"/>
                    <a:lumOff val="5000"/>
                  </a:schemeClr>
                </a:solidFill>
                <a:ea typeface="メイリオ"/>
              </a:rPr>
              <a:t>ビの</a:t>
            </a:r>
            <a:r>
              <a:rPr lang="ja-JP" altLang="en-US" sz="1600">
                <a:solidFill>
                  <a:schemeClr val="tx1">
                    <a:lumMod val="95000"/>
                    <a:lumOff val="5000"/>
                  </a:schemeClr>
                </a:solidFill>
                <a:ea typeface="メイリオ"/>
              </a:rPr>
              <a:t>プレミア12</a:t>
            </a:r>
            <a:r>
              <a:rPr kumimoji="1" lang="ja-JP" altLang="en-US" sz="1600">
                <a:solidFill>
                  <a:schemeClr val="tx1">
                    <a:lumMod val="95000"/>
                    <a:lumOff val="5000"/>
                  </a:schemeClr>
                </a:solidFill>
                <a:ea typeface="メイリオ"/>
              </a:rPr>
              <a:t>特集で侍ジャパンに関する情報や試合結果の速報を見て楽しんでいる。</a:t>
            </a:r>
            <a:endParaRPr lang="en-US" altLang="ja-JP" sz="1600">
              <a:solidFill>
                <a:schemeClr val="tx1">
                  <a:lumMod val="95000"/>
                  <a:lumOff val="5000"/>
                </a:schemeClr>
              </a:solidFill>
              <a:ea typeface="メイリオ"/>
            </a:endParaRPr>
          </a:p>
        </p:txBody>
      </p:sp>
      <p:grpSp>
        <p:nvGrpSpPr>
          <p:cNvPr id="7" name="グループ化 6">
            <a:extLst>
              <a:ext uri="{FF2B5EF4-FFF2-40B4-BE49-F238E27FC236}">
                <a16:creationId xmlns:a16="http://schemas.microsoft.com/office/drawing/2014/main" id="{C34BDC3B-CC13-42B1-2B1D-FE31DB6B5038}"/>
              </a:ext>
            </a:extLst>
          </p:cNvPr>
          <p:cNvGrpSpPr/>
          <p:nvPr/>
        </p:nvGrpSpPr>
        <p:grpSpPr>
          <a:xfrm>
            <a:off x="1164604" y="1422463"/>
            <a:ext cx="4029640" cy="2920080"/>
            <a:chOff x="1164604" y="1422463"/>
            <a:chExt cx="4029640" cy="2920080"/>
          </a:xfrm>
        </p:grpSpPr>
        <p:pic>
          <p:nvPicPr>
            <p:cNvPr id="8" name="図 7" descr="スーツを着た男性が携帯電話を持っている男性&#10;&#10;中程度の精度で自動的に生成された説明">
              <a:extLst>
                <a:ext uri="{FF2B5EF4-FFF2-40B4-BE49-F238E27FC236}">
                  <a16:creationId xmlns:a16="http://schemas.microsoft.com/office/drawing/2014/main" id="{6DD27568-06E6-8FAE-426F-5E67725DB27B}"/>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1276602" y="1592460"/>
              <a:ext cx="3809748" cy="2539427"/>
            </a:xfrm>
            <a:prstGeom prst="rect">
              <a:avLst/>
            </a:prstGeom>
          </p:spPr>
        </p:pic>
        <p:sp>
          <p:nvSpPr>
            <p:cNvPr id="10" name="二等辺三角形 9">
              <a:extLst>
                <a:ext uri="{FF2B5EF4-FFF2-40B4-BE49-F238E27FC236}">
                  <a16:creationId xmlns:a16="http://schemas.microsoft.com/office/drawing/2014/main" id="{15452736-27AB-10E1-EAAD-7F4726BF7917}"/>
                </a:ext>
              </a:extLst>
            </p:cNvPr>
            <p:cNvSpPr/>
            <p:nvPr/>
          </p:nvSpPr>
          <p:spPr>
            <a:xfrm rot="4178803">
              <a:off x="1184569" y="1402498"/>
              <a:ext cx="527358" cy="567287"/>
            </a:xfrm>
            <a:prstGeom prst="triangl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二等辺三角形 10">
              <a:extLst>
                <a:ext uri="{FF2B5EF4-FFF2-40B4-BE49-F238E27FC236}">
                  <a16:creationId xmlns:a16="http://schemas.microsoft.com/office/drawing/2014/main" id="{CAD2B6BF-76B5-69EB-96A9-59AA40C7BE39}"/>
                </a:ext>
              </a:extLst>
            </p:cNvPr>
            <p:cNvSpPr/>
            <p:nvPr/>
          </p:nvSpPr>
          <p:spPr>
            <a:xfrm rot="15087029">
              <a:off x="4646922" y="3795220"/>
              <a:ext cx="527358" cy="567287"/>
            </a:xfrm>
            <a:prstGeom prst="triangl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2" name="正方形/長方形 11">
            <a:extLst>
              <a:ext uri="{FF2B5EF4-FFF2-40B4-BE49-F238E27FC236}">
                <a16:creationId xmlns:a16="http://schemas.microsoft.com/office/drawing/2014/main" id="{0C114FA6-6F83-7ACF-3971-28EAA99C07F8}"/>
              </a:ext>
            </a:extLst>
          </p:cNvPr>
          <p:cNvSpPr>
            <a:spLocks noChangeArrowheads="1"/>
          </p:cNvSpPr>
          <p:nvPr/>
        </p:nvSpPr>
        <p:spPr bwMode="auto">
          <a:xfrm>
            <a:off x="10701867" y="6553682"/>
            <a:ext cx="1617132" cy="230832"/>
          </a:xfrm>
          <a:prstGeom prst="rect">
            <a:avLst/>
          </a:prstGeom>
          <a:noFill/>
          <a:ln w="9525">
            <a:noFill/>
            <a:miter lim="800000"/>
            <a:headEnd/>
            <a:tailEnd/>
          </a:ln>
        </p:spPr>
        <p:txBody>
          <a:bodyPr wrap="square">
            <a:spAutoFit/>
          </a:bodyPr>
          <a:lstStyle/>
          <a:p>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写真：アフロ</a:t>
            </a:r>
          </a:p>
        </p:txBody>
      </p:sp>
    </p:spTree>
    <p:extLst>
      <p:ext uri="{BB962C8B-B14F-4D97-AF65-F5344CB8AC3E}">
        <p14:creationId xmlns:p14="http://schemas.microsoft.com/office/powerpoint/2010/main" val="2760489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2592917" y="4795712"/>
            <a:ext cx="7296150" cy="543702"/>
          </a:xfrm>
        </p:spPr>
        <p:txBody>
          <a:bodyPr lIns="91440" tIns="45720" rIns="91440" bIns="45720" anchor="t"/>
          <a:lstStyle/>
          <a:p>
            <a:r>
              <a:rPr lang="en-US" altLang="ja-JP">
                <a:ea typeface="メイリオ"/>
              </a:rPr>
              <a:t>2024WBSC</a:t>
            </a:r>
            <a:r>
              <a:rPr lang="ja-JP" altLang="en-US">
                <a:ea typeface="メイリオ"/>
              </a:rPr>
              <a:t>プレミア</a:t>
            </a:r>
            <a:r>
              <a:rPr lang="en-US" altLang="ja-JP">
                <a:ea typeface="メイリオ"/>
              </a:rPr>
              <a:t>12</a:t>
            </a:r>
            <a:r>
              <a:rPr kumimoji="1" lang="ja-JP" altLang="en-US">
                <a:ea typeface="メイリオ"/>
              </a:rPr>
              <a:t>報道特集</a:t>
            </a:r>
            <a:endParaRPr lang="ja-JP">
              <a:ea typeface="メイリオ"/>
            </a:endParaRPr>
          </a:p>
          <a:p>
            <a:r>
              <a:rPr lang="ja-JP" altLang="en-US">
                <a:ea typeface="メイリオ"/>
              </a:rPr>
              <a:t>広告商品情報</a:t>
            </a:r>
            <a:endParaRPr lang="ja-JP">
              <a:ea typeface="メイリオ"/>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a:t>
            </a:r>
            <a:r>
              <a:rPr lang="en-US" altLang="ja-JP" dirty="0"/>
              <a:t>3</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4160924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en-US" altLang="ja-JP" dirty="0">
                <a:latin typeface="Meiryo" panose="020B0604030504040204" pitchFamily="34" charset="-128"/>
                <a:ea typeface="Meiryo" panose="020B0604030504040204" pitchFamily="34" charset="-128"/>
              </a:rPr>
              <a:t>2024WBSC</a:t>
            </a:r>
            <a:r>
              <a:rPr kumimoji="1" lang="ja-JP" altLang="en-US" dirty="0">
                <a:latin typeface="Meiryo" panose="020B0604030504040204" pitchFamily="34" charset="-128"/>
                <a:ea typeface="Meiryo" panose="020B0604030504040204" pitchFamily="34" charset="-128"/>
              </a:rPr>
              <a:t>プレミア</a:t>
            </a:r>
            <a:r>
              <a:rPr kumimoji="1" lang="en-US" altLang="ja-JP" dirty="0">
                <a:latin typeface="Meiryo" panose="020B0604030504040204" pitchFamily="34" charset="-128"/>
                <a:ea typeface="Meiryo" panose="020B0604030504040204" pitchFamily="34" charset="-128"/>
              </a:rPr>
              <a:t>12</a:t>
            </a:r>
            <a:r>
              <a:rPr kumimoji="1" lang="ja-JP" altLang="en-US" dirty="0">
                <a:latin typeface="Meiryo" panose="020B0604030504040204" pitchFamily="34" charset="-128"/>
                <a:ea typeface="Meiryo" panose="020B0604030504040204" pitchFamily="34" charset="-128"/>
              </a:rPr>
              <a:t>報道特集　広告プラン</a:t>
            </a:r>
          </a:p>
        </p:txBody>
      </p:sp>
      <p:sp>
        <p:nvSpPr>
          <p:cNvPr id="3" name="タイトル 2">
            <a:extLst>
              <a:ext uri="{FF2B5EF4-FFF2-40B4-BE49-F238E27FC236}">
                <a16:creationId xmlns:a16="http://schemas.microsoft.com/office/drawing/2014/main" id="{9E45FB68-E0A2-EF2A-AFAF-6818128598FD}"/>
              </a:ext>
            </a:extLst>
          </p:cNvPr>
          <p:cNvSpPr>
            <a:spLocks noGrp="1"/>
          </p:cNvSpPr>
          <p:nvPr/>
        </p:nvSpPr>
        <p:spPr>
          <a:xfrm>
            <a:off x="588696" y="94156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JP" dirty="0"/>
              <a:t>2</a:t>
            </a:r>
            <a:r>
              <a:rPr lang="ja-JP" altLang="en-US" dirty="0"/>
              <a:t>種類のプランをご用意</a:t>
            </a:r>
          </a:p>
        </p:txBody>
      </p:sp>
      <p:graphicFrame>
        <p:nvGraphicFramePr>
          <p:cNvPr id="29" name="表 28">
            <a:extLst>
              <a:ext uri="{FF2B5EF4-FFF2-40B4-BE49-F238E27FC236}">
                <a16:creationId xmlns:a16="http://schemas.microsoft.com/office/drawing/2014/main" id="{5469E921-7838-3FB7-D0BE-6C767C2651AB}"/>
              </a:ext>
            </a:extLst>
          </p:cNvPr>
          <p:cNvGraphicFramePr>
            <a:graphicFrameLocks noGrp="1"/>
          </p:cNvGraphicFramePr>
          <p:nvPr>
            <p:extLst>
              <p:ext uri="{D42A27DB-BD31-4B8C-83A1-F6EECF244321}">
                <p14:modId xmlns:p14="http://schemas.microsoft.com/office/powerpoint/2010/main" val="493279532"/>
              </p:ext>
            </p:extLst>
          </p:nvPr>
        </p:nvGraphicFramePr>
        <p:xfrm>
          <a:off x="468515" y="1731042"/>
          <a:ext cx="11254969" cy="3991684"/>
        </p:xfrm>
        <a:graphic>
          <a:graphicData uri="http://schemas.openxmlformats.org/drawingml/2006/table">
            <a:tbl>
              <a:tblPr firstCol="1" bandRow="1"/>
              <a:tblGrid>
                <a:gridCol w="2207060">
                  <a:extLst>
                    <a:ext uri="{9D8B030D-6E8A-4147-A177-3AD203B41FA5}">
                      <a16:colId xmlns:a16="http://schemas.microsoft.com/office/drawing/2014/main" val="792911817"/>
                    </a:ext>
                  </a:extLst>
                </a:gridCol>
                <a:gridCol w="2734043">
                  <a:extLst>
                    <a:ext uri="{9D8B030D-6E8A-4147-A177-3AD203B41FA5}">
                      <a16:colId xmlns:a16="http://schemas.microsoft.com/office/drawing/2014/main" val="334698942"/>
                    </a:ext>
                  </a:extLst>
                </a:gridCol>
                <a:gridCol w="2858082">
                  <a:extLst>
                    <a:ext uri="{9D8B030D-6E8A-4147-A177-3AD203B41FA5}">
                      <a16:colId xmlns:a16="http://schemas.microsoft.com/office/drawing/2014/main" val="598637953"/>
                    </a:ext>
                  </a:extLst>
                </a:gridCol>
                <a:gridCol w="3455784">
                  <a:extLst>
                    <a:ext uri="{9D8B030D-6E8A-4147-A177-3AD203B41FA5}">
                      <a16:colId xmlns:a16="http://schemas.microsoft.com/office/drawing/2014/main" val="56015879"/>
                    </a:ext>
                  </a:extLst>
                </a:gridCol>
              </a:tblGrid>
              <a:tr h="51593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endParaRPr kumimoji="1" lang="ja-JP" altLang="en-US" sz="1400" b="1" dirty="0">
                        <a:solidFill>
                          <a:schemeClr val="accent3"/>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ゴールド</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シルバー</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2222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400" b="1" dirty="0">
                          <a:solidFill>
                            <a:schemeClr val="bg1"/>
                          </a:solidFill>
                          <a:latin typeface="Meiryo" panose="020B0604030504040204" pitchFamily="34" charset="-128"/>
                          <a:ea typeface="Meiryo" panose="020B0604030504040204" pitchFamily="34" charset="-128"/>
                        </a:rPr>
                        <a:t>料金</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5,000,000</a:t>
                      </a:r>
                      <a:r>
                        <a:rPr kumimoji="1" lang="ja-JP" altLang="en-US"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円</a:t>
                      </a:r>
                      <a:endParaRPr kumimoji="1" lang="en-US" altLang="ja-JP"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dirty="0"/>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3,000,000</a:t>
                      </a:r>
                      <a:r>
                        <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endPar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74429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400" b="1" dirty="0">
                          <a:solidFill>
                            <a:schemeClr val="bg1"/>
                          </a:solidFill>
                          <a:latin typeface="Meiryo" panose="020B0604030504040204" pitchFamily="34" charset="-128"/>
                          <a:ea typeface="Meiryo" panose="020B0604030504040204" pitchFamily="34" charset="-128"/>
                        </a:rPr>
                        <a:t>概要</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両デバイスにバランスよく掲載</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インプレッション単価が安価</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ニーズの高い</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SP</a:t>
                      </a:r>
                      <a:r>
                        <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へ絞って掲載</a:t>
                      </a:r>
                    </a:p>
                    <a:p>
                      <a:pPr algn="ctr"/>
                      <a:r>
                        <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少額から購入可能</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2222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bg1"/>
                          </a:solidFill>
                          <a:latin typeface="Meiryo" panose="020B0604030504040204" pitchFamily="34" charset="-128"/>
                          <a:ea typeface="Meiryo" panose="020B0604030504040204" pitchFamily="34" charset="-128"/>
                          <a:cs typeface="+mn-cs"/>
                        </a:rPr>
                        <a:t>デバイス</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SP</a:t>
                      </a:r>
                      <a:endParaRPr kumimoji="1" lang="ja-JP" altLang="en-US"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PC</a:t>
                      </a:r>
                      <a:endParaRPr kumimoji="1" lang="ja-JP" altLang="en-US" sz="14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SP</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5553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400" b="1" dirty="0">
                          <a:solidFill>
                            <a:schemeClr val="bg1"/>
                          </a:solidFill>
                          <a:latin typeface="Meiryo" panose="020B0604030504040204" pitchFamily="34" charset="-128"/>
                          <a:ea typeface="Meiryo" panose="020B0604030504040204" pitchFamily="34" charset="-128"/>
                        </a:rPr>
                        <a:t>想定インプレッション</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a:r>
                        <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想定 </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10,000,000 imps</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想定 </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4,000,000 imps</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想定 </a:t>
                      </a:r>
                      <a:r>
                        <a:rPr kumimoji="1" lang="en-US" altLang="ja-JP" sz="1400" b="1" kern="1200" dirty="0">
                          <a:solidFill>
                            <a:schemeClr val="tx1">
                              <a:lumMod val="95000"/>
                              <a:lumOff val="5000"/>
                            </a:schemeClr>
                          </a:solidFill>
                          <a:latin typeface="Meiryo" panose="020B0604030504040204" pitchFamily="34" charset="-128"/>
                          <a:ea typeface="Meiryo" panose="020B0604030504040204" pitchFamily="34" charset="-128"/>
                          <a:cs typeface="+mn-cs"/>
                        </a:rPr>
                        <a:t>6,000,000 imps</a:t>
                      </a: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1631474">
                <a:tc>
                  <a:txBody>
                    <a:bodyPr/>
                    <a:lstStyle/>
                    <a:p>
                      <a:pPr algn="ctr"/>
                      <a:r>
                        <a:rPr kumimoji="1" lang="ja-JP" altLang="en-US" sz="1400" b="1" dirty="0">
                          <a:solidFill>
                            <a:schemeClr val="bg1"/>
                          </a:solidFill>
                          <a:latin typeface="Meiryo" panose="020B0604030504040204" pitchFamily="34" charset="-128"/>
                          <a:ea typeface="Meiryo" panose="020B0604030504040204" pitchFamily="34" charset="-128"/>
                        </a:rPr>
                        <a:t>掲載イメージ</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algn="ct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44565089"/>
                  </a:ext>
                </a:extLst>
              </a:tr>
            </a:tbl>
          </a:graphicData>
        </a:graphic>
      </p:graphicFrame>
      <p:sp>
        <p:nvSpPr>
          <p:cNvPr id="34" name="正方形/長方形 33">
            <a:extLst>
              <a:ext uri="{FF2B5EF4-FFF2-40B4-BE49-F238E27FC236}">
                <a16:creationId xmlns:a16="http://schemas.microsoft.com/office/drawing/2014/main" id="{F0947067-8036-77BB-6840-AE5F3C403173}"/>
              </a:ext>
            </a:extLst>
          </p:cNvPr>
          <p:cNvSpPr/>
          <p:nvPr/>
        </p:nvSpPr>
        <p:spPr>
          <a:xfrm>
            <a:off x="664079" y="5773527"/>
            <a:ext cx="11714899" cy="944105"/>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rPr>
              <a:t>imps</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はメジャードインプレッションになります。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・「想定インプレッション」は目安です。結果として下回る場合があります。</a:t>
            </a:r>
          </a:p>
          <a:p>
            <a:pPr defTabSz="1131757">
              <a:defRPr/>
            </a:pP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・ターゲティングは不可です。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rPr>
              <a:t>PC</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はパノラマかプライムディスプレイ</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rPr>
              <a:t>W</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n-lt"/>
              </a:rPr>
              <a:t>サイズのどちらか、または両方配信可能です。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n-lt"/>
            </a:endParaRPr>
          </a:p>
          <a:p>
            <a:pPr defTabSz="1131757">
              <a:defRPr/>
            </a:pP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・掲載期間は上記</a:t>
            </a:r>
            <a:r>
              <a:rPr lang="en-US" altLang="ja-JP" sz="900" dirty="0" err="1">
                <a:solidFill>
                  <a:schemeClr val="tx1">
                    <a:lumMod val="95000"/>
                    <a:lumOff val="5000"/>
                  </a:schemeClr>
                </a:solidFill>
                <a:latin typeface="メイリオ" panose="020B0604030504040204" pitchFamily="50" charset="-128"/>
                <a:ea typeface="メイリオ" panose="020B0604030504040204" pitchFamily="50" charset="-128"/>
              </a:rPr>
              <a:t>記期間の中で自由に設定</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が</a:t>
            </a:r>
            <a:r>
              <a:rPr lang="en-US" altLang="ja-JP" sz="900" dirty="0" err="1">
                <a:solidFill>
                  <a:schemeClr val="tx1">
                    <a:lumMod val="95000"/>
                    <a:lumOff val="5000"/>
                  </a:schemeClr>
                </a:solidFill>
                <a:latin typeface="メイリオ" panose="020B0604030504040204" pitchFamily="50" charset="-128"/>
                <a:ea typeface="メイリオ" panose="020B0604030504040204" pitchFamily="50" charset="-128"/>
              </a:rPr>
              <a:t>可能です</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ただし、</a:t>
            </a:r>
            <a:r>
              <a:rPr lang="en-US" altLang="ja-JP" sz="900" dirty="0" err="1">
                <a:solidFill>
                  <a:schemeClr val="tx1">
                    <a:lumMod val="95000"/>
                    <a:lumOff val="5000"/>
                  </a:schemeClr>
                </a:solidFill>
                <a:latin typeface="メイリオ"/>
                <a:ea typeface="メイリオ"/>
                <a:cs typeface="+mn-lt"/>
              </a:rPr>
              <a:t>想定</a:t>
            </a:r>
            <a:r>
              <a:rPr lang="ja-JP" altLang="en-US" sz="900" dirty="0">
                <a:solidFill>
                  <a:schemeClr val="tx1">
                    <a:lumMod val="95000"/>
                    <a:lumOff val="5000"/>
                  </a:schemeClr>
                </a:solidFill>
                <a:latin typeface="メイリオ"/>
                <a:ea typeface="メイリオ"/>
                <a:cs typeface="+mn-lt"/>
              </a:rPr>
              <a:t>インプレッション</a:t>
            </a:r>
            <a:r>
              <a:rPr lang="en-US" altLang="ja-JP" sz="900" dirty="0" err="1">
                <a:solidFill>
                  <a:schemeClr val="tx1">
                    <a:lumMod val="95000"/>
                    <a:lumOff val="5000"/>
                  </a:schemeClr>
                </a:solidFill>
                <a:latin typeface="メイリオ"/>
                <a:ea typeface="メイリオ"/>
                <a:cs typeface="+mn-lt"/>
              </a:rPr>
              <a:t>は通期</a:t>
            </a:r>
            <a:r>
              <a:rPr lang="ja-JP" altLang="en-US" sz="900" dirty="0">
                <a:solidFill>
                  <a:schemeClr val="tx1">
                    <a:lumMod val="95000"/>
                    <a:lumOff val="5000"/>
                  </a:schemeClr>
                </a:solidFill>
                <a:latin typeface="メイリオ"/>
                <a:ea typeface="メイリオ"/>
                <a:cs typeface="+mn-lt"/>
              </a:rPr>
              <a:t>（</a:t>
            </a:r>
            <a:r>
              <a:rPr lang="en-US" altLang="ja-JP" sz="900" dirty="0">
                <a:solidFill>
                  <a:schemeClr val="tx1">
                    <a:lumMod val="95000"/>
                    <a:lumOff val="5000"/>
                  </a:schemeClr>
                </a:solidFill>
                <a:latin typeface="メイリオ"/>
                <a:ea typeface="メイリオ"/>
                <a:cs typeface="+mn-lt"/>
              </a:rPr>
              <a:t>2024/11/6～2024/11/25</a:t>
            </a:r>
            <a:r>
              <a:rPr lang="ja-JP" altLang="en-US" sz="900" dirty="0">
                <a:solidFill>
                  <a:schemeClr val="tx1">
                    <a:lumMod val="95000"/>
                    <a:lumOff val="5000"/>
                  </a:schemeClr>
                </a:solidFill>
                <a:latin typeface="メイリオ"/>
                <a:ea typeface="メイリオ"/>
                <a:cs typeface="+mn-lt"/>
              </a:rPr>
              <a:t>）</a:t>
            </a:r>
            <a:r>
              <a:rPr lang="en-US" altLang="ja-JP" sz="900" dirty="0" err="1">
                <a:solidFill>
                  <a:schemeClr val="tx1">
                    <a:lumMod val="95000"/>
                    <a:lumOff val="5000"/>
                  </a:schemeClr>
                </a:solidFill>
                <a:latin typeface="メイリオ"/>
                <a:ea typeface="メイリオ"/>
                <a:cs typeface="+mn-lt"/>
              </a:rPr>
              <a:t>のため、掲載期間が短い場合はその分</a:t>
            </a:r>
            <a:r>
              <a:rPr lang="ja-JP" altLang="en-US" sz="900" dirty="0">
                <a:solidFill>
                  <a:schemeClr val="tx1">
                    <a:lumMod val="95000"/>
                    <a:lumOff val="5000"/>
                  </a:schemeClr>
                </a:solidFill>
                <a:latin typeface="メイリオ"/>
                <a:ea typeface="メイリオ"/>
                <a:cs typeface="+mn-lt"/>
              </a:rPr>
              <a:t>インプレッション</a:t>
            </a:r>
            <a:r>
              <a:rPr lang="en-US" altLang="ja-JP" sz="900" dirty="0" err="1">
                <a:solidFill>
                  <a:schemeClr val="tx1">
                    <a:lumMod val="95000"/>
                    <a:lumOff val="5000"/>
                  </a:schemeClr>
                </a:solidFill>
                <a:latin typeface="メイリオ"/>
                <a:ea typeface="メイリオ"/>
                <a:cs typeface="+mn-lt"/>
              </a:rPr>
              <a:t>が減少します</a:t>
            </a:r>
            <a:r>
              <a:rPr lang="en-US" altLang="ja-JP" sz="900" dirty="0">
                <a:solidFill>
                  <a:schemeClr val="tx1">
                    <a:lumMod val="95000"/>
                    <a:lumOff val="5000"/>
                  </a:schemeClr>
                </a:solidFill>
                <a:latin typeface="メイリオ"/>
                <a:ea typeface="メイリオ"/>
                <a:cs typeface="+mn-lt"/>
              </a:rPr>
              <a:t>。</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pPr defTabSz="1131757">
              <a:lnSpc>
                <a:spcPct val="120000"/>
              </a:lnSpc>
              <a:defRPr/>
            </a:pP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・同じページに運用型広告が掲載されますが、制御はできません。</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35" name="テキスト プレースホルダー 14">
            <a:extLst>
              <a:ext uri="{FF2B5EF4-FFF2-40B4-BE49-F238E27FC236}">
                <a16:creationId xmlns:a16="http://schemas.microsoft.com/office/drawing/2014/main" id="{FD8B9BA8-E875-AF49-9CF6-644BC41D7FF5}"/>
              </a:ext>
            </a:extLst>
          </p:cNvPr>
          <p:cNvSpPr>
            <a:spLocks noGrp="1"/>
          </p:cNvSpPr>
          <p:nvPr/>
        </p:nvSpPr>
        <p:spPr>
          <a:xfrm>
            <a:off x="595670" y="1361361"/>
            <a:ext cx="7103732"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dirty="0"/>
              <a:t>広告掲載期間：</a:t>
            </a:r>
            <a:r>
              <a:rPr lang="en-US" altLang="ja-JP" sz="1600" dirty="0"/>
              <a:t>2024</a:t>
            </a:r>
            <a:r>
              <a:rPr lang="ja-JP" altLang="en-US" sz="1600" dirty="0"/>
              <a:t>年</a:t>
            </a:r>
            <a:r>
              <a:rPr lang="en-US" altLang="ja-JP" sz="1600" dirty="0"/>
              <a:t>11</a:t>
            </a:r>
            <a:r>
              <a:rPr lang="ja-JP" altLang="en-US" sz="1600" dirty="0"/>
              <a:t>月</a:t>
            </a:r>
            <a:r>
              <a:rPr lang="en-US" altLang="ja-JP" sz="1600" dirty="0"/>
              <a:t>6</a:t>
            </a:r>
            <a:r>
              <a:rPr lang="ja-JP" altLang="en-US" sz="1600" dirty="0"/>
              <a:t>日（水）～</a:t>
            </a:r>
            <a:r>
              <a:rPr lang="en-US" altLang="ja-JP" sz="1600" dirty="0"/>
              <a:t>11</a:t>
            </a:r>
            <a:r>
              <a:rPr lang="ja-JP" altLang="en-US" sz="1600" dirty="0"/>
              <a:t>月</a:t>
            </a:r>
            <a:r>
              <a:rPr lang="en-US" altLang="ja-JP" sz="1600" dirty="0"/>
              <a:t>25</a:t>
            </a:r>
            <a:r>
              <a:rPr lang="ja-JP" altLang="en-US" sz="1600" dirty="0"/>
              <a:t>日（月）</a:t>
            </a:r>
            <a:endParaRPr lang="en-US" altLang="ja-JP" sz="1600" dirty="0"/>
          </a:p>
        </p:txBody>
      </p:sp>
      <p:grpSp>
        <p:nvGrpSpPr>
          <p:cNvPr id="12" name="グループ化 11">
            <a:extLst>
              <a:ext uri="{FF2B5EF4-FFF2-40B4-BE49-F238E27FC236}">
                <a16:creationId xmlns:a16="http://schemas.microsoft.com/office/drawing/2014/main" id="{EA0E3EDD-76B4-9048-B0E6-4D2FD2598926}"/>
              </a:ext>
            </a:extLst>
          </p:cNvPr>
          <p:cNvGrpSpPr/>
          <p:nvPr/>
        </p:nvGrpSpPr>
        <p:grpSpPr>
          <a:xfrm>
            <a:off x="3842659" y="4161005"/>
            <a:ext cx="694875" cy="1536983"/>
            <a:chOff x="0" y="0"/>
            <a:chExt cx="1770579" cy="3725845"/>
          </a:xfrm>
        </p:grpSpPr>
        <p:pic>
          <p:nvPicPr>
            <p:cNvPr id="13" name="図 12">
              <a:extLst>
                <a:ext uri="{FF2B5EF4-FFF2-40B4-BE49-F238E27FC236}">
                  <a16:creationId xmlns:a16="http://schemas.microsoft.com/office/drawing/2014/main" id="{240B415D-753B-AB8E-6D55-F5457F609C9F}"/>
                </a:ext>
              </a:extLst>
            </p:cNvPr>
            <p:cNvPicPr>
              <a:picLocks noChangeAspect="1"/>
            </p:cNvPicPr>
            <p:nvPr/>
          </p:nvPicPr>
          <p:blipFill rotWithShape="1">
            <a:blip r:embed="rId4"/>
            <a:srcRect l="40086" t="11187" r="43530" b="39053"/>
            <a:stretch/>
          </p:blipFill>
          <p:spPr>
            <a:xfrm>
              <a:off x="0" y="0"/>
              <a:ext cx="1770579" cy="3725845"/>
            </a:xfrm>
            <a:prstGeom prst="rect">
              <a:avLst/>
            </a:prstGeom>
          </p:spPr>
        </p:pic>
        <p:sp>
          <p:nvSpPr>
            <p:cNvPr id="14" name="正方形/長方形 13">
              <a:extLst>
                <a:ext uri="{FF2B5EF4-FFF2-40B4-BE49-F238E27FC236}">
                  <a16:creationId xmlns:a16="http://schemas.microsoft.com/office/drawing/2014/main" id="{6372A786-679B-4228-BD82-1F4930B76E71}"/>
                </a:ext>
              </a:extLst>
            </p:cNvPr>
            <p:cNvSpPr/>
            <p:nvPr/>
          </p:nvSpPr>
          <p:spPr>
            <a:xfrm>
              <a:off x="26248" y="830449"/>
              <a:ext cx="1708045" cy="94507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grpSp>
        <p:nvGrpSpPr>
          <p:cNvPr id="16" name="グループ化 15">
            <a:extLst>
              <a:ext uri="{FF2B5EF4-FFF2-40B4-BE49-F238E27FC236}">
                <a16:creationId xmlns:a16="http://schemas.microsoft.com/office/drawing/2014/main" id="{658E4BFB-DA2B-17D6-70A7-90270CB1122E}"/>
              </a:ext>
            </a:extLst>
          </p:cNvPr>
          <p:cNvGrpSpPr/>
          <p:nvPr/>
        </p:nvGrpSpPr>
        <p:grpSpPr>
          <a:xfrm>
            <a:off x="9677274" y="4154024"/>
            <a:ext cx="694875" cy="1536983"/>
            <a:chOff x="0" y="0"/>
            <a:chExt cx="1770579" cy="3725845"/>
          </a:xfrm>
        </p:grpSpPr>
        <p:pic>
          <p:nvPicPr>
            <p:cNvPr id="17" name="図 16">
              <a:extLst>
                <a:ext uri="{FF2B5EF4-FFF2-40B4-BE49-F238E27FC236}">
                  <a16:creationId xmlns:a16="http://schemas.microsoft.com/office/drawing/2014/main" id="{2682F9CA-1BAD-9C90-3852-31E0250E57CD}"/>
                </a:ext>
              </a:extLst>
            </p:cNvPr>
            <p:cNvPicPr>
              <a:picLocks noChangeAspect="1"/>
            </p:cNvPicPr>
            <p:nvPr/>
          </p:nvPicPr>
          <p:blipFill rotWithShape="1">
            <a:blip r:embed="rId4"/>
            <a:srcRect l="40086" t="11187" r="43530" b="39053"/>
            <a:stretch/>
          </p:blipFill>
          <p:spPr>
            <a:xfrm>
              <a:off x="0" y="0"/>
              <a:ext cx="1770579" cy="3725845"/>
            </a:xfrm>
            <a:prstGeom prst="rect">
              <a:avLst/>
            </a:prstGeom>
          </p:spPr>
        </p:pic>
        <p:sp>
          <p:nvSpPr>
            <p:cNvPr id="18" name="正方形/長方形 17">
              <a:extLst>
                <a:ext uri="{FF2B5EF4-FFF2-40B4-BE49-F238E27FC236}">
                  <a16:creationId xmlns:a16="http://schemas.microsoft.com/office/drawing/2014/main" id="{6D4911B1-6569-5D62-AFDC-40AC6B877309}"/>
                </a:ext>
              </a:extLst>
            </p:cNvPr>
            <p:cNvSpPr/>
            <p:nvPr/>
          </p:nvSpPr>
          <p:spPr>
            <a:xfrm>
              <a:off x="26248" y="830449"/>
              <a:ext cx="1708045" cy="945078"/>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grpSp>
      <p:pic>
        <p:nvPicPr>
          <p:cNvPr id="22" name="図 21">
            <a:extLst>
              <a:ext uri="{FF2B5EF4-FFF2-40B4-BE49-F238E27FC236}">
                <a16:creationId xmlns:a16="http://schemas.microsoft.com/office/drawing/2014/main" id="{7B87D44E-3C1E-A571-D898-C8AD45E55A33}"/>
              </a:ext>
            </a:extLst>
          </p:cNvPr>
          <p:cNvPicPr>
            <a:picLocks noChangeAspect="1"/>
          </p:cNvPicPr>
          <p:nvPr/>
        </p:nvPicPr>
        <p:blipFill rotWithShape="1">
          <a:blip r:embed="rId5"/>
          <a:srcRect b="20966"/>
          <a:stretch/>
        </p:blipFill>
        <p:spPr>
          <a:xfrm>
            <a:off x="5425735" y="4193915"/>
            <a:ext cx="1392122" cy="1208722"/>
          </a:xfrm>
          <a:prstGeom prst="rect">
            <a:avLst/>
          </a:prstGeom>
        </p:spPr>
      </p:pic>
      <p:pic>
        <p:nvPicPr>
          <p:cNvPr id="27" name="図 26">
            <a:extLst>
              <a:ext uri="{FF2B5EF4-FFF2-40B4-BE49-F238E27FC236}">
                <a16:creationId xmlns:a16="http://schemas.microsoft.com/office/drawing/2014/main" id="{B79AF84D-88B3-B3A5-C1DF-105A1E8D917D}"/>
              </a:ext>
            </a:extLst>
          </p:cNvPr>
          <p:cNvPicPr>
            <a:picLocks noChangeAspect="1"/>
          </p:cNvPicPr>
          <p:nvPr/>
        </p:nvPicPr>
        <p:blipFill>
          <a:blip r:embed="rId6"/>
          <a:stretch>
            <a:fillRect/>
          </a:stretch>
        </p:blipFill>
        <p:spPr>
          <a:xfrm>
            <a:off x="6847491" y="4193915"/>
            <a:ext cx="1399332" cy="1208721"/>
          </a:xfrm>
          <a:prstGeom prst="rect">
            <a:avLst/>
          </a:prstGeom>
        </p:spPr>
      </p:pic>
    </p:spTree>
    <p:extLst>
      <p:ext uri="{BB962C8B-B14F-4D97-AF65-F5344CB8AC3E}">
        <p14:creationId xmlns:p14="http://schemas.microsoft.com/office/powerpoint/2010/main" val="5070160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プラン別商品一覧と枠数</a:t>
            </a:r>
          </a:p>
        </p:txBody>
      </p:sp>
      <p:sp>
        <p:nvSpPr>
          <p:cNvPr id="5" name="テキスト ボックス 4">
            <a:extLst>
              <a:ext uri="{FF2B5EF4-FFF2-40B4-BE49-F238E27FC236}">
                <a16:creationId xmlns:a16="http://schemas.microsoft.com/office/drawing/2014/main" id="{E2829018-6E00-AB81-5F18-7771B17C9567}"/>
              </a:ext>
            </a:extLst>
          </p:cNvPr>
          <p:cNvSpPr txBox="1"/>
          <p:nvPr/>
        </p:nvSpPr>
        <p:spPr>
          <a:xfrm>
            <a:off x="383395" y="989787"/>
            <a:ext cx="10957889" cy="714042"/>
          </a:xfrm>
          <a:prstGeom prst="rect">
            <a:avLst/>
          </a:prstGeom>
          <a:noFill/>
        </p:spPr>
        <p:txBody>
          <a:bodyPr wrap="square" rtlCol="0">
            <a:spAutoFit/>
          </a:bodyPr>
          <a:lstStyle/>
          <a:p>
            <a:pPr>
              <a:lnSpc>
                <a:spcPct val="130000"/>
              </a:lnSpc>
            </a:pPr>
            <a:r>
              <a:rPr lang="ja-JP" altLang="en-US" sz="1600" dirty="0">
                <a:solidFill>
                  <a:schemeClr val="tx1">
                    <a:lumMod val="95000"/>
                    <a:lumOff val="5000"/>
                  </a:schemeClr>
                </a:solidFill>
                <a:latin typeface="メイリオ" panose="020B0604030504040204" pitchFamily="50" charset="-128"/>
                <a:ea typeface="メイリオ" panose="020B0604030504040204" pitchFamily="50" charset="-128"/>
              </a:rPr>
              <a:t>・ご希望のプランの「予約枠数」分を広告管理ツールから予約購入ください。</a:t>
            </a:r>
            <a:endParaRPr lang="en-US" altLang="ja-JP" sz="1600" dirty="0">
              <a:solidFill>
                <a:schemeClr val="tx1">
                  <a:lumMod val="95000"/>
                  <a:lumOff val="5000"/>
                </a:schemeClr>
              </a:solidFill>
              <a:latin typeface="メイリオ" panose="020B0604030504040204" pitchFamily="50" charset="-128"/>
              <a:ea typeface="メイリオ" panose="020B0604030504040204" pitchFamily="50" charset="-128"/>
            </a:endParaRPr>
          </a:p>
          <a:p>
            <a:pPr>
              <a:lnSpc>
                <a:spcPct val="130000"/>
              </a:lnSpc>
            </a:pPr>
            <a:r>
              <a:rPr lang="ja-JP" altLang="en-US" sz="1600" dirty="0">
                <a:solidFill>
                  <a:schemeClr val="tx1">
                    <a:lumMod val="95000"/>
                    <a:lumOff val="5000"/>
                  </a:schemeClr>
                </a:solidFill>
                <a:latin typeface="メイリオ" panose="020B0604030504040204" pitchFamily="50" charset="-128"/>
                <a:ea typeface="メイリオ" panose="020B0604030504040204" pitchFamily="50" charset="-128"/>
              </a:rPr>
              <a:t>・各プランは在庫を共有しております。</a:t>
            </a:r>
          </a:p>
        </p:txBody>
      </p:sp>
      <p:graphicFrame>
        <p:nvGraphicFramePr>
          <p:cNvPr id="7" name="表 6">
            <a:extLst>
              <a:ext uri="{FF2B5EF4-FFF2-40B4-BE49-F238E27FC236}">
                <a16:creationId xmlns:a16="http://schemas.microsoft.com/office/drawing/2014/main" id="{666C702F-4761-0872-7D27-22AA1FE54E23}"/>
              </a:ext>
            </a:extLst>
          </p:cNvPr>
          <p:cNvGraphicFramePr>
            <a:graphicFrameLocks noGrp="1"/>
          </p:cNvGraphicFramePr>
          <p:nvPr>
            <p:extLst>
              <p:ext uri="{D42A27DB-BD31-4B8C-83A1-F6EECF244321}">
                <p14:modId xmlns:p14="http://schemas.microsoft.com/office/powerpoint/2010/main" val="2074601877"/>
              </p:ext>
            </p:extLst>
          </p:nvPr>
        </p:nvGraphicFramePr>
        <p:xfrm>
          <a:off x="493819" y="2258240"/>
          <a:ext cx="10589525" cy="1482317"/>
        </p:xfrm>
        <a:graphic>
          <a:graphicData uri="http://schemas.openxmlformats.org/drawingml/2006/table">
            <a:tbl>
              <a:tblPr firstCol="1" bandRow="1"/>
              <a:tblGrid>
                <a:gridCol w="857616">
                  <a:extLst>
                    <a:ext uri="{9D8B030D-6E8A-4147-A177-3AD203B41FA5}">
                      <a16:colId xmlns:a16="http://schemas.microsoft.com/office/drawing/2014/main" val="2356517378"/>
                    </a:ext>
                  </a:extLst>
                </a:gridCol>
                <a:gridCol w="857616">
                  <a:extLst>
                    <a:ext uri="{9D8B030D-6E8A-4147-A177-3AD203B41FA5}">
                      <a16:colId xmlns:a16="http://schemas.microsoft.com/office/drawing/2014/main" val="792911817"/>
                    </a:ext>
                  </a:extLst>
                </a:gridCol>
                <a:gridCol w="5439821">
                  <a:extLst>
                    <a:ext uri="{9D8B030D-6E8A-4147-A177-3AD203B41FA5}">
                      <a16:colId xmlns:a16="http://schemas.microsoft.com/office/drawing/2014/main" val="598637953"/>
                    </a:ext>
                  </a:extLst>
                </a:gridCol>
                <a:gridCol w="1481694">
                  <a:extLst>
                    <a:ext uri="{9D8B030D-6E8A-4147-A177-3AD203B41FA5}">
                      <a16:colId xmlns:a16="http://schemas.microsoft.com/office/drawing/2014/main" val="56015879"/>
                    </a:ext>
                  </a:extLst>
                </a:gridCol>
                <a:gridCol w="976389">
                  <a:extLst>
                    <a:ext uri="{9D8B030D-6E8A-4147-A177-3AD203B41FA5}">
                      <a16:colId xmlns:a16="http://schemas.microsoft.com/office/drawing/2014/main" val="2723827417"/>
                    </a:ext>
                  </a:extLst>
                </a:gridCol>
                <a:gridCol w="976389">
                  <a:extLst>
                    <a:ext uri="{9D8B030D-6E8A-4147-A177-3AD203B41FA5}">
                      <a16:colId xmlns:a16="http://schemas.microsoft.com/office/drawing/2014/main" val="3614260838"/>
                    </a:ext>
                  </a:extLst>
                </a:gridCol>
              </a:tblGrid>
              <a:tr h="450574">
                <a:tc rowSpan="4">
                  <a:txBody>
                    <a:bodyPr/>
                    <a:lstStyle/>
                    <a:p>
                      <a:pPr algn="ctr"/>
                      <a:r>
                        <a:rPr kumimoji="1" lang="ja-JP" altLang="en-US" sz="1050" b="1" dirty="0">
                          <a:solidFill>
                            <a:schemeClr val="bg1"/>
                          </a:solidFill>
                          <a:latin typeface="Meiryo" panose="020B0604030504040204" pitchFamily="34" charset="-128"/>
                          <a:ea typeface="Meiryo" panose="020B0604030504040204" pitchFamily="34" charset="-128"/>
                        </a:rPr>
                        <a:t>ゴールド</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bg1"/>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予約枠数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総枠数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02318">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SP</a:t>
                      </a: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2024WBSC</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プレミア</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12</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SP【</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ゴールド</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4,000,000</a:t>
                      </a:r>
                      <a:r>
                        <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8</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80</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02318">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PC</a:t>
                      </a: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2024WBSC</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プレミア</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12</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報道特集　パノラマ＆プライムディスプレイ　ダブルサイズ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PC【</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ゴールド</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1,000,000</a:t>
                      </a:r>
                      <a:r>
                        <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10</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1578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r"/>
                      <a:r>
                        <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合計</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5,000,000</a:t>
                      </a:r>
                      <a:r>
                        <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9</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bl>
          </a:graphicData>
        </a:graphic>
      </p:graphicFrame>
      <p:graphicFrame>
        <p:nvGraphicFramePr>
          <p:cNvPr id="8" name="表 7">
            <a:extLst>
              <a:ext uri="{FF2B5EF4-FFF2-40B4-BE49-F238E27FC236}">
                <a16:creationId xmlns:a16="http://schemas.microsoft.com/office/drawing/2014/main" id="{274615DC-C254-7477-932A-9AA3633F3468}"/>
              </a:ext>
            </a:extLst>
          </p:cNvPr>
          <p:cNvGraphicFramePr>
            <a:graphicFrameLocks noGrp="1"/>
          </p:cNvGraphicFramePr>
          <p:nvPr>
            <p:extLst>
              <p:ext uri="{D42A27DB-BD31-4B8C-83A1-F6EECF244321}">
                <p14:modId xmlns:p14="http://schemas.microsoft.com/office/powerpoint/2010/main" val="2558189961"/>
              </p:ext>
            </p:extLst>
          </p:nvPr>
        </p:nvGraphicFramePr>
        <p:xfrm>
          <a:off x="474569" y="4163451"/>
          <a:ext cx="10619009" cy="752892"/>
        </p:xfrm>
        <a:graphic>
          <a:graphicData uri="http://schemas.openxmlformats.org/drawingml/2006/table">
            <a:tbl>
              <a:tblPr firstCol="1" bandRow="1"/>
              <a:tblGrid>
                <a:gridCol w="860004">
                  <a:extLst>
                    <a:ext uri="{9D8B030D-6E8A-4147-A177-3AD203B41FA5}">
                      <a16:colId xmlns:a16="http://schemas.microsoft.com/office/drawing/2014/main" val="266375425"/>
                    </a:ext>
                  </a:extLst>
                </a:gridCol>
                <a:gridCol w="860004">
                  <a:extLst>
                    <a:ext uri="{9D8B030D-6E8A-4147-A177-3AD203B41FA5}">
                      <a16:colId xmlns:a16="http://schemas.microsoft.com/office/drawing/2014/main" val="792911817"/>
                    </a:ext>
                  </a:extLst>
                </a:gridCol>
                <a:gridCol w="5459497">
                  <a:extLst>
                    <a:ext uri="{9D8B030D-6E8A-4147-A177-3AD203B41FA5}">
                      <a16:colId xmlns:a16="http://schemas.microsoft.com/office/drawing/2014/main" val="598637953"/>
                    </a:ext>
                  </a:extLst>
                </a:gridCol>
                <a:gridCol w="1481288">
                  <a:extLst>
                    <a:ext uri="{9D8B030D-6E8A-4147-A177-3AD203B41FA5}">
                      <a16:colId xmlns:a16="http://schemas.microsoft.com/office/drawing/2014/main" val="56015879"/>
                    </a:ext>
                  </a:extLst>
                </a:gridCol>
                <a:gridCol w="979108">
                  <a:extLst>
                    <a:ext uri="{9D8B030D-6E8A-4147-A177-3AD203B41FA5}">
                      <a16:colId xmlns:a16="http://schemas.microsoft.com/office/drawing/2014/main" val="2723827417"/>
                    </a:ext>
                  </a:extLst>
                </a:gridCol>
                <a:gridCol w="979108">
                  <a:extLst>
                    <a:ext uri="{9D8B030D-6E8A-4147-A177-3AD203B41FA5}">
                      <a16:colId xmlns:a16="http://schemas.microsoft.com/office/drawing/2014/main" val="3660326197"/>
                    </a:ext>
                  </a:extLst>
                </a:gridCol>
              </a:tblGrid>
              <a:tr h="450574">
                <a:tc rowSpan="2">
                  <a:txBody>
                    <a:bodyPr/>
                    <a:lstStyle/>
                    <a:p>
                      <a:pPr algn="ctr"/>
                      <a:r>
                        <a:rPr kumimoji="1" lang="ja-JP" altLang="en-US" sz="1050" b="1" dirty="0">
                          <a:solidFill>
                            <a:schemeClr val="bg1"/>
                          </a:solidFill>
                          <a:latin typeface="Meiryo" panose="020B0604030504040204" pitchFamily="34" charset="-128"/>
                          <a:ea typeface="Meiryo" panose="020B0604030504040204" pitchFamily="34" charset="-128"/>
                        </a:rPr>
                        <a:t>シルバー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bg1"/>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bg1"/>
                          </a:solidFill>
                          <a:latin typeface="Meiryo" panose="020B0604030504040204" pitchFamily="34" charset="-128"/>
                          <a:ea typeface="Meiryo" panose="020B0604030504040204" pitchFamily="34" charset="-128"/>
                          <a:cs typeface="+mn-cs"/>
                        </a:rPr>
                        <a:t>予約枠数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bg1"/>
                          </a:solidFill>
                          <a:latin typeface="Meiryo" panose="020B0604030504040204" pitchFamily="34" charset="-128"/>
                          <a:ea typeface="Meiryo" panose="020B0604030504040204" pitchFamily="34" charset="-128"/>
                          <a:cs typeface="+mn-cs"/>
                        </a:rPr>
                        <a:t>総枠数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02318">
                <a:tc vMerge="1">
                  <a:txBody>
                    <a:body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SP</a:t>
                      </a:r>
                      <a:endParaRPr kumimoji="1" lang="ja-JP" altLang="en-US" sz="1050" b="1" dirty="0">
                        <a:solidFill>
                          <a:schemeClr val="tx1">
                            <a:lumMod val="95000"/>
                            <a:lumOff val="5000"/>
                          </a:schemeClr>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スポーツナビ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2024WBSC</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プレミア</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12</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SP【</a:t>
                      </a:r>
                      <a:r>
                        <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シルバー</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a:t>
                      </a:r>
                      <a:endParaRPr kumimoji="1" lang="ja-JP" altLang="en-US"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3,000,000</a:t>
                      </a:r>
                      <a:r>
                        <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a:solidFill>
                            <a:schemeClr val="tx1">
                              <a:lumMod val="95000"/>
                              <a:lumOff val="5000"/>
                            </a:schemeClr>
                          </a:solidFill>
                          <a:latin typeface="Meiryo" panose="020B0604030504040204" pitchFamily="34" charset="-128"/>
                          <a:ea typeface="Meiryo" panose="020B0604030504040204" pitchFamily="34" charset="-128"/>
                          <a:cs typeface="+mn-cs"/>
                        </a:rPr>
                        <a:t>5</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en-US" altLang="ja-JP" sz="1050" b="1" kern="1200" dirty="0">
                          <a:solidFill>
                            <a:schemeClr val="tx1">
                              <a:lumMod val="95000"/>
                              <a:lumOff val="5000"/>
                            </a:schemeClr>
                          </a:solidFill>
                          <a:latin typeface="Meiryo" panose="020B0604030504040204" pitchFamily="34" charset="-128"/>
                          <a:ea typeface="Meiryo" panose="020B0604030504040204" pitchFamily="34" charset="-128"/>
                          <a:cs typeface="+mn-cs"/>
                        </a:rPr>
                        <a:t>80</a:t>
                      </a:r>
                      <a:endParaRPr kumimoji="1" lang="ja-JP" altLang="en-US" sz="1050" b="1"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bl>
          </a:graphicData>
        </a:graphic>
      </p:graphicFrame>
    </p:spTree>
    <p:extLst>
      <p:ext uri="{BB962C8B-B14F-4D97-AF65-F5344CB8AC3E}">
        <p14:creationId xmlns:p14="http://schemas.microsoft.com/office/powerpoint/2010/main" val="34424607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サイトマップ</a:t>
            </a:r>
          </a:p>
        </p:txBody>
      </p:sp>
      <p:graphicFrame>
        <p:nvGraphicFramePr>
          <p:cNvPr id="3" name="図表 2">
            <a:extLst>
              <a:ext uri="{FF2B5EF4-FFF2-40B4-BE49-F238E27FC236}">
                <a16:creationId xmlns:a16="http://schemas.microsoft.com/office/drawing/2014/main" id="{3DD0F5D9-28DC-CF04-1610-7E442F5015FA}"/>
              </a:ext>
            </a:extLst>
          </p:cNvPr>
          <p:cNvGraphicFramePr/>
          <p:nvPr>
            <p:extLst>
              <p:ext uri="{D42A27DB-BD31-4B8C-83A1-F6EECF244321}">
                <p14:modId xmlns:p14="http://schemas.microsoft.com/office/powerpoint/2010/main" val="3602643692"/>
              </p:ext>
            </p:extLst>
          </p:nvPr>
        </p:nvGraphicFramePr>
        <p:xfrm>
          <a:off x="332593" y="1098817"/>
          <a:ext cx="11526813" cy="52459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正方形/長方形 3">
            <a:extLst>
              <a:ext uri="{FF2B5EF4-FFF2-40B4-BE49-F238E27FC236}">
                <a16:creationId xmlns:a16="http://schemas.microsoft.com/office/drawing/2014/main" id="{60C4850C-1F48-F0AE-ED5B-5C73C8A3DA9B}"/>
              </a:ext>
            </a:extLst>
          </p:cNvPr>
          <p:cNvSpPr/>
          <p:nvPr/>
        </p:nvSpPr>
        <p:spPr>
          <a:xfrm>
            <a:off x="467964" y="1208231"/>
            <a:ext cx="1639612" cy="397697"/>
          </a:xfrm>
          <a:prstGeom prst="rect">
            <a:avLst/>
          </a:prstGeom>
          <a:solidFill>
            <a:srgbClr val="F77911">
              <a:alpha val="10196"/>
            </a:srgbClr>
          </a:solidFill>
          <a:ln w="19050">
            <a:solidFill>
              <a:srgbClr val="0000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00003E"/>
                </a:solidFill>
              </a:rPr>
              <a:t>予約型</a:t>
            </a:r>
            <a:r>
              <a:rPr lang="ja-JP" altLang="en-US" sz="1200" b="1" dirty="0">
                <a:solidFill>
                  <a:srgbClr val="00003E"/>
                </a:solidFill>
              </a:rPr>
              <a:t>広告掲載</a:t>
            </a:r>
            <a:endParaRPr kumimoji="1" lang="ja-JP" altLang="en-US" sz="1200" b="1" dirty="0">
              <a:solidFill>
                <a:srgbClr val="00003E"/>
              </a:solidFill>
            </a:endParaRPr>
          </a:p>
        </p:txBody>
      </p:sp>
      <p:sp>
        <p:nvSpPr>
          <p:cNvPr id="5" name="正方形/長方形 4">
            <a:extLst>
              <a:ext uri="{FF2B5EF4-FFF2-40B4-BE49-F238E27FC236}">
                <a16:creationId xmlns:a16="http://schemas.microsoft.com/office/drawing/2014/main" id="{A9415958-97C4-95FE-8969-58714A3A684C}"/>
              </a:ext>
            </a:extLst>
          </p:cNvPr>
          <p:cNvSpPr>
            <a:spLocks noChangeArrowheads="1"/>
          </p:cNvSpPr>
          <p:nvPr/>
        </p:nvSpPr>
        <p:spPr bwMode="auto">
          <a:xfrm>
            <a:off x="7199939" y="6375167"/>
            <a:ext cx="4823652" cy="369332"/>
          </a:xfrm>
          <a:prstGeom prst="rect">
            <a:avLst/>
          </a:prstGeom>
          <a:noFill/>
          <a:ln w="9525">
            <a:noFill/>
            <a:miter lim="800000"/>
            <a:headEnd/>
            <a:tailEnd/>
          </a:ln>
        </p:spPr>
        <p:txBody>
          <a:bodyPr wrap="square" lIns="91440" tIns="45720" rIns="91440" bIns="45720" anchor="t">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運用型広告は全ページに掲載予定です。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サイトマップは予定のため、変更する可能性がございます。</a:t>
            </a:r>
          </a:p>
        </p:txBody>
      </p:sp>
      <p:sp>
        <p:nvSpPr>
          <p:cNvPr id="8" name="正方形/長方形 7">
            <a:extLst>
              <a:ext uri="{FF2B5EF4-FFF2-40B4-BE49-F238E27FC236}">
                <a16:creationId xmlns:a16="http://schemas.microsoft.com/office/drawing/2014/main" id="{363FF5BD-471E-7E6C-2214-8490A87C15FE}"/>
              </a:ext>
            </a:extLst>
          </p:cNvPr>
          <p:cNvSpPr/>
          <p:nvPr/>
        </p:nvSpPr>
        <p:spPr>
          <a:xfrm>
            <a:off x="467964" y="1715342"/>
            <a:ext cx="1639612" cy="397697"/>
          </a:xfrm>
          <a:prstGeom prst="rect">
            <a:avLst/>
          </a:prstGeom>
          <a:solidFill>
            <a:schemeClr val="accent6"/>
          </a:solidFill>
          <a:ln w="19050">
            <a:solidFill>
              <a:srgbClr val="00003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rgbClr val="00003E"/>
                </a:solidFill>
              </a:rPr>
              <a:t>予約型</a:t>
            </a:r>
            <a:r>
              <a:rPr lang="ja-JP" altLang="en-US" sz="1200" b="1" dirty="0">
                <a:solidFill>
                  <a:srgbClr val="00003E"/>
                </a:solidFill>
              </a:rPr>
              <a:t>広告掲載</a:t>
            </a:r>
            <a:r>
              <a:rPr kumimoji="1" lang="ja-JP" altLang="en-US" sz="1200" b="1" dirty="0">
                <a:solidFill>
                  <a:srgbClr val="00003E"/>
                </a:solidFill>
              </a:rPr>
              <a:t>なし</a:t>
            </a:r>
          </a:p>
        </p:txBody>
      </p:sp>
    </p:spTree>
    <p:extLst>
      <p:ext uri="{BB962C8B-B14F-4D97-AF65-F5344CB8AC3E}">
        <p14:creationId xmlns:p14="http://schemas.microsoft.com/office/powerpoint/2010/main" val="4134295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4" name="正方形/長方形 3">
            <a:extLst>
              <a:ext uri="{FF2B5EF4-FFF2-40B4-BE49-F238E27FC236}">
                <a16:creationId xmlns:a16="http://schemas.microsoft.com/office/drawing/2014/main" id="{66C8D166-561E-87AA-2D97-22634365DE2D}"/>
              </a:ext>
            </a:extLst>
          </p:cNvPr>
          <p:cNvSpPr/>
          <p:nvPr/>
        </p:nvSpPr>
        <p:spPr>
          <a:xfrm>
            <a:off x="7773341" y="6332706"/>
            <a:ext cx="4183422" cy="304699"/>
          </a:xfrm>
          <a:prstGeom prst="rect">
            <a:avLst/>
          </a:prstGeom>
        </p:spPr>
        <p:txBody>
          <a:bodyPr wrap="square" lIns="0" tIns="0" rIns="0" bIns="0">
            <a:spAutoFit/>
          </a:bodyPr>
          <a:lstStyle/>
          <a:p>
            <a:pPr>
              <a:lnSpc>
                <a:spcPct val="110000"/>
              </a:lnSpc>
              <a:defRPr/>
            </a:pPr>
            <a: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95000"/>
                    <a:lumOff val="5000"/>
                  </a:schemeClr>
                </a:solidFill>
                <a:latin typeface="Meiryo" panose="020B0604030504040204" pitchFamily="34" charset="-128"/>
                <a:ea typeface="Meiryo" panose="020B0604030504040204" pitchFamily="34" charset="-128"/>
              </a:rPr>
              <a:t>　　  の枠は一部プロモーションで掲載可となる場合があります。</a:t>
            </a:r>
            <a:b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rPr>
            </a:br>
            <a: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rPr>
              <a:t>※ </a:t>
            </a:r>
            <a:r>
              <a:rPr kumimoji="0" lang="ja-JP" altLang="en-US" sz="900" kern="0" dirty="0">
                <a:solidFill>
                  <a:schemeClr val="tx1">
                    <a:lumMod val="95000"/>
                    <a:lumOff val="5000"/>
                  </a:schemeClr>
                </a:solidFill>
                <a:latin typeface="Meiryo" panose="020B0604030504040204" pitchFamily="34" charset="-128"/>
                <a:ea typeface="Meiryo" panose="020B0604030504040204" pitchFamily="34" charset="-128"/>
              </a:rPr>
              <a:t>印のないカテゴリーは制限なしとなります。</a:t>
            </a:r>
            <a:endPar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7F80B61E-C91E-2441-3C61-F3B1761AE122}"/>
              </a:ext>
            </a:extLst>
          </p:cNvPr>
          <p:cNvSpPr/>
          <p:nvPr/>
        </p:nvSpPr>
        <p:spPr>
          <a:xfrm>
            <a:off x="7945409" y="6330439"/>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868881FD-216C-47A3-84CE-65AD038CA6F6}"/>
              </a:ext>
            </a:extLst>
          </p:cNvPr>
          <p:cNvGraphicFramePr>
            <a:graphicFrameLocks noGrp="1"/>
          </p:cNvGraphicFramePr>
          <p:nvPr>
            <p:extLst>
              <p:ext uri="{D42A27DB-BD31-4B8C-83A1-F6EECF244321}">
                <p14:modId xmlns:p14="http://schemas.microsoft.com/office/powerpoint/2010/main" val="2872474876"/>
              </p:ext>
            </p:extLst>
          </p:nvPr>
        </p:nvGraphicFramePr>
        <p:xfrm>
          <a:off x="479425" y="835809"/>
          <a:ext cx="4834697" cy="5072760"/>
        </p:xfrm>
        <a:graphic>
          <a:graphicData uri="http://schemas.openxmlformats.org/drawingml/2006/table">
            <a:tbl>
              <a:tblPr firstCol="1" bandRow="1"/>
              <a:tblGrid>
                <a:gridCol w="3953427">
                  <a:extLst>
                    <a:ext uri="{9D8B030D-6E8A-4147-A177-3AD203B41FA5}">
                      <a16:colId xmlns:a16="http://schemas.microsoft.com/office/drawing/2014/main" val="792911817"/>
                    </a:ext>
                  </a:extLst>
                </a:gridCol>
                <a:gridCol w="881270">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　報道特集</a:t>
                      </a:r>
                      <a:endParaRPr kumimoji="1" lang="en-US" altLang="ja-JP" sz="800" b="1" kern="1200" dirty="0">
                        <a:solidFill>
                          <a:schemeClr val="bg1"/>
                        </a:solidFill>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7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76726869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628964"/>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41138105"/>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9436626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347505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0121941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dirty="0">
                          <a:solidFill>
                            <a:srgbClr val="0D0D0D"/>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978408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2025979"/>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76699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151648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51199972"/>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7961548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914959637"/>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3629516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9408304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58584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7959781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451625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32745896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379920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33"/>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81248682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4464143"/>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95410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4060809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110609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スケジュール</a:t>
            </a:r>
          </a:p>
        </p:txBody>
      </p:sp>
      <p:graphicFrame>
        <p:nvGraphicFramePr>
          <p:cNvPr id="36" name="表 5">
            <a:extLst>
              <a:ext uri="{FF2B5EF4-FFF2-40B4-BE49-F238E27FC236}">
                <a16:creationId xmlns:a16="http://schemas.microsoft.com/office/drawing/2014/main" id="{E53B8592-6FED-4A6E-460C-A8A0E7C7529F}"/>
              </a:ext>
            </a:extLst>
          </p:cNvPr>
          <p:cNvGraphicFramePr>
            <a:graphicFrameLocks noGrp="1"/>
          </p:cNvGraphicFramePr>
          <p:nvPr>
            <p:extLst>
              <p:ext uri="{D42A27DB-BD31-4B8C-83A1-F6EECF244321}">
                <p14:modId xmlns:p14="http://schemas.microsoft.com/office/powerpoint/2010/main" val="2395785763"/>
              </p:ext>
            </p:extLst>
          </p:nvPr>
        </p:nvGraphicFramePr>
        <p:xfrm>
          <a:off x="1805748" y="2788585"/>
          <a:ext cx="7161520" cy="982062"/>
        </p:xfrm>
        <a:graphic>
          <a:graphicData uri="http://schemas.openxmlformats.org/drawingml/2006/table">
            <a:tbl>
              <a:tblPr/>
              <a:tblGrid>
                <a:gridCol w="2787380">
                  <a:extLst>
                    <a:ext uri="{9D8B030D-6E8A-4147-A177-3AD203B41FA5}">
                      <a16:colId xmlns:a16="http://schemas.microsoft.com/office/drawing/2014/main" val="2102268683"/>
                    </a:ext>
                  </a:extLst>
                </a:gridCol>
                <a:gridCol w="4374140">
                  <a:extLst>
                    <a:ext uri="{9D8B030D-6E8A-4147-A177-3AD203B41FA5}">
                      <a16:colId xmlns:a16="http://schemas.microsoft.com/office/drawing/2014/main" val="2884824288"/>
                    </a:ext>
                  </a:extLst>
                </a:gridCol>
              </a:tblGrid>
              <a:tr h="49103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600" b="0" i="0" dirty="0">
                          <a:solidFill>
                            <a:schemeClr val="bg1"/>
                          </a:solidFill>
                          <a:latin typeface="+mj-ea"/>
                          <a:ea typeface="+mj-ea"/>
                        </a:rPr>
                        <a:t>予約開始</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600" b="0" i="0" dirty="0">
                          <a:solidFill>
                            <a:schemeClr val="tx1">
                              <a:lumMod val="95000"/>
                              <a:lumOff val="5000"/>
                            </a:schemeClr>
                          </a:solidFill>
                          <a:latin typeface="+mj-ea"/>
                          <a:ea typeface="+mj-ea"/>
                        </a:rPr>
                        <a:t>2024</a:t>
                      </a:r>
                      <a:r>
                        <a:rPr kumimoji="1" lang="ja-JP" altLang="en-US" sz="1600" b="0" i="0" dirty="0">
                          <a:solidFill>
                            <a:schemeClr val="tx1">
                              <a:lumMod val="95000"/>
                              <a:lumOff val="5000"/>
                            </a:schemeClr>
                          </a:solidFill>
                          <a:latin typeface="+mj-ea"/>
                          <a:ea typeface="+mj-ea"/>
                        </a:rPr>
                        <a:t>年</a:t>
                      </a:r>
                      <a:r>
                        <a:rPr kumimoji="1" lang="en-US" altLang="ja-JP" sz="1600" b="0" i="0" dirty="0">
                          <a:solidFill>
                            <a:schemeClr val="tx1">
                              <a:lumMod val="95000"/>
                              <a:lumOff val="5000"/>
                            </a:schemeClr>
                          </a:solidFill>
                          <a:latin typeface="+mj-ea"/>
                          <a:ea typeface="+mj-ea"/>
                        </a:rPr>
                        <a:t>9</a:t>
                      </a:r>
                      <a:r>
                        <a:rPr kumimoji="1" lang="ja-JP" altLang="en-US" sz="1600" b="0" i="0" dirty="0">
                          <a:solidFill>
                            <a:schemeClr val="tx1">
                              <a:lumMod val="95000"/>
                              <a:lumOff val="5000"/>
                            </a:schemeClr>
                          </a:solidFill>
                          <a:latin typeface="+mj-ea"/>
                          <a:ea typeface="+mj-ea"/>
                        </a:rPr>
                        <a:t>月</a:t>
                      </a:r>
                      <a:r>
                        <a:rPr kumimoji="1" lang="en-US" altLang="ja-JP" sz="1600" b="0" i="0" dirty="0">
                          <a:solidFill>
                            <a:schemeClr val="tx1">
                              <a:lumMod val="95000"/>
                              <a:lumOff val="5000"/>
                            </a:schemeClr>
                          </a:solidFill>
                          <a:latin typeface="+mj-ea"/>
                          <a:ea typeface="+mj-ea"/>
                        </a:rPr>
                        <a:t>27</a:t>
                      </a:r>
                      <a:r>
                        <a:rPr kumimoji="1" lang="ja-JP" altLang="en-US" sz="1600" b="0" i="0" dirty="0">
                          <a:solidFill>
                            <a:schemeClr val="tx1">
                              <a:lumMod val="95000"/>
                              <a:lumOff val="5000"/>
                            </a:schemeClr>
                          </a:solidFill>
                          <a:latin typeface="+mj-ea"/>
                          <a:ea typeface="+mj-ea"/>
                        </a:rPr>
                        <a:t>日（金）正午</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49103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600" b="0" i="0" dirty="0">
                          <a:solidFill>
                            <a:schemeClr val="bg1"/>
                          </a:solidFill>
                          <a:latin typeface="+mj-ea"/>
                          <a:ea typeface="+mj-ea"/>
                        </a:rPr>
                        <a:t>広告掲載開始</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0" i="0" dirty="0">
                          <a:solidFill>
                            <a:schemeClr val="tx1">
                              <a:lumMod val="95000"/>
                              <a:lumOff val="5000"/>
                            </a:schemeClr>
                          </a:solidFill>
                          <a:latin typeface="+mj-ea"/>
                          <a:ea typeface="+mj-ea"/>
                        </a:rPr>
                        <a:t>2024</a:t>
                      </a:r>
                      <a:r>
                        <a:rPr kumimoji="1" lang="ja-JP" altLang="en-US" sz="1600" b="0" i="0" dirty="0">
                          <a:solidFill>
                            <a:schemeClr val="tx1">
                              <a:lumMod val="95000"/>
                              <a:lumOff val="5000"/>
                            </a:schemeClr>
                          </a:solidFill>
                          <a:latin typeface="+mj-ea"/>
                          <a:ea typeface="+mj-ea"/>
                        </a:rPr>
                        <a:t>年</a:t>
                      </a:r>
                      <a:r>
                        <a:rPr kumimoji="1" lang="en-US" altLang="ja-JP" sz="1600" b="0" i="0" dirty="0">
                          <a:solidFill>
                            <a:schemeClr val="tx1">
                              <a:lumMod val="95000"/>
                              <a:lumOff val="5000"/>
                            </a:schemeClr>
                          </a:solidFill>
                          <a:latin typeface="+mj-ea"/>
                          <a:ea typeface="+mj-ea"/>
                        </a:rPr>
                        <a:t>11</a:t>
                      </a:r>
                      <a:r>
                        <a:rPr kumimoji="1" lang="ja-JP" altLang="en-US" sz="1600" b="0" i="0" dirty="0">
                          <a:solidFill>
                            <a:schemeClr val="tx1">
                              <a:lumMod val="95000"/>
                              <a:lumOff val="5000"/>
                            </a:schemeClr>
                          </a:solidFill>
                          <a:latin typeface="+mj-ea"/>
                          <a:ea typeface="+mj-ea"/>
                        </a:rPr>
                        <a:t>月</a:t>
                      </a:r>
                      <a:r>
                        <a:rPr kumimoji="1" lang="en-US" altLang="ja-JP" sz="1600" b="0" i="0" dirty="0">
                          <a:solidFill>
                            <a:schemeClr val="tx1">
                              <a:lumMod val="95000"/>
                              <a:lumOff val="5000"/>
                            </a:schemeClr>
                          </a:solidFill>
                          <a:latin typeface="+mj-ea"/>
                          <a:ea typeface="+mj-ea"/>
                        </a:rPr>
                        <a:t>6</a:t>
                      </a:r>
                      <a:r>
                        <a:rPr kumimoji="1" lang="ja-JP" altLang="en-US" sz="1600" b="0" i="0" dirty="0">
                          <a:solidFill>
                            <a:schemeClr val="tx1">
                              <a:lumMod val="95000"/>
                              <a:lumOff val="5000"/>
                            </a:schemeClr>
                          </a:solidFill>
                          <a:latin typeface="+mj-ea"/>
                          <a:ea typeface="+mj-ea"/>
                        </a:rPr>
                        <a:t>日（水）</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bl>
          </a:graphicData>
        </a:graphic>
      </p:graphicFrame>
    </p:spTree>
    <p:extLst>
      <p:ext uri="{BB962C8B-B14F-4D97-AF65-F5344CB8AC3E}">
        <p14:creationId xmlns:p14="http://schemas.microsoft.com/office/powerpoint/2010/main" val="18673738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図 30">
            <a:extLst>
              <a:ext uri="{FF2B5EF4-FFF2-40B4-BE49-F238E27FC236}">
                <a16:creationId xmlns:a16="http://schemas.microsoft.com/office/drawing/2014/main" id="{625874AF-D006-102F-7903-04ECD6DC8982}"/>
              </a:ext>
            </a:extLst>
          </p:cNvPr>
          <p:cNvPicPr>
            <a:picLocks noChangeAspect="1"/>
          </p:cNvPicPr>
          <p:nvPr/>
        </p:nvPicPr>
        <p:blipFill rotWithShape="1">
          <a:blip r:embed="rId2"/>
          <a:srcRect b="41428"/>
          <a:stretch/>
        </p:blipFill>
        <p:spPr>
          <a:xfrm>
            <a:off x="6881503" y="1698086"/>
            <a:ext cx="1486117" cy="2661664"/>
          </a:xfrm>
          <a:prstGeom prst="rect">
            <a:avLst/>
          </a:prstGeom>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kumimoji="1" lang="ja-JP" altLang="en-US" dirty="0"/>
              <a:t>運用</a:t>
            </a:r>
            <a:r>
              <a:rPr lang="ja-JP" altLang="en-US" dirty="0"/>
              <a:t>型広告</a:t>
            </a:r>
            <a:endParaRPr kumimoji="1" lang="ja-JP" altLang="en-US" dirty="0"/>
          </a:p>
        </p:txBody>
      </p:sp>
      <p:sp>
        <p:nvSpPr>
          <p:cNvPr id="12" name="テキスト プレースホルダー 5">
            <a:extLst>
              <a:ext uri="{FF2B5EF4-FFF2-40B4-BE49-F238E27FC236}">
                <a16:creationId xmlns:a16="http://schemas.microsoft.com/office/drawing/2014/main" id="{EEBF6F8E-359A-0A7B-11B5-BFA2B11EEA4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pic>
        <p:nvPicPr>
          <p:cNvPr id="13" name="図プレースホルダー 8" descr="アイコン&#10;&#10;自動的に生成された説明">
            <a:extLst>
              <a:ext uri="{FF2B5EF4-FFF2-40B4-BE49-F238E27FC236}">
                <a16:creationId xmlns:a16="http://schemas.microsoft.com/office/drawing/2014/main" id="{BD5C4E00-46E4-9D78-A493-B8BB719D68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p:spPr>
      </p:pic>
      <p:pic>
        <p:nvPicPr>
          <p:cNvPr id="15" name="図 14">
            <a:extLst>
              <a:ext uri="{FF2B5EF4-FFF2-40B4-BE49-F238E27FC236}">
                <a16:creationId xmlns:a16="http://schemas.microsoft.com/office/drawing/2014/main" id="{A6E5F498-4A41-66F3-2E62-0D4D83813542}"/>
              </a:ext>
            </a:extLst>
          </p:cNvPr>
          <p:cNvPicPr>
            <a:picLocks noChangeAspect="1"/>
          </p:cNvPicPr>
          <p:nvPr/>
        </p:nvPicPr>
        <p:blipFill>
          <a:blip r:embed="rId4"/>
          <a:stretch>
            <a:fillRect/>
          </a:stretch>
        </p:blipFill>
        <p:spPr>
          <a:xfrm>
            <a:off x="2704997" y="3048892"/>
            <a:ext cx="3961847" cy="2730032"/>
          </a:xfrm>
          <a:prstGeom prst="rect">
            <a:avLst/>
          </a:prstGeom>
        </p:spPr>
      </p:pic>
      <p:sp>
        <p:nvSpPr>
          <p:cNvPr id="18" name="テキスト ボックス 17">
            <a:extLst>
              <a:ext uri="{FF2B5EF4-FFF2-40B4-BE49-F238E27FC236}">
                <a16:creationId xmlns:a16="http://schemas.microsoft.com/office/drawing/2014/main" id="{503A07DF-45B3-BD80-0503-6F89DCF7699F}"/>
              </a:ext>
            </a:extLst>
          </p:cNvPr>
          <p:cNvSpPr txBox="1"/>
          <p:nvPr/>
        </p:nvSpPr>
        <p:spPr>
          <a:xfrm>
            <a:off x="3020244" y="1273181"/>
            <a:ext cx="1032188" cy="400110"/>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dirty="0">
                <a:solidFill>
                  <a:schemeClr val="tx1">
                    <a:lumMod val="95000"/>
                    <a:lumOff val="5000"/>
                  </a:schemeClr>
                </a:solidFill>
                <a:latin typeface="メイリオ"/>
                <a:ea typeface="メイリオ"/>
              </a:rPr>
              <a:t>【PC】</a:t>
            </a:r>
          </a:p>
        </p:txBody>
      </p:sp>
      <p:sp>
        <p:nvSpPr>
          <p:cNvPr id="19" name="テキスト ボックス 18">
            <a:extLst>
              <a:ext uri="{FF2B5EF4-FFF2-40B4-BE49-F238E27FC236}">
                <a16:creationId xmlns:a16="http://schemas.microsoft.com/office/drawing/2014/main" id="{91660806-B81B-2B6E-CDD0-1B8B811B5765}"/>
              </a:ext>
            </a:extLst>
          </p:cNvPr>
          <p:cNvSpPr txBox="1"/>
          <p:nvPr/>
        </p:nvSpPr>
        <p:spPr>
          <a:xfrm>
            <a:off x="8816408" y="1273181"/>
            <a:ext cx="1032188" cy="400110"/>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dirty="0">
                <a:solidFill>
                  <a:schemeClr val="tx1">
                    <a:lumMod val="95000"/>
                    <a:lumOff val="5000"/>
                  </a:schemeClr>
                </a:solidFill>
                <a:latin typeface="メイリオ"/>
                <a:ea typeface="メイリオ"/>
              </a:rPr>
              <a:t>【SP】</a:t>
            </a:r>
          </a:p>
        </p:txBody>
      </p:sp>
      <p:sp>
        <p:nvSpPr>
          <p:cNvPr id="21" name="波線 20">
            <a:extLst>
              <a:ext uri="{FF2B5EF4-FFF2-40B4-BE49-F238E27FC236}">
                <a16:creationId xmlns:a16="http://schemas.microsoft.com/office/drawing/2014/main" id="{30AC4FA3-49EC-74FA-26DE-49D769462017}"/>
              </a:ext>
            </a:extLst>
          </p:cNvPr>
          <p:cNvSpPr/>
          <p:nvPr/>
        </p:nvSpPr>
        <p:spPr>
          <a:xfrm>
            <a:off x="265479" y="4745703"/>
            <a:ext cx="3225991" cy="307404"/>
          </a:xfrm>
          <a:prstGeom prst="wave">
            <a:avLst/>
          </a:prstGeom>
          <a:solidFill>
            <a:schemeClr val="bg1">
              <a:lumMod val="95000"/>
            </a:schemeClr>
          </a:solid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22" name="波線 21">
            <a:extLst>
              <a:ext uri="{FF2B5EF4-FFF2-40B4-BE49-F238E27FC236}">
                <a16:creationId xmlns:a16="http://schemas.microsoft.com/office/drawing/2014/main" id="{5B0E541D-F4C7-8118-5B4C-06FFC98B3139}"/>
              </a:ext>
            </a:extLst>
          </p:cNvPr>
          <p:cNvSpPr/>
          <p:nvPr/>
        </p:nvSpPr>
        <p:spPr>
          <a:xfrm>
            <a:off x="6671837" y="4663558"/>
            <a:ext cx="2031436" cy="307404"/>
          </a:xfrm>
          <a:prstGeom prst="wave">
            <a:avLst/>
          </a:prstGeom>
          <a:solidFill>
            <a:schemeClr val="bg1">
              <a:lumMod val="95000"/>
            </a:schemeClr>
          </a:solid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23" name="波線 22">
            <a:extLst>
              <a:ext uri="{FF2B5EF4-FFF2-40B4-BE49-F238E27FC236}">
                <a16:creationId xmlns:a16="http://schemas.microsoft.com/office/drawing/2014/main" id="{649AFE4E-0246-66F4-F6FA-D4BC86F0D5FC}"/>
              </a:ext>
            </a:extLst>
          </p:cNvPr>
          <p:cNvSpPr/>
          <p:nvPr/>
        </p:nvSpPr>
        <p:spPr>
          <a:xfrm>
            <a:off x="8401719" y="5053107"/>
            <a:ext cx="2031436" cy="307404"/>
          </a:xfrm>
          <a:prstGeom prst="wave">
            <a:avLst/>
          </a:prstGeom>
          <a:solidFill>
            <a:schemeClr val="bg1">
              <a:lumMod val="95000"/>
            </a:schemeClr>
          </a:solidFill>
          <a:ln w="95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25" name="正方形/長方形 24">
            <a:extLst>
              <a:ext uri="{FF2B5EF4-FFF2-40B4-BE49-F238E27FC236}">
                <a16:creationId xmlns:a16="http://schemas.microsoft.com/office/drawing/2014/main" id="{F1EA36C4-5D53-6EA5-4DC4-FD2B99D3A2D6}"/>
              </a:ext>
            </a:extLst>
          </p:cNvPr>
          <p:cNvSpPr/>
          <p:nvPr/>
        </p:nvSpPr>
        <p:spPr>
          <a:xfrm>
            <a:off x="6881324" y="4162497"/>
            <a:ext cx="1477342" cy="476249"/>
          </a:xfrm>
          <a:prstGeom prst="rect">
            <a:avLst/>
          </a:prstGeom>
          <a:solidFill>
            <a:schemeClr val="bg1">
              <a:lumMod val="50000"/>
            </a:schemeClr>
          </a:solidFill>
          <a:ln w="25400" cap="flat" cmpd="sng" algn="ctr">
            <a:noFill/>
            <a:prstDash val="solid"/>
          </a:ln>
          <a:effectLst/>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a:ln>
                <a:noFill/>
              </a:ln>
              <a:solidFill>
                <a:schemeClr val="tx1">
                  <a:lumMod val="75000"/>
                  <a:lumOff val="25000"/>
                </a:schemeClr>
              </a:solidFill>
              <a:effectLst/>
              <a:uLnTx/>
              <a:uFillTx/>
              <a:latin typeface="メイリオ"/>
              <a:ea typeface="メイリオ"/>
              <a:cs typeface="+mn-cs"/>
            </a:endParaRPr>
          </a:p>
        </p:txBody>
      </p:sp>
      <p:sp>
        <p:nvSpPr>
          <p:cNvPr id="27" name="テキスト ボックス 26">
            <a:extLst>
              <a:ext uri="{FF2B5EF4-FFF2-40B4-BE49-F238E27FC236}">
                <a16:creationId xmlns:a16="http://schemas.microsoft.com/office/drawing/2014/main" id="{AEE5F152-EF1F-7CCC-C7DF-34E52E6D0F0D}"/>
              </a:ext>
            </a:extLst>
          </p:cNvPr>
          <p:cNvSpPr txBox="1"/>
          <p:nvPr/>
        </p:nvSpPr>
        <p:spPr>
          <a:xfrm>
            <a:off x="9055571" y="4407914"/>
            <a:ext cx="969571" cy="230832"/>
          </a:xfrm>
          <a:prstGeom prst="rect">
            <a:avLst/>
          </a:prstGeom>
          <a:noFill/>
        </p:spPr>
        <p:txBody>
          <a:bodyPr wrap="square" rtlCol="0">
            <a:spAutoFit/>
          </a:bodyPr>
          <a:lstStyle/>
          <a:p>
            <a:pPr algn="l"/>
            <a:r>
              <a:rPr kumimoji="1" lang="en-US" altLang="ja-JP" sz="900" b="1" dirty="0">
                <a:solidFill>
                  <a:schemeClr val="tx1">
                    <a:lumMod val="75000"/>
                    <a:lumOff val="25000"/>
                  </a:schemeClr>
                </a:solidFill>
              </a:rPr>
              <a:t>300×250</a:t>
            </a:r>
            <a:endParaRPr kumimoji="1" lang="ja-JP" altLang="en-US" sz="900" b="1" dirty="0">
              <a:solidFill>
                <a:schemeClr val="tx1">
                  <a:lumMod val="75000"/>
                  <a:lumOff val="25000"/>
                </a:schemeClr>
              </a:solidFill>
            </a:endParaRPr>
          </a:p>
        </p:txBody>
      </p:sp>
      <p:pic>
        <p:nvPicPr>
          <p:cNvPr id="33" name="図 32">
            <a:extLst>
              <a:ext uri="{FF2B5EF4-FFF2-40B4-BE49-F238E27FC236}">
                <a16:creationId xmlns:a16="http://schemas.microsoft.com/office/drawing/2014/main" id="{1BBE5C59-3E88-6385-15E5-1C9C97046E1E}"/>
              </a:ext>
            </a:extLst>
          </p:cNvPr>
          <p:cNvPicPr>
            <a:picLocks noChangeAspect="1"/>
          </p:cNvPicPr>
          <p:nvPr/>
        </p:nvPicPr>
        <p:blipFill>
          <a:blip r:embed="rId5"/>
          <a:stretch>
            <a:fillRect/>
          </a:stretch>
        </p:blipFill>
        <p:spPr>
          <a:xfrm>
            <a:off x="3621588" y="5458691"/>
            <a:ext cx="2042365" cy="535297"/>
          </a:xfrm>
          <a:prstGeom prst="rect">
            <a:avLst/>
          </a:prstGeom>
        </p:spPr>
      </p:pic>
      <p:pic>
        <p:nvPicPr>
          <p:cNvPr id="34" name="図 33">
            <a:extLst>
              <a:ext uri="{FF2B5EF4-FFF2-40B4-BE49-F238E27FC236}">
                <a16:creationId xmlns:a16="http://schemas.microsoft.com/office/drawing/2014/main" id="{F05AAD0B-FD62-783E-7FA9-CC753CC42C5E}"/>
              </a:ext>
            </a:extLst>
          </p:cNvPr>
          <p:cNvPicPr>
            <a:picLocks noChangeAspect="1"/>
          </p:cNvPicPr>
          <p:nvPr/>
        </p:nvPicPr>
        <p:blipFill>
          <a:blip r:embed="rId6"/>
          <a:stretch>
            <a:fillRect/>
          </a:stretch>
        </p:blipFill>
        <p:spPr>
          <a:xfrm>
            <a:off x="10550492" y="5250957"/>
            <a:ext cx="1201214" cy="846873"/>
          </a:xfrm>
          <a:prstGeom prst="rect">
            <a:avLst/>
          </a:prstGeom>
        </p:spPr>
      </p:pic>
      <p:sp>
        <p:nvSpPr>
          <p:cNvPr id="38" name="テキスト ボックス 37">
            <a:extLst>
              <a:ext uri="{FF2B5EF4-FFF2-40B4-BE49-F238E27FC236}">
                <a16:creationId xmlns:a16="http://schemas.microsoft.com/office/drawing/2014/main" id="{923C2DFB-ED40-3ADF-4426-D474A15D869D}"/>
              </a:ext>
            </a:extLst>
          </p:cNvPr>
          <p:cNvSpPr txBox="1"/>
          <p:nvPr/>
        </p:nvSpPr>
        <p:spPr>
          <a:xfrm>
            <a:off x="383395" y="879718"/>
            <a:ext cx="10957889" cy="393954"/>
          </a:xfrm>
          <a:prstGeom prst="rect">
            <a:avLst/>
          </a:prstGeom>
          <a:noFill/>
        </p:spPr>
        <p:txBody>
          <a:bodyPr wrap="square" rtlCol="0">
            <a:spAutoFit/>
          </a:bodyPr>
          <a:lstStyle/>
          <a:p>
            <a:pPr>
              <a:lnSpc>
                <a:spcPct val="130000"/>
              </a:lnSpc>
            </a:pPr>
            <a:r>
              <a:rPr lang="ja-JP" altLang="en-US" sz="1600" dirty="0">
                <a:solidFill>
                  <a:schemeClr val="tx1">
                    <a:lumMod val="95000"/>
                    <a:lumOff val="5000"/>
                  </a:schemeClr>
                </a:solidFill>
                <a:latin typeface="メイリオ" panose="020B0604030504040204" pitchFamily="50" charset="-128"/>
                <a:ea typeface="メイリオ" panose="020B0604030504040204" pitchFamily="50" charset="-128"/>
              </a:rPr>
              <a:t>特集内に運用型広告が掲載されます。</a:t>
            </a:r>
            <a:r>
              <a:rPr lang="en-US" altLang="ja-JP" sz="16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1600" dirty="0">
                <a:solidFill>
                  <a:schemeClr val="tx1">
                    <a:lumMod val="95000"/>
                    <a:lumOff val="5000"/>
                  </a:schemeClr>
                </a:solidFill>
                <a:latin typeface="メイリオ" panose="020B0604030504040204" pitchFamily="50" charset="-128"/>
                <a:ea typeface="メイリオ" panose="020B0604030504040204" pitchFamily="50" charset="-128"/>
              </a:rPr>
              <a:t>グレー枠が該当箇所</a:t>
            </a:r>
            <a:endParaRPr lang="en-US" altLang="ja-JP" sz="16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39" name="正方形/長方形 38">
            <a:extLst>
              <a:ext uri="{FF2B5EF4-FFF2-40B4-BE49-F238E27FC236}">
                <a16:creationId xmlns:a16="http://schemas.microsoft.com/office/drawing/2014/main" id="{168D1EAF-4262-EF0B-DDEC-0103F3B2B91E}"/>
              </a:ext>
            </a:extLst>
          </p:cNvPr>
          <p:cNvSpPr>
            <a:spLocks noChangeArrowheads="1"/>
          </p:cNvSpPr>
          <p:nvPr/>
        </p:nvSpPr>
        <p:spPr bwMode="auto">
          <a:xfrm>
            <a:off x="1143716" y="6068940"/>
            <a:ext cx="10197568" cy="784830"/>
          </a:xfrm>
          <a:prstGeom prst="rect">
            <a:avLst/>
          </a:prstGeom>
          <a:noFill/>
          <a:ln w="9525">
            <a:noFill/>
            <a:miter lim="800000"/>
            <a:headEnd/>
            <a:tailEnd/>
          </a:ln>
        </p:spPr>
        <p:txBody>
          <a:bodyPr wrap="square" lIns="91440" tIns="45720" rIns="91440" bIns="45720" anchor="t">
            <a:spAutoFit/>
          </a:bodyPr>
          <a:lstStyle/>
          <a:p>
            <a:r>
              <a:rPr lang="en-US" altLang="ja-JP" sz="900" dirty="0">
                <a:solidFill>
                  <a:srgbClr val="FF0000"/>
                </a:solidFill>
                <a:latin typeface="メイリオ" panose="020B0604030504040204" pitchFamily="50" charset="-128"/>
                <a:ea typeface="メイリオ" panose="020B0604030504040204" pitchFamily="50" charset="-128"/>
              </a:rPr>
              <a:t>※1</a:t>
            </a:r>
            <a:r>
              <a:rPr lang="ja-JP" altLang="en-US" sz="900" dirty="0">
                <a:solidFill>
                  <a:srgbClr val="FF0000"/>
                </a:solidFill>
                <a:latin typeface="メイリオ" panose="020B0604030504040204" pitchFamily="50" charset="-128"/>
                <a:ea typeface="メイリオ" panose="020B0604030504040204" pitchFamily="50" charset="-128"/>
              </a:rPr>
              <a:t>　一球速報（</a:t>
            </a:r>
            <a:r>
              <a:rPr lang="en-US" altLang="ja-JP" sz="900" dirty="0">
                <a:solidFill>
                  <a:srgbClr val="FF0000"/>
                </a:solidFill>
                <a:latin typeface="メイリオ" panose="020B0604030504040204" pitchFamily="50" charset="-128"/>
                <a:ea typeface="メイリオ" panose="020B0604030504040204" pitchFamily="50" charset="-128"/>
              </a:rPr>
              <a:t>PC</a:t>
            </a:r>
            <a:r>
              <a:rPr lang="ja-JP" altLang="en-US" sz="900" dirty="0">
                <a:solidFill>
                  <a:srgbClr val="FF0000"/>
                </a:solidFill>
                <a:latin typeface="メイリオ" panose="020B0604030504040204" pitchFamily="50" charset="-128"/>
                <a:ea typeface="メイリオ" panose="020B0604030504040204" pitchFamily="50" charset="-128"/>
              </a:rPr>
              <a:t>）の看板バナーと特集の予約型広告は同時掲載いたします。看板バナーを制御することはできません。</a:t>
            </a:r>
            <a:endParaRPr lang="en-US" altLang="ja-JP" sz="900" dirty="0">
              <a:solidFill>
                <a:srgbClr val="FF0000"/>
              </a:solidFill>
              <a:latin typeface="メイリオ" panose="020B0604030504040204" pitchFamily="50" charset="-128"/>
              <a:ea typeface="メイリオ" panose="020B0604030504040204" pitchFamily="50" charset="-128"/>
            </a:endParaRPr>
          </a:p>
          <a:p>
            <a:r>
              <a:rPr lang="en-US" altLang="ja-JP" sz="900" dirty="0">
                <a:solidFill>
                  <a:schemeClr val="tx1">
                    <a:lumMod val="95000"/>
                    <a:lumOff val="5000"/>
                  </a:schemeClr>
                </a:solidFill>
                <a:latin typeface="メイリオ"/>
                <a:ea typeface="メイリオ"/>
              </a:rPr>
              <a:t>※2</a:t>
            </a:r>
            <a:r>
              <a:rPr lang="ja-JP" altLang="en-US" sz="900" dirty="0">
                <a:solidFill>
                  <a:schemeClr val="tx1">
                    <a:lumMod val="95000"/>
                    <a:lumOff val="5000"/>
                  </a:schemeClr>
                </a:solidFill>
                <a:latin typeface="メイリオ"/>
                <a:ea typeface="メイリオ"/>
              </a:rPr>
              <a:t>　</a:t>
            </a:r>
            <a:r>
              <a:rPr lang="en-US" altLang="ja-JP" sz="900" dirty="0">
                <a:solidFill>
                  <a:schemeClr val="tx1">
                    <a:lumMod val="95000"/>
                    <a:lumOff val="5000"/>
                  </a:schemeClr>
                </a:solidFill>
                <a:latin typeface="メイリオ"/>
                <a:ea typeface="メイリオ"/>
              </a:rPr>
              <a:t>SP</a:t>
            </a:r>
            <a:r>
              <a:rPr lang="ja-JP" altLang="en-US" sz="900" dirty="0">
                <a:solidFill>
                  <a:schemeClr val="tx1">
                    <a:lumMod val="95000"/>
                    <a:lumOff val="5000"/>
                  </a:schemeClr>
                </a:solidFill>
                <a:latin typeface="メイリオ"/>
                <a:ea typeface="メイリオ"/>
              </a:rPr>
              <a:t>のオーバーレイ運用型広告は原則予約型広告と同時掲載はいたしませんが、</a:t>
            </a:r>
            <a:r>
              <a:rPr lang="en-US" altLang="ja-JP" sz="900" dirty="0">
                <a:solidFill>
                  <a:schemeClr val="tx1">
                    <a:lumMod val="95000"/>
                    <a:lumOff val="5000"/>
                  </a:schemeClr>
                </a:solidFill>
                <a:latin typeface="メイリオ"/>
                <a:ea typeface="メイリオ"/>
              </a:rPr>
              <a:t> SP</a:t>
            </a:r>
            <a:r>
              <a:rPr lang="ja-JP" altLang="en-US" sz="900" dirty="0">
                <a:solidFill>
                  <a:schemeClr val="tx1">
                    <a:lumMod val="95000"/>
                    <a:lumOff val="5000"/>
                  </a:schemeClr>
                </a:solidFill>
                <a:latin typeface="メイリオ"/>
                <a:ea typeface="メイリオ"/>
              </a:rPr>
              <a:t>の画面を横にして表示した場合や機種によっては同時掲載する可能性がございます。</a:t>
            </a: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報道特集ページの運用型はプレイスメント指定が可能です。ただし、一部掲載枠は報道特集に絞ってレポートを確認することはできません。</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コンテンツ量によっては予約型広告と同時掲載する可能性がございます。</a:t>
            </a: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ページデザイン、広告枠は変更になる可能性がございます。</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8E963035-7DF5-AE1A-38F1-897ABA81CDCC}"/>
              </a:ext>
            </a:extLst>
          </p:cNvPr>
          <p:cNvSpPr txBox="1"/>
          <p:nvPr/>
        </p:nvSpPr>
        <p:spPr>
          <a:xfrm>
            <a:off x="5797690" y="3784468"/>
            <a:ext cx="825454" cy="230832"/>
          </a:xfrm>
          <a:prstGeom prst="rect">
            <a:avLst/>
          </a:prstGeom>
          <a:noFill/>
        </p:spPr>
        <p:txBody>
          <a:bodyPr wrap="square" rtlCol="0">
            <a:spAutoFit/>
          </a:bodyPr>
          <a:lstStyle/>
          <a:p>
            <a:pPr algn="l"/>
            <a:r>
              <a:rPr kumimoji="1" lang="en-US" altLang="ja-JP" sz="900" b="1" dirty="0">
                <a:solidFill>
                  <a:schemeClr val="tx1">
                    <a:lumMod val="95000"/>
                    <a:lumOff val="5000"/>
                  </a:schemeClr>
                </a:solidFill>
                <a:latin typeface="+mn-ea"/>
              </a:rPr>
              <a:t>300×600</a:t>
            </a:r>
            <a:endParaRPr kumimoji="1" lang="ja-JP" altLang="en-US" sz="900" b="1" dirty="0">
              <a:solidFill>
                <a:schemeClr val="tx1">
                  <a:lumMod val="95000"/>
                  <a:lumOff val="5000"/>
                </a:schemeClr>
              </a:solidFill>
              <a:latin typeface="+mn-ea"/>
            </a:endParaRPr>
          </a:p>
        </p:txBody>
      </p:sp>
      <p:sp>
        <p:nvSpPr>
          <p:cNvPr id="29" name="テキスト ボックス 28">
            <a:extLst>
              <a:ext uri="{FF2B5EF4-FFF2-40B4-BE49-F238E27FC236}">
                <a16:creationId xmlns:a16="http://schemas.microsoft.com/office/drawing/2014/main" id="{DEB891FA-4C10-F853-7893-7DC0C2928A75}"/>
              </a:ext>
            </a:extLst>
          </p:cNvPr>
          <p:cNvSpPr txBox="1"/>
          <p:nvPr/>
        </p:nvSpPr>
        <p:spPr>
          <a:xfrm>
            <a:off x="4642770" y="5070675"/>
            <a:ext cx="825454" cy="230832"/>
          </a:xfrm>
          <a:prstGeom prst="rect">
            <a:avLst/>
          </a:prstGeom>
          <a:noFill/>
        </p:spPr>
        <p:txBody>
          <a:bodyPr wrap="square" rtlCol="0">
            <a:spAutoFit/>
          </a:bodyPr>
          <a:lstStyle/>
          <a:p>
            <a:pPr algn="l"/>
            <a:r>
              <a:rPr kumimoji="1" lang="en-US" altLang="ja-JP" sz="900" b="1" dirty="0">
                <a:solidFill>
                  <a:schemeClr val="tx1">
                    <a:lumMod val="95000"/>
                    <a:lumOff val="5000"/>
                  </a:schemeClr>
                </a:solidFill>
                <a:latin typeface="+mn-ea"/>
              </a:rPr>
              <a:t>300×250</a:t>
            </a:r>
            <a:endParaRPr kumimoji="1" lang="ja-JP" altLang="en-US" sz="900" b="1" dirty="0">
              <a:solidFill>
                <a:schemeClr val="tx1">
                  <a:lumMod val="95000"/>
                  <a:lumOff val="5000"/>
                </a:schemeClr>
              </a:solidFill>
              <a:latin typeface="+mn-ea"/>
            </a:endParaRPr>
          </a:p>
        </p:txBody>
      </p:sp>
      <p:sp>
        <p:nvSpPr>
          <p:cNvPr id="40" name="テキスト ボックス 39">
            <a:extLst>
              <a:ext uri="{FF2B5EF4-FFF2-40B4-BE49-F238E27FC236}">
                <a16:creationId xmlns:a16="http://schemas.microsoft.com/office/drawing/2014/main" id="{AF59D6A0-03EB-D403-D41C-A9469F919735}"/>
              </a:ext>
            </a:extLst>
          </p:cNvPr>
          <p:cNvSpPr txBox="1"/>
          <p:nvPr/>
        </p:nvSpPr>
        <p:spPr>
          <a:xfrm>
            <a:off x="3839245" y="5070675"/>
            <a:ext cx="825454" cy="230832"/>
          </a:xfrm>
          <a:prstGeom prst="rect">
            <a:avLst/>
          </a:prstGeom>
          <a:noFill/>
        </p:spPr>
        <p:txBody>
          <a:bodyPr wrap="square" rtlCol="0">
            <a:spAutoFit/>
          </a:bodyPr>
          <a:lstStyle/>
          <a:p>
            <a:pPr algn="l"/>
            <a:r>
              <a:rPr kumimoji="1" lang="en-US" altLang="ja-JP" sz="900" b="1" dirty="0">
                <a:solidFill>
                  <a:schemeClr val="tx1">
                    <a:lumMod val="95000"/>
                    <a:lumOff val="5000"/>
                  </a:schemeClr>
                </a:solidFill>
                <a:latin typeface="+mn-ea"/>
              </a:rPr>
              <a:t>300×250</a:t>
            </a:r>
            <a:endParaRPr kumimoji="1" lang="ja-JP" altLang="en-US" sz="900" b="1" dirty="0">
              <a:solidFill>
                <a:schemeClr val="tx1">
                  <a:lumMod val="95000"/>
                  <a:lumOff val="5000"/>
                </a:schemeClr>
              </a:solidFill>
              <a:latin typeface="+mn-ea"/>
            </a:endParaRPr>
          </a:p>
        </p:txBody>
      </p:sp>
      <p:sp>
        <p:nvSpPr>
          <p:cNvPr id="46" name="正方形/長方形 45">
            <a:extLst>
              <a:ext uri="{FF2B5EF4-FFF2-40B4-BE49-F238E27FC236}">
                <a16:creationId xmlns:a16="http://schemas.microsoft.com/office/drawing/2014/main" id="{CF750A94-F556-D0D6-65A4-266BFC672CA6}"/>
              </a:ext>
            </a:extLst>
          </p:cNvPr>
          <p:cNvSpPr/>
          <p:nvPr/>
        </p:nvSpPr>
        <p:spPr>
          <a:xfrm>
            <a:off x="6867164" y="2364774"/>
            <a:ext cx="1500635" cy="494642"/>
          </a:xfrm>
          <a:prstGeom prst="rect">
            <a:avLst/>
          </a:prstGeom>
          <a:solidFill>
            <a:schemeClr val="bg1">
              <a:lumMod val="50000"/>
            </a:schemeClr>
          </a:solidFill>
          <a:ln w="25400" cap="flat" cmpd="sng" algn="ctr">
            <a:noFill/>
            <a:prstDash val="solid"/>
          </a:ln>
          <a:effectLst/>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a:ln>
                <a:noFill/>
              </a:ln>
              <a:solidFill>
                <a:schemeClr val="tx1">
                  <a:lumMod val="75000"/>
                  <a:lumOff val="25000"/>
                </a:schemeClr>
              </a:solidFill>
              <a:effectLst/>
              <a:uLnTx/>
              <a:uFillTx/>
              <a:latin typeface="メイリオ"/>
              <a:ea typeface="メイリオ"/>
              <a:cs typeface="+mn-cs"/>
            </a:endParaRPr>
          </a:p>
        </p:txBody>
      </p:sp>
      <p:sp>
        <p:nvSpPr>
          <p:cNvPr id="47" name="テキスト ボックス 46">
            <a:extLst>
              <a:ext uri="{FF2B5EF4-FFF2-40B4-BE49-F238E27FC236}">
                <a16:creationId xmlns:a16="http://schemas.microsoft.com/office/drawing/2014/main" id="{B0A0E56C-6A07-8C48-B6BE-B5889A52CEB2}"/>
              </a:ext>
            </a:extLst>
          </p:cNvPr>
          <p:cNvSpPr txBox="1"/>
          <p:nvPr/>
        </p:nvSpPr>
        <p:spPr>
          <a:xfrm>
            <a:off x="7006853" y="4184084"/>
            <a:ext cx="1288864" cy="507831"/>
          </a:xfrm>
          <a:prstGeom prst="rect">
            <a:avLst/>
          </a:prstGeom>
          <a:noFill/>
        </p:spPr>
        <p:txBody>
          <a:bodyPr wrap="square" rtlCol="0">
            <a:spAutoFit/>
          </a:bodyPr>
          <a:lstStyle/>
          <a:p>
            <a:pPr algn="ctr"/>
            <a:r>
              <a:rPr kumimoji="1" lang="en-US" altLang="ja-JP" sz="900" b="1" dirty="0">
                <a:solidFill>
                  <a:schemeClr val="tx1">
                    <a:lumMod val="95000"/>
                    <a:lumOff val="5000"/>
                  </a:schemeClr>
                </a:solidFill>
                <a:latin typeface="+mn-ea"/>
              </a:rPr>
              <a:t>320×100</a:t>
            </a:r>
          </a:p>
          <a:p>
            <a:pPr algn="ctr"/>
            <a:r>
              <a:rPr lang="ja-JP" altLang="en-US" sz="900" b="1" dirty="0">
                <a:solidFill>
                  <a:schemeClr val="tx1">
                    <a:lumMod val="95000"/>
                    <a:lumOff val="5000"/>
                  </a:schemeClr>
                </a:solidFill>
                <a:latin typeface="+mn-ea"/>
              </a:rPr>
              <a:t>（オーバーレイ）</a:t>
            </a:r>
            <a:endParaRPr lang="en-US" altLang="ja-JP" sz="900" b="1" dirty="0">
              <a:solidFill>
                <a:schemeClr val="tx1">
                  <a:lumMod val="95000"/>
                  <a:lumOff val="5000"/>
                </a:schemeClr>
              </a:solidFill>
              <a:latin typeface="+mn-ea"/>
            </a:endParaRPr>
          </a:p>
          <a:p>
            <a:pPr algn="ctr"/>
            <a:r>
              <a:rPr kumimoji="1" lang="en-US" altLang="ja-JP" sz="900" b="1" dirty="0">
                <a:solidFill>
                  <a:schemeClr val="tx1">
                    <a:lumMod val="95000"/>
                    <a:lumOff val="5000"/>
                  </a:schemeClr>
                </a:solidFill>
                <a:latin typeface="+mn-ea"/>
              </a:rPr>
              <a:t>※2</a:t>
            </a:r>
            <a:endParaRPr kumimoji="1" lang="ja-JP" altLang="en-US" sz="900" b="1" dirty="0">
              <a:solidFill>
                <a:schemeClr val="tx1">
                  <a:lumMod val="95000"/>
                  <a:lumOff val="5000"/>
                </a:schemeClr>
              </a:solidFill>
              <a:latin typeface="+mn-ea"/>
            </a:endParaRPr>
          </a:p>
        </p:txBody>
      </p:sp>
      <p:sp>
        <p:nvSpPr>
          <p:cNvPr id="26" name="テキスト ボックス 25">
            <a:extLst>
              <a:ext uri="{FF2B5EF4-FFF2-40B4-BE49-F238E27FC236}">
                <a16:creationId xmlns:a16="http://schemas.microsoft.com/office/drawing/2014/main" id="{8DDF6D40-796D-B845-7812-33ADE641D3B2}"/>
              </a:ext>
            </a:extLst>
          </p:cNvPr>
          <p:cNvSpPr txBox="1"/>
          <p:nvPr/>
        </p:nvSpPr>
        <p:spPr>
          <a:xfrm>
            <a:off x="6969128" y="2490264"/>
            <a:ext cx="1288864" cy="230832"/>
          </a:xfrm>
          <a:prstGeom prst="rect">
            <a:avLst/>
          </a:prstGeom>
          <a:noFill/>
        </p:spPr>
        <p:txBody>
          <a:bodyPr wrap="square" rtlCol="0">
            <a:spAutoFit/>
          </a:bodyPr>
          <a:lstStyle/>
          <a:p>
            <a:pPr algn="ctr"/>
            <a:r>
              <a:rPr kumimoji="1" lang="en-US" altLang="ja-JP" sz="900" b="1" dirty="0">
                <a:solidFill>
                  <a:schemeClr val="tx1">
                    <a:lumMod val="95000"/>
                    <a:lumOff val="5000"/>
                  </a:schemeClr>
                </a:solidFill>
                <a:latin typeface="+mn-ea"/>
              </a:rPr>
              <a:t>320×100</a:t>
            </a:r>
          </a:p>
        </p:txBody>
      </p:sp>
      <p:sp>
        <p:nvSpPr>
          <p:cNvPr id="53" name="正方形/長方形 52">
            <a:extLst>
              <a:ext uri="{FF2B5EF4-FFF2-40B4-BE49-F238E27FC236}">
                <a16:creationId xmlns:a16="http://schemas.microsoft.com/office/drawing/2014/main" id="{82E819A3-B1A4-83A2-9BCC-3A0235A95E71}"/>
              </a:ext>
            </a:extLst>
          </p:cNvPr>
          <p:cNvSpPr/>
          <p:nvPr/>
        </p:nvSpPr>
        <p:spPr>
          <a:xfrm>
            <a:off x="8833360" y="4024755"/>
            <a:ext cx="1220956" cy="946207"/>
          </a:xfrm>
          <a:prstGeom prst="rect">
            <a:avLst/>
          </a:prstGeom>
          <a:solidFill>
            <a:schemeClr val="bg1">
              <a:lumMod val="50000"/>
            </a:schemeClr>
          </a:solidFill>
          <a:ln w="25400" cap="flat" cmpd="sng" algn="ctr">
            <a:noFill/>
            <a:prstDash val="solid"/>
          </a:ln>
          <a:effectLst/>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a:ln>
                <a:noFill/>
              </a:ln>
              <a:solidFill>
                <a:schemeClr val="tx1">
                  <a:lumMod val="75000"/>
                  <a:lumOff val="25000"/>
                </a:schemeClr>
              </a:solidFill>
              <a:effectLst/>
              <a:uLnTx/>
              <a:uFillTx/>
              <a:latin typeface="メイリオ"/>
              <a:ea typeface="メイリオ"/>
              <a:cs typeface="+mn-cs"/>
            </a:endParaRPr>
          </a:p>
        </p:txBody>
      </p:sp>
      <p:sp>
        <p:nvSpPr>
          <p:cNvPr id="54" name="テキスト ボックス 53">
            <a:extLst>
              <a:ext uri="{FF2B5EF4-FFF2-40B4-BE49-F238E27FC236}">
                <a16:creationId xmlns:a16="http://schemas.microsoft.com/office/drawing/2014/main" id="{48A63F85-E314-03FA-32CB-ED98D2DF6A74}"/>
              </a:ext>
            </a:extLst>
          </p:cNvPr>
          <p:cNvSpPr txBox="1"/>
          <p:nvPr/>
        </p:nvSpPr>
        <p:spPr>
          <a:xfrm>
            <a:off x="8786324" y="4368371"/>
            <a:ext cx="1288864" cy="230832"/>
          </a:xfrm>
          <a:prstGeom prst="rect">
            <a:avLst/>
          </a:prstGeom>
          <a:noFill/>
        </p:spPr>
        <p:txBody>
          <a:bodyPr wrap="square" rtlCol="0">
            <a:spAutoFit/>
          </a:bodyPr>
          <a:lstStyle/>
          <a:p>
            <a:pPr algn="ctr"/>
            <a:r>
              <a:rPr kumimoji="1" lang="en-US" altLang="ja-JP" sz="900" b="1" dirty="0">
                <a:solidFill>
                  <a:schemeClr val="tx1">
                    <a:lumMod val="95000"/>
                    <a:lumOff val="5000"/>
                  </a:schemeClr>
                </a:solidFill>
                <a:latin typeface="+mn-ea"/>
              </a:rPr>
              <a:t>300×250</a:t>
            </a:r>
          </a:p>
        </p:txBody>
      </p:sp>
      <p:sp>
        <p:nvSpPr>
          <p:cNvPr id="55" name="正方形/長方形 54">
            <a:extLst>
              <a:ext uri="{FF2B5EF4-FFF2-40B4-BE49-F238E27FC236}">
                <a16:creationId xmlns:a16="http://schemas.microsoft.com/office/drawing/2014/main" id="{6501E039-92E8-3F0A-8393-C7097DA4FA75}"/>
              </a:ext>
            </a:extLst>
          </p:cNvPr>
          <p:cNvSpPr/>
          <p:nvPr/>
        </p:nvSpPr>
        <p:spPr>
          <a:xfrm>
            <a:off x="10535124" y="4248842"/>
            <a:ext cx="1220956" cy="946207"/>
          </a:xfrm>
          <a:prstGeom prst="rect">
            <a:avLst/>
          </a:prstGeom>
          <a:solidFill>
            <a:schemeClr val="bg1">
              <a:lumMod val="50000"/>
            </a:schemeClr>
          </a:solidFill>
          <a:ln w="25400" cap="flat" cmpd="sng" algn="ctr">
            <a:noFill/>
            <a:prstDash val="solid"/>
          </a:ln>
          <a:effectLst/>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a:ln>
                <a:noFill/>
              </a:ln>
              <a:solidFill>
                <a:schemeClr val="tx1">
                  <a:lumMod val="75000"/>
                  <a:lumOff val="25000"/>
                </a:schemeClr>
              </a:solidFill>
              <a:effectLst/>
              <a:uLnTx/>
              <a:uFillTx/>
              <a:latin typeface="メイリオ"/>
              <a:ea typeface="メイリオ"/>
              <a:cs typeface="+mn-cs"/>
            </a:endParaRPr>
          </a:p>
        </p:txBody>
      </p:sp>
      <p:sp>
        <p:nvSpPr>
          <p:cNvPr id="56" name="テキスト ボックス 55">
            <a:extLst>
              <a:ext uri="{FF2B5EF4-FFF2-40B4-BE49-F238E27FC236}">
                <a16:creationId xmlns:a16="http://schemas.microsoft.com/office/drawing/2014/main" id="{CCAC7198-C8F2-B149-A5EA-6A69DF1D7BFA}"/>
              </a:ext>
            </a:extLst>
          </p:cNvPr>
          <p:cNvSpPr txBox="1"/>
          <p:nvPr/>
        </p:nvSpPr>
        <p:spPr>
          <a:xfrm>
            <a:off x="10488088" y="4592458"/>
            <a:ext cx="1288864" cy="230832"/>
          </a:xfrm>
          <a:prstGeom prst="rect">
            <a:avLst/>
          </a:prstGeom>
          <a:noFill/>
        </p:spPr>
        <p:txBody>
          <a:bodyPr wrap="square" rtlCol="0">
            <a:spAutoFit/>
          </a:bodyPr>
          <a:lstStyle/>
          <a:p>
            <a:pPr algn="ctr"/>
            <a:r>
              <a:rPr kumimoji="1" lang="en-US" altLang="ja-JP" sz="900" b="1" dirty="0">
                <a:solidFill>
                  <a:schemeClr val="tx1">
                    <a:lumMod val="95000"/>
                    <a:lumOff val="5000"/>
                  </a:schemeClr>
                </a:solidFill>
                <a:latin typeface="+mn-ea"/>
              </a:rPr>
              <a:t>300×250</a:t>
            </a:r>
          </a:p>
        </p:txBody>
      </p:sp>
      <p:pic>
        <p:nvPicPr>
          <p:cNvPr id="16" name="図 15">
            <a:extLst>
              <a:ext uri="{FF2B5EF4-FFF2-40B4-BE49-F238E27FC236}">
                <a16:creationId xmlns:a16="http://schemas.microsoft.com/office/drawing/2014/main" id="{F3B6ADEE-9AB1-C4D9-4028-ABC823FB3402}"/>
              </a:ext>
            </a:extLst>
          </p:cNvPr>
          <p:cNvPicPr>
            <a:picLocks noChangeAspect="1"/>
          </p:cNvPicPr>
          <p:nvPr/>
        </p:nvPicPr>
        <p:blipFill>
          <a:blip r:embed="rId7"/>
          <a:stretch>
            <a:fillRect/>
          </a:stretch>
        </p:blipFill>
        <p:spPr>
          <a:xfrm>
            <a:off x="514594" y="1772584"/>
            <a:ext cx="2947328" cy="2545854"/>
          </a:xfrm>
          <a:prstGeom prst="rect">
            <a:avLst/>
          </a:prstGeom>
        </p:spPr>
      </p:pic>
      <p:sp>
        <p:nvSpPr>
          <p:cNvPr id="8" name="正方形/長方形 7">
            <a:extLst>
              <a:ext uri="{FF2B5EF4-FFF2-40B4-BE49-F238E27FC236}">
                <a16:creationId xmlns:a16="http://schemas.microsoft.com/office/drawing/2014/main" id="{E7BC33DF-7277-5EAE-360A-C4921653D325}"/>
              </a:ext>
            </a:extLst>
          </p:cNvPr>
          <p:cNvSpPr/>
          <p:nvPr/>
        </p:nvSpPr>
        <p:spPr>
          <a:xfrm>
            <a:off x="2646756" y="2490264"/>
            <a:ext cx="805712" cy="1494367"/>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BE8769C4-15D3-755D-6DC5-73A835FF3A1B}"/>
              </a:ext>
            </a:extLst>
          </p:cNvPr>
          <p:cNvSpPr/>
          <p:nvPr/>
        </p:nvSpPr>
        <p:spPr>
          <a:xfrm>
            <a:off x="1406525" y="2831496"/>
            <a:ext cx="1224852" cy="16575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A77358AC-411F-F3A7-CC8B-847D2AAC1061}"/>
              </a:ext>
            </a:extLst>
          </p:cNvPr>
          <p:cNvSpPr/>
          <p:nvPr/>
        </p:nvSpPr>
        <p:spPr>
          <a:xfrm>
            <a:off x="970122" y="4312384"/>
            <a:ext cx="1676634" cy="375913"/>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FA13D380-858E-9F93-63F0-4AD9F0DE37F5}"/>
              </a:ext>
            </a:extLst>
          </p:cNvPr>
          <p:cNvSpPr txBox="1"/>
          <p:nvPr/>
        </p:nvSpPr>
        <p:spPr>
          <a:xfrm>
            <a:off x="1284378" y="4387951"/>
            <a:ext cx="969571" cy="230832"/>
          </a:xfrm>
          <a:prstGeom prst="rect">
            <a:avLst/>
          </a:prstGeom>
          <a:noFill/>
        </p:spPr>
        <p:txBody>
          <a:bodyPr wrap="square" rtlCol="0">
            <a:spAutoFit/>
          </a:bodyPr>
          <a:lstStyle/>
          <a:p>
            <a:pPr algn="l"/>
            <a:r>
              <a:rPr lang="ja-JP" altLang="en-US" sz="900" b="1" dirty="0">
                <a:solidFill>
                  <a:schemeClr val="tx1">
                    <a:lumMod val="95000"/>
                    <a:lumOff val="5000"/>
                  </a:schemeClr>
                </a:solidFill>
                <a:latin typeface="+mn-ea"/>
              </a:rPr>
              <a:t>画像</a:t>
            </a:r>
            <a:r>
              <a:rPr lang="en-US" altLang="ja-JP" sz="900" b="1" dirty="0">
                <a:solidFill>
                  <a:schemeClr val="tx1">
                    <a:lumMod val="95000"/>
                    <a:lumOff val="5000"/>
                  </a:schemeClr>
                </a:solidFill>
                <a:latin typeface="+mn-ea"/>
              </a:rPr>
              <a:t>+</a:t>
            </a:r>
            <a:r>
              <a:rPr kumimoji="1" lang="ja-JP" altLang="en-US" sz="900" b="1" dirty="0">
                <a:solidFill>
                  <a:schemeClr val="tx1">
                    <a:lumMod val="95000"/>
                    <a:lumOff val="5000"/>
                  </a:schemeClr>
                </a:solidFill>
                <a:latin typeface="+mn-ea"/>
              </a:rPr>
              <a:t>テキスト</a:t>
            </a:r>
          </a:p>
        </p:txBody>
      </p:sp>
      <p:sp>
        <p:nvSpPr>
          <p:cNvPr id="11" name="テキスト ボックス 10">
            <a:extLst>
              <a:ext uri="{FF2B5EF4-FFF2-40B4-BE49-F238E27FC236}">
                <a16:creationId xmlns:a16="http://schemas.microsoft.com/office/drawing/2014/main" id="{BA23280D-F316-E553-3F45-1EEE470685FF}"/>
              </a:ext>
            </a:extLst>
          </p:cNvPr>
          <p:cNvSpPr txBox="1"/>
          <p:nvPr/>
        </p:nvSpPr>
        <p:spPr>
          <a:xfrm>
            <a:off x="1695564" y="2814679"/>
            <a:ext cx="969571" cy="230832"/>
          </a:xfrm>
          <a:prstGeom prst="rect">
            <a:avLst/>
          </a:prstGeom>
          <a:noFill/>
        </p:spPr>
        <p:txBody>
          <a:bodyPr wrap="square" rtlCol="0">
            <a:spAutoFit/>
          </a:bodyPr>
          <a:lstStyle/>
          <a:p>
            <a:pPr algn="l"/>
            <a:r>
              <a:rPr lang="en-US" altLang="ja-JP" sz="900" b="1" dirty="0">
                <a:solidFill>
                  <a:schemeClr val="tx1">
                    <a:lumMod val="95000"/>
                    <a:lumOff val="5000"/>
                  </a:schemeClr>
                </a:solidFill>
                <a:latin typeface="+mn-ea"/>
              </a:rPr>
              <a:t>468×60 </a:t>
            </a:r>
            <a:r>
              <a:rPr lang="en-US" altLang="ja-JP" sz="900" b="1" dirty="0">
                <a:solidFill>
                  <a:srgbClr val="FF0000"/>
                </a:solidFill>
                <a:latin typeface="+mn-ea"/>
              </a:rPr>
              <a:t>※1 </a:t>
            </a:r>
            <a:endParaRPr kumimoji="1" lang="ja-JP" altLang="en-US" sz="900" b="1" dirty="0">
              <a:solidFill>
                <a:srgbClr val="FF0000"/>
              </a:solidFill>
              <a:latin typeface="+mn-ea"/>
            </a:endParaRPr>
          </a:p>
        </p:txBody>
      </p:sp>
      <p:sp>
        <p:nvSpPr>
          <p:cNvPr id="37" name="テキスト ボックス 36">
            <a:extLst>
              <a:ext uri="{FF2B5EF4-FFF2-40B4-BE49-F238E27FC236}">
                <a16:creationId xmlns:a16="http://schemas.microsoft.com/office/drawing/2014/main" id="{5C8425AA-E79F-5B24-CEC8-2986DE13DB94}"/>
              </a:ext>
            </a:extLst>
          </p:cNvPr>
          <p:cNvSpPr txBox="1"/>
          <p:nvPr/>
        </p:nvSpPr>
        <p:spPr>
          <a:xfrm>
            <a:off x="2671239" y="3080968"/>
            <a:ext cx="825454" cy="230832"/>
          </a:xfrm>
          <a:prstGeom prst="rect">
            <a:avLst/>
          </a:prstGeom>
          <a:noFill/>
        </p:spPr>
        <p:txBody>
          <a:bodyPr wrap="square" rtlCol="0">
            <a:spAutoFit/>
          </a:bodyPr>
          <a:lstStyle/>
          <a:p>
            <a:pPr algn="l"/>
            <a:r>
              <a:rPr kumimoji="1" lang="en-US" altLang="ja-JP" sz="900" b="1" dirty="0">
                <a:solidFill>
                  <a:schemeClr val="tx1">
                    <a:lumMod val="95000"/>
                    <a:lumOff val="5000"/>
                  </a:schemeClr>
                </a:solidFill>
                <a:latin typeface="+mn-ea"/>
              </a:rPr>
              <a:t>300×600</a:t>
            </a:r>
            <a:endParaRPr kumimoji="1" lang="ja-JP" altLang="en-US" sz="900" b="1" dirty="0">
              <a:solidFill>
                <a:schemeClr val="tx1">
                  <a:lumMod val="95000"/>
                  <a:lumOff val="5000"/>
                </a:schemeClr>
              </a:solidFill>
              <a:latin typeface="+mn-ea"/>
            </a:endParaRPr>
          </a:p>
        </p:txBody>
      </p:sp>
      <p:pic>
        <p:nvPicPr>
          <p:cNvPr id="32" name="図 31">
            <a:extLst>
              <a:ext uri="{FF2B5EF4-FFF2-40B4-BE49-F238E27FC236}">
                <a16:creationId xmlns:a16="http://schemas.microsoft.com/office/drawing/2014/main" id="{7DB41BC2-EA68-21B9-2F1D-BF5B277B1F3F}"/>
              </a:ext>
            </a:extLst>
          </p:cNvPr>
          <p:cNvPicPr>
            <a:picLocks noChangeAspect="1"/>
          </p:cNvPicPr>
          <p:nvPr/>
        </p:nvPicPr>
        <p:blipFill rotWithShape="1">
          <a:blip r:embed="rId2"/>
          <a:srcRect t="65969" b="5338"/>
          <a:stretch/>
        </p:blipFill>
        <p:spPr>
          <a:xfrm>
            <a:off x="8712763" y="2760501"/>
            <a:ext cx="1462149" cy="1282859"/>
          </a:xfrm>
          <a:prstGeom prst="rect">
            <a:avLst/>
          </a:prstGeom>
        </p:spPr>
      </p:pic>
    </p:spTree>
    <p:extLst>
      <p:ext uri="{BB962C8B-B14F-4D97-AF65-F5344CB8AC3E}">
        <p14:creationId xmlns:p14="http://schemas.microsoft.com/office/powerpoint/2010/main" val="38723311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dirty="0"/>
              <a:t>大会概要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lang="ja-JP" altLang="en-US" dirty="0"/>
              <a:t>スポーツナビ　報道特集概要</a:t>
            </a:r>
            <a:endParaRPr kumimoji="1" lang="ja-JP" altLang="en-US" dirty="0"/>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lang="ja-JP" altLang="en-US" dirty="0"/>
              <a:t>広告商品情報</a:t>
            </a:r>
            <a:endParaRPr kumimoji="1" lang="ja-JP" altLang="en-US" dirty="0"/>
          </a:p>
        </p:txBody>
      </p:sp>
      <p:sp>
        <p:nvSpPr>
          <p:cNvPr id="5" name="テキスト プレースホルダー 3">
            <a:extLst>
              <a:ext uri="{FF2B5EF4-FFF2-40B4-BE49-F238E27FC236}">
                <a16:creationId xmlns:a16="http://schemas.microsoft.com/office/drawing/2014/main" id="{1EAF4A79-B7FB-6D8F-5204-ED873C37C248}"/>
              </a:ext>
            </a:extLst>
          </p:cNvPr>
          <p:cNvSpPr txBox="1">
            <a:spLocks/>
          </p:cNvSpPr>
          <p:nvPr/>
        </p:nvSpPr>
        <p:spPr>
          <a:xfrm>
            <a:off x="1848388" y="3891755"/>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広告商品スペック</a:t>
            </a:r>
          </a:p>
        </p:txBody>
      </p:sp>
      <p:sp>
        <p:nvSpPr>
          <p:cNvPr id="7" name="テキスト プレースホルダー 3">
            <a:extLst>
              <a:ext uri="{FF2B5EF4-FFF2-40B4-BE49-F238E27FC236}">
                <a16:creationId xmlns:a16="http://schemas.microsoft.com/office/drawing/2014/main" id="{A0BFB485-9619-A58A-87E4-25BA108EC7C5}"/>
              </a:ext>
            </a:extLst>
          </p:cNvPr>
          <p:cNvSpPr txBox="1">
            <a:spLocks/>
          </p:cNvSpPr>
          <p:nvPr/>
        </p:nvSpPr>
        <p:spPr>
          <a:xfrm>
            <a:off x="1848388" y="4817838"/>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t>広告効果</a:t>
            </a:r>
          </a:p>
        </p:txBody>
      </p:sp>
      <p:sp>
        <p:nvSpPr>
          <p:cNvPr id="8" name="テキスト プレースホルダー 3">
            <a:extLst>
              <a:ext uri="{FF2B5EF4-FFF2-40B4-BE49-F238E27FC236}">
                <a16:creationId xmlns:a16="http://schemas.microsoft.com/office/drawing/2014/main" id="{15730C5B-DCE6-423A-D2F6-A368EFCCE8F1}"/>
              </a:ext>
            </a:extLst>
          </p:cNvPr>
          <p:cNvSpPr txBox="1">
            <a:spLocks/>
          </p:cNvSpPr>
          <p:nvPr/>
        </p:nvSpPr>
        <p:spPr>
          <a:xfrm>
            <a:off x="1848388" y="572740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dirty="0"/>
              <a:t>Appendix</a:t>
            </a:r>
            <a:r>
              <a:rPr lang="ja-JP" altLang="en-US" dirty="0"/>
              <a:t>：スポーツナビとは</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pPr marL="0" indent="0">
              <a:buNone/>
            </a:pPr>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入稿前審査</a:t>
            </a:r>
            <a:endParaRPr kumimoji="1" lang="ja-JP" altLang="en-US" sz="1600">
              <a:solidFill>
                <a:schemeClr val="accent6"/>
              </a:solidFill>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extLst>
              <p:ext uri="{D42A27DB-BD31-4B8C-83A1-F6EECF244321}">
                <p14:modId xmlns:p14="http://schemas.microsoft.com/office/powerpoint/2010/main" val="4087573162"/>
              </p:ext>
            </p:extLst>
          </p:nvPr>
        </p:nvGraphicFramePr>
        <p:xfrm>
          <a:off x="479425" y="1800164"/>
          <a:ext cx="11248747" cy="4337266"/>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a:solidFill>
                            <a:schemeClr val="bg1"/>
                          </a:solidFill>
                          <a:latin typeface="Meiryo" panose="020B0604030504040204" pitchFamily="34" charset="-128"/>
                          <a:ea typeface="Meiryo" panose="020B0604030504040204" pitchFamily="34" charset="-128"/>
                          <a:cs typeface="+mn-cs"/>
                        </a:rPr>
                        <a:t>/</a:t>
                      </a:r>
                      <a:r>
                        <a:rPr kumimoji="1" lang="ja-JP" altLang="en-US" sz="1000" b="1" kern="120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dirty="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ブランドリフト調査</a:t>
                      </a:r>
                      <a:br>
                        <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4"/>
                        </a:rPr>
                      </a:b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入稿前審査依頼フォーム</a:t>
                      </a:r>
                      <a:endParaRPr lang="en-US" altLang="ja-JP" sz="1000" b="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・広告タイプ：予約型専用広告（ブランドパネル クインティを除く）</a:t>
                      </a:r>
                      <a:endParaRPr kumimoji="1" lang="en-US" altLang="ja-JP" sz="1000" b="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rgbClr val="0D0D0D"/>
                          </a:solidFill>
                          <a:latin typeface="Meiryo" panose="020B0604030504040204" pitchFamily="34" charset="-128"/>
                          <a:ea typeface="Meiryo" panose="020B0604030504040204" pitchFamily="34" charset="-128"/>
                        </a:rPr>
                        <a:t>※</a:t>
                      </a:r>
                      <a:r>
                        <a:rPr kumimoji="1" lang="ja-JP" altLang="en-US" sz="1000" b="0">
                          <a:solidFill>
                            <a:srgbClr val="0D0D0D"/>
                          </a:solidFill>
                          <a:latin typeface="Meiryo" panose="020B0604030504040204" pitchFamily="34" charset="-128"/>
                          <a:ea typeface="Meiryo" panose="020B0604030504040204" pitchFamily="34" charset="-128"/>
                        </a:rPr>
                        <a:t>トップインパクト、パノラマなどのリッチ広告が対象です。予約型専用広告の詳細は入稿規定をご確認ください。</a:t>
                      </a:r>
                      <a:endParaRPr kumimoji="1" lang="en-US" altLang="ja-JP" sz="1000" b="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5"/>
                        </a:rPr>
                        <a:t>https://ads-help.yahoo-net.jp/s/article/H000044534</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0033"/>
                          </a:solidFill>
                          <a:latin typeface="Meiryo" panose="020B0604030504040204" pitchFamily="34" charset="-128"/>
                          <a:ea typeface="Meiryo" panose="020B0604030504040204" pitchFamily="34" charset="-128"/>
                          <a:cs typeface="+mn-cs"/>
                        </a:rPr>
                        <a:t>必須</a:t>
                      </a:r>
                      <a:endParaRPr kumimoji="1" lang="en-US" altLang="ja-JP" sz="1000" b="1" kern="1200" dirty="0">
                        <a:solidFill>
                          <a:srgbClr val="FF0033"/>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rgbClr val="FF0033"/>
                          </a:solidFill>
                          <a:latin typeface="Meiryo" panose="020B0604030504040204" pitchFamily="34" charset="-128"/>
                          <a:ea typeface="Meiryo" panose="020B0604030504040204" pitchFamily="34" charset="-128"/>
                        </a:rPr>
                        <a:t>11</a:t>
                      </a:r>
                      <a:r>
                        <a:rPr kumimoji="1" lang="ja-JP" altLang="en-US" sz="1000" b="0" dirty="0">
                          <a:solidFill>
                            <a:srgbClr val="FF0033"/>
                          </a:solidFill>
                          <a:latin typeface="Meiryo" panose="020B0604030504040204" pitchFamily="34" charset="-128"/>
                          <a:ea typeface="Meiryo" panose="020B0604030504040204" pitchFamily="34" charset="-128"/>
                        </a:rPr>
                        <a:t>営業日前</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6"/>
                        </a:rPr>
                        <a:t>ディスプレイ広告（予約型）入稿前審査依頼フォーム</a:t>
                      </a:r>
                      <a:endParaRPr kumimoji="1" lang="en-US" altLang="ja-JP" sz="1000" b="0" u="none">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rgbClr val="FF0033"/>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FF0033"/>
                          </a:solidFill>
                          <a:latin typeface="Meiryo" panose="020B0604030504040204" pitchFamily="34" charset="-128"/>
                          <a:ea typeface="Meiryo" panose="020B0604030504040204" pitchFamily="34" charset="-128"/>
                        </a:rPr>
                        <a:t>必須</a:t>
                      </a:r>
                      <a:endParaRPr kumimoji="1" lang="en-US" altLang="ja-JP" sz="1000" b="1" dirty="0">
                        <a:solidFill>
                          <a:srgbClr val="FF0033"/>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URL</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rgbClr val="FF0033"/>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0033"/>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rgbClr val="FF0033"/>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err="1">
                          <a:solidFill>
                            <a:srgbClr val="0D0D0D"/>
                          </a:solidFill>
                          <a:latin typeface="Meiryo" panose="020B0604030504040204" pitchFamily="34" charset="-128"/>
                          <a:ea typeface="Meiryo" panose="020B0604030504040204" pitchFamily="34" charset="-128"/>
                          <a:cs typeface="+mn-cs"/>
                        </a:rPr>
                        <a:t>任意</a:t>
                      </a:r>
                      <a:endParaRPr kumimoji="1" lang="ja-JP" altLang="en-US" sz="1000" b="1" kern="1200">
                        <a:solidFill>
                          <a:srgbClr val="0D0D0D"/>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7"/>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537ABCAA-0EA2-0E56-55B9-D26B279646CF}"/>
              </a:ext>
            </a:extLst>
          </p:cNvPr>
          <p:cNvSpPr txBox="1"/>
          <p:nvPr/>
        </p:nvSpPr>
        <p:spPr>
          <a:xfrm>
            <a:off x="479425" y="1089025"/>
            <a:ext cx="11233150" cy="543995"/>
          </a:xfrm>
          <a:prstGeom prst="rect">
            <a:avLst/>
          </a:prstGeom>
          <a:noFill/>
        </p:spPr>
        <p:txBody>
          <a:bodyPr wrap="square" lIns="0" tIns="0" rIns="0" bIns="0" rtlCol="0">
            <a:spAutoFit/>
          </a:bodyPr>
          <a:lstStyle/>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なお、審査には</a:t>
            </a:r>
            <a:r>
              <a:rPr lang="en-US" altLang="ja-JP" sz="1400" dirty="0">
                <a:solidFill>
                  <a:srgbClr val="0D0D0D"/>
                </a:solidFill>
                <a:latin typeface="Meiryo" panose="020B0604030504040204" pitchFamily="34" charset="-128"/>
                <a:ea typeface="Meiryo" panose="020B0604030504040204" pitchFamily="34" charset="-128"/>
              </a:rPr>
              <a:t>3</a:t>
            </a:r>
            <a:r>
              <a:rPr lang="ja-JP" altLang="en-US" sz="1400" dirty="0">
                <a:solidFill>
                  <a:srgbClr val="0D0D0D"/>
                </a:solidFill>
                <a:latin typeface="Meiryo" panose="020B0604030504040204" pitchFamily="34" charset="-128"/>
                <a:ea typeface="Meiryo" panose="020B0604030504040204" pitchFamily="34" charset="-128"/>
              </a:rPr>
              <a:t>営業日程度かかります。</a:t>
            </a:r>
            <a:endParaRPr lang="en-US" altLang="ja-JP" sz="140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219727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7" name="テキスト ボックス 6">
            <a:extLst>
              <a:ext uri="{FF2B5EF4-FFF2-40B4-BE49-F238E27FC236}">
                <a16:creationId xmlns:a16="http://schemas.microsoft.com/office/drawing/2014/main" id="{206E0E95-E775-9071-94D6-1E24A11C2D48}"/>
              </a:ext>
            </a:extLst>
          </p:cNvPr>
          <p:cNvSpPr txBox="1"/>
          <p:nvPr/>
        </p:nvSpPr>
        <p:spPr>
          <a:xfrm>
            <a:off x="479425" y="1089025"/>
            <a:ext cx="11233149" cy="3965701"/>
          </a:xfrm>
          <a:prstGeom prst="rect">
            <a:avLst/>
          </a:prstGeom>
          <a:noFill/>
        </p:spPr>
        <p:txBody>
          <a:bodyPr wrap="square" lIns="0" tIns="0" rIns="0" bIns="0" rtlCol="0">
            <a:spAutoFit/>
          </a:bodyPr>
          <a:lstStyle/>
          <a:p>
            <a:pPr>
              <a:lnSpc>
                <a:spcPct val="120000"/>
              </a:lnSpc>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おもな免責事項・注意事項のみ記載しております。本資料に記載のほか、広告取扱基本規定、広告掲載基準、入稿規定など各種規約、ガイドライン、ヘルプにもディスプレイ広告（予約型）に関する免責事項・注意事項があります。併せてご確認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dirty="0">
                <a:solidFill>
                  <a:srgbClr val="0D0D0D"/>
                </a:solidFill>
                <a:effectLst/>
                <a:latin typeface="+mn-ea"/>
              </a:rPr>
              <a:t>ガイドライン・規約</a:t>
            </a:r>
            <a:r>
              <a:rPr kumimoji="0" lang="en-US" altLang="ja-JP" sz="1400" kern="0" dirty="0">
                <a:solidFill>
                  <a:srgbClr val="000000">
                    <a:lumMod val="65000"/>
                    <a:lumOff val="35000"/>
                  </a:srgbClr>
                </a:solidFill>
                <a:latin typeface="+mn-ea"/>
              </a:rPr>
              <a:t>	</a:t>
            </a:r>
            <a:r>
              <a:rPr lang="en-US" altLang="ja-JP" sz="1400" b="0" i="0" u="none" strike="noStrike" dirty="0">
                <a:effectLst/>
                <a:latin typeface="+mn-ea"/>
                <a:hlinkClick r:id="rId4"/>
              </a:rPr>
              <a:t>https://www.lycbiz.com/jp/download/yahoo/</a:t>
            </a:r>
            <a:br>
              <a:rPr lang="en-US" altLang="ja-JP" sz="1400" dirty="0">
                <a:latin typeface="+mn-ea"/>
              </a:rPr>
            </a:br>
            <a:r>
              <a:rPr lang="ja-JP" altLang="en-US" sz="1400" b="0" i="0" dirty="0">
                <a:solidFill>
                  <a:srgbClr val="1D1C1D"/>
                </a:solidFill>
                <a:effectLst/>
                <a:latin typeface="+mn-ea"/>
              </a:rPr>
              <a:t>　　　　　　　　　</a:t>
            </a:r>
            <a:r>
              <a:rPr kumimoji="0" lang="en-US" altLang="ja-JP" sz="1400" kern="0" dirty="0">
                <a:solidFill>
                  <a:srgbClr val="000000">
                    <a:lumMod val="65000"/>
                    <a:lumOff val="35000"/>
                  </a:srgbClr>
                </a:solidFill>
                <a:latin typeface="+mn-ea"/>
              </a:rPr>
              <a:t>	</a:t>
            </a:r>
            <a:r>
              <a:rPr lang="en-US" altLang="ja-JP" sz="1400" b="0" i="0" u="none" strike="noStrike" dirty="0">
                <a:effectLst/>
                <a:latin typeface="+mn-ea"/>
                <a:hlinkClick r:id="rId5"/>
              </a:rPr>
              <a:t>https://www.lycbiz.com/jp/terms-and-policies/yahoo/</a:t>
            </a:r>
            <a:endParaRPr lang="en-US" altLang="ja-JP" sz="1400" b="0" i="0" u="none" strike="noStrike" dirty="0">
              <a:effectLst/>
              <a:latin typeface="+mn-ea"/>
            </a:endParaRPr>
          </a:p>
          <a:p>
            <a:pPr marL="742950" lvl="1" indent="-285750">
              <a:lnSpc>
                <a:spcPct val="120000"/>
              </a:lnSpc>
              <a:spcAft>
                <a:spcPts val="600"/>
              </a:spcAft>
              <a:buFont typeface="Wingdings" pitchFamily="2" charset="2"/>
              <a:buChar char="n"/>
              <a:defRPr/>
            </a:pPr>
            <a:r>
              <a:rPr kumimoji="0" lang="en-US" altLang="ja-JP" sz="1400" kern="0" dirty="0">
                <a:solidFill>
                  <a:srgbClr val="0D0D0D"/>
                </a:solidFill>
                <a:latin typeface="+mn-ea"/>
              </a:rPr>
              <a:t>Yahoo!</a:t>
            </a:r>
            <a:r>
              <a:rPr kumimoji="0" lang="ja-JP" altLang="en-US" sz="1400" kern="0" dirty="0">
                <a:solidFill>
                  <a:srgbClr val="0D0D0D"/>
                </a:solidFill>
                <a:latin typeface="+mn-ea"/>
              </a:rPr>
              <a:t>広告 ヘルプ</a:t>
            </a:r>
            <a:r>
              <a:rPr kumimoji="0" lang="en-US" altLang="ja-JP" sz="1400" kern="0" dirty="0">
                <a:solidFill>
                  <a:srgbClr val="000000">
                    <a:lumMod val="65000"/>
                    <a:lumOff val="35000"/>
                  </a:srgbClr>
                </a:solidFill>
                <a:latin typeface="+mn-ea"/>
              </a:rPr>
              <a:t>	</a:t>
            </a:r>
            <a:r>
              <a:rPr kumimoji="0" lang="en-US" altLang="ja-JP" sz="1400" kern="0" dirty="0">
                <a:solidFill>
                  <a:srgbClr val="000000">
                    <a:lumMod val="65000"/>
                    <a:lumOff val="35000"/>
                  </a:srgbClr>
                </a:solidFill>
                <a:latin typeface="+mn-ea"/>
                <a:hlinkClick r:id="rId6"/>
              </a:rPr>
              <a:t>https://ads-help.yahoo-net.jp/</a:t>
            </a:r>
            <a:endParaRPr kumimoji="0" lang="en-US" altLang="ja-JP" sz="1400" kern="0" dirty="0">
              <a:solidFill>
                <a:srgbClr val="000000">
                  <a:lumMod val="65000"/>
                  <a:lumOff val="35000"/>
                </a:srgbClr>
              </a:solidFill>
              <a:latin typeface="+mn-ea"/>
            </a:endParaRPr>
          </a:p>
          <a:p>
            <a:pPr>
              <a:lnSpc>
                <a:spcPct val="120000"/>
              </a:lnSpc>
              <a:spcAft>
                <a:spcPts val="600"/>
              </a:spcAft>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D0D0D"/>
                </a:solidFill>
                <a:latin typeface="Meiryo" panose="020B0604030504040204" pitchFamily="34" charset="-128"/>
                <a:ea typeface="Meiryo" panose="020B0604030504040204" pitchFamily="34" charset="-128"/>
              </a:rPr>
              <a:t>広告の掲載内容や販売内容が変更になる場合があります。あらかじめご了承ください。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D0D0D"/>
                </a:solidFill>
                <a:latin typeface="Meiryo" panose="020B0604030504040204" pitchFamily="34" charset="-128"/>
                <a:ea typeface="Meiryo" panose="020B0604030504040204" pitchFamily="34" charset="-128"/>
              </a:rPr>
              <a:t>広告が掲載されるウェブサイトやアプリケーション</a:t>
            </a:r>
            <a:r>
              <a:rPr kumimoji="0" lang="ja-JP" altLang="ja-JP" sz="1400" kern="0" dirty="0">
                <a:solidFill>
                  <a:srgbClr val="0D0D0D"/>
                </a:solidFill>
                <a:latin typeface="Meiryo" panose="020B0604030504040204" pitchFamily="34" charset="-128"/>
                <a:ea typeface="Meiryo" panose="020B0604030504040204" pitchFamily="34" charset="-128"/>
              </a:rPr>
              <a:t>の内容・構成は、予告なく変更になる場合や、災害時、通信障害時、他プロモーション時等、特別編成になる場合があります。また、それらに</a:t>
            </a:r>
            <a:r>
              <a:rPr kumimoji="0" lang="ja-JP" altLang="en-US" sz="1400" kern="0" dirty="0">
                <a:solidFill>
                  <a:srgbClr val="0D0D0D"/>
                </a:solidFill>
                <a:latin typeface="Meiryo" panose="020B0604030504040204" pitchFamily="34" charset="-128"/>
                <a:ea typeface="Meiryo" panose="020B0604030504040204" pitchFamily="34" charset="-128"/>
              </a:rPr>
              <a:t>伴い広告</a:t>
            </a:r>
            <a:r>
              <a:rPr kumimoji="0" lang="ja-JP" altLang="ja-JP" sz="1400" kern="0" dirty="0">
                <a:solidFill>
                  <a:srgbClr val="0D0D0D"/>
                </a:solidFill>
                <a:latin typeface="Meiryo" panose="020B0604030504040204" pitchFamily="34" charset="-128"/>
                <a:ea typeface="Meiryo" panose="020B0604030504040204" pitchFamily="34" charset="-128"/>
              </a:rPr>
              <a:t>掲載</a:t>
            </a:r>
            <a:r>
              <a:rPr kumimoji="0" lang="ja-JP" altLang="en-US" sz="1400" kern="0" dirty="0">
                <a:solidFill>
                  <a:srgbClr val="0D0D0D"/>
                </a:solidFill>
                <a:latin typeface="Meiryo" panose="020B0604030504040204" pitchFamily="34" charset="-128"/>
                <a:ea typeface="Meiryo" panose="020B0604030504040204" pitchFamily="34" charset="-128"/>
              </a:rPr>
              <a:t>位置</a:t>
            </a:r>
            <a:r>
              <a:rPr kumimoji="0" lang="ja-JP" altLang="ja-JP" sz="1400" kern="0" dirty="0">
                <a:solidFill>
                  <a:srgbClr val="0D0D0D"/>
                </a:solidFill>
                <a:latin typeface="Meiryo" panose="020B0604030504040204" pitchFamily="34" charset="-128"/>
                <a:ea typeface="Meiryo" panose="020B0604030504040204" pitchFamily="34" charset="-128"/>
              </a:rPr>
              <a:t>が変更になる場合があります。</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D0D0D"/>
                </a:solidFill>
                <a:latin typeface="Meiryo" panose="020B0604030504040204" pitchFamily="34" charset="-128"/>
                <a:ea typeface="Meiryo" panose="020B0604030504040204" pitchFamily="34" charset="-128"/>
              </a:rPr>
              <a:t>弊社サービスによる特別演出に伴い、演出期間を含めた掲載期間の販売を停止する場合があります。</a:t>
            </a:r>
            <a:endParaRPr kumimoji="0" lang="en-US" altLang="ja-JP" sz="1400" kern="0" dirty="0">
              <a:solidFill>
                <a:srgbClr val="0D0D0D"/>
              </a:solidFill>
              <a:latin typeface="Meiryo" panose="020B0604030504040204" pitchFamily="34" charset="-128"/>
              <a:ea typeface="Meiryo" panose="020B0604030504040204" pitchFamily="34" charset="-128"/>
            </a:endParaRPr>
          </a:p>
          <a:p>
            <a:pPr>
              <a:lnSpc>
                <a:spcPct val="120000"/>
              </a:lnSpc>
              <a:spcAft>
                <a:spcPts val="600"/>
              </a:spcAft>
              <a:defRPr/>
            </a:pPr>
            <a:endParaRPr kumimoji="0" lang="en-US" altLang="ja-JP" sz="1400" kern="0" dirty="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D0D0D"/>
                </a:solidFill>
                <a:latin typeface="Meiryo" panose="020B0604030504040204" pitchFamily="34" charset="-128"/>
                <a:ea typeface="Meiryo" panose="020B0604030504040204" pitchFamily="34" charset="-128"/>
              </a:rPr>
              <a:t>セールスシートの「商品一覧」ページに記載の「掲載場所」が複数のサービスやサービス内の階層、記事・種目などのカテゴリーを包含する場合、一部のサービス、サービス内の階層、カテゴリーで広告掲載されない場合があります。</a:t>
            </a:r>
            <a:endParaRPr kumimoji="0" lang="en-US" altLang="ja-JP" sz="1400" kern="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237371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5" name="テキスト ボックス 4">
            <a:extLst>
              <a:ext uri="{FF2B5EF4-FFF2-40B4-BE49-F238E27FC236}">
                <a16:creationId xmlns:a16="http://schemas.microsoft.com/office/drawing/2014/main" id="{00F8B774-797B-3F02-CD78-33F61D8A9E55}"/>
              </a:ext>
            </a:extLst>
          </p:cNvPr>
          <p:cNvSpPr txBox="1"/>
          <p:nvPr/>
        </p:nvSpPr>
        <p:spPr>
          <a:xfrm>
            <a:off x="479425" y="1089025"/>
            <a:ext cx="11233150" cy="4818242"/>
          </a:xfrm>
          <a:prstGeom prst="rect">
            <a:avLst/>
          </a:prstGeom>
          <a:noFill/>
        </p:spPr>
        <p:txBody>
          <a:bodyPr wrap="square" lIns="0" tIns="0" rIns="0" bIns="0" rtlCol="0" anchor="t">
            <a:spAutoFit/>
          </a:bodyPr>
          <a:lstStyle/>
          <a:p>
            <a:pPr marL="285750" indent="-285750">
              <a:lnSpc>
                <a:spcPct val="120000"/>
              </a:lnSpc>
              <a:spcAft>
                <a:spcPts val="600"/>
              </a:spcAft>
              <a:buFont typeface="Wingdings" pitchFamily="2" charset="2"/>
              <a:buChar char="n"/>
              <a:defRPr/>
            </a:pPr>
            <a:r>
              <a:rPr kumimoji="0" lang="ja-JP" altLang="en-US" sz="1400" kern="0" dirty="0">
                <a:solidFill>
                  <a:srgbClr val="0D0D0D"/>
                </a:solidFill>
                <a:latin typeface="Meiryo"/>
                <a:ea typeface="Meiryo"/>
              </a:rPr>
              <a:t>広告掲載調整時間について</a:t>
            </a:r>
            <a:br>
              <a:rPr lang="en-US" altLang="ja-JP" sz="1400" kern="0" dirty="0">
                <a:latin typeface="Meiryo" panose="020B0604030504040204" pitchFamily="34" charset="-128"/>
                <a:ea typeface="Meiryo" panose="020B0604030504040204" pitchFamily="34" charset="-128"/>
              </a:rPr>
            </a:br>
            <a:r>
              <a:rPr kumimoji="0" lang="ja-JP" altLang="en-US" sz="1400" kern="0" dirty="0">
                <a:solidFill>
                  <a:srgbClr val="0D0D0D"/>
                </a:solidFill>
                <a:latin typeface="Meiryo"/>
                <a:ea typeface="Meiryo"/>
              </a:rPr>
              <a:t>次に定める時間は「広告掲載調整時間」とし、広告掲載調整時間内に発生した不具合について、LINEヤフーは免責されます。</a:t>
            </a:r>
            <a:br>
              <a:rPr lang="en-US" altLang="ja-JP" sz="1400" kern="0" dirty="0">
                <a:latin typeface="Meiryo" panose="020B0604030504040204" pitchFamily="34" charset="-128"/>
                <a:ea typeface="Meiryo" panose="020B0604030504040204" pitchFamily="34" charset="-128"/>
              </a:rPr>
            </a:br>
            <a:r>
              <a:rPr kumimoji="0" lang="ja-JP" altLang="en-US" sz="1400" kern="0" dirty="0">
                <a:solidFill>
                  <a:srgbClr val="0D0D0D"/>
                </a:solidFill>
                <a:latin typeface="Meiryo"/>
                <a:ea typeface="Meiryo"/>
              </a:rPr>
              <a:t>（</a:t>
            </a:r>
            <a:r>
              <a:rPr kumimoji="0" lang="en-US" altLang="ja-JP" sz="1400" kern="0" dirty="0">
                <a:solidFill>
                  <a:srgbClr val="0D0D0D"/>
                </a:solidFill>
                <a:latin typeface="Meiryo"/>
                <a:ea typeface="Meiryo"/>
              </a:rPr>
              <a:t>1</a:t>
            </a:r>
            <a:r>
              <a:rPr kumimoji="0" lang="ja-JP" altLang="en-US" sz="1400" kern="0" dirty="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dirty="0">
                <a:solidFill>
                  <a:srgbClr val="0D0D0D"/>
                </a:solidFill>
                <a:latin typeface="Meiryo"/>
                <a:ea typeface="Meiryo"/>
              </a:rPr>
              <a:t>広告掲載開始日、および広告内容を変更した後の掲載開始日において、掲載開始から</a:t>
            </a:r>
            <a:r>
              <a:rPr kumimoji="0" lang="ja-JP" altLang="en-US" sz="1400" b="1" kern="0" dirty="0">
                <a:solidFill>
                  <a:srgbClr val="0D0D0D"/>
                </a:solidFill>
                <a:latin typeface="Meiryo"/>
                <a:ea typeface="Meiryo"/>
              </a:rPr>
              <a:t>翌営業日中</a:t>
            </a:r>
            <a:r>
              <a:rPr kumimoji="0" lang="ja-JP" altLang="en-US" sz="1400" kern="0" dirty="0">
                <a:solidFill>
                  <a:srgbClr val="0D0D0D"/>
                </a:solidFill>
                <a:latin typeface="Meiryo"/>
                <a:ea typeface="Meiryo"/>
              </a:rPr>
              <a:t>を広告掲載調整時間とします。</a:t>
            </a:r>
            <a:br>
              <a:rPr lang="en-US" altLang="ja-JP" sz="1400" kern="0" dirty="0">
                <a:latin typeface="Meiryo" panose="020B0604030504040204" pitchFamily="34" charset="-128"/>
                <a:ea typeface="Meiryo" panose="020B0604030504040204" pitchFamily="34" charset="-128"/>
              </a:rPr>
            </a:br>
            <a:r>
              <a:rPr kumimoji="0" lang="ja-JP" altLang="en-US" sz="1400" kern="0" dirty="0">
                <a:solidFill>
                  <a:srgbClr val="0D0D0D"/>
                </a:solidFill>
                <a:latin typeface="Meiryo"/>
                <a:ea typeface="Meiryo"/>
              </a:rPr>
              <a:t>　　</a:t>
            </a:r>
            <a:r>
              <a:rPr kumimoji="0" lang="en-US" altLang="ja-JP" sz="1400" kern="0" dirty="0">
                <a:solidFill>
                  <a:srgbClr val="0D0D0D"/>
                </a:solidFill>
                <a:latin typeface="Meiryo"/>
                <a:ea typeface="Meiryo"/>
              </a:rPr>
              <a:t>	</a:t>
            </a:r>
            <a:r>
              <a:rPr kumimoji="0" lang="ja-JP" altLang="en-US" sz="1400" kern="0" dirty="0">
                <a:solidFill>
                  <a:srgbClr val="0D0D0D"/>
                </a:solidFill>
                <a:latin typeface="Meiryo"/>
                <a:ea typeface="Meiryo"/>
              </a:rPr>
              <a:t>ただし、以下の（</a:t>
            </a:r>
            <a:r>
              <a:rPr kumimoji="0" lang="en-US" altLang="ja-JP" sz="1400" kern="0" dirty="0">
                <a:solidFill>
                  <a:srgbClr val="0D0D0D"/>
                </a:solidFill>
                <a:latin typeface="Meiryo"/>
                <a:ea typeface="Meiryo"/>
              </a:rPr>
              <a:t>2</a:t>
            </a:r>
            <a:r>
              <a:rPr kumimoji="0" lang="ja-JP" altLang="en-US" sz="1400" kern="0" dirty="0">
                <a:solidFill>
                  <a:srgbClr val="0D0D0D"/>
                </a:solidFill>
                <a:latin typeface="Meiryo"/>
                <a:ea typeface="Meiryo"/>
              </a:rPr>
              <a:t>）（</a:t>
            </a:r>
            <a:r>
              <a:rPr kumimoji="0" lang="en-US" altLang="ja-JP" sz="1400" kern="0" dirty="0">
                <a:solidFill>
                  <a:srgbClr val="0D0D0D"/>
                </a:solidFill>
                <a:latin typeface="Meiryo"/>
                <a:ea typeface="Meiryo"/>
              </a:rPr>
              <a:t>3</a:t>
            </a:r>
            <a:r>
              <a:rPr kumimoji="0" lang="ja-JP" altLang="en-US" sz="1400" kern="0" dirty="0">
                <a:solidFill>
                  <a:srgbClr val="0D0D0D"/>
                </a:solidFill>
                <a:latin typeface="Meiryo"/>
                <a:ea typeface="Meiryo"/>
              </a:rPr>
              <a:t>）に該当する場合は、その定めに従います。</a:t>
            </a:r>
            <a:br>
              <a:rPr lang="en-US" altLang="ja-JP" sz="1400" kern="0" dirty="0">
                <a:latin typeface="Meiryo" panose="020B0604030504040204" pitchFamily="34" charset="-128"/>
                <a:ea typeface="Meiryo" panose="020B0604030504040204" pitchFamily="34" charset="-128"/>
              </a:rPr>
            </a:br>
            <a:r>
              <a:rPr kumimoji="0" lang="ja-JP" altLang="en-US" sz="1400" kern="0" dirty="0">
                <a:solidFill>
                  <a:srgbClr val="0D0D0D"/>
                </a:solidFill>
                <a:latin typeface="Meiryo"/>
                <a:ea typeface="Meiryo"/>
              </a:rPr>
              <a:t>（</a:t>
            </a:r>
            <a:r>
              <a:rPr kumimoji="0" lang="en-US" altLang="ja-JP" sz="1400" kern="0" dirty="0">
                <a:solidFill>
                  <a:srgbClr val="0D0D0D"/>
                </a:solidFill>
                <a:latin typeface="Meiryo"/>
                <a:ea typeface="Meiryo"/>
              </a:rPr>
              <a:t>2</a:t>
            </a:r>
            <a:r>
              <a:rPr kumimoji="0" lang="ja-JP" altLang="en-US" sz="1400" kern="0" dirty="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dirty="0">
                <a:solidFill>
                  <a:srgbClr val="0D0D0D"/>
                </a:solidFill>
                <a:latin typeface="Meiryo"/>
                <a:ea typeface="Meiryo"/>
              </a:rPr>
              <a:t>広告掲載開始日が営業日以外の場合、当該広告の掲載開始時間から、</a:t>
            </a:r>
            <a:r>
              <a:rPr kumimoji="0" lang="ja-JP" altLang="en-US" sz="1400" b="1" kern="0" dirty="0">
                <a:solidFill>
                  <a:srgbClr val="0D0D0D"/>
                </a:solidFill>
                <a:latin typeface="Meiryo"/>
                <a:ea typeface="Meiryo"/>
              </a:rPr>
              <a:t>翌営業日中</a:t>
            </a:r>
            <a:r>
              <a:rPr kumimoji="0" lang="ja-JP" altLang="en-US" sz="1400" kern="0" dirty="0">
                <a:solidFill>
                  <a:srgbClr val="0D0D0D"/>
                </a:solidFill>
                <a:latin typeface="Meiryo"/>
                <a:ea typeface="Meiryo"/>
              </a:rPr>
              <a:t>を広告掲載調整時間とします。</a:t>
            </a:r>
            <a:br>
              <a:rPr lang="en-US" altLang="ja-JP" sz="1400" kern="0" dirty="0">
                <a:latin typeface="Meiryo" panose="020B0604030504040204" pitchFamily="34" charset="-128"/>
                <a:ea typeface="Meiryo" panose="020B0604030504040204" pitchFamily="34" charset="-128"/>
              </a:rPr>
            </a:br>
            <a:r>
              <a:rPr kumimoji="0" lang="ja-JP" altLang="en-US" sz="1400" kern="0" dirty="0">
                <a:solidFill>
                  <a:srgbClr val="0D0D0D"/>
                </a:solidFill>
                <a:latin typeface="Meiryo"/>
                <a:ea typeface="Meiryo"/>
              </a:rPr>
              <a:t>（</a:t>
            </a:r>
            <a:r>
              <a:rPr kumimoji="0" lang="en-US" altLang="ja-JP" sz="1400" kern="0" dirty="0">
                <a:solidFill>
                  <a:srgbClr val="0D0D0D"/>
                </a:solidFill>
                <a:latin typeface="Meiryo"/>
                <a:ea typeface="Meiryo"/>
              </a:rPr>
              <a:t>3</a:t>
            </a:r>
            <a:r>
              <a:rPr kumimoji="0" lang="ja-JP" altLang="en-US" sz="1400" kern="0" dirty="0">
                <a:solidFill>
                  <a:srgbClr val="0D0D0D"/>
                </a:solidFill>
                <a:latin typeface="Meiryo"/>
                <a:ea typeface="Meiryo"/>
              </a:rPr>
              <a:t>）</a:t>
            </a:r>
            <a:r>
              <a:rPr kumimoji="0" lang="en-US" altLang="ja-JP" sz="1400" kern="0" dirty="0">
                <a:solidFill>
                  <a:srgbClr val="0D0D0D"/>
                </a:solidFill>
                <a:latin typeface="Meiryo"/>
                <a:ea typeface="Meiryo"/>
              </a:rPr>
              <a:t>	</a:t>
            </a:r>
            <a:r>
              <a:rPr kumimoji="0" lang="ja-JP" altLang="en-US" sz="1400" kern="0" dirty="0">
                <a:solidFill>
                  <a:srgbClr val="0D0D0D"/>
                </a:solidFill>
                <a:latin typeface="Meiryo"/>
                <a:ea typeface="Meiryo"/>
              </a:rPr>
              <a:t>広告の総掲載予定時間が</a:t>
            </a:r>
            <a:r>
              <a:rPr kumimoji="0" lang="en-US" altLang="ja-JP" sz="1400" kern="0" dirty="0">
                <a:solidFill>
                  <a:srgbClr val="0D0D0D"/>
                </a:solidFill>
                <a:latin typeface="Meiryo"/>
                <a:ea typeface="Meiryo"/>
              </a:rPr>
              <a:t>12</a:t>
            </a:r>
            <a:r>
              <a:rPr kumimoji="0" lang="ja-JP" altLang="en-US" sz="1400" kern="0" dirty="0">
                <a:solidFill>
                  <a:srgbClr val="0D0D0D"/>
                </a:solidFill>
                <a:latin typeface="Meiryo"/>
                <a:ea typeface="Meiryo"/>
              </a:rPr>
              <a:t>時間未満の場合、総掲載予定時間の</a:t>
            </a:r>
            <a:r>
              <a:rPr kumimoji="0" lang="en-US" altLang="ja-JP" sz="1400" kern="0" dirty="0">
                <a:solidFill>
                  <a:srgbClr val="0D0D0D"/>
                </a:solidFill>
                <a:latin typeface="Meiryo"/>
                <a:ea typeface="Meiryo"/>
              </a:rPr>
              <a:t>10</a:t>
            </a:r>
            <a:r>
              <a:rPr kumimoji="0" lang="ja-JP" altLang="en-US" sz="1400" kern="0" dirty="0">
                <a:solidFill>
                  <a:srgbClr val="0D0D0D"/>
                </a:solidFill>
                <a:latin typeface="Meiryo"/>
                <a:ea typeface="Meiryo"/>
              </a:rPr>
              <a:t>％にあたる時間を上限に広告掲載調整時間とします。</a:t>
            </a:r>
            <a:endParaRPr kumimoji="0" lang="en-US" altLang="ja-JP" sz="1400" kern="0" dirty="0">
              <a:solidFill>
                <a:srgbClr val="0D0D0D"/>
              </a:solidFill>
              <a:latin typeface="Meiryo"/>
              <a:ea typeface="Meiryo"/>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kern="0" dirty="0">
              <a:solidFill>
                <a:srgbClr val="0D0D0D"/>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枠購入型の商品について</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dirty="0">
                <a:solidFill>
                  <a:srgbClr val="0D0D0D"/>
                </a:solidFill>
                <a:effectLst/>
                <a:latin typeface="Hiragino Kaku Gothic Pro"/>
              </a:rPr>
              <a:t>セールスシートの「想定インプレッション」は目安です。結果として下回る場合があります。</a:t>
            </a:r>
            <a:endParaRPr lang="en-US" altLang="ja-JP" sz="1400" b="0" i="0" dirty="0">
              <a:solidFill>
                <a:srgbClr val="0D0D0D"/>
              </a:solidFill>
              <a:effectLst/>
              <a:latin typeface="Hiragino Kaku Gothic Pro"/>
            </a:endParaRPr>
          </a:p>
          <a:p>
            <a:pPr marL="742950" lvl="1" indent="-285750">
              <a:lnSpc>
                <a:spcPct val="120000"/>
              </a:lnSpc>
              <a:spcAft>
                <a:spcPts val="600"/>
              </a:spcAft>
              <a:buFont typeface="Wingdings" pitchFamily="2" charset="2"/>
              <a:buChar char="n"/>
              <a:defRPr/>
            </a:pPr>
            <a:r>
              <a:rPr lang="ja-JP" altLang="en-US" sz="1400" b="0" i="0" dirty="0">
                <a:solidFill>
                  <a:srgbClr val="0D0D0D"/>
                </a:solidFill>
                <a:effectLst/>
                <a:latin typeface="Hiragino Kaku Gothic Pro"/>
              </a:rPr>
              <a:t>「想定インプレッション」を大幅に下回る場合、追加で予約</a:t>
            </a:r>
            <a:r>
              <a:rPr lang="ja-JP" altLang="en-US" sz="1400" dirty="0">
                <a:solidFill>
                  <a:srgbClr val="0D0D0D"/>
                </a:solidFill>
                <a:latin typeface="Hiragino Kaku Gothic Pro"/>
              </a:rPr>
              <a:t>・</a:t>
            </a:r>
            <a:r>
              <a:rPr lang="ja-JP" altLang="en-US" sz="1400" b="0" i="0" dirty="0">
                <a:solidFill>
                  <a:srgbClr val="0D0D0D"/>
                </a:solidFill>
                <a:effectLst/>
                <a:latin typeface="Hiragino Kaku Gothic Pro"/>
              </a:rPr>
              <a:t>入稿対応のご協力をお願い</a:t>
            </a:r>
            <a:r>
              <a:rPr lang="ja-JP" altLang="en-US" sz="1400" dirty="0">
                <a:solidFill>
                  <a:srgbClr val="0D0D0D"/>
                </a:solidFill>
                <a:latin typeface="Hiragino Kaku Gothic Pro"/>
              </a:rPr>
              <a:t>する場合がございます。</a:t>
            </a:r>
            <a:endParaRPr lang="en-US" altLang="ja-JP" sz="1400" b="0" i="0" dirty="0">
              <a:solidFill>
                <a:srgbClr val="0D0D0D"/>
              </a:solidFill>
              <a:effectLst/>
              <a:latin typeface="Hiragino Kaku Gothic Pro"/>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ユーザーが当該広告の非表示設定を実施した場合など、</a:t>
            </a:r>
            <a:r>
              <a:rPr kumimoji="0" lang="ja-JP" altLang="en-US" sz="1400" kern="0" dirty="0">
                <a:solidFill>
                  <a:srgbClr val="0D0D0D"/>
                </a:solidFill>
                <a:latin typeface="Meiryo" panose="020B0604030504040204" pitchFamily="34" charset="-128"/>
                <a:ea typeface="Meiryo" panose="020B0604030504040204" pitchFamily="34" charset="-128"/>
              </a:rPr>
              <a:t>ディスプレイ広告（運用型）を含めた</a:t>
            </a: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他社の広告配信設定の状況により、</a:t>
            </a:r>
            <a: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SOV100</a:t>
            </a:r>
            <a:r>
              <a:rPr kumimoji="0" lang="ja-JP" altLang="en-US" sz="1400" kern="0" dirty="0">
                <a:solidFill>
                  <a:srgbClr val="0D0D0D"/>
                </a:solidFill>
                <a:latin typeface="Meiryo" panose="020B0604030504040204" pitchFamily="34" charset="-128"/>
                <a:ea typeface="Meiryo" panose="020B0604030504040204" pitchFamily="34" charset="-128"/>
              </a:rPr>
              <a:t>％</a:t>
            </a: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配信の購入の場合でも他社の広告が配信される場合があります。</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D0D0D"/>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資料やツールに明示されている場合を除き、金額表示は以下のとおりです。</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消費税を含みません。</a:t>
            </a: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代理店手数料を含みます。</a:t>
            </a:r>
            <a:endParaRPr kumimoji="0" lang="en-US" altLang="ja-JP" sz="1400" kern="0" dirty="0">
              <a:solidFill>
                <a:srgbClr val="0D0D0D"/>
              </a:solidFill>
              <a:latin typeface="Meiryo" panose="020B0604030504040204" pitchFamily="34" charset="-128"/>
              <a:ea typeface="Meiryo" panose="020B0604030504040204" pitchFamily="34" charset="-128"/>
            </a:endParaRPr>
          </a:p>
        </p:txBody>
      </p:sp>
      <p:sp>
        <p:nvSpPr>
          <p:cNvPr id="7" name="テキスト プレースホルダー 3">
            <a:extLst>
              <a:ext uri="{FF2B5EF4-FFF2-40B4-BE49-F238E27FC236}">
                <a16:creationId xmlns:a16="http://schemas.microsoft.com/office/drawing/2014/main" id="{658FFB66-D33F-6E89-0974-9599BC7E1F2F}"/>
              </a:ext>
            </a:extLst>
          </p:cNvPr>
          <p:cNvSpPr>
            <a:spLocks noGrp="1"/>
          </p:cNvSpPr>
          <p:nvPr>
            <p:ph type="body" sz="quarter" idx="12"/>
          </p:nvPr>
        </p:nvSpPr>
        <p:spPr>
          <a:xfrm>
            <a:off x="595671" y="81412"/>
            <a:ext cx="866756" cy="410840"/>
          </a:xfrm>
        </p:spPr>
        <p:txBody>
          <a:bodyPr/>
          <a:lstStyle/>
          <a:p>
            <a:pPr marL="0" indent="0">
              <a:buNone/>
            </a:pPr>
            <a:r>
              <a:rPr lang="ja-JP" altLang="en-US"/>
              <a:t>その他・注意事項</a:t>
            </a:r>
          </a:p>
        </p:txBody>
      </p:sp>
    </p:spTree>
    <p:extLst>
      <p:ext uri="{BB962C8B-B14F-4D97-AF65-F5344CB8AC3E}">
        <p14:creationId xmlns:p14="http://schemas.microsoft.com/office/powerpoint/2010/main" val="7399548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よくあるお問い合わせ</a:t>
            </a:r>
            <a:endParaRPr kumimoji="1" lang="ja-JP" altLang="en-US"/>
          </a:p>
        </p:txBody>
      </p:sp>
      <p:sp>
        <p:nvSpPr>
          <p:cNvPr id="5" name="テキスト ボックス 4">
            <a:extLst>
              <a:ext uri="{FF2B5EF4-FFF2-40B4-BE49-F238E27FC236}">
                <a16:creationId xmlns:a16="http://schemas.microsoft.com/office/drawing/2014/main" id="{0491951F-F2F6-AB55-BB4C-91A476AACCFD}"/>
              </a:ext>
            </a:extLst>
          </p:cNvPr>
          <p:cNvSpPr txBox="1"/>
          <p:nvPr/>
        </p:nvSpPr>
        <p:spPr>
          <a:xfrm>
            <a:off x="479425" y="1089025"/>
            <a:ext cx="11233150" cy="918713"/>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kern="0">
                <a:solidFill>
                  <a:srgbClr val="0D0D0D"/>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ヘルプ</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4"/>
              </a:rPr>
              <a:t>https://ads-help.yahoo-net.jp/</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パートナーサポート</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5"/>
              </a:rPr>
              <a:t>https://portal.yadui.business.yahoo.co.jp/agencyportal/873315/</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6" name="表 4">
            <a:extLst>
              <a:ext uri="{FF2B5EF4-FFF2-40B4-BE49-F238E27FC236}">
                <a16:creationId xmlns:a16="http://schemas.microsoft.com/office/drawing/2014/main" id="{B008CDA1-43ED-8299-12A4-CC1497BA7BB4}"/>
              </a:ext>
            </a:extLst>
          </p:cNvPr>
          <p:cNvGraphicFramePr>
            <a:graphicFrameLocks noGrp="1"/>
          </p:cNvGraphicFramePr>
          <p:nvPr>
            <p:extLst>
              <p:ext uri="{D42A27DB-BD31-4B8C-83A1-F6EECF244321}">
                <p14:modId xmlns:p14="http://schemas.microsoft.com/office/powerpoint/2010/main" val="4290399571"/>
              </p:ext>
            </p:extLst>
          </p:nvPr>
        </p:nvGraphicFramePr>
        <p:xfrm>
          <a:off x="479425" y="2567278"/>
          <a:ext cx="11233150" cy="3733800"/>
        </p:xfrm>
        <a:graphic>
          <a:graphicData uri="http://schemas.openxmlformats.org/drawingml/2006/table">
            <a:tbl>
              <a:tblPr firstRow="1" bandRow="1">
                <a:tableStyleId>{5C22544A-7EE6-4342-B048-85BDC9FD1C3A}</a:tableStyleId>
              </a:tblPr>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ディスプレイ広告（予約型）販促情報一覧</a:t>
                      </a:r>
                      <a:br>
                        <a:rPr kumimoji="1" lang="en-US" altLang="ja-JP" sz="1400">
                          <a:solidFill>
                            <a:srgbClr val="0D0D0D"/>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6"/>
                        </a:rPr>
                        <a:t>https://portal.yadui.business.yahoo.co.jp/agencyportal/30335704/</a:t>
                      </a:r>
                      <a:endParaRPr kumimoji="1" lang="ja-JP" altLang="en-US" sz="140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掲載制限カテゴリー確認依頼フォーム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7"/>
                        </a:rPr>
                        <a:t>https://form-business.yahoo.co.jp/claris/enqueteForm?inquiry_type=placement_restrictions</a:t>
                      </a:r>
                      <a:endParaRPr kumimoji="1" lang="en-US" altLang="ja-JP" sz="140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 入稿前審査依頼フォーム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8"/>
                        </a:rPr>
                        <a:t>https://form-business.yahoo.co.jp/claris/enqueteForm?inquiry_type=guaranteed_review</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8" name="直線コネクタ 7">
            <a:extLst>
              <a:ext uri="{FF2B5EF4-FFF2-40B4-BE49-F238E27FC236}">
                <a16:creationId xmlns:a16="http://schemas.microsoft.com/office/drawing/2014/main" id="{B8C248DF-2E44-15F5-F47D-58284CB64CAD}"/>
              </a:ext>
            </a:extLst>
          </p:cNvPr>
          <p:cNvCxnSpPr/>
          <p:nvPr/>
        </p:nvCxnSpPr>
        <p:spPr>
          <a:xfrm>
            <a:off x="479425" y="3683000"/>
            <a:ext cx="11233150" cy="0"/>
          </a:xfrm>
          <a:prstGeom prst="line">
            <a:avLst/>
          </a:prstGeom>
          <a:ln w="6350">
            <a:solidFill>
              <a:srgbClr val="00003E">
                <a:alpha val="10196"/>
              </a:srgb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E61B0998-DB37-55E6-3D6D-16485DC64BAC}"/>
              </a:ext>
            </a:extLst>
          </p:cNvPr>
          <p:cNvCxnSpPr/>
          <p:nvPr/>
        </p:nvCxnSpPr>
        <p:spPr>
          <a:xfrm>
            <a:off x="492125" y="5384800"/>
            <a:ext cx="11233150" cy="0"/>
          </a:xfrm>
          <a:prstGeom prst="line">
            <a:avLst/>
          </a:prstGeom>
          <a:ln w="6350">
            <a:solidFill>
              <a:srgbClr val="00003E">
                <a:alpha val="10196"/>
              </a:srgb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テキスト プレースホルダー 3">
            <a:extLst>
              <a:ext uri="{FF2B5EF4-FFF2-40B4-BE49-F238E27FC236}">
                <a16:creationId xmlns:a16="http://schemas.microsoft.com/office/drawing/2014/main" id="{14622854-41A4-C850-FECA-59D2CF5AB77C}"/>
              </a:ext>
            </a:extLst>
          </p:cNvPr>
          <p:cNvSpPr>
            <a:spLocks noGrp="1"/>
          </p:cNvSpPr>
          <p:nvPr>
            <p:ph type="body" sz="quarter" idx="12"/>
          </p:nvPr>
        </p:nvSpPr>
        <p:spPr>
          <a:xfrm>
            <a:off x="595671" y="81412"/>
            <a:ext cx="866756" cy="410840"/>
          </a:xfrm>
        </p:spPr>
        <p:txBody>
          <a:bodyPr/>
          <a:lstStyle/>
          <a:p>
            <a:pPr marL="0" indent="0">
              <a:buNone/>
            </a:pPr>
            <a:r>
              <a:rPr lang="ja-JP" altLang="en-US"/>
              <a:t>その他・注意事項</a:t>
            </a:r>
          </a:p>
        </p:txBody>
      </p:sp>
    </p:spTree>
    <p:extLst>
      <p:ext uri="{BB962C8B-B14F-4D97-AF65-F5344CB8AC3E}">
        <p14:creationId xmlns:p14="http://schemas.microsoft.com/office/powerpoint/2010/main" val="5333087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dirty="0"/>
              <a:t>広告商品スペック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70022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marL="0" indent="0" algn="ctr">
              <a:buNone/>
            </a:pPr>
            <a:r>
              <a:rPr lang="ja-JP" altLang="en-US"/>
              <a:t>商品スペック</a:t>
            </a:r>
          </a:p>
        </p:txBody>
      </p:sp>
      <p:pic>
        <p:nvPicPr>
          <p:cNvPr id="13" name="図プレースホルダー 12" descr="アイコン&#10;&#10;自動的に生成された説明">
            <a:extLst>
              <a:ext uri="{FF2B5EF4-FFF2-40B4-BE49-F238E27FC236}">
                <a16:creationId xmlns:a16="http://schemas.microsoft.com/office/drawing/2014/main" id="{9C170B1A-18AB-BD9F-9567-74FC723E55D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sp>
        <p:nvSpPr>
          <p:cNvPr id="16" name="テキスト ボックス 15">
            <a:extLst>
              <a:ext uri="{FF2B5EF4-FFF2-40B4-BE49-F238E27FC236}">
                <a16:creationId xmlns:a16="http://schemas.microsoft.com/office/drawing/2014/main" id="{1AE2F7EE-83F3-556C-6619-9F651F868918}"/>
              </a:ext>
            </a:extLst>
          </p:cNvPr>
          <p:cNvSpPr txBox="1"/>
          <p:nvPr/>
        </p:nvSpPr>
        <p:spPr>
          <a:xfrm>
            <a:off x="447648" y="1069716"/>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この資料に掲載している商品一覧</a:t>
            </a:r>
            <a:endParaRPr kumimoji="1" lang="en-US" altLang="ja-JP"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p:txBody>
      </p:sp>
      <p:graphicFrame>
        <p:nvGraphicFramePr>
          <p:cNvPr id="4" name="表 4">
            <a:extLst>
              <a:ext uri="{FF2B5EF4-FFF2-40B4-BE49-F238E27FC236}">
                <a16:creationId xmlns:a16="http://schemas.microsoft.com/office/drawing/2014/main" id="{6F07FE91-1CD5-843A-4A7F-2E1A4DFCBBAC}"/>
              </a:ext>
            </a:extLst>
          </p:cNvPr>
          <p:cNvGraphicFramePr>
            <a:graphicFrameLocks noGrp="1"/>
          </p:cNvGraphicFramePr>
          <p:nvPr>
            <p:extLst>
              <p:ext uri="{D42A27DB-BD31-4B8C-83A1-F6EECF244321}">
                <p14:modId xmlns:p14="http://schemas.microsoft.com/office/powerpoint/2010/main" val="3022469049"/>
              </p:ext>
            </p:extLst>
          </p:nvPr>
        </p:nvGraphicFramePr>
        <p:xfrm>
          <a:off x="479425" y="1816674"/>
          <a:ext cx="11233150" cy="3531180"/>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dirty="0">
                          <a:solidFill>
                            <a:schemeClr val="bg1"/>
                          </a:solidFill>
                          <a:latin typeface="Meiryo" panose="020B0604030504040204" pitchFamily="34" charset="-128"/>
                          <a:ea typeface="Meiryo" panose="020B0604030504040204" pitchFamily="34" charset="-128"/>
                        </a:rPr>
                        <a:t>商品区分</a:t>
                      </a:r>
                      <a:endParaRPr kumimoji="1" lang="ja-JP" altLang="en-US" sz="1000" b="1" i="0" spc="300" dirty="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rgbClr val="00003E"/>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rgbClr val="00003E"/>
                    </a:solidFill>
                  </a:tcPr>
                </a:tc>
                <a:extLst>
                  <a:ext uri="{0D108BD9-81ED-4DB2-BD59-A6C34878D82A}">
                    <a16:rowId xmlns:a16="http://schemas.microsoft.com/office/drawing/2014/main" val="1317350027"/>
                  </a:ext>
                </a:extLst>
              </a:tr>
              <a:tr h="997978">
                <a:tc rowSpan="2">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スマートフォン</a:t>
                      </a:r>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00003E">
                        <a:alpha val="60000"/>
                      </a:srgbClr>
                    </a:solidFill>
                  </a:tcPr>
                </a:tc>
                <a:tc>
                  <a:txBody>
                    <a:bodyPr/>
                    <a:lstStyle/>
                    <a:p>
                      <a:r>
                        <a:rPr kumimoji="1" lang="ja-JP" altLang="en-US" sz="1050" b="1" i="0" dirty="0">
                          <a:solidFill>
                            <a:srgbClr val="0D0C0D"/>
                          </a:solidFill>
                          <a:latin typeface="Meiryo" panose="020B0604030504040204" pitchFamily="34" charset="-128"/>
                          <a:ea typeface="Meiryo" panose="020B0604030504040204" pitchFamily="34" charset="-128"/>
                        </a:rPr>
                        <a:t>スポーツナビ　</a:t>
                      </a:r>
                      <a:r>
                        <a:rPr kumimoji="1" lang="en-US" altLang="ja-JP" sz="1050" b="1" i="0" dirty="0">
                          <a:solidFill>
                            <a:srgbClr val="0D0C0D"/>
                          </a:solidFill>
                          <a:latin typeface="Meiryo" panose="020B0604030504040204" pitchFamily="34" charset="-128"/>
                          <a:ea typeface="Meiryo" panose="020B0604030504040204" pitchFamily="34" charset="-128"/>
                        </a:rPr>
                        <a:t>2024WBSC</a:t>
                      </a:r>
                      <a:r>
                        <a:rPr kumimoji="1" lang="ja-JP" altLang="en-US" sz="1050" b="1" i="0" dirty="0">
                          <a:solidFill>
                            <a:srgbClr val="0D0C0D"/>
                          </a:solidFill>
                          <a:latin typeface="Meiryo" panose="020B0604030504040204" pitchFamily="34" charset="-128"/>
                          <a:ea typeface="Meiryo" panose="020B0604030504040204" pitchFamily="34" charset="-128"/>
                        </a:rPr>
                        <a:t>プレミア</a:t>
                      </a:r>
                      <a:r>
                        <a:rPr kumimoji="1" lang="en-US" altLang="ja-JP" sz="1050" b="1" i="0" dirty="0">
                          <a:solidFill>
                            <a:srgbClr val="0D0C0D"/>
                          </a:solidFill>
                          <a:latin typeface="Meiryo" panose="020B0604030504040204" pitchFamily="34" charset="-128"/>
                          <a:ea typeface="Meiryo" panose="020B0604030504040204" pitchFamily="34" charset="-128"/>
                        </a:rPr>
                        <a:t>12</a:t>
                      </a:r>
                      <a:r>
                        <a:rPr kumimoji="1" lang="ja-JP" altLang="en-US" sz="1050" b="1" i="0" dirty="0">
                          <a:solidFill>
                            <a:srgbClr val="0D0C0D"/>
                          </a:solidFill>
                          <a:latin typeface="Meiryo" panose="020B0604030504040204" pitchFamily="34" charset="-128"/>
                          <a:ea typeface="Meiryo" panose="020B0604030504040204" pitchFamily="34" charset="-128"/>
                        </a:rPr>
                        <a:t>報道特集　トップパネル　</a:t>
                      </a:r>
                      <a:r>
                        <a:rPr kumimoji="1" lang="en-US" altLang="ja-JP" sz="1050" b="1" i="0" dirty="0">
                          <a:solidFill>
                            <a:srgbClr val="0D0C0D"/>
                          </a:solidFill>
                          <a:latin typeface="Meiryo" panose="020B0604030504040204" pitchFamily="34" charset="-128"/>
                          <a:ea typeface="Meiryo" panose="020B0604030504040204" pitchFamily="34" charset="-128"/>
                        </a:rPr>
                        <a:t>SP【</a:t>
                      </a:r>
                      <a:r>
                        <a:rPr kumimoji="1" lang="ja-JP" altLang="en-US" sz="1050" b="1" i="0" dirty="0">
                          <a:solidFill>
                            <a:srgbClr val="0D0C0D"/>
                          </a:solidFill>
                          <a:latin typeface="Meiryo" panose="020B0604030504040204" pitchFamily="34" charset="-128"/>
                          <a:ea typeface="Meiryo" panose="020B0604030504040204" pitchFamily="34" charset="-128"/>
                        </a:rPr>
                        <a:t>ゴールド</a:t>
                      </a:r>
                      <a:r>
                        <a:rPr kumimoji="1" lang="en-US" altLang="ja-JP" sz="1050" b="1" i="0" dirty="0">
                          <a:solidFill>
                            <a:srgbClr val="0D0C0D"/>
                          </a:solidFill>
                          <a:latin typeface="Meiryo" panose="020B0604030504040204" pitchFamily="34" charset="-128"/>
                          <a:ea typeface="Meiryo" panose="020B0604030504040204" pitchFamily="34" charset="-128"/>
                        </a:rPr>
                        <a:t>】</a:t>
                      </a:r>
                      <a:endParaRPr kumimoji="1" lang="ja-JP" altLang="en-US" sz="1050" b="1" i="0" dirty="0">
                        <a:solidFill>
                          <a:srgbClr val="0D0C0D"/>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tc>
                  <a:txBody>
                    <a:bodyPr/>
                    <a:lstStyle/>
                    <a:p>
                      <a:pPr algn="ctr"/>
                      <a:r>
                        <a:rPr kumimoji="1" lang="en-US" altLang="ja-JP" sz="1050" b="0" i="0" dirty="0">
                          <a:solidFill>
                            <a:srgbClr val="0D0C0D"/>
                          </a:solidFill>
                          <a:latin typeface="Meiryo" panose="020B0604030504040204" pitchFamily="34" charset="-128"/>
                          <a:ea typeface="Meiryo" panose="020B0604030504040204" pitchFamily="34" charset="-128"/>
                        </a:rPr>
                        <a:t>P.26</a:t>
                      </a:r>
                      <a:endParaRPr kumimoji="1" lang="ja-JP" altLang="en-US" sz="1050" b="0" i="0" dirty="0">
                        <a:solidFill>
                          <a:srgbClr val="0D0C0D"/>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1021320354"/>
                  </a:ext>
                </a:extLst>
              </a:tr>
              <a:tr h="997978">
                <a:tc vMerge="1">
                  <a:txBody>
                    <a:bodyPr/>
                    <a:lstStyle/>
                    <a:p>
                      <a:pPr algn="l"/>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007999" marR="0" marT="0" marB="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60000"/>
                      </a:srgbClr>
                    </a:solidFill>
                  </a:tcPr>
                </a:tc>
                <a:tc>
                  <a:txBody>
                    <a:bodyPr/>
                    <a:lstStyle/>
                    <a:p>
                      <a:r>
                        <a:rPr kumimoji="1" lang="ja-JP" altLang="en-US" sz="1050" b="1" i="0" dirty="0">
                          <a:solidFill>
                            <a:srgbClr val="0D0C0D"/>
                          </a:solidFill>
                          <a:latin typeface="Meiryo" panose="020B0604030504040204" pitchFamily="34" charset="-128"/>
                          <a:ea typeface="Meiryo" panose="020B0604030504040204" pitchFamily="34" charset="-128"/>
                        </a:rPr>
                        <a:t>スポーツナビ　</a:t>
                      </a:r>
                      <a:r>
                        <a:rPr kumimoji="1" lang="en-US" altLang="ja-JP" sz="1050" b="1" i="0" dirty="0">
                          <a:solidFill>
                            <a:srgbClr val="0D0C0D"/>
                          </a:solidFill>
                          <a:latin typeface="Meiryo" panose="020B0604030504040204" pitchFamily="34" charset="-128"/>
                          <a:ea typeface="Meiryo" panose="020B0604030504040204" pitchFamily="34" charset="-128"/>
                        </a:rPr>
                        <a:t>2024WBSC</a:t>
                      </a:r>
                      <a:r>
                        <a:rPr kumimoji="1" lang="ja-JP" altLang="en-US" sz="1050" b="1" i="0" dirty="0">
                          <a:solidFill>
                            <a:srgbClr val="0D0C0D"/>
                          </a:solidFill>
                          <a:latin typeface="Meiryo" panose="020B0604030504040204" pitchFamily="34" charset="-128"/>
                          <a:ea typeface="Meiryo" panose="020B0604030504040204" pitchFamily="34" charset="-128"/>
                        </a:rPr>
                        <a:t>プレミア</a:t>
                      </a:r>
                      <a:r>
                        <a:rPr kumimoji="1" lang="en-US" altLang="ja-JP" sz="1050" b="1" i="0" dirty="0">
                          <a:solidFill>
                            <a:srgbClr val="0D0C0D"/>
                          </a:solidFill>
                          <a:latin typeface="Meiryo" panose="020B0604030504040204" pitchFamily="34" charset="-128"/>
                          <a:ea typeface="Meiryo" panose="020B0604030504040204" pitchFamily="34" charset="-128"/>
                        </a:rPr>
                        <a:t>12</a:t>
                      </a:r>
                      <a:r>
                        <a:rPr kumimoji="1" lang="ja-JP" altLang="en-US" sz="1050" b="1" i="0" dirty="0">
                          <a:solidFill>
                            <a:srgbClr val="0D0C0D"/>
                          </a:solidFill>
                          <a:latin typeface="Meiryo" panose="020B0604030504040204" pitchFamily="34" charset="-128"/>
                          <a:ea typeface="Meiryo" panose="020B0604030504040204" pitchFamily="34" charset="-128"/>
                        </a:rPr>
                        <a:t>報道特集　トップパネル　</a:t>
                      </a:r>
                      <a:r>
                        <a:rPr kumimoji="1" lang="en-US" altLang="ja-JP" sz="1050" b="1" i="0" dirty="0">
                          <a:solidFill>
                            <a:srgbClr val="0D0C0D"/>
                          </a:solidFill>
                          <a:latin typeface="Meiryo" panose="020B0604030504040204" pitchFamily="34" charset="-128"/>
                          <a:ea typeface="Meiryo" panose="020B0604030504040204" pitchFamily="34" charset="-128"/>
                        </a:rPr>
                        <a:t>SP【</a:t>
                      </a:r>
                      <a:r>
                        <a:rPr kumimoji="1" lang="ja-JP" altLang="en-US" sz="1050" b="1" i="0" dirty="0">
                          <a:solidFill>
                            <a:srgbClr val="0D0C0D"/>
                          </a:solidFill>
                          <a:latin typeface="Meiryo" panose="020B0604030504040204" pitchFamily="34" charset="-128"/>
                          <a:ea typeface="Meiryo" panose="020B0604030504040204" pitchFamily="34" charset="-128"/>
                        </a:rPr>
                        <a:t>シルバー</a:t>
                      </a:r>
                      <a:r>
                        <a:rPr kumimoji="1" lang="en-US" altLang="ja-JP" sz="1050" b="1" i="0" dirty="0">
                          <a:solidFill>
                            <a:srgbClr val="0D0C0D"/>
                          </a:solidFill>
                          <a:latin typeface="Meiryo" panose="020B0604030504040204" pitchFamily="34" charset="-128"/>
                          <a:ea typeface="Meiryo" panose="020B0604030504040204" pitchFamily="34" charset="-128"/>
                        </a:rPr>
                        <a:t>】</a:t>
                      </a:r>
                      <a:endParaRPr kumimoji="1" lang="ja-JP" altLang="en-US" sz="1050" b="1" i="0" dirty="0">
                        <a:solidFill>
                          <a:srgbClr val="0D0C0D"/>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dirty="0">
                          <a:solidFill>
                            <a:srgbClr val="0D0C0D"/>
                          </a:solidFill>
                          <a:latin typeface="Meiryo" panose="020B0604030504040204" pitchFamily="34" charset="-128"/>
                          <a:ea typeface="Meiryo" panose="020B0604030504040204" pitchFamily="34" charset="-128"/>
                        </a:rPr>
                        <a:t>P.26</a:t>
                      </a:r>
                      <a:endParaRPr kumimoji="1" lang="ja-JP" altLang="en-US" sz="1050" b="0" i="0" dirty="0">
                        <a:solidFill>
                          <a:srgbClr val="0D0C0D"/>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420957753"/>
                  </a:ext>
                </a:extLst>
              </a:tr>
              <a:tr h="997978">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PC</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368000" marR="0" marT="216000" marB="14400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60000"/>
                      </a:srgbClr>
                    </a:solidFill>
                  </a:tcPr>
                </a:tc>
                <a:tc>
                  <a:txBody>
                    <a:bodyPr/>
                    <a:lstStyle/>
                    <a:p>
                      <a:r>
                        <a:rPr kumimoji="1" lang="ja-JP" altLang="en-US" sz="1050" b="1" i="0" dirty="0">
                          <a:solidFill>
                            <a:srgbClr val="0D0C0D"/>
                          </a:solidFill>
                          <a:latin typeface="Meiryo" panose="020B0604030504040204" pitchFamily="34" charset="-128"/>
                          <a:ea typeface="Meiryo" panose="020B0604030504040204" pitchFamily="34" charset="-128"/>
                        </a:rPr>
                        <a:t>スポーツナビ　</a:t>
                      </a:r>
                      <a:r>
                        <a:rPr kumimoji="1" lang="en-US" altLang="ja-JP" sz="1050" b="1" i="0" dirty="0">
                          <a:solidFill>
                            <a:srgbClr val="0D0C0D"/>
                          </a:solidFill>
                          <a:latin typeface="Meiryo" panose="020B0604030504040204" pitchFamily="34" charset="-128"/>
                          <a:ea typeface="Meiryo" panose="020B0604030504040204" pitchFamily="34" charset="-128"/>
                        </a:rPr>
                        <a:t>2024WBSC</a:t>
                      </a:r>
                      <a:r>
                        <a:rPr kumimoji="1" lang="ja-JP" altLang="en-US" sz="1050" b="1" i="0" dirty="0">
                          <a:solidFill>
                            <a:srgbClr val="0D0C0D"/>
                          </a:solidFill>
                          <a:latin typeface="Meiryo" panose="020B0604030504040204" pitchFamily="34" charset="-128"/>
                          <a:ea typeface="Meiryo" panose="020B0604030504040204" pitchFamily="34" charset="-128"/>
                        </a:rPr>
                        <a:t>プレミア</a:t>
                      </a:r>
                      <a:r>
                        <a:rPr kumimoji="1" lang="en-US" altLang="ja-JP" sz="1050" b="1" i="0" dirty="0">
                          <a:solidFill>
                            <a:srgbClr val="0D0C0D"/>
                          </a:solidFill>
                          <a:latin typeface="Meiryo" panose="020B0604030504040204" pitchFamily="34" charset="-128"/>
                          <a:ea typeface="Meiryo" panose="020B0604030504040204" pitchFamily="34" charset="-128"/>
                        </a:rPr>
                        <a:t>12</a:t>
                      </a:r>
                      <a:r>
                        <a:rPr kumimoji="1" lang="ja-JP" altLang="en-US" sz="1050" b="1" i="0" dirty="0">
                          <a:solidFill>
                            <a:srgbClr val="0D0C0D"/>
                          </a:solidFill>
                          <a:latin typeface="Meiryo" panose="020B0604030504040204" pitchFamily="34" charset="-128"/>
                          <a:ea typeface="Meiryo" panose="020B0604030504040204" pitchFamily="34" charset="-128"/>
                        </a:rPr>
                        <a:t>報道特集　パノラマ＆プライムディスプレイ　ダブルサイズ　</a:t>
                      </a:r>
                      <a:r>
                        <a:rPr kumimoji="1" lang="en-US" altLang="ja-JP" sz="1050" b="1" i="0" dirty="0">
                          <a:solidFill>
                            <a:srgbClr val="0D0C0D"/>
                          </a:solidFill>
                          <a:latin typeface="Meiryo" panose="020B0604030504040204" pitchFamily="34" charset="-128"/>
                          <a:ea typeface="Meiryo" panose="020B0604030504040204" pitchFamily="34" charset="-128"/>
                        </a:rPr>
                        <a:t>PC【</a:t>
                      </a:r>
                      <a:r>
                        <a:rPr kumimoji="1" lang="ja-JP" altLang="en-US" sz="1050" b="1" i="0" dirty="0">
                          <a:solidFill>
                            <a:srgbClr val="0D0C0D"/>
                          </a:solidFill>
                          <a:latin typeface="Meiryo" panose="020B0604030504040204" pitchFamily="34" charset="-128"/>
                          <a:ea typeface="Meiryo" panose="020B0604030504040204" pitchFamily="34" charset="-128"/>
                        </a:rPr>
                        <a:t>ゴールド</a:t>
                      </a:r>
                      <a:r>
                        <a:rPr kumimoji="1" lang="en-US" altLang="ja-JP" sz="1050" b="1" i="0" dirty="0">
                          <a:solidFill>
                            <a:srgbClr val="0D0C0D"/>
                          </a:solidFill>
                          <a:latin typeface="Meiryo" panose="020B0604030504040204" pitchFamily="34" charset="-128"/>
                          <a:ea typeface="Meiryo" panose="020B0604030504040204" pitchFamily="34" charset="-128"/>
                        </a:rPr>
                        <a:t>】</a:t>
                      </a:r>
                      <a:endParaRPr kumimoji="1" lang="ja-JP" altLang="en-US" sz="1050" b="1" i="0" dirty="0">
                        <a:solidFill>
                          <a:srgbClr val="0D0C0D"/>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C0D"/>
                          </a:solidFill>
                          <a:effectLst/>
                          <a:uLnTx/>
                          <a:uFillTx/>
                          <a:latin typeface="Meiryo" panose="020B0604030504040204" pitchFamily="34" charset="-128"/>
                          <a:ea typeface="Meiryo" panose="020B0604030504040204" pitchFamily="34" charset="-128"/>
                          <a:cs typeface="+mn-cs"/>
                        </a:rPr>
                        <a:t>P.29</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2584139763"/>
                  </a:ext>
                </a:extLst>
              </a:tr>
            </a:tbl>
          </a:graphicData>
        </a:graphic>
      </p:graphicFrame>
      <p:pic>
        <p:nvPicPr>
          <p:cNvPr id="5" name="図 4">
            <a:extLst>
              <a:ext uri="{FF2B5EF4-FFF2-40B4-BE49-F238E27FC236}">
                <a16:creationId xmlns:a16="http://schemas.microsoft.com/office/drawing/2014/main" id="{ED48E9BF-4205-30EB-BE05-155EB9C0E21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21646" y="3059044"/>
            <a:ext cx="288000" cy="520176"/>
          </a:xfrm>
          <a:prstGeom prst="rect">
            <a:avLst/>
          </a:prstGeom>
        </p:spPr>
      </p:pic>
      <p:pic>
        <p:nvPicPr>
          <p:cNvPr id="6" name="図 5">
            <a:extLst>
              <a:ext uri="{FF2B5EF4-FFF2-40B4-BE49-F238E27FC236}">
                <a16:creationId xmlns:a16="http://schemas.microsoft.com/office/drawing/2014/main" id="{CD299336-66BC-3483-8AF2-331AB1407EA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3600" y="4643554"/>
            <a:ext cx="575621" cy="475831"/>
          </a:xfrm>
          <a:prstGeom prst="rect">
            <a:avLst/>
          </a:prstGeom>
        </p:spPr>
      </p:pic>
    </p:spTree>
    <p:extLst>
      <p:ext uri="{BB962C8B-B14F-4D97-AF65-F5344CB8AC3E}">
        <p14:creationId xmlns:p14="http://schemas.microsoft.com/office/powerpoint/2010/main" val="11102414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657600" y="252000"/>
            <a:ext cx="3913223" cy="335028"/>
          </a:xfrm>
        </p:spPr>
        <p:txBody>
          <a:bodyPr/>
          <a:lstStyle/>
          <a:p>
            <a:r>
              <a:rPr lang="ja-JP" altLang="en-US" dirty="0"/>
              <a:t>トップパネル　スマートフォン</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2516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18" name="角丸四角形 37">
            <a:extLst>
              <a:ext uri="{FF2B5EF4-FFF2-40B4-BE49-F238E27FC236}">
                <a16:creationId xmlns:a16="http://schemas.microsoft.com/office/drawing/2014/main" id="{86198E75-B43E-8AF1-F8C7-F6134F2C0305}"/>
              </a:ext>
            </a:extLst>
          </p:cNvPr>
          <p:cNvSpPr/>
          <p:nvPr/>
        </p:nvSpPr>
        <p:spPr>
          <a:xfrm>
            <a:off x="1402927" y="3122679"/>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画像</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p>
        </p:txBody>
      </p:sp>
      <p:sp>
        <p:nvSpPr>
          <p:cNvPr id="20" name="円/楕円 38">
            <a:extLst>
              <a:ext uri="{FF2B5EF4-FFF2-40B4-BE49-F238E27FC236}">
                <a16:creationId xmlns:a16="http://schemas.microsoft.com/office/drawing/2014/main" id="{B818268E-AC59-FC22-09DC-110477621D6D}"/>
              </a:ext>
            </a:extLst>
          </p:cNvPr>
          <p:cNvSpPr>
            <a:spLocks noChangeAspect="1"/>
          </p:cNvSpPr>
          <p:nvPr/>
        </p:nvSpPr>
        <p:spPr>
          <a:xfrm>
            <a:off x="1150927" y="321713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3" name="グループ化 2">
            <a:extLst>
              <a:ext uri="{FF2B5EF4-FFF2-40B4-BE49-F238E27FC236}">
                <a16:creationId xmlns:a16="http://schemas.microsoft.com/office/drawing/2014/main" id="{4ECF1D7D-8665-AB9F-7764-EF774ACA6C2D}"/>
              </a:ext>
            </a:extLst>
          </p:cNvPr>
          <p:cNvGrpSpPr/>
          <p:nvPr/>
        </p:nvGrpSpPr>
        <p:grpSpPr>
          <a:xfrm>
            <a:off x="4566590" y="1911510"/>
            <a:ext cx="2816667" cy="3961833"/>
            <a:chOff x="513033" y="446487"/>
            <a:chExt cx="2115990" cy="2790925"/>
          </a:xfrm>
        </p:grpSpPr>
        <p:pic>
          <p:nvPicPr>
            <p:cNvPr id="6" name="図 5">
              <a:extLst>
                <a:ext uri="{FF2B5EF4-FFF2-40B4-BE49-F238E27FC236}">
                  <a16:creationId xmlns:a16="http://schemas.microsoft.com/office/drawing/2014/main" id="{ACA2772F-8F76-536F-4543-E93101E72CA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9" name="図 8">
              <a:extLst>
                <a:ext uri="{FF2B5EF4-FFF2-40B4-BE49-F238E27FC236}">
                  <a16:creationId xmlns:a16="http://schemas.microsoft.com/office/drawing/2014/main" id="{9853275A-8EB2-AA15-35B1-AA28D8095E3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grpSp>
        <p:nvGrpSpPr>
          <p:cNvPr id="10" name="グループ化 9">
            <a:extLst>
              <a:ext uri="{FF2B5EF4-FFF2-40B4-BE49-F238E27FC236}">
                <a16:creationId xmlns:a16="http://schemas.microsoft.com/office/drawing/2014/main" id="{0F5F29A9-599E-5653-34FE-322390B0BBDC}"/>
              </a:ext>
            </a:extLst>
          </p:cNvPr>
          <p:cNvGrpSpPr/>
          <p:nvPr/>
        </p:nvGrpSpPr>
        <p:grpSpPr>
          <a:xfrm>
            <a:off x="7670937" y="1912567"/>
            <a:ext cx="2816667" cy="3960776"/>
            <a:chOff x="513033" y="446487"/>
            <a:chExt cx="2115990" cy="2790180"/>
          </a:xfrm>
        </p:grpSpPr>
        <p:pic>
          <p:nvPicPr>
            <p:cNvPr id="13" name="図 12">
              <a:extLst>
                <a:ext uri="{FF2B5EF4-FFF2-40B4-BE49-F238E27FC236}">
                  <a16:creationId xmlns:a16="http://schemas.microsoft.com/office/drawing/2014/main" id="{5CB1D610-2D1A-2E8B-4320-2BC1C4B6126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14" name="図 13">
              <a:extLst>
                <a:ext uri="{FF2B5EF4-FFF2-40B4-BE49-F238E27FC236}">
                  <a16:creationId xmlns:a16="http://schemas.microsoft.com/office/drawing/2014/main" id="{2BF29046-CABE-7EA3-DC67-0A4126AF8A8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15" name="角丸四角形 46">
            <a:extLst>
              <a:ext uri="{FF2B5EF4-FFF2-40B4-BE49-F238E27FC236}">
                <a16:creationId xmlns:a16="http://schemas.microsoft.com/office/drawing/2014/main" id="{59A93D2A-BBE4-1AC6-891F-010FCA9C6B63}"/>
              </a:ext>
            </a:extLst>
          </p:cNvPr>
          <p:cNvSpPr/>
          <p:nvPr/>
        </p:nvSpPr>
        <p:spPr>
          <a:xfrm>
            <a:off x="4624448" y="1300726"/>
            <a:ext cx="2713283"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16" name="角丸四角形 47">
            <a:extLst>
              <a:ext uri="{FF2B5EF4-FFF2-40B4-BE49-F238E27FC236}">
                <a16:creationId xmlns:a16="http://schemas.microsoft.com/office/drawing/2014/main" id="{E4A679C8-F832-8C8E-7115-172C9B08F66D}"/>
              </a:ext>
            </a:extLst>
          </p:cNvPr>
          <p:cNvSpPr/>
          <p:nvPr/>
        </p:nvSpPr>
        <p:spPr>
          <a:xfrm>
            <a:off x="7774321" y="1263977"/>
            <a:ext cx="2713283" cy="399529"/>
          </a:xfrm>
          <a:prstGeom prst="roundRect">
            <a:avLst>
              <a:gd name="adj" fmla="val 50000"/>
            </a:avLst>
          </a:prstGeom>
          <a:solidFill>
            <a:srgbClr val="FFFFFF"/>
          </a:solidFill>
          <a:ln w="12700" cap="flat" cmpd="sng" algn="ctr">
            <a:solidFill>
              <a:srgbClr val="0D0D0D"/>
            </a:solidFill>
            <a:prstDash val="solid"/>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APP</a:t>
            </a:r>
            <a:endParaRPr kumimoji="0" lang="ja-JP" altLang="en-US" sz="1400" b="1" i="0" u="none" strike="noStrike" kern="0" cap="none" spc="60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17" name="正方形/長方形 16">
            <a:extLst>
              <a:ext uri="{FF2B5EF4-FFF2-40B4-BE49-F238E27FC236}">
                <a16:creationId xmlns:a16="http://schemas.microsoft.com/office/drawing/2014/main" id="{7601C926-84C9-F58B-A065-011C64004FDC}"/>
              </a:ext>
            </a:extLst>
          </p:cNvPr>
          <p:cNvSpPr/>
          <p:nvPr/>
        </p:nvSpPr>
        <p:spPr>
          <a:xfrm>
            <a:off x="7951581" y="2080124"/>
            <a:ext cx="2275069" cy="86180"/>
          </a:xfrm>
          <a:prstGeom prst="rect">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9" name="正方形/長方形 18">
            <a:extLst>
              <a:ext uri="{FF2B5EF4-FFF2-40B4-BE49-F238E27FC236}">
                <a16:creationId xmlns:a16="http://schemas.microsoft.com/office/drawing/2014/main" id="{E18D40E9-F677-EED0-126A-2EBD73AF84D8}"/>
              </a:ext>
            </a:extLst>
          </p:cNvPr>
          <p:cNvSpPr/>
          <p:nvPr/>
        </p:nvSpPr>
        <p:spPr>
          <a:xfrm>
            <a:off x="4798392" y="2063229"/>
            <a:ext cx="2372884" cy="289262"/>
          </a:xfrm>
          <a:prstGeom prst="rect">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22" name="図 21">
            <a:extLst>
              <a:ext uri="{FF2B5EF4-FFF2-40B4-BE49-F238E27FC236}">
                <a16:creationId xmlns:a16="http://schemas.microsoft.com/office/drawing/2014/main" id="{D6BCE308-3BF0-3B31-35B6-8DC5853C588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3058"/>
          <a:stretch/>
        </p:blipFill>
        <p:spPr>
          <a:xfrm>
            <a:off x="7880849" y="2166304"/>
            <a:ext cx="2416532" cy="3707039"/>
          </a:xfrm>
          <a:prstGeom prst="rect">
            <a:avLst/>
          </a:prstGeom>
        </p:spPr>
      </p:pic>
      <p:pic>
        <p:nvPicPr>
          <p:cNvPr id="23" name="図 22">
            <a:extLst>
              <a:ext uri="{FF2B5EF4-FFF2-40B4-BE49-F238E27FC236}">
                <a16:creationId xmlns:a16="http://schemas.microsoft.com/office/drawing/2014/main" id="{C9DB1757-6DE5-1E42-431A-E7C3F6E505C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24384"/>
          <a:stretch/>
        </p:blipFill>
        <p:spPr>
          <a:xfrm>
            <a:off x="4755369" y="2166304"/>
            <a:ext cx="2458929" cy="3707039"/>
          </a:xfrm>
          <a:prstGeom prst="rect">
            <a:avLst/>
          </a:prstGeom>
        </p:spPr>
      </p:pic>
      <p:sp>
        <p:nvSpPr>
          <p:cNvPr id="24" name="テキスト ボックス 23">
            <a:extLst>
              <a:ext uri="{FF2B5EF4-FFF2-40B4-BE49-F238E27FC236}">
                <a16:creationId xmlns:a16="http://schemas.microsoft.com/office/drawing/2014/main" id="{5DFDE679-AFBF-381F-EE0D-2793C4BDD141}"/>
              </a:ext>
            </a:extLst>
          </p:cNvPr>
          <p:cNvSpPr txBox="1"/>
          <p:nvPr/>
        </p:nvSpPr>
        <p:spPr>
          <a:xfrm>
            <a:off x="2314885" y="3891183"/>
            <a:ext cx="1881925" cy="169277"/>
          </a:xfrm>
          <a:prstGeom prst="rect">
            <a:avLst/>
          </a:prstGeom>
          <a:noFill/>
        </p:spPr>
        <p:txBody>
          <a:bodyPr wrap="none" lIns="0" tIns="0" rIns="0" bIns="0" rtlCol="0">
            <a:spAutoFit/>
          </a:bodyPr>
          <a:lstStyle/>
          <a:p>
            <a:pPr>
              <a:defRPr/>
            </a:pPr>
            <a:r>
              <a:rPr lang="en-US" altLang="ja-JP" sz="1100" dirty="0">
                <a:solidFill>
                  <a:srgbClr val="FF0033"/>
                </a:solidFill>
                <a:latin typeface="メイリオ" panose="020B0604030504040204" pitchFamily="50" charset="-128"/>
                <a:ea typeface="メイリオ" panose="020B0604030504040204" pitchFamily="50" charset="-128"/>
              </a:rPr>
              <a:t>※ </a:t>
            </a:r>
            <a:r>
              <a:rPr lang="ja-JP" altLang="en-US" sz="1100" dirty="0">
                <a:solidFill>
                  <a:srgbClr val="FF0033"/>
                </a:solidFill>
                <a:latin typeface="メイリオ" panose="020B0604030504040204" pitchFamily="50" charset="-128"/>
                <a:ea typeface="メイリオ" panose="020B0604030504040204" pitchFamily="50" charset="-128"/>
              </a:rPr>
              <a:t>タップ後の挙動は次ページ</a:t>
            </a:r>
          </a:p>
        </p:txBody>
      </p:sp>
    </p:spTree>
    <p:extLst>
      <p:ext uri="{BB962C8B-B14F-4D97-AF65-F5344CB8AC3E}">
        <p14:creationId xmlns:p14="http://schemas.microsoft.com/office/powerpoint/2010/main" val="11677291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59638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551272"/>
            <a:ext cx="5452347"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動画をフルスクリーンで再生する</a:t>
            </a: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68314" y="1551272"/>
            <a:ext cx="5452514"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551272"/>
            <a:ext cx="5452514"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ランディングページを表示する（</a:t>
            </a: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for click</a:t>
            </a:r>
            <a:r>
              <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a:t>
            </a:r>
            <a:endPar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4362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4779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6486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6486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367146"/>
            <a:ext cx="200913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rPr>
              <a:t>バナーをタップすると</a:t>
            </a:r>
            <a:endParaRPr kumimoji="1" lang="en-US" altLang="ja-JP" sz="14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rPr>
              <a:t>フルスクリーンの動画プレイヤーで動画が再生される</a:t>
            </a:r>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367147"/>
            <a:ext cx="2125781" cy="738664"/>
          </a:xfrm>
          <a:prstGeom prst="rect">
            <a:avLst/>
          </a:prstGeom>
          <a:noFill/>
        </p:spPr>
        <p:txBody>
          <a:bodyPr wrap="square" rtlCol="0">
            <a:spAutoFit/>
          </a:bodyPr>
          <a:lstStyle/>
          <a:p>
            <a:pPr algn="l"/>
            <a:r>
              <a:rPr kumimoji="1" lang="ja-JP" altLang="en-US" sz="1400" dirty="0"/>
              <a:t>バナーをタップすると</a:t>
            </a:r>
            <a:endParaRPr kumimoji="1" lang="en-US" altLang="ja-JP" sz="1400" dirty="0"/>
          </a:p>
          <a:p>
            <a:pPr algn="l"/>
            <a:r>
              <a:rPr kumimoji="1" lang="ja-JP" altLang="en-US" sz="1400" dirty="0"/>
              <a:t>ランディングページに遷移する</a:t>
            </a:r>
          </a:p>
        </p:txBody>
      </p:sp>
      <p:sp>
        <p:nvSpPr>
          <p:cNvPr id="2" name="テキスト プレースホルダー 1">
            <a:extLst>
              <a:ext uri="{FF2B5EF4-FFF2-40B4-BE49-F238E27FC236}">
                <a16:creationId xmlns:a16="http://schemas.microsoft.com/office/drawing/2014/main" id="{DF888B66-EC85-C8FA-2014-44E0D459B768}"/>
              </a:ext>
            </a:extLst>
          </p:cNvPr>
          <p:cNvSpPr>
            <a:spLocks noGrp="1"/>
          </p:cNvSpPr>
          <p:nvPr>
            <p:ph type="body" sz="quarter" idx="12"/>
          </p:nvPr>
        </p:nvSpPr>
        <p:spPr/>
        <p:txBody>
          <a:bodyPr/>
          <a:lstStyle/>
          <a:p>
            <a:pPr marL="0" indent="0">
              <a:buNone/>
            </a:pPr>
            <a:r>
              <a:rPr lang="ja-JP" altLang="en-US"/>
              <a:t>商品スペック</a:t>
            </a:r>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p:blipFill>
        <p:spPr/>
      </p:pic>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スマートフォン動画広告タップ後の挙動</a:t>
            </a:r>
          </a:p>
        </p:txBody>
      </p:sp>
      <p:sp>
        <p:nvSpPr>
          <p:cNvPr id="3" name="片側の 2 つの角を丸めた四角形 19">
            <a:extLst>
              <a:ext uri="{FF2B5EF4-FFF2-40B4-BE49-F238E27FC236}">
                <a16:creationId xmlns:a16="http://schemas.microsoft.com/office/drawing/2014/main" id="{A40575B2-A55A-AFE9-5D28-8B9B1D456196}"/>
              </a:ext>
            </a:extLst>
          </p:cNvPr>
          <p:cNvSpPr/>
          <p:nvPr/>
        </p:nvSpPr>
        <p:spPr>
          <a:xfrm>
            <a:off x="499191" y="1551272"/>
            <a:ext cx="5452347"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4" name="角丸四角形 3">
            <a:extLst>
              <a:ext uri="{FF2B5EF4-FFF2-40B4-BE49-F238E27FC236}">
                <a16:creationId xmlns:a16="http://schemas.microsoft.com/office/drawing/2014/main" id="{CFC13C38-676B-42BC-F455-9AC33D4E36E9}"/>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挙動説明</a:t>
            </a:r>
          </a:p>
        </p:txBody>
      </p:sp>
    </p:spTree>
    <p:extLst>
      <p:ext uri="{BB962C8B-B14F-4D97-AF65-F5344CB8AC3E}">
        <p14:creationId xmlns:p14="http://schemas.microsoft.com/office/powerpoint/2010/main" val="3976077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657600" y="252000"/>
            <a:ext cx="6278292" cy="335028"/>
          </a:xfrm>
        </p:spPr>
        <p:txBody>
          <a:bodyPr/>
          <a:lstStyle/>
          <a:p>
            <a:r>
              <a:rPr lang="ja-JP" altLang="en-US" dirty="0"/>
              <a:t>トップパネル　スマートフォン</a:t>
            </a: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2474818554"/>
              </p:ext>
            </p:extLst>
          </p:nvPr>
        </p:nvGraphicFramePr>
        <p:xfrm>
          <a:off x="479426" y="919895"/>
          <a:ext cx="11233151" cy="4770052"/>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932872">
                  <a:extLst>
                    <a:ext uri="{9D8B030D-6E8A-4147-A177-3AD203B41FA5}">
                      <a16:colId xmlns:a16="http://schemas.microsoft.com/office/drawing/2014/main" val="1525620392"/>
                    </a:ext>
                  </a:extLst>
                </a:gridCol>
                <a:gridCol w="2159214">
                  <a:extLst>
                    <a:ext uri="{9D8B030D-6E8A-4147-A177-3AD203B41FA5}">
                      <a16:colId xmlns:a16="http://schemas.microsoft.com/office/drawing/2014/main" val="3835180974"/>
                    </a:ext>
                  </a:extLst>
                </a:gridCol>
                <a:gridCol w="2028584">
                  <a:extLst>
                    <a:ext uri="{9D8B030D-6E8A-4147-A177-3AD203B41FA5}">
                      <a16:colId xmlns:a16="http://schemas.microsoft.com/office/drawing/2014/main" val="1622573403"/>
                    </a:ext>
                  </a:extLst>
                </a:gridCol>
                <a:gridCol w="2245848">
                  <a:extLst>
                    <a:ext uri="{9D8B030D-6E8A-4147-A177-3AD203B41FA5}">
                      <a16:colId xmlns:a16="http://schemas.microsoft.com/office/drawing/2014/main" val="360912566"/>
                    </a:ext>
                  </a:extLst>
                </a:gridCol>
              </a:tblGrid>
              <a:tr h="5006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a:ea typeface="Meiryo"/>
                          <a:cs typeface="+mn-cs"/>
                        </a:rPr>
                        <a:t>スポーツナビ　</a:t>
                      </a:r>
                      <a:r>
                        <a:rPr kumimoji="1" lang="en-US" altLang="ja-JP" sz="1050" b="1" kern="1200" dirty="0">
                          <a:solidFill>
                            <a:schemeClr val="bg1"/>
                          </a:solidFill>
                          <a:latin typeface="Meiryo"/>
                          <a:ea typeface="Meiryo"/>
                          <a:cs typeface="+mn-cs"/>
                        </a:rPr>
                        <a:t>2024WBSC</a:t>
                      </a:r>
                      <a:r>
                        <a:rPr kumimoji="1" lang="ja-JP" altLang="en-US" sz="1050" b="1" kern="1200" dirty="0">
                          <a:solidFill>
                            <a:schemeClr val="bg1"/>
                          </a:solidFill>
                          <a:latin typeface="Meiryo"/>
                          <a:ea typeface="Meiryo"/>
                          <a:cs typeface="+mn-cs"/>
                        </a:rPr>
                        <a:t>プレミア</a:t>
                      </a:r>
                      <a:r>
                        <a:rPr kumimoji="1" lang="en-US" altLang="ja-JP" sz="1050" b="1" kern="1200" dirty="0">
                          <a:solidFill>
                            <a:schemeClr val="bg1"/>
                          </a:solidFill>
                          <a:latin typeface="Meiryo"/>
                          <a:ea typeface="Meiryo"/>
                          <a:cs typeface="+mn-cs"/>
                        </a:rPr>
                        <a:t>12</a:t>
                      </a:r>
                      <a:r>
                        <a:rPr kumimoji="1" lang="ja-JP" altLang="en-US" sz="1050" b="1" kern="1200" dirty="0">
                          <a:solidFill>
                            <a:schemeClr val="bg1"/>
                          </a:solidFill>
                          <a:latin typeface="Meiryo"/>
                          <a:ea typeface="Meiryo"/>
                          <a:cs typeface="+mn-cs"/>
                        </a:rPr>
                        <a:t>報道特集　トップパネル　</a:t>
                      </a:r>
                      <a:r>
                        <a:rPr kumimoji="1" lang="en-US" altLang="ja-JP" sz="1050" b="1" kern="1200" dirty="0">
                          <a:solidFill>
                            <a:schemeClr val="bg1"/>
                          </a:solidFill>
                          <a:latin typeface="Meiryo"/>
                          <a:ea typeface="Meiryo"/>
                          <a:cs typeface="+mn-cs"/>
                        </a:rPr>
                        <a:t>SP【</a:t>
                      </a:r>
                      <a:r>
                        <a:rPr kumimoji="1" lang="ja-JP" altLang="en-US" sz="1050" b="1" kern="1200" dirty="0">
                          <a:solidFill>
                            <a:schemeClr val="bg1"/>
                          </a:solidFill>
                          <a:latin typeface="Meiryo"/>
                          <a:ea typeface="Meiryo"/>
                          <a:cs typeface="+mn-cs"/>
                        </a:rPr>
                        <a:t>ゴールド</a:t>
                      </a:r>
                      <a:r>
                        <a:rPr kumimoji="1" lang="en-US" altLang="ja-JP" sz="1050" b="1"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p>
                      <a:pPr algn="ctr"/>
                      <a:r>
                        <a:rPr kumimoji="1" lang="ja-JP" altLang="en-US" sz="1050" b="1" kern="1200" dirty="0">
                          <a:solidFill>
                            <a:schemeClr val="bg1"/>
                          </a:solidFill>
                          <a:latin typeface="Meiryo"/>
                          <a:ea typeface="Meiryo"/>
                          <a:cs typeface="+mn-cs"/>
                        </a:rPr>
                        <a:t>スポーツナビ　</a:t>
                      </a:r>
                      <a:r>
                        <a:rPr kumimoji="1" lang="en-US" altLang="ja-JP" sz="1050" b="1" kern="1200" dirty="0">
                          <a:solidFill>
                            <a:schemeClr val="bg1"/>
                          </a:solidFill>
                          <a:latin typeface="Meiryo"/>
                          <a:ea typeface="Meiryo"/>
                          <a:cs typeface="+mn-cs"/>
                        </a:rPr>
                        <a:t>2024WBSC</a:t>
                      </a:r>
                      <a:r>
                        <a:rPr kumimoji="1" lang="ja-JP" altLang="en-US" sz="1050" b="1" kern="1200" dirty="0">
                          <a:solidFill>
                            <a:schemeClr val="bg1"/>
                          </a:solidFill>
                          <a:latin typeface="Meiryo"/>
                          <a:ea typeface="Meiryo"/>
                          <a:cs typeface="+mn-cs"/>
                        </a:rPr>
                        <a:t>プレミア</a:t>
                      </a:r>
                      <a:r>
                        <a:rPr kumimoji="1" lang="en-US" altLang="ja-JP" sz="1050" b="1" kern="1200" dirty="0">
                          <a:solidFill>
                            <a:schemeClr val="bg1"/>
                          </a:solidFill>
                          <a:latin typeface="Meiryo"/>
                          <a:ea typeface="Meiryo"/>
                          <a:cs typeface="+mn-cs"/>
                        </a:rPr>
                        <a:t>12</a:t>
                      </a:r>
                      <a:r>
                        <a:rPr kumimoji="1" lang="ja-JP" altLang="en-US" sz="1050" b="1" kern="1200" dirty="0">
                          <a:solidFill>
                            <a:schemeClr val="bg1"/>
                          </a:solidFill>
                          <a:latin typeface="Meiryo"/>
                          <a:ea typeface="Meiryo"/>
                          <a:cs typeface="+mn-cs"/>
                        </a:rPr>
                        <a:t>報道特集　トップパネル　</a:t>
                      </a:r>
                      <a:r>
                        <a:rPr kumimoji="1" lang="en-US" altLang="ja-JP" sz="1050" b="1" kern="1200" dirty="0">
                          <a:solidFill>
                            <a:schemeClr val="bg1"/>
                          </a:solidFill>
                          <a:latin typeface="Meiryo"/>
                          <a:ea typeface="Meiryo"/>
                          <a:cs typeface="+mn-cs"/>
                        </a:rPr>
                        <a:t>SP【</a:t>
                      </a:r>
                      <a:r>
                        <a:rPr kumimoji="1" lang="ja-JP" altLang="en-US" sz="1050" b="1" kern="1200" dirty="0">
                          <a:solidFill>
                            <a:schemeClr val="bg1"/>
                          </a:solidFill>
                          <a:latin typeface="Meiryo"/>
                          <a:ea typeface="Meiryo"/>
                          <a:cs typeface="+mn-cs"/>
                        </a:rPr>
                        <a:t>シルバー</a:t>
                      </a:r>
                      <a:r>
                        <a:rPr kumimoji="1" lang="en-US" altLang="ja-JP" sz="1050" b="1" kern="1200" dirty="0">
                          <a:solidFill>
                            <a:schemeClr val="bg1"/>
                          </a:solidFill>
                          <a:latin typeface="Meiryo"/>
                          <a:ea typeface="Meiryo"/>
                          <a:cs typeface="+mn-cs"/>
                        </a:rPr>
                        <a:t>】</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117335041"/>
                  </a:ext>
                </a:extLst>
              </a:tr>
              <a:tr h="294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rgbClr val="0D0D0D"/>
                          </a:solidFill>
                          <a:latin typeface="Meiryo" panose="020B0604030504040204" pitchFamily="34" charset="-128"/>
                          <a:ea typeface="Meiryo" panose="020B0604030504040204" pitchFamily="34" charset="-128"/>
                        </a:rPr>
                        <a:t>新規</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effectLst/>
                          <a:latin typeface="Meiryo" panose="020B0604030504040204" pitchFamily="34" charset="-128"/>
                          <a:ea typeface="Meiryo" panose="020B0604030504040204" pitchFamily="34" charset="-128"/>
                          <a:cs typeface="+mn-cs"/>
                        </a:rPr>
                        <a:t>未定</a:t>
                      </a:r>
                      <a:endParaRPr kumimoji="1" lang="en-US" altLang="ja-JP" sz="1050" kern="1200" dirty="0">
                        <a:solidFill>
                          <a:srgbClr val="0D0D0D"/>
                        </a:solidFill>
                        <a:effectLst/>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1050" dirty="0">
                          <a:solidFill>
                            <a:srgbClr val="0D0D0D"/>
                          </a:solidFill>
                          <a:latin typeface="Meiryo" panose="020B0604030504040204" pitchFamily="34" charset="-128"/>
                          <a:ea typeface="Meiryo" panose="020B0604030504040204" pitchFamily="34" charset="-128"/>
                        </a:rPr>
                        <a:t>新規</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effectLst/>
                          <a:latin typeface="Meiryo" panose="020B0604030504040204" pitchFamily="34" charset="-128"/>
                          <a:ea typeface="Meiryo" panose="020B0604030504040204" pitchFamily="34" charset="-128"/>
                          <a:cs typeface="+mn-cs"/>
                        </a:rPr>
                        <a:t>未定</a:t>
                      </a:r>
                      <a:endParaRPr kumimoji="1" lang="en-US" altLang="ja-JP" sz="1050" kern="1200" dirty="0">
                        <a:solidFill>
                          <a:srgbClr val="0D0D0D"/>
                        </a:solidFill>
                        <a:effectLst/>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4650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altLang="ja-JP" sz="1050" b="0" i="0" u="none" strike="noStrike" kern="1200" noProof="0" dirty="0">
                          <a:solidFill>
                            <a:srgbClr val="0D0D0D"/>
                          </a:solidFill>
                          <a:latin typeface="Meiryo"/>
                        </a:rPr>
                        <a:t>2024</a:t>
                      </a:r>
                      <a:r>
                        <a:rPr kumimoji="1" lang="ja-JP" altLang="en-US" sz="1050" b="0" i="0" u="none" strike="noStrike" kern="1200" noProof="0" dirty="0">
                          <a:solidFill>
                            <a:srgbClr val="0D0D0D"/>
                          </a:solidFill>
                          <a:latin typeface="Meiryo"/>
                          <a:ea typeface="Meiryo"/>
                        </a:rPr>
                        <a:t>年</a:t>
                      </a:r>
                      <a:r>
                        <a:rPr kumimoji="1" lang="en-US" altLang="ja-JP" sz="1050" b="0" i="0" u="none" strike="noStrike" kern="1200" noProof="0" dirty="0">
                          <a:solidFill>
                            <a:srgbClr val="0D0D0D"/>
                          </a:solidFill>
                          <a:latin typeface="Meiryo"/>
                          <a:ea typeface="Meiryo"/>
                        </a:rPr>
                        <a:t>9</a:t>
                      </a:r>
                      <a:r>
                        <a:rPr kumimoji="1" lang="ja-JP" altLang="en-US" sz="1050" b="0" i="0" u="none" strike="noStrike" kern="1200" noProof="0" dirty="0">
                          <a:solidFill>
                            <a:srgbClr val="0D0D0D"/>
                          </a:solidFill>
                          <a:latin typeface="Meiryo"/>
                          <a:ea typeface="Meiryo"/>
                        </a:rPr>
                        <a:t>月</a:t>
                      </a:r>
                      <a:r>
                        <a:rPr kumimoji="1" lang="en-US" altLang="ja-JP" sz="1050" b="0" i="0" u="none" strike="noStrike" kern="1200" noProof="0" dirty="0">
                          <a:solidFill>
                            <a:srgbClr val="0D0D0D"/>
                          </a:solidFill>
                          <a:latin typeface="Meiryo"/>
                          <a:ea typeface="Meiryo"/>
                        </a:rPr>
                        <a:t>27</a:t>
                      </a:r>
                      <a:r>
                        <a:rPr kumimoji="1" lang="ja-JP" altLang="en-US" sz="1050" b="0" i="0" u="none" strike="noStrike" kern="1200" noProof="0" dirty="0">
                          <a:solidFill>
                            <a:srgbClr val="0D0D0D"/>
                          </a:solidFill>
                          <a:latin typeface="Meiryo"/>
                          <a:ea typeface="Meiryo"/>
                        </a:rPr>
                        <a:t>日</a:t>
                      </a:r>
                      <a:r>
                        <a:rPr kumimoji="1" lang="en-US" altLang="ja-JP" sz="1050" b="0" i="0" u="none" strike="noStrike" kern="1200" noProof="0" dirty="0">
                          <a:solidFill>
                            <a:srgbClr val="0D0D0D"/>
                          </a:solidFill>
                          <a:latin typeface="Meiryo"/>
                        </a:rPr>
                        <a:t>(</a:t>
                      </a:r>
                      <a:r>
                        <a:rPr kumimoji="1" lang="ja-JP" altLang="en-US" sz="1050" b="0" i="0" u="none" strike="noStrike" kern="1200" noProof="0" dirty="0">
                          <a:solidFill>
                            <a:srgbClr val="0D0D0D"/>
                          </a:solidFill>
                          <a:latin typeface="Meiryo"/>
                          <a:ea typeface="Meiryo"/>
                        </a:rPr>
                        <a:t>金</a:t>
                      </a:r>
                      <a:r>
                        <a:rPr kumimoji="1" lang="en-US" altLang="ja-JP" sz="1050" b="0" i="0" u="none" strike="noStrike" kern="1200" noProof="0" dirty="0">
                          <a:solidFill>
                            <a:srgbClr val="0D0D0D"/>
                          </a:solidFill>
                          <a:latin typeface="Meiryo"/>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1569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050" dirty="0"/>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1343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/16</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9</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919010560"/>
                  </a:ext>
                </a:extLst>
              </a:tr>
              <a:tr h="42179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動画をフルスクリーンで再生する（</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for view</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ランディングページを表示する（</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for click</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567439170"/>
                  </a:ext>
                </a:extLst>
              </a:tr>
              <a:tr h="2261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スマートフォン（ウェブ）</a:t>
                      </a:r>
                      <a:r>
                        <a:rPr kumimoji="1" lang="en-US" altLang="ja-JP" sz="1050" b="0" i="0" kern="1200" dirty="0">
                          <a:solidFill>
                            <a:srgbClr val="FF0033"/>
                          </a:solidFill>
                          <a:latin typeface="Meiryo" panose="020B0604030504040204" pitchFamily="34" charset="-128"/>
                          <a:ea typeface="Meiryo" panose="020B0604030504040204" pitchFamily="34" charset="-128"/>
                          <a:cs typeface="+mn-cs"/>
                        </a:rPr>
                        <a:t>※1</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750615033"/>
                  </a:ext>
                </a:extLst>
              </a:tr>
              <a:tr h="85898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スポーツナビ　</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2024WBSC</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プレミア</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12</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報道特集</a:t>
                      </a:r>
                    </a:p>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スポーツナビアプリ、</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Yahoo! JAPAN</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アプリ等で</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特集コンテンツがウェブで表示された場合にも、広告が表示されます</a:t>
                      </a:r>
                      <a:endPar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055809358"/>
                  </a:ext>
                </a:extLst>
              </a:tr>
              <a:tr h="318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スポーツナビ　</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2024WBSC</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プレミア</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12</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報道特集</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89144998"/>
                  </a:ext>
                </a:extLst>
              </a:tr>
              <a:tr h="25841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rPr>
                        <a:t>2024</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11</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6</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日（</a:t>
                      </a:r>
                      <a:r>
                        <a:rPr kumimoji="1" lang="ja-JP" altLang="en-US" sz="1050" b="0" i="0" u="none" strike="noStrike" kern="1200" cap="none" spc="0" normalizeH="0" baseline="0" noProof="0" dirty="0">
                          <a:ln>
                            <a:noFill/>
                          </a:ln>
                          <a:solidFill>
                            <a:schemeClr val="tx1">
                              <a:lumMod val="95000"/>
                              <a:lumOff val="5000"/>
                            </a:schemeClr>
                          </a:solidFill>
                          <a:effectLst/>
                          <a:uLnTx/>
                          <a:uFillTx/>
                          <a:latin typeface="Meiryo"/>
                          <a:ea typeface="Meiryo"/>
                        </a:rPr>
                        <a:t>水</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　</a:t>
                      </a:r>
                      <a:r>
                        <a:rPr lang="en-US" altLang="ja-JP" sz="1050" b="0" i="0" u="none" strike="noStrike" kern="1200" cap="none" spc="0" normalizeH="0" baseline="0" noProof="0" dirty="0">
                          <a:ln>
                            <a:noFill/>
                          </a:ln>
                          <a:solidFill>
                            <a:schemeClr val="tx1">
                              <a:lumMod val="95000"/>
                              <a:lumOff val="5000"/>
                            </a:schemeClr>
                          </a:solidFill>
                          <a:effectLst/>
                          <a:uLnTx/>
                          <a:uFillTx/>
                          <a:latin typeface="Meiryo"/>
                        </a:rPr>
                        <a:t>2024</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11</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25</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日（</a:t>
                      </a:r>
                      <a:r>
                        <a:rPr kumimoji="1" lang="ja-JP" altLang="en-US" sz="1050" b="0" i="0" u="none" strike="noStrike" kern="1200" cap="none" spc="0" normalizeH="0" baseline="0" noProof="0" dirty="0">
                          <a:ln>
                            <a:noFill/>
                          </a:ln>
                          <a:solidFill>
                            <a:schemeClr val="tx1">
                              <a:lumMod val="95000"/>
                              <a:lumOff val="5000"/>
                            </a:schemeClr>
                          </a:solidFill>
                          <a:effectLst/>
                          <a:uLnTx/>
                          <a:uFillTx/>
                          <a:latin typeface="Meiryo"/>
                          <a:ea typeface="Meiryo"/>
                        </a:rPr>
                        <a:t>月</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252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tx1">
                              <a:lumMod val="95000"/>
                              <a:lumOff val="5000"/>
                            </a:schemeClr>
                          </a:solidFill>
                          <a:latin typeface="Meiryo" panose="020B0604030504040204" pitchFamily="34" charset="-128"/>
                          <a:ea typeface="Meiryo" panose="020B0604030504040204" pitchFamily="34" charset="-128"/>
                          <a:cs typeface="+mn-cs"/>
                        </a:rPr>
                        <a:t>1</a:t>
                      </a:r>
                      <a:r>
                        <a:rPr kumimoji="1" lang="ja-JP" altLang="en-US" sz="1050" kern="1200" dirty="0">
                          <a:solidFill>
                            <a:schemeClr val="tx1">
                              <a:lumMod val="95000"/>
                              <a:lumOff val="5000"/>
                            </a:schemeClr>
                          </a:solidFill>
                          <a:latin typeface="Meiryo" panose="020B0604030504040204" pitchFamily="34" charset="-128"/>
                          <a:ea typeface="Meiryo" panose="020B0604030504040204" pitchFamily="34" charset="-128"/>
                          <a:cs typeface="+mn-cs"/>
                        </a:rPr>
                        <a:t>日間～</a:t>
                      </a:r>
                      <a:r>
                        <a:rPr kumimoji="1" lang="en-US" altLang="ja-JP" sz="1050" kern="1200" dirty="0">
                          <a:solidFill>
                            <a:schemeClr val="tx1">
                              <a:lumMod val="95000"/>
                              <a:lumOff val="5000"/>
                            </a:schemeClr>
                          </a:solidFill>
                          <a:latin typeface="Meiryo" panose="020B0604030504040204" pitchFamily="34" charset="-128"/>
                          <a:ea typeface="Meiryo" panose="020B0604030504040204" pitchFamily="34" charset="-128"/>
                          <a:cs typeface="+mn-cs"/>
                        </a:rPr>
                        <a:t>20</a:t>
                      </a:r>
                      <a:r>
                        <a:rPr kumimoji="1" lang="ja-JP" altLang="en-US" sz="1050" kern="1200" dirty="0">
                          <a:solidFill>
                            <a:schemeClr val="tx1">
                              <a:lumMod val="95000"/>
                              <a:lumOff val="5000"/>
                            </a:schemeClr>
                          </a:solidFill>
                          <a:latin typeface="Meiryo" panose="020B0604030504040204" pitchFamily="34" charset="-128"/>
                          <a:ea typeface="Meiryo" panose="020B0604030504040204" pitchFamily="34" charset="-128"/>
                          <a:cs typeface="+mn-cs"/>
                        </a:rPr>
                        <a:t>日間</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4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枠購入型</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38239">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a:t>
                      </a:r>
                      <a:r>
                        <a:rPr kumimoji="1" lang="zh-TW" altLang="en-US" sz="900" b="0" kern="1200" dirty="0">
                          <a:solidFill>
                            <a:schemeClr val="bg1"/>
                          </a:solidFill>
                          <a:latin typeface="Meiryo" panose="020B0604030504040204" pitchFamily="34" charset="-128"/>
                          <a:ea typeface="Meiryo" panose="020B0604030504040204" pitchFamily="34" charset="-128"/>
                          <a:cs typeface="+mn-cs"/>
                        </a:rPr>
                        <a:t>購入価格</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4,000,000</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50" kern="1200" dirty="0">
                          <a:solidFill>
                            <a:schemeClr val="tx1">
                              <a:lumMod val="95000"/>
                              <a:lumOff val="5000"/>
                            </a:schemeClr>
                          </a:solidFill>
                          <a:latin typeface="Meiryo"/>
                          <a:ea typeface="Meiryo"/>
                          <a:cs typeface="+mn-cs"/>
                        </a:rPr>
                        <a:t>3,000,000</a:t>
                      </a:r>
                      <a:r>
                        <a:rPr kumimoji="1" lang="ja-JP" altLang="en-US" sz="1050" kern="1200" dirty="0">
                          <a:solidFill>
                            <a:schemeClr val="tx1">
                              <a:lumMod val="95000"/>
                              <a:lumOff val="5000"/>
                            </a:schemeClr>
                          </a:solidFill>
                          <a:latin typeface="Meiryo"/>
                          <a:ea typeface="Meiryo"/>
                          <a:cs typeface="+mn-cs"/>
                        </a:rPr>
                        <a:t>円</a:t>
                      </a:r>
                      <a:endParaRPr kumimoji="1" lang="ja-JP" altLang="en-US" sz="1050" dirty="0"/>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5243039"/>
                  </a:ext>
                </a:extLst>
              </a:tr>
              <a:tr h="238239">
                <a:tc>
                  <a:txBody>
                    <a:bodyPr/>
                    <a:lstStyle/>
                    <a:p>
                      <a:pPr algn="ctr"/>
                      <a:r>
                        <a:rPr kumimoji="1" lang="en-US" altLang="ja-JP" sz="900" b="0" kern="1200" dirty="0">
                          <a:solidFill>
                            <a:schemeClr val="bg1"/>
                          </a:solidFill>
                          <a:latin typeface="Meiryo" panose="020B0604030504040204" pitchFamily="34" charset="-128"/>
                          <a:ea typeface="Meiryo" panose="020B0604030504040204" pitchFamily="34" charset="-128"/>
                          <a:cs typeface="+mn-cs"/>
                        </a:rPr>
                        <a:t>1</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枠あたりの価格</a:t>
                      </a:r>
                      <a:endParaRPr kumimoji="1" lang="zh-TW" altLang="en-US"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500,000</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枠</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50" kern="1200" dirty="0">
                          <a:solidFill>
                            <a:schemeClr val="tx1">
                              <a:lumMod val="95000"/>
                              <a:lumOff val="5000"/>
                            </a:schemeClr>
                          </a:solidFill>
                          <a:latin typeface="Meiryo"/>
                          <a:ea typeface="Meiryo"/>
                          <a:cs typeface="+mn-cs"/>
                        </a:rPr>
                        <a:t>600,000</a:t>
                      </a:r>
                      <a:r>
                        <a:rPr kumimoji="1" lang="ja-JP" altLang="en-US" sz="1050" kern="1200" dirty="0">
                          <a:solidFill>
                            <a:schemeClr val="tx1">
                              <a:lumMod val="95000"/>
                              <a:lumOff val="5000"/>
                            </a:schemeClr>
                          </a:solidFill>
                          <a:latin typeface="Meiryo"/>
                          <a:ea typeface="Meiryo"/>
                          <a:cs typeface="+mn-cs"/>
                        </a:rPr>
                        <a:t>円</a:t>
                      </a:r>
                      <a:r>
                        <a:rPr kumimoji="1" lang="en-US" altLang="ja-JP" sz="1050" kern="1200" dirty="0">
                          <a:solidFill>
                            <a:schemeClr val="tx1">
                              <a:lumMod val="95000"/>
                              <a:lumOff val="5000"/>
                            </a:schemeClr>
                          </a:solidFill>
                          <a:latin typeface="Meiryo"/>
                          <a:ea typeface="Meiryo"/>
                          <a:cs typeface="+mn-cs"/>
                        </a:rPr>
                        <a:t>/</a:t>
                      </a:r>
                      <a:r>
                        <a:rPr kumimoji="1" lang="ja-JP" altLang="en-US" sz="1050" kern="1200" dirty="0">
                          <a:solidFill>
                            <a:schemeClr val="tx1">
                              <a:lumMod val="95000"/>
                              <a:lumOff val="5000"/>
                            </a:schemeClr>
                          </a:solidFill>
                          <a:latin typeface="Meiryo"/>
                          <a:ea typeface="Meiryo"/>
                          <a:cs typeface="+mn-cs"/>
                        </a:rPr>
                        <a:t>枠</a:t>
                      </a:r>
                      <a:endParaRPr kumimoji="1" lang="ja-JP" altLang="en-US" sz="1050" dirty="0"/>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910089536"/>
                  </a:ext>
                </a:extLst>
              </a:tr>
            </a:tbl>
          </a:graphicData>
        </a:graphic>
      </p:graphicFrame>
      <p:sp>
        <p:nvSpPr>
          <p:cNvPr id="3" name="円/楕円 23">
            <a:extLst>
              <a:ext uri="{FF2B5EF4-FFF2-40B4-BE49-F238E27FC236}">
                <a16:creationId xmlns:a16="http://schemas.microsoft.com/office/drawing/2014/main" id="{B66B6AF6-32CF-7A0A-C74E-86F7C3970BB0}"/>
              </a:ext>
            </a:extLst>
          </p:cNvPr>
          <p:cNvSpPr>
            <a:spLocks noChangeAspect="1"/>
          </p:cNvSpPr>
          <p:nvPr/>
        </p:nvSpPr>
        <p:spPr>
          <a:xfrm>
            <a:off x="8249291" y="2301577"/>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8C21D2D2-1711-72E1-7647-77A3C339AFE9}"/>
              </a:ext>
            </a:extLst>
          </p:cNvPr>
          <p:cNvSpPr/>
          <p:nvPr/>
        </p:nvSpPr>
        <p:spPr>
          <a:xfrm>
            <a:off x="555391" y="5755019"/>
            <a:ext cx="9074600" cy="609398"/>
          </a:xfrm>
          <a:prstGeom prst="rect">
            <a:avLst/>
          </a:prstGeom>
        </p:spPr>
        <p:txBody>
          <a:bodyPr wrap="none" lIns="0" tIns="0" rIns="0" bIns="0" anchor="t">
            <a:spAutoFit/>
          </a:bodyPr>
          <a:lstStyle/>
          <a:p>
            <a:pPr>
              <a:lnSpc>
                <a:spcPct val="110000"/>
              </a:lnSpc>
              <a:defRPr/>
            </a:pPr>
            <a:r>
              <a:rPr kumimoji="0" lang="en-US" altLang="ja-JP" sz="900" kern="0" dirty="0">
                <a:solidFill>
                  <a:schemeClr val="tx1">
                    <a:lumMod val="95000"/>
                    <a:lumOff val="5000"/>
                  </a:schemeClr>
                </a:solidFill>
                <a:latin typeface="Meiryo"/>
                <a:ea typeface="Meiryo"/>
              </a:rPr>
              <a:t>※SP</a:t>
            </a:r>
            <a:r>
              <a:rPr kumimoji="0" lang="ja-JP" altLang="en-US" sz="900" kern="0" dirty="0">
                <a:solidFill>
                  <a:schemeClr val="tx1">
                    <a:lumMod val="95000"/>
                    <a:lumOff val="5000"/>
                  </a:schemeClr>
                </a:solidFill>
                <a:latin typeface="Meiryo"/>
                <a:ea typeface="Meiryo"/>
              </a:rPr>
              <a:t>はスマートフォン</a:t>
            </a:r>
            <a:r>
              <a:rPr kumimoji="0" lang="ja-JP" altLang="ja-JP" sz="900" kern="0" dirty="0">
                <a:solidFill>
                  <a:schemeClr val="tx1">
                    <a:lumMod val="95000"/>
                    <a:lumOff val="5000"/>
                  </a:schemeClr>
                </a:solidFill>
                <a:latin typeface="Meiryo"/>
                <a:ea typeface="Meiryo"/>
              </a:rPr>
              <a:t>の略称です。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solidFill>
                  <a:schemeClr val="accent3"/>
                </a:solidFill>
                <a:latin typeface="Meiryo"/>
                <a:ea typeface="Meiryo"/>
              </a:rPr>
              <a:t>※</a:t>
            </a:r>
            <a:r>
              <a:rPr kumimoji="0" lang="ja-JP" altLang="en-US" sz="900" kern="0" dirty="0">
                <a:solidFill>
                  <a:schemeClr val="accent3"/>
                </a:solidFill>
                <a:latin typeface="Meiryo"/>
                <a:ea typeface="Meiryo"/>
              </a:rPr>
              <a:t>本商品はターゲティング設定不可です。</a:t>
            </a:r>
            <a:endParaRPr kumimoji="0" lang="en-US" altLang="ja-JP" sz="900" kern="0" dirty="0">
              <a:solidFill>
                <a:schemeClr val="accent3"/>
              </a:solidFill>
              <a:latin typeface="Meiryo"/>
              <a:ea typeface="Meiryo"/>
            </a:endParaRPr>
          </a:p>
          <a:p>
            <a:pPr>
              <a:lnSpc>
                <a:spcPct val="110000"/>
              </a:lnSpc>
              <a:defRPr/>
            </a:pPr>
            <a:r>
              <a:rPr kumimoji="0" lang="en-US" altLang="ja-JP" sz="900" kern="0" dirty="0">
                <a:solidFill>
                  <a:schemeClr val="tx1">
                    <a:lumMod val="95000"/>
                    <a:lumOff val="5000"/>
                  </a:schemeClr>
                </a:solidFill>
                <a:latin typeface="Meiryo"/>
                <a:ea typeface="Meiryo"/>
              </a:rPr>
              <a:t>※</a:t>
            </a:r>
            <a:r>
              <a:rPr kumimoji="0" lang="ja-JP" altLang="en-US" sz="900" kern="0" dirty="0">
                <a:solidFill>
                  <a:schemeClr val="tx1">
                    <a:lumMod val="95000"/>
                    <a:lumOff val="5000"/>
                  </a:schemeClr>
                </a:solidFill>
                <a:latin typeface="Meiryo"/>
                <a:ea typeface="Meiryo"/>
              </a:rPr>
              <a:t>キャンペーン作成時に指定した「広告タイプ・アスペクト比」の中で配信可能な広告（配信設定がオンの状態で審査承認済みの広告）が</a:t>
            </a:r>
            <a:r>
              <a:rPr kumimoji="0" lang="en-US" altLang="ja-JP" sz="900" kern="0" dirty="0">
                <a:solidFill>
                  <a:schemeClr val="tx1">
                    <a:lumMod val="95000"/>
                    <a:lumOff val="5000"/>
                  </a:schemeClr>
                </a:solidFill>
                <a:latin typeface="Meiryo"/>
                <a:ea typeface="Meiryo"/>
              </a:rPr>
              <a:t>1</a:t>
            </a:r>
            <a:r>
              <a:rPr kumimoji="0" lang="ja-JP" altLang="en-US" sz="900" kern="0" dirty="0">
                <a:solidFill>
                  <a:schemeClr val="tx1">
                    <a:lumMod val="95000"/>
                    <a:lumOff val="5000"/>
                  </a:schemeClr>
                </a:solidFill>
                <a:latin typeface="Meiryo"/>
                <a:ea typeface="Meiryo"/>
              </a:rPr>
              <a:t>つ以上ある場合、配信が可能です。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solidFill>
                  <a:schemeClr val="tx1">
                    <a:lumMod val="95000"/>
                    <a:lumOff val="5000"/>
                  </a:schemeClr>
                </a:solidFill>
                <a:latin typeface="Meiryo"/>
                <a:ea typeface="Meiryo"/>
                <a:hlinkClick r:id="rId4">
                  <a:extLst>
                    <a:ext uri="{A12FA001-AC4F-418D-AE19-62706E023703}">
                      <ahyp:hlinkClr xmlns:ahyp="http://schemas.microsoft.com/office/drawing/2018/hyperlinkcolor" val="tx"/>
                    </a:ext>
                  </a:extLst>
                </a:hlinkClick>
              </a:rPr>
              <a:t>https://ads-help.yahoo-net.jp/s/article/H000044329?language=ja</a:t>
            </a:r>
            <a:endParaRPr kumimoji="0" lang="en-US" altLang="ja-JP" sz="900" kern="0" dirty="0">
              <a:solidFill>
                <a:schemeClr val="tx1">
                  <a:lumMod val="95000"/>
                  <a:lumOff val="5000"/>
                </a:schemeClr>
              </a:solidFill>
              <a:latin typeface="Meiryo"/>
              <a:ea typeface="Meiryo"/>
            </a:endParaRPr>
          </a:p>
        </p:txBody>
      </p:sp>
      <p:sp>
        <p:nvSpPr>
          <p:cNvPr id="5" name="テキスト ボックス 4">
            <a:extLst>
              <a:ext uri="{FF2B5EF4-FFF2-40B4-BE49-F238E27FC236}">
                <a16:creationId xmlns:a16="http://schemas.microsoft.com/office/drawing/2014/main" id="{6C9C37E4-715B-D494-DB02-932E307B13BA}"/>
              </a:ext>
            </a:extLst>
          </p:cNvPr>
          <p:cNvSpPr txBox="1"/>
          <p:nvPr/>
        </p:nvSpPr>
        <p:spPr>
          <a:xfrm>
            <a:off x="462848" y="6338672"/>
            <a:ext cx="6566565" cy="230832"/>
          </a:xfrm>
          <a:prstGeom prst="rect">
            <a:avLst/>
          </a:prstGeom>
          <a:noFill/>
        </p:spPr>
        <p:txBody>
          <a:bodyPr wrap="square" rtlCol="0">
            <a:spAutoFit/>
          </a:bodyPr>
          <a:lstStyle/>
          <a:p>
            <a:r>
              <a:rPr kumimoji="0" lang="en-US" altLang="ja-JP" sz="900" kern="0" dirty="0">
                <a:solidFill>
                  <a:srgbClr val="FF0000"/>
                </a:solidFill>
                <a:latin typeface="メイリオ" panose="020B0604030504040204" pitchFamily="50" charset="-128"/>
                <a:ea typeface="メイリオ" panose="020B0604030504040204" pitchFamily="50" charset="-128"/>
              </a:rPr>
              <a:t>※1</a:t>
            </a:r>
            <a:r>
              <a:rPr kumimoji="0" lang="ja-JP" altLang="en-US" sz="900" kern="0" dirty="0">
                <a:solidFill>
                  <a:srgbClr val="FF0000"/>
                </a:solidFill>
                <a:latin typeface="メイリオ" panose="020B0604030504040204" pitchFamily="50" charset="-128"/>
                <a:ea typeface="メイリオ" panose="020B0604030504040204" pitchFamily="50" charset="-128"/>
              </a:rPr>
              <a:t>　配信先： </a:t>
            </a:r>
            <a:r>
              <a:rPr kumimoji="0" lang="en-US" altLang="ja-JP" sz="900" kern="0" dirty="0">
                <a:solidFill>
                  <a:srgbClr val="FF0000"/>
                </a:solidFill>
                <a:latin typeface="メイリオ" panose="020B0604030504040204" pitchFamily="50" charset="-128"/>
                <a:ea typeface="メイリオ" panose="020B0604030504040204" pitchFamily="50" charset="-128"/>
              </a:rPr>
              <a:t>iOS</a:t>
            </a:r>
            <a:r>
              <a:rPr kumimoji="0" lang="ja-JP" altLang="en-US" sz="900" kern="0" dirty="0">
                <a:solidFill>
                  <a:srgbClr val="FF0000"/>
                </a:solidFill>
                <a:latin typeface="メイリオ" panose="020B0604030504040204" pitchFamily="50" charset="-128"/>
                <a:ea typeface="メイリオ" panose="020B0604030504040204" pitchFamily="50" charset="-128"/>
              </a:rPr>
              <a:t>・</a:t>
            </a:r>
            <a:r>
              <a:rPr kumimoji="0" lang="en-US" altLang="ja-JP" sz="900" kern="0" dirty="0">
                <a:solidFill>
                  <a:srgbClr val="FF0000"/>
                </a:solidFill>
                <a:latin typeface="メイリオ" panose="020B0604030504040204" pitchFamily="50" charset="-128"/>
                <a:ea typeface="メイリオ" panose="020B0604030504040204" pitchFamily="50" charset="-128"/>
              </a:rPr>
              <a:t>Android</a:t>
            </a:r>
            <a:r>
              <a:rPr kumimoji="0" lang="ja-JP" altLang="en-US" sz="900" kern="0" dirty="0">
                <a:solidFill>
                  <a:srgbClr val="FF0000"/>
                </a:solidFill>
                <a:latin typeface="メイリオ" panose="020B0604030504040204" pitchFamily="50" charset="-128"/>
                <a:ea typeface="メイリオ" panose="020B0604030504040204" pitchFamily="50" charset="-128"/>
              </a:rPr>
              <a:t>　ウェブ</a:t>
            </a:r>
          </a:p>
        </p:txBody>
      </p:sp>
    </p:spTree>
    <p:extLst>
      <p:ext uri="{BB962C8B-B14F-4D97-AF65-F5344CB8AC3E}">
        <p14:creationId xmlns:p14="http://schemas.microsoft.com/office/powerpoint/2010/main" val="8583020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BC635B20-F247-B125-4AFC-AD415D1FA8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6391" y="2365011"/>
            <a:ext cx="3533858" cy="3031336"/>
          </a:xfrm>
          <a:prstGeom prst="rect">
            <a:avLst/>
          </a:prstGeom>
        </p:spPr>
      </p:pic>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56256" y="6298387"/>
            <a:ext cx="3116238"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コンテンツページは予告なく変更されることがあります。</a:t>
            </a:r>
          </a:p>
        </p:txBody>
      </p:sp>
      <p:sp>
        <p:nvSpPr>
          <p:cNvPr id="6" name="角丸四角形 27">
            <a:extLst>
              <a:ext uri="{FF2B5EF4-FFF2-40B4-BE49-F238E27FC236}">
                <a16:creationId xmlns:a16="http://schemas.microsoft.com/office/drawing/2014/main" id="{A79E2576-A326-C50B-7A22-6C42C4634347}"/>
              </a:ext>
            </a:extLst>
          </p:cNvPr>
          <p:cNvSpPr/>
          <p:nvPr/>
        </p:nvSpPr>
        <p:spPr>
          <a:xfrm>
            <a:off x="1805747" y="1593904"/>
            <a:ext cx="3211183" cy="54304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p>
        </p:txBody>
      </p:sp>
      <p:sp>
        <p:nvSpPr>
          <p:cNvPr id="13" name="円/楕円 28">
            <a:extLst>
              <a:ext uri="{FF2B5EF4-FFF2-40B4-BE49-F238E27FC236}">
                <a16:creationId xmlns:a16="http://schemas.microsoft.com/office/drawing/2014/main" id="{E7D44588-4302-0F72-CFF2-08E1CA937D16}"/>
              </a:ext>
            </a:extLst>
          </p:cNvPr>
          <p:cNvSpPr>
            <a:spLocks noChangeAspect="1"/>
          </p:cNvSpPr>
          <p:nvPr/>
        </p:nvSpPr>
        <p:spPr>
          <a:xfrm>
            <a:off x="1580359" y="1631472"/>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35" name="コネクタ: カギ線 34">
            <a:extLst>
              <a:ext uri="{FF2B5EF4-FFF2-40B4-BE49-F238E27FC236}">
                <a16:creationId xmlns:a16="http://schemas.microsoft.com/office/drawing/2014/main" id="{32E6FFD6-CEE3-A565-78FA-4EC293E9F3A5}"/>
              </a:ext>
            </a:extLst>
          </p:cNvPr>
          <p:cNvCxnSpPr>
            <a:cxnSpLocks/>
            <a:stCxn id="6" idx="3"/>
          </p:cNvCxnSpPr>
          <p:nvPr/>
        </p:nvCxnSpPr>
        <p:spPr>
          <a:xfrm>
            <a:off x="5016930" y="1865428"/>
            <a:ext cx="12700" cy="1260925"/>
          </a:xfrm>
          <a:prstGeom prst="bentConnector4">
            <a:avLst>
              <a:gd name="adj1" fmla="val 3887402"/>
              <a:gd name="adj2" fmla="val 99768"/>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テキスト プレースホルダー 35">
            <a:extLst>
              <a:ext uri="{FF2B5EF4-FFF2-40B4-BE49-F238E27FC236}">
                <a16:creationId xmlns:a16="http://schemas.microsoft.com/office/drawing/2014/main" id="{5CF9DFA9-CE34-1BF0-DC5A-C37BD684B7DF}"/>
              </a:ext>
            </a:extLst>
          </p:cNvPr>
          <p:cNvSpPr txBox="1">
            <a:spLocks noGrp="1"/>
          </p:cNvSpPr>
          <p:nvPr>
            <p:ph type="body" sz="quarter" idx="10"/>
          </p:nvPr>
        </p:nvSpPr>
        <p:spPr>
          <a:xfrm>
            <a:off x="333322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a:solidFill>
                  <a:srgbClr val="00003E"/>
                </a:solidFill>
                <a:latin typeface="メイリオ"/>
                <a:ea typeface="メイリオ"/>
                <a:cs typeface="+mn-lt"/>
              </a:rPr>
              <a:t>パノラマ＆プライムディスプレイ　ダブルサイズ　</a:t>
            </a:r>
            <a:r>
              <a:rPr lang="en-US" sz="2000" dirty="0">
                <a:solidFill>
                  <a:srgbClr val="00003E"/>
                </a:solidFill>
                <a:latin typeface="メイリオ"/>
                <a:ea typeface="メイリオ"/>
                <a:cs typeface="+mn-lt"/>
              </a:rPr>
              <a:t>PC</a:t>
            </a:r>
            <a:endParaRPr lang="ja-JP" dirty="0"/>
          </a:p>
        </p:txBody>
      </p:sp>
      <p:pic>
        <p:nvPicPr>
          <p:cNvPr id="2" name="図 1">
            <a:extLst>
              <a:ext uri="{FF2B5EF4-FFF2-40B4-BE49-F238E27FC236}">
                <a16:creationId xmlns:a16="http://schemas.microsoft.com/office/drawing/2014/main" id="{6EDA103C-0274-16A5-D4D7-561BD51136E6}"/>
              </a:ext>
            </a:extLst>
          </p:cNvPr>
          <p:cNvPicPr>
            <a:picLocks noChangeAspect="1"/>
          </p:cNvPicPr>
          <p:nvPr/>
        </p:nvPicPr>
        <p:blipFill>
          <a:blip r:embed="rId5"/>
          <a:stretch>
            <a:fillRect/>
          </a:stretch>
        </p:blipFill>
        <p:spPr>
          <a:xfrm>
            <a:off x="1713785" y="2487300"/>
            <a:ext cx="3303146" cy="3110012"/>
          </a:xfrm>
          <a:prstGeom prst="rect">
            <a:avLst/>
          </a:prstGeom>
        </p:spPr>
      </p:pic>
      <p:sp>
        <p:nvSpPr>
          <p:cNvPr id="4" name="角丸四角形 27">
            <a:extLst>
              <a:ext uri="{FF2B5EF4-FFF2-40B4-BE49-F238E27FC236}">
                <a16:creationId xmlns:a16="http://schemas.microsoft.com/office/drawing/2014/main" id="{1E4699F0-9FDF-1716-1D50-F495606CEF33}"/>
              </a:ext>
            </a:extLst>
          </p:cNvPr>
          <p:cNvSpPr/>
          <p:nvPr/>
        </p:nvSpPr>
        <p:spPr>
          <a:xfrm>
            <a:off x="6915892" y="1592254"/>
            <a:ext cx="3211183" cy="544698"/>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2</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2</a:t>
            </a:r>
          </a:p>
        </p:txBody>
      </p:sp>
      <p:sp>
        <p:nvSpPr>
          <p:cNvPr id="7" name="円/楕円 28">
            <a:extLst>
              <a:ext uri="{FF2B5EF4-FFF2-40B4-BE49-F238E27FC236}">
                <a16:creationId xmlns:a16="http://schemas.microsoft.com/office/drawing/2014/main" id="{3EB2219E-7ABB-A692-6047-D2A3D6D825FB}"/>
              </a:ext>
            </a:extLst>
          </p:cNvPr>
          <p:cNvSpPr>
            <a:spLocks noChangeAspect="1"/>
          </p:cNvSpPr>
          <p:nvPr/>
        </p:nvSpPr>
        <p:spPr>
          <a:xfrm>
            <a:off x="6653067" y="1615764"/>
            <a:ext cx="466262" cy="466262"/>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42" name="コネクタ: カギ線 41">
            <a:extLst>
              <a:ext uri="{FF2B5EF4-FFF2-40B4-BE49-F238E27FC236}">
                <a16:creationId xmlns:a16="http://schemas.microsoft.com/office/drawing/2014/main" id="{3863D748-D194-7222-6C69-B3F76C328E02}"/>
              </a:ext>
            </a:extLst>
          </p:cNvPr>
          <p:cNvCxnSpPr>
            <a:cxnSpLocks/>
          </p:cNvCxnSpPr>
          <p:nvPr/>
        </p:nvCxnSpPr>
        <p:spPr>
          <a:xfrm>
            <a:off x="10114375" y="2018975"/>
            <a:ext cx="12700" cy="1260925"/>
          </a:xfrm>
          <a:prstGeom prst="bentConnector4">
            <a:avLst>
              <a:gd name="adj1" fmla="val 3887402"/>
              <a:gd name="adj2" fmla="val 99768"/>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934F2243-3408-0632-C3E0-CF09B220C93A}"/>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）：画像　</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hlinkClick r:id="rId6"/>
              </a:rPr>
              <a:t>https://ads-help.yahoo-net.jp/s/article/H000044175?language=ja#pd</a:t>
            </a:r>
            <a:endPar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kern="0" dirty="0">
                <a:solidFill>
                  <a:srgbClr val="0D0D0D"/>
                </a:solidFill>
                <a:latin typeface="Meiryo" panose="020B0604030504040204" pitchFamily="34" charset="-128"/>
                <a:ea typeface="Meiryo" panose="020B0604030504040204" pitchFamily="34" charset="-128"/>
              </a:rPr>
              <a:t>　　　　　　　　　　動画　</a:t>
            </a:r>
            <a:r>
              <a:rPr kumimoji="0" lang="en-US" altLang="ja-JP" sz="900" kern="0" dirty="0">
                <a:solidFill>
                  <a:srgbClr val="0D0D0D"/>
                </a:solidFill>
                <a:latin typeface="Meiryo" panose="020B0604030504040204" pitchFamily="34" charset="-128"/>
                <a:ea typeface="Meiryo" panose="020B0604030504040204" pitchFamily="34" charset="-128"/>
                <a:hlinkClick r:id="rId7"/>
              </a:rPr>
              <a:t>https://ads-help.yahoo-net.jp/s/article/H000045741?language=ja#pd</a:t>
            </a:r>
            <a:endParaRPr kumimoji="0" lang="en-US" altLang="ja-JP" sz="900" kern="0" dirty="0">
              <a:solidFill>
                <a:srgbClr val="000000">
                  <a:lumMod val="65000"/>
                  <a:lumOff val="35000"/>
                </a:srgb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17451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大会概要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3658724171"/>
              </p:ext>
            </p:extLst>
          </p:nvPr>
        </p:nvGraphicFramePr>
        <p:xfrm>
          <a:off x="479426" y="919895"/>
          <a:ext cx="10247485" cy="4171671"/>
        </p:xfrm>
        <a:graphic>
          <a:graphicData uri="http://schemas.openxmlformats.org/drawingml/2006/table">
            <a:tbl>
              <a:tblPr firstCol="1" bandRow="1"/>
              <a:tblGrid>
                <a:gridCol w="4221435">
                  <a:extLst>
                    <a:ext uri="{9D8B030D-6E8A-4147-A177-3AD203B41FA5}">
                      <a16:colId xmlns:a16="http://schemas.microsoft.com/office/drawing/2014/main" val="792911817"/>
                    </a:ext>
                  </a:extLst>
                </a:gridCol>
                <a:gridCol w="2846368">
                  <a:extLst>
                    <a:ext uri="{9D8B030D-6E8A-4147-A177-3AD203B41FA5}">
                      <a16:colId xmlns:a16="http://schemas.microsoft.com/office/drawing/2014/main" val="1525620392"/>
                    </a:ext>
                  </a:extLst>
                </a:gridCol>
                <a:gridCol w="3179682">
                  <a:extLst>
                    <a:ext uri="{9D8B030D-6E8A-4147-A177-3AD203B41FA5}">
                      <a16:colId xmlns:a16="http://schemas.microsoft.com/office/drawing/2014/main" val="3835180974"/>
                    </a:ext>
                  </a:extLst>
                </a:gridCol>
              </a:tblGrid>
              <a:tr h="54102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a:ea typeface="Meiryo"/>
                          <a:cs typeface="+mn-cs"/>
                        </a:rPr>
                        <a:t>スポーツナビ　</a:t>
                      </a:r>
                      <a:r>
                        <a:rPr kumimoji="1" lang="en-US" altLang="ja-JP" sz="1050" b="1" kern="1200" dirty="0">
                          <a:solidFill>
                            <a:schemeClr val="bg1"/>
                          </a:solidFill>
                          <a:latin typeface="Meiryo"/>
                          <a:ea typeface="Meiryo"/>
                          <a:cs typeface="+mn-cs"/>
                        </a:rPr>
                        <a:t>2024WBSC</a:t>
                      </a:r>
                      <a:r>
                        <a:rPr kumimoji="1" lang="ja-JP" altLang="en-US" sz="1050" b="1" kern="1200" dirty="0">
                          <a:solidFill>
                            <a:schemeClr val="bg1"/>
                          </a:solidFill>
                          <a:latin typeface="Meiryo"/>
                          <a:ea typeface="Meiryo"/>
                          <a:cs typeface="+mn-cs"/>
                        </a:rPr>
                        <a:t>プレミア</a:t>
                      </a:r>
                      <a:r>
                        <a:rPr kumimoji="1" lang="en-US" altLang="ja-JP" sz="1050" b="1" kern="1200" dirty="0">
                          <a:solidFill>
                            <a:schemeClr val="bg1"/>
                          </a:solidFill>
                          <a:latin typeface="Meiryo"/>
                          <a:ea typeface="Meiryo"/>
                          <a:cs typeface="+mn-cs"/>
                        </a:rPr>
                        <a:t>12</a:t>
                      </a:r>
                      <a:r>
                        <a:rPr kumimoji="1" lang="ja-JP" altLang="en-US" sz="1050" b="1" kern="1200" dirty="0">
                          <a:solidFill>
                            <a:schemeClr val="bg1"/>
                          </a:solidFill>
                          <a:latin typeface="Meiryo"/>
                          <a:ea typeface="Meiryo"/>
                          <a:cs typeface="+mn-cs"/>
                        </a:rPr>
                        <a:t>報道特集　パノラマ＆プライムディスプレイ　ダブルサイズ　</a:t>
                      </a:r>
                      <a:r>
                        <a:rPr kumimoji="1" lang="en-US" altLang="ja-JP" sz="1050" b="1" kern="1200" dirty="0">
                          <a:solidFill>
                            <a:schemeClr val="bg1"/>
                          </a:solidFill>
                          <a:latin typeface="Meiryo"/>
                          <a:ea typeface="Meiryo"/>
                          <a:cs typeface="+mn-cs"/>
                        </a:rPr>
                        <a:t>PC【</a:t>
                      </a:r>
                      <a:r>
                        <a:rPr kumimoji="1" lang="ja-JP" altLang="en-US" sz="1050" b="1" kern="1200" dirty="0">
                          <a:solidFill>
                            <a:schemeClr val="bg1"/>
                          </a:solidFill>
                          <a:latin typeface="Meiryo"/>
                          <a:ea typeface="Meiryo"/>
                          <a:cs typeface="+mn-cs"/>
                        </a:rPr>
                        <a:t>ゴールド</a:t>
                      </a:r>
                      <a:r>
                        <a:rPr kumimoji="1" lang="en-US" altLang="ja-JP" sz="1050" b="1"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318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rgbClr val="0D0D0D"/>
                          </a:solidFill>
                          <a:latin typeface="Meiryo" panose="020B0604030504040204" pitchFamily="34" charset="-128"/>
                          <a:ea typeface="Meiryo" panose="020B0604030504040204" pitchFamily="34" charset="-128"/>
                        </a:rPr>
                        <a:t>新規</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effectLst/>
                          <a:latin typeface="Meiryo" panose="020B0604030504040204" pitchFamily="34" charset="-128"/>
                          <a:ea typeface="Meiryo" panose="020B0604030504040204" pitchFamily="34" charset="-128"/>
                          <a:cs typeface="+mn-cs"/>
                        </a:rPr>
                        <a:t>未定</a:t>
                      </a:r>
                      <a:endParaRPr kumimoji="1" lang="en-US" altLang="ja-JP" sz="1050" kern="1200" dirty="0">
                        <a:solidFill>
                          <a:srgbClr val="0D0D0D"/>
                        </a:solidFill>
                        <a:effectLst/>
                        <a:latin typeface="Meiryo" panose="020B0604030504040204" pitchFamily="34" charset="-128"/>
                        <a:ea typeface="Meiryo" panose="020B0604030504040204" pitchFamily="34" charset="-128"/>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6636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altLang="ja-JP" sz="1050" b="0" i="0" u="none" strike="noStrike" kern="1200" noProof="0" dirty="0">
                          <a:solidFill>
                            <a:srgbClr val="0D0D0D"/>
                          </a:solidFill>
                          <a:latin typeface="Meiryo"/>
                        </a:rPr>
                        <a:t>2024</a:t>
                      </a:r>
                      <a:r>
                        <a:rPr kumimoji="1" lang="ja-JP" altLang="en-US" sz="1050" b="0" i="0" u="none" strike="noStrike" kern="1200" noProof="0" dirty="0">
                          <a:solidFill>
                            <a:srgbClr val="0D0D0D"/>
                          </a:solidFill>
                          <a:latin typeface="Meiryo"/>
                          <a:ea typeface="Meiryo"/>
                        </a:rPr>
                        <a:t>年</a:t>
                      </a:r>
                      <a:r>
                        <a:rPr kumimoji="1" lang="en-US" altLang="ja-JP" sz="1050" b="0" i="0" u="none" strike="noStrike" kern="1200" noProof="0" dirty="0">
                          <a:solidFill>
                            <a:srgbClr val="0D0D0D"/>
                          </a:solidFill>
                          <a:latin typeface="Meiryo"/>
                          <a:ea typeface="Meiryo"/>
                        </a:rPr>
                        <a:t>9</a:t>
                      </a:r>
                      <a:r>
                        <a:rPr kumimoji="1" lang="ja-JP" altLang="en-US" sz="1050" b="0" i="0" u="none" strike="noStrike" kern="1200" noProof="0" dirty="0">
                          <a:solidFill>
                            <a:srgbClr val="0D0D0D"/>
                          </a:solidFill>
                          <a:latin typeface="Meiryo"/>
                          <a:ea typeface="Meiryo"/>
                        </a:rPr>
                        <a:t>月</a:t>
                      </a:r>
                      <a:r>
                        <a:rPr kumimoji="1" lang="en-US" altLang="ja-JP" sz="1050" b="0" i="0" u="none" strike="noStrike" kern="1200" noProof="0" dirty="0">
                          <a:solidFill>
                            <a:srgbClr val="0D0D0D"/>
                          </a:solidFill>
                          <a:latin typeface="Meiryo"/>
                          <a:ea typeface="Meiryo"/>
                        </a:rPr>
                        <a:t>27</a:t>
                      </a:r>
                      <a:r>
                        <a:rPr kumimoji="1" lang="ja-JP" altLang="en-US" sz="1050" b="0" i="0" u="none" strike="noStrike" kern="1200" noProof="0" dirty="0">
                          <a:solidFill>
                            <a:srgbClr val="0D0D0D"/>
                          </a:solidFill>
                          <a:latin typeface="Meiryo"/>
                          <a:ea typeface="Meiryo"/>
                        </a:rPr>
                        <a:t>日</a:t>
                      </a:r>
                      <a:r>
                        <a:rPr kumimoji="1" lang="en-US" altLang="ja-JP" sz="1050" b="0" i="0" u="none" strike="noStrike" kern="1200" noProof="0" dirty="0">
                          <a:solidFill>
                            <a:srgbClr val="0D0D0D"/>
                          </a:solidFill>
                          <a:latin typeface="Meiryo"/>
                        </a:rPr>
                        <a:t>(</a:t>
                      </a:r>
                      <a:r>
                        <a:rPr kumimoji="1" lang="ja-JP" altLang="en-US" sz="1050" b="0" i="0" u="none" strike="noStrike" kern="1200" noProof="0" dirty="0">
                          <a:solidFill>
                            <a:srgbClr val="0D0D0D"/>
                          </a:solidFill>
                          <a:latin typeface="Meiryo"/>
                          <a:ea typeface="Meiryo"/>
                        </a:rPr>
                        <a:t>金</a:t>
                      </a:r>
                      <a:r>
                        <a:rPr kumimoji="1" lang="en-US" altLang="ja-JP" sz="1050" b="0" i="0" u="none" strike="noStrike" kern="1200" noProof="0" dirty="0">
                          <a:solidFill>
                            <a:srgbClr val="0D0D0D"/>
                          </a:solidFill>
                          <a:latin typeface="Meiryo"/>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470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4467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/4</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　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/4</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画像</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2</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　バナー</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動画</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/1</a:t>
                      </a:r>
                      <a:r>
                        <a:rPr kumimoji="1" lang="ja-JP" altLang="en-US" sz="1050" b="0" i="0" kern="1200" dirty="0">
                          <a:solidFill>
                            <a:srgbClr val="0D0D0D"/>
                          </a:solidFill>
                          <a:latin typeface="Meiryo" panose="020B0604030504040204" pitchFamily="34" charset="-128"/>
                          <a:ea typeface="Meiryo" panose="020B0604030504040204" pitchFamily="34" charset="-128"/>
                          <a:cs typeface="+mn-cs"/>
                        </a:rPr>
                        <a:t>：</a:t>
                      </a: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2</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919010560"/>
                  </a:ext>
                </a:extLst>
              </a:tr>
              <a:tr h="2877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Meiryo" panose="020B0604030504040204" pitchFamily="34" charset="-128"/>
                          <a:ea typeface="Meiryo" panose="020B0604030504040204" pitchFamily="34" charset="-128"/>
                          <a:cs typeface="+mn-cs"/>
                        </a:rPr>
                        <a:t>‐</a:t>
                      </a:r>
                      <a:endParaRPr kumimoji="1" lang="ja-JP" altLang="en-US" sz="1050" b="0" i="0" kern="1200" dirty="0">
                        <a:solidFill>
                          <a:srgbClr val="0D0D0D"/>
                        </a:solidFill>
                        <a:latin typeface="Meiryo" panose="020B0604030504040204" pitchFamily="34" charset="-128"/>
                        <a:ea typeface="Meiryo" panose="020B0604030504040204" pitchFamily="34" charset="-128"/>
                        <a:cs typeface="+mn-cs"/>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567439170"/>
                  </a:ext>
                </a:extLst>
              </a:tr>
              <a:tr h="2470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PC</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750615033"/>
                  </a:ext>
                </a:extLst>
              </a:tr>
              <a:tr h="1909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スポーツナビ　</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2024WBSC</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プレミア</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12</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報道特集</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055809358"/>
                  </a:ext>
                </a:extLst>
              </a:tr>
              <a:tr h="14679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スポーツナビ　</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2024WBSC</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プレミア</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12</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報道特集</a:t>
                      </a: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489144998"/>
                  </a:ext>
                </a:extLst>
              </a:tr>
              <a:tr h="27923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rPr>
                        <a:t>2024</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11</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6</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日（</a:t>
                      </a:r>
                      <a:r>
                        <a:rPr kumimoji="1" lang="ja-JP" altLang="en-US" sz="1050" b="0" i="0" u="none" strike="noStrike" kern="1200" cap="none" spc="0" normalizeH="0" baseline="0" noProof="0" dirty="0">
                          <a:ln>
                            <a:noFill/>
                          </a:ln>
                          <a:solidFill>
                            <a:schemeClr val="tx1">
                              <a:lumMod val="95000"/>
                              <a:lumOff val="5000"/>
                            </a:schemeClr>
                          </a:solidFill>
                          <a:effectLst/>
                          <a:uLnTx/>
                          <a:uFillTx/>
                          <a:latin typeface="Meiryo"/>
                          <a:ea typeface="Meiryo"/>
                        </a:rPr>
                        <a:t>水</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　</a:t>
                      </a:r>
                      <a:r>
                        <a:rPr lang="en-US" altLang="ja-JP" sz="1050" b="0" i="0" u="none" strike="noStrike" kern="1200" cap="none" spc="0" normalizeH="0" baseline="0" noProof="0" dirty="0">
                          <a:ln>
                            <a:noFill/>
                          </a:ln>
                          <a:solidFill>
                            <a:schemeClr val="tx1">
                              <a:lumMod val="95000"/>
                              <a:lumOff val="5000"/>
                            </a:schemeClr>
                          </a:solidFill>
                          <a:effectLst/>
                          <a:uLnTx/>
                          <a:uFillTx/>
                          <a:latin typeface="Meiryo"/>
                        </a:rPr>
                        <a:t>2024</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11</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25</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日（</a:t>
                      </a:r>
                      <a:r>
                        <a:rPr kumimoji="1" lang="ja-JP" altLang="en-US" sz="1050" b="0" i="0" u="none" strike="noStrike" kern="1200" cap="none" spc="0" normalizeH="0" baseline="0" noProof="0" dirty="0">
                          <a:ln>
                            <a:noFill/>
                          </a:ln>
                          <a:solidFill>
                            <a:schemeClr val="tx1">
                              <a:lumMod val="95000"/>
                              <a:lumOff val="5000"/>
                            </a:schemeClr>
                          </a:solidFill>
                          <a:effectLst/>
                          <a:uLnTx/>
                          <a:uFillTx/>
                          <a:latin typeface="Meiryo"/>
                          <a:ea typeface="Meiryo"/>
                        </a:rPr>
                        <a:t>月</a:t>
                      </a:r>
                      <a:r>
                        <a:rPr kumimoji="1" lang="ja-JP" altLang="ja-JP" sz="1050" b="0" i="0" u="none" strike="noStrike" kern="1200" cap="none" spc="0" normalizeH="0" baseline="0" noProof="0" dirty="0">
                          <a:ln>
                            <a:noFill/>
                          </a:ln>
                          <a:solidFill>
                            <a:schemeClr val="tx1">
                              <a:lumMod val="95000"/>
                              <a:lumOff val="5000"/>
                            </a:schemeClr>
                          </a:solidFill>
                          <a:effectLst/>
                          <a:uLnTx/>
                          <a:uFillTx/>
                          <a:latin typeface="Meiryo"/>
                          <a:ea typeface="Meiryo"/>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470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tx1">
                              <a:lumMod val="95000"/>
                              <a:lumOff val="5000"/>
                            </a:schemeClr>
                          </a:solidFill>
                          <a:latin typeface="Meiryo" panose="020B0604030504040204" pitchFamily="34" charset="-128"/>
                          <a:ea typeface="Meiryo" panose="020B0604030504040204" pitchFamily="34" charset="-128"/>
                          <a:cs typeface="+mn-cs"/>
                        </a:rPr>
                        <a:t>1</a:t>
                      </a:r>
                      <a:r>
                        <a:rPr kumimoji="1" lang="ja-JP" altLang="en-US" sz="1050" kern="1200" dirty="0">
                          <a:solidFill>
                            <a:schemeClr val="tx1">
                              <a:lumMod val="95000"/>
                              <a:lumOff val="5000"/>
                            </a:schemeClr>
                          </a:solidFill>
                          <a:latin typeface="Meiryo" panose="020B0604030504040204" pitchFamily="34" charset="-128"/>
                          <a:ea typeface="Meiryo" panose="020B0604030504040204" pitchFamily="34" charset="-128"/>
                          <a:cs typeface="+mn-cs"/>
                        </a:rPr>
                        <a:t>日間～</a:t>
                      </a:r>
                      <a:r>
                        <a:rPr kumimoji="1" lang="en-US" altLang="ja-JP" sz="1050" kern="1200" dirty="0">
                          <a:solidFill>
                            <a:schemeClr val="tx1">
                              <a:lumMod val="95000"/>
                              <a:lumOff val="5000"/>
                            </a:schemeClr>
                          </a:solidFill>
                          <a:latin typeface="Meiryo" panose="020B0604030504040204" pitchFamily="34" charset="-128"/>
                          <a:ea typeface="Meiryo" panose="020B0604030504040204" pitchFamily="34" charset="-128"/>
                          <a:cs typeface="+mn-cs"/>
                        </a:rPr>
                        <a:t>20</a:t>
                      </a:r>
                      <a:r>
                        <a:rPr kumimoji="1" lang="ja-JP" altLang="en-US" sz="1050" kern="1200" dirty="0">
                          <a:solidFill>
                            <a:schemeClr val="tx1">
                              <a:lumMod val="95000"/>
                              <a:lumOff val="5000"/>
                            </a:schemeClr>
                          </a:solidFill>
                          <a:latin typeface="Meiryo" panose="020B0604030504040204" pitchFamily="34" charset="-128"/>
                          <a:ea typeface="Meiryo" panose="020B0604030504040204" pitchFamily="34" charset="-128"/>
                          <a:cs typeface="+mn-cs"/>
                        </a:rPr>
                        <a:t>日間</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187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chemeClr val="tx1">
                              <a:lumMod val="95000"/>
                              <a:lumOff val="5000"/>
                            </a:schemeClr>
                          </a:solidFill>
                          <a:effectLst/>
                          <a:latin typeface="メイリオ" panose="020B0604030504040204" pitchFamily="50" charset="-128"/>
                          <a:ea typeface="メイリオ" panose="020B0604030504040204" pitchFamily="50" charset="-128"/>
                        </a:rPr>
                        <a:t>枠購入型</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57433">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a:t>
                      </a:r>
                      <a:r>
                        <a:rPr kumimoji="1" lang="zh-TW" altLang="en-US" sz="900" b="0" kern="1200" dirty="0">
                          <a:solidFill>
                            <a:schemeClr val="bg1"/>
                          </a:solidFill>
                          <a:latin typeface="Meiryo" panose="020B0604030504040204" pitchFamily="34" charset="-128"/>
                          <a:ea typeface="Meiryo" panose="020B0604030504040204" pitchFamily="34" charset="-128"/>
                          <a:cs typeface="+mn-cs"/>
                        </a:rPr>
                        <a:t>購入価格</a:t>
                      </a: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1,000,000</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枠</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5243039"/>
                  </a:ext>
                </a:extLst>
              </a:tr>
              <a:tr h="257433">
                <a:tc>
                  <a:txBody>
                    <a:bodyPr/>
                    <a:lstStyle/>
                    <a:p>
                      <a:pPr algn="ctr"/>
                      <a:r>
                        <a:rPr kumimoji="1" lang="en-US" altLang="ja-JP" sz="900" b="0" kern="1200" dirty="0">
                          <a:solidFill>
                            <a:schemeClr val="bg1"/>
                          </a:solidFill>
                          <a:latin typeface="Meiryo" panose="020B0604030504040204" pitchFamily="34" charset="-128"/>
                          <a:ea typeface="Meiryo" panose="020B0604030504040204" pitchFamily="34" charset="-128"/>
                          <a:cs typeface="+mn-cs"/>
                        </a:rPr>
                        <a:t>1</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枠あたりの価格</a:t>
                      </a:r>
                      <a:endParaRPr kumimoji="1" lang="zh-TW" altLang="en-US"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1,000,000</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円</a:t>
                      </a:r>
                      <a:r>
                        <a:rPr kumimoji="1" lang="en-US" altLang="ja-JP"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95000"/>
                              <a:lumOff val="5000"/>
                            </a:schemeClr>
                          </a:solidFill>
                          <a:latin typeface="Meiryo" panose="020B0604030504040204" pitchFamily="34" charset="-128"/>
                          <a:ea typeface="Meiryo" panose="020B0604030504040204" pitchFamily="34" charset="-128"/>
                          <a:cs typeface="+mn-cs"/>
                        </a:rPr>
                        <a:t>枠</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8687159"/>
                  </a:ext>
                </a:extLst>
              </a:tr>
            </a:tbl>
          </a:graphicData>
        </a:graphic>
      </p:graphicFrame>
      <p:sp>
        <p:nvSpPr>
          <p:cNvPr id="3" name="円/楕円 23">
            <a:extLst>
              <a:ext uri="{FF2B5EF4-FFF2-40B4-BE49-F238E27FC236}">
                <a16:creationId xmlns:a16="http://schemas.microsoft.com/office/drawing/2014/main" id="{B66B6AF6-32CF-7A0A-C74E-86F7C3970BB0}"/>
              </a:ext>
            </a:extLst>
          </p:cNvPr>
          <p:cNvSpPr>
            <a:spLocks noChangeAspect="1"/>
          </p:cNvSpPr>
          <p:nvPr/>
        </p:nvSpPr>
        <p:spPr>
          <a:xfrm>
            <a:off x="8971590" y="230926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8C21D2D2-1711-72E1-7647-77A3C339AFE9}"/>
              </a:ext>
            </a:extLst>
          </p:cNvPr>
          <p:cNvSpPr/>
          <p:nvPr/>
        </p:nvSpPr>
        <p:spPr>
          <a:xfrm>
            <a:off x="500147" y="5645451"/>
            <a:ext cx="11287161" cy="761747"/>
          </a:xfrm>
          <a:prstGeom prst="rect">
            <a:avLst/>
          </a:prstGeom>
        </p:spPr>
        <p:txBody>
          <a:bodyPr wrap="square" lIns="0" tIns="0" rIns="0" bIns="0" anchor="t">
            <a:spAutoFit/>
          </a:bodyPr>
          <a:lstStyle/>
          <a:p>
            <a:pPr>
              <a:lnSpc>
                <a:spcPct val="110000"/>
              </a:lnSpc>
              <a:defRPr/>
            </a:pPr>
            <a:r>
              <a:rPr kumimoji="0" lang="en-US" altLang="ja-JP" sz="900" kern="0" dirty="0">
                <a:solidFill>
                  <a:schemeClr val="tx1">
                    <a:lumMod val="95000"/>
                    <a:lumOff val="5000"/>
                  </a:schemeClr>
                </a:solidFill>
                <a:latin typeface="Meiryo"/>
                <a:ea typeface="Meiryo"/>
              </a:rPr>
              <a:t>※PC</a:t>
            </a:r>
            <a:r>
              <a:rPr kumimoji="0" lang="ja-JP" altLang="en-US" sz="900" kern="0" dirty="0">
                <a:solidFill>
                  <a:schemeClr val="tx1">
                    <a:lumMod val="95000"/>
                    <a:lumOff val="5000"/>
                  </a:schemeClr>
                </a:solidFill>
                <a:latin typeface="Meiryo"/>
                <a:ea typeface="Meiryo"/>
              </a:rPr>
              <a:t>はパソコン</a:t>
            </a:r>
            <a:r>
              <a:rPr kumimoji="0" lang="ja-JP" sz="900" kern="0" dirty="0">
                <a:solidFill>
                  <a:schemeClr val="tx1">
                    <a:lumMod val="95000"/>
                    <a:lumOff val="5000"/>
                  </a:schemeClr>
                </a:solidFill>
                <a:latin typeface="Meiryo"/>
                <a:ea typeface="Meiryo"/>
              </a:rPr>
              <a:t>の略称です。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solidFill>
                  <a:schemeClr val="accent3"/>
                </a:solidFill>
                <a:latin typeface="Meiryo"/>
                <a:ea typeface="Meiryo"/>
              </a:rPr>
              <a:t>※</a:t>
            </a:r>
            <a:r>
              <a:rPr kumimoji="0" lang="ja-JP" altLang="en-US" sz="900" kern="0" dirty="0">
                <a:solidFill>
                  <a:schemeClr val="accent3"/>
                </a:solidFill>
                <a:latin typeface="Meiryo"/>
                <a:ea typeface="Meiryo"/>
              </a:rPr>
              <a:t>本商品はターゲティング設定不可です。</a:t>
            </a:r>
            <a:endParaRPr kumimoji="0" lang="en-US" altLang="ja-JP" sz="900" kern="0" dirty="0">
              <a:solidFill>
                <a:schemeClr val="accent3"/>
              </a:solidFill>
              <a:latin typeface="Meiryo"/>
              <a:ea typeface="Meiryo"/>
            </a:endParaRPr>
          </a:p>
          <a:p>
            <a:pPr>
              <a:lnSpc>
                <a:spcPct val="110000"/>
              </a:lnSpc>
              <a:defRPr/>
            </a:pPr>
            <a:r>
              <a:rPr kumimoji="0" lang="en-US" altLang="ja-JP" sz="900" kern="0" dirty="0">
                <a:solidFill>
                  <a:schemeClr val="tx1">
                    <a:lumMod val="95000"/>
                    <a:lumOff val="5000"/>
                  </a:schemeClr>
                </a:solidFill>
                <a:latin typeface="Meiryo"/>
                <a:ea typeface="Meiryo"/>
              </a:rPr>
              <a:t>※</a:t>
            </a:r>
            <a:r>
              <a:rPr kumimoji="0" lang="ja-JP" altLang="en-US" sz="900" kern="0" dirty="0">
                <a:solidFill>
                  <a:schemeClr val="tx1">
                    <a:lumMod val="95000"/>
                    <a:lumOff val="5000"/>
                  </a:schemeClr>
                </a:solidFill>
                <a:latin typeface="Meiryo"/>
                <a:ea typeface="Meiryo"/>
              </a:rPr>
              <a:t>キャンペーン作成時に指定した「広告タイプ・アスペクト比」の中で配信可能な広告（配信設定がオンの状態で審査承認済みの広告）が</a:t>
            </a:r>
            <a:r>
              <a:rPr kumimoji="0" lang="en-US" altLang="ja-JP" sz="900" kern="0" dirty="0">
                <a:solidFill>
                  <a:schemeClr val="tx1">
                    <a:lumMod val="95000"/>
                    <a:lumOff val="5000"/>
                  </a:schemeClr>
                </a:solidFill>
                <a:latin typeface="Meiryo"/>
                <a:ea typeface="Meiryo"/>
              </a:rPr>
              <a:t>1</a:t>
            </a:r>
            <a:r>
              <a:rPr kumimoji="0" lang="ja-JP" altLang="en-US" sz="900" kern="0" dirty="0">
                <a:solidFill>
                  <a:schemeClr val="tx1">
                    <a:lumMod val="95000"/>
                    <a:lumOff val="5000"/>
                  </a:schemeClr>
                </a:solidFill>
                <a:latin typeface="Meiryo"/>
                <a:ea typeface="Meiryo"/>
              </a:rPr>
              <a:t>つ以上ある場合、配信が可能です。</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solidFill>
                  <a:schemeClr val="tx1">
                    <a:lumMod val="95000"/>
                    <a:lumOff val="5000"/>
                  </a:schemeClr>
                </a:solidFill>
                <a:latin typeface="Meiryo"/>
                <a:ea typeface="Meiryo"/>
                <a:hlinkClick r:id="rId4">
                  <a:extLst>
                    <a:ext uri="{A12FA001-AC4F-418D-AE19-62706E023703}">
                      <ahyp:hlinkClr xmlns:ahyp="http://schemas.microsoft.com/office/drawing/2018/hyperlinkcolor" val="tx"/>
                    </a:ext>
                  </a:extLst>
                </a:hlinkClick>
              </a:rPr>
              <a:t>https://ads-help.yahoo-net.jp/s/article/H000044329?language=ja</a:t>
            </a:r>
            <a:endParaRPr kumimoji="0" lang="en-US" altLang="ja-JP" sz="900" kern="0" dirty="0">
              <a:solidFill>
                <a:schemeClr val="tx1">
                  <a:lumMod val="95000"/>
                  <a:lumOff val="5000"/>
                </a:schemeClr>
              </a:solidFill>
              <a:latin typeface="Meiryo"/>
              <a:ea typeface="Meiryo"/>
            </a:endParaRPr>
          </a:p>
          <a:p>
            <a:pPr>
              <a:lnSpc>
                <a:spcPct val="110000"/>
              </a:lnSpc>
              <a:defRPr/>
            </a:pPr>
            <a:r>
              <a:rPr kumimoji="0" lang="en-US" altLang="ja-JP" sz="900" kern="0" dirty="0">
                <a:solidFill>
                  <a:schemeClr val="accent3"/>
                </a:solidFill>
                <a:latin typeface="Meiryo"/>
                <a:ea typeface="Meiryo"/>
              </a:rPr>
              <a:t>※4</a:t>
            </a:r>
            <a:r>
              <a:rPr kumimoji="0" lang="ja-JP" altLang="en-US" sz="900" kern="0">
                <a:solidFill>
                  <a:schemeClr val="accent3"/>
                </a:solidFill>
                <a:latin typeface="Meiryo"/>
                <a:ea typeface="Meiryo"/>
              </a:rPr>
              <a:t>：</a:t>
            </a:r>
            <a:r>
              <a:rPr kumimoji="0" lang="en-US" altLang="ja-JP" sz="900" kern="0" dirty="0">
                <a:solidFill>
                  <a:schemeClr val="accent3"/>
                </a:solidFill>
                <a:latin typeface="Meiryo"/>
                <a:ea typeface="Meiryo"/>
              </a:rPr>
              <a:t>1</a:t>
            </a:r>
            <a:r>
              <a:rPr kumimoji="0" lang="ja-JP" altLang="en-US" sz="900" kern="0">
                <a:solidFill>
                  <a:schemeClr val="accent3"/>
                </a:solidFill>
                <a:latin typeface="Meiryo"/>
                <a:ea typeface="Meiryo"/>
              </a:rPr>
              <a:t>と1：2のうちどちらか、または両方配信することも可能です。</a:t>
            </a:r>
            <a:endParaRPr kumimoji="0" lang="en-US" altLang="ja-JP" sz="900" kern="0">
              <a:solidFill>
                <a:schemeClr val="accent3"/>
              </a:solidFill>
              <a:latin typeface="Meiryo"/>
              <a:ea typeface="Meiryo"/>
            </a:endParaRPr>
          </a:p>
        </p:txBody>
      </p:sp>
      <p:sp>
        <p:nvSpPr>
          <p:cNvPr id="10" name="円/楕円 23">
            <a:extLst>
              <a:ext uri="{FF2B5EF4-FFF2-40B4-BE49-F238E27FC236}">
                <a16:creationId xmlns:a16="http://schemas.microsoft.com/office/drawing/2014/main" id="{CF2033B6-239C-DACC-E4AB-27A01617030C}"/>
              </a:ext>
            </a:extLst>
          </p:cNvPr>
          <p:cNvSpPr>
            <a:spLocks noChangeAspect="1"/>
          </p:cNvSpPr>
          <p:nvPr/>
        </p:nvSpPr>
        <p:spPr>
          <a:xfrm>
            <a:off x="8977994" y="252313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テキスト プレースホルダー 35">
            <a:extLst>
              <a:ext uri="{FF2B5EF4-FFF2-40B4-BE49-F238E27FC236}">
                <a16:creationId xmlns:a16="http://schemas.microsoft.com/office/drawing/2014/main" id="{CDF61923-8021-8F53-5110-5D4FCE660523}"/>
              </a:ext>
            </a:extLst>
          </p:cNvPr>
          <p:cNvSpPr txBox="1">
            <a:spLocks noGrp="1"/>
          </p:cNvSpPr>
          <p:nvPr>
            <p:ph type="body" sz="quarter" idx="10"/>
          </p:nvPr>
        </p:nvSpPr>
        <p:spPr>
          <a:xfrm>
            <a:off x="333322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a:solidFill>
                  <a:srgbClr val="00003E"/>
                </a:solidFill>
                <a:latin typeface="メイリオ"/>
                <a:ea typeface="メイリオ"/>
                <a:cs typeface="+mn-lt"/>
              </a:rPr>
              <a:t>パノラマ＆プライムディスプレイ　ダブルサイズ　</a:t>
            </a:r>
            <a:r>
              <a:rPr lang="en-US" sz="2000" dirty="0">
                <a:solidFill>
                  <a:srgbClr val="00003E"/>
                </a:solidFill>
                <a:latin typeface="メイリオ"/>
                <a:ea typeface="メイリオ"/>
                <a:cs typeface="+mn-lt"/>
              </a:rPr>
              <a:t>PC</a:t>
            </a:r>
            <a:endParaRPr lang="ja-JP" dirty="0"/>
          </a:p>
        </p:txBody>
      </p:sp>
    </p:spTree>
    <p:extLst>
      <p:ext uri="{BB962C8B-B14F-4D97-AF65-F5344CB8AC3E}">
        <p14:creationId xmlns:p14="http://schemas.microsoft.com/office/powerpoint/2010/main" val="39688273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dirty="0"/>
              <a:t>広告効果</a:t>
            </a:r>
            <a:endParaRPr kumimoji="1" lang="ja-JP" altLang="en-US" dirty="0"/>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05</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415282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広告効果</a:t>
            </a:r>
          </a:p>
        </p:txBody>
      </p:sp>
      <p:sp>
        <p:nvSpPr>
          <p:cNvPr id="3" name="角丸四角形 11">
            <a:extLst>
              <a:ext uri="{FF2B5EF4-FFF2-40B4-BE49-F238E27FC236}">
                <a16:creationId xmlns:a16="http://schemas.microsoft.com/office/drawing/2014/main" id="{A22AA356-C3E5-A829-FEC3-4BB62E114121}"/>
              </a:ext>
            </a:extLst>
          </p:cNvPr>
          <p:cNvSpPr/>
          <p:nvPr/>
        </p:nvSpPr>
        <p:spPr>
          <a:xfrm>
            <a:off x="926676" y="1490524"/>
            <a:ext cx="5024861" cy="864000"/>
          </a:xfrm>
          <a:prstGeom prst="roundRect">
            <a:avLst>
              <a:gd name="adj" fmla="val 996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スポーツナビはスポーツメディアの中でも</a:t>
            </a:r>
            <a:endParaRPr kumimoji="1" lang="en-US" altLang="ja-JP" sz="1400" b="1" dirty="0">
              <a:solidFill>
                <a:schemeClr val="tx1">
                  <a:lumMod val="95000"/>
                  <a:lumOff val="5000"/>
                </a:schemeClr>
              </a:solidFill>
              <a:latin typeface="Meiryo" panose="020B0604030504040204" pitchFamily="34" charset="-128"/>
              <a:ea typeface="Meiryo" panose="020B0604030504040204" pitchFamily="34" charset="-128"/>
            </a:endParaRPr>
          </a:p>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信頼されるメディア</a:t>
            </a:r>
            <a:r>
              <a:rPr kumimoji="1" lang="en" altLang="ja-JP" b="1" dirty="0">
                <a:solidFill>
                  <a:schemeClr val="tx1">
                    <a:lumMod val="95000"/>
                    <a:lumOff val="5000"/>
                  </a:schemeClr>
                </a:solidFill>
                <a:latin typeface="Meiryo" panose="020B0604030504040204" pitchFamily="34" charset="-128"/>
                <a:ea typeface="Meiryo" panose="020B0604030504040204" pitchFamily="34" charset="-128"/>
              </a:rPr>
              <a:t>No1 </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4" name="角丸四角形 15">
            <a:extLst>
              <a:ext uri="{FF2B5EF4-FFF2-40B4-BE49-F238E27FC236}">
                <a16:creationId xmlns:a16="http://schemas.microsoft.com/office/drawing/2014/main" id="{8D2EED67-FBF3-935B-8AEE-2F3904F18700}"/>
              </a:ext>
            </a:extLst>
          </p:cNvPr>
          <p:cNvSpPr/>
          <p:nvPr/>
        </p:nvSpPr>
        <p:spPr>
          <a:xfrm>
            <a:off x="926676" y="2912534"/>
            <a:ext cx="5024861" cy="864000"/>
          </a:xfrm>
          <a:prstGeom prst="roundRect">
            <a:avLst>
              <a:gd name="adj" fmla="val 862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エンゲージスコアが高い良質なユーザー</a:t>
            </a:r>
            <a:b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にリーチ可能</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5" name="角丸四角形 18">
            <a:extLst>
              <a:ext uri="{FF2B5EF4-FFF2-40B4-BE49-F238E27FC236}">
                <a16:creationId xmlns:a16="http://schemas.microsoft.com/office/drawing/2014/main" id="{270573C5-8351-695E-E9FB-FC831674FB54}"/>
              </a:ext>
            </a:extLst>
          </p:cNvPr>
          <p:cNvSpPr/>
          <p:nvPr/>
        </p:nvSpPr>
        <p:spPr>
          <a:xfrm>
            <a:off x="926676" y="4344288"/>
            <a:ext cx="5024861" cy="864000"/>
          </a:xfrm>
          <a:prstGeom prst="roundRect">
            <a:avLst>
              <a:gd name="adj" fmla="val 5950"/>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ユーザーの興味関心が高まるモーメント</a:t>
            </a:r>
            <a:b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を捉える</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8" name="角丸四角形 22">
            <a:extLst>
              <a:ext uri="{FF2B5EF4-FFF2-40B4-BE49-F238E27FC236}">
                <a16:creationId xmlns:a16="http://schemas.microsoft.com/office/drawing/2014/main" id="{125E7789-EDC1-098D-5B32-494F36C7F599}"/>
              </a:ext>
            </a:extLst>
          </p:cNvPr>
          <p:cNvSpPr/>
          <p:nvPr/>
        </p:nvSpPr>
        <p:spPr>
          <a:xfrm>
            <a:off x="6690167" y="1484528"/>
            <a:ext cx="5024861" cy="864000"/>
          </a:xfrm>
          <a:prstGeom prst="roundRect">
            <a:avLst>
              <a:gd name="adj" fmla="val 862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ダイナミックな表現が可能</a:t>
            </a:r>
            <a: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t> </a:t>
            </a: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なフォーマット</a:t>
            </a:r>
            <a:endParaRPr kumimoji="1" lang="ja-JP" altLang="en-US" b="1"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12" name="角丸四角形 25">
            <a:extLst>
              <a:ext uri="{FF2B5EF4-FFF2-40B4-BE49-F238E27FC236}">
                <a16:creationId xmlns:a16="http://schemas.microsoft.com/office/drawing/2014/main" id="{185337AD-AC6A-2BFC-36D9-25108C05571B}"/>
              </a:ext>
            </a:extLst>
          </p:cNvPr>
          <p:cNvSpPr/>
          <p:nvPr/>
        </p:nvSpPr>
        <p:spPr>
          <a:xfrm>
            <a:off x="6690167" y="2912534"/>
            <a:ext cx="5024861" cy="864000"/>
          </a:xfrm>
          <a:prstGeom prst="roundRect">
            <a:avLst>
              <a:gd name="adj" fmla="val 7290"/>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プロモーションと掲載面がマッチした時の</a:t>
            </a:r>
            <a:br>
              <a:rPr kumimoji="1" lang="en-US" altLang="ja-JP" sz="1400"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高いブランディング効果</a:t>
            </a:r>
          </a:p>
        </p:txBody>
      </p:sp>
      <p:sp>
        <p:nvSpPr>
          <p:cNvPr id="14" name="角丸四角形 28">
            <a:extLst>
              <a:ext uri="{FF2B5EF4-FFF2-40B4-BE49-F238E27FC236}">
                <a16:creationId xmlns:a16="http://schemas.microsoft.com/office/drawing/2014/main" id="{C48E2ED9-1D5E-C3DE-E717-81200F7BACAF}"/>
              </a:ext>
            </a:extLst>
          </p:cNvPr>
          <p:cNvSpPr/>
          <p:nvPr/>
        </p:nvSpPr>
        <p:spPr>
          <a:xfrm>
            <a:off x="6690167" y="4354783"/>
            <a:ext cx="5024861" cy="864000"/>
          </a:xfrm>
          <a:prstGeom prst="roundRect">
            <a:avLst>
              <a:gd name="adj" fmla="val 8629"/>
            </a:avLst>
          </a:prstGeom>
          <a:solidFill>
            <a:srgbClr val="00003E">
              <a:alpha val="10196"/>
            </a:srgb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lang="ja-JP" altLang="en-US" sz="1400" b="1" dirty="0">
                <a:solidFill>
                  <a:schemeClr val="tx1">
                    <a:lumMod val="95000"/>
                    <a:lumOff val="5000"/>
                  </a:schemeClr>
                </a:solidFill>
                <a:latin typeface="Meiryo" panose="020B0604030504040204" pitchFamily="34" charset="-128"/>
                <a:ea typeface="Meiryo" panose="020B0604030504040204" pitchFamily="34" charset="-128"/>
              </a:rPr>
              <a:t>ブランドパネル</a:t>
            </a:r>
            <a:r>
              <a:rPr kumimoji="1" lang="ja-JP" altLang="en-US" sz="1400" b="1" dirty="0">
                <a:solidFill>
                  <a:schemeClr val="tx1">
                    <a:lumMod val="95000"/>
                    <a:lumOff val="5000"/>
                  </a:schemeClr>
                </a:solidFill>
                <a:latin typeface="Meiryo" panose="020B0604030504040204" pitchFamily="34" charset="-128"/>
                <a:ea typeface="Meiryo" panose="020B0604030504040204" pitchFamily="34" charset="-128"/>
              </a:rPr>
              <a:t>とセットで出稿することで</a:t>
            </a:r>
            <a:br>
              <a:rPr kumimoji="1" lang="en-US" altLang="ja-JP" sz="1400" b="1" dirty="0">
                <a:solidFill>
                  <a:schemeClr val="tx1">
                    <a:lumMod val="95000"/>
                    <a:lumOff val="5000"/>
                  </a:schemeClr>
                </a:solidFill>
                <a:latin typeface="Meiryo" panose="020B0604030504040204" pitchFamily="34" charset="-128"/>
                <a:ea typeface="Meiryo" panose="020B0604030504040204" pitchFamily="34" charset="-128"/>
              </a:rPr>
            </a:b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リーチ補完</a:t>
            </a:r>
            <a:r>
              <a:rPr kumimoji="1" lang="en-US" altLang="ja-JP" b="1" dirty="0">
                <a:solidFill>
                  <a:schemeClr val="tx1">
                    <a:lumMod val="95000"/>
                    <a:lumOff val="5000"/>
                  </a:schemeClr>
                </a:solidFill>
                <a:latin typeface="Meiryo" panose="020B0604030504040204" pitchFamily="34" charset="-128"/>
                <a:ea typeface="Meiryo" panose="020B0604030504040204" pitchFamily="34" charset="-128"/>
              </a:rPr>
              <a:t> / </a:t>
            </a:r>
            <a:r>
              <a:rPr kumimoji="1" lang="ja-JP" altLang="en-US" b="1" dirty="0">
                <a:solidFill>
                  <a:schemeClr val="tx1">
                    <a:lumMod val="95000"/>
                    <a:lumOff val="5000"/>
                  </a:schemeClr>
                </a:solidFill>
                <a:latin typeface="Meiryo" panose="020B0604030504040204" pitchFamily="34" charset="-128"/>
                <a:ea typeface="Meiryo" panose="020B0604030504040204" pitchFamily="34" charset="-128"/>
              </a:rPr>
              <a:t>マス性の接点の補完</a:t>
            </a:r>
          </a:p>
        </p:txBody>
      </p:sp>
      <p:sp>
        <p:nvSpPr>
          <p:cNvPr id="15" name="円/楕円 3">
            <a:extLst>
              <a:ext uri="{FF2B5EF4-FFF2-40B4-BE49-F238E27FC236}">
                <a16:creationId xmlns:a16="http://schemas.microsoft.com/office/drawing/2014/main" id="{3D144580-D319-CC92-BDBA-E40400944370}"/>
              </a:ext>
            </a:extLst>
          </p:cNvPr>
          <p:cNvSpPr>
            <a:spLocks noChangeAspect="1"/>
          </p:cNvSpPr>
          <p:nvPr/>
        </p:nvSpPr>
        <p:spPr>
          <a:xfrm>
            <a:off x="479425" y="1484528"/>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円/楕円 14">
            <a:extLst>
              <a:ext uri="{FF2B5EF4-FFF2-40B4-BE49-F238E27FC236}">
                <a16:creationId xmlns:a16="http://schemas.microsoft.com/office/drawing/2014/main" id="{F00C0757-6412-BAF9-7DC0-897E0D5B6A73}"/>
              </a:ext>
            </a:extLst>
          </p:cNvPr>
          <p:cNvSpPr>
            <a:spLocks noChangeAspect="1"/>
          </p:cNvSpPr>
          <p:nvPr/>
        </p:nvSpPr>
        <p:spPr>
          <a:xfrm>
            <a:off x="479425" y="2912534"/>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17">
            <a:extLst>
              <a:ext uri="{FF2B5EF4-FFF2-40B4-BE49-F238E27FC236}">
                <a16:creationId xmlns:a16="http://schemas.microsoft.com/office/drawing/2014/main" id="{5AFF2092-BC8B-D2EF-8849-83945ACBC3F4}"/>
              </a:ext>
            </a:extLst>
          </p:cNvPr>
          <p:cNvSpPr>
            <a:spLocks noChangeAspect="1"/>
          </p:cNvSpPr>
          <p:nvPr/>
        </p:nvSpPr>
        <p:spPr>
          <a:xfrm>
            <a:off x="479425" y="4340541"/>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B90C6282-AB6A-D037-8CC6-4177AC77C527}"/>
              </a:ext>
            </a:extLst>
          </p:cNvPr>
          <p:cNvPicPr>
            <a:picLocks noChangeAspect="1"/>
          </p:cNvPicPr>
          <p:nvPr/>
        </p:nvPicPr>
        <p:blipFill>
          <a:blip r:embed="rId4">
            <a:biLevel thresh="25000"/>
          </a:blip>
          <a:stretch>
            <a:fillRect/>
          </a:stretch>
        </p:blipFill>
        <p:spPr>
          <a:xfrm>
            <a:off x="605425" y="3038534"/>
            <a:ext cx="648000" cy="648000"/>
          </a:xfrm>
          <a:prstGeom prst="rect">
            <a:avLst/>
          </a:prstGeom>
          <a:solidFill>
            <a:srgbClr val="00003E"/>
          </a:solidFill>
        </p:spPr>
      </p:pic>
      <p:sp>
        <p:nvSpPr>
          <p:cNvPr id="19" name="Freeform 15">
            <a:extLst>
              <a:ext uri="{FF2B5EF4-FFF2-40B4-BE49-F238E27FC236}">
                <a16:creationId xmlns:a16="http://schemas.microsoft.com/office/drawing/2014/main" id="{E9800629-9E1A-7101-992E-CDCE8026444B}"/>
              </a:ext>
            </a:extLst>
          </p:cNvPr>
          <p:cNvSpPr>
            <a:spLocks noChangeArrowheads="1"/>
          </p:cNvSpPr>
          <p:nvPr/>
        </p:nvSpPr>
        <p:spPr bwMode="auto">
          <a:xfrm>
            <a:off x="777370" y="1701257"/>
            <a:ext cx="377500" cy="475298"/>
          </a:xfrm>
          <a:custGeom>
            <a:avLst/>
            <a:gdLst>
              <a:gd name="T0" fmla="*/ 1655 w 1704"/>
              <a:gd name="T1" fmla="*/ 1167 h 2144"/>
              <a:gd name="T2" fmla="*/ 1237 w 1704"/>
              <a:gd name="T3" fmla="*/ 784 h 2144"/>
              <a:gd name="T4" fmla="*/ 1223 w 1704"/>
              <a:gd name="T5" fmla="*/ 767 h 2144"/>
              <a:gd name="T6" fmla="*/ 1209 w 1704"/>
              <a:gd name="T7" fmla="*/ 750 h 2144"/>
              <a:gd name="T8" fmla="*/ 1229 w 1704"/>
              <a:gd name="T9" fmla="*/ 725 h 2144"/>
              <a:gd name="T10" fmla="*/ 1291 w 1704"/>
              <a:gd name="T11" fmla="*/ 646 h 2144"/>
              <a:gd name="T12" fmla="*/ 1666 w 1704"/>
              <a:gd name="T13" fmla="*/ 265 h 2144"/>
              <a:gd name="T14" fmla="*/ 1657 w 1704"/>
              <a:gd name="T15" fmla="*/ 203 h 2144"/>
              <a:gd name="T16" fmla="*/ 1632 w 1704"/>
              <a:gd name="T17" fmla="*/ 206 h 2144"/>
              <a:gd name="T18" fmla="*/ 1302 w 1704"/>
              <a:gd name="T19" fmla="*/ 228 h 2144"/>
              <a:gd name="T20" fmla="*/ 809 w 1704"/>
              <a:gd name="T21" fmla="*/ 181 h 2144"/>
              <a:gd name="T22" fmla="*/ 395 w 1704"/>
              <a:gd name="T23" fmla="*/ 135 h 2144"/>
              <a:gd name="T24" fmla="*/ 112 w 1704"/>
              <a:gd name="T25" fmla="*/ 155 h 2144"/>
              <a:gd name="T26" fmla="*/ 112 w 1704"/>
              <a:gd name="T27" fmla="*/ 56 h 2144"/>
              <a:gd name="T28" fmla="*/ 56 w 1704"/>
              <a:gd name="T29" fmla="*/ 0 h 2144"/>
              <a:gd name="T30" fmla="*/ 0 w 1704"/>
              <a:gd name="T31" fmla="*/ 56 h 2144"/>
              <a:gd name="T32" fmla="*/ 0 w 1704"/>
              <a:gd name="T33" fmla="*/ 293 h 2144"/>
              <a:gd name="T34" fmla="*/ 0 w 1704"/>
              <a:gd name="T35" fmla="*/ 1206 h 2144"/>
              <a:gd name="T36" fmla="*/ 0 w 1704"/>
              <a:gd name="T37" fmla="*/ 2087 h 2144"/>
              <a:gd name="T38" fmla="*/ 56 w 1704"/>
              <a:gd name="T39" fmla="*/ 2143 h 2144"/>
              <a:gd name="T40" fmla="*/ 112 w 1704"/>
              <a:gd name="T41" fmla="*/ 2087 h 2144"/>
              <a:gd name="T42" fmla="*/ 112 w 1704"/>
              <a:gd name="T43" fmla="*/ 1302 h 2144"/>
              <a:gd name="T44" fmla="*/ 448 w 1704"/>
              <a:gd name="T45" fmla="*/ 1280 h 2144"/>
              <a:gd name="T46" fmla="*/ 815 w 1704"/>
              <a:gd name="T47" fmla="*/ 1325 h 2144"/>
              <a:gd name="T48" fmla="*/ 1102 w 1704"/>
              <a:gd name="T49" fmla="*/ 1362 h 2144"/>
              <a:gd name="T50" fmla="*/ 1638 w 1704"/>
              <a:gd name="T51" fmla="*/ 1277 h 2144"/>
              <a:gd name="T52" fmla="*/ 1655 w 1704"/>
              <a:gd name="T53" fmla="*/ 1167 h 2144"/>
              <a:gd name="T54" fmla="*/ 1102 w 1704"/>
              <a:gd name="T55" fmla="*/ 1243 h 2144"/>
              <a:gd name="T56" fmla="*/ 846 w 1704"/>
              <a:gd name="T57" fmla="*/ 1212 h 2144"/>
              <a:gd name="T58" fmla="*/ 448 w 1704"/>
              <a:gd name="T59" fmla="*/ 1164 h 2144"/>
              <a:gd name="T60" fmla="*/ 112 w 1704"/>
              <a:gd name="T61" fmla="*/ 1187 h 2144"/>
              <a:gd name="T62" fmla="*/ 112 w 1704"/>
              <a:gd name="T63" fmla="*/ 293 h 2144"/>
              <a:gd name="T64" fmla="*/ 132 w 1704"/>
              <a:gd name="T65" fmla="*/ 268 h 2144"/>
              <a:gd name="T66" fmla="*/ 395 w 1704"/>
              <a:gd name="T67" fmla="*/ 251 h 2144"/>
              <a:gd name="T68" fmla="*/ 790 w 1704"/>
              <a:gd name="T69" fmla="*/ 291 h 2144"/>
              <a:gd name="T70" fmla="*/ 1305 w 1704"/>
              <a:gd name="T71" fmla="*/ 341 h 2144"/>
              <a:gd name="T72" fmla="*/ 1432 w 1704"/>
              <a:gd name="T73" fmla="*/ 338 h 2144"/>
              <a:gd name="T74" fmla="*/ 1209 w 1704"/>
              <a:gd name="T75" fmla="*/ 564 h 2144"/>
              <a:gd name="T76" fmla="*/ 1150 w 1704"/>
              <a:gd name="T77" fmla="*/ 638 h 2144"/>
              <a:gd name="T78" fmla="*/ 1040 w 1704"/>
              <a:gd name="T79" fmla="*/ 750 h 2144"/>
              <a:gd name="T80" fmla="*/ 1141 w 1704"/>
              <a:gd name="T81" fmla="*/ 843 h 2144"/>
              <a:gd name="T82" fmla="*/ 1497 w 1704"/>
              <a:gd name="T83" fmla="*/ 1192 h 2144"/>
              <a:gd name="T84" fmla="*/ 1102 w 1704"/>
              <a:gd name="T85" fmla="*/ 1243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4" h="2144">
                <a:moveTo>
                  <a:pt x="1655" y="1167"/>
                </a:moveTo>
                <a:cubicBezTo>
                  <a:pt x="1655" y="1167"/>
                  <a:pt x="1322" y="922"/>
                  <a:pt x="1237" y="784"/>
                </a:cubicBezTo>
                <a:cubicBezTo>
                  <a:pt x="1226" y="764"/>
                  <a:pt x="1223" y="767"/>
                  <a:pt x="1223" y="767"/>
                </a:cubicBezTo>
                <a:lnTo>
                  <a:pt x="1209" y="750"/>
                </a:lnTo>
                <a:lnTo>
                  <a:pt x="1229" y="725"/>
                </a:lnTo>
                <a:cubicBezTo>
                  <a:pt x="1240" y="700"/>
                  <a:pt x="1263" y="674"/>
                  <a:pt x="1291" y="646"/>
                </a:cubicBezTo>
                <a:lnTo>
                  <a:pt x="1666" y="265"/>
                </a:lnTo>
                <a:cubicBezTo>
                  <a:pt x="1703" y="228"/>
                  <a:pt x="1700" y="203"/>
                  <a:pt x="1657" y="203"/>
                </a:cubicBezTo>
                <a:cubicBezTo>
                  <a:pt x="1652" y="203"/>
                  <a:pt x="1643" y="203"/>
                  <a:pt x="1632" y="206"/>
                </a:cubicBezTo>
                <a:cubicBezTo>
                  <a:pt x="1632" y="206"/>
                  <a:pt x="1502" y="228"/>
                  <a:pt x="1302" y="228"/>
                </a:cubicBezTo>
                <a:cubicBezTo>
                  <a:pt x="1164" y="228"/>
                  <a:pt x="995" y="217"/>
                  <a:pt x="809" y="181"/>
                </a:cubicBezTo>
                <a:cubicBezTo>
                  <a:pt x="651" y="147"/>
                  <a:pt x="507" y="135"/>
                  <a:pt x="395" y="135"/>
                </a:cubicBezTo>
                <a:cubicBezTo>
                  <a:pt x="245" y="135"/>
                  <a:pt x="127" y="152"/>
                  <a:pt x="112" y="155"/>
                </a:cubicBezTo>
                <a:lnTo>
                  <a:pt x="112" y="56"/>
                </a:lnTo>
                <a:cubicBezTo>
                  <a:pt x="112" y="25"/>
                  <a:pt x="87" y="0"/>
                  <a:pt x="56" y="0"/>
                </a:cubicBezTo>
                <a:cubicBezTo>
                  <a:pt x="25" y="0"/>
                  <a:pt x="0" y="25"/>
                  <a:pt x="0" y="56"/>
                </a:cubicBezTo>
                <a:lnTo>
                  <a:pt x="0" y="293"/>
                </a:lnTo>
                <a:lnTo>
                  <a:pt x="0" y="1206"/>
                </a:lnTo>
                <a:lnTo>
                  <a:pt x="0" y="2087"/>
                </a:lnTo>
                <a:cubicBezTo>
                  <a:pt x="0" y="2118"/>
                  <a:pt x="25" y="2143"/>
                  <a:pt x="56" y="2143"/>
                </a:cubicBezTo>
                <a:cubicBezTo>
                  <a:pt x="87" y="2143"/>
                  <a:pt x="112" y="2118"/>
                  <a:pt x="112" y="2087"/>
                </a:cubicBezTo>
                <a:lnTo>
                  <a:pt x="112" y="1302"/>
                </a:lnTo>
                <a:cubicBezTo>
                  <a:pt x="129" y="1300"/>
                  <a:pt x="282" y="1280"/>
                  <a:pt x="448" y="1280"/>
                </a:cubicBezTo>
                <a:cubicBezTo>
                  <a:pt x="564" y="1280"/>
                  <a:pt x="694" y="1291"/>
                  <a:pt x="815" y="1325"/>
                </a:cubicBezTo>
                <a:cubicBezTo>
                  <a:pt x="907" y="1350"/>
                  <a:pt x="1006" y="1362"/>
                  <a:pt x="1102" y="1362"/>
                </a:cubicBezTo>
                <a:cubicBezTo>
                  <a:pt x="1384" y="1362"/>
                  <a:pt x="1638" y="1277"/>
                  <a:pt x="1638" y="1277"/>
                </a:cubicBezTo>
                <a:cubicBezTo>
                  <a:pt x="1697" y="1252"/>
                  <a:pt x="1703" y="1204"/>
                  <a:pt x="1655" y="1167"/>
                </a:cubicBezTo>
                <a:close/>
                <a:moveTo>
                  <a:pt x="1102" y="1243"/>
                </a:moveTo>
                <a:cubicBezTo>
                  <a:pt x="1006" y="1243"/>
                  <a:pt x="921" y="1232"/>
                  <a:pt x="846" y="1212"/>
                </a:cubicBezTo>
                <a:cubicBezTo>
                  <a:pt x="730" y="1181"/>
                  <a:pt x="598" y="1164"/>
                  <a:pt x="448" y="1164"/>
                </a:cubicBezTo>
                <a:cubicBezTo>
                  <a:pt x="304" y="1164"/>
                  <a:pt x="160" y="1178"/>
                  <a:pt x="112" y="1187"/>
                </a:cubicBezTo>
                <a:lnTo>
                  <a:pt x="112" y="293"/>
                </a:lnTo>
                <a:cubicBezTo>
                  <a:pt x="112" y="285"/>
                  <a:pt x="124" y="271"/>
                  <a:pt x="132" y="268"/>
                </a:cubicBezTo>
                <a:cubicBezTo>
                  <a:pt x="132" y="268"/>
                  <a:pt x="248" y="251"/>
                  <a:pt x="395" y="251"/>
                </a:cubicBezTo>
                <a:cubicBezTo>
                  <a:pt x="524" y="251"/>
                  <a:pt x="657" y="265"/>
                  <a:pt x="790" y="291"/>
                </a:cubicBezTo>
                <a:cubicBezTo>
                  <a:pt x="955" y="324"/>
                  <a:pt x="1127" y="341"/>
                  <a:pt x="1305" y="341"/>
                </a:cubicBezTo>
                <a:cubicBezTo>
                  <a:pt x="1353" y="341"/>
                  <a:pt x="1395" y="341"/>
                  <a:pt x="1432" y="338"/>
                </a:cubicBezTo>
                <a:lnTo>
                  <a:pt x="1209" y="564"/>
                </a:lnTo>
                <a:cubicBezTo>
                  <a:pt x="1192" y="581"/>
                  <a:pt x="1169" y="607"/>
                  <a:pt x="1150" y="638"/>
                </a:cubicBezTo>
                <a:lnTo>
                  <a:pt x="1040" y="750"/>
                </a:lnTo>
                <a:lnTo>
                  <a:pt x="1141" y="843"/>
                </a:lnTo>
                <a:cubicBezTo>
                  <a:pt x="1206" y="951"/>
                  <a:pt x="1387" y="1102"/>
                  <a:pt x="1497" y="1192"/>
                </a:cubicBezTo>
                <a:cubicBezTo>
                  <a:pt x="1404" y="1215"/>
                  <a:pt x="1257" y="1243"/>
                  <a:pt x="1102" y="1243"/>
                </a:cubicBezTo>
                <a:close/>
              </a:path>
            </a:pathLst>
          </a:custGeom>
          <a:solidFill>
            <a:schemeClr val="bg1"/>
          </a:solidFill>
          <a:ln>
            <a:noFill/>
          </a:ln>
          <a:effectLst/>
        </p:spPr>
        <p:txBody>
          <a:bodyPr wrap="none" anchor="ctr"/>
          <a:lstStyle/>
          <a:p>
            <a:endParaRPr lang="ja-JP" altLang="en-US"/>
          </a:p>
        </p:txBody>
      </p:sp>
      <p:grpSp>
        <p:nvGrpSpPr>
          <p:cNvPr id="20" name="Group 1">
            <a:extLst>
              <a:ext uri="{FF2B5EF4-FFF2-40B4-BE49-F238E27FC236}">
                <a16:creationId xmlns:a16="http://schemas.microsoft.com/office/drawing/2014/main" id="{657A827C-5901-BE5C-6291-72362CDFEC8E}"/>
              </a:ext>
            </a:extLst>
          </p:cNvPr>
          <p:cNvGrpSpPr>
            <a:grpSpLocks/>
          </p:cNvGrpSpPr>
          <p:nvPr/>
        </p:nvGrpSpPr>
        <p:grpSpPr bwMode="auto">
          <a:xfrm>
            <a:off x="670623" y="4514988"/>
            <a:ext cx="484247" cy="515106"/>
            <a:chOff x="588" y="472"/>
            <a:chExt cx="408" cy="434"/>
          </a:xfrm>
        </p:grpSpPr>
        <p:sp>
          <p:nvSpPr>
            <p:cNvPr id="21" name="Freeform 2">
              <a:extLst>
                <a:ext uri="{FF2B5EF4-FFF2-40B4-BE49-F238E27FC236}">
                  <a16:creationId xmlns:a16="http://schemas.microsoft.com/office/drawing/2014/main" id="{8BFB4606-6629-BE11-7AFB-6F175FF8CC54}"/>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27" name="Freeform 3">
              <a:extLst>
                <a:ext uri="{FF2B5EF4-FFF2-40B4-BE49-F238E27FC236}">
                  <a16:creationId xmlns:a16="http://schemas.microsoft.com/office/drawing/2014/main" id="{B1163991-A415-FC00-675B-88A4AAC29544}"/>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28" name="Freeform 4">
              <a:extLst>
                <a:ext uri="{FF2B5EF4-FFF2-40B4-BE49-F238E27FC236}">
                  <a16:creationId xmlns:a16="http://schemas.microsoft.com/office/drawing/2014/main" id="{20AD573C-1055-A3C0-4873-B9F4AF1D5209}"/>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29" name="Freeform 5">
              <a:extLst>
                <a:ext uri="{FF2B5EF4-FFF2-40B4-BE49-F238E27FC236}">
                  <a16:creationId xmlns:a16="http://schemas.microsoft.com/office/drawing/2014/main" id="{1AF4F8B3-9BF1-9218-A72E-B195AC565B24}"/>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0" name="Freeform 6">
              <a:extLst>
                <a:ext uri="{FF2B5EF4-FFF2-40B4-BE49-F238E27FC236}">
                  <a16:creationId xmlns:a16="http://schemas.microsoft.com/office/drawing/2014/main" id="{06F8696D-5E13-03C1-12C3-606673EEE2AA}"/>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1" name="Freeform 7">
              <a:extLst>
                <a:ext uri="{FF2B5EF4-FFF2-40B4-BE49-F238E27FC236}">
                  <a16:creationId xmlns:a16="http://schemas.microsoft.com/office/drawing/2014/main" id="{78D5FDB7-A9A0-0AF7-D2EA-7E9A6D9778F1}"/>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2" name="Freeform 8">
              <a:extLst>
                <a:ext uri="{FF2B5EF4-FFF2-40B4-BE49-F238E27FC236}">
                  <a16:creationId xmlns:a16="http://schemas.microsoft.com/office/drawing/2014/main" id="{13126A3F-AB40-EDCB-8950-AAC933AB9EFD}"/>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4" name="Freeform 9">
              <a:extLst>
                <a:ext uri="{FF2B5EF4-FFF2-40B4-BE49-F238E27FC236}">
                  <a16:creationId xmlns:a16="http://schemas.microsoft.com/office/drawing/2014/main" id="{78AFCAA1-897D-CF7E-9CF2-C4734546FE60}"/>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35" name="円/楕円 21">
            <a:extLst>
              <a:ext uri="{FF2B5EF4-FFF2-40B4-BE49-F238E27FC236}">
                <a16:creationId xmlns:a16="http://schemas.microsoft.com/office/drawing/2014/main" id="{247FEFFF-9818-4D12-DE9B-C5DCC5B1204B}"/>
              </a:ext>
            </a:extLst>
          </p:cNvPr>
          <p:cNvSpPr>
            <a:spLocks noChangeAspect="1"/>
          </p:cNvSpPr>
          <p:nvPr/>
        </p:nvSpPr>
        <p:spPr>
          <a:xfrm>
            <a:off x="6242916" y="1484528"/>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円/楕円 24">
            <a:extLst>
              <a:ext uri="{FF2B5EF4-FFF2-40B4-BE49-F238E27FC236}">
                <a16:creationId xmlns:a16="http://schemas.microsoft.com/office/drawing/2014/main" id="{0D487694-0108-BC36-54AB-C65C19556792}"/>
              </a:ext>
            </a:extLst>
          </p:cNvPr>
          <p:cNvSpPr>
            <a:spLocks noChangeAspect="1"/>
          </p:cNvSpPr>
          <p:nvPr/>
        </p:nvSpPr>
        <p:spPr>
          <a:xfrm>
            <a:off x="6242916" y="2912534"/>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円/楕円 27">
            <a:extLst>
              <a:ext uri="{FF2B5EF4-FFF2-40B4-BE49-F238E27FC236}">
                <a16:creationId xmlns:a16="http://schemas.microsoft.com/office/drawing/2014/main" id="{D12E65E0-46D9-8884-5148-FA28F94B0123}"/>
              </a:ext>
            </a:extLst>
          </p:cNvPr>
          <p:cNvSpPr>
            <a:spLocks noChangeAspect="1"/>
          </p:cNvSpPr>
          <p:nvPr/>
        </p:nvSpPr>
        <p:spPr>
          <a:xfrm>
            <a:off x="6242916" y="4340541"/>
            <a:ext cx="900000" cy="90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2" name="グラフィックス 41" descr="矢印: 右回転 単色塗りつぶし">
            <a:extLst>
              <a:ext uri="{FF2B5EF4-FFF2-40B4-BE49-F238E27FC236}">
                <a16:creationId xmlns:a16="http://schemas.microsoft.com/office/drawing/2014/main" id="{E18068BF-5795-D395-79FE-E794B561A8D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9573105" flipH="1">
            <a:off x="6406430" y="1654111"/>
            <a:ext cx="558327" cy="558327"/>
          </a:xfrm>
          <a:prstGeom prst="rect">
            <a:avLst/>
          </a:prstGeom>
        </p:spPr>
      </p:pic>
      <p:pic>
        <p:nvPicPr>
          <p:cNvPr id="43" name="図 42" descr="アイコン&#10;&#10;自動的に生成された説明">
            <a:extLst>
              <a:ext uri="{FF2B5EF4-FFF2-40B4-BE49-F238E27FC236}">
                <a16:creationId xmlns:a16="http://schemas.microsoft.com/office/drawing/2014/main" id="{53FAA8BE-4A11-DA68-1D5A-6AF9AB58C00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05581" y="3042347"/>
            <a:ext cx="576000" cy="576000"/>
          </a:xfrm>
          <a:prstGeom prst="rect">
            <a:avLst/>
          </a:prstGeom>
          <a:solidFill>
            <a:srgbClr val="00005C"/>
          </a:solidFill>
        </p:spPr>
      </p:pic>
      <p:pic>
        <p:nvPicPr>
          <p:cNvPr id="44" name="グラフィックス 43" descr="パズル 単色塗りつぶし">
            <a:extLst>
              <a:ext uri="{FF2B5EF4-FFF2-40B4-BE49-F238E27FC236}">
                <a16:creationId xmlns:a16="http://schemas.microsoft.com/office/drawing/2014/main" id="{638A530F-7431-A5D7-3727-EBB2D98D5BE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33917" y="4540255"/>
            <a:ext cx="504000" cy="504000"/>
          </a:xfrm>
          <a:prstGeom prst="rect">
            <a:avLst/>
          </a:prstGeom>
        </p:spPr>
      </p:pic>
    </p:spTree>
    <p:extLst>
      <p:ext uri="{BB962C8B-B14F-4D97-AF65-F5344CB8AC3E}">
        <p14:creationId xmlns:p14="http://schemas.microsoft.com/office/powerpoint/2010/main" val="15106141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大型スポーツイベントへのユーザー情報取得傾向</a:t>
            </a:r>
          </a:p>
        </p:txBody>
      </p:sp>
      <p:sp>
        <p:nvSpPr>
          <p:cNvPr id="7" name="テキスト プレースホルダー 14">
            <a:extLst>
              <a:ext uri="{FF2B5EF4-FFF2-40B4-BE49-F238E27FC236}">
                <a16:creationId xmlns:a16="http://schemas.microsoft.com/office/drawing/2014/main" id="{8AFC7281-444C-CA03-734D-8EEA7CDB5629}"/>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dirty="0"/>
              <a:t>オリンピックなどの国民的スポーツイベントは</a:t>
            </a:r>
            <a:r>
              <a:rPr lang="ja-JP" altLang="en-US" sz="1600" b="1" dirty="0"/>
              <a:t>能動的に情報を取得するコア関心層に加え</a:t>
            </a:r>
          </a:p>
          <a:p>
            <a:r>
              <a:rPr lang="ja-JP" altLang="en-US" sz="1600" b="1" dirty="0"/>
              <a:t>世の中ゴトとして多くのユーザーの興味関心を集める</a:t>
            </a:r>
          </a:p>
        </p:txBody>
      </p:sp>
      <p:sp>
        <p:nvSpPr>
          <p:cNvPr id="10" name="四角形: 上の 2 つの角を丸める 14">
            <a:extLst>
              <a:ext uri="{FF2B5EF4-FFF2-40B4-BE49-F238E27FC236}">
                <a16:creationId xmlns:a16="http://schemas.microsoft.com/office/drawing/2014/main" id="{48FF2B8B-C489-F267-2528-9782D7BA6CBD}"/>
              </a:ext>
            </a:extLst>
          </p:cNvPr>
          <p:cNvSpPr/>
          <p:nvPr/>
        </p:nvSpPr>
        <p:spPr>
          <a:xfrm>
            <a:off x="479425" y="2131149"/>
            <a:ext cx="5472113" cy="4392595"/>
          </a:xfrm>
          <a:prstGeom prst="roundRect">
            <a:avLst>
              <a:gd name="adj" fmla="val 0"/>
            </a:avLst>
          </a:prstGeom>
          <a:solidFill>
            <a:srgbClr val="00005C">
              <a:alpha val="10196"/>
            </a:srgbClr>
          </a:solidFill>
          <a:ln w="3175">
            <a:noFill/>
          </a:ln>
          <a:effectLst>
            <a:outerShdw blurRad="25400" dist="254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スポーツナビ</a:t>
            </a:r>
            <a:r>
              <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a:t>
            </a: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報道特集ページに訪問</a:t>
            </a:r>
            <a:endPar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cs typeface="+mn-cs"/>
              </a:rPr>
              <a:t>試合速報や詳細情報を能動的に取得する</a:t>
            </a:r>
            <a:endParaRPr kumimoji="1" lang="en-US" altLang="ja-JP" sz="1600" b="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cs typeface="+mn-cs"/>
            </a:endParaRPr>
          </a:p>
        </p:txBody>
      </p:sp>
      <p:sp>
        <p:nvSpPr>
          <p:cNvPr id="11" name="四角形: 上の 2 つの角を丸める 14">
            <a:extLst>
              <a:ext uri="{FF2B5EF4-FFF2-40B4-BE49-F238E27FC236}">
                <a16:creationId xmlns:a16="http://schemas.microsoft.com/office/drawing/2014/main" id="{7E57895C-7EE9-A492-C199-165E33C3D93D}"/>
              </a:ext>
            </a:extLst>
          </p:cNvPr>
          <p:cNvSpPr/>
          <p:nvPr/>
        </p:nvSpPr>
        <p:spPr>
          <a:xfrm>
            <a:off x="479425" y="2131150"/>
            <a:ext cx="5472113" cy="704478"/>
          </a:xfrm>
          <a:prstGeom prst="roundRect">
            <a:avLst>
              <a:gd name="adj" fmla="val 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nSpc>
                <a:spcPct val="120000"/>
              </a:lnSpc>
            </a:pPr>
            <a:r>
              <a:rPr lang="ja-JP" altLang="en-US" b="1" dirty="0">
                <a:solidFill>
                  <a:schemeClr val="bg1"/>
                </a:solidFill>
                <a:latin typeface="メイリオ" panose="020B0604030504040204" pitchFamily="50" charset="-128"/>
                <a:ea typeface="メイリオ" panose="020B0604030504040204" pitchFamily="50" charset="-128"/>
              </a:rPr>
              <a:t>リアルタイム・詳細</a:t>
            </a:r>
            <a:endParaRPr kumimoji="1" lang="ja-JP" altLang="en-US" sz="1400" b="1" u="sng" dirty="0">
              <a:solidFill>
                <a:schemeClr val="bg1"/>
              </a:solidFill>
            </a:endParaRPr>
          </a:p>
        </p:txBody>
      </p:sp>
      <p:sp>
        <p:nvSpPr>
          <p:cNvPr id="13" name="四角形: 上の 2 つの角を丸める 14">
            <a:extLst>
              <a:ext uri="{FF2B5EF4-FFF2-40B4-BE49-F238E27FC236}">
                <a16:creationId xmlns:a16="http://schemas.microsoft.com/office/drawing/2014/main" id="{003CDB4F-3621-7B2F-E501-C16DE03FC241}"/>
              </a:ext>
            </a:extLst>
          </p:cNvPr>
          <p:cNvSpPr/>
          <p:nvPr/>
        </p:nvSpPr>
        <p:spPr>
          <a:xfrm>
            <a:off x="3116724" y="2324982"/>
            <a:ext cx="2515699" cy="31681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400" dirty="0">
                <a:solidFill>
                  <a:srgbClr val="00005C"/>
                </a:solidFill>
              </a:rPr>
              <a:t>スポーツ</a:t>
            </a:r>
            <a:r>
              <a:rPr kumimoji="1" lang="ja-JP" altLang="en-US" sz="1400" dirty="0">
                <a:solidFill>
                  <a:srgbClr val="00005C"/>
                </a:solidFill>
              </a:rPr>
              <a:t>コア関心層</a:t>
            </a:r>
          </a:p>
        </p:txBody>
      </p:sp>
      <p:sp>
        <p:nvSpPr>
          <p:cNvPr id="24" name="四角形: 上の 2 つの角を丸める 14">
            <a:extLst>
              <a:ext uri="{FF2B5EF4-FFF2-40B4-BE49-F238E27FC236}">
                <a16:creationId xmlns:a16="http://schemas.microsoft.com/office/drawing/2014/main" id="{9058ABF8-0038-5860-C1B9-B91053D8C57A}"/>
              </a:ext>
            </a:extLst>
          </p:cNvPr>
          <p:cNvSpPr/>
          <p:nvPr/>
        </p:nvSpPr>
        <p:spPr>
          <a:xfrm>
            <a:off x="6240464" y="2131150"/>
            <a:ext cx="5472113" cy="4392594"/>
          </a:xfrm>
          <a:prstGeom prst="roundRect">
            <a:avLst>
              <a:gd name="adj" fmla="val 0"/>
            </a:avLst>
          </a:prstGeom>
          <a:solidFill>
            <a:schemeClr val="bg1">
              <a:lumMod val="95000"/>
            </a:schemeClr>
          </a:solidFill>
          <a:ln w="3175">
            <a:noFill/>
          </a:ln>
          <a:effectLst>
            <a:outerShdw blurRad="25400" dist="254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2000" b="1" dirty="0">
                <a:solidFill>
                  <a:srgbClr val="00005C"/>
                </a:solidFill>
                <a:latin typeface="メイリオ" panose="020B0604030504040204" pitchFamily="50" charset="-128"/>
                <a:ea typeface="メイリオ" panose="020B0604030504040204" pitchFamily="50" charset="-128"/>
              </a:rPr>
              <a:t>ヤフートップ</a:t>
            </a: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面から</a:t>
            </a:r>
            <a:endPar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ニュース閲覧</a:t>
            </a:r>
            <a:r>
              <a:rPr kumimoji="1" lang="en-US" altLang="ja-JP"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a:t>
            </a:r>
            <a:r>
              <a:rPr kumimoji="1" lang="ja-JP" altLang="en-US" sz="2000" b="1" i="0" u="none" strike="noStrike" kern="1200" cap="none" spc="0" normalizeH="0" baseline="0" noProof="0" dirty="0">
                <a:ln>
                  <a:noFill/>
                </a:ln>
                <a:solidFill>
                  <a:srgbClr val="00005C"/>
                </a:solidFill>
                <a:effectLst/>
                <a:uLnTx/>
                <a:uFillTx/>
                <a:latin typeface="メイリオ" panose="020B0604030504040204" pitchFamily="50" charset="-128"/>
                <a:ea typeface="メイリオ" panose="020B0604030504040204" pitchFamily="50" charset="-128"/>
                <a:cs typeface="+mn-cs"/>
              </a:rPr>
              <a:t>キーワードで検索</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cs typeface="+mn-cs"/>
              </a:rPr>
              <a:t>試合結果が気になり確認する</a:t>
            </a:r>
          </a:p>
        </p:txBody>
      </p:sp>
      <p:sp>
        <p:nvSpPr>
          <p:cNvPr id="25" name="四角形: 上の 2 つの角を丸める 14">
            <a:extLst>
              <a:ext uri="{FF2B5EF4-FFF2-40B4-BE49-F238E27FC236}">
                <a16:creationId xmlns:a16="http://schemas.microsoft.com/office/drawing/2014/main" id="{60D46A40-5E44-DC2E-DAA0-BA54C0050190}"/>
              </a:ext>
            </a:extLst>
          </p:cNvPr>
          <p:cNvSpPr/>
          <p:nvPr/>
        </p:nvSpPr>
        <p:spPr>
          <a:xfrm>
            <a:off x="6240464" y="2131150"/>
            <a:ext cx="5472113" cy="704478"/>
          </a:xfrm>
          <a:prstGeom prst="roundRect">
            <a:avLst>
              <a:gd name="adj" fmla="val 0"/>
            </a:avLst>
          </a:pr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nSpc>
                <a:spcPct val="120000"/>
              </a:lnSpc>
            </a:pPr>
            <a:r>
              <a:rPr lang="ja-JP" altLang="en-US" b="1" dirty="0">
                <a:solidFill>
                  <a:schemeClr val="bg1"/>
                </a:solidFill>
                <a:latin typeface="メイリオ" panose="020B0604030504040204" pitchFamily="50" charset="-128"/>
                <a:ea typeface="メイリオ" panose="020B0604030504040204" pitchFamily="50" charset="-128"/>
              </a:rPr>
              <a:t>　　　　世の中ゴト</a:t>
            </a:r>
            <a:endParaRPr kumimoji="1" lang="ja-JP" altLang="en-US" sz="1400" b="1" u="sng" dirty="0">
              <a:solidFill>
                <a:schemeClr val="bg1"/>
              </a:solidFill>
            </a:endParaRPr>
          </a:p>
        </p:txBody>
      </p:sp>
      <p:sp>
        <p:nvSpPr>
          <p:cNvPr id="26" name="四角形: 上の 2 つの角を丸める 14">
            <a:extLst>
              <a:ext uri="{FF2B5EF4-FFF2-40B4-BE49-F238E27FC236}">
                <a16:creationId xmlns:a16="http://schemas.microsoft.com/office/drawing/2014/main" id="{EB3E063B-7230-E292-A691-9B4D6DF7208A}"/>
              </a:ext>
            </a:extLst>
          </p:cNvPr>
          <p:cNvSpPr/>
          <p:nvPr/>
        </p:nvSpPr>
        <p:spPr>
          <a:xfrm>
            <a:off x="8877763" y="2324982"/>
            <a:ext cx="2515699" cy="31681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400" dirty="0">
                <a:solidFill>
                  <a:srgbClr val="00005C"/>
                </a:solidFill>
              </a:rPr>
              <a:t>スポーツライト</a:t>
            </a:r>
            <a:r>
              <a:rPr kumimoji="1" lang="ja-JP" altLang="en-US" sz="1400" dirty="0">
                <a:solidFill>
                  <a:srgbClr val="00005C"/>
                </a:solidFill>
              </a:rPr>
              <a:t>関心層</a:t>
            </a:r>
          </a:p>
        </p:txBody>
      </p:sp>
      <p:pic>
        <p:nvPicPr>
          <p:cNvPr id="33" name="図 32">
            <a:extLst>
              <a:ext uri="{FF2B5EF4-FFF2-40B4-BE49-F238E27FC236}">
                <a16:creationId xmlns:a16="http://schemas.microsoft.com/office/drawing/2014/main" id="{3659412A-2180-FA16-B2D4-99322757684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2"/>
          <a:stretch/>
        </p:blipFill>
        <p:spPr>
          <a:xfrm>
            <a:off x="8409630" y="4438772"/>
            <a:ext cx="2983832" cy="1874089"/>
          </a:xfrm>
          <a:prstGeom prst="rect">
            <a:avLst/>
          </a:prstGeom>
          <a:effectLst/>
        </p:spPr>
      </p:pic>
      <p:grpSp>
        <p:nvGrpSpPr>
          <p:cNvPr id="36" name="グループ化 35">
            <a:extLst>
              <a:ext uri="{FF2B5EF4-FFF2-40B4-BE49-F238E27FC236}">
                <a16:creationId xmlns:a16="http://schemas.microsoft.com/office/drawing/2014/main" id="{4B67E6E8-3A15-C897-7FC8-B2713485A608}"/>
              </a:ext>
            </a:extLst>
          </p:cNvPr>
          <p:cNvGrpSpPr/>
          <p:nvPr/>
        </p:nvGrpSpPr>
        <p:grpSpPr>
          <a:xfrm>
            <a:off x="7238383" y="4438772"/>
            <a:ext cx="1097950" cy="1940379"/>
            <a:chOff x="7376335" y="1572570"/>
            <a:chExt cx="1756646" cy="3307492"/>
          </a:xfrm>
          <a:effectLst/>
        </p:grpSpPr>
        <p:pic>
          <p:nvPicPr>
            <p:cNvPr id="37" name="図 36">
              <a:extLst>
                <a:ext uri="{FF2B5EF4-FFF2-40B4-BE49-F238E27FC236}">
                  <a16:creationId xmlns:a16="http://schemas.microsoft.com/office/drawing/2014/main" id="{299C5E3F-6485-45D6-A7C4-49DE0B6D241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38" name="図 37">
              <a:extLst>
                <a:ext uri="{FF2B5EF4-FFF2-40B4-BE49-F238E27FC236}">
                  <a16:creationId xmlns:a16="http://schemas.microsoft.com/office/drawing/2014/main" id="{FE6F446C-8D09-6809-6F23-37D74AA78E7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3189" b="88679"/>
            <a:stretch/>
          </p:blipFill>
          <p:spPr>
            <a:xfrm>
              <a:off x="7393106" y="1572570"/>
              <a:ext cx="1713877" cy="248191"/>
            </a:xfrm>
            <a:prstGeom prst="rect">
              <a:avLst/>
            </a:prstGeom>
            <a:ln>
              <a:solidFill>
                <a:schemeClr val="bg2"/>
              </a:solidFill>
            </a:ln>
          </p:spPr>
        </p:pic>
        <p:pic>
          <p:nvPicPr>
            <p:cNvPr id="39" name="図 38">
              <a:extLst>
                <a:ext uri="{FF2B5EF4-FFF2-40B4-BE49-F238E27FC236}">
                  <a16:creationId xmlns:a16="http://schemas.microsoft.com/office/drawing/2014/main" id="{C169DFA3-D37A-05FC-B7B9-5A32CA3D0FB8}"/>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1470" b="23258"/>
            <a:stretch/>
          </p:blipFill>
          <p:spPr>
            <a:xfrm>
              <a:off x="7376335" y="2868484"/>
              <a:ext cx="1730647" cy="2011578"/>
            </a:xfrm>
            <a:prstGeom prst="rect">
              <a:avLst/>
            </a:prstGeom>
            <a:ln>
              <a:solidFill>
                <a:schemeClr val="bg2"/>
              </a:solidFill>
            </a:ln>
          </p:spPr>
        </p:pic>
      </p:grpSp>
      <p:pic>
        <p:nvPicPr>
          <p:cNvPr id="3" name="図 2">
            <a:extLst>
              <a:ext uri="{FF2B5EF4-FFF2-40B4-BE49-F238E27FC236}">
                <a16:creationId xmlns:a16="http://schemas.microsoft.com/office/drawing/2014/main" id="{9E849D92-57A2-9FF0-BCED-72097927D847}"/>
              </a:ext>
            </a:extLst>
          </p:cNvPr>
          <p:cNvPicPr>
            <a:picLocks noChangeAspect="1"/>
          </p:cNvPicPr>
          <p:nvPr/>
        </p:nvPicPr>
        <p:blipFill rotWithShape="1">
          <a:blip r:embed="rId7"/>
          <a:srcRect b="38594"/>
          <a:stretch/>
        </p:blipFill>
        <p:spPr>
          <a:xfrm>
            <a:off x="1643452" y="4022373"/>
            <a:ext cx="1078808" cy="2242325"/>
          </a:xfrm>
          <a:prstGeom prst="rect">
            <a:avLst/>
          </a:prstGeom>
        </p:spPr>
      </p:pic>
      <p:pic>
        <p:nvPicPr>
          <p:cNvPr id="4" name="図 3">
            <a:extLst>
              <a:ext uri="{FF2B5EF4-FFF2-40B4-BE49-F238E27FC236}">
                <a16:creationId xmlns:a16="http://schemas.microsoft.com/office/drawing/2014/main" id="{8A122AB3-FE1E-7189-7C38-74FB98061496}"/>
              </a:ext>
            </a:extLst>
          </p:cNvPr>
          <p:cNvPicPr>
            <a:picLocks noChangeAspect="1"/>
          </p:cNvPicPr>
          <p:nvPr/>
        </p:nvPicPr>
        <p:blipFill rotWithShape="1">
          <a:blip r:embed="rId8"/>
          <a:srcRect b="11233"/>
          <a:stretch/>
        </p:blipFill>
        <p:spPr>
          <a:xfrm>
            <a:off x="2794883" y="4022374"/>
            <a:ext cx="2307610" cy="2302222"/>
          </a:xfrm>
          <a:prstGeom prst="rect">
            <a:avLst/>
          </a:prstGeom>
        </p:spPr>
      </p:pic>
    </p:spTree>
    <p:extLst>
      <p:ext uri="{BB962C8B-B14F-4D97-AF65-F5344CB8AC3E}">
        <p14:creationId xmlns:p14="http://schemas.microsoft.com/office/powerpoint/2010/main" val="35834557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各広告商品の効果</a:t>
            </a:r>
          </a:p>
        </p:txBody>
      </p:sp>
      <p:sp>
        <p:nvSpPr>
          <p:cNvPr id="7" name="テキスト プレースホルダー 14">
            <a:extLst>
              <a:ext uri="{FF2B5EF4-FFF2-40B4-BE49-F238E27FC236}">
                <a16:creationId xmlns:a16="http://schemas.microsoft.com/office/drawing/2014/main" id="{8AFC7281-444C-CA03-734D-8EEA7CDB5629}"/>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dirty="0"/>
              <a:t>スポーツナビ広告商品は</a:t>
            </a:r>
            <a:r>
              <a:rPr lang="ja-JP" altLang="en-US" sz="1600" b="1" dirty="0"/>
              <a:t>ユーザーの興味関心が高まるモーメントを捉えることが可能</a:t>
            </a:r>
          </a:p>
          <a:p>
            <a:r>
              <a:rPr lang="ja-JP" altLang="en-US" sz="1600" b="1" dirty="0"/>
              <a:t>良質なユーザーにリーチ</a:t>
            </a:r>
            <a:r>
              <a:rPr lang="ja-JP" altLang="en-US" sz="1600" dirty="0"/>
              <a:t>でき、</a:t>
            </a:r>
            <a:r>
              <a:rPr lang="ja-JP" altLang="en-US" sz="1600" b="1" dirty="0"/>
              <a:t>プロモーションと掲載面がマッチした際に高いブランディング効果を発揮</a:t>
            </a:r>
            <a:r>
              <a:rPr lang="en-US" altLang="ja-JP" sz="1600" b="1" dirty="0"/>
              <a:t>	</a:t>
            </a:r>
            <a:endParaRPr lang="ja-JP" altLang="en-US" sz="1600" b="1" dirty="0"/>
          </a:p>
        </p:txBody>
      </p:sp>
      <p:sp>
        <p:nvSpPr>
          <p:cNvPr id="3" name="円/楕円 12">
            <a:extLst>
              <a:ext uri="{FF2B5EF4-FFF2-40B4-BE49-F238E27FC236}">
                <a16:creationId xmlns:a16="http://schemas.microsoft.com/office/drawing/2014/main" id="{C6E1AD63-4DFF-54F8-36B8-9928F039A7B1}"/>
              </a:ext>
            </a:extLst>
          </p:cNvPr>
          <p:cNvSpPr/>
          <p:nvPr/>
        </p:nvSpPr>
        <p:spPr>
          <a:xfrm>
            <a:off x="7087170" y="2375561"/>
            <a:ext cx="3792129" cy="3638761"/>
          </a:xfrm>
          <a:prstGeom prst="ellips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円/楕円 10">
            <a:extLst>
              <a:ext uri="{FF2B5EF4-FFF2-40B4-BE49-F238E27FC236}">
                <a16:creationId xmlns:a16="http://schemas.microsoft.com/office/drawing/2014/main" id="{58E5588F-B8A0-5F84-F444-C2748D6FD868}"/>
              </a:ext>
            </a:extLst>
          </p:cNvPr>
          <p:cNvSpPr/>
          <p:nvPr/>
        </p:nvSpPr>
        <p:spPr>
          <a:xfrm>
            <a:off x="1321959" y="2275356"/>
            <a:ext cx="3792129" cy="3738966"/>
          </a:xfrm>
          <a:prstGeom prst="ellipse">
            <a:avLst/>
          </a:prstGeom>
          <a:solidFill>
            <a:srgbClr val="00003E">
              <a:alpha val="1019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四角形: 上の 2 つの角を丸める 14">
            <a:extLst>
              <a:ext uri="{FF2B5EF4-FFF2-40B4-BE49-F238E27FC236}">
                <a16:creationId xmlns:a16="http://schemas.microsoft.com/office/drawing/2014/main" id="{C3398723-2D68-D56F-2F51-8641D711C828}"/>
              </a:ext>
            </a:extLst>
          </p:cNvPr>
          <p:cNvSpPr/>
          <p:nvPr/>
        </p:nvSpPr>
        <p:spPr>
          <a:xfrm>
            <a:off x="479425" y="2131150"/>
            <a:ext cx="5472113" cy="704478"/>
          </a:xfrm>
          <a:prstGeom prst="roundRect">
            <a:avLst>
              <a:gd name="adj" fmla="val 5000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216000" tIns="0" rIns="0" bIns="0"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スポーツナビ</a:t>
            </a:r>
          </a:p>
        </p:txBody>
      </p:sp>
      <p:sp>
        <p:nvSpPr>
          <p:cNvPr id="8" name="四角形: 上の 2 つの角を丸める 14">
            <a:extLst>
              <a:ext uri="{FF2B5EF4-FFF2-40B4-BE49-F238E27FC236}">
                <a16:creationId xmlns:a16="http://schemas.microsoft.com/office/drawing/2014/main" id="{338FAB51-97E6-8D50-E420-29CC431FF2DD}"/>
              </a:ext>
            </a:extLst>
          </p:cNvPr>
          <p:cNvSpPr/>
          <p:nvPr/>
        </p:nvSpPr>
        <p:spPr>
          <a:xfrm>
            <a:off x="6247179" y="2131150"/>
            <a:ext cx="5472113" cy="704478"/>
          </a:xfrm>
          <a:prstGeom prst="roundRect">
            <a:avLst>
              <a:gd name="adj" fmla="val 50000"/>
            </a:avLst>
          </a:pr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Yahoo! JAPAN </a:t>
            </a:r>
            <a:r>
              <a:rPr kumimoji="1" lang="ja-JP" altLang="en-US" sz="18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トップページ</a:t>
            </a:r>
            <a:endParaRPr kumimoji="1" lang="en-US" altLang="ja-JP" sz="1800" b="1"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D8BB496A-EB7F-C34C-75E2-12AD2AE18A27}"/>
              </a:ext>
            </a:extLst>
          </p:cNvPr>
          <p:cNvSpPr txBox="1"/>
          <p:nvPr/>
        </p:nvSpPr>
        <p:spPr>
          <a:xfrm>
            <a:off x="752083" y="5481071"/>
            <a:ext cx="5495094" cy="1104148"/>
          </a:xfrm>
          <a:prstGeom prst="rect">
            <a:avLst/>
          </a:prstGeom>
          <a:noFill/>
        </p:spPr>
        <p:txBody>
          <a:bodyPr wrap="none" lIns="0" tIns="0" rIns="0" bIns="0" rtlCol="0">
            <a:spAutoFit/>
          </a:bodyPr>
          <a:lstStyle/>
          <a:p>
            <a:pPr marL="285750" indent="-285750">
              <a:lnSpc>
                <a:spcPct val="130000"/>
              </a:lnSpc>
              <a:buFont typeface="Wingdings" panose="05000000000000000000" pitchFamily="2" charset="2"/>
              <a:buChar char="ü"/>
            </a:pPr>
            <a:r>
              <a:rPr kumimoji="1" lang="ja-JP" altLang="en-US" sz="1400" dirty="0">
                <a:solidFill>
                  <a:srgbClr val="C00000"/>
                </a:solidFill>
                <a:latin typeface="Meiryo" panose="020B0604030504040204" pitchFamily="34" charset="-128"/>
                <a:ea typeface="Meiryo" panose="020B0604030504040204" pitchFamily="34" charset="-128"/>
              </a:rPr>
              <a:t>ユーザー興味関心が高まるモーメントを捉える</a:t>
            </a:r>
            <a:endParaRPr kumimoji="1" lang="en-US" altLang="ja-JP" sz="1400" dirty="0">
              <a:solidFill>
                <a:srgbClr val="C00000"/>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kumimoji="1" lang="ja-JP" altLang="en-US" sz="1400" dirty="0">
                <a:solidFill>
                  <a:srgbClr val="C00000"/>
                </a:solidFill>
                <a:latin typeface="Meiryo" panose="020B0604030504040204" pitchFamily="34" charset="-128"/>
                <a:ea typeface="Meiryo" panose="020B0604030504040204" pitchFamily="34" charset="-128"/>
              </a:rPr>
              <a:t>エンゲージスコアが高いコア関心層にリーチが可能</a:t>
            </a:r>
            <a:endParaRPr kumimoji="1" lang="en-US" altLang="ja-JP" sz="1400" dirty="0">
              <a:solidFill>
                <a:srgbClr val="C00000"/>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lang="ja-JP" altLang="en-US" sz="1400" dirty="0">
                <a:solidFill>
                  <a:srgbClr val="C00000"/>
                </a:solidFill>
                <a:latin typeface="Meiryo" panose="020B0604030504040204" pitchFamily="34" charset="-128"/>
                <a:ea typeface="Meiryo" panose="020B0604030504040204" pitchFamily="34" charset="-128"/>
              </a:rPr>
              <a:t>プロモーションと掲載面がマッチによる高いブランディング効果</a:t>
            </a:r>
            <a:endParaRPr lang="en-US" altLang="ja-JP" sz="1400" dirty="0">
              <a:solidFill>
                <a:srgbClr val="C00000"/>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kumimoji="1" lang="en-US" altLang="ja-JP" sz="1400" dirty="0">
                <a:solidFill>
                  <a:srgbClr val="C00000"/>
                </a:solidFill>
                <a:latin typeface="Meiryo" panose="020B0604030504040204" pitchFamily="34" charset="-128"/>
                <a:ea typeface="Meiryo" panose="020B0604030504040204" pitchFamily="34" charset="-128"/>
              </a:rPr>
              <a:t>1st</a:t>
            </a:r>
            <a:r>
              <a:rPr kumimoji="1" lang="ja-JP" altLang="en-US" sz="1400" dirty="0">
                <a:solidFill>
                  <a:srgbClr val="C00000"/>
                </a:solidFill>
                <a:latin typeface="Meiryo" panose="020B0604030504040204" pitchFamily="34" charset="-128"/>
                <a:ea typeface="Meiryo" panose="020B0604030504040204" pitchFamily="34" charset="-128"/>
              </a:rPr>
              <a:t>ビューに掲載されダイナミックな表現が可能なフォーマット</a:t>
            </a:r>
          </a:p>
        </p:txBody>
      </p:sp>
      <p:sp>
        <p:nvSpPr>
          <p:cNvPr id="20" name="テキスト ボックス 19">
            <a:extLst>
              <a:ext uri="{FF2B5EF4-FFF2-40B4-BE49-F238E27FC236}">
                <a16:creationId xmlns:a16="http://schemas.microsoft.com/office/drawing/2014/main" id="{84B64893-4F6B-56E3-F452-E912476EBF02}"/>
              </a:ext>
            </a:extLst>
          </p:cNvPr>
          <p:cNvSpPr txBox="1"/>
          <p:nvPr/>
        </p:nvSpPr>
        <p:spPr>
          <a:xfrm>
            <a:off x="6896782" y="5519124"/>
            <a:ext cx="5187767" cy="802527"/>
          </a:xfrm>
          <a:prstGeom prst="rect">
            <a:avLst/>
          </a:prstGeom>
          <a:noFill/>
        </p:spPr>
        <p:txBody>
          <a:bodyPr wrap="none" lIns="0" tIns="0" rIns="0" bIns="0" rtlCol="0">
            <a:spAutoFit/>
          </a:bodyPr>
          <a:lstStyle/>
          <a:p>
            <a:pPr marL="285750" indent="-285750">
              <a:buFont typeface="Wingdings" panose="05000000000000000000" pitchFamily="2" charset="2"/>
              <a:buChar char="ü"/>
            </a:pPr>
            <a:r>
              <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データを活用し精緻なターゲティングが可能</a:t>
            </a:r>
            <a:endParaRPr kumimoji="1"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lnSpc>
                <a:spcPct val="150000"/>
              </a:lnSpc>
              <a:buFont typeface="Wingdings" panose="05000000000000000000" pitchFamily="2" charset="2"/>
              <a:buChar char="ü"/>
            </a:pPr>
            <a:r>
              <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ライト関心層へも広くリーチすることが可能</a:t>
            </a:r>
          </a:p>
          <a:p>
            <a:pPr marL="285750" indent="-285750">
              <a:lnSpc>
                <a:spcPct val="130000"/>
              </a:lnSpc>
              <a:buFont typeface="Wingdings" panose="05000000000000000000" pitchFamily="2" charset="2"/>
              <a:buChar char="ü"/>
            </a:pP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Yahoo!</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 </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JAPAN</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トップの</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1st</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ビューに掲載され注目度が高い</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538BFB40-2322-A8D5-6863-1E3F6EBC8029}"/>
              </a:ext>
            </a:extLst>
          </p:cNvPr>
          <p:cNvPicPr>
            <a:picLocks noChangeAspect="1"/>
          </p:cNvPicPr>
          <p:nvPr/>
        </p:nvPicPr>
        <p:blipFill rotWithShape="1">
          <a:blip r:embed="rId4"/>
          <a:srcRect b="38594"/>
          <a:stretch/>
        </p:blipFill>
        <p:spPr>
          <a:xfrm>
            <a:off x="1478612" y="3007238"/>
            <a:ext cx="1078808" cy="2242325"/>
          </a:xfrm>
          <a:prstGeom prst="rect">
            <a:avLst/>
          </a:prstGeom>
        </p:spPr>
      </p:pic>
      <p:pic>
        <p:nvPicPr>
          <p:cNvPr id="13" name="図 12">
            <a:extLst>
              <a:ext uri="{FF2B5EF4-FFF2-40B4-BE49-F238E27FC236}">
                <a16:creationId xmlns:a16="http://schemas.microsoft.com/office/drawing/2014/main" id="{C4F8E4F7-842E-0C84-6966-B770B7C8D127}"/>
              </a:ext>
            </a:extLst>
          </p:cNvPr>
          <p:cNvPicPr>
            <a:picLocks noChangeAspect="1"/>
          </p:cNvPicPr>
          <p:nvPr/>
        </p:nvPicPr>
        <p:blipFill rotWithShape="1">
          <a:blip r:embed="rId5"/>
          <a:srcRect b="11233"/>
          <a:stretch/>
        </p:blipFill>
        <p:spPr>
          <a:xfrm>
            <a:off x="2630043" y="3007239"/>
            <a:ext cx="2307610" cy="2302222"/>
          </a:xfrm>
          <a:prstGeom prst="rect">
            <a:avLst/>
          </a:prstGeom>
        </p:spPr>
      </p:pic>
      <p:pic>
        <p:nvPicPr>
          <p:cNvPr id="14" name="図 13">
            <a:extLst>
              <a:ext uri="{FF2B5EF4-FFF2-40B4-BE49-F238E27FC236}">
                <a16:creationId xmlns:a16="http://schemas.microsoft.com/office/drawing/2014/main" id="{D59C70A3-529D-CB4A-327C-8FBC81C7C4D8}"/>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22"/>
          <a:stretch/>
        </p:blipFill>
        <p:spPr>
          <a:xfrm>
            <a:off x="8068029" y="3085328"/>
            <a:ext cx="2983832" cy="1874089"/>
          </a:xfrm>
          <a:prstGeom prst="rect">
            <a:avLst/>
          </a:prstGeom>
          <a:effectLst/>
        </p:spPr>
      </p:pic>
      <p:grpSp>
        <p:nvGrpSpPr>
          <p:cNvPr id="15" name="グループ化 14">
            <a:extLst>
              <a:ext uri="{FF2B5EF4-FFF2-40B4-BE49-F238E27FC236}">
                <a16:creationId xmlns:a16="http://schemas.microsoft.com/office/drawing/2014/main" id="{58994810-8D8D-125D-0DE4-F0D391A15802}"/>
              </a:ext>
            </a:extLst>
          </p:cNvPr>
          <p:cNvGrpSpPr/>
          <p:nvPr/>
        </p:nvGrpSpPr>
        <p:grpSpPr>
          <a:xfrm>
            <a:off x="6896782" y="3085328"/>
            <a:ext cx="1097950" cy="1940379"/>
            <a:chOff x="7376335" y="1572570"/>
            <a:chExt cx="1756646" cy="3307492"/>
          </a:xfrm>
          <a:effectLst/>
        </p:grpSpPr>
        <p:pic>
          <p:nvPicPr>
            <p:cNvPr id="16" name="図 15">
              <a:extLst>
                <a:ext uri="{FF2B5EF4-FFF2-40B4-BE49-F238E27FC236}">
                  <a16:creationId xmlns:a16="http://schemas.microsoft.com/office/drawing/2014/main" id="{FBEB4053-3BF1-E9D0-E91F-378360562EB8}"/>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17" name="図 16">
              <a:extLst>
                <a:ext uri="{FF2B5EF4-FFF2-40B4-BE49-F238E27FC236}">
                  <a16:creationId xmlns:a16="http://schemas.microsoft.com/office/drawing/2014/main" id="{435128FD-827E-006F-C5F4-87985D2F9D35}"/>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3189" b="88679"/>
            <a:stretch/>
          </p:blipFill>
          <p:spPr>
            <a:xfrm>
              <a:off x="7393106" y="1572570"/>
              <a:ext cx="1713877" cy="248191"/>
            </a:xfrm>
            <a:prstGeom prst="rect">
              <a:avLst/>
            </a:prstGeom>
            <a:ln>
              <a:solidFill>
                <a:schemeClr val="bg2"/>
              </a:solidFill>
            </a:ln>
          </p:spPr>
        </p:pic>
        <p:pic>
          <p:nvPicPr>
            <p:cNvPr id="18" name="図 17">
              <a:extLst>
                <a:ext uri="{FF2B5EF4-FFF2-40B4-BE49-F238E27FC236}">
                  <a16:creationId xmlns:a16="http://schemas.microsoft.com/office/drawing/2014/main" id="{993E8A45-0927-6240-D809-29A7B975C6FC}"/>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11470" b="23258"/>
            <a:stretch/>
          </p:blipFill>
          <p:spPr>
            <a:xfrm>
              <a:off x="7376335" y="2868484"/>
              <a:ext cx="1730647" cy="2011578"/>
            </a:xfrm>
            <a:prstGeom prst="rect">
              <a:avLst/>
            </a:prstGeom>
            <a:ln>
              <a:solidFill>
                <a:schemeClr val="bg2"/>
              </a:solidFill>
            </a:ln>
          </p:spPr>
        </p:pic>
      </p:grpSp>
    </p:spTree>
    <p:extLst>
      <p:ext uri="{BB962C8B-B14F-4D97-AF65-F5344CB8AC3E}">
        <p14:creationId xmlns:p14="http://schemas.microsoft.com/office/powerpoint/2010/main" val="23148601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スポーツ報道特集のブランディング効果</a:t>
            </a:r>
          </a:p>
        </p:txBody>
      </p:sp>
      <p:sp>
        <p:nvSpPr>
          <p:cNvPr id="7" name="テキスト プレースホルダー 14">
            <a:extLst>
              <a:ext uri="{FF2B5EF4-FFF2-40B4-BE49-F238E27FC236}">
                <a16:creationId xmlns:a16="http://schemas.microsoft.com/office/drawing/2014/main" id="{8AFC7281-444C-CA03-734D-8EEA7CDB5629}"/>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報道特集はスポーツエンゲージが高い良質なユーザー</a:t>
            </a:r>
            <a:r>
              <a:rPr lang="ja-JP" altLang="en-US" sz="1600" dirty="0"/>
              <a:t>が集まっており</a:t>
            </a:r>
          </a:p>
          <a:p>
            <a:r>
              <a:rPr lang="ja-JP" altLang="en-US" sz="1600" b="1" dirty="0"/>
              <a:t>特集の広告に接触したユーザーは非接触と比較し、ブランドの第一想起率が高くでる</a:t>
            </a:r>
            <a:r>
              <a:rPr lang="ja-JP" altLang="en-US" sz="1600" dirty="0"/>
              <a:t>結果に</a:t>
            </a:r>
          </a:p>
          <a:p>
            <a:r>
              <a:rPr lang="ja-JP" altLang="en-US" sz="1600" dirty="0"/>
              <a:t>特に</a:t>
            </a:r>
            <a:r>
              <a:rPr lang="ja-JP" altLang="en-US" sz="1600" b="1" dirty="0"/>
              <a:t>高エンゲージメントのリフト値が顕著</a:t>
            </a:r>
            <a:r>
              <a:rPr lang="ja-JP" altLang="en-US" sz="1600" dirty="0"/>
              <a:t>に出ている</a:t>
            </a:r>
          </a:p>
        </p:txBody>
      </p:sp>
      <p:sp>
        <p:nvSpPr>
          <p:cNvPr id="22" name="テキスト ボックス 21">
            <a:extLst>
              <a:ext uri="{FF2B5EF4-FFF2-40B4-BE49-F238E27FC236}">
                <a16:creationId xmlns:a16="http://schemas.microsoft.com/office/drawing/2014/main" id="{A14174A3-16F3-A02C-C031-8238596BAE1F}"/>
              </a:ext>
            </a:extLst>
          </p:cNvPr>
          <p:cNvSpPr txBox="1"/>
          <p:nvPr/>
        </p:nvSpPr>
        <p:spPr>
          <a:xfrm>
            <a:off x="5055762" y="5614485"/>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23" name="グループ化 22">
            <a:extLst>
              <a:ext uri="{FF2B5EF4-FFF2-40B4-BE49-F238E27FC236}">
                <a16:creationId xmlns:a16="http://schemas.microsoft.com/office/drawing/2014/main" id="{479F6798-EE61-9774-559B-9400BCA38A2C}"/>
              </a:ext>
            </a:extLst>
          </p:cNvPr>
          <p:cNvGrpSpPr/>
          <p:nvPr/>
        </p:nvGrpSpPr>
        <p:grpSpPr>
          <a:xfrm>
            <a:off x="2969611" y="5360592"/>
            <a:ext cx="5873445" cy="190030"/>
            <a:chOff x="2444436" y="5530122"/>
            <a:chExt cx="7342708" cy="237567"/>
          </a:xfrm>
        </p:grpSpPr>
        <p:sp>
          <p:nvSpPr>
            <p:cNvPr id="24" name="テキスト ボックス 23">
              <a:extLst>
                <a:ext uri="{FF2B5EF4-FFF2-40B4-BE49-F238E27FC236}">
                  <a16:creationId xmlns:a16="http://schemas.microsoft.com/office/drawing/2014/main" id="{DA162BC8-4111-C305-2AE2-3010D7AFEEFD}"/>
                </a:ext>
              </a:extLst>
            </p:cNvPr>
            <p:cNvSpPr txBox="1"/>
            <p:nvPr/>
          </p:nvSpPr>
          <p:spPr>
            <a:xfrm>
              <a:off x="2444436"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5" name="テキスト ボックス 24">
              <a:extLst>
                <a:ext uri="{FF2B5EF4-FFF2-40B4-BE49-F238E27FC236}">
                  <a16:creationId xmlns:a16="http://schemas.microsoft.com/office/drawing/2014/main" id="{56C0D374-BC3C-81C9-F205-4E6D5E73F7E1}"/>
                </a:ext>
              </a:extLst>
            </p:cNvPr>
            <p:cNvSpPr txBox="1"/>
            <p:nvPr/>
          </p:nvSpPr>
          <p:spPr>
            <a:xfrm>
              <a:off x="3688173"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6" name="テキスト ボックス 25">
              <a:extLst>
                <a:ext uri="{FF2B5EF4-FFF2-40B4-BE49-F238E27FC236}">
                  <a16:creationId xmlns:a16="http://schemas.microsoft.com/office/drawing/2014/main" id="{4F26A6E2-F9EA-9D9B-F3B8-512FA0424C61}"/>
                </a:ext>
              </a:extLst>
            </p:cNvPr>
            <p:cNvSpPr txBox="1"/>
            <p:nvPr/>
          </p:nvSpPr>
          <p:spPr>
            <a:xfrm>
              <a:off x="4931910"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8" name="テキスト ボックス 27">
              <a:extLst>
                <a:ext uri="{FF2B5EF4-FFF2-40B4-BE49-F238E27FC236}">
                  <a16:creationId xmlns:a16="http://schemas.microsoft.com/office/drawing/2014/main" id="{2F998F49-5AB6-329B-4A6B-0707A76AACD3}"/>
                </a:ext>
              </a:extLst>
            </p:cNvPr>
            <p:cNvSpPr txBox="1"/>
            <p:nvPr/>
          </p:nvSpPr>
          <p:spPr>
            <a:xfrm>
              <a:off x="6175647"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9" name="テキスト ボックス 28">
              <a:extLst>
                <a:ext uri="{FF2B5EF4-FFF2-40B4-BE49-F238E27FC236}">
                  <a16:creationId xmlns:a16="http://schemas.microsoft.com/office/drawing/2014/main" id="{A2BC2C02-A160-4983-CFF4-296A7701EA02}"/>
                </a:ext>
              </a:extLst>
            </p:cNvPr>
            <p:cNvSpPr txBox="1"/>
            <p:nvPr/>
          </p:nvSpPr>
          <p:spPr>
            <a:xfrm>
              <a:off x="7419384"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30" name="テキスト ボックス 29">
              <a:extLst>
                <a:ext uri="{FF2B5EF4-FFF2-40B4-BE49-F238E27FC236}">
                  <a16:creationId xmlns:a16="http://schemas.microsoft.com/office/drawing/2014/main" id="{4FCB45C9-5526-15CE-7702-E70D68EAC204}"/>
                </a:ext>
              </a:extLst>
            </p:cNvPr>
            <p:cNvSpPr txBox="1"/>
            <p:nvPr/>
          </p:nvSpPr>
          <p:spPr>
            <a:xfrm>
              <a:off x="8663121"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grpSp>
        <p:nvGrpSpPr>
          <p:cNvPr id="31" name="グループ化 30">
            <a:extLst>
              <a:ext uri="{FF2B5EF4-FFF2-40B4-BE49-F238E27FC236}">
                <a16:creationId xmlns:a16="http://schemas.microsoft.com/office/drawing/2014/main" id="{783DC82E-DCC0-FC76-07EC-231A24FA8CB3}"/>
              </a:ext>
            </a:extLst>
          </p:cNvPr>
          <p:cNvGrpSpPr/>
          <p:nvPr/>
        </p:nvGrpSpPr>
        <p:grpSpPr>
          <a:xfrm>
            <a:off x="1784914" y="2510905"/>
            <a:ext cx="8220692" cy="3534358"/>
            <a:chOff x="-2726498" y="1696085"/>
            <a:chExt cx="10077457" cy="4463661"/>
          </a:xfrm>
        </p:grpSpPr>
        <p:graphicFrame>
          <p:nvGraphicFramePr>
            <p:cNvPr id="32" name="グラフ 31">
              <a:extLst>
                <a:ext uri="{FF2B5EF4-FFF2-40B4-BE49-F238E27FC236}">
                  <a16:creationId xmlns:a16="http://schemas.microsoft.com/office/drawing/2014/main" id="{55C59FD6-FAD9-0D4B-FA55-DAED3776D4D3}"/>
                </a:ext>
              </a:extLst>
            </p:cNvPr>
            <p:cNvGraphicFramePr>
              <a:graphicFrameLocks/>
            </p:cNvGraphicFramePr>
            <p:nvPr>
              <p:extLst>
                <p:ext uri="{D42A27DB-BD31-4B8C-83A1-F6EECF244321}">
                  <p14:modId xmlns:p14="http://schemas.microsoft.com/office/powerpoint/2010/main" val="2448876253"/>
                </p:ext>
              </p:extLst>
            </p:nvPr>
          </p:nvGraphicFramePr>
          <p:xfrm>
            <a:off x="-2726498" y="1696085"/>
            <a:ext cx="10077457" cy="4463661"/>
          </p:xfrm>
          <a:graphic>
            <a:graphicData uri="http://schemas.openxmlformats.org/drawingml/2006/chart">
              <c:chart xmlns:c="http://schemas.openxmlformats.org/drawingml/2006/chart" xmlns:r="http://schemas.openxmlformats.org/officeDocument/2006/relationships" r:id="rId4"/>
            </a:graphicData>
          </a:graphic>
        </p:graphicFrame>
        <p:cxnSp>
          <p:nvCxnSpPr>
            <p:cNvPr id="33" name="直線矢印コネクタ 32">
              <a:extLst>
                <a:ext uri="{FF2B5EF4-FFF2-40B4-BE49-F238E27FC236}">
                  <a16:creationId xmlns:a16="http://schemas.microsoft.com/office/drawing/2014/main" id="{2B0302E8-7A2D-1DFB-CB53-0EAA35B3CBFF}"/>
                </a:ext>
              </a:extLst>
            </p:cNvPr>
            <p:cNvCxnSpPr>
              <a:cxnSpLocks/>
            </p:cNvCxnSpPr>
            <p:nvPr/>
          </p:nvCxnSpPr>
          <p:spPr>
            <a:xfrm>
              <a:off x="5403116" y="2490601"/>
              <a:ext cx="0" cy="756648"/>
            </a:xfrm>
            <a:prstGeom prst="straightConnector1">
              <a:avLst/>
            </a:prstGeom>
            <a:ln w="28575">
              <a:solidFill>
                <a:srgbClr val="C00000"/>
              </a:solidFill>
              <a:headEnd type="triangle" w="lg" len="med"/>
              <a:tailEnd type="triangle" w="lg" len="med"/>
            </a:ln>
          </p:spPr>
          <p:style>
            <a:lnRef idx="1">
              <a:schemeClr val="accent6"/>
            </a:lnRef>
            <a:fillRef idx="0">
              <a:schemeClr val="accent6"/>
            </a:fillRef>
            <a:effectRef idx="0">
              <a:schemeClr val="accent6"/>
            </a:effectRef>
            <a:fontRef idx="minor">
              <a:schemeClr val="tx1"/>
            </a:fontRef>
          </p:style>
        </p:cxnSp>
      </p:grpSp>
      <p:sp>
        <p:nvSpPr>
          <p:cNvPr id="34" name="正方形/長方形 33">
            <a:extLst>
              <a:ext uri="{FF2B5EF4-FFF2-40B4-BE49-F238E27FC236}">
                <a16:creationId xmlns:a16="http://schemas.microsoft.com/office/drawing/2014/main" id="{3A708AD2-380B-D7C0-25F9-2C425A4B55B5}"/>
              </a:ext>
            </a:extLst>
          </p:cNvPr>
          <p:cNvSpPr/>
          <p:nvPr/>
        </p:nvSpPr>
        <p:spPr>
          <a:xfrm>
            <a:off x="1295594" y="2072215"/>
            <a:ext cx="371272" cy="353435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5" name="テキスト ボックス 34">
            <a:extLst>
              <a:ext uri="{FF2B5EF4-FFF2-40B4-BE49-F238E27FC236}">
                <a16:creationId xmlns:a16="http://schemas.microsoft.com/office/drawing/2014/main" id="{911532CB-365B-180F-3E64-90BC13C472F7}"/>
              </a:ext>
            </a:extLst>
          </p:cNvPr>
          <p:cNvSpPr txBox="1"/>
          <p:nvPr/>
        </p:nvSpPr>
        <p:spPr>
          <a:xfrm>
            <a:off x="1978085" y="2914209"/>
            <a:ext cx="345930" cy="1948675"/>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r>
              <a:rPr kumimoji="1" lang="ja-JP" altLang="en-US"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p>
        </p:txBody>
      </p:sp>
      <p:sp>
        <p:nvSpPr>
          <p:cNvPr id="36" name="テキスト ボックス 35">
            <a:extLst>
              <a:ext uri="{FF2B5EF4-FFF2-40B4-BE49-F238E27FC236}">
                <a16:creationId xmlns:a16="http://schemas.microsoft.com/office/drawing/2014/main" id="{2DC06812-1661-605F-E4F4-B55251B42B02}"/>
              </a:ext>
            </a:extLst>
          </p:cNvPr>
          <p:cNvSpPr txBox="1"/>
          <p:nvPr/>
        </p:nvSpPr>
        <p:spPr>
          <a:xfrm>
            <a:off x="2257598" y="2427128"/>
            <a:ext cx="5403496" cy="237567"/>
          </a:xfrm>
          <a:prstGeom prst="rect">
            <a:avLst/>
          </a:prstGeom>
          <a:noFill/>
        </p:spPr>
        <p:txBody>
          <a:bodyPr wrap="square" rtlCol="0" anchor="ctr">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tx1">
                    <a:lumMod val="95000"/>
                    <a:lumOff val="5000"/>
                  </a:schemeClr>
                </a:solidFill>
                <a:latin typeface="メイリオ" panose="020B0604030504040204" pitchFamily="50" charset="-128"/>
                <a:ea typeface="メイリオ" panose="020B0604030504040204" pitchFamily="50" charset="-128"/>
              </a:rPr>
              <a:t>▼エンゲージメント別</a:t>
            </a:r>
            <a:r>
              <a:rPr lang="en-US" altLang="ja-JP" sz="1050" dirty="0">
                <a:solidFill>
                  <a:schemeClr val="tx1">
                    <a:lumMod val="95000"/>
                    <a:lumOff val="5000"/>
                  </a:schemeClr>
                </a:solidFill>
                <a:latin typeface="メイリオ" panose="020B0604030504040204" pitchFamily="50" charset="-128"/>
                <a:ea typeface="メイリオ" panose="020B0604030504040204" pitchFamily="50" charset="-128"/>
              </a:rPr>
              <a:t>_</a:t>
            </a:r>
            <a:r>
              <a:rPr lang="ja-JP" altLang="en-US" sz="1050" dirty="0">
                <a:solidFill>
                  <a:schemeClr val="tx1">
                    <a:lumMod val="95000"/>
                    <a:lumOff val="5000"/>
                  </a:schemeClr>
                </a:solidFill>
                <a:latin typeface="メイリオ" panose="020B0604030504040204" pitchFamily="50" charset="-128"/>
                <a:ea typeface="メイリオ" panose="020B0604030504040204" pitchFamily="50" charset="-128"/>
              </a:rPr>
              <a:t>広告接触有無のリフト値（全体）</a:t>
            </a:r>
            <a:endParaRPr kumimoji="1" lang="ja-JP" altLang="en-US" sz="105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endParaRPr>
          </a:p>
        </p:txBody>
      </p:sp>
      <p:sp>
        <p:nvSpPr>
          <p:cNvPr id="37" name="正方形/長方形 36">
            <a:extLst>
              <a:ext uri="{FF2B5EF4-FFF2-40B4-BE49-F238E27FC236}">
                <a16:creationId xmlns:a16="http://schemas.microsoft.com/office/drawing/2014/main" id="{FD7E18F3-5463-3B2F-565F-05B01813AD8C}"/>
              </a:ext>
            </a:extLst>
          </p:cNvPr>
          <p:cNvSpPr>
            <a:spLocks noChangeArrowheads="1"/>
          </p:cNvSpPr>
          <p:nvPr/>
        </p:nvSpPr>
        <p:spPr bwMode="auto">
          <a:xfrm>
            <a:off x="491765" y="5968803"/>
            <a:ext cx="11220810" cy="553998"/>
          </a:xfrm>
          <a:prstGeom prst="rect">
            <a:avLst/>
          </a:prstGeom>
          <a:noFill/>
          <a:ln w="9525">
            <a:noFill/>
            <a:miter lim="800000"/>
            <a:headEnd/>
            <a:tailEnd/>
          </a:ln>
        </p:spPr>
        <p:txBody>
          <a:bodyPr wrap="square" lIns="0" tIns="0" rIns="0" bIns="0">
            <a:spAutoFit/>
          </a:bodyPr>
          <a:lstStyle/>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en-US" altLang="ja-JP" sz="900" dirty="0">
                <a:latin typeface="メイリオ" panose="020B0604030504040204" pitchFamily="50" charset="-128"/>
                <a:ea typeface="メイリオ" panose="020B0604030504040204" pitchFamily="50" charset="-128"/>
              </a:rPr>
              <a:t>Source: Yahoo! JAPAN </a:t>
            </a:r>
            <a:r>
              <a:rPr lang="ja-JP" altLang="en-US" sz="900" dirty="0">
                <a:latin typeface="メイリオ" panose="020B0604030504040204" pitchFamily="50" charset="-128"/>
                <a:ea typeface="メイリオ" panose="020B0604030504040204" pitchFamily="50" charset="-128"/>
              </a:rPr>
              <a:t>自社調査　サッカーワールドカップカタール大会特集</a:t>
            </a:r>
            <a:r>
              <a:rPr lang="en-US" altLang="ja-JP" sz="900" dirty="0">
                <a:latin typeface="メイリオ" panose="020B0604030504040204" pitchFamily="50" charset="-128"/>
                <a:ea typeface="メイリオ" panose="020B0604030504040204" pitchFamily="50" charset="-128"/>
              </a:rPr>
              <a:t> </a:t>
            </a:r>
          </a:p>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エンゲージメントスコアは</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YJ</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全体において</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に関する記事閲覧などから算出</a:t>
            </a:r>
            <a:endParaRPr lang="en-US" altLang="ja-JP" sz="900" dirty="0">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のエンゲージメントスコア毎に自社ドメイン</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URL</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流出率を第一想起として定義</a:t>
            </a:r>
            <a:endParaRPr lang="en-US" altLang="ja-JP" sz="900" dirty="0">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900" dirty="0">
                <a:latin typeface="メイリオ" panose="020B0604030504040204" pitchFamily="50" charset="-128"/>
                <a:ea typeface="メイリオ" panose="020B0604030504040204" pitchFamily="50" charset="-128"/>
                <a:cs typeface="Meiryo UI" panose="020B0604030504040204" pitchFamily="50" charset="-128"/>
              </a:rPr>
              <a:t>2022/11/8-2022/12/7</a:t>
            </a:r>
          </a:p>
        </p:txBody>
      </p:sp>
      <p:grpSp>
        <p:nvGrpSpPr>
          <p:cNvPr id="38" name="グループ化 37">
            <a:extLst>
              <a:ext uri="{FF2B5EF4-FFF2-40B4-BE49-F238E27FC236}">
                <a16:creationId xmlns:a16="http://schemas.microsoft.com/office/drawing/2014/main" id="{11442343-1A33-6123-5A74-6CBFC5F53706}"/>
              </a:ext>
            </a:extLst>
          </p:cNvPr>
          <p:cNvGrpSpPr/>
          <p:nvPr/>
        </p:nvGrpSpPr>
        <p:grpSpPr>
          <a:xfrm>
            <a:off x="8477912" y="2648568"/>
            <a:ext cx="2089770" cy="1190826"/>
            <a:chOff x="8477912" y="2648568"/>
            <a:chExt cx="2089770" cy="1190826"/>
          </a:xfrm>
          <a:solidFill>
            <a:srgbClr val="F77911"/>
          </a:solidFill>
        </p:grpSpPr>
        <p:sp>
          <p:nvSpPr>
            <p:cNvPr id="39" name="角丸四角形 30">
              <a:extLst>
                <a:ext uri="{FF2B5EF4-FFF2-40B4-BE49-F238E27FC236}">
                  <a16:creationId xmlns:a16="http://schemas.microsoft.com/office/drawing/2014/main" id="{27F61A10-BC7E-EFD3-6E2E-140C3EBB46B0}"/>
                </a:ext>
              </a:extLst>
            </p:cNvPr>
            <p:cNvSpPr/>
            <p:nvPr/>
          </p:nvSpPr>
          <p:spPr>
            <a:xfrm>
              <a:off x="8694971" y="2648568"/>
              <a:ext cx="1872711" cy="1190826"/>
            </a:xfrm>
            <a:prstGeom prst="roundRect">
              <a:avLst>
                <a:gd name="adj" fmla="val 9589"/>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400" b="1" u="none" strike="noStrike" kern="1200" cap="none" spc="0" normalizeH="0" baseline="0" noProof="0" dirty="0">
                  <a:ln>
                    <a:noFill/>
                  </a:ln>
                  <a:solidFill>
                    <a:schemeClr val="bg1"/>
                  </a:solidFill>
                  <a:effectLst/>
                  <a:uLnTx/>
                  <a:uFillTx/>
                  <a:latin typeface="+mn-ea"/>
                  <a:cs typeface="Segoe UI" panose="020B0502040204020203" pitchFamily="34" charset="0"/>
                </a:rPr>
                <a:t>147</a:t>
              </a:r>
              <a:r>
                <a:rPr kumimoji="1" lang="en-US" altLang="ja-JP" sz="1800" b="1" u="none" strike="noStrike" kern="1200" cap="none" spc="0" normalizeH="0" baseline="0" noProof="0" dirty="0">
                  <a:ln>
                    <a:noFill/>
                  </a:ln>
                  <a:solidFill>
                    <a:schemeClr val="bg1"/>
                  </a:solidFill>
                  <a:effectLst/>
                  <a:uLnTx/>
                  <a:uFillTx/>
                  <a:latin typeface="+mn-ea"/>
                  <a:cs typeface="Segoe UI" panose="020B0502040204020203" pitchFamily="34" charset="0"/>
                </a:rPr>
                <a:t>%</a:t>
              </a:r>
              <a:endParaRPr kumimoji="1" lang="ja-JP" altLang="en-US" sz="1800" b="1" u="none" strike="noStrike" kern="1200" cap="none" spc="0" normalizeH="0" baseline="0" noProof="0" dirty="0">
                <a:ln>
                  <a:noFill/>
                </a:ln>
                <a:solidFill>
                  <a:schemeClr val="bg1"/>
                </a:solidFill>
                <a:effectLst/>
                <a:uLnTx/>
                <a:uFillTx/>
                <a:latin typeface="+mn-ea"/>
                <a:cs typeface="Segoe UI" panose="020B0502040204020203" pitchFamily="34" charset="0"/>
              </a:endParaRPr>
            </a:p>
            <a:p>
              <a:pPr algn="ctr"/>
              <a:r>
                <a:rPr kumimoji="1" lang="en-US" altLang="ja-JP" b="1" dirty="0">
                  <a:solidFill>
                    <a:schemeClr val="bg1"/>
                  </a:solidFill>
                  <a:latin typeface="+mn-ea"/>
                  <a:cs typeface="Segoe UI" panose="020B0502040204020203" pitchFamily="34" charset="0"/>
                </a:rPr>
                <a:t>UP</a:t>
              </a:r>
              <a:r>
                <a:rPr kumimoji="1" lang="en-US" altLang="ja-JP" dirty="0">
                  <a:solidFill>
                    <a:schemeClr val="bg1"/>
                  </a:solidFill>
                  <a:latin typeface="+mn-ea"/>
                  <a:cs typeface="Segoe UI" panose="020B0502040204020203" pitchFamily="34" charset="0"/>
                </a:rPr>
                <a:t>!!</a:t>
              </a:r>
              <a:endParaRPr kumimoji="1" lang="ja-JP" altLang="en-US" dirty="0">
                <a:solidFill>
                  <a:schemeClr val="bg1"/>
                </a:solidFill>
                <a:latin typeface="+mn-ea"/>
                <a:cs typeface="Segoe UI" panose="020B0502040204020203" pitchFamily="34" charset="0"/>
              </a:endParaRPr>
            </a:p>
          </p:txBody>
        </p:sp>
        <p:sp>
          <p:nvSpPr>
            <p:cNvPr id="40" name="三角形 34">
              <a:extLst>
                <a:ext uri="{FF2B5EF4-FFF2-40B4-BE49-F238E27FC236}">
                  <a16:creationId xmlns:a16="http://schemas.microsoft.com/office/drawing/2014/main" id="{48ABB8C4-8C11-5475-CDF6-AD723A1D35ED}"/>
                </a:ext>
              </a:extLst>
            </p:cNvPr>
            <p:cNvSpPr/>
            <p:nvPr/>
          </p:nvSpPr>
          <p:spPr>
            <a:xfrm rot="16200000">
              <a:off x="8507200" y="3256034"/>
              <a:ext cx="287356" cy="345931"/>
            </a:xfrm>
            <a:prstGeom prst="triangl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32033424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スポーツ報道特集のブランディング効果</a:t>
            </a:r>
          </a:p>
        </p:txBody>
      </p:sp>
      <p:sp>
        <p:nvSpPr>
          <p:cNvPr id="3" name="正方形/長方形 2">
            <a:extLst>
              <a:ext uri="{FF2B5EF4-FFF2-40B4-BE49-F238E27FC236}">
                <a16:creationId xmlns:a16="http://schemas.microsoft.com/office/drawing/2014/main" id="{CECD0272-DF3B-4A8C-5A3D-FCA8AC1F8EA8}"/>
              </a:ext>
            </a:extLst>
          </p:cNvPr>
          <p:cNvSpPr/>
          <p:nvPr/>
        </p:nvSpPr>
        <p:spPr>
          <a:xfrm>
            <a:off x="479425" y="2179038"/>
            <a:ext cx="5461265" cy="3852000"/>
          </a:xfrm>
          <a:prstGeom prst="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正方形/長方形 4">
            <a:extLst>
              <a:ext uri="{FF2B5EF4-FFF2-40B4-BE49-F238E27FC236}">
                <a16:creationId xmlns:a16="http://schemas.microsoft.com/office/drawing/2014/main" id="{CDDE914E-00AE-D6D3-DD29-CDC616731E04}"/>
              </a:ext>
            </a:extLst>
          </p:cNvPr>
          <p:cNvSpPr>
            <a:spLocks noChangeArrowheads="1"/>
          </p:cNvSpPr>
          <p:nvPr/>
        </p:nvSpPr>
        <p:spPr bwMode="auto">
          <a:xfrm>
            <a:off x="479425" y="6211519"/>
            <a:ext cx="6517810" cy="553998"/>
          </a:xfrm>
          <a:prstGeom prst="rect">
            <a:avLst/>
          </a:prstGeom>
          <a:noFill/>
          <a:ln w="9525">
            <a:noFill/>
            <a:miter lim="800000"/>
            <a:headEnd/>
            <a:tailEnd/>
          </a:ln>
        </p:spPr>
        <p:txBody>
          <a:bodyPr wrap="none" lIns="0" tIns="0" rIns="0" bIns="0">
            <a:spAutoFit/>
          </a:bodyPr>
          <a:lstStyle/>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rPr>
              <a:t>Source: Yahoo! JAPAN </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自社調査　サッカーワールドカップカタール大会特集</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endParaRP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2022/10/11-2022/12/19</a:t>
            </a:r>
          </a:p>
          <a:p>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集計内容：①日本代表エンゲージメントスコア </a:t>
            </a:r>
            <a:r>
              <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 ②</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特集ページ予約型広告</a:t>
            </a:r>
            <a:r>
              <a:rPr lang="en-US" altLang="ja-JP" sz="900" dirty="0" err="1">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Vimps</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有無のブランドドメイン流出率及びリフト</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endParaRPr>
          </a:p>
          <a:p>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写真：アフロ</a:t>
            </a:r>
            <a:endParaRPr lang="en-US" altLang="ja-JP" sz="9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8" name="正方形/長方形 7">
            <a:extLst>
              <a:ext uri="{FF2B5EF4-FFF2-40B4-BE49-F238E27FC236}">
                <a16:creationId xmlns:a16="http://schemas.microsoft.com/office/drawing/2014/main" id="{C6E2F07E-761A-399D-7B00-57FFDAC90E7F}"/>
              </a:ext>
            </a:extLst>
          </p:cNvPr>
          <p:cNvSpPr/>
          <p:nvPr/>
        </p:nvSpPr>
        <p:spPr>
          <a:xfrm>
            <a:off x="6230202" y="2189172"/>
            <a:ext cx="5482372" cy="3852000"/>
          </a:xfrm>
          <a:prstGeom prst="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C6131EF6-A278-E318-EC69-1ACAC6FF4972}"/>
              </a:ext>
            </a:extLst>
          </p:cNvPr>
          <p:cNvSpPr/>
          <p:nvPr/>
        </p:nvSpPr>
        <p:spPr>
          <a:xfrm>
            <a:off x="6360047" y="2642172"/>
            <a:ext cx="5235273" cy="327117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11" name="グラフ 10">
            <a:extLst>
              <a:ext uri="{FF2B5EF4-FFF2-40B4-BE49-F238E27FC236}">
                <a16:creationId xmlns:a16="http://schemas.microsoft.com/office/drawing/2014/main" id="{94CB2948-0F22-1FC3-B8F1-BE6AAA3D0F76}"/>
              </a:ext>
            </a:extLst>
          </p:cNvPr>
          <p:cNvGraphicFramePr>
            <a:graphicFrameLocks/>
          </p:cNvGraphicFramePr>
          <p:nvPr>
            <p:extLst>
              <p:ext uri="{D42A27DB-BD31-4B8C-83A1-F6EECF244321}">
                <p14:modId xmlns:p14="http://schemas.microsoft.com/office/powerpoint/2010/main" val="1048504210"/>
              </p:ext>
            </p:extLst>
          </p:nvPr>
        </p:nvGraphicFramePr>
        <p:xfrm>
          <a:off x="6360047" y="2852549"/>
          <a:ext cx="5135871" cy="3060795"/>
        </p:xfrm>
        <a:graphic>
          <a:graphicData uri="http://schemas.openxmlformats.org/drawingml/2006/chart">
            <c:chart xmlns:c="http://schemas.openxmlformats.org/drawingml/2006/chart" xmlns:r="http://schemas.openxmlformats.org/officeDocument/2006/relationships" r:id="rId4"/>
          </a:graphicData>
        </a:graphic>
      </p:graphicFrame>
      <p:sp>
        <p:nvSpPr>
          <p:cNvPr id="12" name="テキスト ボックス 11">
            <a:extLst>
              <a:ext uri="{FF2B5EF4-FFF2-40B4-BE49-F238E27FC236}">
                <a16:creationId xmlns:a16="http://schemas.microsoft.com/office/drawing/2014/main" id="{3FA6D28A-4468-3886-86A8-046EACC0A360}"/>
              </a:ext>
            </a:extLst>
          </p:cNvPr>
          <p:cNvSpPr txBox="1"/>
          <p:nvPr/>
        </p:nvSpPr>
        <p:spPr>
          <a:xfrm>
            <a:off x="6408497" y="3291007"/>
            <a:ext cx="345930" cy="1677771"/>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r>
              <a:rPr kumimoji="1" lang="ja-JP" altLang="en-US"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a:t>
            </a:r>
          </a:p>
        </p:txBody>
      </p:sp>
      <p:sp>
        <p:nvSpPr>
          <p:cNvPr id="13" name="テキスト ボックス 12">
            <a:extLst>
              <a:ext uri="{FF2B5EF4-FFF2-40B4-BE49-F238E27FC236}">
                <a16:creationId xmlns:a16="http://schemas.microsoft.com/office/drawing/2014/main" id="{6CD367F2-AC3E-5734-581E-1DEE56AEFAC6}"/>
              </a:ext>
            </a:extLst>
          </p:cNvPr>
          <p:cNvSpPr txBox="1"/>
          <p:nvPr/>
        </p:nvSpPr>
        <p:spPr>
          <a:xfrm>
            <a:off x="6190520" y="5428817"/>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95000"/>
                    <a:lumOff val="5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14" name="グループ化 13">
            <a:extLst>
              <a:ext uri="{FF2B5EF4-FFF2-40B4-BE49-F238E27FC236}">
                <a16:creationId xmlns:a16="http://schemas.microsoft.com/office/drawing/2014/main" id="{34482457-26D0-4F06-A86C-6C6BCAE3806E}"/>
              </a:ext>
            </a:extLst>
          </p:cNvPr>
          <p:cNvGrpSpPr/>
          <p:nvPr/>
        </p:nvGrpSpPr>
        <p:grpSpPr>
          <a:xfrm>
            <a:off x="7044628" y="5244549"/>
            <a:ext cx="3766707" cy="213488"/>
            <a:chOff x="2444436" y="5530122"/>
            <a:chExt cx="7342708" cy="237569"/>
          </a:xfrm>
        </p:grpSpPr>
        <p:sp>
          <p:nvSpPr>
            <p:cNvPr id="15" name="テキスト ボックス 14">
              <a:extLst>
                <a:ext uri="{FF2B5EF4-FFF2-40B4-BE49-F238E27FC236}">
                  <a16:creationId xmlns:a16="http://schemas.microsoft.com/office/drawing/2014/main" id="{290AE4DC-D64E-8891-CBCA-85615CA1A4AC}"/>
                </a:ext>
              </a:extLst>
            </p:cNvPr>
            <p:cNvSpPr txBox="1"/>
            <p:nvPr/>
          </p:nvSpPr>
          <p:spPr>
            <a:xfrm>
              <a:off x="2444436"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6" name="テキスト ボックス 15">
              <a:extLst>
                <a:ext uri="{FF2B5EF4-FFF2-40B4-BE49-F238E27FC236}">
                  <a16:creationId xmlns:a16="http://schemas.microsoft.com/office/drawing/2014/main" id="{1B1B98AD-9B63-A9F0-EA07-C8AE12F6B0F9}"/>
                </a:ext>
              </a:extLst>
            </p:cNvPr>
            <p:cNvSpPr txBox="1"/>
            <p:nvPr/>
          </p:nvSpPr>
          <p:spPr>
            <a:xfrm>
              <a:off x="3688173"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7" name="テキスト ボックス 16">
              <a:extLst>
                <a:ext uri="{FF2B5EF4-FFF2-40B4-BE49-F238E27FC236}">
                  <a16:creationId xmlns:a16="http://schemas.microsoft.com/office/drawing/2014/main" id="{6E937EDD-4FDA-8036-5573-3FAC618EA7AE}"/>
                </a:ext>
              </a:extLst>
            </p:cNvPr>
            <p:cNvSpPr txBox="1"/>
            <p:nvPr/>
          </p:nvSpPr>
          <p:spPr>
            <a:xfrm>
              <a:off x="4931910" y="5530123"/>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8" name="テキスト ボックス 17">
              <a:extLst>
                <a:ext uri="{FF2B5EF4-FFF2-40B4-BE49-F238E27FC236}">
                  <a16:creationId xmlns:a16="http://schemas.microsoft.com/office/drawing/2014/main" id="{189EE4B6-A942-104A-F479-8554909D627F}"/>
                </a:ext>
              </a:extLst>
            </p:cNvPr>
            <p:cNvSpPr txBox="1"/>
            <p:nvPr/>
          </p:nvSpPr>
          <p:spPr>
            <a:xfrm>
              <a:off x="6175647"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9" name="テキスト ボックス 18">
              <a:extLst>
                <a:ext uri="{FF2B5EF4-FFF2-40B4-BE49-F238E27FC236}">
                  <a16:creationId xmlns:a16="http://schemas.microsoft.com/office/drawing/2014/main" id="{2D52515F-9483-0AF8-9BAE-31DA6074FC4E}"/>
                </a:ext>
              </a:extLst>
            </p:cNvPr>
            <p:cNvSpPr txBox="1"/>
            <p:nvPr/>
          </p:nvSpPr>
          <p:spPr>
            <a:xfrm>
              <a:off x="7419384"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0" name="テキスト ボックス 19">
              <a:extLst>
                <a:ext uri="{FF2B5EF4-FFF2-40B4-BE49-F238E27FC236}">
                  <a16:creationId xmlns:a16="http://schemas.microsoft.com/office/drawing/2014/main" id="{AA3AB0A9-5A13-A981-C82D-AA21B234EF0E}"/>
                </a:ext>
              </a:extLst>
            </p:cNvPr>
            <p:cNvSpPr txBox="1"/>
            <p:nvPr/>
          </p:nvSpPr>
          <p:spPr>
            <a:xfrm>
              <a:off x="8663121"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cxnSp>
        <p:nvCxnSpPr>
          <p:cNvPr id="21" name="直線矢印コネクタ 20">
            <a:extLst>
              <a:ext uri="{FF2B5EF4-FFF2-40B4-BE49-F238E27FC236}">
                <a16:creationId xmlns:a16="http://schemas.microsoft.com/office/drawing/2014/main" id="{92CC3D92-700B-9323-3286-34AE74BFFC52}"/>
              </a:ext>
            </a:extLst>
          </p:cNvPr>
          <p:cNvCxnSpPr>
            <a:cxnSpLocks/>
          </p:cNvCxnSpPr>
          <p:nvPr/>
        </p:nvCxnSpPr>
        <p:spPr>
          <a:xfrm flipH="1">
            <a:off x="10522198" y="3373024"/>
            <a:ext cx="1" cy="746154"/>
          </a:xfrm>
          <a:prstGeom prst="straightConnector1">
            <a:avLst/>
          </a:prstGeom>
          <a:ln w="28575">
            <a:solidFill>
              <a:srgbClr val="C00000"/>
            </a:solidFill>
            <a:headEnd type="triangle" w="lg" len="med"/>
            <a:tailEnd type="triangle" w="lg" len="med"/>
          </a:ln>
        </p:spPr>
        <p:style>
          <a:lnRef idx="1">
            <a:schemeClr val="accent6"/>
          </a:lnRef>
          <a:fillRef idx="0">
            <a:schemeClr val="accent6"/>
          </a:fillRef>
          <a:effectRef idx="0">
            <a:schemeClr val="accent6"/>
          </a:effectRef>
          <a:fontRef idx="minor">
            <a:schemeClr val="tx1"/>
          </a:fontRef>
        </p:style>
      </p:cxnSp>
      <p:sp>
        <p:nvSpPr>
          <p:cNvPr id="27" name="二等辺三角形 26">
            <a:extLst>
              <a:ext uri="{FF2B5EF4-FFF2-40B4-BE49-F238E27FC236}">
                <a16:creationId xmlns:a16="http://schemas.microsoft.com/office/drawing/2014/main" id="{23B1C929-F328-42C5-26DB-2BD574C05D2D}"/>
              </a:ext>
            </a:extLst>
          </p:cNvPr>
          <p:cNvSpPr/>
          <p:nvPr/>
        </p:nvSpPr>
        <p:spPr>
          <a:xfrm rot="5400000">
            <a:off x="5963941" y="4082087"/>
            <a:ext cx="246611" cy="140050"/>
          </a:xfrm>
          <a:prstGeom prst="triangle">
            <a:avLst/>
          </a:prstGeom>
          <a:solidFill>
            <a:srgbClr val="00005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9" name="四角形: 上の 2 つの角を丸める 14">
            <a:extLst>
              <a:ext uri="{FF2B5EF4-FFF2-40B4-BE49-F238E27FC236}">
                <a16:creationId xmlns:a16="http://schemas.microsoft.com/office/drawing/2014/main" id="{4DC7B8F2-31D4-3CA2-BE78-3C4FDD4C4FD9}"/>
              </a:ext>
            </a:extLst>
          </p:cNvPr>
          <p:cNvSpPr/>
          <p:nvPr/>
        </p:nvSpPr>
        <p:spPr>
          <a:xfrm>
            <a:off x="893557" y="1907246"/>
            <a:ext cx="4633001" cy="592740"/>
          </a:xfrm>
          <a:prstGeom prst="roundRect">
            <a:avLst>
              <a:gd name="adj" fmla="val 50000"/>
            </a:avLst>
          </a:prstGeom>
          <a:solidFill>
            <a:srgbClr val="00003E"/>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400" dirty="0">
                <a:solidFill>
                  <a:schemeClr val="bg1"/>
                </a:solidFill>
                <a:latin typeface="Meiryo" panose="020B0604030504040204" pitchFamily="34" charset="-128"/>
                <a:ea typeface="Meiryo" panose="020B0604030504040204" pitchFamily="34" charset="-128"/>
              </a:rPr>
              <a:t>配信クリエイティブ＆掲載イメージ</a:t>
            </a:r>
            <a:endParaRPr kumimoji="1" lang="ja-JP" altLang="en-US" sz="1400" dirty="0">
              <a:solidFill>
                <a:schemeClr val="bg1"/>
              </a:solidFill>
              <a:latin typeface="Meiryo" panose="020B0604030504040204" pitchFamily="34" charset="-128"/>
              <a:ea typeface="Meiryo" panose="020B0604030504040204" pitchFamily="34" charset="-128"/>
            </a:endParaRPr>
          </a:p>
        </p:txBody>
      </p:sp>
      <p:grpSp>
        <p:nvGrpSpPr>
          <p:cNvPr id="50" name="グループ化 49">
            <a:extLst>
              <a:ext uri="{FF2B5EF4-FFF2-40B4-BE49-F238E27FC236}">
                <a16:creationId xmlns:a16="http://schemas.microsoft.com/office/drawing/2014/main" id="{CB61C968-D12B-7D59-7E2E-BA6B84D86BDC}"/>
              </a:ext>
            </a:extLst>
          </p:cNvPr>
          <p:cNvGrpSpPr/>
          <p:nvPr/>
        </p:nvGrpSpPr>
        <p:grpSpPr>
          <a:xfrm>
            <a:off x="659034" y="3036602"/>
            <a:ext cx="1988525" cy="849808"/>
            <a:chOff x="8694971" y="2783130"/>
            <a:chExt cx="1988525" cy="849808"/>
          </a:xfrm>
          <a:solidFill>
            <a:srgbClr val="00003E"/>
          </a:solidFill>
        </p:grpSpPr>
        <p:sp>
          <p:nvSpPr>
            <p:cNvPr id="51" name="角丸四角形 17">
              <a:extLst>
                <a:ext uri="{FF2B5EF4-FFF2-40B4-BE49-F238E27FC236}">
                  <a16:creationId xmlns:a16="http://schemas.microsoft.com/office/drawing/2014/main" id="{8665ED5D-D6F0-1A08-500B-BE37172C7DE1}"/>
                </a:ext>
              </a:extLst>
            </p:cNvPr>
            <p:cNvSpPr/>
            <p:nvPr/>
          </p:nvSpPr>
          <p:spPr>
            <a:xfrm>
              <a:off x="8694971" y="2783130"/>
              <a:ext cx="1872711" cy="849808"/>
            </a:xfrm>
            <a:prstGeom prst="roundRect">
              <a:avLst>
                <a:gd name="adj" fmla="val 9589"/>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dirty="0">
                  <a:solidFill>
                    <a:srgbClr val="FFFFFF"/>
                  </a:solidFill>
                  <a:latin typeface="メイリオ" panose="020B0604030504040204" pitchFamily="50" charset="-128"/>
                  <a:ea typeface="メイリオ" panose="020B0604030504040204" pitchFamily="50" charset="-128"/>
                </a:rPr>
                <a:t>親和性の高い</a:t>
              </a:r>
              <a:endParaRPr lang="en-US" altLang="ja-JP" sz="1100" b="1" dirty="0">
                <a:solidFill>
                  <a:srgbClr val="FFFFFF"/>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dirty="0">
                  <a:solidFill>
                    <a:srgbClr val="FFFFFF"/>
                  </a:solidFill>
                  <a:latin typeface="メイリオ" panose="020B0604030504040204" pitchFamily="50" charset="-128"/>
                  <a:ea typeface="メイリオ" panose="020B0604030504040204" pitchFamily="50" charset="-128"/>
                </a:rPr>
                <a:t>クリエイティブに</a:t>
              </a:r>
              <a:br>
                <a:rPr lang="en-US" altLang="ja-JP" sz="1100" b="1" dirty="0">
                  <a:solidFill>
                    <a:srgbClr val="FFFFFF"/>
                  </a:solidFill>
                  <a:latin typeface="メイリオ" panose="020B0604030504040204" pitchFamily="50" charset="-128"/>
                  <a:ea typeface="メイリオ" panose="020B0604030504040204" pitchFamily="50" charset="-128"/>
                </a:rPr>
              </a:br>
              <a:r>
                <a:rPr lang="ja-JP" altLang="en-US" sz="1100" b="1" dirty="0">
                  <a:solidFill>
                    <a:srgbClr val="FFFFFF"/>
                  </a:solidFill>
                  <a:latin typeface="メイリオ" panose="020B0604030504040204" pitchFamily="50" charset="-128"/>
                  <a:ea typeface="メイリオ" panose="020B0604030504040204" pitchFamily="50" charset="-128"/>
                </a:rPr>
                <a:t>することで</a:t>
              </a:r>
              <a:r>
                <a:rPr lang="en-US" altLang="ja-JP" sz="1100" b="1" dirty="0">
                  <a:solidFill>
                    <a:srgbClr val="FFFFFF"/>
                  </a:solidFill>
                  <a:latin typeface="メイリオ" panose="020B0604030504040204" pitchFamily="50" charset="-128"/>
                  <a:ea typeface="メイリオ" panose="020B0604030504040204" pitchFamily="50" charset="-128"/>
                </a:rPr>
                <a:t>…</a:t>
              </a:r>
              <a:endParaRPr kumimoji="1" lang="ja-JP" altLang="en-US" sz="11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52" name="三角形 18">
              <a:extLst>
                <a:ext uri="{FF2B5EF4-FFF2-40B4-BE49-F238E27FC236}">
                  <a16:creationId xmlns:a16="http://schemas.microsoft.com/office/drawing/2014/main" id="{96930A4C-6649-B723-86F3-71123F633A19}"/>
                </a:ext>
              </a:extLst>
            </p:cNvPr>
            <p:cNvSpPr/>
            <p:nvPr/>
          </p:nvSpPr>
          <p:spPr>
            <a:xfrm rot="5400000">
              <a:off x="10446092" y="3319193"/>
              <a:ext cx="215446" cy="259363"/>
            </a:xfrm>
            <a:prstGeom prst="triangl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53" name="四角形: 上の 2 つの角を丸める 14">
            <a:extLst>
              <a:ext uri="{FF2B5EF4-FFF2-40B4-BE49-F238E27FC236}">
                <a16:creationId xmlns:a16="http://schemas.microsoft.com/office/drawing/2014/main" id="{2116BC20-450E-8109-963D-A924B38FAF53}"/>
              </a:ext>
            </a:extLst>
          </p:cNvPr>
          <p:cNvSpPr/>
          <p:nvPr/>
        </p:nvSpPr>
        <p:spPr>
          <a:xfrm>
            <a:off x="6654888" y="1907246"/>
            <a:ext cx="4633001" cy="592740"/>
          </a:xfrm>
          <a:prstGeom prst="roundRect">
            <a:avLst>
              <a:gd name="adj" fmla="val 50000"/>
            </a:avLst>
          </a:prstGeom>
          <a:solidFill>
            <a:srgbClr val="00003E"/>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200">
                <a:solidFill>
                  <a:schemeClr val="bg1"/>
                </a:solidFill>
                <a:latin typeface="Meiryo" panose="020B0604030504040204" pitchFamily="34" charset="-128"/>
                <a:ea typeface="Meiryo" panose="020B0604030504040204" pitchFamily="34" charset="-128"/>
              </a:rPr>
              <a:t>エンゲージメント別</a:t>
            </a:r>
            <a:r>
              <a:rPr lang="en-US" altLang="ja-JP" sz="1200" dirty="0">
                <a:solidFill>
                  <a:schemeClr val="bg1"/>
                </a:solidFill>
                <a:latin typeface="Meiryo" panose="020B0604030504040204" pitchFamily="34" charset="-128"/>
                <a:ea typeface="Meiryo" panose="020B0604030504040204" pitchFamily="34" charset="-128"/>
              </a:rPr>
              <a:t>_</a:t>
            </a:r>
            <a:r>
              <a:rPr lang="ja-JP" altLang="en-US" sz="1200">
                <a:solidFill>
                  <a:schemeClr val="bg1"/>
                </a:solidFill>
                <a:latin typeface="Meiryo" panose="020B0604030504040204" pitchFamily="34" charset="-128"/>
                <a:ea typeface="Meiryo" panose="020B0604030504040204" pitchFamily="34" charset="-128"/>
              </a:rPr>
              <a:t>広告接触有無のリフト値</a:t>
            </a:r>
            <a:br>
              <a:rPr lang="en-US" altLang="ja-JP" sz="1400" dirty="0">
                <a:solidFill>
                  <a:schemeClr val="bg1"/>
                </a:solidFill>
                <a:latin typeface="Meiryo" panose="020B0604030504040204" pitchFamily="34" charset="-128"/>
                <a:ea typeface="Meiryo" panose="020B0604030504040204" pitchFamily="34" charset="-128"/>
              </a:rPr>
            </a:br>
            <a:r>
              <a:rPr lang="ja-JP" altLang="en-US" sz="1050">
                <a:solidFill>
                  <a:schemeClr val="bg1"/>
                </a:solidFill>
                <a:latin typeface="Meiryo" panose="020B0604030504040204" pitchFamily="34" charset="-128"/>
                <a:ea typeface="Meiryo" panose="020B0604030504040204" pitchFamily="34" charset="-128"/>
              </a:rPr>
              <a:t>（</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好クリエイティブ事例</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a:t>
            </a:r>
            <a:endParaRPr kumimoji="1" lang="ja-JP" altLang="en-US" sz="1050">
              <a:solidFill>
                <a:schemeClr val="bg1"/>
              </a:solidFill>
              <a:latin typeface="Meiryo" panose="020B0604030504040204" pitchFamily="34" charset="-128"/>
              <a:ea typeface="Meiryo" panose="020B0604030504040204" pitchFamily="34" charset="-128"/>
            </a:endParaRPr>
          </a:p>
        </p:txBody>
      </p:sp>
      <p:grpSp>
        <p:nvGrpSpPr>
          <p:cNvPr id="54" name="グループ化 53">
            <a:extLst>
              <a:ext uri="{FF2B5EF4-FFF2-40B4-BE49-F238E27FC236}">
                <a16:creationId xmlns:a16="http://schemas.microsoft.com/office/drawing/2014/main" id="{50EC930D-D696-5972-7E30-1884AAA8471C}"/>
              </a:ext>
            </a:extLst>
          </p:cNvPr>
          <p:cNvGrpSpPr/>
          <p:nvPr/>
        </p:nvGrpSpPr>
        <p:grpSpPr>
          <a:xfrm>
            <a:off x="10567828" y="3191869"/>
            <a:ext cx="1001018" cy="746154"/>
            <a:chOff x="8477912" y="2445672"/>
            <a:chExt cx="1869780" cy="1393724"/>
          </a:xfrm>
          <a:solidFill>
            <a:srgbClr val="F77911"/>
          </a:solidFill>
        </p:grpSpPr>
        <p:sp>
          <p:nvSpPr>
            <p:cNvPr id="55" name="角丸四角形 58">
              <a:extLst>
                <a:ext uri="{FF2B5EF4-FFF2-40B4-BE49-F238E27FC236}">
                  <a16:creationId xmlns:a16="http://schemas.microsoft.com/office/drawing/2014/main" id="{6163AF9B-DF41-790C-5F91-04EEA3ABF664}"/>
                </a:ext>
              </a:extLst>
            </p:cNvPr>
            <p:cNvSpPr/>
            <p:nvPr/>
          </p:nvSpPr>
          <p:spPr>
            <a:xfrm>
              <a:off x="8694971" y="2445672"/>
              <a:ext cx="1652721" cy="1393724"/>
            </a:xfrm>
            <a:prstGeom prst="roundRect">
              <a:avLst>
                <a:gd name="adj" fmla="val 9589"/>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ja-JP" sz="2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187</a:t>
              </a:r>
              <a:r>
                <a:rPr kumimoji="1" lang="en-US" altLang="ja-JP" sz="1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a:t>
              </a:r>
              <a:endParaRPr kumimoji="1" lang="ja-JP" altLang="en-US" sz="1400" b="1" u="none" strike="noStrike" kern="1200" cap="none" spc="0" normalizeH="0" baseline="0" noProof="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endParaRPr>
            </a:p>
            <a:p>
              <a:pPr algn="ctr">
                <a:lnSpc>
                  <a:spcPct val="80000"/>
                </a:lnSpc>
              </a:pPr>
              <a:r>
                <a:rPr kumimoji="1" lang="en-US" altLang="ja-JP" sz="1400" b="1" dirty="0">
                  <a:solidFill>
                    <a:schemeClr val="bg1"/>
                  </a:solidFill>
                  <a:latin typeface="Segoe UI" panose="020B0502040204020203" pitchFamily="34" charset="0"/>
                  <a:cs typeface="Segoe UI" panose="020B0502040204020203" pitchFamily="34" charset="0"/>
                </a:rPr>
                <a:t>UP</a:t>
              </a:r>
              <a:r>
                <a:rPr kumimoji="1" lang="en-US" altLang="ja-JP" sz="1400" dirty="0">
                  <a:solidFill>
                    <a:schemeClr val="bg1"/>
                  </a:solidFill>
                  <a:latin typeface="Segoe UI" panose="020B0502040204020203" pitchFamily="34" charset="0"/>
                  <a:cs typeface="Segoe UI" panose="020B0502040204020203" pitchFamily="34" charset="0"/>
                </a:rPr>
                <a:t>!!</a:t>
              </a:r>
              <a:endParaRPr kumimoji="1" lang="ja-JP" altLang="en-US" sz="1400" dirty="0">
                <a:solidFill>
                  <a:schemeClr val="bg1"/>
                </a:solidFill>
                <a:latin typeface="Segoe UI" panose="020B0502040204020203" pitchFamily="34" charset="0"/>
                <a:cs typeface="Segoe UI" panose="020B0502040204020203" pitchFamily="34" charset="0"/>
              </a:endParaRPr>
            </a:p>
          </p:txBody>
        </p:sp>
        <p:sp>
          <p:nvSpPr>
            <p:cNvPr id="56" name="三角形 62">
              <a:extLst>
                <a:ext uri="{FF2B5EF4-FFF2-40B4-BE49-F238E27FC236}">
                  <a16:creationId xmlns:a16="http://schemas.microsoft.com/office/drawing/2014/main" id="{704650B4-85E3-022F-B5F0-B89810FD3D0D}"/>
                </a:ext>
              </a:extLst>
            </p:cNvPr>
            <p:cNvSpPr/>
            <p:nvPr/>
          </p:nvSpPr>
          <p:spPr>
            <a:xfrm rot="16200000">
              <a:off x="8507200" y="3256034"/>
              <a:ext cx="287356" cy="345931"/>
            </a:xfrm>
            <a:prstGeom prst="triangle">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62" name="テキスト プレースホルダー 14">
            <a:extLst>
              <a:ext uri="{FF2B5EF4-FFF2-40B4-BE49-F238E27FC236}">
                <a16:creationId xmlns:a16="http://schemas.microsoft.com/office/drawing/2014/main" id="{965069AF-5762-EA7C-9442-3C945525B1BE}"/>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プロモーションと特集内容がマッチしたときに高い効果が期待</a:t>
            </a:r>
            <a:r>
              <a:rPr lang="ja-JP" altLang="en-US" sz="1600" dirty="0"/>
              <a:t>できる　</a:t>
            </a:r>
          </a:p>
          <a:p>
            <a:r>
              <a:rPr lang="ja-JP" altLang="en-US" sz="1600" b="1" dirty="0"/>
              <a:t>特集ページと親和性が高いクリエイエティブの配信</a:t>
            </a:r>
            <a:r>
              <a:rPr lang="ja-JP" altLang="en-US" sz="1600" dirty="0"/>
              <a:t>により、全エンゲージメントユーザーで第一想起率が向上</a:t>
            </a:r>
          </a:p>
        </p:txBody>
      </p:sp>
      <p:pic>
        <p:nvPicPr>
          <p:cNvPr id="63" name="図 62" descr="野球選手がバットを持っている男性&#10;&#10;中程度の精度で自動的に生成された説明">
            <a:extLst>
              <a:ext uri="{FF2B5EF4-FFF2-40B4-BE49-F238E27FC236}">
                <a16:creationId xmlns:a16="http://schemas.microsoft.com/office/drawing/2014/main" id="{8BF56021-6FB0-3AD3-B5D1-46B8615DC85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 t="8233" r="-266" b="52985"/>
          <a:stretch/>
        </p:blipFill>
        <p:spPr>
          <a:xfrm>
            <a:off x="2761423" y="3408242"/>
            <a:ext cx="2955131" cy="1714540"/>
          </a:xfrm>
          <a:prstGeom prst="rect">
            <a:avLst/>
          </a:prstGeom>
        </p:spPr>
      </p:pic>
      <p:grpSp>
        <p:nvGrpSpPr>
          <p:cNvPr id="41" name="グループ化 40">
            <a:extLst>
              <a:ext uri="{FF2B5EF4-FFF2-40B4-BE49-F238E27FC236}">
                <a16:creationId xmlns:a16="http://schemas.microsoft.com/office/drawing/2014/main" id="{92FF7173-0101-7308-375F-A6D09BF91C7B}"/>
              </a:ext>
            </a:extLst>
          </p:cNvPr>
          <p:cNvGrpSpPr/>
          <p:nvPr/>
        </p:nvGrpSpPr>
        <p:grpSpPr>
          <a:xfrm>
            <a:off x="2754202" y="3592131"/>
            <a:ext cx="2397710" cy="1479214"/>
            <a:chOff x="1930002" y="3330531"/>
            <a:chExt cx="2883272" cy="1778770"/>
          </a:xfrm>
          <a:effectLst>
            <a:outerShdw blurRad="38100" dist="25400" dir="2700000" algn="tl" rotWithShape="0">
              <a:schemeClr val="accent3">
                <a:alpha val="40000"/>
              </a:schemeClr>
            </a:outerShdw>
          </a:effectLst>
        </p:grpSpPr>
        <p:sp>
          <p:nvSpPr>
            <p:cNvPr id="42" name="テキスト ボックス 41">
              <a:extLst>
                <a:ext uri="{FF2B5EF4-FFF2-40B4-BE49-F238E27FC236}">
                  <a16:creationId xmlns:a16="http://schemas.microsoft.com/office/drawing/2014/main" id="{3BCAE2AA-D018-5D95-A1BD-7A8BDEA9B172}"/>
                </a:ext>
              </a:extLst>
            </p:cNvPr>
            <p:cNvSpPr txBox="1"/>
            <p:nvPr/>
          </p:nvSpPr>
          <p:spPr>
            <a:xfrm rot="21177144">
              <a:off x="1954385" y="3330531"/>
              <a:ext cx="1900705"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勝敗を予想して</a:t>
              </a:r>
            </a:p>
          </p:txBody>
        </p:sp>
        <p:sp>
          <p:nvSpPr>
            <p:cNvPr id="43" name="テキスト ボックス 42">
              <a:extLst>
                <a:ext uri="{FF2B5EF4-FFF2-40B4-BE49-F238E27FC236}">
                  <a16:creationId xmlns:a16="http://schemas.microsoft.com/office/drawing/2014/main" id="{D68760AC-72FC-8E8C-0AA4-31FF57030DC0}"/>
                </a:ext>
              </a:extLst>
            </p:cNvPr>
            <p:cNvSpPr txBox="1"/>
            <p:nvPr/>
          </p:nvSpPr>
          <p:spPr>
            <a:xfrm rot="21366834">
              <a:off x="1984287" y="3573909"/>
              <a:ext cx="2828987"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オリジナルグッズを当てよう</a:t>
              </a:r>
              <a:r>
                <a:rPr lang="en-US" altLang="ja-JP" sz="1100" b="1" dirty="0">
                  <a:solidFill>
                    <a:schemeClr val="bg1"/>
                  </a:solidFill>
                  <a:latin typeface="UD デジタル 教科書体 N-B" panose="02020700000000000000" pitchFamily="17" charset="-128"/>
                  <a:ea typeface="UD デジタル 教科書体 N-B" panose="02020700000000000000" pitchFamily="17" charset="-128"/>
                </a:rPr>
                <a:t>!!</a:t>
              </a:r>
              <a:endParaRPr kumimoji="1" lang="en-US" altLang="ja-JP" sz="1100" b="1" dirty="0">
                <a:solidFill>
                  <a:schemeClr val="bg1"/>
                </a:solidFill>
                <a:latin typeface="UD デジタル 教科書体 N-B" panose="02020700000000000000" pitchFamily="17" charset="-128"/>
                <a:ea typeface="UD デジタル 教科書体 N-B" panose="02020700000000000000" pitchFamily="17" charset="-128"/>
              </a:endParaRPr>
            </a:p>
          </p:txBody>
        </p:sp>
        <p:sp>
          <p:nvSpPr>
            <p:cNvPr id="45" name="テキスト ボックス 44">
              <a:extLst>
                <a:ext uri="{FF2B5EF4-FFF2-40B4-BE49-F238E27FC236}">
                  <a16:creationId xmlns:a16="http://schemas.microsoft.com/office/drawing/2014/main" id="{6D9FA50A-86BB-0900-9563-AEDEED4301B7}"/>
                </a:ext>
              </a:extLst>
            </p:cNvPr>
            <p:cNvSpPr txBox="1"/>
            <p:nvPr/>
          </p:nvSpPr>
          <p:spPr>
            <a:xfrm>
              <a:off x="1930002" y="4713764"/>
              <a:ext cx="1475021" cy="259074"/>
            </a:xfrm>
            <a:prstGeom prst="rect">
              <a:avLst/>
            </a:prstGeom>
            <a:noFill/>
          </p:spPr>
          <p:txBody>
            <a:bodyPr wrap="none" rtlCol="0">
              <a:spAutoFit/>
            </a:bodyPr>
            <a:lstStyle/>
            <a:p>
              <a:pPr algn="l"/>
              <a:r>
                <a:rPr kumimoji="1" lang="en-US" altLang="ja-JP" sz="800" dirty="0">
                  <a:solidFill>
                    <a:schemeClr val="bg1"/>
                  </a:solidFill>
                  <a:latin typeface="Georgia Pro Black" panose="020B0604020202020204" pitchFamily="18" charset="0"/>
                  <a:ea typeface="UD デジタル 教科書体 N-B" panose="02020700000000000000" pitchFamily="17" charset="-128"/>
                </a:rPr>
                <a:t>SPORTS PLAYERS</a:t>
              </a:r>
            </a:p>
          </p:txBody>
        </p:sp>
        <p:sp>
          <p:nvSpPr>
            <p:cNvPr id="47" name="テキスト ボックス 46">
              <a:extLst>
                <a:ext uri="{FF2B5EF4-FFF2-40B4-BE49-F238E27FC236}">
                  <a16:creationId xmlns:a16="http://schemas.microsoft.com/office/drawing/2014/main" id="{FDC78DEA-0A6A-27AA-7C33-226060CB119E}"/>
                </a:ext>
              </a:extLst>
            </p:cNvPr>
            <p:cNvSpPr txBox="1"/>
            <p:nvPr/>
          </p:nvSpPr>
          <p:spPr>
            <a:xfrm>
              <a:off x="1978674" y="4961259"/>
              <a:ext cx="863577" cy="148042"/>
            </a:xfrm>
            <a:prstGeom prst="rect">
              <a:avLst/>
            </a:prstGeom>
            <a:noFill/>
          </p:spPr>
          <p:txBody>
            <a:bodyPr wrap="non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bg1">
                      <a:lumMod val="85000"/>
                    </a:schemeClr>
                  </a:solidFill>
                  <a:latin typeface="メイリオ" panose="020B0604030504040204" pitchFamily="50" charset="-128"/>
                  <a:ea typeface="メイリオ" panose="020B0604030504040204" pitchFamily="50" charset="-128"/>
                </a:rPr>
                <a:t>（</a:t>
              </a:r>
              <a:r>
                <a:rPr lang="en-US" altLang="ja-JP" sz="800" dirty="0">
                  <a:solidFill>
                    <a:schemeClr val="bg1">
                      <a:lumMod val="85000"/>
                    </a:schemeClr>
                  </a:solidFill>
                  <a:latin typeface="メイリオ" panose="020B0604030504040204" pitchFamily="50" charset="-128"/>
                  <a:ea typeface="メイリオ" panose="020B0604030504040204" pitchFamily="50" charset="-128"/>
                </a:rPr>
                <a:t>※</a:t>
              </a:r>
              <a:r>
                <a:rPr lang="ja-JP" altLang="en-US" sz="800" dirty="0">
                  <a:solidFill>
                    <a:schemeClr val="bg1">
                      <a:lumMod val="85000"/>
                    </a:schemeClr>
                  </a:solidFill>
                  <a:latin typeface="メイリオ" panose="020B0604030504040204" pitchFamily="50" charset="-128"/>
                  <a:ea typeface="メイリオ" panose="020B0604030504040204" pitchFamily="50" charset="-128"/>
                </a:rPr>
                <a:t>イメージ）</a:t>
              </a:r>
              <a:endParaRPr kumimoji="1" lang="ja-JP" altLang="en-US" sz="800" i="0" u="none" strike="noStrike" kern="1200" cap="none" spc="0" normalizeH="0" baseline="0" noProof="0" dirty="0">
                <a:ln>
                  <a:noFill/>
                </a:ln>
                <a:solidFill>
                  <a:schemeClr val="bg1">
                    <a:lumMod val="85000"/>
                  </a:schemeClr>
                </a:solidFill>
                <a:effectLst/>
                <a:uLnTx/>
                <a:uFillTx/>
                <a:latin typeface="メイリオ" panose="020B0604030504040204" pitchFamily="50" charset="-128"/>
                <a:ea typeface="メイリオ" panose="020B0604030504040204" pitchFamily="50" charset="-128"/>
              </a:endParaRPr>
            </a:p>
          </p:txBody>
        </p:sp>
      </p:grpSp>
      <p:pic>
        <p:nvPicPr>
          <p:cNvPr id="4" name="図 3">
            <a:extLst>
              <a:ext uri="{FF2B5EF4-FFF2-40B4-BE49-F238E27FC236}">
                <a16:creationId xmlns:a16="http://schemas.microsoft.com/office/drawing/2014/main" id="{DE425386-E0D4-73BA-E327-ED14F2EAC165}"/>
              </a:ext>
            </a:extLst>
          </p:cNvPr>
          <p:cNvPicPr>
            <a:picLocks noChangeAspect="1"/>
          </p:cNvPicPr>
          <p:nvPr/>
        </p:nvPicPr>
        <p:blipFill rotWithShape="1">
          <a:blip r:embed="rId6"/>
          <a:srcRect b="43881"/>
          <a:stretch/>
        </p:blipFill>
        <p:spPr>
          <a:xfrm>
            <a:off x="1477669" y="3971928"/>
            <a:ext cx="934038" cy="1774244"/>
          </a:xfrm>
          <a:prstGeom prst="rect">
            <a:avLst/>
          </a:prstGeom>
        </p:spPr>
      </p:pic>
      <p:pic>
        <p:nvPicPr>
          <p:cNvPr id="64" name="図 63" descr="野球選手がバットを持っている男性&#10;&#10;中程度の精度で自動的に生成された説明">
            <a:extLst>
              <a:ext uri="{FF2B5EF4-FFF2-40B4-BE49-F238E27FC236}">
                <a16:creationId xmlns:a16="http://schemas.microsoft.com/office/drawing/2014/main" id="{47FEAD1D-453A-C3A8-D6A9-7F1088582E7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 t="8233" r="-266" b="52985"/>
          <a:stretch/>
        </p:blipFill>
        <p:spPr>
          <a:xfrm>
            <a:off x="1488711" y="4403886"/>
            <a:ext cx="922996" cy="499884"/>
          </a:xfrm>
          <a:prstGeom prst="rect">
            <a:avLst/>
          </a:prstGeom>
        </p:spPr>
      </p:pic>
      <p:pic>
        <p:nvPicPr>
          <p:cNvPr id="58" name="図 57" descr="グラフィカル ユーザー インターフェイス が含まれている画像&#10;&#10;自動的に生成された説明">
            <a:extLst>
              <a:ext uri="{FF2B5EF4-FFF2-40B4-BE49-F238E27FC236}">
                <a16:creationId xmlns:a16="http://schemas.microsoft.com/office/drawing/2014/main" id="{D06F849E-37AE-166B-DFFA-4B8E13CB3D33}"/>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687"/>
          <a:stretch/>
        </p:blipFill>
        <p:spPr>
          <a:xfrm>
            <a:off x="1416195" y="3929073"/>
            <a:ext cx="1046235" cy="1893437"/>
          </a:xfrm>
          <a:prstGeom prst="rect">
            <a:avLst/>
          </a:prstGeom>
          <a:effectLst/>
        </p:spPr>
      </p:pic>
    </p:spTree>
    <p:extLst>
      <p:ext uri="{BB962C8B-B14F-4D97-AF65-F5344CB8AC3E}">
        <p14:creationId xmlns:p14="http://schemas.microsoft.com/office/powerpoint/2010/main" val="24856089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広告効果</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dirty="0"/>
              <a:t>ダイナミックな表現が可能なフォーマット</a:t>
            </a:r>
            <a:endParaRPr kumimoji="1" lang="ja-JP" altLang="en-US" dirty="0">
              <a:latin typeface="Meiryo" panose="020B0604030504040204" pitchFamily="34" charset="-128"/>
              <a:ea typeface="Meiryo" panose="020B0604030504040204" pitchFamily="34" charset="-128"/>
            </a:endParaRPr>
          </a:p>
        </p:txBody>
      </p:sp>
      <p:sp>
        <p:nvSpPr>
          <p:cNvPr id="62" name="テキスト プレースホルダー 14">
            <a:extLst>
              <a:ext uri="{FF2B5EF4-FFF2-40B4-BE49-F238E27FC236}">
                <a16:creationId xmlns:a16="http://schemas.microsoft.com/office/drawing/2014/main" id="{965069AF-5762-EA7C-9442-3C945525B1BE}"/>
              </a:ext>
            </a:extLst>
          </p:cNvPr>
          <p:cNvSpPr>
            <a:spLocks noGrp="1"/>
          </p:cNvSpPr>
          <p:nvPr/>
        </p:nvSpPr>
        <p:spPr>
          <a:xfrm>
            <a:off x="595669" y="1146209"/>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動画・静止画どちらも対応可能</a:t>
            </a:r>
            <a:endParaRPr lang="en-US" altLang="ja-JP" sz="1600" b="1" dirty="0"/>
          </a:p>
          <a:p>
            <a:r>
              <a:rPr lang="ja-JP" altLang="en-US" sz="1600" b="1" dirty="0"/>
              <a:t>躍動感のあるダイナミックな表現を可能にするフォーマット</a:t>
            </a:r>
          </a:p>
        </p:txBody>
      </p:sp>
      <p:sp>
        <p:nvSpPr>
          <p:cNvPr id="23" name="テキスト ボックス 22">
            <a:extLst>
              <a:ext uri="{FF2B5EF4-FFF2-40B4-BE49-F238E27FC236}">
                <a16:creationId xmlns:a16="http://schemas.microsoft.com/office/drawing/2014/main" id="{8297D0D6-A7EE-9847-E8EB-71C2482498E2}"/>
              </a:ext>
            </a:extLst>
          </p:cNvPr>
          <p:cNvSpPr txBox="1"/>
          <p:nvPr/>
        </p:nvSpPr>
        <p:spPr>
          <a:xfrm>
            <a:off x="6206609" y="6387608"/>
            <a:ext cx="3658054" cy="215444"/>
          </a:xfrm>
          <a:prstGeom prst="rect">
            <a:avLst/>
          </a:prstGeom>
          <a:noFill/>
        </p:spPr>
        <p:txBody>
          <a:bodyPr wrap="none" lIns="0" tIns="0" rIns="0" bIns="0" rtlCol="0">
            <a:spAutoFit/>
          </a:bodyPr>
          <a:lstStyle/>
          <a:p>
            <a:pPr algn="ct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PC</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のフォーマットはニーズに合わせて選択可</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33" name="四角形: 上の 2 つの角を丸める 14">
            <a:extLst>
              <a:ext uri="{FF2B5EF4-FFF2-40B4-BE49-F238E27FC236}">
                <a16:creationId xmlns:a16="http://schemas.microsoft.com/office/drawing/2014/main" id="{832DADB5-AB8F-C793-E27D-61D5A4F13357}"/>
              </a:ext>
            </a:extLst>
          </p:cNvPr>
          <p:cNvSpPr/>
          <p:nvPr/>
        </p:nvSpPr>
        <p:spPr>
          <a:xfrm>
            <a:off x="479425" y="2021209"/>
            <a:ext cx="3455266" cy="429529"/>
          </a:xfrm>
          <a:prstGeom prst="roundRect">
            <a:avLst>
              <a:gd name="adj" fmla="val 5000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ja-JP" altLang="en-US" sz="1400" b="1">
                <a:solidFill>
                  <a:schemeClr val="bg1"/>
                </a:solidFill>
                <a:latin typeface="メイリオ" panose="020B0604030504040204" pitchFamily="50" charset="-128"/>
                <a:ea typeface="メイリオ" panose="020B0604030504040204" pitchFamily="50" charset="-128"/>
              </a:rPr>
              <a:t>スマートフォン</a:t>
            </a:r>
            <a:endParaRPr kumimoji="1" lang="ja-JP" altLang="en-US" sz="1400" b="1" dirty="0">
              <a:solidFill>
                <a:schemeClr val="bg1"/>
              </a:solidFill>
              <a:latin typeface="メイリオ" panose="020B0604030504040204" pitchFamily="50" charset="-128"/>
              <a:ea typeface="メイリオ" panose="020B0604030504040204" pitchFamily="50" charset="-128"/>
            </a:endParaRPr>
          </a:p>
        </p:txBody>
      </p:sp>
      <p:sp>
        <p:nvSpPr>
          <p:cNvPr id="39" name="四角形: 上の 2 つの角を丸める 14">
            <a:extLst>
              <a:ext uri="{FF2B5EF4-FFF2-40B4-BE49-F238E27FC236}">
                <a16:creationId xmlns:a16="http://schemas.microsoft.com/office/drawing/2014/main" id="{59F21B3D-939F-463F-E5A2-1E8D7AC02838}"/>
              </a:ext>
            </a:extLst>
          </p:cNvPr>
          <p:cNvSpPr/>
          <p:nvPr/>
        </p:nvSpPr>
        <p:spPr>
          <a:xfrm>
            <a:off x="4358698" y="2021209"/>
            <a:ext cx="7353876" cy="429529"/>
          </a:xfrm>
          <a:prstGeom prst="roundRect">
            <a:avLst>
              <a:gd name="adj" fmla="val 50000"/>
            </a:avLst>
          </a:prstGeom>
          <a:solidFill>
            <a:srgbClr val="00003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ja-JP" sz="1400" b="1" dirty="0">
                <a:solidFill>
                  <a:schemeClr val="bg1"/>
                </a:solidFill>
                <a:latin typeface="メイリオ" panose="020B0604030504040204" pitchFamily="50" charset="-128"/>
                <a:ea typeface="メイリオ" panose="020B0604030504040204" pitchFamily="50" charset="-128"/>
              </a:rPr>
              <a:t>PC</a:t>
            </a:r>
            <a:endParaRPr kumimoji="1" lang="ja-JP" altLang="en-US" sz="1400" b="1" dirty="0">
              <a:solidFill>
                <a:schemeClr val="bg1"/>
              </a:solidFill>
              <a:latin typeface="メイリオ" panose="020B0604030504040204" pitchFamily="50" charset="-128"/>
              <a:ea typeface="メイリオ" panose="020B0604030504040204" pitchFamily="50" charset="-128"/>
            </a:endParaRPr>
          </a:p>
        </p:txBody>
      </p:sp>
      <p:grpSp>
        <p:nvGrpSpPr>
          <p:cNvPr id="60" name="グループ化 59">
            <a:extLst>
              <a:ext uri="{FF2B5EF4-FFF2-40B4-BE49-F238E27FC236}">
                <a16:creationId xmlns:a16="http://schemas.microsoft.com/office/drawing/2014/main" id="{FC933AC3-479A-0765-A138-5B4118E937FE}"/>
              </a:ext>
            </a:extLst>
          </p:cNvPr>
          <p:cNvGrpSpPr/>
          <p:nvPr/>
        </p:nvGrpSpPr>
        <p:grpSpPr>
          <a:xfrm>
            <a:off x="806515" y="2555989"/>
            <a:ext cx="2816667" cy="3961833"/>
            <a:chOff x="513033" y="446487"/>
            <a:chExt cx="2115990" cy="2790925"/>
          </a:xfrm>
        </p:grpSpPr>
        <p:pic>
          <p:nvPicPr>
            <p:cNvPr id="61" name="図 60">
              <a:extLst>
                <a:ext uri="{FF2B5EF4-FFF2-40B4-BE49-F238E27FC236}">
                  <a16:creationId xmlns:a16="http://schemas.microsoft.com/office/drawing/2014/main" id="{3C96F686-7685-A855-D1D1-8D6B78B366A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63" name="図 62">
              <a:extLst>
                <a:ext uri="{FF2B5EF4-FFF2-40B4-BE49-F238E27FC236}">
                  <a16:creationId xmlns:a16="http://schemas.microsoft.com/office/drawing/2014/main" id="{E4C66DA0-9F75-A1F1-2A20-6A21A199EA1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64" name="正方形/長方形 63">
            <a:extLst>
              <a:ext uri="{FF2B5EF4-FFF2-40B4-BE49-F238E27FC236}">
                <a16:creationId xmlns:a16="http://schemas.microsoft.com/office/drawing/2014/main" id="{C975E98C-BFF8-FA19-5A94-A3A16F5FACD5}"/>
              </a:ext>
            </a:extLst>
          </p:cNvPr>
          <p:cNvSpPr/>
          <p:nvPr/>
        </p:nvSpPr>
        <p:spPr>
          <a:xfrm>
            <a:off x="1038317" y="2707708"/>
            <a:ext cx="2372884" cy="289262"/>
          </a:xfrm>
          <a:prstGeom prst="rect">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65" name="図 64">
            <a:extLst>
              <a:ext uri="{FF2B5EF4-FFF2-40B4-BE49-F238E27FC236}">
                <a16:creationId xmlns:a16="http://schemas.microsoft.com/office/drawing/2014/main" id="{10FB2A4A-14F9-1ECC-2585-F8F0BF5DB1A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4384"/>
          <a:stretch/>
        </p:blipFill>
        <p:spPr>
          <a:xfrm>
            <a:off x="995294" y="2810783"/>
            <a:ext cx="2458929" cy="3707039"/>
          </a:xfrm>
          <a:prstGeom prst="rect">
            <a:avLst/>
          </a:prstGeom>
        </p:spPr>
      </p:pic>
      <p:pic>
        <p:nvPicPr>
          <p:cNvPr id="68" name="図 67">
            <a:extLst>
              <a:ext uri="{FF2B5EF4-FFF2-40B4-BE49-F238E27FC236}">
                <a16:creationId xmlns:a16="http://schemas.microsoft.com/office/drawing/2014/main" id="{C74EDAA0-4D85-F066-25C2-97296589DAC6}"/>
              </a:ext>
            </a:extLst>
          </p:cNvPr>
          <p:cNvPicPr>
            <a:picLocks noChangeAspect="1"/>
          </p:cNvPicPr>
          <p:nvPr/>
        </p:nvPicPr>
        <p:blipFill>
          <a:blip r:embed="rId7"/>
          <a:stretch>
            <a:fillRect/>
          </a:stretch>
        </p:blipFill>
        <p:spPr>
          <a:xfrm>
            <a:off x="4377931" y="2718159"/>
            <a:ext cx="3467713" cy="3264957"/>
          </a:xfrm>
          <a:prstGeom prst="rect">
            <a:avLst/>
          </a:prstGeom>
        </p:spPr>
      </p:pic>
      <p:pic>
        <p:nvPicPr>
          <p:cNvPr id="69" name="図 68">
            <a:extLst>
              <a:ext uri="{FF2B5EF4-FFF2-40B4-BE49-F238E27FC236}">
                <a16:creationId xmlns:a16="http://schemas.microsoft.com/office/drawing/2014/main" id="{645D6556-85D8-56B4-8796-BEB625C7E8E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45644" y="2646556"/>
            <a:ext cx="3866930" cy="3317044"/>
          </a:xfrm>
          <a:prstGeom prst="rect">
            <a:avLst/>
          </a:prstGeom>
        </p:spPr>
      </p:pic>
    </p:spTree>
    <p:extLst>
      <p:ext uri="{BB962C8B-B14F-4D97-AF65-F5344CB8AC3E}">
        <p14:creationId xmlns:p14="http://schemas.microsoft.com/office/powerpoint/2010/main" val="2616395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スポーツナビとは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a:t>
            </a:r>
            <a:r>
              <a:rPr lang="en-US" altLang="ja-JP" dirty="0"/>
              <a:t>6</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34794577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xfrm>
            <a:off x="587375" y="582613"/>
            <a:ext cx="11014075" cy="56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noProof="0" dirty="0"/>
              <a:t>スポーツナビとは</a:t>
            </a:r>
            <a:endParaRPr lang="ja-JP" altLang="en-US" dirty="0"/>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a:xfrm>
            <a:off x="587374" y="1098189"/>
            <a:ext cx="11014609" cy="792088"/>
          </a:xfrm>
        </p:spPr>
        <p:txBody>
          <a:bodyPr/>
          <a:lstStyle/>
          <a:p>
            <a:pPr lvl="0"/>
            <a:r>
              <a:rPr lang="en-US" altLang="ja-JP" noProof="0" dirty="0"/>
              <a:t>20</a:t>
            </a:r>
            <a:r>
              <a:rPr lang="ja-JP" altLang="en-US" noProof="0" dirty="0"/>
              <a:t>競技以上の最新情報や試合速報、ライブ配信等を提供する</a:t>
            </a:r>
            <a:r>
              <a:rPr lang="ja-JP" altLang="en-US" b="1" noProof="0" dirty="0">
                <a:solidFill>
                  <a:schemeClr val="accent4"/>
                </a:solidFill>
              </a:rPr>
              <a:t>日本最大級のスポーツ総合サイト</a:t>
            </a:r>
            <a:r>
              <a:rPr lang="ja-JP" altLang="en-US" noProof="0" dirty="0"/>
              <a:t>です。</a:t>
            </a:r>
            <a:endParaRPr lang="en-US" altLang="ja-JP" noProof="0" dirty="0"/>
          </a:p>
        </p:txBody>
      </p:sp>
      <p:sp>
        <p:nvSpPr>
          <p:cNvPr id="39" name="テキスト ボックス 38">
            <a:extLst>
              <a:ext uri="{FF2B5EF4-FFF2-40B4-BE49-F238E27FC236}">
                <a16:creationId xmlns:a16="http://schemas.microsoft.com/office/drawing/2014/main" id="{419036D2-7FB9-5B9A-58BB-55C69CE42ACF}"/>
              </a:ext>
            </a:extLst>
          </p:cNvPr>
          <p:cNvSpPr txBox="1"/>
          <p:nvPr/>
        </p:nvSpPr>
        <p:spPr>
          <a:xfrm>
            <a:off x="923845" y="6152697"/>
            <a:ext cx="1535677" cy="138499"/>
          </a:xfrm>
          <a:prstGeom prst="rect">
            <a:avLst/>
          </a:prstGeom>
          <a:noFill/>
        </p:spPr>
        <p:txBody>
          <a:bodyPr wrap="none" lIns="0" tIns="0" rIns="0" bIns="0">
            <a:spAutoFit/>
          </a:bodyPr>
          <a:lstStyle/>
          <a:p>
            <a:pPr algn="ctr"/>
            <a:r>
              <a:rPr lang="ja-JP" altLang="en-US" sz="900" dirty="0">
                <a:latin typeface="Meiryo" panose="020B0604030504040204" pitchFamily="34" charset="-128"/>
                <a:ea typeface="Meiryo" panose="020B0604030504040204" pitchFamily="34" charset="-128"/>
                <a:hlinkClick r:id="rId3"/>
              </a:rPr>
              <a:t>https://sports.yahoo.co.jp/</a:t>
            </a:r>
            <a:endParaRPr lang="ja-JP" altLang="en-US" sz="900" dirty="0">
              <a:latin typeface="Meiryo" panose="020B0604030504040204" pitchFamily="34" charset="-128"/>
              <a:ea typeface="Meiryo" panose="020B0604030504040204" pitchFamily="34" charset="-128"/>
            </a:endParaRPr>
          </a:p>
        </p:txBody>
      </p:sp>
      <p:graphicFrame>
        <p:nvGraphicFramePr>
          <p:cNvPr id="49" name="表 48">
            <a:extLst>
              <a:ext uri="{FF2B5EF4-FFF2-40B4-BE49-F238E27FC236}">
                <a16:creationId xmlns:a16="http://schemas.microsoft.com/office/drawing/2014/main" id="{6FA6DDA8-2E8D-52C7-CFAB-A91035EA565E}"/>
              </a:ext>
            </a:extLst>
          </p:cNvPr>
          <p:cNvGraphicFramePr>
            <a:graphicFrameLocks noGrp="1"/>
          </p:cNvGraphicFramePr>
          <p:nvPr/>
        </p:nvGraphicFramePr>
        <p:xfrm>
          <a:off x="3362084" y="1739615"/>
          <a:ext cx="8261678" cy="4114800"/>
        </p:xfrm>
        <a:graphic>
          <a:graphicData uri="http://schemas.openxmlformats.org/drawingml/2006/table">
            <a:tbl>
              <a:tblPr>
                <a:tableStyleId>{5C22544A-7EE6-4342-B048-85BDC9FD1C3A}</a:tableStyleId>
              </a:tblPr>
              <a:tblGrid>
                <a:gridCol w="1709678">
                  <a:extLst>
                    <a:ext uri="{9D8B030D-6E8A-4147-A177-3AD203B41FA5}">
                      <a16:colId xmlns:a16="http://schemas.microsoft.com/office/drawing/2014/main" val="1610001250"/>
                    </a:ext>
                  </a:extLst>
                </a:gridCol>
                <a:gridCol w="3276000">
                  <a:extLst>
                    <a:ext uri="{9D8B030D-6E8A-4147-A177-3AD203B41FA5}">
                      <a16:colId xmlns:a16="http://schemas.microsoft.com/office/drawing/2014/main" val="3345709733"/>
                    </a:ext>
                  </a:extLst>
                </a:gridCol>
                <a:gridCol w="3276000">
                  <a:extLst>
                    <a:ext uri="{9D8B030D-6E8A-4147-A177-3AD203B41FA5}">
                      <a16:colId xmlns:a16="http://schemas.microsoft.com/office/drawing/2014/main" val="1406377223"/>
                    </a:ext>
                  </a:extLst>
                </a:gridCol>
              </a:tblGrid>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PV</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130000"/>
                        </a:lnSpc>
                      </a:pPr>
                      <a:r>
                        <a:rPr kumimoji="1" lang="en-US" altLang="ja-JP" sz="3200" b="1" dirty="0">
                          <a:solidFill>
                            <a:schemeClr val="accent4"/>
                          </a:solidFill>
                          <a:latin typeface="Meiryo" panose="020B0604030504040204" pitchFamily="34" charset="-128"/>
                          <a:ea typeface="Meiryo" panose="020B0604030504040204" pitchFamily="34" charset="-128"/>
                        </a:rPr>
                        <a:t>56.7</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200" b="0" baseline="5000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268612253"/>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UB</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4,100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1,380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2994710445"/>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アプリ</a:t>
                      </a:r>
                    </a:p>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ダウンロード数</a:t>
                      </a:r>
                    </a:p>
                  </a:txBody>
                  <a:tcPr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333962735"/>
                  </a:ext>
                </a:extLst>
              </a:tr>
            </a:tbl>
          </a:graphicData>
        </a:graphic>
      </p:graphicFrame>
      <p:grpSp>
        <p:nvGrpSpPr>
          <p:cNvPr id="59" name="グループ化 58">
            <a:extLst>
              <a:ext uri="{FF2B5EF4-FFF2-40B4-BE49-F238E27FC236}">
                <a16:creationId xmlns:a16="http://schemas.microsoft.com/office/drawing/2014/main" id="{ADF485A1-F789-6097-74ED-A59CD44DAAEB}"/>
              </a:ext>
            </a:extLst>
          </p:cNvPr>
          <p:cNvGrpSpPr>
            <a:grpSpLocks noChangeAspect="1"/>
          </p:cNvGrpSpPr>
          <p:nvPr/>
        </p:nvGrpSpPr>
        <p:grpSpPr>
          <a:xfrm>
            <a:off x="8570628" y="2068032"/>
            <a:ext cx="684000" cy="684000"/>
            <a:chOff x="9120351" y="1969093"/>
            <a:chExt cx="878448" cy="878448"/>
          </a:xfrm>
        </p:grpSpPr>
        <p:sp>
          <p:nvSpPr>
            <p:cNvPr id="56" name="円/楕円 55">
              <a:extLst>
                <a:ext uri="{FF2B5EF4-FFF2-40B4-BE49-F238E27FC236}">
                  <a16:creationId xmlns:a16="http://schemas.microsoft.com/office/drawing/2014/main" id="{1947B16A-ECE2-4781-12C7-78C236EE2A89}"/>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51" name="図 50">
              <a:extLst>
                <a:ext uri="{FF2B5EF4-FFF2-40B4-BE49-F238E27FC236}">
                  <a16:creationId xmlns:a16="http://schemas.microsoft.com/office/drawing/2014/main" id="{1F18288F-F96C-A57B-A9D4-E5FED2A9EA5C}"/>
                </a:ext>
              </a:extLst>
            </p:cNvPr>
            <p:cNvPicPr>
              <a:picLocks noChangeAspect="1"/>
            </p:cNvPicPr>
            <p:nvPr/>
          </p:nvPicPr>
          <p:blipFill>
            <a:blip r:embed="rId4"/>
            <a:srcRect/>
            <a:stretch/>
          </p:blipFill>
          <p:spPr>
            <a:xfrm>
              <a:off x="9301384" y="2204142"/>
              <a:ext cx="516381" cy="462341"/>
            </a:xfrm>
            <a:prstGeom prst="rect">
              <a:avLst/>
            </a:prstGeom>
          </p:spPr>
        </p:pic>
      </p:grpSp>
      <p:pic>
        <p:nvPicPr>
          <p:cNvPr id="13313" name="図 13312" descr="ロゴ, 会社名&#10;&#10;自動的に生成された説明">
            <a:extLst>
              <a:ext uri="{FF2B5EF4-FFF2-40B4-BE49-F238E27FC236}">
                <a16:creationId xmlns:a16="http://schemas.microsoft.com/office/drawing/2014/main" id="{1F85D01B-BF5F-D620-8486-52D091B73CC5}"/>
              </a:ext>
            </a:extLst>
          </p:cNvPr>
          <p:cNvPicPr>
            <a:picLocks noChangeAspect="1"/>
          </p:cNvPicPr>
          <p:nvPr/>
        </p:nvPicPr>
        <p:blipFill>
          <a:blip r:embed="rId5"/>
          <a:stretch>
            <a:fillRect/>
          </a:stretch>
        </p:blipFill>
        <p:spPr>
          <a:xfrm>
            <a:off x="8594045" y="4869373"/>
            <a:ext cx="637166" cy="637166"/>
          </a:xfrm>
          <a:prstGeom prst="rect">
            <a:avLst/>
          </a:prstGeom>
        </p:spPr>
      </p:pic>
      <p:pic>
        <p:nvPicPr>
          <p:cNvPr id="13316" name="図 13315" descr="ロゴ&#10;&#10;自動的に生成された説明">
            <a:extLst>
              <a:ext uri="{FF2B5EF4-FFF2-40B4-BE49-F238E27FC236}">
                <a16:creationId xmlns:a16="http://schemas.microsoft.com/office/drawing/2014/main" id="{52C3AB02-E66F-ECDC-05BA-9EE1767258D0}"/>
              </a:ext>
            </a:extLst>
          </p:cNvPr>
          <p:cNvPicPr>
            <a:picLocks noChangeAspect="1"/>
          </p:cNvPicPr>
          <p:nvPr/>
        </p:nvPicPr>
        <p:blipFill rotWithShape="1">
          <a:blip r:embed="rId6"/>
          <a:srcRect/>
          <a:stretch/>
        </p:blipFill>
        <p:spPr>
          <a:xfrm>
            <a:off x="5319939" y="4869373"/>
            <a:ext cx="637166" cy="637166"/>
          </a:xfrm>
          <a:prstGeom prst="roundRect">
            <a:avLst>
              <a:gd name="adj" fmla="val 9921"/>
            </a:avLst>
          </a:prstGeom>
        </p:spPr>
      </p:pic>
      <p:sp>
        <p:nvSpPr>
          <p:cNvPr id="13325" name="角丸四角形 13324">
            <a:extLst>
              <a:ext uri="{FF2B5EF4-FFF2-40B4-BE49-F238E27FC236}">
                <a16:creationId xmlns:a16="http://schemas.microsoft.com/office/drawing/2014/main" id="{B0CB6E3B-D14A-4449-897C-6DA85E805E54}"/>
              </a:ext>
            </a:extLst>
          </p:cNvPr>
          <p:cNvSpPr/>
          <p:nvPr/>
        </p:nvSpPr>
        <p:spPr>
          <a:xfrm>
            <a:off x="6126805"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13329" name="グループ化 13328">
            <a:extLst>
              <a:ext uri="{FF2B5EF4-FFF2-40B4-BE49-F238E27FC236}">
                <a16:creationId xmlns:a16="http://schemas.microsoft.com/office/drawing/2014/main" id="{3952700F-121C-FD6D-37E1-15F705893422}"/>
              </a:ext>
            </a:extLst>
          </p:cNvPr>
          <p:cNvGrpSpPr>
            <a:grpSpLocks noChangeAspect="1"/>
          </p:cNvGrpSpPr>
          <p:nvPr/>
        </p:nvGrpSpPr>
        <p:grpSpPr>
          <a:xfrm>
            <a:off x="5293116" y="2068032"/>
            <a:ext cx="684000" cy="684000"/>
            <a:chOff x="5691351" y="1969093"/>
            <a:chExt cx="878448" cy="878448"/>
          </a:xfrm>
        </p:grpSpPr>
        <p:sp>
          <p:nvSpPr>
            <p:cNvPr id="13330" name="円/楕円 13329">
              <a:extLst>
                <a:ext uri="{FF2B5EF4-FFF2-40B4-BE49-F238E27FC236}">
                  <a16:creationId xmlns:a16="http://schemas.microsoft.com/office/drawing/2014/main" id="{9C1EB0C7-F045-5358-683B-62A3F3758715}"/>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1" name="図 13330">
              <a:extLst>
                <a:ext uri="{FF2B5EF4-FFF2-40B4-BE49-F238E27FC236}">
                  <a16:creationId xmlns:a16="http://schemas.microsoft.com/office/drawing/2014/main" id="{A0C3E0FB-9A85-3FB2-253D-C60ED42F0024}"/>
                </a:ext>
              </a:extLst>
            </p:cNvPr>
            <p:cNvPicPr>
              <a:picLocks noChangeAspect="1"/>
            </p:cNvPicPr>
            <p:nvPr/>
          </p:nvPicPr>
          <p:blipFill>
            <a:blip r:embed="rId7"/>
            <a:stretch>
              <a:fillRect/>
            </a:stretch>
          </p:blipFill>
          <p:spPr>
            <a:xfrm>
              <a:off x="5968756" y="2129100"/>
              <a:ext cx="323639" cy="558435"/>
            </a:xfrm>
            <a:prstGeom prst="rect">
              <a:avLst/>
            </a:prstGeom>
          </p:spPr>
        </p:pic>
      </p:grpSp>
      <p:grpSp>
        <p:nvGrpSpPr>
          <p:cNvPr id="13337" name="グループ化 13336">
            <a:extLst>
              <a:ext uri="{FF2B5EF4-FFF2-40B4-BE49-F238E27FC236}">
                <a16:creationId xmlns:a16="http://schemas.microsoft.com/office/drawing/2014/main" id="{73FC5F1A-D524-327C-927A-BA4F6413D87B}"/>
              </a:ext>
            </a:extLst>
          </p:cNvPr>
          <p:cNvGrpSpPr>
            <a:grpSpLocks noChangeAspect="1"/>
          </p:cNvGrpSpPr>
          <p:nvPr/>
        </p:nvGrpSpPr>
        <p:grpSpPr>
          <a:xfrm>
            <a:off x="5293116" y="3468702"/>
            <a:ext cx="684000" cy="684000"/>
            <a:chOff x="5691351" y="1969093"/>
            <a:chExt cx="878448" cy="878448"/>
          </a:xfrm>
        </p:grpSpPr>
        <p:sp>
          <p:nvSpPr>
            <p:cNvPr id="13338" name="円/楕円 13337">
              <a:extLst>
                <a:ext uri="{FF2B5EF4-FFF2-40B4-BE49-F238E27FC236}">
                  <a16:creationId xmlns:a16="http://schemas.microsoft.com/office/drawing/2014/main" id="{DA478321-8B70-B80B-F8B5-5F15E1B2281C}"/>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9" name="図 13338">
              <a:extLst>
                <a:ext uri="{FF2B5EF4-FFF2-40B4-BE49-F238E27FC236}">
                  <a16:creationId xmlns:a16="http://schemas.microsoft.com/office/drawing/2014/main" id="{70179B1A-201D-9A8C-77E8-4DB4AAC40AC4}"/>
                </a:ext>
              </a:extLst>
            </p:cNvPr>
            <p:cNvPicPr>
              <a:picLocks noChangeAspect="1"/>
            </p:cNvPicPr>
            <p:nvPr/>
          </p:nvPicPr>
          <p:blipFill>
            <a:blip r:embed="rId7"/>
            <a:stretch>
              <a:fillRect/>
            </a:stretch>
          </p:blipFill>
          <p:spPr>
            <a:xfrm>
              <a:off x="5968756" y="2129100"/>
              <a:ext cx="323639" cy="558435"/>
            </a:xfrm>
            <a:prstGeom prst="rect">
              <a:avLst/>
            </a:prstGeom>
          </p:spPr>
        </p:pic>
      </p:grpSp>
      <p:sp>
        <p:nvSpPr>
          <p:cNvPr id="13340" name="角丸四角形 13339">
            <a:extLst>
              <a:ext uri="{FF2B5EF4-FFF2-40B4-BE49-F238E27FC236}">
                <a16:creationId xmlns:a16="http://schemas.microsoft.com/office/drawing/2014/main" id="{FCD3B46B-E853-E62E-DF96-2620B8518010}"/>
              </a:ext>
            </a:extLst>
          </p:cNvPr>
          <p:cNvSpPr/>
          <p:nvPr/>
        </p:nvSpPr>
        <p:spPr>
          <a:xfrm>
            <a:off x="9425592"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1" name="角丸四角形 13340">
            <a:extLst>
              <a:ext uri="{FF2B5EF4-FFF2-40B4-BE49-F238E27FC236}">
                <a16:creationId xmlns:a16="http://schemas.microsoft.com/office/drawing/2014/main" id="{F6EF2E64-AB2F-5E9B-C63C-4CC02DDD3561}"/>
              </a:ext>
            </a:extLst>
          </p:cNvPr>
          <p:cNvSpPr/>
          <p:nvPr/>
        </p:nvSpPr>
        <p:spPr>
          <a:xfrm>
            <a:off x="6126805"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2" name="角丸四角形 13341">
            <a:extLst>
              <a:ext uri="{FF2B5EF4-FFF2-40B4-BE49-F238E27FC236}">
                <a16:creationId xmlns:a16="http://schemas.microsoft.com/office/drawing/2014/main" id="{91541479-3328-1445-D185-2AF3C8DFAB99}"/>
              </a:ext>
            </a:extLst>
          </p:cNvPr>
          <p:cNvSpPr/>
          <p:nvPr/>
        </p:nvSpPr>
        <p:spPr>
          <a:xfrm>
            <a:off x="9425592"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3" name="角丸四角形 13342">
            <a:extLst>
              <a:ext uri="{FF2B5EF4-FFF2-40B4-BE49-F238E27FC236}">
                <a16:creationId xmlns:a16="http://schemas.microsoft.com/office/drawing/2014/main" id="{9ED7FB89-1642-915C-E655-10127326A21F}"/>
              </a:ext>
            </a:extLst>
          </p:cNvPr>
          <p:cNvSpPr/>
          <p:nvPr/>
        </p:nvSpPr>
        <p:spPr>
          <a:xfrm>
            <a:off x="6126805"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スポーツナビアプリ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4" name="角丸四角形 13343">
            <a:extLst>
              <a:ext uri="{FF2B5EF4-FFF2-40B4-BE49-F238E27FC236}">
                <a16:creationId xmlns:a16="http://schemas.microsoft.com/office/drawing/2014/main" id="{709505F5-412C-6444-01D3-817989BBFA9B}"/>
              </a:ext>
            </a:extLst>
          </p:cNvPr>
          <p:cNvSpPr/>
          <p:nvPr/>
        </p:nvSpPr>
        <p:spPr>
          <a:xfrm>
            <a:off x="9425592"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野球速報アプリ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5" name="グループ化 4">
            <a:extLst>
              <a:ext uri="{FF2B5EF4-FFF2-40B4-BE49-F238E27FC236}">
                <a16:creationId xmlns:a16="http://schemas.microsoft.com/office/drawing/2014/main" id="{75FB12CC-E4EC-68D7-38E6-78E7C987B454}"/>
              </a:ext>
            </a:extLst>
          </p:cNvPr>
          <p:cNvGrpSpPr>
            <a:grpSpLocks noChangeAspect="1"/>
          </p:cNvGrpSpPr>
          <p:nvPr/>
        </p:nvGrpSpPr>
        <p:grpSpPr>
          <a:xfrm>
            <a:off x="8570628" y="3468702"/>
            <a:ext cx="684000" cy="684000"/>
            <a:chOff x="9120351" y="1969093"/>
            <a:chExt cx="878448" cy="878448"/>
          </a:xfrm>
        </p:grpSpPr>
        <p:sp>
          <p:nvSpPr>
            <p:cNvPr id="6" name="円/楕円 5">
              <a:extLst>
                <a:ext uri="{FF2B5EF4-FFF2-40B4-BE49-F238E27FC236}">
                  <a16:creationId xmlns:a16="http://schemas.microsoft.com/office/drawing/2014/main" id="{CADB4629-9C49-2721-FBC4-1C1DC4F180FB}"/>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A8F7C1C2-8093-C64C-6AD0-47356A424056}"/>
                </a:ext>
              </a:extLst>
            </p:cNvPr>
            <p:cNvPicPr>
              <a:picLocks noChangeAspect="1"/>
            </p:cNvPicPr>
            <p:nvPr/>
          </p:nvPicPr>
          <p:blipFill>
            <a:blip r:embed="rId4"/>
            <a:srcRect/>
            <a:stretch/>
          </p:blipFill>
          <p:spPr>
            <a:xfrm>
              <a:off x="9301384" y="2204142"/>
              <a:ext cx="516381" cy="462341"/>
            </a:xfrm>
            <a:prstGeom prst="rect">
              <a:avLst/>
            </a:prstGeom>
          </p:spPr>
        </p:pic>
      </p:gr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8BF003C1-DBC7-7F62-1269-B6E04F58C85D}"/>
              </a:ext>
            </a:extLst>
          </p:cNvPr>
          <p:cNvPicPr>
            <a:picLocks noChangeAspect="1"/>
          </p:cNvPicPr>
          <p:nvPr/>
        </p:nvPicPr>
        <p:blipFill>
          <a:blip r:embed="rId8"/>
          <a:stretch>
            <a:fillRect/>
          </a:stretch>
        </p:blipFill>
        <p:spPr>
          <a:xfrm>
            <a:off x="635933" y="1611084"/>
            <a:ext cx="2354010" cy="4442477"/>
          </a:xfrm>
          <a:prstGeom prst="rect">
            <a:avLst/>
          </a:prstGeom>
          <a:effectLst>
            <a:outerShdw blurRad="317500" dist="101600" dir="2700000" algn="tl" rotWithShape="0">
              <a:prstClr val="black">
                <a:alpha val="40000"/>
              </a:prstClr>
            </a:outerShdw>
          </a:effectLst>
        </p:spPr>
      </p:pic>
      <p:sp>
        <p:nvSpPr>
          <p:cNvPr id="2" name="テキスト プレースホルダー 4">
            <a:extLst>
              <a:ext uri="{FF2B5EF4-FFF2-40B4-BE49-F238E27FC236}">
                <a16:creationId xmlns:a16="http://schemas.microsoft.com/office/drawing/2014/main" id="{334E12BF-9F45-2255-CF42-AF2B49FD0465}"/>
              </a:ext>
            </a:extLst>
          </p:cNvPr>
          <p:cNvSpPr txBox="1">
            <a:spLocks/>
          </p:cNvSpPr>
          <p:nvPr/>
        </p:nvSpPr>
        <p:spPr bwMode="auto">
          <a:xfrm>
            <a:off x="3362084" y="5874274"/>
            <a:ext cx="8507335" cy="553998"/>
          </a:xfrm>
          <a:prstGeom prst="rect">
            <a:avLst/>
          </a:prstGeom>
          <a:ln>
            <a:miter lim="800000"/>
            <a:headEnd/>
            <a:tailEnd/>
          </a:ln>
        </p:spPr>
        <p:txBody>
          <a:bodyPr wrap="squar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ウェブとアプリを含む</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月平均）</a:t>
            </a:r>
            <a:endParaRPr lang="en-US" altLang="ja-JP" sz="900" dirty="0">
              <a:solidFill>
                <a:schemeClr val="tx1">
                  <a:lumMod val="50000"/>
                  <a:lumOff val="50000"/>
                </a:schemeClr>
              </a:solidFill>
              <a:latin typeface="Meiryo" panose="020B0604030504040204" pitchFamily="34" charset="-128"/>
              <a:ea typeface="Meiryo" panose="020B0604030504040204" pitchFamily="34" charset="-128"/>
            </a:endParaRPr>
          </a:p>
          <a:p>
            <a:pPr lvl="0" algn="l">
              <a:defRPr/>
            </a:pP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プロ野球シーズン期平均：月間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PV</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74.4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14.5</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UB</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4,610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1,560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11</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p>
        </p:txBody>
      </p:sp>
    </p:spTree>
    <p:extLst>
      <p:ext uri="{BB962C8B-B14F-4D97-AF65-F5344CB8AC3E}">
        <p14:creationId xmlns:p14="http://schemas.microsoft.com/office/powerpoint/2010/main" val="3753994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en-US" altLang="ja-JP" dirty="0"/>
              <a:t>2024WBSC</a:t>
            </a:r>
            <a:r>
              <a:rPr lang="ja-JP" altLang="en-US" dirty="0"/>
              <a:t>プレミア</a:t>
            </a:r>
            <a:r>
              <a:rPr lang="en-US" altLang="ja-JP" dirty="0"/>
              <a:t>12</a:t>
            </a:r>
            <a:endParaRPr kumimoji="1" lang="ja-JP" altLang="en-US" dirty="0">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5A0E900B-1D9B-AAE8-9175-81A7573FAEC6}"/>
              </a:ext>
            </a:extLst>
          </p:cNvPr>
          <p:cNvSpPr txBox="1"/>
          <p:nvPr/>
        </p:nvSpPr>
        <p:spPr>
          <a:xfrm>
            <a:off x="6239968" y="6237951"/>
            <a:ext cx="3172973" cy="37548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zh-TW"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11</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24</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日（日）</a:t>
            </a:r>
            <a:endParaRPr kumimoji="1" lang="zh-TW"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23" name="テキスト ボックス 22">
            <a:extLst>
              <a:ext uri="{FF2B5EF4-FFF2-40B4-BE49-F238E27FC236}">
                <a16:creationId xmlns:a16="http://schemas.microsoft.com/office/drawing/2014/main" id="{FCD7F2F7-DB1A-EEB4-054D-F8B3B326EA48}"/>
              </a:ext>
            </a:extLst>
          </p:cNvPr>
          <p:cNvSpPr txBox="1"/>
          <p:nvPr/>
        </p:nvSpPr>
        <p:spPr>
          <a:xfrm>
            <a:off x="6212515" y="5101349"/>
            <a:ext cx="3714478" cy="37548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TW" sz="1600" dirty="0">
                <a:solidFill>
                  <a:srgbClr val="0D0D0D"/>
                </a:solidFill>
                <a:latin typeface="メイリオ" panose="020B0604030504040204" pitchFamily="50" charset="-128"/>
                <a:ea typeface="メイリオ" panose="020B0604030504040204" pitchFamily="50" charset="-128"/>
              </a:rPr>
              <a:t>11</a:t>
            </a:r>
            <a:r>
              <a:rPr kumimoji="1" lang="zh-TW"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lang="en-US" altLang="zh-TW" sz="1600" dirty="0">
                <a:solidFill>
                  <a:srgbClr val="0D0D0D"/>
                </a:solidFill>
                <a:latin typeface="メイリオ" panose="020B0604030504040204" pitchFamily="50" charset="-128"/>
                <a:ea typeface="メイリオ" panose="020B0604030504040204" pitchFamily="50" charset="-128"/>
              </a:rPr>
              <a:t>21</a:t>
            </a:r>
            <a:r>
              <a:rPr kumimoji="1" lang="zh-TW"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（木）～</a:t>
            </a:r>
            <a:r>
              <a:rPr lang="en-US" altLang="ja-JP" sz="1600" dirty="0">
                <a:solidFill>
                  <a:srgbClr val="0D0D0D"/>
                </a:solidFill>
                <a:latin typeface="メイリオ" panose="020B0604030504040204" pitchFamily="50" charset="-128"/>
                <a:ea typeface="メイリオ" panose="020B0604030504040204" pitchFamily="50" charset="-128"/>
              </a:rPr>
              <a:t>11</a:t>
            </a:r>
            <a:r>
              <a:rPr kumimoji="1" lang="zh-TW"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kumimoji="1" lang="en-US" altLang="zh-TW"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2</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zh-TW"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土</a:t>
            </a:r>
            <a:r>
              <a:rPr kumimoji="1" lang="zh-TW"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en-US" altLang="zh-TW"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24" name="テキスト ボックス 23">
            <a:extLst>
              <a:ext uri="{FF2B5EF4-FFF2-40B4-BE49-F238E27FC236}">
                <a16:creationId xmlns:a16="http://schemas.microsoft.com/office/drawing/2014/main" id="{E4ACA5A7-AD01-4544-6CCA-AD8BB4099AA9}"/>
              </a:ext>
            </a:extLst>
          </p:cNvPr>
          <p:cNvSpPr txBox="1"/>
          <p:nvPr/>
        </p:nvSpPr>
        <p:spPr>
          <a:xfrm>
            <a:off x="6212515" y="4061115"/>
            <a:ext cx="4859551" cy="27699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lang="en-US" altLang="ja-JP" sz="1200" dirty="0">
                <a:solidFill>
                  <a:srgbClr val="0D0D0D"/>
                </a:solidFill>
                <a:latin typeface="メイリオ" panose="020B0604030504040204" pitchFamily="50" charset="-128"/>
                <a:ea typeface="メイリオ" panose="020B0604030504040204" pitchFamily="50" charset="-128"/>
              </a:rPr>
              <a:t>13</a:t>
            </a:r>
            <a:r>
              <a:rPr lang="ja-JP" altLang="en-US" sz="1200" dirty="0">
                <a:solidFill>
                  <a:srgbClr val="0D0D0D"/>
                </a:solidFill>
                <a:latin typeface="メイリオ" panose="020B0604030504040204" pitchFamily="50" charset="-128"/>
                <a:ea typeface="メイリオ" panose="020B0604030504040204" pitchFamily="50" charset="-128"/>
              </a:rPr>
              <a:t>日は名古屋</a:t>
            </a:r>
            <a:r>
              <a:rPr kumimoji="1" lang="ja-JP" altLang="en-US"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、以降は台湾で開催　</a:t>
            </a:r>
            <a:r>
              <a:rPr lang="ja-JP" altLang="en-US" sz="1200" dirty="0">
                <a:solidFill>
                  <a:srgbClr val="0D0D0D"/>
                </a:solidFill>
                <a:latin typeface="メイリオ" panose="020B0604030504040204" pitchFamily="50" charset="-128"/>
                <a:ea typeface="メイリオ" panose="020B0604030504040204" pitchFamily="50" charset="-128"/>
              </a:rPr>
              <a:t>全て日本時間の</a:t>
            </a:r>
            <a:r>
              <a:rPr lang="en-US" altLang="ja-JP" sz="1200" dirty="0">
                <a:solidFill>
                  <a:srgbClr val="0D0D0D"/>
                </a:solidFill>
                <a:latin typeface="メイリオ" panose="020B0604030504040204" pitchFamily="50" charset="-128"/>
                <a:ea typeface="メイリオ" panose="020B0604030504040204" pitchFamily="50" charset="-128"/>
              </a:rPr>
              <a:t>19</a:t>
            </a:r>
            <a:r>
              <a:rPr lang="ja-JP" altLang="en-US" sz="1200" dirty="0">
                <a:solidFill>
                  <a:srgbClr val="0D0D0D"/>
                </a:solidFill>
                <a:latin typeface="メイリオ" panose="020B0604030504040204" pitchFamily="50" charset="-128"/>
                <a:ea typeface="メイリオ" panose="020B0604030504040204" pitchFamily="50" charset="-128"/>
              </a:rPr>
              <a:t>時開始</a:t>
            </a:r>
            <a:endParaRPr kumimoji="1" lang="en-US" altLang="ja-JP"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AE7F56D0-B42D-F139-0E8C-9F7DA1E2632B}"/>
              </a:ext>
            </a:extLst>
          </p:cNvPr>
          <p:cNvSpPr txBox="1"/>
          <p:nvPr/>
        </p:nvSpPr>
        <p:spPr>
          <a:xfrm>
            <a:off x="6239968" y="2561760"/>
            <a:ext cx="5101419" cy="155734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ja-JP" sz="1600" dirty="0">
                <a:solidFill>
                  <a:srgbClr val="0D0D0D"/>
                </a:solidFill>
                <a:latin typeface="メイリオ" panose="020B0604030504040204" pitchFamily="50" charset="-128"/>
                <a:ea typeface="メイリオ" panose="020B0604030504040204" pitchFamily="50" charset="-128"/>
              </a:rPr>
              <a:t>11</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lang="en-US" altLang="ja-JP" sz="1600" dirty="0">
                <a:solidFill>
                  <a:srgbClr val="0D0D0D"/>
                </a:solidFill>
                <a:latin typeface="メイリオ" panose="020B0604030504040204" pitchFamily="50" charset="-128"/>
                <a:ea typeface="メイリオ" panose="020B0604030504040204" pitchFamily="50" charset="-128"/>
              </a:rPr>
              <a:t>13</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a:t>
            </a:r>
            <a:r>
              <a:rPr lang="ja-JP" altLang="en-US" sz="1600" dirty="0">
                <a:solidFill>
                  <a:srgbClr val="0D0D0D"/>
                </a:solidFill>
                <a:latin typeface="メイリオ" panose="020B0604030504040204" pitchFamily="50" charset="-128"/>
                <a:ea typeface="メイリオ" panose="020B0604030504040204" pitchFamily="50" charset="-128"/>
              </a:rPr>
              <a:t>水</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日本</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lang="ja-JP" altLang="en-US" sz="1600" b="1" dirty="0">
                <a:solidFill>
                  <a:srgbClr val="0D0D0D"/>
                </a:solidFill>
                <a:latin typeface="メイリオ" panose="020B0604030504040204" pitchFamily="50" charset="-128"/>
                <a:ea typeface="メイリオ" panose="020B0604030504040204" pitchFamily="50" charset="-128"/>
              </a:rPr>
              <a:t>オーストラリア</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en-US" altLang="ja-JP" sz="1600" dirty="0">
                <a:solidFill>
                  <a:srgbClr val="0D0D0D"/>
                </a:solidFill>
                <a:latin typeface="メイリオ" panose="020B0604030504040204" pitchFamily="50" charset="-128"/>
                <a:ea typeface="メイリオ" panose="020B0604030504040204" pitchFamily="50" charset="-128"/>
              </a:rPr>
              <a:t>11</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lang="en-US" altLang="ja-JP" sz="1600" dirty="0">
                <a:solidFill>
                  <a:srgbClr val="0D0D0D"/>
                </a:solidFill>
                <a:latin typeface="メイリオ" panose="020B0604030504040204" pitchFamily="50" charset="-128"/>
                <a:ea typeface="メイリオ" panose="020B0604030504040204" pitchFamily="50" charset="-128"/>
              </a:rPr>
              <a:t>15</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a:t>
            </a:r>
            <a:r>
              <a:rPr lang="ja-JP" altLang="en-US" sz="1600" dirty="0">
                <a:solidFill>
                  <a:srgbClr val="0D0D0D"/>
                </a:solidFill>
                <a:latin typeface="メイリオ" panose="020B0604030504040204" pitchFamily="50" charset="-128"/>
                <a:ea typeface="メイリオ" panose="020B0604030504040204" pitchFamily="50" charset="-128"/>
              </a:rPr>
              <a:t>金</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日本</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lang="ja-JP" altLang="en-US" sz="1600" b="1" dirty="0">
                <a:solidFill>
                  <a:srgbClr val="0D0D0D"/>
                </a:solidFill>
                <a:latin typeface="メイリオ" panose="020B0604030504040204" pitchFamily="50" charset="-128"/>
                <a:ea typeface="メイリオ" panose="020B0604030504040204" pitchFamily="50" charset="-128"/>
              </a:rPr>
              <a:t>韓国</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en-US" altLang="ja-JP" sz="1600" dirty="0">
                <a:solidFill>
                  <a:srgbClr val="0D0D0D"/>
                </a:solidFill>
                <a:latin typeface="メイリオ" panose="020B0604030504040204" pitchFamily="50" charset="-128"/>
                <a:ea typeface="メイリオ" panose="020B0604030504040204" pitchFamily="50" charset="-128"/>
              </a:rPr>
              <a:t>11</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lang="en-US" altLang="ja-JP" sz="1600" dirty="0">
                <a:solidFill>
                  <a:srgbClr val="0D0D0D"/>
                </a:solidFill>
                <a:latin typeface="メイリオ" panose="020B0604030504040204" pitchFamily="50" charset="-128"/>
                <a:ea typeface="メイリオ" panose="020B0604030504040204" pitchFamily="50" charset="-128"/>
              </a:rPr>
              <a:t>16</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a:t>
            </a:r>
            <a:r>
              <a:rPr lang="ja-JP" altLang="en-US" sz="1600" dirty="0">
                <a:solidFill>
                  <a:srgbClr val="0D0D0D"/>
                </a:solidFill>
                <a:latin typeface="メイリオ" panose="020B0604030504040204" pitchFamily="50" charset="-128"/>
                <a:ea typeface="メイリオ" panose="020B0604030504040204" pitchFamily="50" charset="-128"/>
              </a:rPr>
              <a:t>土</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日本</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lang="ja-JP" altLang="en-US" sz="1600" b="1" dirty="0">
                <a:solidFill>
                  <a:srgbClr val="0D0D0D"/>
                </a:solidFill>
                <a:latin typeface="メイリオ" panose="020B0604030504040204" pitchFamily="50" charset="-128"/>
                <a:ea typeface="メイリオ" panose="020B0604030504040204" pitchFamily="50" charset="-128"/>
              </a:rPr>
              <a:t>チャイニーズ・タイペイ</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p>
            <a:pPr>
              <a:lnSpc>
                <a:spcPct val="120000"/>
              </a:lnSpc>
            </a:pPr>
            <a:r>
              <a:rPr lang="en-US" altLang="ja-JP" sz="1600" dirty="0">
                <a:solidFill>
                  <a:srgbClr val="0D0D0D"/>
                </a:solidFill>
                <a:latin typeface="メイリオ" panose="020B0604030504040204" pitchFamily="50" charset="-128"/>
                <a:ea typeface="メイリオ" panose="020B0604030504040204" pitchFamily="50" charset="-128"/>
              </a:rPr>
              <a:t>11</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lang="en-US" altLang="ja-JP" sz="1600" dirty="0">
                <a:solidFill>
                  <a:srgbClr val="0D0D0D"/>
                </a:solidFill>
                <a:latin typeface="メイリオ" panose="020B0604030504040204" pitchFamily="50" charset="-128"/>
                <a:ea typeface="メイリオ" panose="020B0604030504040204" pitchFamily="50" charset="-128"/>
              </a:rPr>
              <a:t>17</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日（日）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日本</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lang="ja-JP" altLang="en-US" sz="1600" b="1" dirty="0">
                <a:solidFill>
                  <a:srgbClr val="0D0D0D"/>
                </a:solidFill>
                <a:latin typeface="メイリオ" panose="020B0604030504040204" pitchFamily="50" charset="-128"/>
                <a:ea typeface="メイリオ" panose="020B0604030504040204" pitchFamily="50" charset="-128"/>
              </a:rPr>
              <a:t>キューバ</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a:p>
            <a:pPr>
              <a:lnSpc>
                <a:spcPct val="120000"/>
              </a:lnSpc>
            </a:pPr>
            <a:r>
              <a:rPr lang="en-US" altLang="ja-JP" sz="1600" dirty="0">
                <a:solidFill>
                  <a:srgbClr val="0D0D0D"/>
                </a:solidFill>
                <a:latin typeface="メイリオ" panose="020B0604030504040204" pitchFamily="50" charset="-128"/>
                <a:ea typeface="メイリオ" panose="020B0604030504040204" pitchFamily="50" charset="-128"/>
              </a:rPr>
              <a:t>11</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月</a:t>
            </a:r>
            <a:r>
              <a:rPr lang="en-US" altLang="ja-JP" sz="1600" dirty="0">
                <a:solidFill>
                  <a:srgbClr val="0D0D0D"/>
                </a:solidFill>
                <a:latin typeface="メイリオ" panose="020B0604030504040204" pitchFamily="50" charset="-128"/>
                <a:ea typeface="メイリオ" panose="020B0604030504040204" pitchFamily="50" charset="-128"/>
              </a:rPr>
              <a:t>18</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日（月）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日本</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lang="ja-JP" altLang="en-US" sz="1600" b="1" dirty="0">
                <a:solidFill>
                  <a:srgbClr val="0D0D0D"/>
                </a:solidFill>
                <a:latin typeface="メイリオ" panose="020B0604030504040204" pitchFamily="50" charset="-128"/>
                <a:ea typeface="メイリオ" panose="020B0604030504040204" pitchFamily="50" charset="-128"/>
              </a:rPr>
              <a:t>ドミニカ共和国</a:t>
            </a:r>
            <a:r>
              <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p>
        </p:txBody>
      </p:sp>
      <p:sp>
        <p:nvSpPr>
          <p:cNvPr id="35" name="タイトル 2">
            <a:extLst>
              <a:ext uri="{FF2B5EF4-FFF2-40B4-BE49-F238E27FC236}">
                <a16:creationId xmlns:a16="http://schemas.microsoft.com/office/drawing/2014/main" id="{6225C0A8-E832-5049-9F57-23BE371493A0}"/>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前回に続いて連覇を目指す今大会　</a:t>
            </a:r>
            <a:r>
              <a:rPr lang="en-US" altLang="ja-JP" dirty="0"/>
              <a:t>WBC</a:t>
            </a:r>
            <a:r>
              <a:rPr lang="ja-JP" altLang="en-US" dirty="0"/>
              <a:t>優勝メンバーの活躍に期待</a:t>
            </a:r>
          </a:p>
        </p:txBody>
      </p:sp>
      <p:sp>
        <p:nvSpPr>
          <p:cNvPr id="36" name="正方形/長方形 35">
            <a:extLst>
              <a:ext uri="{FF2B5EF4-FFF2-40B4-BE49-F238E27FC236}">
                <a16:creationId xmlns:a16="http://schemas.microsoft.com/office/drawing/2014/main" id="{3E9A4972-1BD2-0EDE-EC24-D6C72EC1E443}"/>
              </a:ext>
            </a:extLst>
          </p:cNvPr>
          <p:cNvSpPr/>
          <p:nvPr/>
        </p:nvSpPr>
        <p:spPr>
          <a:xfrm>
            <a:off x="555391" y="1999102"/>
            <a:ext cx="1376363" cy="486875"/>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開催期間</a:t>
            </a:r>
            <a:endParaRPr lang="en" altLang="ja-JP" sz="1600" b="1" dirty="0">
              <a:latin typeface="Meiryo" panose="020B0604030504040204" pitchFamily="34" charset="-128"/>
            </a:endParaRPr>
          </a:p>
        </p:txBody>
      </p:sp>
      <p:sp>
        <p:nvSpPr>
          <p:cNvPr id="37" name="正方形/長方形 36">
            <a:extLst>
              <a:ext uri="{FF2B5EF4-FFF2-40B4-BE49-F238E27FC236}">
                <a16:creationId xmlns:a16="http://schemas.microsoft.com/office/drawing/2014/main" id="{31B9F845-980B-FB5B-77EF-DEF8B13AD698}"/>
              </a:ext>
            </a:extLst>
          </p:cNvPr>
          <p:cNvSpPr/>
          <p:nvPr/>
        </p:nvSpPr>
        <p:spPr>
          <a:xfrm>
            <a:off x="555390" y="3054643"/>
            <a:ext cx="1376363" cy="486875"/>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開催地</a:t>
            </a:r>
            <a:endParaRPr lang="en" altLang="ja-JP" sz="1600" b="1" dirty="0">
              <a:latin typeface="Meiryo" panose="020B0604030504040204" pitchFamily="34" charset="-128"/>
            </a:endParaRPr>
          </a:p>
        </p:txBody>
      </p:sp>
      <p:sp>
        <p:nvSpPr>
          <p:cNvPr id="38" name="テキスト プレースホルダー 14">
            <a:extLst>
              <a:ext uri="{FF2B5EF4-FFF2-40B4-BE49-F238E27FC236}">
                <a16:creationId xmlns:a16="http://schemas.microsoft.com/office/drawing/2014/main" id="{649BB897-9C13-988A-9716-108E0C0D15DF}"/>
              </a:ext>
            </a:extLst>
          </p:cNvPr>
          <p:cNvSpPr>
            <a:spLocks noGrp="1"/>
          </p:cNvSpPr>
          <p:nvPr/>
        </p:nvSpPr>
        <p:spPr>
          <a:xfrm>
            <a:off x="555390" y="2619950"/>
            <a:ext cx="5124629"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zh-TW" sz="1600" dirty="0"/>
              <a:t>2024</a:t>
            </a:r>
            <a:r>
              <a:rPr lang="zh-TW" altLang="en-US" sz="1600" dirty="0"/>
              <a:t>年</a:t>
            </a:r>
            <a:r>
              <a:rPr lang="en-US" altLang="zh-TW" sz="1600" dirty="0"/>
              <a:t>11</a:t>
            </a:r>
            <a:r>
              <a:rPr lang="zh-TW" altLang="en-US" sz="1600" dirty="0"/>
              <a:t>月</a:t>
            </a:r>
            <a:r>
              <a:rPr lang="en-US" altLang="zh-TW" sz="1600" dirty="0"/>
              <a:t>10</a:t>
            </a:r>
            <a:r>
              <a:rPr lang="zh-TW" altLang="en-US" sz="1600" dirty="0"/>
              <a:t>日（日）～</a:t>
            </a:r>
            <a:r>
              <a:rPr lang="en-US" altLang="ja-JP" sz="1600" dirty="0"/>
              <a:t>11</a:t>
            </a:r>
            <a:r>
              <a:rPr lang="ja-JP" altLang="en-US" sz="1600" dirty="0"/>
              <a:t>月</a:t>
            </a:r>
            <a:r>
              <a:rPr lang="en-US" altLang="zh-TW" sz="1600" dirty="0"/>
              <a:t>24</a:t>
            </a:r>
            <a:r>
              <a:rPr lang="zh-TW" altLang="en-US" sz="1600" dirty="0"/>
              <a:t>日（日）</a:t>
            </a:r>
            <a:r>
              <a:rPr lang="en-US" altLang="zh-TW" sz="1600" dirty="0"/>
              <a:t>※</a:t>
            </a:r>
            <a:r>
              <a:rPr lang="zh-TW" altLang="en-US" sz="1600" dirty="0"/>
              <a:t>日本時間</a:t>
            </a:r>
            <a:endParaRPr lang="ja-JP" altLang="en-US" sz="1600" dirty="0"/>
          </a:p>
        </p:txBody>
      </p:sp>
      <p:sp>
        <p:nvSpPr>
          <p:cNvPr id="39" name="テキスト プレースホルダー 14">
            <a:extLst>
              <a:ext uri="{FF2B5EF4-FFF2-40B4-BE49-F238E27FC236}">
                <a16:creationId xmlns:a16="http://schemas.microsoft.com/office/drawing/2014/main" id="{AAEF65D5-588F-D72B-F39A-5D599743F4CD}"/>
              </a:ext>
            </a:extLst>
          </p:cNvPr>
          <p:cNvSpPr>
            <a:spLocks noGrp="1"/>
          </p:cNvSpPr>
          <p:nvPr/>
        </p:nvSpPr>
        <p:spPr>
          <a:xfrm>
            <a:off x="555390" y="3591672"/>
            <a:ext cx="5124629"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dirty="0"/>
              <a:t>日本、台湾、メキシコ</a:t>
            </a:r>
            <a:br>
              <a:rPr lang="en-US" altLang="ja-JP" sz="1600" dirty="0"/>
            </a:br>
            <a:r>
              <a:rPr lang="en-US" altLang="ja-JP" sz="1200" dirty="0"/>
              <a:t>※</a:t>
            </a:r>
            <a:r>
              <a:rPr lang="ja-JP" altLang="en-US" sz="1200" dirty="0"/>
              <a:t>日本はオープニングラウンドの初戦をバンテリンドーム、以降は台湾で戦う。スーパーラウンド以降は東京ドームで実施</a:t>
            </a:r>
          </a:p>
          <a:p>
            <a:endParaRPr lang="ja-JP" altLang="en-US" sz="1600" dirty="0"/>
          </a:p>
        </p:txBody>
      </p:sp>
      <p:sp>
        <p:nvSpPr>
          <p:cNvPr id="40" name="Template">
            <a:extLst>
              <a:ext uri="{FF2B5EF4-FFF2-40B4-BE49-F238E27FC236}">
                <a16:creationId xmlns:a16="http://schemas.microsoft.com/office/drawing/2014/main" id="{E51DF6F8-86CA-0E6F-11FF-46D442FB567A}"/>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sp>
        <p:nvSpPr>
          <p:cNvPr id="41" name="テキスト プレースホルダー 14">
            <a:extLst>
              <a:ext uri="{FF2B5EF4-FFF2-40B4-BE49-F238E27FC236}">
                <a16:creationId xmlns:a16="http://schemas.microsoft.com/office/drawing/2014/main" id="{2DC64790-0996-F3A8-37A0-43326672AF5A}"/>
              </a:ext>
            </a:extLst>
          </p:cNvPr>
          <p:cNvSpPr>
            <a:spLocks noGrp="1"/>
          </p:cNvSpPr>
          <p:nvPr/>
        </p:nvSpPr>
        <p:spPr>
          <a:xfrm>
            <a:off x="10693634" y="6551966"/>
            <a:ext cx="1361252"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200" dirty="0"/>
              <a:t>写真：アフロ</a:t>
            </a:r>
          </a:p>
        </p:txBody>
      </p:sp>
      <p:sp>
        <p:nvSpPr>
          <p:cNvPr id="42" name="正方形/長方形 41">
            <a:extLst>
              <a:ext uri="{FF2B5EF4-FFF2-40B4-BE49-F238E27FC236}">
                <a16:creationId xmlns:a16="http://schemas.microsoft.com/office/drawing/2014/main" id="{2A2A41E3-0628-B833-A9DA-3279D022F701}"/>
              </a:ext>
            </a:extLst>
          </p:cNvPr>
          <p:cNvSpPr/>
          <p:nvPr/>
        </p:nvSpPr>
        <p:spPr>
          <a:xfrm>
            <a:off x="6096000" y="1961715"/>
            <a:ext cx="1588034" cy="59637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オープニングラウンド</a:t>
            </a:r>
            <a:endParaRPr lang="en" altLang="ja-JP" sz="1600" b="1" dirty="0">
              <a:latin typeface="Meiryo" panose="020B0604030504040204" pitchFamily="34" charset="-128"/>
            </a:endParaRPr>
          </a:p>
        </p:txBody>
      </p:sp>
      <p:sp>
        <p:nvSpPr>
          <p:cNvPr id="43" name="正方形/長方形 42">
            <a:extLst>
              <a:ext uri="{FF2B5EF4-FFF2-40B4-BE49-F238E27FC236}">
                <a16:creationId xmlns:a16="http://schemas.microsoft.com/office/drawing/2014/main" id="{43ADB06A-1F44-C570-E3CB-B54467F7EFEF}"/>
              </a:ext>
            </a:extLst>
          </p:cNvPr>
          <p:cNvSpPr/>
          <p:nvPr/>
        </p:nvSpPr>
        <p:spPr>
          <a:xfrm>
            <a:off x="6095999" y="4464812"/>
            <a:ext cx="1588034" cy="59637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スーパー</a:t>
            </a:r>
            <a:endParaRPr lang="en-US" altLang="ja-JP" sz="1600" b="1" dirty="0">
              <a:latin typeface="Meiryo" panose="020B0604030504040204" pitchFamily="34" charset="-128"/>
            </a:endParaRPr>
          </a:p>
          <a:p>
            <a:pPr algn="ctr">
              <a:defRPr/>
            </a:pPr>
            <a:r>
              <a:rPr lang="ja-JP" altLang="en-US" sz="1600" b="1" dirty="0">
                <a:latin typeface="Meiryo" panose="020B0604030504040204" pitchFamily="34" charset="-128"/>
              </a:rPr>
              <a:t>ラウンド</a:t>
            </a:r>
            <a:endParaRPr lang="en" altLang="ja-JP" sz="1600" b="1" dirty="0">
              <a:latin typeface="Meiryo" panose="020B0604030504040204" pitchFamily="34" charset="-128"/>
            </a:endParaRPr>
          </a:p>
        </p:txBody>
      </p:sp>
      <p:sp>
        <p:nvSpPr>
          <p:cNvPr id="44" name="正方形/長方形 43">
            <a:extLst>
              <a:ext uri="{FF2B5EF4-FFF2-40B4-BE49-F238E27FC236}">
                <a16:creationId xmlns:a16="http://schemas.microsoft.com/office/drawing/2014/main" id="{3579CA2F-43C9-FA30-3392-1904C9CBAE84}"/>
              </a:ext>
            </a:extLst>
          </p:cNvPr>
          <p:cNvSpPr/>
          <p:nvPr/>
        </p:nvSpPr>
        <p:spPr>
          <a:xfrm>
            <a:off x="6095998" y="5600643"/>
            <a:ext cx="1588034" cy="596379"/>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決勝、</a:t>
            </a:r>
            <a:endParaRPr lang="en-US" altLang="ja-JP" sz="1600" b="1" dirty="0">
              <a:latin typeface="Meiryo" panose="020B0604030504040204" pitchFamily="34" charset="-128"/>
            </a:endParaRPr>
          </a:p>
          <a:p>
            <a:pPr algn="ctr">
              <a:defRPr/>
            </a:pPr>
            <a:r>
              <a:rPr lang="en-US" altLang="ja-JP" sz="1600" b="1" dirty="0">
                <a:latin typeface="Meiryo" panose="020B0604030504040204" pitchFamily="34" charset="-128"/>
              </a:rPr>
              <a:t>3</a:t>
            </a:r>
            <a:r>
              <a:rPr lang="ja-JP" altLang="en-US" sz="1600" b="1" dirty="0">
                <a:latin typeface="Meiryo" panose="020B0604030504040204" pitchFamily="34" charset="-128"/>
              </a:rPr>
              <a:t>位決定戦</a:t>
            </a:r>
            <a:endParaRPr lang="en" altLang="ja-JP" sz="1600" b="1" dirty="0">
              <a:latin typeface="Meiryo" panose="020B0604030504040204" pitchFamily="34" charset="-128"/>
            </a:endParaRPr>
          </a:p>
        </p:txBody>
      </p:sp>
      <p:pic>
        <p:nvPicPr>
          <p:cNvPr id="46" name="図 45">
            <a:extLst>
              <a:ext uri="{FF2B5EF4-FFF2-40B4-BE49-F238E27FC236}">
                <a16:creationId xmlns:a16="http://schemas.microsoft.com/office/drawing/2014/main" id="{3B803D1A-7406-2DAE-1BF7-18AFE07F02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783" y="4853040"/>
            <a:ext cx="1262856" cy="1323439"/>
          </a:xfrm>
          <a:prstGeom prst="rect">
            <a:avLst/>
          </a:prstGeom>
        </p:spPr>
      </p:pic>
      <p:pic>
        <p:nvPicPr>
          <p:cNvPr id="47" name="図 46">
            <a:extLst>
              <a:ext uri="{FF2B5EF4-FFF2-40B4-BE49-F238E27FC236}">
                <a16:creationId xmlns:a16="http://schemas.microsoft.com/office/drawing/2014/main" id="{C6421539-21CB-CBFC-7402-FBEE88F5CE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53603" y="4853040"/>
            <a:ext cx="1349748" cy="1323439"/>
          </a:xfrm>
          <a:prstGeom prst="rect">
            <a:avLst/>
          </a:prstGeom>
        </p:spPr>
      </p:pic>
    </p:spTree>
    <p:extLst>
      <p:ext uri="{BB962C8B-B14F-4D97-AF65-F5344CB8AC3E}">
        <p14:creationId xmlns:p14="http://schemas.microsoft.com/office/powerpoint/2010/main" val="3984534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ja-JP" dirty="0"/>
              <a:t>No.1</a:t>
            </a:r>
            <a:r>
              <a:rPr lang="ja-JP" altLang="en-US" dirty="0"/>
              <a:t>スポーツメディア</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a:xfrm>
            <a:off x="587374" y="1098189"/>
            <a:ext cx="11014609" cy="792088"/>
          </a:xfrm>
        </p:spPr>
        <p:txBody>
          <a:bodyPr/>
          <a:lstStyle/>
          <a:p>
            <a:pPr lvl="0"/>
            <a:r>
              <a:rPr lang="ja-JP" altLang="en-US" noProof="0" dirty="0"/>
              <a:t>スポーツ情報を頻繁に利用するユーザーが</a:t>
            </a:r>
            <a:r>
              <a:rPr lang="ja-JP" altLang="en-US" dirty="0"/>
              <a:t>、スポーツ情報を取得する</a:t>
            </a:r>
            <a:r>
              <a:rPr lang="ja-JP" altLang="en-US" noProof="0" dirty="0"/>
              <a:t>際に</a:t>
            </a:r>
            <a:r>
              <a:rPr lang="ja-JP" altLang="en-US" b="1" noProof="0" dirty="0">
                <a:solidFill>
                  <a:schemeClr val="accent4"/>
                </a:solidFill>
              </a:rPr>
              <a:t>一番目に思いつくメディア</a:t>
            </a:r>
            <a:r>
              <a:rPr lang="ja-JP" altLang="en-US" noProof="0" dirty="0"/>
              <a:t>として、</a:t>
            </a:r>
            <a:r>
              <a:rPr lang="ja-JP" altLang="en-US" b="1" noProof="0" dirty="0">
                <a:solidFill>
                  <a:schemeClr val="accent4"/>
                </a:solidFill>
              </a:rPr>
              <a:t>スポーツナビが</a:t>
            </a:r>
            <a:r>
              <a:rPr lang="ja-JP" altLang="en-US" b="1" noProof="0">
                <a:solidFill>
                  <a:schemeClr val="accent4"/>
                </a:solidFill>
              </a:rPr>
              <a:t>トップ</a:t>
            </a:r>
            <a:r>
              <a:rPr lang="ja-JP" altLang="en-US" noProof="0"/>
              <a:t>。</a:t>
            </a:r>
            <a:endParaRPr lang="en-US" altLang="ja-JP" noProof="0" dirty="0"/>
          </a:p>
          <a:p>
            <a:pPr lvl="0"/>
            <a:r>
              <a:rPr lang="en-US" altLang="ja-JP" b="1" noProof="0" dirty="0">
                <a:solidFill>
                  <a:schemeClr val="accent4"/>
                </a:solidFill>
              </a:rPr>
              <a:t>Yahoo! JAPAN</a:t>
            </a:r>
            <a:r>
              <a:rPr lang="ja-JP" altLang="en-US" b="1" noProof="0">
                <a:solidFill>
                  <a:schemeClr val="accent4"/>
                </a:solidFill>
              </a:rPr>
              <a:t>と</a:t>
            </a:r>
            <a:r>
              <a:rPr lang="ja-JP" altLang="en-US" b="1" noProof="0" dirty="0">
                <a:solidFill>
                  <a:schemeClr val="accent4"/>
                </a:solidFill>
              </a:rPr>
              <a:t>合わせると圧倒的</a:t>
            </a:r>
            <a:r>
              <a:rPr lang="en-US" altLang="ja-JP" b="1" noProof="0" dirty="0">
                <a:solidFill>
                  <a:schemeClr val="accent4"/>
                </a:solidFill>
              </a:rPr>
              <a:t>No.</a:t>
            </a:r>
            <a:r>
              <a:rPr lang="en-US" altLang="ja-JP" b="1" dirty="0">
                <a:solidFill>
                  <a:schemeClr val="accent4"/>
                </a:solidFill>
              </a:rPr>
              <a:t>1</a:t>
            </a:r>
            <a:r>
              <a:rPr lang="ja-JP" altLang="en-US" dirty="0"/>
              <a:t>。</a:t>
            </a:r>
            <a:endParaRPr lang="en-US" altLang="ja-JP" dirty="0"/>
          </a:p>
        </p:txBody>
      </p:sp>
      <p:graphicFrame>
        <p:nvGraphicFramePr>
          <p:cNvPr id="36" name="グラフ 35">
            <a:extLst>
              <a:ext uri="{FF2B5EF4-FFF2-40B4-BE49-F238E27FC236}">
                <a16:creationId xmlns:a16="http://schemas.microsoft.com/office/drawing/2014/main" id="{4156ED39-8C80-7A33-4DBB-4B07CB500C1B}"/>
              </a:ext>
            </a:extLst>
          </p:cNvPr>
          <p:cNvGraphicFramePr/>
          <p:nvPr/>
        </p:nvGraphicFramePr>
        <p:xfrm>
          <a:off x="129383" y="1994400"/>
          <a:ext cx="11349982" cy="4255364"/>
        </p:xfrm>
        <a:graphic>
          <a:graphicData uri="http://schemas.openxmlformats.org/drawingml/2006/chart">
            <c:chart xmlns:c="http://schemas.openxmlformats.org/drawingml/2006/chart" xmlns:r="http://schemas.openxmlformats.org/officeDocument/2006/relationships" r:id="rId3"/>
          </a:graphicData>
        </a:graphic>
      </p:graphicFrame>
      <p:sp>
        <p:nvSpPr>
          <p:cNvPr id="42" name="正方形/長方形 41">
            <a:extLst>
              <a:ext uri="{FF2B5EF4-FFF2-40B4-BE49-F238E27FC236}">
                <a16:creationId xmlns:a16="http://schemas.microsoft.com/office/drawing/2014/main" id="{E46BA8ED-87C9-C5BF-A014-2FAA050B81D4}"/>
              </a:ext>
            </a:extLst>
          </p:cNvPr>
          <p:cNvSpPr/>
          <p:nvPr/>
        </p:nvSpPr>
        <p:spPr>
          <a:xfrm>
            <a:off x="1077556" y="3864423"/>
            <a:ext cx="745397" cy="37439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11.3</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正方形/長方形 43">
            <a:extLst>
              <a:ext uri="{FF2B5EF4-FFF2-40B4-BE49-F238E27FC236}">
                <a16:creationId xmlns:a16="http://schemas.microsoft.com/office/drawing/2014/main" id="{5AEF3713-E063-0E03-D1FF-BF87741AF27A}"/>
              </a:ext>
            </a:extLst>
          </p:cNvPr>
          <p:cNvSpPr/>
          <p:nvPr/>
        </p:nvSpPr>
        <p:spPr>
          <a:xfrm>
            <a:off x="2249143" y="4161161"/>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9.8</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正方形/長方形 44">
            <a:extLst>
              <a:ext uri="{FF2B5EF4-FFF2-40B4-BE49-F238E27FC236}">
                <a16:creationId xmlns:a16="http://schemas.microsoft.com/office/drawing/2014/main" id="{3EEFEB8A-2D54-2F41-2E87-04F8FFEA4EA4}"/>
              </a:ext>
            </a:extLst>
          </p:cNvPr>
          <p:cNvSpPr/>
          <p:nvPr/>
        </p:nvSpPr>
        <p:spPr>
          <a:xfrm>
            <a:off x="3304341" y="4328184"/>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8.8</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6" name="正方形/長方形 45">
            <a:extLst>
              <a:ext uri="{FF2B5EF4-FFF2-40B4-BE49-F238E27FC236}">
                <a16:creationId xmlns:a16="http://schemas.microsoft.com/office/drawing/2014/main" id="{67C7FF71-57B4-0F29-571E-166508FA87A2}"/>
              </a:ext>
            </a:extLst>
          </p:cNvPr>
          <p:cNvSpPr/>
          <p:nvPr/>
        </p:nvSpPr>
        <p:spPr>
          <a:xfrm>
            <a:off x="4358589" y="4413013"/>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8.4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7" name="正方形/長方形 46">
            <a:extLst>
              <a:ext uri="{FF2B5EF4-FFF2-40B4-BE49-F238E27FC236}">
                <a16:creationId xmlns:a16="http://schemas.microsoft.com/office/drawing/2014/main" id="{5AD7AB46-D2B9-652B-8ADE-72B5947DB039}"/>
              </a:ext>
            </a:extLst>
          </p:cNvPr>
          <p:cNvSpPr/>
          <p:nvPr/>
        </p:nvSpPr>
        <p:spPr>
          <a:xfrm>
            <a:off x="5414346"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8" name="正方形/長方形 47">
            <a:extLst>
              <a:ext uri="{FF2B5EF4-FFF2-40B4-BE49-F238E27FC236}">
                <a16:creationId xmlns:a16="http://schemas.microsoft.com/office/drawing/2014/main" id="{0CF684AE-2958-548B-5A61-AC36E5ED8428}"/>
              </a:ext>
            </a:extLst>
          </p:cNvPr>
          <p:cNvSpPr/>
          <p:nvPr/>
        </p:nvSpPr>
        <p:spPr>
          <a:xfrm>
            <a:off x="6456068"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正方形/長方形 48">
            <a:extLst>
              <a:ext uri="{FF2B5EF4-FFF2-40B4-BE49-F238E27FC236}">
                <a16:creationId xmlns:a16="http://schemas.microsoft.com/office/drawing/2014/main" id="{54450669-C94A-6456-DC8E-2B1B06CB4046}"/>
              </a:ext>
            </a:extLst>
          </p:cNvPr>
          <p:cNvSpPr/>
          <p:nvPr/>
        </p:nvSpPr>
        <p:spPr>
          <a:xfrm>
            <a:off x="7498332"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2" name="正方形/長方形 51">
            <a:extLst>
              <a:ext uri="{FF2B5EF4-FFF2-40B4-BE49-F238E27FC236}">
                <a16:creationId xmlns:a16="http://schemas.microsoft.com/office/drawing/2014/main" id="{580584BD-C8CF-6D95-3293-DB2C4A2B5516}"/>
              </a:ext>
            </a:extLst>
          </p:cNvPr>
          <p:cNvSpPr/>
          <p:nvPr/>
        </p:nvSpPr>
        <p:spPr>
          <a:xfrm>
            <a:off x="8540053"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3" name="正方形/長方形 52">
            <a:extLst>
              <a:ext uri="{FF2B5EF4-FFF2-40B4-BE49-F238E27FC236}">
                <a16:creationId xmlns:a16="http://schemas.microsoft.com/office/drawing/2014/main" id="{10C0D284-998C-A501-DC5F-C3249C32E1EB}"/>
              </a:ext>
            </a:extLst>
          </p:cNvPr>
          <p:cNvSpPr/>
          <p:nvPr/>
        </p:nvSpPr>
        <p:spPr>
          <a:xfrm>
            <a:off x="9620059" y="5375258"/>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0.6</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4" name="正方形/長方形 53">
            <a:extLst>
              <a:ext uri="{FF2B5EF4-FFF2-40B4-BE49-F238E27FC236}">
                <a16:creationId xmlns:a16="http://schemas.microsoft.com/office/drawing/2014/main" id="{C1C88873-B9A9-5481-2367-CD8F4451F7AC}"/>
              </a:ext>
            </a:extLst>
          </p:cNvPr>
          <p:cNvSpPr/>
          <p:nvPr/>
        </p:nvSpPr>
        <p:spPr>
          <a:xfrm>
            <a:off x="10661781" y="5397457"/>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0.5</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 name="テキスト ボックス 1">
            <a:extLst>
              <a:ext uri="{FF2B5EF4-FFF2-40B4-BE49-F238E27FC236}">
                <a16:creationId xmlns:a16="http://schemas.microsoft.com/office/drawing/2014/main" id="{B407A670-07DC-BE4C-5B21-44675EBDE7DC}"/>
              </a:ext>
            </a:extLst>
          </p:cNvPr>
          <p:cNvSpPr txBox="1"/>
          <p:nvPr/>
        </p:nvSpPr>
        <p:spPr>
          <a:xfrm>
            <a:off x="872553" y="5855307"/>
            <a:ext cx="1130349" cy="221018"/>
          </a:xfrm>
          <a:prstGeom prst="rect">
            <a:avLst/>
          </a:prstGeom>
          <a:solidFill>
            <a:schemeClr val="bg1"/>
          </a:solidFill>
        </p:spPr>
        <p:txBody>
          <a:bodyPr wrap="square" lIns="0" tIns="36000" rIns="0" bIns="0" rtlCol="0" anchor="t">
            <a:spAutoFit/>
          </a:bodyPr>
          <a:lstStyle/>
          <a:p>
            <a:pPr algn="ctr"/>
            <a:r>
              <a:rPr kumimoji="1" lang="ja-JP" altLang="en-US" sz="1200" b="1">
                <a:solidFill>
                  <a:schemeClr val="accent3"/>
                </a:solidFill>
                <a:latin typeface="Meiryo" panose="020B0604030504040204" pitchFamily="34" charset="-128"/>
                <a:ea typeface="Meiryo" panose="020B0604030504040204" pitchFamily="34" charset="-128"/>
              </a:rPr>
              <a:t>スポーツナビ</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B54EEA15-A90B-56DB-D430-1D251DEFAFD1}"/>
              </a:ext>
            </a:extLst>
          </p:cNvPr>
          <p:cNvSpPr txBox="1"/>
          <p:nvPr/>
        </p:nvSpPr>
        <p:spPr>
          <a:xfrm>
            <a:off x="2987631" y="5855307"/>
            <a:ext cx="1130349" cy="221018"/>
          </a:xfrm>
          <a:prstGeom prst="rect">
            <a:avLst/>
          </a:prstGeom>
          <a:solidFill>
            <a:schemeClr val="bg1"/>
          </a:solidFill>
        </p:spPr>
        <p:txBody>
          <a:bodyPr wrap="square" lIns="0" tIns="36000" rIns="0" bIns="0" rtlCol="0" anchor="t">
            <a:spAutoFit/>
          </a:bodyPr>
          <a:lstStyle/>
          <a:p>
            <a:pPr algn="ctr"/>
            <a:r>
              <a:rPr kumimoji="1" lang="en-US" altLang="ja-JP" sz="1200" b="1" dirty="0">
                <a:solidFill>
                  <a:schemeClr val="accent3"/>
                </a:solidFill>
                <a:latin typeface="Meiryo" panose="020B0604030504040204" pitchFamily="34" charset="-128"/>
                <a:ea typeface="Meiryo" panose="020B0604030504040204" pitchFamily="34" charset="-128"/>
              </a:rPr>
              <a:t>Yahoo! JAPAN</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92D3B960-56C2-335E-D6E0-6EDF5280804B}"/>
              </a:ext>
            </a:extLst>
          </p:cNvPr>
          <p:cNvSpPr txBox="1"/>
          <p:nvPr/>
        </p:nvSpPr>
        <p:spPr>
          <a:xfrm>
            <a:off x="4219459" y="6013528"/>
            <a:ext cx="721688" cy="282573"/>
          </a:xfrm>
          <a:prstGeom prst="rect">
            <a:avLst/>
          </a:prstGeom>
          <a:solidFill>
            <a:schemeClr val="bg1"/>
          </a:solidFill>
        </p:spPr>
        <p:txBody>
          <a:bodyPr wrap="square" lIns="0" tIns="36000" rIns="0" bIns="0" rtlCol="0" anchor="t">
            <a:spAutoFit/>
          </a:bodyPr>
          <a:lstStyle/>
          <a:p>
            <a:pPr marL="108000" indent="-457200"/>
            <a:r>
              <a:rPr kumimoji="1" lang="en-US" altLang="ja-JP" sz="80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800">
                <a:solidFill>
                  <a:schemeClr val="tx1">
                    <a:lumMod val="95000"/>
                    <a:lumOff val="5000"/>
                  </a:schemeClr>
                </a:solidFill>
                <a:latin typeface="Meiryo" panose="020B0604030504040204" pitchFamily="34" charset="-128"/>
                <a:ea typeface="Meiryo" panose="020B0604030504040204" pitchFamily="34" charset="-128"/>
              </a:rPr>
              <a:t>地方の民放局は除く</a:t>
            </a:r>
            <a:endParaRPr kumimoji="1" lang="ja-JP" altLang="en-US" sz="8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 name="テキスト プレースホルダー 4">
            <a:extLst>
              <a:ext uri="{FF2B5EF4-FFF2-40B4-BE49-F238E27FC236}">
                <a16:creationId xmlns:a16="http://schemas.microsoft.com/office/drawing/2014/main" id="{37852EE8-7B0E-8E76-6038-E29EAC6D31CB}"/>
              </a:ext>
            </a:extLst>
          </p:cNvPr>
          <p:cNvSpPr txBox="1">
            <a:spLocks/>
          </p:cNvSpPr>
          <p:nvPr/>
        </p:nvSpPr>
        <p:spPr bwMode="auto">
          <a:xfrm>
            <a:off x="5573738" y="6296101"/>
            <a:ext cx="6073779" cy="138499"/>
          </a:xfrm>
          <a:prstGeom prst="rect">
            <a:avLst/>
          </a:prstGeom>
          <a:ln>
            <a:miter lim="800000"/>
            <a:headEnd/>
            <a:tailEnd/>
          </a:ln>
        </p:spPr>
        <p:txBody>
          <a:bodyPr wrap="non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r">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Yahoo! JAPAN</a:t>
            </a:r>
            <a:r>
              <a:rPr lang="ja-JP" altLang="en-US" sz="900">
                <a:solidFill>
                  <a:schemeClr val="tx1">
                    <a:lumMod val="50000"/>
                    <a:lumOff val="50000"/>
                  </a:schemeClr>
                </a:solidFill>
                <a:latin typeface="Meiryo" panose="020B0604030504040204" pitchFamily="34" charset="-128"/>
                <a:ea typeface="Meiryo" panose="020B0604030504040204" pitchFamily="34" charset="-128"/>
              </a:rPr>
              <a:t>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2022</a:t>
            </a:r>
            <a:r>
              <a:rPr lang="ja-JP" altLang="en-US" sz="90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9</a:t>
            </a:r>
            <a:r>
              <a:rPr lang="ja-JP" altLang="en-US" sz="900">
                <a:solidFill>
                  <a:schemeClr val="tx1">
                    <a:lumMod val="50000"/>
                    <a:lumOff val="50000"/>
                  </a:schemeClr>
                </a:solidFill>
                <a:latin typeface="Meiryo" panose="020B0604030504040204" pitchFamily="34" charset="-128"/>
                <a:ea typeface="Meiryo" panose="020B0604030504040204" pitchFamily="34" charset="-128"/>
              </a:rPr>
              <a:t>月）週</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a:t>
            </a:r>
            <a:r>
              <a:rPr lang="ja-JP" altLang="en-US" sz="900">
                <a:solidFill>
                  <a:schemeClr val="tx1">
                    <a:lumMod val="50000"/>
                    <a:lumOff val="50000"/>
                  </a:schemeClr>
                </a:solidFill>
                <a:latin typeface="Meiryo" panose="020B0604030504040204" pitchFamily="34" charset="-128"/>
                <a:ea typeface="Meiryo" panose="020B0604030504040204" pitchFamily="34" charset="-128"/>
              </a:rPr>
              <a:t>日以上スポーツ情報取得者におけるトップマインドシェア（％）</a:t>
            </a:r>
          </a:p>
        </p:txBody>
      </p:sp>
    </p:spTree>
    <p:extLst>
      <p:ext uri="{BB962C8B-B14F-4D97-AF65-F5344CB8AC3E}">
        <p14:creationId xmlns:p14="http://schemas.microsoft.com/office/powerpoint/2010/main" val="38686753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dirty="0"/>
              <a:t>ユーザー属性（性年代）</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a:xfrm>
            <a:off x="587374" y="1098189"/>
            <a:ext cx="11014609" cy="792088"/>
          </a:xfrm>
        </p:spPr>
        <p:txBody>
          <a:bodyPr/>
          <a:lstStyle/>
          <a:p>
            <a:r>
              <a:rPr lang="ja-JP" altLang="en-US" dirty="0"/>
              <a:t>男性の割合が高く、</a:t>
            </a:r>
            <a:r>
              <a:rPr lang="en-US" altLang="ja-JP" dirty="0"/>
              <a:t>40</a:t>
            </a:r>
            <a:r>
              <a:rPr lang="ja-JP" altLang="en-US" dirty="0"/>
              <a:t>代から</a:t>
            </a:r>
            <a:r>
              <a:rPr lang="en-US" altLang="ja-JP" dirty="0"/>
              <a:t>60</a:t>
            </a:r>
            <a:r>
              <a:rPr lang="ja-JP" altLang="en-US" dirty="0"/>
              <a:t>代中心。スマートフォンは</a:t>
            </a:r>
            <a:r>
              <a:rPr lang="en-US" altLang="ja-JP" dirty="0"/>
              <a:t>20</a:t>
            </a:r>
            <a:r>
              <a:rPr lang="ja-JP" altLang="en-US" dirty="0"/>
              <a:t>代</a:t>
            </a:r>
            <a:r>
              <a:rPr lang="en-US" altLang="ja-JP" dirty="0"/>
              <a:t>30</a:t>
            </a:r>
            <a:r>
              <a:rPr lang="ja-JP" altLang="en-US" dirty="0"/>
              <a:t>代のユーザーも数多く利用しています。</a:t>
            </a:r>
          </a:p>
        </p:txBody>
      </p:sp>
      <p:sp>
        <p:nvSpPr>
          <p:cNvPr id="14" name="正方形/長方形 13">
            <a:extLst>
              <a:ext uri="{FF2B5EF4-FFF2-40B4-BE49-F238E27FC236}">
                <a16:creationId xmlns:a16="http://schemas.microsoft.com/office/drawing/2014/main" id="{2B3B95A2-7FA2-8864-0825-73BC3B62FAAD}"/>
              </a:ext>
            </a:extLst>
          </p:cNvPr>
          <p:cNvSpPr/>
          <p:nvPr/>
        </p:nvSpPr>
        <p:spPr>
          <a:xfrm>
            <a:off x="2722487" y="6291851"/>
            <a:ext cx="8856592" cy="382412"/>
          </a:xfrm>
          <a:prstGeom prst="rect">
            <a:avLst/>
          </a:prstGeom>
        </p:spPr>
        <p:txBody>
          <a:bodyPr wrap="none" lIns="0" tIns="0" rIns="0" bIns="0">
            <a:spAutoFit/>
          </a:bodyPr>
          <a:lstStyle/>
          <a:p>
            <a:pPr defTabSz="1131757">
              <a:lnSpc>
                <a:spcPct val="120000"/>
              </a:lnSpc>
              <a:defRPr/>
            </a:pP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Custom Data Feed</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」を元に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が独自に</a:t>
            </a:r>
            <a:r>
              <a:rPr lang="ja-JP" altLang="en-US" sz="700">
                <a:solidFill>
                  <a:schemeClr val="tx1">
                    <a:lumMod val="50000"/>
                    <a:lumOff val="50000"/>
                  </a:schemeClr>
                </a:solidFill>
                <a:latin typeface="Meiryo" panose="020B0604030504040204" pitchFamily="34" charset="-128"/>
                <a:ea typeface="Meiryo" panose="020B0604030504040204" pitchFamily="34" charset="-128"/>
              </a:rPr>
              <a:t>作成。</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a:solidFill>
                  <a:schemeClr val="tx1">
                    <a:lumMod val="50000"/>
                    <a:lumOff val="50000"/>
                  </a:schemeClr>
                </a:solidFill>
                <a:latin typeface="Meiryo" panose="020B0604030504040204" pitchFamily="34" charset="-128"/>
                <a:ea typeface="Meiryo" panose="020B0604030504040204" pitchFamily="34" charset="-128"/>
              </a:rPr>
              <a:t>小数点以下を四捨五入しているため、合計しても必ずしも</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100</a:t>
            </a:r>
            <a:r>
              <a:rPr lang="ja-JP" altLang="en-US" sz="700">
                <a:solidFill>
                  <a:schemeClr val="tx1">
                    <a:lumMod val="50000"/>
                    <a:lumOff val="50000"/>
                  </a:schemeClr>
                </a:solidFill>
                <a:latin typeface="Meiryo" panose="020B0604030504040204" pitchFamily="34" charset="-128"/>
                <a:ea typeface="Meiryo" panose="020B0604030504040204" pitchFamily="34" charset="-128"/>
              </a:rPr>
              <a:t>とはならない場合がある。</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スマートフォン からのアクセス（アプリの利用を含む）。</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」家庭・職場からのパソコンによるアクセス（重複を含まない）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インターネットアプリの利用を含まない）。</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a:t>
            </a:r>
            <a:r>
              <a:rPr lang="ja-JP" altLang="en-US" sz="70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6" name="角丸四角形 45">
            <a:extLst>
              <a:ext uri="{FF2B5EF4-FFF2-40B4-BE49-F238E27FC236}">
                <a16:creationId xmlns:a16="http://schemas.microsoft.com/office/drawing/2014/main" id="{875EA1E1-E2B9-A729-95DD-5C199696AE26}"/>
              </a:ext>
            </a:extLst>
          </p:cNvPr>
          <p:cNvSpPr/>
          <p:nvPr/>
        </p:nvSpPr>
        <p:spPr>
          <a:xfrm>
            <a:off x="609552" y="1667876"/>
            <a:ext cx="5143148"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dirty="0">
                <a:solidFill>
                  <a:schemeClr val="accent1"/>
                </a:solidFill>
                <a:latin typeface="Meiryo" panose="020B0604030504040204" pitchFamily="34" charset="-128"/>
                <a:ea typeface="Meiryo" panose="020B0604030504040204" pitchFamily="34" charset="-128"/>
              </a:rPr>
              <a:t>※1 </a:t>
            </a:r>
          </a:p>
        </p:txBody>
      </p:sp>
      <p:sp>
        <p:nvSpPr>
          <p:cNvPr id="47" name="角丸四角形 46">
            <a:extLst>
              <a:ext uri="{FF2B5EF4-FFF2-40B4-BE49-F238E27FC236}">
                <a16:creationId xmlns:a16="http://schemas.microsoft.com/office/drawing/2014/main" id="{D2272A4A-DE24-3443-C8A4-38CE00A2D63E}"/>
              </a:ext>
            </a:extLst>
          </p:cNvPr>
          <p:cNvSpPr/>
          <p:nvPr/>
        </p:nvSpPr>
        <p:spPr>
          <a:xfrm>
            <a:off x="6461475" y="1667876"/>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dirty="0">
                <a:solidFill>
                  <a:schemeClr val="accent1"/>
                </a:solidFill>
                <a:latin typeface="Meiryo" panose="020B0604030504040204" pitchFamily="34" charset="-128"/>
                <a:ea typeface="Meiryo" panose="020B0604030504040204" pitchFamily="34" charset="-128"/>
              </a:rPr>
              <a:t>※2 </a:t>
            </a:r>
          </a:p>
        </p:txBody>
      </p:sp>
      <p:grpSp>
        <p:nvGrpSpPr>
          <p:cNvPr id="13336" name="グループ化 13335">
            <a:extLst>
              <a:ext uri="{FF2B5EF4-FFF2-40B4-BE49-F238E27FC236}">
                <a16:creationId xmlns:a16="http://schemas.microsoft.com/office/drawing/2014/main" id="{BE4A79F0-4487-B96C-1ED4-5C0918E9B723}"/>
              </a:ext>
            </a:extLst>
          </p:cNvPr>
          <p:cNvGrpSpPr/>
          <p:nvPr/>
        </p:nvGrpSpPr>
        <p:grpSpPr>
          <a:xfrm>
            <a:off x="1617666" y="2137177"/>
            <a:ext cx="3128400" cy="2609838"/>
            <a:chOff x="1614195" y="2241652"/>
            <a:chExt cx="3288901" cy="2743735"/>
          </a:xfrm>
        </p:grpSpPr>
        <p:graphicFrame>
          <p:nvGraphicFramePr>
            <p:cNvPr id="11" name="グラフ 10">
              <a:extLst>
                <a:ext uri="{FF2B5EF4-FFF2-40B4-BE49-F238E27FC236}">
                  <a16:creationId xmlns:a16="http://schemas.microsoft.com/office/drawing/2014/main" id="{CD3DEA5B-CF4E-7D2D-9114-320A410B50FF}"/>
                </a:ext>
              </a:extLst>
            </p:cNvPr>
            <p:cNvGraphicFramePr/>
            <p:nvPr/>
          </p:nvGraphicFramePr>
          <p:xfrm>
            <a:off x="1614195" y="2241652"/>
            <a:ext cx="3288901" cy="2743735"/>
          </p:xfrm>
          <a:graphic>
            <a:graphicData uri="http://schemas.openxmlformats.org/drawingml/2006/chart">
              <c:chart xmlns:c="http://schemas.openxmlformats.org/drawingml/2006/chart" xmlns:r="http://schemas.openxmlformats.org/officeDocument/2006/relationships" r:id="rId3"/>
            </a:graphicData>
          </a:graphic>
        </p:graphicFrame>
        <p:sp>
          <p:nvSpPr>
            <p:cNvPr id="12" name="テキスト ボックス 11">
              <a:extLst>
                <a:ext uri="{FF2B5EF4-FFF2-40B4-BE49-F238E27FC236}">
                  <a16:creationId xmlns:a16="http://schemas.microsoft.com/office/drawing/2014/main" id="{3B7FB9DB-DA39-5D30-4F75-330F93848A03}"/>
                </a:ext>
              </a:extLst>
            </p:cNvPr>
            <p:cNvSpPr txBox="1"/>
            <p:nvPr/>
          </p:nvSpPr>
          <p:spPr>
            <a:xfrm>
              <a:off x="3684156" y="3607183"/>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endPar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66</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テキスト ボックス 43">
              <a:extLst>
                <a:ext uri="{FF2B5EF4-FFF2-40B4-BE49-F238E27FC236}">
                  <a16:creationId xmlns:a16="http://schemas.microsoft.com/office/drawing/2014/main" id="{A7410EB9-9116-9C09-0640-620684B4B1B9}"/>
                </a:ext>
              </a:extLst>
            </p:cNvPr>
            <p:cNvSpPr txBox="1"/>
            <p:nvPr/>
          </p:nvSpPr>
          <p:spPr>
            <a:xfrm>
              <a:off x="2217883" y="3061224"/>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23" name="グループ化 13322">
            <a:extLst>
              <a:ext uri="{FF2B5EF4-FFF2-40B4-BE49-F238E27FC236}">
                <a16:creationId xmlns:a16="http://schemas.microsoft.com/office/drawing/2014/main" id="{8DDF3F26-BE60-962B-AD44-0088A8A0A798}"/>
              </a:ext>
            </a:extLst>
          </p:cNvPr>
          <p:cNvGrpSpPr/>
          <p:nvPr/>
        </p:nvGrpSpPr>
        <p:grpSpPr>
          <a:xfrm>
            <a:off x="-68152" y="4183483"/>
            <a:ext cx="3171600" cy="2145411"/>
            <a:chOff x="3193457" y="4276730"/>
            <a:chExt cx="3171600" cy="2145411"/>
          </a:xfrm>
        </p:grpSpPr>
        <p:grpSp>
          <p:nvGrpSpPr>
            <p:cNvPr id="13324" name="グループ化 13323">
              <a:extLst>
                <a:ext uri="{FF2B5EF4-FFF2-40B4-BE49-F238E27FC236}">
                  <a16:creationId xmlns:a16="http://schemas.microsoft.com/office/drawing/2014/main" id="{0BC6D7B3-A978-5F77-0AF7-F439A51E7B26}"/>
                </a:ext>
              </a:extLst>
            </p:cNvPr>
            <p:cNvGrpSpPr/>
            <p:nvPr/>
          </p:nvGrpSpPr>
          <p:grpSpPr>
            <a:xfrm>
              <a:off x="3193457" y="4276730"/>
              <a:ext cx="3171600" cy="2145411"/>
              <a:chOff x="704947" y="4052494"/>
              <a:chExt cx="3171600" cy="2145411"/>
            </a:xfrm>
          </p:grpSpPr>
          <p:graphicFrame>
            <p:nvGraphicFramePr>
              <p:cNvPr id="13327" name="グラフ 13326">
                <a:extLst>
                  <a:ext uri="{FF2B5EF4-FFF2-40B4-BE49-F238E27FC236}">
                    <a16:creationId xmlns:a16="http://schemas.microsoft.com/office/drawing/2014/main" id="{F534B017-57C9-8D65-2967-664676BE50C3}"/>
                  </a:ext>
                </a:extLst>
              </p:cNvPr>
              <p:cNvGraphicFramePr>
                <a:graphicFrameLocks noChangeAspect="1"/>
              </p:cNvGraphicFramePr>
              <p:nvPr/>
            </p:nvGraphicFramePr>
            <p:xfrm>
              <a:off x="704947" y="4083505"/>
              <a:ext cx="3171600" cy="2114400"/>
            </p:xfrm>
            <a:graphic>
              <a:graphicData uri="http://schemas.openxmlformats.org/drawingml/2006/chart">
                <c:chart xmlns:c="http://schemas.openxmlformats.org/drawingml/2006/chart" xmlns:r="http://schemas.openxmlformats.org/officeDocument/2006/relationships" r:id="rId4"/>
              </a:graphicData>
            </a:graphic>
          </p:graphicFrame>
          <p:sp>
            <p:nvSpPr>
              <p:cNvPr id="13328" name="テキスト ボックス 13327">
                <a:extLst>
                  <a:ext uri="{FF2B5EF4-FFF2-40B4-BE49-F238E27FC236}">
                    <a16:creationId xmlns:a16="http://schemas.microsoft.com/office/drawing/2014/main" id="{5125F699-01A1-7AB5-AA3D-BEF833290B4F}"/>
                  </a:ext>
                </a:extLst>
              </p:cNvPr>
              <p:cNvSpPr txBox="1"/>
              <p:nvPr/>
            </p:nvSpPr>
            <p:spPr>
              <a:xfrm flipH="1">
                <a:off x="16115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29" name="テキスト ボックス 13328">
                <a:extLst>
                  <a:ext uri="{FF2B5EF4-FFF2-40B4-BE49-F238E27FC236}">
                    <a16:creationId xmlns:a16="http://schemas.microsoft.com/office/drawing/2014/main" id="{8E65884C-537F-259C-028D-5CC461BAA5AB}"/>
                  </a:ext>
                </a:extLst>
              </p:cNvPr>
              <p:cNvSpPr txBox="1"/>
              <p:nvPr/>
            </p:nvSpPr>
            <p:spPr>
              <a:xfrm>
                <a:off x="2646781" y="456015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1" name="テキスト ボックス 13330">
                <a:extLst>
                  <a:ext uri="{FF2B5EF4-FFF2-40B4-BE49-F238E27FC236}">
                    <a16:creationId xmlns:a16="http://schemas.microsoft.com/office/drawing/2014/main" id="{1186325F-437D-FB5D-381B-40423A8E5909}"/>
                  </a:ext>
                </a:extLst>
              </p:cNvPr>
              <p:cNvSpPr txBox="1"/>
              <p:nvPr/>
            </p:nvSpPr>
            <p:spPr>
              <a:xfrm>
                <a:off x="2723668" y="50713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2" name="テキスト ボックス 13331">
                <a:extLst>
                  <a:ext uri="{FF2B5EF4-FFF2-40B4-BE49-F238E27FC236}">
                    <a16:creationId xmlns:a16="http://schemas.microsoft.com/office/drawing/2014/main" id="{F83439D9-ECC7-F054-A762-9D3F302BC3BA}"/>
                  </a:ext>
                </a:extLst>
              </p:cNvPr>
              <p:cNvSpPr txBox="1"/>
              <p:nvPr/>
            </p:nvSpPr>
            <p:spPr>
              <a:xfrm>
                <a:off x="2359291" y="553648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3" name="テキスト ボックス 13332">
                <a:extLst>
                  <a:ext uri="{FF2B5EF4-FFF2-40B4-BE49-F238E27FC236}">
                    <a16:creationId xmlns:a16="http://schemas.microsoft.com/office/drawing/2014/main" id="{DCB1D217-AC22-083A-727E-66D613BEB006}"/>
                  </a:ext>
                </a:extLst>
              </p:cNvPr>
              <p:cNvSpPr txBox="1"/>
              <p:nvPr/>
            </p:nvSpPr>
            <p:spPr>
              <a:xfrm>
                <a:off x="1700984" y="49920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47</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4" name="テキスト ボックス 13333">
                <a:extLst>
                  <a:ext uri="{FF2B5EF4-FFF2-40B4-BE49-F238E27FC236}">
                    <a16:creationId xmlns:a16="http://schemas.microsoft.com/office/drawing/2014/main" id="{7435D948-9620-EE39-13D9-FD7A6B9CAF1F}"/>
                  </a:ext>
                </a:extLst>
              </p:cNvPr>
              <p:cNvSpPr txBox="1"/>
              <p:nvPr/>
            </p:nvSpPr>
            <p:spPr>
              <a:xfrm>
                <a:off x="2738149" y="4169184"/>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6</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25" name="フリーフォーム 13324">
              <a:extLst>
                <a:ext uri="{FF2B5EF4-FFF2-40B4-BE49-F238E27FC236}">
                  <a16:creationId xmlns:a16="http://schemas.microsoft.com/office/drawing/2014/main" id="{ED49154F-88B8-418A-28F0-7A031E12F024}"/>
                </a:ext>
              </a:extLst>
            </p:cNvPr>
            <p:cNvSpPr/>
            <p:nvPr/>
          </p:nvSpPr>
          <p:spPr>
            <a:xfrm>
              <a:off x="45928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26" name="フリーフォーム 13325">
              <a:extLst>
                <a:ext uri="{FF2B5EF4-FFF2-40B4-BE49-F238E27FC236}">
                  <a16:creationId xmlns:a16="http://schemas.microsoft.com/office/drawing/2014/main" id="{2CA66E01-4FA3-0CFC-7CAB-C7DF3A83E32E}"/>
                </a:ext>
              </a:extLst>
            </p:cNvPr>
            <p:cNvSpPr/>
            <p:nvPr/>
          </p:nvSpPr>
          <p:spPr>
            <a:xfrm flipH="1">
              <a:off x="4955874" y="4462383"/>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pSp>
        <p:nvGrpSpPr>
          <p:cNvPr id="6" name="グループ化 5">
            <a:extLst>
              <a:ext uri="{FF2B5EF4-FFF2-40B4-BE49-F238E27FC236}">
                <a16:creationId xmlns:a16="http://schemas.microsoft.com/office/drawing/2014/main" id="{32C51C1B-6AB6-5983-3858-ACCC55528109}"/>
              </a:ext>
            </a:extLst>
          </p:cNvPr>
          <p:cNvGrpSpPr/>
          <p:nvPr/>
        </p:nvGrpSpPr>
        <p:grpSpPr>
          <a:xfrm>
            <a:off x="3263825" y="4183483"/>
            <a:ext cx="3171018" cy="2145023"/>
            <a:chOff x="3193457" y="4276730"/>
            <a:chExt cx="3171018" cy="2145023"/>
          </a:xfrm>
        </p:grpSpPr>
        <p:grpSp>
          <p:nvGrpSpPr>
            <p:cNvPr id="7" name="グループ化 6">
              <a:extLst>
                <a:ext uri="{FF2B5EF4-FFF2-40B4-BE49-F238E27FC236}">
                  <a16:creationId xmlns:a16="http://schemas.microsoft.com/office/drawing/2014/main" id="{3F3D9385-C000-E674-4454-27E741A4750C}"/>
                </a:ext>
              </a:extLst>
            </p:cNvPr>
            <p:cNvGrpSpPr/>
            <p:nvPr/>
          </p:nvGrpSpPr>
          <p:grpSpPr>
            <a:xfrm>
              <a:off x="3193457" y="4276730"/>
              <a:ext cx="3171018" cy="2145023"/>
              <a:chOff x="704947" y="4052494"/>
              <a:chExt cx="3171018" cy="2145023"/>
            </a:xfrm>
          </p:grpSpPr>
          <p:graphicFrame>
            <p:nvGraphicFramePr>
              <p:cNvPr id="10" name="グラフ 9">
                <a:extLst>
                  <a:ext uri="{FF2B5EF4-FFF2-40B4-BE49-F238E27FC236}">
                    <a16:creationId xmlns:a16="http://schemas.microsoft.com/office/drawing/2014/main" id="{B1F2120F-7531-D7F7-C324-48B516B39869}"/>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5"/>
              </a:graphicData>
            </a:graphic>
          </p:graphicFrame>
          <p:sp>
            <p:nvSpPr>
              <p:cNvPr id="43" name="テキスト ボックス 42">
                <a:extLst>
                  <a:ext uri="{FF2B5EF4-FFF2-40B4-BE49-F238E27FC236}">
                    <a16:creationId xmlns:a16="http://schemas.microsoft.com/office/drawing/2014/main" id="{176DAF4B-C208-D457-C28E-90135772E02F}"/>
                  </a:ext>
                </a:extLst>
              </p:cNvPr>
              <p:cNvSpPr txBox="1"/>
              <p:nvPr/>
            </p:nvSpPr>
            <p:spPr>
              <a:xfrm>
                <a:off x="2596858"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テキスト ボックス 44">
                <a:extLst>
                  <a:ext uri="{FF2B5EF4-FFF2-40B4-BE49-F238E27FC236}">
                    <a16:creationId xmlns:a16="http://schemas.microsoft.com/office/drawing/2014/main" id="{885AF640-1EE6-DD92-A879-18168E5EF78D}"/>
                  </a:ext>
                </a:extLst>
              </p:cNvPr>
              <p:cNvSpPr txBox="1"/>
              <p:nvPr/>
            </p:nvSpPr>
            <p:spPr>
              <a:xfrm>
                <a:off x="2745264" y="486905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14</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テキスト ボックス 48">
                <a:extLst>
                  <a:ext uri="{FF2B5EF4-FFF2-40B4-BE49-F238E27FC236}">
                    <a16:creationId xmlns:a16="http://schemas.microsoft.com/office/drawing/2014/main" id="{C3FC2881-BF42-1BEC-AD1A-95DF55367EA5}"/>
                  </a:ext>
                </a:extLst>
              </p:cNvPr>
              <p:cNvSpPr txBox="1"/>
              <p:nvPr/>
            </p:nvSpPr>
            <p:spPr>
              <a:xfrm>
                <a:off x="2573314" y="542887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18</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9" name="テキスト ボックス 58">
                <a:extLst>
                  <a:ext uri="{FF2B5EF4-FFF2-40B4-BE49-F238E27FC236}">
                    <a16:creationId xmlns:a16="http://schemas.microsoft.com/office/drawing/2014/main" id="{DAF03912-9227-4A44-B852-C37BE5255E80}"/>
                  </a:ext>
                </a:extLst>
              </p:cNvPr>
              <p:cNvSpPr txBox="1"/>
              <p:nvPr/>
            </p:nvSpPr>
            <p:spPr>
              <a:xfrm>
                <a:off x="1891147" y="5527106"/>
                <a:ext cx="325164" cy="307777"/>
              </a:xfrm>
              <a:prstGeom prst="rect">
                <a:avLst/>
              </a:prstGeom>
              <a:noFill/>
              <a:ln w="19050">
                <a:noFill/>
              </a:ln>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0" name="テキスト ボックス 59">
                <a:extLst>
                  <a:ext uri="{FF2B5EF4-FFF2-40B4-BE49-F238E27FC236}">
                    <a16:creationId xmlns:a16="http://schemas.microsoft.com/office/drawing/2014/main" id="{3C4BE423-C113-5D28-F802-CB3A14C521E5}"/>
                  </a:ext>
                </a:extLst>
              </p:cNvPr>
              <p:cNvSpPr txBox="1"/>
              <p:nvPr/>
            </p:nvSpPr>
            <p:spPr>
              <a:xfrm>
                <a:off x="1692638" y="478811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33</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1" name="テキスト ボックス 60">
                <a:extLst>
                  <a:ext uri="{FF2B5EF4-FFF2-40B4-BE49-F238E27FC236}">
                    <a16:creationId xmlns:a16="http://schemas.microsoft.com/office/drawing/2014/main" id="{C73F3412-0588-44EC-6357-B9081ABB3144}"/>
                  </a:ext>
                </a:extLst>
              </p:cNvPr>
              <p:cNvSpPr txBox="1"/>
              <p:nvPr/>
            </p:nvSpPr>
            <p:spPr>
              <a:xfrm>
                <a:off x="2407068" y="448332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13</a:t>
                </a:r>
                <a:r>
                  <a:rPr kumimoji="1" lang="en-US" altLang="ja-JP" sz="6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8" name="フリーフォーム 7">
              <a:extLst>
                <a:ext uri="{FF2B5EF4-FFF2-40B4-BE49-F238E27FC236}">
                  <a16:creationId xmlns:a16="http://schemas.microsoft.com/office/drawing/2014/main" id="{9E305DC0-AAA6-8AB4-1E9C-FC4E9FAF57BC}"/>
                </a:ext>
              </a:extLst>
            </p:cNvPr>
            <p:cNvSpPr/>
            <p:nvPr/>
          </p:nvSpPr>
          <p:spPr>
            <a:xfrm flipH="1">
              <a:off x="4800304"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pic>
        <p:nvPicPr>
          <p:cNvPr id="13335" name="図 13334">
            <a:extLst>
              <a:ext uri="{FF2B5EF4-FFF2-40B4-BE49-F238E27FC236}">
                <a16:creationId xmlns:a16="http://schemas.microsoft.com/office/drawing/2014/main" id="{A0EA66FF-4272-0F7A-75E2-213759B5B442}"/>
              </a:ext>
            </a:extLst>
          </p:cNvPr>
          <p:cNvPicPr>
            <a:picLocks noChangeAspect="1"/>
          </p:cNvPicPr>
          <p:nvPr/>
        </p:nvPicPr>
        <p:blipFill>
          <a:blip r:embed="rId6"/>
          <a:stretch>
            <a:fillRect/>
          </a:stretch>
        </p:blipFill>
        <p:spPr>
          <a:xfrm>
            <a:off x="3025572" y="3197748"/>
            <a:ext cx="288000" cy="496941"/>
          </a:xfrm>
          <a:prstGeom prst="rect">
            <a:avLst/>
          </a:prstGeom>
        </p:spPr>
      </p:pic>
      <p:grpSp>
        <p:nvGrpSpPr>
          <p:cNvPr id="54" name="グループ化 53">
            <a:extLst>
              <a:ext uri="{FF2B5EF4-FFF2-40B4-BE49-F238E27FC236}">
                <a16:creationId xmlns:a16="http://schemas.microsoft.com/office/drawing/2014/main" id="{E654C831-4312-3814-242F-44618D9FB52B}"/>
              </a:ext>
            </a:extLst>
          </p:cNvPr>
          <p:cNvGrpSpPr/>
          <p:nvPr/>
        </p:nvGrpSpPr>
        <p:grpSpPr>
          <a:xfrm>
            <a:off x="7468849" y="2135941"/>
            <a:ext cx="3128400" cy="2611074"/>
            <a:chOff x="1614197" y="2161350"/>
            <a:chExt cx="3288901" cy="2745034"/>
          </a:xfrm>
        </p:grpSpPr>
        <p:graphicFrame>
          <p:nvGraphicFramePr>
            <p:cNvPr id="55" name="グラフ 54">
              <a:extLst>
                <a:ext uri="{FF2B5EF4-FFF2-40B4-BE49-F238E27FC236}">
                  <a16:creationId xmlns:a16="http://schemas.microsoft.com/office/drawing/2014/main" id="{842CD715-5A05-1FF3-91D9-A2D4FB036967}"/>
                </a:ext>
              </a:extLst>
            </p:cNvPr>
            <p:cNvGraphicFramePr>
              <a:graphicFrameLocks noChangeAspect="1"/>
            </p:cNvGraphicFramePr>
            <p:nvPr/>
          </p:nvGraphicFramePr>
          <p:xfrm>
            <a:off x="1614197" y="2161350"/>
            <a:ext cx="3288901" cy="2745034"/>
          </p:xfrm>
          <a:graphic>
            <a:graphicData uri="http://schemas.openxmlformats.org/drawingml/2006/chart">
              <c:chart xmlns:c="http://schemas.openxmlformats.org/drawingml/2006/chart" xmlns:r="http://schemas.openxmlformats.org/officeDocument/2006/relationships" r:id="rId7"/>
            </a:graphicData>
          </a:graphic>
        </p:graphicFrame>
        <p:sp>
          <p:nvSpPr>
            <p:cNvPr id="56" name="テキスト ボックス 55">
              <a:extLst>
                <a:ext uri="{FF2B5EF4-FFF2-40B4-BE49-F238E27FC236}">
                  <a16:creationId xmlns:a16="http://schemas.microsoft.com/office/drawing/2014/main" id="{D5A5366D-8D1B-2503-4A5C-2D282C262DA4}"/>
                </a:ext>
              </a:extLst>
            </p:cNvPr>
            <p:cNvSpPr txBox="1"/>
            <p:nvPr/>
          </p:nvSpPr>
          <p:spPr>
            <a:xfrm>
              <a:off x="3416300" y="3940702"/>
              <a:ext cx="551074"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br>
                <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b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81</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3" name="テキスト ボックス 62">
              <a:extLst>
                <a:ext uri="{FF2B5EF4-FFF2-40B4-BE49-F238E27FC236}">
                  <a16:creationId xmlns:a16="http://schemas.microsoft.com/office/drawing/2014/main" id="{BE9FA97F-A112-A9D9-2E37-7A6EEEA42B0B}"/>
                </a:ext>
              </a:extLst>
            </p:cNvPr>
            <p:cNvSpPr txBox="1"/>
            <p:nvPr/>
          </p:nvSpPr>
          <p:spPr>
            <a:xfrm>
              <a:off x="2505208" y="2568182"/>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16" name="グループ化 13315">
            <a:extLst>
              <a:ext uri="{FF2B5EF4-FFF2-40B4-BE49-F238E27FC236}">
                <a16:creationId xmlns:a16="http://schemas.microsoft.com/office/drawing/2014/main" id="{E10256D7-3CDD-A676-6352-13AF59DF8146}"/>
              </a:ext>
            </a:extLst>
          </p:cNvPr>
          <p:cNvGrpSpPr/>
          <p:nvPr/>
        </p:nvGrpSpPr>
        <p:grpSpPr>
          <a:xfrm>
            <a:off x="5784008" y="4183483"/>
            <a:ext cx="3171018" cy="2145023"/>
            <a:chOff x="3193457" y="4276730"/>
            <a:chExt cx="3171018" cy="2145023"/>
          </a:xfrm>
        </p:grpSpPr>
        <p:grpSp>
          <p:nvGrpSpPr>
            <p:cNvPr id="13317" name="グループ化 13316">
              <a:extLst>
                <a:ext uri="{FF2B5EF4-FFF2-40B4-BE49-F238E27FC236}">
                  <a16:creationId xmlns:a16="http://schemas.microsoft.com/office/drawing/2014/main" id="{A0CD9169-485A-6068-6C2A-848C8393F57D}"/>
                </a:ext>
              </a:extLst>
            </p:cNvPr>
            <p:cNvGrpSpPr/>
            <p:nvPr/>
          </p:nvGrpSpPr>
          <p:grpSpPr>
            <a:xfrm>
              <a:off x="3193457" y="4276730"/>
              <a:ext cx="3171018" cy="2145023"/>
              <a:chOff x="704947" y="4052494"/>
              <a:chExt cx="3171018" cy="2145023"/>
            </a:xfrm>
          </p:grpSpPr>
          <p:graphicFrame>
            <p:nvGraphicFramePr>
              <p:cNvPr id="13321" name="グラフ 13320">
                <a:extLst>
                  <a:ext uri="{FF2B5EF4-FFF2-40B4-BE49-F238E27FC236}">
                    <a16:creationId xmlns:a16="http://schemas.microsoft.com/office/drawing/2014/main" id="{F12C0B77-C1FF-EC12-00A3-96F342316D94}"/>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8"/>
              </a:graphicData>
            </a:graphic>
          </p:graphicFrame>
          <p:sp>
            <p:nvSpPr>
              <p:cNvPr id="13322" name="テキスト ボックス 13321">
                <a:extLst>
                  <a:ext uri="{FF2B5EF4-FFF2-40B4-BE49-F238E27FC236}">
                    <a16:creationId xmlns:a16="http://schemas.microsoft.com/office/drawing/2014/main" id="{2F2267E6-2AAA-51B9-032E-24E828D7C3C5}"/>
                  </a:ext>
                </a:extLst>
              </p:cNvPr>
              <p:cNvSpPr txBox="1"/>
              <p:nvPr/>
            </p:nvSpPr>
            <p:spPr>
              <a:xfrm flipH="1">
                <a:off x="16707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8" name="テキスト ボックス 13337">
                <a:extLst>
                  <a:ext uri="{FF2B5EF4-FFF2-40B4-BE49-F238E27FC236}">
                    <a16:creationId xmlns:a16="http://schemas.microsoft.com/office/drawing/2014/main" id="{F0BC70FB-BFEF-217F-8A87-9F00717A4D95}"/>
                  </a:ext>
                </a:extLst>
              </p:cNvPr>
              <p:cNvSpPr txBox="1"/>
              <p:nvPr/>
            </p:nvSpPr>
            <p:spPr>
              <a:xfrm>
                <a:off x="2696682" y="509476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9" name="テキスト ボックス 13338">
                <a:extLst>
                  <a:ext uri="{FF2B5EF4-FFF2-40B4-BE49-F238E27FC236}">
                    <a16:creationId xmlns:a16="http://schemas.microsoft.com/office/drawing/2014/main" id="{03A8B991-C3AD-42B4-4E4A-22CDFF5C663E}"/>
                  </a:ext>
                </a:extLst>
              </p:cNvPr>
              <p:cNvSpPr txBox="1"/>
              <p:nvPr/>
            </p:nvSpPr>
            <p:spPr>
              <a:xfrm>
                <a:off x="2124443" y="5531949"/>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27</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0" name="テキスト ボックス 13339">
                <a:extLst>
                  <a:ext uri="{FF2B5EF4-FFF2-40B4-BE49-F238E27FC236}">
                    <a16:creationId xmlns:a16="http://schemas.microsoft.com/office/drawing/2014/main" id="{87EC52EA-6E1C-7089-66C6-76A4DA437C45}"/>
                  </a:ext>
                </a:extLst>
              </p:cNvPr>
              <p:cNvSpPr txBox="1"/>
              <p:nvPr/>
            </p:nvSpPr>
            <p:spPr>
              <a:xfrm>
                <a:off x="1669980" y="483056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36</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1" name="テキスト ボックス 13340">
                <a:extLst>
                  <a:ext uri="{FF2B5EF4-FFF2-40B4-BE49-F238E27FC236}">
                    <a16:creationId xmlns:a16="http://schemas.microsoft.com/office/drawing/2014/main" id="{5CA17345-83DA-C464-21C8-B19BD88628F7}"/>
                  </a:ext>
                </a:extLst>
              </p:cNvPr>
              <p:cNvSpPr txBox="1"/>
              <p:nvPr/>
            </p:nvSpPr>
            <p:spPr>
              <a:xfrm>
                <a:off x="2879861" y="4213328"/>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6" name="テキスト ボックス 13355">
                <a:extLst>
                  <a:ext uri="{FF2B5EF4-FFF2-40B4-BE49-F238E27FC236}">
                    <a16:creationId xmlns:a16="http://schemas.microsoft.com/office/drawing/2014/main" id="{E6C0FFF6-869F-7628-ADD7-1A886C8B12F8}"/>
                  </a:ext>
                </a:extLst>
              </p:cNvPr>
              <p:cNvSpPr txBox="1"/>
              <p:nvPr/>
            </p:nvSpPr>
            <p:spPr>
              <a:xfrm>
                <a:off x="3225850" y="4509891"/>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18" name="フリーフォーム 13317">
              <a:extLst>
                <a:ext uri="{FF2B5EF4-FFF2-40B4-BE49-F238E27FC236}">
                  <a16:creationId xmlns:a16="http://schemas.microsoft.com/office/drawing/2014/main" id="{5241F4C5-D9A2-ECA6-4482-63512B0A8EB5}"/>
                </a:ext>
              </a:extLst>
            </p:cNvPr>
            <p:cNvSpPr/>
            <p:nvPr/>
          </p:nvSpPr>
          <p:spPr>
            <a:xfrm>
              <a:off x="46520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19" name="フリーフォーム 13318">
              <a:extLst>
                <a:ext uri="{FF2B5EF4-FFF2-40B4-BE49-F238E27FC236}">
                  <a16:creationId xmlns:a16="http://schemas.microsoft.com/office/drawing/2014/main" id="{411FF318-85EF-A33E-077C-D84C9E1AD357}"/>
                </a:ext>
              </a:extLst>
            </p:cNvPr>
            <p:cNvSpPr/>
            <p:nvPr/>
          </p:nvSpPr>
          <p:spPr>
            <a:xfrm flipH="1">
              <a:off x="5097586" y="4506527"/>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57" name="フリーフォーム 13356">
              <a:extLst>
                <a:ext uri="{FF2B5EF4-FFF2-40B4-BE49-F238E27FC236}">
                  <a16:creationId xmlns:a16="http://schemas.microsoft.com/office/drawing/2014/main" id="{6614E32A-2AD8-FD28-93A9-2D31AE83E11B}"/>
                </a:ext>
              </a:extLst>
            </p:cNvPr>
            <p:cNvSpPr/>
            <p:nvPr/>
          </p:nvSpPr>
          <p:spPr>
            <a:xfrm flipH="1">
              <a:off x="5443575" y="4803090"/>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aphicFrame>
        <p:nvGraphicFramePr>
          <p:cNvPr id="13345" name="グラフ 13344">
            <a:extLst>
              <a:ext uri="{FF2B5EF4-FFF2-40B4-BE49-F238E27FC236}">
                <a16:creationId xmlns:a16="http://schemas.microsoft.com/office/drawing/2014/main" id="{BF7A3EE5-EC1F-2FAA-5883-AA884F3779B1}"/>
              </a:ext>
            </a:extLst>
          </p:cNvPr>
          <p:cNvGraphicFramePr>
            <a:graphicFrameLocks noChangeAspect="1"/>
          </p:cNvGraphicFramePr>
          <p:nvPr/>
        </p:nvGraphicFramePr>
        <p:xfrm>
          <a:off x="9103793" y="4214494"/>
          <a:ext cx="3171018" cy="2114012"/>
        </p:xfrm>
        <a:graphic>
          <a:graphicData uri="http://schemas.openxmlformats.org/drawingml/2006/chart">
            <c:chart xmlns:c="http://schemas.openxmlformats.org/drawingml/2006/chart" xmlns:r="http://schemas.openxmlformats.org/officeDocument/2006/relationships" r:id="rId9"/>
          </a:graphicData>
        </a:graphic>
      </p:graphicFrame>
      <p:sp>
        <p:nvSpPr>
          <p:cNvPr id="13347" name="テキスト ボックス 13346">
            <a:extLst>
              <a:ext uri="{FF2B5EF4-FFF2-40B4-BE49-F238E27FC236}">
                <a16:creationId xmlns:a16="http://schemas.microsoft.com/office/drawing/2014/main" id="{BCC521F3-7F70-8487-D27D-8F0A50BE85D7}"/>
              </a:ext>
            </a:extLst>
          </p:cNvPr>
          <p:cNvSpPr txBox="1"/>
          <p:nvPr/>
        </p:nvSpPr>
        <p:spPr>
          <a:xfrm>
            <a:off x="11016200" y="473704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8" name="テキスト ボックス 13347">
            <a:extLst>
              <a:ext uri="{FF2B5EF4-FFF2-40B4-BE49-F238E27FC236}">
                <a16:creationId xmlns:a16="http://schemas.microsoft.com/office/drawing/2014/main" id="{31CDEE1A-DDB9-E10D-23FE-13E200F0BACA}"/>
              </a:ext>
            </a:extLst>
          </p:cNvPr>
          <p:cNvSpPr txBox="1"/>
          <p:nvPr/>
        </p:nvSpPr>
        <p:spPr>
          <a:xfrm>
            <a:off x="11059677" y="537135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9" name="テキスト ボックス 13348">
            <a:extLst>
              <a:ext uri="{FF2B5EF4-FFF2-40B4-BE49-F238E27FC236}">
                <a16:creationId xmlns:a16="http://schemas.microsoft.com/office/drawing/2014/main" id="{A4511CDF-3264-2009-23F0-E40592664FD1}"/>
              </a:ext>
            </a:extLst>
          </p:cNvPr>
          <p:cNvSpPr txBox="1"/>
          <p:nvPr/>
        </p:nvSpPr>
        <p:spPr>
          <a:xfrm>
            <a:off x="10416043" y="566538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0" name="テキスト ボックス 13349">
            <a:extLst>
              <a:ext uri="{FF2B5EF4-FFF2-40B4-BE49-F238E27FC236}">
                <a16:creationId xmlns:a16="http://schemas.microsoft.com/office/drawing/2014/main" id="{51E0222D-96D0-AE65-DF90-C09FB27F070F}"/>
              </a:ext>
            </a:extLst>
          </p:cNvPr>
          <p:cNvSpPr txBox="1"/>
          <p:nvPr/>
        </p:nvSpPr>
        <p:spPr>
          <a:xfrm>
            <a:off x="10090748" y="4902037"/>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nvGrpSpPr>
          <p:cNvPr id="9" name="グループ化 8">
            <a:extLst>
              <a:ext uri="{FF2B5EF4-FFF2-40B4-BE49-F238E27FC236}">
                <a16:creationId xmlns:a16="http://schemas.microsoft.com/office/drawing/2014/main" id="{28DC173F-9711-B4B8-32E5-CDB7E414F5DD}"/>
              </a:ext>
            </a:extLst>
          </p:cNvPr>
          <p:cNvGrpSpPr/>
          <p:nvPr/>
        </p:nvGrpSpPr>
        <p:grpSpPr>
          <a:xfrm>
            <a:off x="4122508" y="2392714"/>
            <a:ext cx="1445609" cy="1751007"/>
            <a:chOff x="4167616" y="2392714"/>
            <a:chExt cx="1445609" cy="1751007"/>
          </a:xfrm>
        </p:grpSpPr>
        <p:pic>
          <p:nvPicPr>
            <p:cNvPr id="48" name="図 47">
              <a:extLst>
                <a:ext uri="{FF2B5EF4-FFF2-40B4-BE49-F238E27FC236}">
                  <a16:creationId xmlns:a16="http://schemas.microsoft.com/office/drawing/2014/main" id="{EF3069DC-8FEE-8CA4-D0F4-F057D82F3A38}"/>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3" name="角丸四角形 2">
              <a:extLst>
                <a:ext uri="{FF2B5EF4-FFF2-40B4-BE49-F238E27FC236}">
                  <a16:creationId xmlns:a16="http://schemas.microsoft.com/office/drawing/2014/main" id="{C5618D18-E632-8C83-3828-834AFBA83AC6}"/>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3" name="グループ化 12">
            <a:extLst>
              <a:ext uri="{FF2B5EF4-FFF2-40B4-BE49-F238E27FC236}">
                <a16:creationId xmlns:a16="http://schemas.microsoft.com/office/drawing/2014/main" id="{2ADF193D-088E-37B8-B665-438583E86DC1}"/>
              </a:ext>
            </a:extLst>
          </p:cNvPr>
          <p:cNvGrpSpPr/>
          <p:nvPr/>
        </p:nvGrpSpPr>
        <p:grpSpPr>
          <a:xfrm>
            <a:off x="801489" y="2392714"/>
            <a:ext cx="1445609" cy="1751007"/>
            <a:chOff x="786231" y="2392714"/>
            <a:chExt cx="1445609" cy="1751007"/>
          </a:xfrm>
        </p:grpSpPr>
        <p:pic>
          <p:nvPicPr>
            <p:cNvPr id="13366" name="図 13365">
              <a:extLst>
                <a:ext uri="{FF2B5EF4-FFF2-40B4-BE49-F238E27FC236}">
                  <a16:creationId xmlns:a16="http://schemas.microsoft.com/office/drawing/2014/main" id="{F7A7632C-E23C-C974-2D34-C63EFC553F08}"/>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5" name="角丸四角形 4">
              <a:extLst>
                <a:ext uri="{FF2B5EF4-FFF2-40B4-BE49-F238E27FC236}">
                  <a16:creationId xmlns:a16="http://schemas.microsoft.com/office/drawing/2014/main" id="{9D23AB60-3306-DD6C-D9F9-AFF06AB5252D}"/>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grpSp>
        <p:nvGrpSpPr>
          <p:cNvPr id="15" name="グループ化 14">
            <a:extLst>
              <a:ext uri="{FF2B5EF4-FFF2-40B4-BE49-F238E27FC236}">
                <a16:creationId xmlns:a16="http://schemas.microsoft.com/office/drawing/2014/main" id="{710580B5-87CD-178C-FE4B-3006C7C62585}"/>
              </a:ext>
            </a:extLst>
          </p:cNvPr>
          <p:cNvGrpSpPr/>
          <p:nvPr/>
        </p:nvGrpSpPr>
        <p:grpSpPr>
          <a:xfrm>
            <a:off x="9966497" y="2392714"/>
            <a:ext cx="1445609" cy="1751007"/>
            <a:chOff x="4167616" y="2392714"/>
            <a:chExt cx="1445609" cy="1751007"/>
          </a:xfrm>
        </p:grpSpPr>
        <p:pic>
          <p:nvPicPr>
            <p:cNvPr id="16" name="図 15">
              <a:extLst>
                <a:ext uri="{FF2B5EF4-FFF2-40B4-BE49-F238E27FC236}">
                  <a16:creationId xmlns:a16="http://schemas.microsoft.com/office/drawing/2014/main" id="{E45597A6-9791-0A7F-8C12-530C236540A2}"/>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17" name="角丸四角形 16">
              <a:extLst>
                <a:ext uri="{FF2B5EF4-FFF2-40B4-BE49-F238E27FC236}">
                  <a16:creationId xmlns:a16="http://schemas.microsoft.com/office/drawing/2014/main" id="{8EB01E81-7407-FC4E-8738-BD7F7E7CCA7A}"/>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8" name="グループ化 17">
            <a:extLst>
              <a:ext uri="{FF2B5EF4-FFF2-40B4-BE49-F238E27FC236}">
                <a16:creationId xmlns:a16="http://schemas.microsoft.com/office/drawing/2014/main" id="{7BE03A34-D187-F699-FB66-F5B591D22BBD}"/>
              </a:ext>
            </a:extLst>
          </p:cNvPr>
          <p:cNvGrpSpPr/>
          <p:nvPr/>
        </p:nvGrpSpPr>
        <p:grpSpPr>
          <a:xfrm>
            <a:off x="6647759" y="2392714"/>
            <a:ext cx="1445609" cy="1751007"/>
            <a:chOff x="786231" y="2392714"/>
            <a:chExt cx="1445609" cy="1751007"/>
          </a:xfrm>
        </p:grpSpPr>
        <p:pic>
          <p:nvPicPr>
            <p:cNvPr id="19" name="図 18">
              <a:extLst>
                <a:ext uri="{FF2B5EF4-FFF2-40B4-BE49-F238E27FC236}">
                  <a16:creationId xmlns:a16="http://schemas.microsoft.com/office/drawing/2014/main" id="{99368E3A-F787-A160-6890-27D14D9A56BD}"/>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20" name="角丸四角形 19">
              <a:extLst>
                <a:ext uri="{FF2B5EF4-FFF2-40B4-BE49-F238E27FC236}">
                  <a16:creationId xmlns:a16="http://schemas.microsoft.com/office/drawing/2014/main" id="{AB175E82-26B4-64BC-70DF-AC8121C29637}"/>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pic>
        <p:nvPicPr>
          <p:cNvPr id="13315" name="図 13314">
            <a:extLst>
              <a:ext uri="{FF2B5EF4-FFF2-40B4-BE49-F238E27FC236}">
                <a16:creationId xmlns:a16="http://schemas.microsoft.com/office/drawing/2014/main" id="{E3EC14D4-F5DA-3A98-98C9-1E4531F27620}"/>
              </a:ext>
            </a:extLst>
          </p:cNvPr>
          <p:cNvPicPr>
            <a:picLocks noChangeAspect="1"/>
          </p:cNvPicPr>
          <p:nvPr/>
        </p:nvPicPr>
        <p:blipFill>
          <a:blip r:embed="rId12"/>
          <a:srcRect/>
          <a:stretch/>
        </p:blipFill>
        <p:spPr>
          <a:xfrm>
            <a:off x="8799049" y="3262150"/>
            <a:ext cx="468000" cy="419025"/>
          </a:xfrm>
          <a:prstGeom prst="rect">
            <a:avLst/>
          </a:prstGeom>
        </p:spPr>
      </p:pic>
    </p:spTree>
    <p:extLst>
      <p:ext uri="{BB962C8B-B14F-4D97-AF65-F5344CB8AC3E}">
        <p14:creationId xmlns:p14="http://schemas.microsoft.com/office/powerpoint/2010/main" val="34395917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更新履歴</a:t>
            </a:r>
          </a:p>
        </p:txBody>
      </p:sp>
      <p:sp>
        <p:nvSpPr>
          <p:cNvPr id="8" name="テキスト ボックス 7">
            <a:extLst>
              <a:ext uri="{FF2B5EF4-FFF2-40B4-BE49-F238E27FC236}">
                <a16:creationId xmlns:a16="http://schemas.microsoft.com/office/drawing/2014/main" id="{5AD051B4-EE2A-34EF-CC0A-4478C3002DF1}"/>
              </a:ext>
            </a:extLst>
          </p:cNvPr>
          <p:cNvSpPr txBox="1"/>
          <p:nvPr/>
        </p:nvSpPr>
        <p:spPr>
          <a:xfrm>
            <a:off x="447648" y="1069716"/>
            <a:ext cx="9577064" cy="55399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2024/10/10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solidFill>
                  <a:srgbClr val="0D0D0D"/>
                </a:solidFill>
                <a:latin typeface="Meiryo" panose="020B0604030504040204" pitchFamily="34" charset="-128"/>
                <a:ea typeface="Meiryo" panose="020B0604030504040204" pitchFamily="34" charset="-128"/>
              </a:rPr>
              <a:t>P29</a:t>
            </a:r>
            <a:r>
              <a:rPr lang="ja-JP" altLang="en-US" dirty="0">
                <a:solidFill>
                  <a:srgbClr val="0D0D0D"/>
                </a:solidFill>
                <a:latin typeface="Meiryo" panose="020B0604030504040204" pitchFamily="34" charset="-128"/>
                <a:ea typeface="Meiryo" panose="020B0604030504040204" pitchFamily="34" charset="-128"/>
              </a:rPr>
              <a:t>：入稿規定の</a:t>
            </a:r>
            <a:r>
              <a:rPr lang="en-US" altLang="ja-JP" dirty="0">
                <a:solidFill>
                  <a:srgbClr val="0D0D0D"/>
                </a:solidFill>
                <a:latin typeface="Meiryo" panose="020B0604030504040204" pitchFamily="34" charset="-128"/>
                <a:ea typeface="Meiryo" panose="020B0604030504040204" pitchFamily="34" charset="-128"/>
              </a:rPr>
              <a:t>URL</a:t>
            </a:r>
            <a:r>
              <a:rPr lang="ja-JP" altLang="en-US">
                <a:solidFill>
                  <a:srgbClr val="0D0D0D"/>
                </a:solidFill>
                <a:latin typeface="Meiryo" panose="020B0604030504040204" pitchFamily="34" charset="-128"/>
                <a:ea typeface="Meiryo" panose="020B0604030504040204" pitchFamily="34" charset="-128"/>
              </a:rPr>
              <a:t>を変更</a:t>
            </a:r>
            <a:endParaRPr kumimoji="1" lang="en-US" altLang="ja-JP" sz="1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7576989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AC8062C-802B-96DC-186A-AC78BCB52F30}"/>
              </a:ext>
            </a:extLst>
          </p:cNvPr>
          <p:cNvSpPr txBox="1"/>
          <p:nvPr/>
        </p:nvSpPr>
        <p:spPr>
          <a:xfrm>
            <a:off x="4314839" y="42554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rgbClr val="0D0D0D"/>
                </a:solidFill>
                <a:latin typeface="Meiryo" panose="020B0604030504040204" pitchFamily="34" charset="-128"/>
                <a:ea typeface="Meiryo" panose="020B0604030504040204" pitchFamily="34" charset="-128"/>
              </a:rPr>
              <a:t>Yahoo!</a:t>
            </a:r>
            <a:r>
              <a:rPr lang="ja-JP" altLang="en-US" sz="1200" b="0" i="0">
                <a:solidFill>
                  <a:srgbClr val="0D0D0D"/>
                </a:solidFill>
                <a:latin typeface="Meiryo" panose="020B0604030504040204" pitchFamily="34" charset="-128"/>
                <a:ea typeface="Meiryo" panose="020B0604030504040204" pitchFamily="34" charset="-128"/>
              </a:rPr>
              <a:t>広告</a:t>
            </a:r>
            <a:r>
              <a:rPr lang="en-US" altLang="ja-JP" sz="1200" b="0" i="0">
                <a:solidFill>
                  <a:srgbClr val="0D0D0D"/>
                </a:solidFill>
                <a:latin typeface="Meiryo" panose="020B0604030504040204" pitchFamily="34" charset="-128"/>
                <a:ea typeface="Meiryo" panose="020B0604030504040204" pitchFamily="34" charset="-128"/>
              </a:rPr>
              <a:t> </a:t>
            </a:r>
            <a:r>
              <a:rPr lang="ja-JP" altLang="en-US" sz="1200" b="0" i="0">
                <a:solidFill>
                  <a:srgbClr val="0D0D0D"/>
                </a:solidFill>
                <a:latin typeface="Meiryo" panose="020B0604030504040204" pitchFamily="34" charset="-128"/>
                <a:ea typeface="Meiryo" panose="020B0604030504040204" pitchFamily="34" charset="-128"/>
              </a:rPr>
              <a:t>ウェブサイト</a:t>
            </a:r>
            <a:br>
              <a:rPr lang="en-US" altLang="ja-JP" sz="1200">
                <a:solidFill>
                  <a:srgbClr val="0D0D0D"/>
                </a:solidFill>
                <a:latin typeface="Meiryo" panose="020B0604030504040204" pitchFamily="34" charset="-128"/>
                <a:ea typeface="Meiryo" panose="020B0604030504040204" pitchFamily="34" charset="-128"/>
              </a:rPr>
            </a:br>
            <a:r>
              <a:rPr lang="en-US" altLang="ja-JP" sz="1200" b="0" i="0">
                <a:solidFill>
                  <a:srgbClr val="0D0D0D"/>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a:solidFill>
                <a:srgbClr val="0D0D0D"/>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738197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a:extLst>
              <a:ext uri="{FF2B5EF4-FFF2-40B4-BE49-F238E27FC236}">
                <a16:creationId xmlns:a16="http://schemas.microsoft.com/office/drawing/2014/main" id="{1DE0422F-F719-E500-2D7A-9259ADAE7842}"/>
              </a:ext>
            </a:extLst>
          </p:cNvPr>
          <p:cNvSpPr/>
          <p:nvPr/>
        </p:nvSpPr>
        <p:spPr>
          <a:xfrm>
            <a:off x="5956260" y="3675820"/>
            <a:ext cx="5128530" cy="2493553"/>
          </a:xfrm>
          <a:prstGeom prst="rect">
            <a:avLst/>
          </a:prstGeom>
          <a:solidFill>
            <a:srgbClr val="00003E">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a:p>
        </p:txBody>
      </p:sp>
      <p:sp>
        <p:nvSpPr>
          <p:cNvPr id="21" name="正方形/長方形 20">
            <a:extLst>
              <a:ext uri="{FF2B5EF4-FFF2-40B4-BE49-F238E27FC236}">
                <a16:creationId xmlns:a16="http://schemas.microsoft.com/office/drawing/2014/main" id="{8589B315-32D2-E47A-8EE6-AAE751EEBDC0}"/>
              </a:ext>
            </a:extLst>
          </p:cNvPr>
          <p:cNvSpPr/>
          <p:nvPr/>
        </p:nvSpPr>
        <p:spPr>
          <a:xfrm>
            <a:off x="810805" y="3666367"/>
            <a:ext cx="5128530" cy="2493553"/>
          </a:xfrm>
          <a:prstGeom prst="rect">
            <a:avLst/>
          </a:prstGeom>
          <a:solidFill>
            <a:srgbClr val="00003E">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a:p>
        </p:txBody>
      </p:sp>
      <p:sp>
        <p:nvSpPr>
          <p:cNvPr id="20" name="正方形/長方形 19">
            <a:extLst>
              <a:ext uri="{FF2B5EF4-FFF2-40B4-BE49-F238E27FC236}">
                <a16:creationId xmlns:a16="http://schemas.microsoft.com/office/drawing/2014/main" id="{79676AB7-958C-F03C-EAC0-09D9552584C4}"/>
              </a:ext>
            </a:extLst>
          </p:cNvPr>
          <p:cNvSpPr/>
          <p:nvPr/>
        </p:nvSpPr>
        <p:spPr>
          <a:xfrm>
            <a:off x="5956260" y="1146143"/>
            <a:ext cx="5128530" cy="2493553"/>
          </a:xfrm>
          <a:prstGeom prst="rect">
            <a:avLst/>
          </a:prstGeom>
          <a:solidFill>
            <a:srgbClr val="00003E">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a:p>
        </p:txBody>
      </p:sp>
      <p:sp>
        <p:nvSpPr>
          <p:cNvPr id="19" name="正方形/長方形 18">
            <a:extLst>
              <a:ext uri="{FF2B5EF4-FFF2-40B4-BE49-F238E27FC236}">
                <a16:creationId xmlns:a16="http://schemas.microsoft.com/office/drawing/2014/main" id="{19113CA2-C4EA-0BE3-E900-9B148C092C6C}"/>
              </a:ext>
            </a:extLst>
          </p:cNvPr>
          <p:cNvSpPr/>
          <p:nvPr/>
        </p:nvSpPr>
        <p:spPr>
          <a:xfrm>
            <a:off x="806988" y="1155887"/>
            <a:ext cx="5128530" cy="2493553"/>
          </a:xfrm>
          <a:prstGeom prst="rect">
            <a:avLst/>
          </a:prstGeom>
          <a:solidFill>
            <a:srgbClr val="00003E">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endParaRPr kumimoji="1" lang="ja-JP" altLang="en-US"/>
          </a:p>
        </p:txBody>
      </p:sp>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dirty="0"/>
              <a:t>大会の見どころ</a:t>
            </a:r>
            <a:endParaRPr kumimoji="1" lang="ja-JP" altLang="en-US" dirty="0">
              <a:latin typeface="Meiryo" panose="020B0604030504040204" pitchFamily="34" charset="-128"/>
              <a:ea typeface="Meiryo" panose="020B0604030504040204" pitchFamily="34" charset="-128"/>
            </a:endParaRPr>
          </a:p>
        </p:txBody>
      </p:sp>
      <p:sp>
        <p:nvSpPr>
          <p:cNvPr id="40" name="Template">
            <a:extLst>
              <a:ext uri="{FF2B5EF4-FFF2-40B4-BE49-F238E27FC236}">
                <a16:creationId xmlns:a16="http://schemas.microsoft.com/office/drawing/2014/main" id="{E51DF6F8-86CA-0E6F-11FF-46D442FB567A}"/>
              </a:ext>
            </a:extLst>
          </p:cNvPr>
          <p:cNvSpPr txBox="1"/>
          <p:nvPr/>
        </p:nvSpPr>
        <p:spPr>
          <a:xfrm>
            <a:off x="10159617" y="6953306"/>
            <a:ext cx="65" cy="138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sp>
        <p:nvSpPr>
          <p:cNvPr id="8" name="テキスト ボックス 7">
            <a:extLst>
              <a:ext uri="{FF2B5EF4-FFF2-40B4-BE49-F238E27FC236}">
                <a16:creationId xmlns:a16="http://schemas.microsoft.com/office/drawing/2014/main" id="{1A3549B2-4D91-CA13-E613-7CF73C14A5A6}"/>
              </a:ext>
            </a:extLst>
          </p:cNvPr>
          <p:cNvSpPr txBox="1"/>
          <p:nvPr/>
        </p:nvSpPr>
        <p:spPr>
          <a:xfrm>
            <a:off x="984267" y="1237215"/>
            <a:ext cx="901233" cy="3154710"/>
          </a:xfrm>
          <a:prstGeom prst="rect">
            <a:avLst/>
          </a:prstGeom>
          <a:noFill/>
        </p:spPr>
        <p:txBody>
          <a:bodyPr wrap="square" rtlCol="0">
            <a:spAutoFit/>
          </a:bodyPr>
          <a:lstStyle/>
          <a:p>
            <a:pPr algn="ctr"/>
            <a:r>
              <a:rPr kumimoji="1" lang="ja-JP" altLang="en-US" sz="19900" b="1" dirty="0">
                <a:solidFill>
                  <a:srgbClr val="00003E"/>
                </a:solidFill>
                <a:latin typeface="メイリオ" panose="020B0604030504040204" pitchFamily="50" charset="-128"/>
                <a:ea typeface="メイリオ" panose="020B0604030504040204" pitchFamily="50" charset="-128"/>
              </a:rPr>
              <a:t>１</a:t>
            </a:r>
          </a:p>
        </p:txBody>
      </p:sp>
      <p:sp>
        <p:nvSpPr>
          <p:cNvPr id="10" name="テキスト ボックス 9">
            <a:extLst>
              <a:ext uri="{FF2B5EF4-FFF2-40B4-BE49-F238E27FC236}">
                <a16:creationId xmlns:a16="http://schemas.microsoft.com/office/drawing/2014/main" id="{D3A429E9-CA51-135F-E72D-20DF1019D005}"/>
              </a:ext>
            </a:extLst>
          </p:cNvPr>
          <p:cNvSpPr txBox="1"/>
          <p:nvPr/>
        </p:nvSpPr>
        <p:spPr>
          <a:xfrm>
            <a:off x="9874624" y="1275721"/>
            <a:ext cx="901233" cy="3154710"/>
          </a:xfrm>
          <a:prstGeom prst="rect">
            <a:avLst/>
          </a:prstGeom>
          <a:noFill/>
        </p:spPr>
        <p:txBody>
          <a:bodyPr wrap="square" rtlCol="0">
            <a:spAutoFit/>
          </a:bodyPr>
          <a:lstStyle/>
          <a:p>
            <a:pPr algn="ctr"/>
            <a:r>
              <a:rPr kumimoji="1" lang="en-US" altLang="ja-JP" sz="19900" b="1" dirty="0">
                <a:solidFill>
                  <a:srgbClr val="00003E"/>
                </a:solidFill>
                <a:latin typeface="メイリオ" panose="020B0604030504040204" pitchFamily="50" charset="-128"/>
                <a:ea typeface="メイリオ" panose="020B0604030504040204" pitchFamily="50" charset="-128"/>
              </a:rPr>
              <a:t>2</a:t>
            </a:r>
            <a:endParaRPr kumimoji="1" lang="ja-JP" altLang="en-US" sz="19900" b="1" dirty="0">
              <a:solidFill>
                <a:srgbClr val="00003E"/>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0B46E67D-EC53-7755-B1EF-97F94760FDE8}"/>
              </a:ext>
            </a:extLst>
          </p:cNvPr>
          <p:cNvSpPr txBox="1"/>
          <p:nvPr/>
        </p:nvSpPr>
        <p:spPr>
          <a:xfrm>
            <a:off x="2462073" y="1634805"/>
            <a:ext cx="4668982" cy="461665"/>
          </a:xfrm>
          <a:prstGeom prst="rect">
            <a:avLst/>
          </a:prstGeom>
          <a:noFill/>
        </p:spPr>
        <p:txBody>
          <a:bodyPr wrap="square" rtlCol="0">
            <a:spAutoFit/>
          </a:bodyPr>
          <a:lstStyle/>
          <a:p>
            <a:r>
              <a:rPr kumimoji="1" lang="ja-JP" altLang="en-US" sz="2400" b="1" dirty="0">
                <a:solidFill>
                  <a:srgbClr val="00003E"/>
                </a:solidFill>
                <a:latin typeface="Meiryo" panose="020B0604030504040204" pitchFamily="34" charset="-128"/>
                <a:ea typeface="Meiryo" panose="020B0604030504040204" pitchFamily="34" charset="-128"/>
              </a:rPr>
              <a:t>躍進中の侍ジャパン</a:t>
            </a:r>
          </a:p>
        </p:txBody>
      </p:sp>
      <p:sp>
        <p:nvSpPr>
          <p:cNvPr id="12" name="テキスト ボックス 11">
            <a:extLst>
              <a:ext uri="{FF2B5EF4-FFF2-40B4-BE49-F238E27FC236}">
                <a16:creationId xmlns:a16="http://schemas.microsoft.com/office/drawing/2014/main" id="{3BCC2B29-AAAA-CAE5-96D7-A7C2A0E692B8}"/>
              </a:ext>
            </a:extLst>
          </p:cNvPr>
          <p:cNvSpPr txBox="1"/>
          <p:nvPr/>
        </p:nvSpPr>
        <p:spPr>
          <a:xfrm>
            <a:off x="6112797" y="1628340"/>
            <a:ext cx="3427221" cy="461665"/>
          </a:xfrm>
          <a:prstGeom prst="rect">
            <a:avLst/>
          </a:prstGeom>
          <a:noFill/>
        </p:spPr>
        <p:txBody>
          <a:bodyPr wrap="square" rtlCol="0">
            <a:spAutoFit/>
          </a:bodyPr>
          <a:lstStyle/>
          <a:p>
            <a:pPr algn="r"/>
            <a:r>
              <a:rPr lang="ja-JP" altLang="en-US" sz="2400" b="1" dirty="0">
                <a:solidFill>
                  <a:srgbClr val="00003E"/>
                </a:solidFill>
                <a:latin typeface="Meiryo" panose="020B0604030504040204" pitchFamily="34" charset="-128"/>
                <a:ea typeface="Meiryo" panose="020B0604030504040204" pitchFamily="34" charset="-128"/>
              </a:rPr>
              <a:t>次世代スターの誕生は</a:t>
            </a:r>
            <a:endParaRPr kumimoji="1" lang="ja-JP" altLang="en-US" sz="2400" b="1" dirty="0">
              <a:solidFill>
                <a:srgbClr val="00003E"/>
              </a:solidFill>
              <a:latin typeface="Meiryo" panose="020B0604030504040204" pitchFamily="34" charset="-128"/>
              <a:ea typeface="Meiryo" panose="020B0604030504040204" pitchFamily="34" charset="-128"/>
            </a:endParaRPr>
          </a:p>
        </p:txBody>
      </p:sp>
      <p:sp>
        <p:nvSpPr>
          <p:cNvPr id="13" name="テキスト ボックス 12">
            <a:extLst>
              <a:ext uri="{FF2B5EF4-FFF2-40B4-BE49-F238E27FC236}">
                <a16:creationId xmlns:a16="http://schemas.microsoft.com/office/drawing/2014/main" id="{22FE3FFF-4A68-4CED-7844-B0360B9FAF70}"/>
              </a:ext>
            </a:extLst>
          </p:cNvPr>
          <p:cNvSpPr txBox="1"/>
          <p:nvPr/>
        </p:nvSpPr>
        <p:spPr>
          <a:xfrm>
            <a:off x="6333880" y="3880870"/>
            <a:ext cx="3098598" cy="461665"/>
          </a:xfrm>
          <a:prstGeom prst="rect">
            <a:avLst/>
          </a:prstGeom>
          <a:noFill/>
        </p:spPr>
        <p:txBody>
          <a:bodyPr wrap="square" rtlCol="0">
            <a:spAutoFit/>
          </a:bodyPr>
          <a:lstStyle/>
          <a:p>
            <a:pPr algn="r"/>
            <a:r>
              <a:rPr lang="en-US" altLang="ja-JP" sz="2400" b="1" dirty="0">
                <a:solidFill>
                  <a:srgbClr val="00003E"/>
                </a:solidFill>
                <a:latin typeface="Meiryo" panose="020B0604030504040204" pitchFamily="34" charset="-128"/>
                <a:ea typeface="Meiryo" panose="020B0604030504040204" pitchFamily="34" charset="-128"/>
              </a:rPr>
              <a:t>WBC</a:t>
            </a:r>
            <a:r>
              <a:rPr lang="ja-JP" altLang="en-US" sz="2400" b="1" dirty="0">
                <a:solidFill>
                  <a:srgbClr val="00003E"/>
                </a:solidFill>
                <a:latin typeface="Meiryo" panose="020B0604030504040204" pitchFamily="34" charset="-128"/>
                <a:ea typeface="Meiryo" panose="020B0604030504040204" pitchFamily="34" charset="-128"/>
              </a:rPr>
              <a:t>戦士の再集結も</a:t>
            </a:r>
            <a:endParaRPr kumimoji="1" lang="ja-JP" altLang="en-US" sz="2400" b="1" dirty="0">
              <a:solidFill>
                <a:srgbClr val="00003E"/>
              </a:solidFill>
              <a:latin typeface="Meiryo" panose="020B0604030504040204" pitchFamily="34" charset="-128"/>
              <a:ea typeface="Meiryo" panose="020B0604030504040204" pitchFamily="34" charset="-128"/>
            </a:endParaRPr>
          </a:p>
        </p:txBody>
      </p:sp>
      <p:sp>
        <p:nvSpPr>
          <p:cNvPr id="14" name="テキスト ボックス 13">
            <a:extLst>
              <a:ext uri="{FF2B5EF4-FFF2-40B4-BE49-F238E27FC236}">
                <a16:creationId xmlns:a16="http://schemas.microsoft.com/office/drawing/2014/main" id="{FAE1E041-B437-A0D8-05D0-485D5CAA28E7}"/>
              </a:ext>
            </a:extLst>
          </p:cNvPr>
          <p:cNvSpPr txBox="1"/>
          <p:nvPr/>
        </p:nvSpPr>
        <p:spPr>
          <a:xfrm>
            <a:off x="2366752" y="3872558"/>
            <a:ext cx="3394206" cy="461665"/>
          </a:xfrm>
          <a:prstGeom prst="rect">
            <a:avLst/>
          </a:prstGeom>
          <a:noFill/>
        </p:spPr>
        <p:txBody>
          <a:bodyPr wrap="square" rtlCol="0">
            <a:spAutoFit/>
          </a:bodyPr>
          <a:lstStyle/>
          <a:p>
            <a:pPr algn="ctr"/>
            <a:r>
              <a:rPr lang="ja-JP" altLang="en-US" sz="2400" b="1" dirty="0">
                <a:solidFill>
                  <a:srgbClr val="00003E"/>
                </a:solidFill>
                <a:latin typeface="Meiryo" panose="020B0604030504040204" pitchFamily="34" charset="-128"/>
                <a:ea typeface="Meiryo" panose="020B0604030504040204" pitchFamily="34" charset="-128"/>
              </a:rPr>
              <a:t>井端弘和監督の人選</a:t>
            </a:r>
            <a:endParaRPr kumimoji="1" lang="ja-JP" altLang="en-US" sz="2400" b="1" dirty="0">
              <a:solidFill>
                <a:srgbClr val="00003E"/>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2215B206-C245-FB6D-7736-26759BF826FD}"/>
              </a:ext>
            </a:extLst>
          </p:cNvPr>
          <p:cNvSpPr txBox="1"/>
          <p:nvPr/>
        </p:nvSpPr>
        <p:spPr>
          <a:xfrm>
            <a:off x="2012878" y="2098791"/>
            <a:ext cx="3900054" cy="1034129"/>
          </a:xfrm>
          <a:prstGeom prst="rect">
            <a:avLst/>
          </a:prstGeom>
          <a:noFill/>
        </p:spPr>
        <p:txBody>
          <a:bodyPr wrap="square" rtlCol="0">
            <a:spAutoFit/>
          </a:bodyPr>
          <a:lstStyle/>
          <a:p>
            <a:pPr algn="ctr">
              <a:lnSpc>
                <a:spcPct val="130000"/>
              </a:lnSpc>
            </a:pP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前回第</a:t>
            </a:r>
            <a:r>
              <a:rPr lang="en-US" altLang="ja-JP" sz="1600" dirty="0">
                <a:solidFill>
                  <a:schemeClr val="tx1">
                    <a:lumMod val="95000"/>
                    <a:lumOff val="5000"/>
                  </a:schemeClr>
                </a:solidFill>
                <a:latin typeface="Meiryo" panose="020B0604030504040204" pitchFamily="34" charset="-128"/>
                <a:ea typeface="Meiryo" panose="020B0604030504040204" pitchFamily="34" charset="-128"/>
              </a:rPr>
              <a:t>2</a:t>
            </a: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回プレミア</a:t>
            </a:r>
            <a:r>
              <a:rPr lang="en-US" altLang="ja-JP" sz="1600" dirty="0">
                <a:solidFill>
                  <a:schemeClr val="tx1">
                    <a:lumMod val="95000"/>
                    <a:lumOff val="5000"/>
                  </a:schemeClr>
                </a:solidFill>
                <a:latin typeface="Meiryo" panose="020B0604030504040204" pitchFamily="34" charset="-128"/>
                <a:ea typeface="Meiryo" panose="020B0604030504040204" pitchFamily="34" charset="-128"/>
              </a:rPr>
              <a:t>12</a:t>
            </a: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、東京五輪、</a:t>
            </a:r>
            <a:endParaRPr lang="en-US" altLang="ja-JP" sz="1600"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30000"/>
              </a:lnSpc>
            </a:pP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そして昨年開催された</a:t>
            </a:r>
            <a:r>
              <a:rPr lang="en-US" altLang="ja-JP" sz="1600" dirty="0">
                <a:solidFill>
                  <a:schemeClr val="tx1">
                    <a:lumMod val="95000"/>
                    <a:lumOff val="5000"/>
                  </a:schemeClr>
                </a:solidFill>
                <a:latin typeface="Meiryo" panose="020B0604030504040204" pitchFamily="34" charset="-128"/>
                <a:ea typeface="Meiryo" panose="020B0604030504040204" pitchFamily="34" charset="-128"/>
              </a:rPr>
              <a:t>WBC</a:t>
            </a: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と、</a:t>
            </a:r>
            <a:endParaRPr lang="en-US" altLang="ja-JP" sz="1600"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30000"/>
              </a:lnSpc>
            </a:pPr>
            <a:r>
              <a:rPr lang="ja-JP" altLang="en-US" sz="1600" b="1" u="sng" dirty="0">
                <a:solidFill>
                  <a:schemeClr val="tx1">
                    <a:lumMod val="95000"/>
                    <a:lumOff val="5000"/>
                  </a:schemeClr>
                </a:solidFill>
                <a:latin typeface="Meiryo" panose="020B0604030504040204" pitchFamily="34" charset="-128"/>
                <a:ea typeface="Meiryo" panose="020B0604030504040204" pitchFamily="34" charset="-128"/>
              </a:rPr>
              <a:t>主要な国際大会で</a:t>
            </a:r>
            <a:r>
              <a:rPr lang="en-US" altLang="ja-JP" sz="1600" b="1" u="sng" dirty="0">
                <a:solidFill>
                  <a:schemeClr val="tx1">
                    <a:lumMod val="95000"/>
                    <a:lumOff val="5000"/>
                  </a:schemeClr>
                </a:solidFill>
                <a:latin typeface="Meiryo" panose="020B0604030504040204" pitchFamily="34" charset="-128"/>
                <a:ea typeface="Meiryo" panose="020B0604030504040204" pitchFamily="34" charset="-128"/>
              </a:rPr>
              <a:t>3</a:t>
            </a:r>
            <a:r>
              <a:rPr lang="ja-JP" altLang="en-US" sz="1600" b="1" u="sng" dirty="0">
                <a:solidFill>
                  <a:schemeClr val="tx1">
                    <a:lumMod val="95000"/>
                    <a:lumOff val="5000"/>
                  </a:schemeClr>
                </a:solidFill>
                <a:latin typeface="Meiryo" panose="020B0604030504040204" pitchFamily="34" charset="-128"/>
                <a:ea typeface="Meiryo" panose="020B0604030504040204" pitchFamily="34" charset="-128"/>
              </a:rPr>
              <a:t>連覇中</a:t>
            </a:r>
            <a:endParaRPr kumimoji="1" lang="ja-JP" altLang="en-US" sz="1600" dirty="0">
              <a:solidFill>
                <a:schemeClr val="tx1">
                  <a:lumMod val="95000"/>
                  <a:lumOff val="5000"/>
                </a:schemeClr>
              </a:solidFill>
            </a:endParaRPr>
          </a:p>
        </p:txBody>
      </p:sp>
      <p:sp>
        <p:nvSpPr>
          <p:cNvPr id="16" name="テキスト ボックス 15">
            <a:extLst>
              <a:ext uri="{FF2B5EF4-FFF2-40B4-BE49-F238E27FC236}">
                <a16:creationId xmlns:a16="http://schemas.microsoft.com/office/drawing/2014/main" id="{800666C0-61B1-AE23-1A48-07A975448CE3}"/>
              </a:ext>
            </a:extLst>
          </p:cNvPr>
          <p:cNvSpPr txBox="1"/>
          <p:nvPr/>
        </p:nvSpPr>
        <p:spPr>
          <a:xfrm>
            <a:off x="6108980" y="2113397"/>
            <a:ext cx="3872346" cy="1261884"/>
          </a:xfrm>
          <a:prstGeom prst="rect">
            <a:avLst/>
          </a:prstGeom>
          <a:noFill/>
        </p:spPr>
        <p:txBody>
          <a:bodyPr wrap="square" rtlCol="0">
            <a:spAutoFit/>
          </a:bodyPr>
          <a:lstStyle/>
          <a:p>
            <a:pPr algn="ctr">
              <a:lnSpc>
                <a:spcPct val="120000"/>
              </a:lnSpc>
            </a:pP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第</a:t>
            </a:r>
            <a:r>
              <a:rPr lang="en-US" altLang="ja-JP" sz="1600" dirty="0">
                <a:solidFill>
                  <a:schemeClr val="tx1">
                    <a:lumMod val="95000"/>
                    <a:lumOff val="5000"/>
                  </a:schemeClr>
                </a:solidFill>
                <a:latin typeface="Meiryo" panose="020B0604030504040204" pitchFamily="34" charset="-128"/>
                <a:ea typeface="Meiryo" panose="020B0604030504040204" pitchFamily="34" charset="-128"/>
              </a:rPr>
              <a:t>1</a:t>
            </a: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回の大谷翔平、第</a:t>
            </a:r>
            <a:r>
              <a:rPr lang="en-US" altLang="ja-JP" sz="1600" dirty="0">
                <a:solidFill>
                  <a:schemeClr val="tx1">
                    <a:lumMod val="95000"/>
                    <a:lumOff val="5000"/>
                  </a:schemeClr>
                </a:solidFill>
                <a:latin typeface="Meiryo" panose="020B0604030504040204" pitchFamily="34" charset="-128"/>
                <a:ea typeface="Meiryo" panose="020B0604030504040204" pitchFamily="34" charset="-128"/>
              </a:rPr>
              <a:t>2</a:t>
            </a: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回の山本由伸ら</a:t>
            </a:r>
            <a:endParaRPr lang="en-US" altLang="ja-JP" sz="1600"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20000"/>
              </a:lnSpc>
            </a:pPr>
            <a:r>
              <a:rPr lang="ja-JP" altLang="en-US" sz="1600" b="1" u="sng" dirty="0">
                <a:solidFill>
                  <a:schemeClr val="tx1">
                    <a:lumMod val="95000"/>
                    <a:lumOff val="5000"/>
                  </a:schemeClr>
                </a:solidFill>
                <a:latin typeface="Meiryo" panose="020B0604030504040204" pitchFamily="34" charset="-128"/>
                <a:ea typeface="Meiryo" panose="020B0604030504040204" pitchFamily="34" charset="-128"/>
              </a:rPr>
              <a:t>後にスターとなる選手が多く誕生</a:t>
            </a:r>
            <a:endParaRPr lang="en-US" altLang="ja-JP" sz="1600" b="1" u="sng"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20000"/>
              </a:lnSpc>
            </a:pP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今大会も、今後</a:t>
            </a:r>
            <a:r>
              <a:rPr lang="en-US" altLang="ja-JP" sz="1600" dirty="0">
                <a:solidFill>
                  <a:schemeClr val="tx1">
                    <a:lumMod val="95000"/>
                    <a:lumOff val="5000"/>
                  </a:schemeClr>
                </a:solidFill>
                <a:latin typeface="Meiryo" panose="020B0604030504040204" pitchFamily="34" charset="-128"/>
                <a:ea typeface="Meiryo" panose="020B0604030504040204" pitchFamily="34" charset="-128"/>
              </a:rPr>
              <a:t>MLB</a:t>
            </a: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に羽ばたく選手の</a:t>
            </a:r>
            <a:endParaRPr lang="en-US" altLang="ja-JP" sz="1600"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20000"/>
              </a:lnSpc>
            </a:pP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登場に期待 </a:t>
            </a:r>
          </a:p>
        </p:txBody>
      </p:sp>
      <p:sp>
        <p:nvSpPr>
          <p:cNvPr id="17" name="テキスト ボックス 16">
            <a:extLst>
              <a:ext uri="{FF2B5EF4-FFF2-40B4-BE49-F238E27FC236}">
                <a16:creationId xmlns:a16="http://schemas.microsoft.com/office/drawing/2014/main" id="{5C700E7E-9480-B7B2-D108-53253BBC57EA}"/>
              </a:ext>
            </a:extLst>
          </p:cNvPr>
          <p:cNvSpPr txBox="1"/>
          <p:nvPr/>
        </p:nvSpPr>
        <p:spPr>
          <a:xfrm>
            <a:off x="2062779" y="4382057"/>
            <a:ext cx="4083790" cy="1346779"/>
          </a:xfrm>
          <a:prstGeom prst="rect">
            <a:avLst/>
          </a:prstGeom>
          <a:noFill/>
        </p:spPr>
        <p:txBody>
          <a:bodyPr wrap="square" rtlCol="0">
            <a:spAutoFit/>
          </a:bodyPr>
          <a:lstStyle/>
          <a:p>
            <a:pPr algn="ctr">
              <a:lnSpc>
                <a:spcPct val="130000"/>
              </a:lnSpc>
            </a:pP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今大会を率いる井端弘和監督は</a:t>
            </a:r>
            <a:endParaRPr lang="en-US" altLang="ja-JP" sz="1600"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30000"/>
              </a:lnSpc>
            </a:pPr>
            <a:r>
              <a:rPr lang="en-US" altLang="ja-JP" sz="1600" b="1" u="sng" dirty="0">
                <a:solidFill>
                  <a:schemeClr val="tx1">
                    <a:lumMod val="95000"/>
                    <a:lumOff val="5000"/>
                  </a:schemeClr>
                </a:solidFill>
                <a:latin typeface="Meiryo" panose="020B0604030504040204" pitchFamily="34" charset="-128"/>
                <a:ea typeface="Meiryo" panose="020B0604030504040204" pitchFamily="34" charset="-128"/>
              </a:rPr>
              <a:t>U-15</a:t>
            </a:r>
            <a:r>
              <a:rPr lang="ja-JP" altLang="en-US" sz="1600" b="1" u="sng" dirty="0">
                <a:solidFill>
                  <a:schemeClr val="tx1">
                    <a:lumMod val="95000"/>
                    <a:lumOff val="5000"/>
                  </a:schemeClr>
                </a:solidFill>
                <a:latin typeface="Meiryo" panose="020B0604030504040204" pitchFamily="34" charset="-128"/>
                <a:ea typeface="Meiryo" panose="020B0604030504040204" pitchFamily="34" charset="-128"/>
              </a:rPr>
              <a:t>の代表監督も兼務</a:t>
            </a:r>
            <a:endParaRPr lang="en-US" altLang="ja-JP" sz="1600" b="1" u="sng"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30000"/>
              </a:lnSpc>
            </a:pPr>
            <a:r>
              <a:rPr kumimoji="1" lang="en-US" altLang="ja-JP" sz="1600" dirty="0">
                <a:solidFill>
                  <a:schemeClr val="tx1">
                    <a:lumMod val="95000"/>
                    <a:lumOff val="5000"/>
                  </a:schemeClr>
                </a:solidFill>
                <a:latin typeface="Meiryo" panose="020B0604030504040204" pitchFamily="34" charset="-128"/>
                <a:ea typeface="Meiryo" panose="020B0604030504040204" pitchFamily="34" charset="-128"/>
              </a:rPr>
              <a:t>3</a:t>
            </a:r>
            <a:r>
              <a:rPr kumimoji="1" lang="ja-JP" altLang="en-US" sz="1600" dirty="0">
                <a:solidFill>
                  <a:schemeClr val="tx1">
                    <a:lumMod val="95000"/>
                    <a:lumOff val="5000"/>
                  </a:schemeClr>
                </a:solidFill>
                <a:latin typeface="Meiryo" panose="020B0604030504040204" pitchFamily="34" charset="-128"/>
                <a:ea typeface="Meiryo" panose="020B0604030504040204" pitchFamily="34" charset="-128"/>
              </a:rPr>
              <a:t>月の欧州代表戦では大学生</a:t>
            </a:r>
            <a:r>
              <a:rPr kumimoji="1" lang="en-US" altLang="ja-JP" sz="1600" dirty="0">
                <a:solidFill>
                  <a:schemeClr val="tx1">
                    <a:lumMod val="95000"/>
                    <a:lumOff val="5000"/>
                  </a:schemeClr>
                </a:solidFill>
                <a:latin typeface="Meiryo" panose="020B0604030504040204" pitchFamily="34" charset="-128"/>
                <a:ea typeface="Meiryo" panose="020B0604030504040204" pitchFamily="34" charset="-128"/>
              </a:rPr>
              <a:t>4</a:t>
            </a:r>
            <a:r>
              <a:rPr kumimoji="1" lang="ja-JP" altLang="en-US" sz="1600" dirty="0">
                <a:solidFill>
                  <a:schemeClr val="tx1">
                    <a:lumMod val="95000"/>
                    <a:lumOff val="5000"/>
                  </a:schemeClr>
                </a:solidFill>
                <a:latin typeface="Meiryo" panose="020B0604030504040204" pitchFamily="34" charset="-128"/>
                <a:ea typeface="Meiryo" panose="020B0604030504040204" pitchFamily="34" charset="-128"/>
              </a:rPr>
              <a:t>人を抜擢</a:t>
            </a:r>
            <a:endParaRPr kumimoji="1" lang="en-US" altLang="ja-JP" sz="1600"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30000"/>
              </a:lnSpc>
            </a:pPr>
            <a:r>
              <a:rPr lang="ja-JP" altLang="en-US" sz="1600" b="1" u="sng" dirty="0">
                <a:solidFill>
                  <a:schemeClr val="tx1">
                    <a:lumMod val="95000"/>
                    <a:lumOff val="5000"/>
                  </a:schemeClr>
                </a:solidFill>
                <a:latin typeface="Meiryo" panose="020B0604030504040204" pitchFamily="34" charset="-128"/>
                <a:ea typeface="Meiryo" panose="020B0604030504040204" pitchFamily="34" charset="-128"/>
              </a:rPr>
              <a:t>今大会もサプライズ選出の可能性あり</a:t>
            </a:r>
            <a:endParaRPr kumimoji="1" lang="ja-JP" altLang="en-US" sz="1600" b="1" u="sng" dirty="0">
              <a:solidFill>
                <a:schemeClr val="tx1">
                  <a:lumMod val="95000"/>
                  <a:lumOff val="5000"/>
                </a:schemeClr>
              </a:solidFill>
            </a:endParaRPr>
          </a:p>
        </p:txBody>
      </p:sp>
      <p:sp>
        <p:nvSpPr>
          <p:cNvPr id="18" name="テキスト ボックス 17">
            <a:extLst>
              <a:ext uri="{FF2B5EF4-FFF2-40B4-BE49-F238E27FC236}">
                <a16:creationId xmlns:a16="http://schemas.microsoft.com/office/drawing/2014/main" id="{ED6CC9E2-83D6-DF1A-7F84-2F92D0437C6A}"/>
              </a:ext>
            </a:extLst>
          </p:cNvPr>
          <p:cNvSpPr txBox="1"/>
          <p:nvPr/>
        </p:nvSpPr>
        <p:spPr>
          <a:xfrm>
            <a:off x="5777883" y="4347109"/>
            <a:ext cx="4245409" cy="1557349"/>
          </a:xfrm>
          <a:prstGeom prst="rect">
            <a:avLst/>
          </a:prstGeom>
          <a:noFill/>
        </p:spPr>
        <p:txBody>
          <a:bodyPr wrap="square" rtlCol="0">
            <a:spAutoFit/>
          </a:bodyPr>
          <a:lstStyle/>
          <a:p>
            <a:pPr algn="ctr">
              <a:lnSpc>
                <a:spcPct val="120000"/>
              </a:lnSpc>
            </a:pPr>
            <a:r>
              <a:rPr lang="ja-JP" altLang="en-US" sz="1600" b="1" u="sng" dirty="0">
                <a:solidFill>
                  <a:schemeClr val="tx1">
                    <a:lumMod val="95000"/>
                    <a:lumOff val="5000"/>
                  </a:schemeClr>
                </a:solidFill>
                <a:latin typeface="Meiryo" panose="020B0604030504040204" pitchFamily="34" charset="-128"/>
                <a:ea typeface="Meiryo" panose="020B0604030504040204" pitchFamily="34" charset="-128"/>
              </a:rPr>
              <a:t>プレミア</a:t>
            </a:r>
            <a:r>
              <a:rPr lang="en-US" altLang="ja-JP" sz="1600" b="1" u="sng" dirty="0">
                <a:solidFill>
                  <a:schemeClr val="tx1">
                    <a:lumMod val="95000"/>
                    <a:lumOff val="5000"/>
                  </a:schemeClr>
                </a:solidFill>
                <a:latin typeface="Meiryo" panose="020B0604030504040204" pitchFamily="34" charset="-128"/>
                <a:ea typeface="Meiryo" panose="020B0604030504040204" pitchFamily="34" charset="-128"/>
              </a:rPr>
              <a:t>12</a:t>
            </a:r>
            <a:r>
              <a:rPr lang="ja-JP" altLang="en-US" sz="1600" b="1" u="sng" dirty="0">
                <a:solidFill>
                  <a:schemeClr val="tx1">
                    <a:lumMod val="95000"/>
                    <a:lumOff val="5000"/>
                  </a:schemeClr>
                </a:solidFill>
                <a:latin typeface="Meiryo" panose="020B0604030504040204" pitchFamily="34" charset="-128"/>
                <a:ea typeface="Meiryo" panose="020B0604030504040204" pitchFamily="34" charset="-128"/>
              </a:rPr>
              <a:t>は例年、</a:t>
            </a:r>
            <a:endParaRPr lang="en-US" altLang="ja-JP" sz="1600" b="1" u="sng"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20000"/>
              </a:lnSpc>
            </a:pPr>
            <a:r>
              <a:rPr lang="en-US" altLang="ja-JP" sz="1600" b="1" u="sng" dirty="0">
                <a:solidFill>
                  <a:schemeClr val="tx1">
                    <a:lumMod val="95000"/>
                    <a:lumOff val="5000"/>
                  </a:schemeClr>
                </a:solidFill>
                <a:latin typeface="Meiryo" panose="020B0604030504040204" pitchFamily="34" charset="-128"/>
                <a:ea typeface="Meiryo" panose="020B0604030504040204" pitchFamily="34" charset="-128"/>
              </a:rPr>
              <a:t>NPB</a:t>
            </a:r>
            <a:r>
              <a:rPr lang="ja-JP" altLang="en-US" sz="1600" b="1" u="sng" dirty="0">
                <a:solidFill>
                  <a:schemeClr val="tx1">
                    <a:lumMod val="95000"/>
                    <a:lumOff val="5000"/>
                  </a:schemeClr>
                </a:solidFill>
                <a:latin typeface="Meiryo" panose="020B0604030504040204" pitchFamily="34" charset="-128"/>
                <a:ea typeface="Meiryo" panose="020B0604030504040204" pitchFamily="34" charset="-128"/>
              </a:rPr>
              <a:t>組の選出がメイン</a:t>
            </a:r>
            <a:endParaRPr lang="en-US" altLang="ja-JP" sz="1600" b="1" u="sng"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20000"/>
              </a:lnSpc>
            </a:pP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巨人・岡本や中日・高橋宏斗ら</a:t>
            </a:r>
            <a:endParaRPr lang="en-US" altLang="ja-JP" sz="1600"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20000"/>
              </a:lnSpc>
            </a:pPr>
            <a:r>
              <a:rPr lang="en-US" altLang="ja-JP" sz="1600" dirty="0">
                <a:solidFill>
                  <a:schemeClr val="tx1">
                    <a:lumMod val="95000"/>
                    <a:lumOff val="5000"/>
                  </a:schemeClr>
                </a:solidFill>
                <a:latin typeface="Meiryo" panose="020B0604030504040204" pitchFamily="34" charset="-128"/>
                <a:ea typeface="Meiryo" panose="020B0604030504040204" pitchFamily="34" charset="-128"/>
              </a:rPr>
              <a:t>WBC</a:t>
            </a: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で活躍した国内の中心選手が</a:t>
            </a:r>
            <a:endParaRPr lang="en-US" altLang="ja-JP" sz="1600" dirty="0">
              <a:solidFill>
                <a:schemeClr val="tx1">
                  <a:lumMod val="95000"/>
                  <a:lumOff val="5000"/>
                </a:schemeClr>
              </a:solidFill>
              <a:latin typeface="Meiryo" panose="020B0604030504040204" pitchFamily="34" charset="-128"/>
              <a:ea typeface="Meiryo" panose="020B0604030504040204" pitchFamily="34" charset="-128"/>
            </a:endParaRPr>
          </a:p>
          <a:p>
            <a:pPr algn="ctr">
              <a:lnSpc>
                <a:spcPct val="120000"/>
              </a:lnSpc>
            </a:pP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集結する見込み</a:t>
            </a:r>
            <a:endParaRPr lang="en-US" altLang="ja-JP" sz="160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26" name="テキスト ボックス 25">
            <a:extLst>
              <a:ext uri="{FF2B5EF4-FFF2-40B4-BE49-F238E27FC236}">
                <a16:creationId xmlns:a16="http://schemas.microsoft.com/office/drawing/2014/main" id="{C0DFA8BA-5D23-0014-9D96-DBCA8B9C1BC0}"/>
              </a:ext>
            </a:extLst>
          </p:cNvPr>
          <p:cNvSpPr txBox="1"/>
          <p:nvPr/>
        </p:nvSpPr>
        <p:spPr>
          <a:xfrm>
            <a:off x="1138162" y="3589270"/>
            <a:ext cx="901233" cy="3154710"/>
          </a:xfrm>
          <a:prstGeom prst="rect">
            <a:avLst/>
          </a:prstGeom>
          <a:noFill/>
        </p:spPr>
        <p:txBody>
          <a:bodyPr wrap="square" rtlCol="0">
            <a:spAutoFit/>
          </a:bodyPr>
          <a:lstStyle/>
          <a:p>
            <a:pPr algn="ctr"/>
            <a:r>
              <a:rPr lang="en-US" altLang="ja-JP" sz="19900" b="1" dirty="0">
                <a:solidFill>
                  <a:srgbClr val="00003E"/>
                </a:solidFill>
                <a:latin typeface="メイリオ" panose="020B0604030504040204" pitchFamily="50" charset="-128"/>
                <a:ea typeface="メイリオ" panose="020B0604030504040204" pitchFamily="50" charset="-128"/>
              </a:rPr>
              <a:t>3</a:t>
            </a:r>
            <a:endParaRPr kumimoji="1" lang="ja-JP" altLang="en-US" sz="19900" b="1" dirty="0">
              <a:solidFill>
                <a:srgbClr val="00003E"/>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BB4500C5-1573-1C7E-B91C-2A2A7AF79FCC}"/>
              </a:ext>
            </a:extLst>
          </p:cNvPr>
          <p:cNvSpPr txBox="1"/>
          <p:nvPr/>
        </p:nvSpPr>
        <p:spPr>
          <a:xfrm>
            <a:off x="9852732" y="3703290"/>
            <a:ext cx="901233" cy="3154710"/>
          </a:xfrm>
          <a:prstGeom prst="rect">
            <a:avLst/>
          </a:prstGeom>
          <a:noFill/>
        </p:spPr>
        <p:txBody>
          <a:bodyPr wrap="square" rtlCol="0">
            <a:spAutoFit/>
          </a:bodyPr>
          <a:lstStyle/>
          <a:p>
            <a:pPr algn="ctr"/>
            <a:r>
              <a:rPr kumimoji="1" lang="en-US" altLang="ja-JP" sz="19900" b="1" dirty="0">
                <a:solidFill>
                  <a:srgbClr val="00003E"/>
                </a:solidFill>
                <a:latin typeface="メイリオ" panose="020B0604030504040204" pitchFamily="50" charset="-128"/>
                <a:ea typeface="メイリオ" panose="020B0604030504040204" pitchFamily="50" charset="-128"/>
              </a:rPr>
              <a:t>4</a:t>
            </a:r>
            <a:endParaRPr kumimoji="1" lang="ja-JP" altLang="en-US" sz="19900" b="1" dirty="0">
              <a:solidFill>
                <a:srgbClr val="00003E"/>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655508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スポーツナビ</a:t>
            </a:r>
            <a:endParaRPr kumimoji="1" lang="en-US" altLang="ja-JP" dirty="0"/>
          </a:p>
          <a:p>
            <a:r>
              <a:rPr kumimoji="1" lang="ja-JP" altLang="en-US" dirty="0"/>
              <a:t>報道特集概要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5505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dirty="0"/>
              <a:t>報道特集　概要</a:t>
            </a:r>
            <a:endParaRPr kumimoji="1" lang="ja-JP" altLang="en-US" dirty="0">
              <a:latin typeface="Meiryo" panose="020B0604030504040204" pitchFamily="34" charset="-128"/>
              <a:ea typeface="Meiryo" panose="020B0604030504040204" pitchFamily="34" charset="-128"/>
            </a:endParaRPr>
          </a:p>
        </p:txBody>
      </p:sp>
      <p:sp>
        <p:nvSpPr>
          <p:cNvPr id="35" name="タイトル 2">
            <a:extLst>
              <a:ext uri="{FF2B5EF4-FFF2-40B4-BE49-F238E27FC236}">
                <a16:creationId xmlns:a16="http://schemas.microsoft.com/office/drawing/2014/main" id="{6225C0A8-E832-5049-9F57-23BE371493A0}"/>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試合速報を中心に、様々なコンテンツを展開 </a:t>
            </a:r>
          </a:p>
        </p:txBody>
      </p:sp>
      <p:sp>
        <p:nvSpPr>
          <p:cNvPr id="36" name="正方形/長方形 35">
            <a:extLst>
              <a:ext uri="{FF2B5EF4-FFF2-40B4-BE49-F238E27FC236}">
                <a16:creationId xmlns:a16="http://schemas.microsoft.com/office/drawing/2014/main" id="{3E9A4972-1BD2-0EDE-EC24-D6C72EC1E443}"/>
              </a:ext>
            </a:extLst>
          </p:cNvPr>
          <p:cNvSpPr/>
          <p:nvPr/>
        </p:nvSpPr>
        <p:spPr>
          <a:xfrm>
            <a:off x="555391" y="1822370"/>
            <a:ext cx="1376363" cy="486875"/>
          </a:xfrm>
          <a:prstGeom prst="rect">
            <a:avLst/>
          </a:prstGeom>
          <a:solidFill>
            <a:srgbClr val="00003E"/>
          </a:solidFill>
          <a:ln>
            <a:solidFill>
              <a:srgbClr val="00005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公開予定日</a:t>
            </a:r>
            <a:endParaRPr lang="en" altLang="ja-JP" sz="1600" b="1" dirty="0">
              <a:latin typeface="Meiryo" panose="020B0604030504040204" pitchFamily="34" charset="-128"/>
            </a:endParaRPr>
          </a:p>
        </p:txBody>
      </p:sp>
      <p:sp>
        <p:nvSpPr>
          <p:cNvPr id="37" name="正方形/長方形 36">
            <a:extLst>
              <a:ext uri="{FF2B5EF4-FFF2-40B4-BE49-F238E27FC236}">
                <a16:creationId xmlns:a16="http://schemas.microsoft.com/office/drawing/2014/main" id="{31B9F845-980B-FB5B-77EF-DEF8B13AD698}"/>
              </a:ext>
            </a:extLst>
          </p:cNvPr>
          <p:cNvSpPr/>
          <p:nvPr/>
        </p:nvSpPr>
        <p:spPr>
          <a:xfrm>
            <a:off x="555390" y="2562867"/>
            <a:ext cx="1376363" cy="486875"/>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想定</a:t>
            </a:r>
            <a:r>
              <a:rPr lang="en-US" altLang="ja-JP" sz="1600" b="1" dirty="0">
                <a:latin typeface="Meiryo" panose="020B0604030504040204" pitchFamily="34" charset="-128"/>
              </a:rPr>
              <a:t>PV</a:t>
            </a:r>
            <a:endParaRPr lang="en" altLang="ja-JP" sz="1600" b="1" dirty="0">
              <a:latin typeface="Meiryo" panose="020B0604030504040204" pitchFamily="34" charset="-128"/>
            </a:endParaRPr>
          </a:p>
        </p:txBody>
      </p:sp>
      <p:sp>
        <p:nvSpPr>
          <p:cNvPr id="38" name="テキスト プレースホルダー 14">
            <a:extLst>
              <a:ext uri="{FF2B5EF4-FFF2-40B4-BE49-F238E27FC236}">
                <a16:creationId xmlns:a16="http://schemas.microsoft.com/office/drawing/2014/main" id="{649BB897-9C13-988A-9716-108E0C0D15DF}"/>
              </a:ext>
            </a:extLst>
          </p:cNvPr>
          <p:cNvSpPr>
            <a:spLocks noGrp="1"/>
          </p:cNvSpPr>
          <p:nvPr/>
        </p:nvSpPr>
        <p:spPr>
          <a:xfrm>
            <a:off x="2107564" y="1829136"/>
            <a:ext cx="5124629"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zh-TW" sz="1600" dirty="0"/>
              <a:t>2024</a:t>
            </a:r>
            <a:r>
              <a:rPr lang="zh-TW" altLang="en-US" sz="1600" dirty="0"/>
              <a:t>年</a:t>
            </a:r>
            <a:r>
              <a:rPr lang="en-US" altLang="zh-TW" sz="1600" dirty="0"/>
              <a:t>11</a:t>
            </a:r>
            <a:r>
              <a:rPr lang="zh-TW" altLang="en-US" sz="1600" dirty="0"/>
              <a:t>月</a:t>
            </a:r>
            <a:r>
              <a:rPr lang="en-US" altLang="zh-TW" sz="1600" dirty="0"/>
              <a:t>1</a:t>
            </a:r>
            <a:r>
              <a:rPr lang="zh-TW" altLang="en-US" sz="1600" dirty="0"/>
              <a:t>日公開予定</a:t>
            </a:r>
            <a:endParaRPr lang="en-US" altLang="zh-TW" sz="1600" dirty="0"/>
          </a:p>
          <a:p>
            <a:r>
              <a:rPr lang="en-US" altLang="ja-JP" sz="900" dirty="0">
                <a:latin typeface="メイリオ"/>
                <a:ea typeface="メイリオ"/>
              </a:rPr>
              <a:t>※</a:t>
            </a:r>
            <a:r>
              <a:rPr lang="ja-JP" altLang="en-US" sz="900" dirty="0">
                <a:latin typeface="メイリオ"/>
                <a:ea typeface="メイリオ"/>
              </a:rPr>
              <a:t>スケジュールは変更になる可能性がございます。</a:t>
            </a:r>
            <a:endParaRPr lang="ja-JP" altLang="en-US" sz="900" dirty="0">
              <a:latin typeface="Meiryo" panose="020B0604030504040204" pitchFamily="34" charset="-128"/>
              <a:ea typeface="Meiryo" panose="020B0604030504040204" pitchFamily="34" charset="-128"/>
            </a:endParaRPr>
          </a:p>
        </p:txBody>
      </p:sp>
      <p:sp>
        <p:nvSpPr>
          <p:cNvPr id="39" name="テキスト プレースホルダー 14">
            <a:extLst>
              <a:ext uri="{FF2B5EF4-FFF2-40B4-BE49-F238E27FC236}">
                <a16:creationId xmlns:a16="http://schemas.microsoft.com/office/drawing/2014/main" id="{AAEF65D5-588F-D72B-F39A-5D599743F4CD}"/>
              </a:ext>
            </a:extLst>
          </p:cNvPr>
          <p:cNvSpPr>
            <a:spLocks noGrp="1"/>
          </p:cNvSpPr>
          <p:nvPr/>
        </p:nvSpPr>
        <p:spPr>
          <a:xfrm>
            <a:off x="2107563" y="2551579"/>
            <a:ext cx="5124629"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zh-TW" sz="1600" dirty="0"/>
              <a:t>2.2</a:t>
            </a:r>
            <a:r>
              <a:rPr lang="zh-TW" altLang="en-US" sz="1600" dirty="0"/>
              <a:t>億～</a:t>
            </a:r>
            <a:r>
              <a:rPr lang="en-US" altLang="zh-TW" sz="1600" dirty="0"/>
              <a:t>2.9</a:t>
            </a:r>
            <a:r>
              <a:rPr lang="zh-TW" altLang="en-US" sz="1600" dirty="0"/>
              <a:t>億</a:t>
            </a:r>
            <a:r>
              <a:rPr lang="en-US" altLang="zh-TW" sz="1600" dirty="0"/>
              <a:t>PV</a:t>
            </a:r>
          </a:p>
          <a:p>
            <a:r>
              <a:rPr lang="ja-JP" altLang="en-US" sz="900" dirty="0">
                <a:latin typeface="メイリオ" panose="020B0604030504040204" pitchFamily="50" charset="-128"/>
                <a:ea typeface="メイリオ" panose="020B0604030504040204" pitchFamily="50" charset="-128"/>
              </a:rPr>
              <a:t>デバイス比率は</a:t>
            </a:r>
            <a:r>
              <a:rPr lang="en-US" altLang="ja-JP" sz="900" dirty="0">
                <a:latin typeface="メイリオ" panose="020B0604030504040204" pitchFamily="50" charset="-128"/>
                <a:ea typeface="メイリオ" panose="020B0604030504040204" pitchFamily="50" charset="-128"/>
              </a:rPr>
              <a:t>SP</a:t>
            </a:r>
            <a:r>
              <a:rPr lang="ja-JP" altLang="en-US" sz="900" dirty="0">
                <a:latin typeface="メイリオ" panose="020B0604030504040204" pitchFamily="50" charset="-128"/>
                <a:ea typeface="メイリオ" panose="020B0604030504040204" pitchFamily="50" charset="-128"/>
              </a:rPr>
              <a:t>が</a:t>
            </a:r>
            <a:r>
              <a:rPr lang="en-US" altLang="ja-JP" sz="900" dirty="0">
                <a:latin typeface="メイリオ" panose="020B0604030504040204" pitchFamily="50" charset="-128"/>
                <a:ea typeface="メイリオ" panose="020B0604030504040204" pitchFamily="50" charset="-128"/>
              </a:rPr>
              <a:t>60</a:t>
            </a:r>
            <a:r>
              <a:rPr lang="ja-JP" altLang="en-US" sz="900" dirty="0">
                <a:latin typeface="メイリオ" panose="020B0604030504040204" pitchFamily="50" charset="-128"/>
                <a:ea typeface="メイリオ" panose="020B0604030504040204" pitchFamily="50" charset="-128"/>
              </a:rPr>
              <a:t>％、</a:t>
            </a:r>
            <a:r>
              <a:rPr lang="en-US" altLang="ja-JP" sz="900" dirty="0">
                <a:latin typeface="メイリオ" panose="020B0604030504040204" pitchFamily="50" charset="-128"/>
                <a:ea typeface="メイリオ" panose="020B0604030504040204" pitchFamily="50" charset="-128"/>
              </a:rPr>
              <a:t>PC</a:t>
            </a:r>
            <a:r>
              <a:rPr lang="ja-JP" altLang="en-US" sz="900" dirty="0">
                <a:latin typeface="メイリオ" panose="020B0604030504040204" pitchFamily="50" charset="-128"/>
                <a:ea typeface="メイリオ" panose="020B0604030504040204" pitchFamily="50" charset="-128"/>
              </a:rPr>
              <a:t>が</a:t>
            </a:r>
            <a:r>
              <a:rPr lang="en-US" altLang="ja-JP" sz="900" dirty="0">
                <a:latin typeface="メイリオ" panose="020B0604030504040204" pitchFamily="50" charset="-128"/>
                <a:ea typeface="メイリオ" panose="020B0604030504040204" pitchFamily="50" charset="-128"/>
              </a:rPr>
              <a:t>40</a:t>
            </a:r>
            <a:r>
              <a:rPr lang="ja-JP" altLang="en-US" sz="900" dirty="0">
                <a:latin typeface="メイリオ" panose="020B0604030504040204" pitchFamily="50" charset="-128"/>
                <a:ea typeface="メイリオ" panose="020B0604030504040204" pitchFamily="50" charset="-128"/>
              </a:rPr>
              <a:t>％</a:t>
            </a:r>
            <a:endParaRPr lang="en-US" altLang="ja-JP" sz="900" dirty="0">
              <a:latin typeface="メイリオ" panose="020B0604030504040204" pitchFamily="50" charset="-128"/>
              <a:ea typeface="メイリオ" panose="020B0604030504040204" pitchFamily="50" charset="-128"/>
            </a:endParaRPr>
          </a:p>
          <a:p>
            <a:r>
              <a:rPr lang="en-US" altLang="ja-JP" sz="900" dirty="0">
                <a:latin typeface="メイリオ" panose="020B0604030504040204" pitchFamily="50" charset="-128"/>
                <a:ea typeface="メイリオ" panose="020B0604030504040204" pitchFamily="50" charset="-128"/>
              </a:rPr>
              <a:t>※</a:t>
            </a:r>
            <a:r>
              <a:rPr lang="ja-JP" altLang="en-US" sz="900" dirty="0">
                <a:latin typeface="メイリオ" panose="020B0604030504040204" pitchFamily="50" charset="-128"/>
                <a:ea typeface="メイリオ" panose="020B0604030504040204" pitchFamily="50" charset="-128"/>
              </a:rPr>
              <a:t>ページビュー（</a:t>
            </a:r>
            <a:r>
              <a:rPr lang="en-US" altLang="ja-JP" sz="900" dirty="0">
                <a:latin typeface="メイリオ" panose="020B0604030504040204" pitchFamily="50" charset="-128"/>
                <a:ea typeface="メイリオ" panose="020B0604030504040204" pitchFamily="50" charset="-128"/>
              </a:rPr>
              <a:t>PV</a:t>
            </a:r>
            <a:r>
              <a:rPr lang="ja-JP" altLang="en-US" sz="900" dirty="0">
                <a:latin typeface="メイリオ" panose="020B0604030504040204" pitchFamily="50" charset="-128"/>
                <a:ea typeface="メイリオ" panose="020B0604030504040204" pitchFamily="50" charset="-128"/>
              </a:rPr>
              <a:t>）は過去大会実績に基づく想定の数字となります。</a:t>
            </a:r>
          </a:p>
        </p:txBody>
      </p:sp>
      <p:sp>
        <p:nvSpPr>
          <p:cNvPr id="3" name="正方形/長方形 2">
            <a:extLst>
              <a:ext uri="{FF2B5EF4-FFF2-40B4-BE49-F238E27FC236}">
                <a16:creationId xmlns:a16="http://schemas.microsoft.com/office/drawing/2014/main" id="{018CC321-F947-D5DC-6ADB-BDF1E6973288}"/>
              </a:ext>
            </a:extLst>
          </p:cNvPr>
          <p:cNvSpPr/>
          <p:nvPr/>
        </p:nvSpPr>
        <p:spPr>
          <a:xfrm>
            <a:off x="555390" y="3454795"/>
            <a:ext cx="1376363" cy="486875"/>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ja-JP"/>
            </a:defPPr>
            <a:lvl1pPr algn="l" rtl="0" eaLnBrk="0" fontAlgn="base" hangingPunct="0">
              <a:spcBef>
                <a:spcPct val="0"/>
              </a:spcBef>
              <a:spcAft>
                <a:spcPct val="0"/>
              </a:spcAft>
              <a:defRPr kumimoji="1" kern="1200">
                <a:solidFill>
                  <a:schemeClr val="lt1"/>
                </a:solidFill>
                <a:latin typeface="+mn-lt"/>
                <a:ea typeface="+mn-ea"/>
                <a:cs typeface="+mn-cs"/>
              </a:defRPr>
            </a:lvl1pPr>
            <a:lvl2pPr marL="457200" algn="l" rtl="0" eaLnBrk="0" fontAlgn="base" hangingPunct="0">
              <a:spcBef>
                <a:spcPct val="0"/>
              </a:spcBef>
              <a:spcAft>
                <a:spcPct val="0"/>
              </a:spcAft>
              <a:defRPr kumimoji="1" kern="1200">
                <a:solidFill>
                  <a:schemeClr val="lt1"/>
                </a:solidFill>
                <a:latin typeface="+mn-lt"/>
                <a:ea typeface="+mn-ea"/>
                <a:cs typeface="+mn-cs"/>
              </a:defRPr>
            </a:lvl2pPr>
            <a:lvl3pPr marL="914400" algn="l" rtl="0" eaLnBrk="0" fontAlgn="base" hangingPunct="0">
              <a:spcBef>
                <a:spcPct val="0"/>
              </a:spcBef>
              <a:spcAft>
                <a:spcPct val="0"/>
              </a:spcAft>
              <a:defRPr kumimoji="1" kern="1200">
                <a:solidFill>
                  <a:schemeClr val="lt1"/>
                </a:solidFill>
                <a:latin typeface="+mn-lt"/>
                <a:ea typeface="+mn-ea"/>
                <a:cs typeface="+mn-cs"/>
              </a:defRPr>
            </a:lvl3pPr>
            <a:lvl4pPr marL="1371600" algn="l" rtl="0" eaLnBrk="0" fontAlgn="base" hangingPunct="0">
              <a:spcBef>
                <a:spcPct val="0"/>
              </a:spcBef>
              <a:spcAft>
                <a:spcPct val="0"/>
              </a:spcAft>
              <a:defRPr kumimoji="1" kern="1200">
                <a:solidFill>
                  <a:schemeClr val="lt1"/>
                </a:solidFill>
                <a:latin typeface="+mn-lt"/>
                <a:ea typeface="+mn-ea"/>
                <a:cs typeface="+mn-cs"/>
              </a:defRPr>
            </a:lvl4pPr>
            <a:lvl5pPr marL="1828800" algn="l" rtl="0" eaLnBrk="0" fontAlgn="base" hangingPunct="0">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r>
              <a:rPr lang="ja-JP" altLang="en-US" sz="1600" b="1" dirty="0">
                <a:latin typeface="Meiryo" panose="020B0604030504040204" pitchFamily="34" charset="-128"/>
              </a:rPr>
              <a:t>特集内容</a:t>
            </a:r>
            <a:endParaRPr lang="en" altLang="ja-JP" sz="1600" b="1" dirty="0">
              <a:latin typeface="Meiryo" panose="020B0604030504040204" pitchFamily="34" charset="-128"/>
            </a:endParaRPr>
          </a:p>
        </p:txBody>
      </p:sp>
      <p:sp>
        <p:nvSpPr>
          <p:cNvPr id="7" name="テキスト ボックス 6">
            <a:extLst>
              <a:ext uri="{FF2B5EF4-FFF2-40B4-BE49-F238E27FC236}">
                <a16:creationId xmlns:a16="http://schemas.microsoft.com/office/drawing/2014/main" id="{C96FB08E-3CC0-82AF-9411-716FBAA08FCD}"/>
              </a:ext>
            </a:extLst>
          </p:cNvPr>
          <p:cNvSpPr txBox="1"/>
          <p:nvPr/>
        </p:nvSpPr>
        <p:spPr>
          <a:xfrm>
            <a:off x="588697" y="3955415"/>
            <a:ext cx="7195230" cy="2408352"/>
          </a:xfrm>
          <a:prstGeom prst="rect">
            <a:avLst/>
          </a:prstGeom>
          <a:noFill/>
        </p:spPr>
        <p:txBody>
          <a:bodyPr wrap="square" lIns="91440" tIns="45720" rIns="91440" bIns="45720" rtlCol="0" anchor="t">
            <a:spAutoFit/>
          </a:bodyPr>
          <a:lstStyle/>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試合速報　　：　大会全</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38</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試合や日本の直前強化試合（予定）をリアルタイムで速報</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試合日程　　：　試合スケジュールを一覧で表示</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選手情報　　：　日本人選手、注目外国人選手を紹介</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チーム情報　：　出場</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32</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チームの基本情報を紹介</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ランキング　：　スタッツごとの個人・チームランキングを表示</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順位表     　 ：　トーナメントやグループリーグ順位表を掲載</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番組表　　　：　テレビ、インターネット放送の予定を一覧で掲載</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コラム　　　：　スポナビオリジナルのコラム。現地の状況などをレポート</a:t>
            </a:r>
          </a:p>
          <a:p>
            <a:pPr>
              <a:lnSpc>
                <a:spcPct val="120000"/>
              </a:lnSpc>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動画　　　　：　ハイライト、日本戦のクリップ動画など</a:t>
            </a:r>
          </a:p>
        </p:txBody>
      </p:sp>
      <p:sp>
        <p:nvSpPr>
          <p:cNvPr id="8" name="テキスト ボックス 7">
            <a:extLst>
              <a:ext uri="{FF2B5EF4-FFF2-40B4-BE49-F238E27FC236}">
                <a16:creationId xmlns:a16="http://schemas.microsoft.com/office/drawing/2014/main" id="{41A759CA-FF87-8927-FEF3-268B0A1069BF}"/>
              </a:ext>
            </a:extLst>
          </p:cNvPr>
          <p:cNvSpPr txBox="1"/>
          <p:nvPr/>
        </p:nvSpPr>
        <p:spPr>
          <a:xfrm>
            <a:off x="7933035" y="2064212"/>
            <a:ext cx="954107" cy="276999"/>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【SP】</a:t>
            </a:r>
            <a:endPar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FEC61B32-2F17-074E-CE28-D71B651070D3}"/>
              </a:ext>
            </a:extLst>
          </p:cNvPr>
          <p:cNvSpPr txBox="1"/>
          <p:nvPr/>
        </p:nvSpPr>
        <p:spPr>
          <a:xfrm>
            <a:off x="9996433" y="2064211"/>
            <a:ext cx="954107" cy="276999"/>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【PC】</a:t>
            </a:r>
            <a:endPar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1822A41F-2251-677A-B339-5CB30C1E63EE}"/>
              </a:ext>
            </a:extLst>
          </p:cNvPr>
          <p:cNvSpPr txBox="1"/>
          <p:nvPr/>
        </p:nvSpPr>
        <p:spPr>
          <a:xfrm>
            <a:off x="8682219" y="6363767"/>
            <a:ext cx="2896947" cy="369332"/>
          </a:xfrm>
          <a:prstGeom prst="rect">
            <a:avLst/>
          </a:prstGeom>
          <a:noFill/>
        </p:spPr>
        <p:txBody>
          <a:bodyPr wrap="none" lIns="91440" tIns="45720" rIns="91440" bIns="45720" rtlCol="0" anchor="t">
            <a:spAutoFit/>
          </a:bodyPr>
          <a:lstStyle/>
          <a:p>
            <a:r>
              <a:rPr lang="en-US" altLang="ja-JP" sz="900" dirty="0">
                <a:solidFill>
                  <a:schemeClr val="tx1">
                    <a:lumMod val="95000"/>
                    <a:lumOff val="5000"/>
                  </a:schemeClr>
                </a:solidFill>
                <a:latin typeface="メイリオ"/>
                <a:ea typeface="メイリオ"/>
              </a:rPr>
              <a:t>※</a:t>
            </a:r>
            <a:r>
              <a:rPr lang="ja-JP" altLang="en-US" sz="900" dirty="0">
                <a:solidFill>
                  <a:schemeClr val="tx1">
                    <a:lumMod val="95000"/>
                    <a:lumOff val="5000"/>
                  </a:schemeClr>
                </a:solidFill>
                <a:latin typeface="メイリオ"/>
                <a:ea typeface="メイリオ"/>
              </a:rPr>
              <a:t>イメージは変更になる可能性がございます。</a:t>
            </a:r>
            <a:endParaRPr lang="en-US" altLang="ja-JP" sz="900" dirty="0">
              <a:solidFill>
                <a:schemeClr val="tx1">
                  <a:lumMod val="95000"/>
                  <a:lumOff val="5000"/>
                </a:schemeClr>
              </a:solidFill>
              <a:latin typeface="メイリオ"/>
              <a:ea typeface="メイリオ"/>
            </a:endParaRPr>
          </a:p>
          <a:p>
            <a:r>
              <a:rPr lang="en-US" altLang="ja-JP" sz="900" dirty="0">
                <a:solidFill>
                  <a:schemeClr val="tx1">
                    <a:lumMod val="95000"/>
                    <a:lumOff val="5000"/>
                  </a:schemeClr>
                </a:solidFill>
                <a:latin typeface="Meiryo" panose="020B0604030504040204" pitchFamily="34" charset="-128"/>
                <a:ea typeface="Meiryo" panose="020B0604030504040204" pitchFamily="34" charset="-128"/>
              </a:rPr>
              <a:t>※SP</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はスマートフォン、</a:t>
            </a:r>
            <a:r>
              <a:rPr lang="en-US" altLang="ja-JP" sz="900" dirty="0">
                <a:solidFill>
                  <a:schemeClr val="tx1">
                    <a:lumMod val="95000"/>
                    <a:lumOff val="5000"/>
                  </a:schemeClr>
                </a:solidFill>
                <a:latin typeface="Meiryo" panose="020B0604030504040204" pitchFamily="34" charset="-128"/>
                <a:ea typeface="Meiryo" panose="020B0604030504040204" pitchFamily="34" charset="-128"/>
              </a:rPr>
              <a:t>PC</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はパソコンの略称です。</a:t>
            </a:r>
          </a:p>
        </p:txBody>
      </p:sp>
      <p:pic>
        <p:nvPicPr>
          <p:cNvPr id="14" name="図 13">
            <a:extLst>
              <a:ext uri="{FF2B5EF4-FFF2-40B4-BE49-F238E27FC236}">
                <a16:creationId xmlns:a16="http://schemas.microsoft.com/office/drawing/2014/main" id="{D12BAA7D-BA6B-2E2D-BC6A-78E5FBE70D03}"/>
              </a:ext>
            </a:extLst>
          </p:cNvPr>
          <p:cNvPicPr>
            <a:picLocks noChangeAspect="1"/>
          </p:cNvPicPr>
          <p:nvPr/>
        </p:nvPicPr>
        <p:blipFill rotWithShape="1">
          <a:blip r:embed="rId4"/>
          <a:srcRect b="38594"/>
          <a:stretch/>
        </p:blipFill>
        <p:spPr>
          <a:xfrm>
            <a:off x="7754299" y="2398008"/>
            <a:ext cx="1311581" cy="2726148"/>
          </a:xfrm>
          <a:prstGeom prst="rect">
            <a:avLst/>
          </a:prstGeom>
        </p:spPr>
      </p:pic>
      <p:pic>
        <p:nvPicPr>
          <p:cNvPr id="23" name="図 22">
            <a:extLst>
              <a:ext uri="{FF2B5EF4-FFF2-40B4-BE49-F238E27FC236}">
                <a16:creationId xmlns:a16="http://schemas.microsoft.com/office/drawing/2014/main" id="{19C59CB3-0DAF-F940-BE40-AECA3F6A04C9}"/>
              </a:ext>
            </a:extLst>
          </p:cNvPr>
          <p:cNvPicPr>
            <a:picLocks noChangeAspect="1"/>
          </p:cNvPicPr>
          <p:nvPr/>
        </p:nvPicPr>
        <p:blipFill>
          <a:blip r:embed="rId5"/>
          <a:stretch>
            <a:fillRect/>
          </a:stretch>
        </p:blipFill>
        <p:spPr>
          <a:xfrm>
            <a:off x="9260913" y="2398008"/>
            <a:ext cx="2425148" cy="2725655"/>
          </a:xfrm>
          <a:prstGeom prst="rect">
            <a:avLst/>
          </a:prstGeom>
        </p:spPr>
      </p:pic>
    </p:spTree>
    <p:extLst>
      <p:ext uri="{BB962C8B-B14F-4D97-AF65-F5344CB8AC3E}">
        <p14:creationId xmlns:p14="http://schemas.microsoft.com/office/powerpoint/2010/main" val="2071480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dirty="0"/>
              <a:t>報道特集　誘導イメージ</a:t>
            </a:r>
            <a:endParaRPr kumimoji="1" lang="ja-JP" altLang="en-US" dirty="0">
              <a:latin typeface="Meiryo" panose="020B0604030504040204" pitchFamily="34" charset="-128"/>
              <a:ea typeface="Meiryo" panose="020B0604030504040204" pitchFamily="34" charset="-128"/>
            </a:endParaRPr>
          </a:p>
        </p:txBody>
      </p:sp>
      <p:sp>
        <p:nvSpPr>
          <p:cNvPr id="3" name="タイトル 2">
            <a:extLst>
              <a:ext uri="{FF2B5EF4-FFF2-40B4-BE49-F238E27FC236}">
                <a16:creationId xmlns:a16="http://schemas.microsoft.com/office/drawing/2014/main" id="{5063100E-F43A-ACF4-FFCB-C7885C3C1F92}"/>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JP" dirty="0"/>
              <a:t>Yahoo! JAPAN</a:t>
            </a:r>
            <a:r>
              <a:rPr lang="ja-JP" altLang="en-US" dirty="0"/>
              <a:t>トップページやスポーツナビ内の各編集枠から誘導</a:t>
            </a:r>
          </a:p>
        </p:txBody>
      </p:sp>
      <p:sp>
        <p:nvSpPr>
          <p:cNvPr id="5" name="正方形/長方形 4">
            <a:extLst>
              <a:ext uri="{FF2B5EF4-FFF2-40B4-BE49-F238E27FC236}">
                <a16:creationId xmlns:a16="http://schemas.microsoft.com/office/drawing/2014/main" id="{6F8B8EB3-D4DD-9832-B98E-DFE0B3E93D49}"/>
              </a:ext>
            </a:extLst>
          </p:cNvPr>
          <p:cNvSpPr/>
          <p:nvPr/>
        </p:nvSpPr>
        <p:spPr>
          <a:xfrm>
            <a:off x="2995491" y="2404243"/>
            <a:ext cx="2589325" cy="400928"/>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sp>
        <p:nvSpPr>
          <p:cNvPr id="7" name="正方形/長方形 6">
            <a:extLst>
              <a:ext uri="{FF2B5EF4-FFF2-40B4-BE49-F238E27FC236}">
                <a16:creationId xmlns:a16="http://schemas.microsoft.com/office/drawing/2014/main" id="{1F2FB4AA-3C08-3C43-1BBC-EAEDE7DD0E3B}"/>
              </a:ext>
            </a:extLst>
          </p:cNvPr>
          <p:cNvSpPr/>
          <p:nvPr/>
        </p:nvSpPr>
        <p:spPr>
          <a:xfrm>
            <a:off x="442752" y="2401423"/>
            <a:ext cx="2615176"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Yahoo! JAPAN</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トップページ</a:t>
            </a:r>
            <a:endPar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grpSp>
        <p:nvGrpSpPr>
          <p:cNvPr id="8" name="グループ化 7">
            <a:extLst>
              <a:ext uri="{FF2B5EF4-FFF2-40B4-BE49-F238E27FC236}">
                <a16:creationId xmlns:a16="http://schemas.microsoft.com/office/drawing/2014/main" id="{BF100C7E-46D5-AFFE-59C6-85DA0131B1F8}"/>
              </a:ext>
            </a:extLst>
          </p:cNvPr>
          <p:cNvGrpSpPr>
            <a:grpSpLocks noChangeAspect="1"/>
          </p:cNvGrpSpPr>
          <p:nvPr/>
        </p:nvGrpSpPr>
        <p:grpSpPr>
          <a:xfrm>
            <a:off x="3912992" y="3265911"/>
            <a:ext cx="1269501" cy="850953"/>
            <a:chOff x="2958834" y="3123849"/>
            <a:chExt cx="2540001" cy="1896336"/>
          </a:xfrm>
        </p:grpSpPr>
        <p:pic>
          <p:nvPicPr>
            <p:cNvPr id="10" name="図 9">
              <a:extLst>
                <a:ext uri="{FF2B5EF4-FFF2-40B4-BE49-F238E27FC236}">
                  <a16:creationId xmlns:a16="http://schemas.microsoft.com/office/drawing/2014/main" id="{5C4B392F-CFD0-078A-EE50-24CD89EF64D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958834" y="3123849"/>
              <a:ext cx="2540001" cy="1896336"/>
            </a:xfrm>
            <a:prstGeom prst="rect">
              <a:avLst/>
            </a:prstGeom>
            <a:ln>
              <a:solidFill>
                <a:schemeClr val="bg1">
                  <a:lumMod val="75000"/>
                </a:schemeClr>
              </a:solidFill>
            </a:ln>
          </p:spPr>
        </p:pic>
        <p:sp>
          <p:nvSpPr>
            <p:cNvPr id="11" name="正方形/長方形 10">
              <a:extLst>
                <a:ext uri="{FF2B5EF4-FFF2-40B4-BE49-F238E27FC236}">
                  <a16:creationId xmlns:a16="http://schemas.microsoft.com/office/drawing/2014/main" id="{F7FE5C22-14EB-2BCA-55EE-8F7DC55EB84C}"/>
                </a:ext>
              </a:extLst>
            </p:cNvPr>
            <p:cNvSpPr/>
            <p:nvPr/>
          </p:nvSpPr>
          <p:spPr>
            <a:xfrm>
              <a:off x="4723902" y="3360482"/>
              <a:ext cx="712684" cy="694498"/>
            </a:xfrm>
            <a:prstGeom prst="rect">
              <a:avLst/>
            </a:prstGeom>
            <a:solidFill>
              <a:schemeClr val="bg1">
                <a:lumMod val="75000"/>
              </a:schemeClr>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lumMod val="75000"/>
                    <a:lumOff val="2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grpSp>
      <p:pic>
        <p:nvPicPr>
          <p:cNvPr id="12" name="図 11">
            <a:extLst>
              <a:ext uri="{FF2B5EF4-FFF2-40B4-BE49-F238E27FC236}">
                <a16:creationId xmlns:a16="http://schemas.microsoft.com/office/drawing/2014/main" id="{F580BCF8-2F76-DFCD-8232-8DB67A2B858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210205" y="3257243"/>
            <a:ext cx="561175" cy="878889"/>
          </a:xfrm>
          <a:prstGeom prst="rect">
            <a:avLst/>
          </a:prstGeom>
          <a:ln>
            <a:solidFill>
              <a:schemeClr val="bg1">
                <a:lumMod val="85000"/>
              </a:schemeClr>
            </a:solidFill>
          </a:ln>
        </p:spPr>
      </p:pic>
      <p:sp>
        <p:nvSpPr>
          <p:cNvPr id="13" name="テキスト ボックス 12">
            <a:extLst>
              <a:ext uri="{FF2B5EF4-FFF2-40B4-BE49-F238E27FC236}">
                <a16:creationId xmlns:a16="http://schemas.microsoft.com/office/drawing/2014/main" id="{6F450A37-C5AE-5549-0674-0C67EEE1C9DC}"/>
              </a:ext>
            </a:extLst>
          </p:cNvPr>
          <p:cNvSpPr txBox="1"/>
          <p:nvPr/>
        </p:nvSpPr>
        <p:spPr>
          <a:xfrm>
            <a:off x="3001543" y="2823395"/>
            <a:ext cx="1041643" cy="461665"/>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【SP】</a:t>
            </a:r>
          </a:p>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誘導枠</a:t>
            </a:r>
          </a:p>
        </p:txBody>
      </p:sp>
      <p:pic>
        <p:nvPicPr>
          <p:cNvPr id="14" name="Picture 6" descr="lc_pc_20210726.png">
            <a:extLst>
              <a:ext uri="{FF2B5EF4-FFF2-40B4-BE49-F238E27FC236}">
                <a16:creationId xmlns:a16="http://schemas.microsoft.com/office/drawing/2014/main" id="{DA6FE7BF-9BF2-1570-8FB3-917BD3D97081}"/>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b="20893"/>
          <a:stretch/>
        </p:blipFill>
        <p:spPr bwMode="auto">
          <a:xfrm>
            <a:off x="1490957" y="3288393"/>
            <a:ext cx="1301820" cy="85032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15" name="図 14">
            <a:extLst>
              <a:ext uri="{FF2B5EF4-FFF2-40B4-BE49-F238E27FC236}">
                <a16:creationId xmlns:a16="http://schemas.microsoft.com/office/drawing/2014/main" id="{9A0C3514-B4D2-27B0-CD37-52BA45BAB099}"/>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697205" y="3281688"/>
            <a:ext cx="570503" cy="880014"/>
          </a:xfrm>
          <a:prstGeom prst="rect">
            <a:avLst/>
          </a:prstGeom>
          <a:ln>
            <a:solidFill>
              <a:schemeClr val="bg1">
                <a:lumMod val="75000"/>
              </a:schemeClr>
            </a:solidFill>
          </a:ln>
        </p:spPr>
      </p:pic>
      <p:sp>
        <p:nvSpPr>
          <p:cNvPr id="16" name="テキスト ボックス 15">
            <a:extLst>
              <a:ext uri="{FF2B5EF4-FFF2-40B4-BE49-F238E27FC236}">
                <a16:creationId xmlns:a16="http://schemas.microsoft.com/office/drawing/2014/main" id="{B335E5EA-D60E-320D-B938-BD3D0D929637}"/>
              </a:ext>
            </a:extLst>
          </p:cNvPr>
          <p:cNvSpPr txBox="1"/>
          <p:nvPr/>
        </p:nvSpPr>
        <p:spPr>
          <a:xfrm>
            <a:off x="1359639" y="2809053"/>
            <a:ext cx="1562210" cy="461665"/>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【PC】</a:t>
            </a:r>
          </a:p>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メインカラム誘導枠</a:t>
            </a:r>
          </a:p>
        </p:txBody>
      </p:sp>
      <p:sp>
        <p:nvSpPr>
          <p:cNvPr id="17" name="テキスト ボックス 16">
            <a:extLst>
              <a:ext uri="{FF2B5EF4-FFF2-40B4-BE49-F238E27FC236}">
                <a16:creationId xmlns:a16="http://schemas.microsoft.com/office/drawing/2014/main" id="{DD06F3F6-E122-B19A-1EE1-3E0157CDE2F7}"/>
              </a:ext>
            </a:extLst>
          </p:cNvPr>
          <p:cNvSpPr txBox="1"/>
          <p:nvPr/>
        </p:nvSpPr>
        <p:spPr>
          <a:xfrm>
            <a:off x="527881" y="2837371"/>
            <a:ext cx="878945" cy="461665"/>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【SP】</a:t>
            </a:r>
          </a:p>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誘導枠</a:t>
            </a:r>
          </a:p>
        </p:txBody>
      </p:sp>
      <p:sp>
        <p:nvSpPr>
          <p:cNvPr id="18" name="正方形/長方形 17">
            <a:extLst>
              <a:ext uri="{FF2B5EF4-FFF2-40B4-BE49-F238E27FC236}">
                <a16:creationId xmlns:a16="http://schemas.microsoft.com/office/drawing/2014/main" id="{32B52F3D-E245-B8F4-D99B-34756ADB520A}"/>
              </a:ext>
            </a:extLst>
          </p:cNvPr>
          <p:cNvSpPr/>
          <p:nvPr/>
        </p:nvSpPr>
        <p:spPr>
          <a:xfrm>
            <a:off x="1807674" y="4616793"/>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Yahoo!</a:t>
            </a: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 </a:t>
            </a: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JAPAN</a:t>
            </a:r>
          </a:p>
        </p:txBody>
      </p:sp>
      <p:sp>
        <p:nvSpPr>
          <p:cNvPr id="19" name="正方形/長方形 18">
            <a:extLst>
              <a:ext uri="{FF2B5EF4-FFF2-40B4-BE49-F238E27FC236}">
                <a16:creationId xmlns:a16="http://schemas.microsoft.com/office/drawing/2014/main" id="{1A581423-F2A4-9536-B77D-CD97A30FADAE}"/>
              </a:ext>
            </a:extLst>
          </p:cNvPr>
          <p:cNvSpPr/>
          <p:nvPr/>
        </p:nvSpPr>
        <p:spPr>
          <a:xfrm>
            <a:off x="3002616" y="4598954"/>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pic>
        <p:nvPicPr>
          <p:cNvPr id="20" name="図 19" descr="文字が書かれている&#10;&#10;中程度の精度で自動的に生成された説明">
            <a:extLst>
              <a:ext uri="{FF2B5EF4-FFF2-40B4-BE49-F238E27FC236}">
                <a16:creationId xmlns:a16="http://schemas.microsoft.com/office/drawing/2014/main" id="{10E9AAA6-2D41-8663-2B8D-6A721C31C94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136186" y="4952507"/>
            <a:ext cx="640872" cy="640872"/>
          </a:xfrm>
          <a:prstGeom prst="rect">
            <a:avLst/>
          </a:prstGeom>
        </p:spPr>
      </p:pic>
      <p:pic>
        <p:nvPicPr>
          <p:cNvPr id="21" name="図 20" descr="ロゴ&#10;&#10;自動的に生成された説明">
            <a:extLst>
              <a:ext uri="{FF2B5EF4-FFF2-40B4-BE49-F238E27FC236}">
                <a16:creationId xmlns:a16="http://schemas.microsoft.com/office/drawing/2014/main" id="{7105E57D-F2B8-B310-B95E-36AE45DD9BC4}"/>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261948" y="4948442"/>
            <a:ext cx="640872" cy="640872"/>
          </a:xfrm>
          <a:prstGeom prst="rect">
            <a:avLst/>
          </a:prstGeom>
        </p:spPr>
      </p:pic>
      <p:sp>
        <p:nvSpPr>
          <p:cNvPr id="22" name="テキスト ボックス 21">
            <a:extLst>
              <a:ext uri="{FF2B5EF4-FFF2-40B4-BE49-F238E27FC236}">
                <a16:creationId xmlns:a16="http://schemas.microsoft.com/office/drawing/2014/main" id="{88654BFB-E0CE-5DD0-9203-8475557A42D8}"/>
              </a:ext>
            </a:extLst>
          </p:cNvPr>
          <p:cNvSpPr txBox="1"/>
          <p:nvPr/>
        </p:nvSpPr>
        <p:spPr>
          <a:xfrm>
            <a:off x="4036811" y="2804037"/>
            <a:ext cx="973322" cy="461665"/>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【PC】</a:t>
            </a:r>
          </a:p>
          <a:p>
            <a:pPr algn="ct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誘導枠</a:t>
            </a:r>
          </a:p>
        </p:txBody>
      </p:sp>
      <p:sp>
        <p:nvSpPr>
          <p:cNvPr id="23" name="正方形/長方形 22">
            <a:extLst>
              <a:ext uri="{FF2B5EF4-FFF2-40B4-BE49-F238E27FC236}">
                <a16:creationId xmlns:a16="http://schemas.microsoft.com/office/drawing/2014/main" id="{712E207B-A4D0-1D48-1D87-72C9724BDA91}"/>
              </a:ext>
            </a:extLst>
          </p:cNvPr>
          <p:cNvSpPr/>
          <p:nvPr/>
        </p:nvSpPr>
        <p:spPr>
          <a:xfrm>
            <a:off x="645145" y="2073640"/>
            <a:ext cx="4700692" cy="297872"/>
          </a:xfrm>
          <a:prstGeom prst="rect">
            <a:avLst/>
          </a:prstGeom>
          <a:solidFill>
            <a:srgbClr val="00003E"/>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WEB</a:t>
            </a:r>
          </a:p>
        </p:txBody>
      </p:sp>
      <p:sp>
        <p:nvSpPr>
          <p:cNvPr id="24" name="正方形/長方形 23">
            <a:extLst>
              <a:ext uri="{FF2B5EF4-FFF2-40B4-BE49-F238E27FC236}">
                <a16:creationId xmlns:a16="http://schemas.microsoft.com/office/drawing/2014/main" id="{E5153DDC-A049-DF3C-B279-2B6A8CE425BD}"/>
              </a:ext>
            </a:extLst>
          </p:cNvPr>
          <p:cNvSpPr/>
          <p:nvPr/>
        </p:nvSpPr>
        <p:spPr>
          <a:xfrm>
            <a:off x="645145" y="4347261"/>
            <a:ext cx="4700692" cy="297872"/>
          </a:xfrm>
          <a:prstGeom prst="rect">
            <a:avLst/>
          </a:prstGeom>
          <a:solidFill>
            <a:srgbClr val="00003E"/>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APP</a:t>
            </a:r>
          </a:p>
        </p:txBody>
      </p:sp>
      <p:sp>
        <p:nvSpPr>
          <p:cNvPr id="25" name="二等辺三角形 24">
            <a:extLst>
              <a:ext uri="{FF2B5EF4-FFF2-40B4-BE49-F238E27FC236}">
                <a16:creationId xmlns:a16="http://schemas.microsoft.com/office/drawing/2014/main" id="{622C4750-265B-04F2-E275-E0095A581040}"/>
              </a:ext>
            </a:extLst>
          </p:cNvPr>
          <p:cNvSpPr/>
          <p:nvPr/>
        </p:nvSpPr>
        <p:spPr>
          <a:xfrm rot="5400000">
            <a:off x="5823689" y="3877072"/>
            <a:ext cx="619840" cy="211756"/>
          </a:xfrm>
          <a:prstGeom prst="triangl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テキスト ボックス 29">
            <a:extLst>
              <a:ext uri="{FF2B5EF4-FFF2-40B4-BE49-F238E27FC236}">
                <a16:creationId xmlns:a16="http://schemas.microsoft.com/office/drawing/2014/main" id="{D71C8ADF-97D0-BA85-5358-30204E273C59}"/>
              </a:ext>
            </a:extLst>
          </p:cNvPr>
          <p:cNvSpPr txBox="1"/>
          <p:nvPr/>
        </p:nvSpPr>
        <p:spPr>
          <a:xfrm>
            <a:off x="479425" y="5774220"/>
            <a:ext cx="6513253" cy="657872"/>
          </a:xfrm>
          <a:prstGeom prst="rect">
            <a:avLst/>
          </a:prstGeom>
          <a:noFill/>
        </p:spPr>
        <p:txBody>
          <a:bodyPr wrap="square" lIns="0" tIns="0" rIns="0" bIns="0" rtlCol="0">
            <a:spAutoFit/>
          </a:bodyPr>
          <a:lstStyle/>
          <a:p>
            <a:pPr>
              <a:lnSpc>
                <a:spcPct val="120000"/>
              </a:lnSpc>
            </a:pPr>
            <a:r>
              <a:rPr lang="en-US" altLang="ja-JP" sz="9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900" dirty="0">
                <a:solidFill>
                  <a:schemeClr val="tx1">
                    <a:lumMod val="95000"/>
                    <a:lumOff val="5000"/>
                  </a:schemeClr>
                </a:solidFill>
                <a:latin typeface="メイリオ" panose="020B0604030504040204" pitchFamily="50" charset="-128"/>
                <a:ea typeface="メイリオ" panose="020B0604030504040204" pitchFamily="50" charset="-128"/>
              </a:rPr>
              <a:t>大会期間中のイメージになります。デ</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ザインはあくまでイメージです。</a:t>
            </a:r>
          </a:p>
          <a:p>
            <a:pPr>
              <a:lnSpc>
                <a:spcPct val="120000"/>
              </a:lnSpc>
            </a:pPr>
            <a:r>
              <a:rPr lang="en-US" altLang="ja-JP" sz="900" dirty="0">
                <a:solidFill>
                  <a:schemeClr val="tx1">
                    <a:lumMod val="95000"/>
                    <a:lumOff val="5000"/>
                  </a:schemeClr>
                </a:solidFill>
                <a:latin typeface="Meiryo" panose="020B0604030504040204" pitchFamily="34" charset="-128"/>
                <a:ea typeface="Meiryo" panose="020B0604030504040204" pitchFamily="34" charset="-128"/>
              </a:rPr>
              <a:t>※</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誘導箇所、デザインは変更になる可能性がございます。</a:t>
            </a:r>
          </a:p>
          <a:p>
            <a:pPr>
              <a:lnSpc>
                <a:spcPct val="120000"/>
              </a:lnSpc>
            </a:pPr>
            <a:r>
              <a:rPr lang="en-US" altLang="ja-JP" sz="900" dirty="0">
                <a:solidFill>
                  <a:schemeClr val="tx1">
                    <a:lumMod val="95000"/>
                    <a:lumOff val="5000"/>
                  </a:schemeClr>
                </a:solidFill>
                <a:latin typeface="Meiryo" panose="020B0604030504040204" pitchFamily="34" charset="-128"/>
                <a:ea typeface="Meiryo" panose="020B0604030504040204" pitchFamily="34" charset="-128"/>
              </a:rPr>
              <a:t>※SP</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はスマートフォン、</a:t>
            </a:r>
            <a:r>
              <a:rPr lang="en-US" altLang="ja-JP" sz="900" dirty="0">
                <a:solidFill>
                  <a:schemeClr val="tx1">
                    <a:lumMod val="95000"/>
                    <a:lumOff val="5000"/>
                  </a:schemeClr>
                </a:solidFill>
                <a:latin typeface="Meiryo" panose="020B0604030504040204" pitchFamily="34" charset="-128"/>
                <a:ea typeface="Meiryo" panose="020B0604030504040204" pitchFamily="34" charset="-128"/>
              </a:rPr>
              <a:t>PC</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はパソコンの略称です。</a:t>
            </a:r>
          </a:p>
          <a:p>
            <a:pPr>
              <a:lnSpc>
                <a:spcPct val="120000"/>
              </a:lnSpc>
            </a:pPr>
            <a:r>
              <a:rPr lang="en-US" altLang="ja-JP" sz="900" dirty="0">
                <a:solidFill>
                  <a:srgbClr val="FF0000"/>
                </a:solidFill>
                <a:latin typeface="Meiryo" panose="020B0604030504040204" pitchFamily="34" charset="-128"/>
                <a:ea typeface="Meiryo" panose="020B0604030504040204" pitchFamily="34" charset="-128"/>
              </a:rPr>
              <a:t>※</a:t>
            </a:r>
            <a:r>
              <a:rPr lang="ja-JP" altLang="en-US" sz="900" dirty="0">
                <a:solidFill>
                  <a:srgbClr val="FF0000"/>
                </a:solidFill>
                <a:latin typeface="Meiryo" panose="020B0604030504040204" pitchFamily="34" charset="-128"/>
                <a:ea typeface="Meiryo" panose="020B0604030504040204" pitchFamily="34" charset="-128"/>
              </a:rPr>
              <a:t>各アプリ内で特集コンテンツが</a:t>
            </a:r>
            <a:r>
              <a:rPr lang="en-US" altLang="ja-JP" sz="900" dirty="0">
                <a:solidFill>
                  <a:srgbClr val="FF0000"/>
                </a:solidFill>
                <a:latin typeface="Meiryo" panose="020B0604030504040204" pitchFamily="34" charset="-128"/>
                <a:ea typeface="Meiryo" panose="020B0604030504040204" pitchFamily="34" charset="-128"/>
              </a:rPr>
              <a:t>Web</a:t>
            </a:r>
            <a:r>
              <a:rPr lang="ja-JP" altLang="en-US" sz="900" dirty="0">
                <a:solidFill>
                  <a:srgbClr val="FF0000"/>
                </a:solidFill>
                <a:latin typeface="Meiryo" panose="020B0604030504040204" pitchFamily="34" charset="-128"/>
                <a:ea typeface="Meiryo" panose="020B0604030504040204" pitchFamily="34" charset="-128"/>
              </a:rPr>
              <a:t>で表示された場合に広告が掲載されます</a:t>
            </a:r>
            <a:r>
              <a:rPr lang="ja-JP" altLang="en-US" sz="900" dirty="0">
                <a:solidFill>
                  <a:schemeClr val="tx1">
                    <a:lumMod val="95000"/>
                    <a:lumOff val="5000"/>
                  </a:schemeClr>
                </a:solidFill>
                <a:latin typeface="Meiryo" panose="020B0604030504040204" pitchFamily="34" charset="-128"/>
                <a:ea typeface="Meiryo" panose="020B0604030504040204" pitchFamily="34" charset="-128"/>
              </a:rPr>
              <a:t>。</a:t>
            </a:r>
          </a:p>
        </p:txBody>
      </p:sp>
      <p:sp>
        <p:nvSpPr>
          <p:cNvPr id="48" name="正方形/長方形 47">
            <a:extLst>
              <a:ext uri="{FF2B5EF4-FFF2-40B4-BE49-F238E27FC236}">
                <a16:creationId xmlns:a16="http://schemas.microsoft.com/office/drawing/2014/main" id="{74C6651A-3818-293F-0610-347148763E3E}"/>
              </a:ext>
            </a:extLst>
          </p:cNvPr>
          <p:cNvSpPr/>
          <p:nvPr/>
        </p:nvSpPr>
        <p:spPr>
          <a:xfrm>
            <a:off x="6776689" y="2068378"/>
            <a:ext cx="4700692" cy="297872"/>
          </a:xfrm>
          <a:prstGeom prst="rect">
            <a:avLst/>
          </a:prstGeom>
          <a:solidFill>
            <a:srgbClr val="00003E"/>
          </a:solidFill>
          <a:ln>
            <a:no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報道特集</a:t>
            </a:r>
            <a:endPar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27" name="図 26">
            <a:extLst>
              <a:ext uri="{FF2B5EF4-FFF2-40B4-BE49-F238E27FC236}">
                <a16:creationId xmlns:a16="http://schemas.microsoft.com/office/drawing/2014/main" id="{35FF4C22-957A-A0F9-81D9-784941FD4AF8}"/>
              </a:ext>
            </a:extLst>
          </p:cNvPr>
          <p:cNvPicPr>
            <a:picLocks noChangeAspect="1"/>
          </p:cNvPicPr>
          <p:nvPr/>
        </p:nvPicPr>
        <p:blipFill rotWithShape="1">
          <a:blip r:embed="rId10"/>
          <a:srcRect b="38594"/>
          <a:stretch/>
        </p:blipFill>
        <p:spPr>
          <a:xfrm>
            <a:off x="7278140" y="2920150"/>
            <a:ext cx="1311581" cy="2726148"/>
          </a:xfrm>
          <a:prstGeom prst="rect">
            <a:avLst/>
          </a:prstGeom>
        </p:spPr>
      </p:pic>
      <p:pic>
        <p:nvPicPr>
          <p:cNvPr id="28" name="図 27">
            <a:extLst>
              <a:ext uri="{FF2B5EF4-FFF2-40B4-BE49-F238E27FC236}">
                <a16:creationId xmlns:a16="http://schemas.microsoft.com/office/drawing/2014/main" id="{A1A1D53B-14F5-69B6-EE3D-C86996336DE0}"/>
              </a:ext>
            </a:extLst>
          </p:cNvPr>
          <p:cNvPicPr>
            <a:picLocks noChangeAspect="1"/>
          </p:cNvPicPr>
          <p:nvPr/>
        </p:nvPicPr>
        <p:blipFill>
          <a:blip r:embed="rId11"/>
          <a:stretch>
            <a:fillRect/>
          </a:stretch>
        </p:blipFill>
        <p:spPr>
          <a:xfrm>
            <a:off x="8784754" y="2920150"/>
            <a:ext cx="2425148" cy="2725655"/>
          </a:xfrm>
          <a:prstGeom prst="rect">
            <a:avLst/>
          </a:prstGeom>
        </p:spPr>
      </p:pic>
      <p:sp>
        <p:nvSpPr>
          <p:cNvPr id="29" name="テキスト ボックス 28">
            <a:extLst>
              <a:ext uri="{FF2B5EF4-FFF2-40B4-BE49-F238E27FC236}">
                <a16:creationId xmlns:a16="http://schemas.microsoft.com/office/drawing/2014/main" id="{83090C67-D2E6-DD72-9013-52DDAD7E35A3}"/>
              </a:ext>
            </a:extLst>
          </p:cNvPr>
          <p:cNvSpPr txBox="1"/>
          <p:nvPr/>
        </p:nvSpPr>
        <p:spPr>
          <a:xfrm>
            <a:off x="7484260" y="2546265"/>
            <a:ext cx="954107" cy="276999"/>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【SP】</a:t>
            </a:r>
            <a:endPar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371831AB-69BB-C594-9855-A7018EF1E657}"/>
              </a:ext>
            </a:extLst>
          </p:cNvPr>
          <p:cNvSpPr txBox="1"/>
          <p:nvPr/>
        </p:nvSpPr>
        <p:spPr>
          <a:xfrm>
            <a:off x="9547658" y="2546264"/>
            <a:ext cx="954107" cy="276999"/>
          </a:xfrm>
          <a:prstGeom prst="rect">
            <a:avLst/>
          </a:prstGeom>
          <a:noFill/>
        </p:spPr>
        <p:txBody>
          <a:bodyPr wrap="square" lIns="91440" tIns="45720" rIns="91440" bIns="45720" rtlCol="0" anchor="t">
            <a:spAutoFit/>
          </a:bodyPr>
          <a:lstStyle/>
          <a:p>
            <a:pPr algn="ctr"/>
            <a:r>
              <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rPr>
              <a:t>【PC】</a:t>
            </a:r>
            <a:endPar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444070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報道特集　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スポーツイベント報道特集実績</a:t>
            </a:r>
          </a:p>
        </p:txBody>
      </p:sp>
      <p:sp>
        <p:nvSpPr>
          <p:cNvPr id="3" name="タイトル 2">
            <a:extLst>
              <a:ext uri="{FF2B5EF4-FFF2-40B4-BE49-F238E27FC236}">
                <a16:creationId xmlns:a16="http://schemas.microsoft.com/office/drawing/2014/main" id="{4BF65087-F49B-0FE8-CD0B-02F6B886D148}"/>
              </a:ext>
            </a:extLst>
          </p:cNvPr>
          <p:cNvSpPr>
            <a:spLocks noGrp="1"/>
          </p:cNvSpPr>
          <p:nvPr/>
        </p:nvSpPr>
        <p:spPr>
          <a:xfrm>
            <a:off x="588696" y="1095241"/>
            <a:ext cx="11290820" cy="564262"/>
          </a:xfrm>
          <a:prstGeom prst="rect">
            <a:avLst/>
          </a:prstGeom>
        </p:spPr>
        <p:txBody>
          <a:bodyPr vert="horz"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ユーザーニーズを的確に捉えたスポーツ報道特集実績</a:t>
            </a:r>
          </a:p>
        </p:txBody>
      </p:sp>
      <p:sp>
        <p:nvSpPr>
          <p:cNvPr id="4" name="テキスト プレースホルダー 14">
            <a:extLst>
              <a:ext uri="{FF2B5EF4-FFF2-40B4-BE49-F238E27FC236}">
                <a16:creationId xmlns:a16="http://schemas.microsoft.com/office/drawing/2014/main" id="{E4F03F74-143B-25E0-B000-D096AD436A54}"/>
              </a:ext>
            </a:extLst>
          </p:cNvPr>
          <p:cNvSpPr>
            <a:spLocks noGrp="1"/>
          </p:cNvSpPr>
          <p:nvPr/>
        </p:nvSpPr>
        <p:spPr>
          <a:xfrm>
            <a:off x="588547" y="1510276"/>
            <a:ext cx="11014905" cy="335028"/>
          </a:xfrm>
          <a:prstGeom prst="rect">
            <a:avLst/>
          </a:prstGeom>
        </p:spPr>
        <p:txBody>
          <a:bodyPr lIns="0" tIns="0" rIns="0" bIns="0"/>
          <a:lstStyle>
            <a:lvl1pPr marL="0" indent="0" algn="l" rtl="0" eaLnBrk="0" fontAlgn="base" hangingPunct="0">
              <a:lnSpc>
                <a:spcPct val="130000"/>
              </a:lnSpc>
              <a:spcBef>
                <a:spcPts val="0"/>
              </a:spcBef>
              <a:spcAft>
                <a:spcPct val="0"/>
              </a:spcAft>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b="1" dirty="0"/>
              <a:t>日本代表の健闘など大会が盛り上がるほど注目度を集め、</a:t>
            </a:r>
            <a:r>
              <a:rPr lang="en-US" altLang="ja-JP" sz="1600" b="1" dirty="0"/>
              <a:t>PV</a:t>
            </a:r>
            <a:r>
              <a:rPr lang="ja-JP" altLang="en-US" sz="1600" b="1" dirty="0"/>
              <a:t>も想定よりも伸長する傾向</a:t>
            </a:r>
          </a:p>
        </p:txBody>
      </p:sp>
      <p:sp>
        <p:nvSpPr>
          <p:cNvPr id="5" name="テキスト ボックス 4">
            <a:extLst>
              <a:ext uri="{FF2B5EF4-FFF2-40B4-BE49-F238E27FC236}">
                <a16:creationId xmlns:a16="http://schemas.microsoft.com/office/drawing/2014/main" id="{F456D1C0-35E2-56D0-6F0C-9EFFEF746645}"/>
              </a:ext>
            </a:extLst>
          </p:cNvPr>
          <p:cNvSpPr txBox="1"/>
          <p:nvPr/>
        </p:nvSpPr>
        <p:spPr>
          <a:xfrm>
            <a:off x="47982" y="6434717"/>
            <a:ext cx="5641288" cy="369332"/>
          </a:xfrm>
          <a:prstGeom prst="rect">
            <a:avLst/>
          </a:prstGeom>
          <a:noFill/>
        </p:spPr>
        <p:txBody>
          <a:bodyPr wrap="none" lIns="91440" tIns="45720" rIns="91440" bIns="45720" rtlCol="0" anchor="t">
            <a:spAutoFit/>
          </a:bodyPr>
          <a:lstStyle/>
          <a:p>
            <a:r>
              <a:rPr lang="en-US" altLang="ja-JP" sz="900" dirty="0">
                <a:solidFill>
                  <a:schemeClr val="tx1">
                    <a:lumMod val="95000"/>
                    <a:lumOff val="5000"/>
                  </a:schemeClr>
                </a:solidFill>
                <a:latin typeface="メイリオ"/>
                <a:ea typeface="メイリオ"/>
              </a:rPr>
              <a:t>※</a:t>
            </a:r>
            <a:r>
              <a:rPr lang="ja-JP" altLang="en-US" sz="900" dirty="0">
                <a:solidFill>
                  <a:schemeClr val="tx1">
                    <a:lumMod val="95000"/>
                    <a:lumOff val="5000"/>
                  </a:schemeClr>
                </a:solidFill>
                <a:latin typeface="メイリオ"/>
                <a:ea typeface="メイリオ"/>
              </a:rPr>
              <a:t>ページビュー（</a:t>
            </a:r>
            <a:r>
              <a:rPr lang="en" altLang="ja-JP" sz="900" dirty="0">
                <a:solidFill>
                  <a:schemeClr val="tx1">
                    <a:lumMod val="95000"/>
                    <a:lumOff val="5000"/>
                  </a:schemeClr>
                </a:solidFill>
                <a:latin typeface="メイリオ"/>
                <a:ea typeface="メイリオ"/>
              </a:rPr>
              <a:t>PV</a:t>
            </a:r>
            <a:r>
              <a:rPr lang="ja-JP" altLang="en-US" sz="900" dirty="0">
                <a:solidFill>
                  <a:schemeClr val="tx1">
                    <a:lumMod val="95000"/>
                    <a:lumOff val="5000"/>
                  </a:schemeClr>
                </a:solidFill>
                <a:latin typeface="メイリオ"/>
                <a:ea typeface="メイリオ"/>
              </a:rPr>
              <a:t>）は過去大会実績になります。</a:t>
            </a:r>
            <a:endParaRPr lang="en-US" altLang="ja-JP" sz="900" dirty="0">
              <a:solidFill>
                <a:schemeClr val="tx1">
                  <a:lumMod val="95000"/>
                  <a:lumOff val="5000"/>
                </a:schemeClr>
              </a:solidFill>
              <a:latin typeface="メイリオ"/>
              <a:ea typeface="メイリオ"/>
            </a:endParaRPr>
          </a:p>
          <a:p>
            <a:r>
              <a:rPr lang="en-US" altLang="ja-JP" sz="900" dirty="0">
                <a:solidFill>
                  <a:schemeClr val="tx1">
                    <a:lumMod val="95000"/>
                    <a:lumOff val="5000"/>
                  </a:schemeClr>
                </a:solidFill>
                <a:latin typeface="メイリオ"/>
                <a:ea typeface="メイリオ"/>
              </a:rPr>
              <a:t>※</a:t>
            </a:r>
            <a:r>
              <a:rPr lang="ja-JP" altLang="en-US" sz="900" dirty="0">
                <a:solidFill>
                  <a:schemeClr val="tx1">
                    <a:lumMod val="95000"/>
                    <a:lumOff val="5000"/>
                  </a:schemeClr>
                </a:solidFill>
                <a:latin typeface="メイリオ"/>
                <a:ea typeface="メイリオ"/>
              </a:rPr>
              <a:t>試合結果などにより大きく変動するため、報道特集における</a:t>
            </a:r>
            <a:r>
              <a:rPr lang="en-US" altLang="ja-JP" sz="900" dirty="0">
                <a:solidFill>
                  <a:schemeClr val="tx1">
                    <a:lumMod val="95000"/>
                    <a:lumOff val="5000"/>
                  </a:schemeClr>
                </a:solidFill>
                <a:latin typeface="メイリオ"/>
                <a:ea typeface="メイリオ"/>
              </a:rPr>
              <a:t>PV</a:t>
            </a:r>
            <a:r>
              <a:rPr lang="ja-JP" altLang="en-US" sz="900" dirty="0">
                <a:solidFill>
                  <a:schemeClr val="tx1">
                    <a:lumMod val="95000"/>
                    <a:lumOff val="5000"/>
                  </a:schemeClr>
                </a:solidFill>
                <a:latin typeface="メイリオ"/>
                <a:ea typeface="メイリオ"/>
              </a:rPr>
              <a:t>伸長を保障するものではございません。</a:t>
            </a:r>
            <a:endParaRPr kumimoji="1" lang="ja-JP" altLang="en-US" sz="900" dirty="0">
              <a:solidFill>
                <a:schemeClr val="tx1">
                  <a:lumMod val="95000"/>
                  <a:lumOff val="5000"/>
                </a:schemeClr>
              </a:solidFill>
              <a:latin typeface="メイリオ"/>
              <a:ea typeface="メイリオ"/>
            </a:endParaRPr>
          </a:p>
        </p:txBody>
      </p:sp>
      <p:graphicFrame>
        <p:nvGraphicFramePr>
          <p:cNvPr id="7" name="グラフ 6">
            <a:extLst>
              <a:ext uri="{FF2B5EF4-FFF2-40B4-BE49-F238E27FC236}">
                <a16:creationId xmlns:a16="http://schemas.microsoft.com/office/drawing/2014/main" id="{FC75DCFC-7EB4-1712-5CCC-7EB65847B23C}"/>
              </a:ext>
            </a:extLst>
          </p:cNvPr>
          <p:cNvGraphicFramePr>
            <a:graphicFrameLocks/>
          </p:cNvGraphicFramePr>
          <p:nvPr>
            <p:extLst>
              <p:ext uri="{D42A27DB-BD31-4B8C-83A1-F6EECF244321}">
                <p14:modId xmlns:p14="http://schemas.microsoft.com/office/powerpoint/2010/main" val="836540826"/>
              </p:ext>
            </p:extLst>
          </p:nvPr>
        </p:nvGraphicFramePr>
        <p:xfrm>
          <a:off x="5276041" y="3413214"/>
          <a:ext cx="2562411"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8" name="四角形: 角を丸くする 7">
            <a:extLst>
              <a:ext uri="{FF2B5EF4-FFF2-40B4-BE49-F238E27FC236}">
                <a16:creationId xmlns:a16="http://schemas.microsoft.com/office/drawing/2014/main" id="{C6CD549A-6793-26A9-1878-1BB5101AC296}"/>
              </a:ext>
            </a:extLst>
          </p:cNvPr>
          <p:cNvSpPr/>
          <p:nvPr/>
        </p:nvSpPr>
        <p:spPr>
          <a:xfrm>
            <a:off x="1276054" y="2055660"/>
            <a:ext cx="2909887" cy="466553"/>
          </a:xfrm>
          <a:prstGeom prst="round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サッカー</a:t>
            </a:r>
            <a:r>
              <a:rPr kumimoji="1" lang="en-US" altLang="ja-JP" sz="1600" b="1" dirty="0">
                <a:solidFill>
                  <a:schemeClr val="bg1"/>
                </a:solidFill>
                <a:latin typeface="メイリオ" panose="020B0604030504040204" pitchFamily="50" charset="-128"/>
                <a:ea typeface="メイリオ" panose="020B0604030504040204" pitchFamily="50" charset="-128"/>
              </a:rPr>
              <a:t>W</a:t>
            </a:r>
            <a:r>
              <a:rPr kumimoji="1" lang="ja-JP" altLang="en-US" sz="1600" b="1" dirty="0">
                <a:solidFill>
                  <a:schemeClr val="bg1"/>
                </a:solidFill>
                <a:latin typeface="メイリオ" panose="020B0604030504040204" pitchFamily="50" charset="-128"/>
                <a:ea typeface="メイリオ" panose="020B0604030504040204" pitchFamily="50" charset="-128"/>
              </a:rPr>
              <a:t>杯カタール</a:t>
            </a:r>
            <a:r>
              <a:rPr kumimoji="1" lang="en-US" altLang="ja-JP" sz="1600" b="1" dirty="0">
                <a:solidFill>
                  <a:schemeClr val="bg1"/>
                </a:solidFill>
                <a:latin typeface="メイリオ" panose="020B0604030504040204" pitchFamily="50" charset="-128"/>
                <a:ea typeface="メイリオ" panose="020B0604030504040204" pitchFamily="50" charset="-128"/>
              </a:rPr>
              <a:t>2022</a:t>
            </a:r>
          </a:p>
        </p:txBody>
      </p:sp>
      <p:sp>
        <p:nvSpPr>
          <p:cNvPr id="10" name="四角形: 角を丸くする 9">
            <a:extLst>
              <a:ext uri="{FF2B5EF4-FFF2-40B4-BE49-F238E27FC236}">
                <a16:creationId xmlns:a16="http://schemas.microsoft.com/office/drawing/2014/main" id="{33B858D6-BB1A-F4DD-9B3C-338C1A2C3792}"/>
              </a:ext>
            </a:extLst>
          </p:cNvPr>
          <p:cNvSpPr/>
          <p:nvPr/>
        </p:nvSpPr>
        <p:spPr>
          <a:xfrm>
            <a:off x="4565112" y="2061297"/>
            <a:ext cx="2909887" cy="466553"/>
          </a:xfrm>
          <a:prstGeom prst="round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b="1" dirty="0">
                <a:solidFill>
                  <a:schemeClr val="bg1"/>
                </a:solidFill>
                <a:latin typeface="メイリオ" panose="020B0604030504040204" pitchFamily="50" charset="-128"/>
                <a:ea typeface="メイリオ" panose="020B0604030504040204" pitchFamily="50" charset="-128"/>
              </a:rPr>
              <a:t>WBC2023</a:t>
            </a:r>
          </a:p>
        </p:txBody>
      </p:sp>
      <p:sp>
        <p:nvSpPr>
          <p:cNvPr id="11" name="テキスト ボックス 10">
            <a:extLst>
              <a:ext uri="{FF2B5EF4-FFF2-40B4-BE49-F238E27FC236}">
                <a16:creationId xmlns:a16="http://schemas.microsoft.com/office/drawing/2014/main" id="{D9D0C3B9-7A15-3EDF-2ABA-8674F4F644AD}"/>
              </a:ext>
            </a:extLst>
          </p:cNvPr>
          <p:cNvSpPr txBox="1"/>
          <p:nvPr/>
        </p:nvSpPr>
        <p:spPr>
          <a:xfrm>
            <a:off x="4230141" y="6163697"/>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2017</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cxnSp>
        <p:nvCxnSpPr>
          <p:cNvPr id="12" name="直線コネクタ 11">
            <a:extLst>
              <a:ext uri="{FF2B5EF4-FFF2-40B4-BE49-F238E27FC236}">
                <a16:creationId xmlns:a16="http://schemas.microsoft.com/office/drawing/2014/main" id="{3D91E1F0-981B-7B7C-B40B-F2C51D9725E8}"/>
              </a:ext>
            </a:extLst>
          </p:cNvPr>
          <p:cNvCxnSpPr>
            <a:cxnSpLocks/>
          </p:cNvCxnSpPr>
          <p:nvPr/>
        </p:nvCxnSpPr>
        <p:spPr>
          <a:xfrm flipH="1">
            <a:off x="4256645" y="6104431"/>
            <a:ext cx="3139096" cy="3650"/>
          </a:xfrm>
          <a:prstGeom prst="line">
            <a:avLst/>
          </a:prstGeom>
          <a:ln>
            <a:solidFill>
              <a:srgbClr val="00003E"/>
            </a:solidFill>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75B22C87-3C3A-63AC-B36A-8284FA2F1721}"/>
              </a:ext>
            </a:extLst>
          </p:cNvPr>
          <p:cNvSpPr txBox="1"/>
          <p:nvPr/>
        </p:nvSpPr>
        <p:spPr>
          <a:xfrm>
            <a:off x="5541423" y="6157913"/>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2023</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sp>
        <p:nvSpPr>
          <p:cNvPr id="14" name="テキスト ボックス 13">
            <a:extLst>
              <a:ext uri="{FF2B5EF4-FFF2-40B4-BE49-F238E27FC236}">
                <a16:creationId xmlns:a16="http://schemas.microsoft.com/office/drawing/2014/main" id="{B7BED818-2E48-41AF-A676-D72D739A9034}"/>
              </a:ext>
            </a:extLst>
          </p:cNvPr>
          <p:cNvSpPr txBox="1"/>
          <p:nvPr/>
        </p:nvSpPr>
        <p:spPr>
          <a:xfrm>
            <a:off x="1006670" y="6163697"/>
            <a:ext cx="2053857" cy="307777"/>
          </a:xfrm>
          <a:prstGeom prst="rect">
            <a:avLst/>
          </a:prstGeom>
          <a:noFill/>
        </p:spPr>
        <p:txBody>
          <a:bodyPr wrap="square" rtlCol="0">
            <a:spAutoFit/>
          </a:bodyPr>
          <a:lstStyle/>
          <a:p>
            <a:pPr algn="ct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想定</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sp>
        <p:nvSpPr>
          <p:cNvPr id="15" name="テキスト ボックス 14">
            <a:extLst>
              <a:ext uri="{FF2B5EF4-FFF2-40B4-BE49-F238E27FC236}">
                <a16:creationId xmlns:a16="http://schemas.microsoft.com/office/drawing/2014/main" id="{D5AB163C-7BDC-9893-5168-6C1CF33D223E}"/>
              </a:ext>
            </a:extLst>
          </p:cNvPr>
          <p:cNvSpPr txBox="1"/>
          <p:nvPr/>
        </p:nvSpPr>
        <p:spPr>
          <a:xfrm>
            <a:off x="2187642" y="6163697"/>
            <a:ext cx="2053857" cy="307777"/>
          </a:xfrm>
          <a:prstGeom prst="rect">
            <a:avLst/>
          </a:prstGeom>
          <a:noFill/>
        </p:spPr>
        <p:txBody>
          <a:bodyPr wrap="square" rtlCol="0">
            <a:spAutoFit/>
          </a:bodyPr>
          <a:lstStyle/>
          <a:p>
            <a:pPr algn="ct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cxnSp>
        <p:nvCxnSpPr>
          <p:cNvPr id="16" name="直線コネクタ 15">
            <a:extLst>
              <a:ext uri="{FF2B5EF4-FFF2-40B4-BE49-F238E27FC236}">
                <a16:creationId xmlns:a16="http://schemas.microsoft.com/office/drawing/2014/main" id="{93A22764-6D93-E4A3-F83F-99623248E491}"/>
              </a:ext>
            </a:extLst>
          </p:cNvPr>
          <p:cNvCxnSpPr>
            <a:cxnSpLocks/>
          </p:cNvCxnSpPr>
          <p:nvPr/>
        </p:nvCxnSpPr>
        <p:spPr>
          <a:xfrm flipH="1">
            <a:off x="988491" y="6104431"/>
            <a:ext cx="3139096" cy="3650"/>
          </a:xfrm>
          <a:prstGeom prst="line">
            <a:avLst/>
          </a:prstGeom>
          <a:ln>
            <a:solidFill>
              <a:srgbClr val="00003E"/>
            </a:solidFill>
          </a:ln>
        </p:spPr>
        <p:style>
          <a:lnRef idx="1">
            <a:schemeClr val="accent1"/>
          </a:lnRef>
          <a:fillRef idx="0">
            <a:schemeClr val="accent1"/>
          </a:fillRef>
          <a:effectRef idx="0">
            <a:schemeClr val="accent1"/>
          </a:effectRef>
          <a:fontRef idx="minor">
            <a:schemeClr val="tx1"/>
          </a:fontRef>
        </p:style>
      </p:cxnSp>
      <p:pic>
        <p:nvPicPr>
          <p:cNvPr id="17" name="図 16">
            <a:extLst>
              <a:ext uri="{FF2B5EF4-FFF2-40B4-BE49-F238E27FC236}">
                <a16:creationId xmlns:a16="http://schemas.microsoft.com/office/drawing/2014/main" id="{5BE0C35F-2F51-3E23-C208-907E44D25ADC}"/>
              </a:ext>
            </a:extLst>
          </p:cNvPr>
          <p:cNvPicPr>
            <a:picLocks noChangeAspect="1"/>
          </p:cNvPicPr>
          <p:nvPr/>
        </p:nvPicPr>
        <p:blipFill>
          <a:blip r:embed="rId5"/>
          <a:stretch>
            <a:fillRect/>
          </a:stretch>
        </p:blipFill>
        <p:spPr>
          <a:xfrm>
            <a:off x="4524973" y="3701080"/>
            <a:ext cx="2676376" cy="2497719"/>
          </a:xfrm>
          <a:prstGeom prst="rect">
            <a:avLst/>
          </a:prstGeom>
        </p:spPr>
      </p:pic>
      <p:pic>
        <p:nvPicPr>
          <p:cNvPr id="18" name="図 17">
            <a:extLst>
              <a:ext uri="{FF2B5EF4-FFF2-40B4-BE49-F238E27FC236}">
                <a16:creationId xmlns:a16="http://schemas.microsoft.com/office/drawing/2014/main" id="{ECE3D92C-990D-91AB-0AFC-163B9910DFB0}"/>
              </a:ext>
            </a:extLst>
          </p:cNvPr>
          <p:cNvPicPr>
            <a:picLocks noChangeAspect="1"/>
          </p:cNvPicPr>
          <p:nvPr/>
        </p:nvPicPr>
        <p:blipFill>
          <a:blip r:embed="rId6"/>
          <a:stretch>
            <a:fillRect/>
          </a:stretch>
        </p:blipFill>
        <p:spPr>
          <a:xfrm>
            <a:off x="1287746" y="3709017"/>
            <a:ext cx="2670279" cy="2497719"/>
          </a:xfrm>
          <a:prstGeom prst="rect">
            <a:avLst/>
          </a:prstGeom>
        </p:spPr>
      </p:pic>
      <p:sp>
        <p:nvSpPr>
          <p:cNvPr id="19" name="テキスト ボックス 18">
            <a:extLst>
              <a:ext uri="{FF2B5EF4-FFF2-40B4-BE49-F238E27FC236}">
                <a16:creationId xmlns:a16="http://schemas.microsoft.com/office/drawing/2014/main" id="{22493EDA-D1F8-0790-C25E-AB5642FD39D3}"/>
              </a:ext>
            </a:extLst>
          </p:cNvPr>
          <p:cNvSpPr txBox="1"/>
          <p:nvPr/>
        </p:nvSpPr>
        <p:spPr>
          <a:xfrm>
            <a:off x="4560752" y="2550215"/>
            <a:ext cx="3414198" cy="738664"/>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日本代表の</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14</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年ぶり</a:t>
            </a:r>
            <a:r>
              <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rPr>
              <a:t>3</a:t>
            </a: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度目の優勝</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注目選手の活躍</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日本とアメリカの共同開催</a:t>
            </a:r>
            <a:endPar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A960ACA2-E1F2-8A01-3787-7E679D1FACBF}"/>
              </a:ext>
            </a:extLst>
          </p:cNvPr>
          <p:cNvSpPr txBox="1"/>
          <p:nvPr/>
        </p:nvSpPr>
        <p:spPr>
          <a:xfrm>
            <a:off x="4504998" y="3281432"/>
            <a:ext cx="2833992" cy="800219"/>
          </a:xfrm>
          <a:prstGeom prst="rect">
            <a:avLst/>
          </a:prstGeom>
          <a:noFill/>
        </p:spPr>
        <p:txBody>
          <a:bodyPr wrap="square" rtlCol="0">
            <a:spAutoFit/>
          </a:bodyPr>
          <a:lstStyle/>
          <a:p>
            <a:pPr algn="ctr"/>
            <a:r>
              <a:rPr kumimoji="1"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前大会比</a:t>
            </a:r>
            <a:endParaRPr kumimoji="1"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endParaRPr>
          </a:p>
          <a:p>
            <a:pPr algn="ctr"/>
            <a:r>
              <a:rPr lang="en-US" altLang="ja-JP" sz="3200" b="1" dirty="0">
                <a:solidFill>
                  <a:srgbClr val="F77911"/>
                </a:solidFill>
                <a:latin typeface="メイリオ" panose="020B0604030504040204" pitchFamily="50" charset="-128"/>
                <a:ea typeface="メイリオ" panose="020B0604030504040204" pitchFamily="50" charset="-128"/>
              </a:rPr>
              <a:t>271</a:t>
            </a:r>
            <a:r>
              <a:rPr kumimoji="1" lang="ja-JP" altLang="en-US" sz="3200" b="1" dirty="0">
                <a:solidFill>
                  <a:srgbClr val="F77911"/>
                </a:solidFill>
                <a:latin typeface="メイリオ" panose="020B0604030504040204" pitchFamily="50" charset="-128"/>
                <a:ea typeface="メイリオ" panose="020B0604030504040204" pitchFamily="50" charset="-128"/>
              </a:rPr>
              <a:t>％</a:t>
            </a:r>
          </a:p>
        </p:txBody>
      </p:sp>
      <p:sp>
        <p:nvSpPr>
          <p:cNvPr id="21" name="テキスト ボックス 20">
            <a:extLst>
              <a:ext uri="{FF2B5EF4-FFF2-40B4-BE49-F238E27FC236}">
                <a16:creationId xmlns:a16="http://schemas.microsoft.com/office/drawing/2014/main" id="{D0B2B1E6-84B4-7404-C7AD-1E2341B43218}"/>
              </a:ext>
            </a:extLst>
          </p:cNvPr>
          <p:cNvSpPr txBox="1"/>
          <p:nvPr/>
        </p:nvSpPr>
        <p:spPr>
          <a:xfrm>
            <a:off x="1259619" y="3315680"/>
            <a:ext cx="2833992" cy="800219"/>
          </a:xfrm>
          <a:prstGeom prst="rect">
            <a:avLst/>
          </a:prstGeom>
          <a:noFill/>
        </p:spPr>
        <p:txBody>
          <a:bodyPr wrap="square" rtlCol="0">
            <a:spAutoFit/>
          </a:bodyPr>
          <a:lstStyle/>
          <a:p>
            <a:pPr algn="ctr"/>
            <a:r>
              <a:rPr kumimoji="1"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想定比</a:t>
            </a:r>
            <a:endParaRPr kumimoji="1"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endParaRPr>
          </a:p>
          <a:p>
            <a:pPr algn="ctr"/>
            <a:r>
              <a:rPr lang="en-US" altLang="ja-JP" sz="3200" b="1" dirty="0">
                <a:solidFill>
                  <a:srgbClr val="F77911"/>
                </a:solidFill>
                <a:latin typeface="メイリオ" panose="020B0604030504040204" pitchFamily="50" charset="-128"/>
                <a:ea typeface="メイリオ" panose="020B0604030504040204" pitchFamily="50" charset="-128"/>
              </a:rPr>
              <a:t>108</a:t>
            </a:r>
            <a:r>
              <a:rPr kumimoji="1" lang="ja-JP" altLang="en-US" sz="3200" b="1" dirty="0">
                <a:solidFill>
                  <a:srgbClr val="F77911"/>
                </a:solidFill>
                <a:latin typeface="メイリオ" panose="020B0604030504040204" pitchFamily="50" charset="-128"/>
                <a:ea typeface="メイリオ" panose="020B0604030504040204" pitchFamily="50" charset="-128"/>
              </a:rPr>
              <a:t>％</a:t>
            </a:r>
          </a:p>
        </p:txBody>
      </p:sp>
      <p:sp>
        <p:nvSpPr>
          <p:cNvPr id="22" name="テキスト ボックス 21">
            <a:extLst>
              <a:ext uri="{FF2B5EF4-FFF2-40B4-BE49-F238E27FC236}">
                <a16:creationId xmlns:a16="http://schemas.microsoft.com/office/drawing/2014/main" id="{C9A34467-3BE1-6DCD-A8D5-F938E4EE026B}"/>
              </a:ext>
            </a:extLst>
          </p:cNvPr>
          <p:cNvSpPr txBox="1"/>
          <p:nvPr/>
        </p:nvSpPr>
        <p:spPr>
          <a:xfrm>
            <a:off x="1193570" y="2569505"/>
            <a:ext cx="3140100" cy="523220"/>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サッカー強豪国への勝利</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史上初のベスト８入りへの期待</a:t>
            </a:r>
            <a:endPar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graphicFrame>
        <p:nvGraphicFramePr>
          <p:cNvPr id="23" name="グラフ 22">
            <a:extLst>
              <a:ext uri="{FF2B5EF4-FFF2-40B4-BE49-F238E27FC236}">
                <a16:creationId xmlns:a16="http://schemas.microsoft.com/office/drawing/2014/main" id="{35C92B7A-0CE1-8A5B-956F-A5C7F01D6D8B}"/>
              </a:ext>
            </a:extLst>
          </p:cNvPr>
          <p:cNvGraphicFramePr>
            <a:graphicFrameLocks/>
          </p:cNvGraphicFramePr>
          <p:nvPr>
            <p:extLst>
              <p:ext uri="{D42A27DB-BD31-4B8C-83A1-F6EECF244321}">
                <p14:modId xmlns:p14="http://schemas.microsoft.com/office/powerpoint/2010/main" val="2208554912"/>
              </p:ext>
            </p:extLst>
          </p:nvPr>
        </p:nvGraphicFramePr>
        <p:xfrm>
          <a:off x="8624325" y="3407577"/>
          <a:ext cx="2562411" cy="2743200"/>
        </p:xfrm>
        <a:graphic>
          <a:graphicData uri="http://schemas.openxmlformats.org/drawingml/2006/chart">
            <c:chart xmlns:c="http://schemas.openxmlformats.org/drawingml/2006/chart" xmlns:r="http://schemas.openxmlformats.org/officeDocument/2006/relationships" r:id="rId7"/>
          </a:graphicData>
        </a:graphic>
      </p:graphicFrame>
      <p:sp>
        <p:nvSpPr>
          <p:cNvPr id="24" name="四角形: 角を丸くする 23">
            <a:extLst>
              <a:ext uri="{FF2B5EF4-FFF2-40B4-BE49-F238E27FC236}">
                <a16:creationId xmlns:a16="http://schemas.microsoft.com/office/drawing/2014/main" id="{B336431E-F931-25DD-9AAB-68D112A7C2B5}"/>
              </a:ext>
            </a:extLst>
          </p:cNvPr>
          <p:cNvSpPr/>
          <p:nvPr/>
        </p:nvSpPr>
        <p:spPr>
          <a:xfrm>
            <a:off x="7913396" y="2055660"/>
            <a:ext cx="2909887" cy="466553"/>
          </a:xfrm>
          <a:prstGeom prst="round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バスケットＷ杯</a:t>
            </a:r>
            <a:r>
              <a:rPr kumimoji="1" lang="en-US" altLang="ja-JP" sz="1600" b="1" dirty="0">
                <a:solidFill>
                  <a:schemeClr val="bg1"/>
                </a:solidFill>
                <a:latin typeface="メイリオ" panose="020B0604030504040204" pitchFamily="50" charset="-128"/>
                <a:ea typeface="メイリオ" panose="020B0604030504040204" pitchFamily="50" charset="-128"/>
              </a:rPr>
              <a:t>2023</a:t>
            </a:r>
          </a:p>
        </p:txBody>
      </p:sp>
      <p:sp>
        <p:nvSpPr>
          <p:cNvPr id="25" name="テキスト ボックス 24">
            <a:extLst>
              <a:ext uri="{FF2B5EF4-FFF2-40B4-BE49-F238E27FC236}">
                <a16:creationId xmlns:a16="http://schemas.microsoft.com/office/drawing/2014/main" id="{D15AE09F-97CE-A5B3-B11C-CFB7793F8A3A}"/>
              </a:ext>
            </a:extLst>
          </p:cNvPr>
          <p:cNvSpPr txBox="1"/>
          <p:nvPr/>
        </p:nvSpPr>
        <p:spPr>
          <a:xfrm>
            <a:off x="7578425" y="6163697"/>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2019</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cxnSp>
        <p:nvCxnSpPr>
          <p:cNvPr id="26" name="直線コネクタ 25">
            <a:extLst>
              <a:ext uri="{FF2B5EF4-FFF2-40B4-BE49-F238E27FC236}">
                <a16:creationId xmlns:a16="http://schemas.microsoft.com/office/drawing/2014/main" id="{657B6880-F1DA-5C69-9BE6-B2D786920E52}"/>
              </a:ext>
            </a:extLst>
          </p:cNvPr>
          <p:cNvCxnSpPr>
            <a:cxnSpLocks/>
          </p:cNvCxnSpPr>
          <p:nvPr/>
        </p:nvCxnSpPr>
        <p:spPr>
          <a:xfrm flipH="1">
            <a:off x="7604929" y="6104431"/>
            <a:ext cx="3139096" cy="3650"/>
          </a:xfrm>
          <a:prstGeom prst="line">
            <a:avLst/>
          </a:prstGeom>
          <a:ln>
            <a:solidFill>
              <a:srgbClr val="00003E"/>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a:extLst>
              <a:ext uri="{FF2B5EF4-FFF2-40B4-BE49-F238E27FC236}">
                <a16:creationId xmlns:a16="http://schemas.microsoft.com/office/drawing/2014/main" id="{8583773A-B36B-C27A-D0A5-100FAC6C0199}"/>
              </a:ext>
            </a:extLst>
          </p:cNvPr>
          <p:cNvSpPr txBox="1"/>
          <p:nvPr/>
        </p:nvSpPr>
        <p:spPr>
          <a:xfrm>
            <a:off x="8831280" y="6163697"/>
            <a:ext cx="2053857" cy="307777"/>
          </a:xfrm>
          <a:prstGeom prst="rect">
            <a:avLst/>
          </a:prstGeom>
          <a:noFill/>
        </p:spPr>
        <p:txBody>
          <a:bodyPr wrap="square" rtlCol="0">
            <a:spAutoFit/>
          </a:bodyPr>
          <a:lstStyle/>
          <a:p>
            <a:pPr algn="ct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2023</a:t>
            </a:r>
            <a:r>
              <a:rPr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実績</a:t>
            </a:r>
            <a:r>
              <a:rPr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rPr>
              <a:t>PV</a:t>
            </a:r>
          </a:p>
        </p:txBody>
      </p:sp>
      <p:sp>
        <p:nvSpPr>
          <p:cNvPr id="28" name="テキスト ボックス 27">
            <a:extLst>
              <a:ext uri="{FF2B5EF4-FFF2-40B4-BE49-F238E27FC236}">
                <a16:creationId xmlns:a16="http://schemas.microsoft.com/office/drawing/2014/main" id="{774C6430-349D-C30E-BA7D-74657934C1D5}"/>
              </a:ext>
            </a:extLst>
          </p:cNvPr>
          <p:cNvSpPr txBox="1"/>
          <p:nvPr/>
        </p:nvSpPr>
        <p:spPr>
          <a:xfrm>
            <a:off x="7948791" y="2544578"/>
            <a:ext cx="3686617" cy="523220"/>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パリ五輪の出場権を獲得</a:t>
            </a:r>
            <a:endParaRPr lang="en-US" altLang="ja-JP" sz="1400" dirty="0">
              <a:solidFill>
                <a:schemeClr val="tx1">
                  <a:lumMod val="95000"/>
                  <a:lumOff val="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95000"/>
                    <a:lumOff val="5000"/>
                  </a:schemeClr>
                </a:solidFill>
                <a:latin typeface="メイリオ" panose="020B0604030504040204" pitchFamily="50" charset="-128"/>
                <a:ea typeface="メイリオ" panose="020B0604030504040204" pitchFamily="50" charset="-128"/>
              </a:rPr>
              <a:t>大逆転勝利など健闘</a:t>
            </a:r>
            <a:endParaRPr kumimoji="1" lang="ja-JP" altLang="en-US" sz="14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C3315E6B-38D2-CDFE-D127-CDA2A5171321}"/>
              </a:ext>
            </a:extLst>
          </p:cNvPr>
          <p:cNvSpPr txBox="1"/>
          <p:nvPr/>
        </p:nvSpPr>
        <p:spPr>
          <a:xfrm>
            <a:off x="7853282" y="3275795"/>
            <a:ext cx="2833992" cy="800219"/>
          </a:xfrm>
          <a:prstGeom prst="rect">
            <a:avLst/>
          </a:prstGeom>
          <a:noFill/>
        </p:spPr>
        <p:txBody>
          <a:bodyPr wrap="square" rtlCol="0">
            <a:spAutoFit/>
          </a:bodyPr>
          <a:lstStyle/>
          <a:p>
            <a:pPr algn="ctr"/>
            <a:r>
              <a:rPr kumimoji="1" lang="ja-JP" altLang="en-US" sz="1400" b="1" dirty="0">
                <a:solidFill>
                  <a:schemeClr val="tx1">
                    <a:lumMod val="95000"/>
                    <a:lumOff val="5000"/>
                  </a:schemeClr>
                </a:solidFill>
                <a:latin typeface="メイリオ" panose="020B0604030504040204" pitchFamily="50" charset="-128"/>
                <a:ea typeface="メイリオ" panose="020B0604030504040204" pitchFamily="50" charset="-128"/>
              </a:rPr>
              <a:t>前大会比</a:t>
            </a:r>
            <a:endParaRPr kumimoji="1" lang="en-US" altLang="ja-JP" sz="1400" b="1" dirty="0">
              <a:solidFill>
                <a:schemeClr val="tx1">
                  <a:lumMod val="95000"/>
                  <a:lumOff val="5000"/>
                </a:schemeClr>
              </a:solidFill>
              <a:latin typeface="メイリオ" panose="020B0604030504040204" pitchFamily="50" charset="-128"/>
              <a:ea typeface="メイリオ" panose="020B0604030504040204" pitchFamily="50" charset="-128"/>
            </a:endParaRPr>
          </a:p>
          <a:p>
            <a:pPr algn="ctr"/>
            <a:r>
              <a:rPr kumimoji="1" lang="en-US" altLang="ja-JP" sz="3200" b="1" dirty="0">
                <a:solidFill>
                  <a:srgbClr val="F77911"/>
                </a:solidFill>
                <a:latin typeface="メイリオ" panose="020B0604030504040204" pitchFamily="50" charset="-128"/>
                <a:ea typeface="メイリオ" panose="020B0604030504040204" pitchFamily="50" charset="-128"/>
              </a:rPr>
              <a:t>587</a:t>
            </a:r>
            <a:r>
              <a:rPr kumimoji="1" lang="ja-JP" altLang="en-US" sz="3200" b="1" dirty="0">
                <a:solidFill>
                  <a:srgbClr val="F77911"/>
                </a:solidFill>
                <a:latin typeface="メイリオ" panose="020B0604030504040204" pitchFamily="50" charset="-128"/>
                <a:ea typeface="メイリオ" panose="020B0604030504040204" pitchFamily="50" charset="-128"/>
              </a:rPr>
              <a:t>％</a:t>
            </a:r>
          </a:p>
        </p:txBody>
      </p:sp>
      <p:pic>
        <p:nvPicPr>
          <p:cNvPr id="30" name="図 29">
            <a:extLst>
              <a:ext uri="{FF2B5EF4-FFF2-40B4-BE49-F238E27FC236}">
                <a16:creationId xmlns:a16="http://schemas.microsoft.com/office/drawing/2014/main" id="{CC15E8F1-F77E-749A-6C2C-A10AA1AE0BFF}"/>
              </a:ext>
            </a:extLst>
          </p:cNvPr>
          <p:cNvPicPr>
            <a:picLocks noChangeAspect="1"/>
          </p:cNvPicPr>
          <p:nvPr/>
        </p:nvPicPr>
        <p:blipFill>
          <a:blip r:embed="rId8"/>
          <a:stretch>
            <a:fillRect/>
          </a:stretch>
        </p:blipFill>
        <p:spPr>
          <a:xfrm>
            <a:off x="7811754" y="3694560"/>
            <a:ext cx="2560542" cy="2497719"/>
          </a:xfrm>
          <a:prstGeom prst="rect">
            <a:avLst/>
          </a:prstGeom>
        </p:spPr>
      </p:pic>
    </p:spTree>
    <p:extLst>
      <p:ext uri="{BB962C8B-B14F-4D97-AF65-F5344CB8AC3E}">
        <p14:creationId xmlns:p14="http://schemas.microsoft.com/office/powerpoint/2010/main" val="8903129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935</TotalTime>
  <Words>5542</Words>
  <Application>Microsoft Office PowerPoint</Application>
  <PresentationFormat>ワイド画面</PresentationFormat>
  <Paragraphs>890</Paragraphs>
  <Slides>43</Slides>
  <Notes>33</Notes>
  <HiddenSlides>0</HiddenSlides>
  <MMClips>0</MMClips>
  <ScaleCrop>false</ScaleCrop>
  <HeadingPairs>
    <vt:vector size="8" baseType="variant">
      <vt:variant>
        <vt:lpstr>使用されているフォント</vt:lpstr>
      </vt:variant>
      <vt:variant>
        <vt:i4>11</vt:i4>
      </vt:variant>
      <vt:variant>
        <vt:lpstr>テーマ</vt:lpstr>
      </vt:variant>
      <vt:variant>
        <vt:i4>1</vt:i4>
      </vt:variant>
      <vt:variant>
        <vt:lpstr>埋め込まれた OLE サーバー</vt:lpstr>
      </vt:variant>
      <vt:variant>
        <vt:i4>1</vt:i4>
      </vt:variant>
      <vt:variant>
        <vt:lpstr>スライド タイトル</vt:lpstr>
      </vt:variant>
      <vt:variant>
        <vt:i4>43</vt:i4>
      </vt:variant>
    </vt:vector>
  </HeadingPairs>
  <TitlesOfParts>
    <vt:vector size="56" baseType="lpstr">
      <vt:lpstr>Hiragino Kaku Gothic Pro</vt:lpstr>
      <vt:lpstr>LINE Seed JP_OTF Regular</vt:lpstr>
      <vt:lpstr>UD デジタル 教科書体 N-B</vt:lpstr>
      <vt:lpstr>Meiryo</vt:lpstr>
      <vt:lpstr>Meiryo</vt:lpstr>
      <vt:lpstr>メイリオ 本文</vt:lpstr>
      <vt:lpstr>Arial</vt:lpstr>
      <vt:lpstr>Calibri</vt:lpstr>
      <vt:lpstr>Georgia Pro Black</vt:lpstr>
      <vt:lpstr>Segoe UI</vt:lpstr>
      <vt:lpstr>Wingdings</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スポーツナビとは</vt:lpstr>
      <vt:lpstr>No.1スポーツメディア</vt:lpstr>
      <vt:lpstr>ユーザー属性（性年代）</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不殿 理那</cp:lastModifiedBy>
  <cp:revision>345</cp:revision>
  <dcterms:created xsi:type="dcterms:W3CDTF">2020-02-26T07:28:11Z</dcterms:created>
  <dcterms:modified xsi:type="dcterms:W3CDTF">2024-10-10T07:47:19Z</dcterms:modified>
  <cp:category/>
</cp:coreProperties>
</file>