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notesMasterIdLst>
    <p:notesMasterId r:id="rId33"/>
  </p:notesMasterIdLst>
  <p:sldIdLst>
    <p:sldId id="627" r:id="rId2"/>
    <p:sldId id="628" r:id="rId3"/>
    <p:sldId id="629" r:id="rId4"/>
    <p:sldId id="616" r:id="rId5"/>
    <p:sldId id="632" r:id="rId6"/>
    <p:sldId id="633" r:id="rId7"/>
    <p:sldId id="634" r:id="rId8"/>
    <p:sldId id="635" r:id="rId9"/>
    <p:sldId id="636" r:id="rId10"/>
    <p:sldId id="637" r:id="rId11"/>
    <p:sldId id="660" r:id="rId12"/>
    <p:sldId id="640" r:id="rId13"/>
    <p:sldId id="639" r:id="rId14"/>
    <p:sldId id="641" r:id="rId15"/>
    <p:sldId id="657" r:id="rId16"/>
    <p:sldId id="643" r:id="rId17"/>
    <p:sldId id="658" r:id="rId18"/>
    <p:sldId id="659" r:id="rId19"/>
    <p:sldId id="646" r:id="rId20"/>
    <p:sldId id="647" r:id="rId21"/>
    <p:sldId id="648" r:id="rId22"/>
    <p:sldId id="649" r:id="rId23"/>
    <p:sldId id="573" r:id="rId24"/>
    <p:sldId id="631" r:id="rId25"/>
    <p:sldId id="661" r:id="rId26"/>
    <p:sldId id="630" r:id="rId27"/>
    <p:sldId id="653" r:id="rId28"/>
    <p:sldId id="663" r:id="rId29"/>
    <p:sldId id="664" r:id="rId30"/>
    <p:sldId id="665" r:id="rId31"/>
    <p:sldId id="656" r:id="rId3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DADA"/>
    <a:srgbClr val="DEDEDE"/>
    <a:srgbClr val="A6A6A6"/>
    <a:srgbClr val="EBEBEB"/>
    <a:srgbClr val="F5F5F5"/>
    <a:srgbClr val="999999"/>
    <a:srgbClr val="FFFFFF"/>
    <a:srgbClr val="FCEDED"/>
    <a:srgbClr val="FFDBDB"/>
    <a:srgbClr val="C90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3937C7-CAE3-402D-B578-A191091270B3}" v="63" dt="2024-01-23T08:06:24.1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2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2024/5/20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003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2104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8514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109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396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4805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6394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77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846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53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139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175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0_基本マージン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AA72C4A-FF9A-C84C-7660-7DA0982A1ADB}"/>
              </a:ext>
            </a:extLst>
          </p:cNvPr>
          <p:cNvSpPr/>
          <p:nvPr userDrawn="1"/>
        </p:nvSpPr>
        <p:spPr>
          <a:xfrm>
            <a:off x="443061" y="12524"/>
            <a:ext cx="6823297" cy="447553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0D6BBA8-8A01-34A0-5CD2-C615E8236D3A}"/>
              </a:ext>
            </a:extLst>
          </p:cNvPr>
          <p:cNvGrpSpPr/>
          <p:nvPr userDrawn="1"/>
        </p:nvGrpSpPr>
        <p:grpSpPr>
          <a:xfrm>
            <a:off x="-3" y="1090415"/>
            <a:ext cx="12192006" cy="5767585"/>
            <a:chOff x="-5" y="1077891"/>
            <a:chExt cx="12192006" cy="5767585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917C7FE-F5B6-9F6C-700D-36B07737FE2B}"/>
                </a:ext>
              </a:extLst>
            </p:cNvPr>
            <p:cNvSpPr/>
            <p:nvPr userDrawn="1"/>
          </p:nvSpPr>
          <p:spPr>
            <a:xfrm>
              <a:off x="6251426" y="1268413"/>
              <a:ext cx="5461150" cy="5113337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20A70F4-BACA-E689-09A0-C99C9904FE71}"/>
                </a:ext>
              </a:extLst>
            </p:cNvPr>
            <p:cNvSpPr/>
            <p:nvPr userDrawn="1"/>
          </p:nvSpPr>
          <p:spPr>
            <a:xfrm>
              <a:off x="-2" y="1085476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B2976912-29AF-55E8-C275-CAD3951E1FF1}"/>
                </a:ext>
              </a:extLst>
            </p:cNvPr>
            <p:cNvSpPr/>
            <p:nvPr userDrawn="1"/>
          </p:nvSpPr>
          <p:spPr>
            <a:xfrm>
              <a:off x="11724001" y="1077891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2E3DD2D2-394E-A2CE-42A9-E29AA6BF1337}"/>
                </a:ext>
              </a:extLst>
            </p:cNvPr>
            <p:cNvSpPr/>
            <p:nvPr userDrawn="1"/>
          </p:nvSpPr>
          <p:spPr>
            <a:xfrm rot="5400000">
              <a:off x="5861997" y="515474"/>
              <a:ext cx="468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E3FBD2F-1BE2-0AEF-DC52-DB1A697F9A6A}"/>
                </a:ext>
              </a:extLst>
            </p:cNvPr>
            <p:cNvSpPr/>
            <p:nvPr userDrawn="1"/>
          </p:nvSpPr>
          <p:spPr>
            <a:xfrm>
              <a:off x="490388" y="1268413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700A6DA5-C379-0AF2-13E3-56CDD21B6D99}"/>
                </a:ext>
              </a:extLst>
            </p:cNvPr>
            <p:cNvSpPr/>
            <p:nvPr userDrawn="1"/>
          </p:nvSpPr>
          <p:spPr>
            <a:xfrm>
              <a:off x="490388" y="3969750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A1CF8D7A-AF7E-2E75-896E-99FDB90F692F}"/>
                </a:ext>
              </a:extLst>
            </p:cNvPr>
            <p:cNvSpPr/>
            <p:nvPr userDrawn="1"/>
          </p:nvSpPr>
          <p:spPr>
            <a:xfrm>
              <a:off x="468001" y="3681081"/>
              <a:ext cx="11255998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F244EE0-A75B-FC1A-1CD1-7475664C9AEA}"/>
                </a:ext>
              </a:extLst>
            </p:cNvPr>
            <p:cNvSpPr/>
            <p:nvPr userDrawn="1"/>
          </p:nvSpPr>
          <p:spPr>
            <a:xfrm rot="5400000">
              <a:off x="3539333" y="3681085"/>
              <a:ext cx="5113336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4A12911-A9DD-54D8-59CB-D04553D3C80F}"/>
                </a:ext>
              </a:extLst>
            </p:cNvPr>
            <p:cNvSpPr/>
            <p:nvPr userDrawn="1"/>
          </p:nvSpPr>
          <p:spPr>
            <a:xfrm rot="5400000">
              <a:off x="6006000" y="-4917928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4E45C453-E253-6072-CC73-E4FF90E19CAD}"/>
                </a:ext>
              </a:extLst>
            </p:cNvPr>
            <p:cNvSpPr/>
            <p:nvPr userDrawn="1"/>
          </p:nvSpPr>
          <p:spPr>
            <a:xfrm rot="5400000">
              <a:off x="6006000" y="371474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D0A9303-42B5-0F91-1826-3EF2D92AB4DB}"/>
              </a:ext>
            </a:extLst>
          </p:cNvPr>
          <p:cNvGrpSpPr/>
          <p:nvPr userDrawn="1"/>
        </p:nvGrpSpPr>
        <p:grpSpPr>
          <a:xfrm>
            <a:off x="4925642" y="375664"/>
            <a:ext cx="822959" cy="386862"/>
            <a:chOff x="5064369" y="362573"/>
            <a:chExt cx="822959" cy="386862"/>
          </a:xfrm>
        </p:grpSpPr>
        <p:sp>
          <p:nvSpPr>
            <p:cNvPr id="32" name="角丸四角形 31">
              <a:extLst>
                <a:ext uri="{FF2B5EF4-FFF2-40B4-BE49-F238E27FC236}">
                  <a16:creationId xmlns:a16="http://schemas.microsoft.com/office/drawing/2014/main" id="{E7F6E914-9594-875F-C51B-29029C35EAD5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1" name="三角形 30">
              <a:extLst>
                <a:ext uri="{FF2B5EF4-FFF2-40B4-BE49-F238E27FC236}">
                  <a16:creationId xmlns:a16="http://schemas.microsoft.com/office/drawing/2014/main" id="{BC1B08ED-8C07-84D9-2CA4-80AC31F2A698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E88FD7-7C6D-153D-114D-F041F340A2BD}"/>
              </a:ext>
            </a:extLst>
          </p:cNvPr>
          <p:cNvGrpSpPr/>
          <p:nvPr userDrawn="1"/>
        </p:nvGrpSpPr>
        <p:grpSpPr>
          <a:xfrm>
            <a:off x="6450658" y="375664"/>
            <a:ext cx="822959" cy="386862"/>
            <a:chOff x="5064369" y="362573"/>
            <a:chExt cx="822959" cy="386862"/>
          </a:xfrm>
        </p:grpSpPr>
        <p:sp>
          <p:nvSpPr>
            <p:cNvPr id="37" name="角丸四角形 36">
              <a:extLst>
                <a:ext uri="{FF2B5EF4-FFF2-40B4-BE49-F238E27FC236}">
                  <a16:creationId xmlns:a16="http://schemas.microsoft.com/office/drawing/2014/main" id="{06790007-2E2B-CA29-F491-69A0DEE4F7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5" name="三角形 34">
              <a:extLst>
                <a:ext uri="{FF2B5EF4-FFF2-40B4-BE49-F238E27FC236}">
                  <a16:creationId xmlns:a16="http://schemas.microsoft.com/office/drawing/2014/main" id="{57098297-36E0-E352-8E75-2C41B4F03D69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E5C2445-EF9C-FF2A-7329-75FC2DDC51AC}"/>
              </a:ext>
            </a:extLst>
          </p:cNvPr>
          <p:cNvGrpSpPr/>
          <p:nvPr userDrawn="1"/>
        </p:nvGrpSpPr>
        <p:grpSpPr>
          <a:xfrm>
            <a:off x="10223247" y="531446"/>
            <a:ext cx="822959" cy="386862"/>
            <a:chOff x="5064369" y="362573"/>
            <a:chExt cx="822959" cy="386862"/>
          </a:xfrm>
        </p:grpSpPr>
        <p:sp>
          <p:nvSpPr>
            <p:cNvPr id="40" name="角丸四角形 39">
              <a:extLst>
                <a:ext uri="{FF2B5EF4-FFF2-40B4-BE49-F238E27FC236}">
                  <a16:creationId xmlns:a16="http://schemas.microsoft.com/office/drawing/2014/main" id="{5B29EE95-66AC-6160-5E64-81418F8F90E7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6.50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9" name="三角形 38">
              <a:extLst>
                <a:ext uri="{FF2B5EF4-FFF2-40B4-BE49-F238E27FC236}">
                  <a16:creationId xmlns:a16="http://schemas.microsoft.com/office/drawing/2014/main" id="{C6F341DA-471A-206E-6D3E-0362CC5521B3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720EC77-B710-CDAD-ABC9-6EA18D6D5F04}"/>
              </a:ext>
            </a:extLst>
          </p:cNvPr>
          <p:cNvGrpSpPr/>
          <p:nvPr userDrawn="1"/>
        </p:nvGrpSpPr>
        <p:grpSpPr>
          <a:xfrm>
            <a:off x="10223247" y="1449809"/>
            <a:ext cx="822959" cy="386862"/>
            <a:chOff x="5064369" y="362573"/>
            <a:chExt cx="822959" cy="386862"/>
          </a:xfrm>
        </p:grpSpPr>
        <p:sp>
          <p:nvSpPr>
            <p:cNvPr id="44" name="角丸四角形 43">
              <a:extLst>
                <a:ext uri="{FF2B5EF4-FFF2-40B4-BE49-F238E27FC236}">
                  <a16:creationId xmlns:a16="http://schemas.microsoft.com/office/drawing/2014/main" id="{D9EFAF54-17ED-0FED-EF46-D364B6D334E3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6.00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6" name="三角形 45">
              <a:extLst>
                <a:ext uri="{FF2B5EF4-FFF2-40B4-BE49-F238E27FC236}">
                  <a16:creationId xmlns:a16="http://schemas.microsoft.com/office/drawing/2014/main" id="{7B8C788E-5439-B3A9-0057-919EDCC8F6BB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9DDA988-0F6F-8A83-69CB-3B3E2FCA47D1}"/>
              </a:ext>
            </a:extLst>
          </p:cNvPr>
          <p:cNvGrpSpPr/>
          <p:nvPr userDrawn="1"/>
        </p:nvGrpSpPr>
        <p:grpSpPr>
          <a:xfrm>
            <a:off x="10223247" y="3137545"/>
            <a:ext cx="822959" cy="386862"/>
            <a:chOff x="5064369" y="362573"/>
            <a:chExt cx="822959" cy="386862"/>
          </a:xfrm>
        </p:grpSpPr>
        <p:sp>
          <p:nvSpPr>
            <p:cNvPr id="48" name="角丸四角形 47">
              <a:extLst>
                <a:ext uri="{FF2B5EF4-FFF2-40B4-BE49-F238E27FC236}">
                  <a16:creationId xmlns:a16="http://schemas.microsoft.com/office/drawing/2014/main" id="{D0F6BF23-AA1D-9369-FFE7-6B1FD4A43A50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0.70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9" name="三角形 48">
              <a:extLst>
                <a:ext uri="{FF2B5EF4-FFF2-40B4-BE49-F238E27FC236}">
                  <a16:creationId xmlns:a16="http://schemas.microsoft.com/office/drawing/2014/main" id="{5CF4FA76-266D-976B-5B85-2D07980EC6CA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1A4F75F-5919-9A3D-D2F1-0FF07561D3FE}"/>
              </a:ext>
            </a:extLst>
          </p:cNvPr>
          <p:cNvGrpSpPr/>
          <p:nvPr userDrawn="1"/>
        </p:nvGrpSpPr>
        <p:grpSpPr>
          <a:xfrm>
            <a:off x="10223247" y="4164405"/>
            <a:ext cx="822959" cy="386862"/>
            <a:chOff x="5064369" y="362573"/>
            <a:chExt cx="822959" cy="386862"/>
          </a:xfrm>
        </p:grpSpPr>
        <p:sp>
          <p:nvSpPr>
            <p:cNvPr id="51" name="角丸四角形 50">
              <a:extLst>
                <a:ext uri="{FF2B5EF4-FFF2-40B4-BE49-F238E27FC236}">
                  <a16:creationId xmlns:a16="http://schemas.microsoft.com/office/drawing/2014/main" id="{6DA51CE7-1567-5641-B63F-67BDC353831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1.50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2" name="三角形 51">
              <a:extLst>
                <a:ext uri="{FF2B5EF4-FFF2-40B4-BE49-F238E27FC236}">
                  <a16:creationId xmlns:a16="http://schemas.microsoft.com/office/drawing/2014/main" id="{F08D42CC-5A4A-BE37-7130-A74D165E67C4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8D91BC5-6FD6-8E0D-CADF-AEA9664FF384}"/>
              </a:ext>
            </a:extLst>
          </p:cNvPr>
          <p:cNvGrpSpPr/>
          <p:nvPr userDrawn="1"/>
        </p:nvGrpSpPr>
        <p:grpSpPr>
          <a:xfrm>
            <a:off x="10223247" y="5799354"/>
            <a:ext cx="822959" cy="386862"/>
            <a:chOff x="5064369" y="362573"/>
            <a:chExt cx="822959" cy="386862"/>
          </a:xfrm>
        </p:grpSpPr>
        <p:sp>
          <p:nvSpPr>
            <p:cNvPr id="54" name="角丸四角形 53">
              <a:extLst>
                <a:ext uri="{FF2B5EF4-FFF2-40B4-BE49-F238E27FC236}">
                  <a16:creationId xmlns:a16="http://schemas.microsoft.com/office/drawing/2014/main" id="{60664AFF-1845-4B77-4066-C1F231607C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8.20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5" name="三角形 54">
              <a:extLst>
                <a:ext uri="{FF2B5EF4-FFF2-40B4-BE49-F238E27FC236}">
                  <a16:creationId xmlns:a16="http://schemas.microsoft.com/office/drawing/2014/main" id="{B916040D-5E8C-0F81-4E84-73CF02283BC3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7FC37F6-0A61-B6C9-4A39-20B68898C04E}"/>
              </a:ext>
            </a:extLst>
          </p:cNvPr>
          <p:cNvGrpSpPr/>
          <p:nvPr userDrawn="1"/>
        </p:nvGrpSpPr>
        <p:grpSpPr>
          <a:xfrm>
            <a:off x="10223247" y="6758287"/>
            <a:ext cx="822959" cy="386862"/>
            <a:chOff x="5064369" y="362573"/>
            <a:chExt cx="822959" cy="386862"/>
          </a:xfrm>
        </p:grpSpPr>
        <p:sp>
          <p:nvSpPr>
            <p:cNvPr id="57" name="角丸四角形 56">
              <a:extLst>
                <a:ext uri="{FF2B5EF4-FFF2-40B4-BE49-F238E27FC236}">
                  <a16:creationId xmlns:a16="http://schemas.microsoft.com/office/drawing/2014/main" id="{8276014A-EBDB-81B9-080A-EE099F23495A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8.70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8" name="三角形 57">
              <a:extLst>
                <a:ext uri="{FF2B5EF4-FFF2-40B4-BE49-F238E27FC236}">
                  <a16:creationId xmlns:a16="http://schemas.microsoft.com/office/drawing/2014/main" id="{EE521B40-4B50-615D-9F2A-545DE9978581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FB5925B0-538B-45F5-F8AF-567B6CD85E9F}"/>
              </a:ext>
            </a:extLst>
          </p:cNvPr>
          <p:cNvGrpSpPr/>
          <p:nvPr userDrawn="1"/>
        </p:nvGrpSpPr>
        <p:grpSpPr>
          <a:xfrm rot="5400000">
            <a:off x="5568486" y="2303290"/>
            <a:ext cx="1055028" cy="312257"/>
            <a:chOff x="2995112" y="3692937"/>
            <a:chExt cx="1055028" cy="312257"/>
          </a:xfrm>
        </p:grpSpPr>
        <p:sp>
          <p:nvSpPr>
            <p:cNvPr id="68" name="角丸四角形 67">
              <a:extLst>
                <a:ext uri="{FF2B5EF4-FFF2-40B4-BE49-F238E27FC236}">
                  <a16:creationId xmlns:a16="http://schemas.microsoft.com/office/drawing/2014/main" id="{15391E8F-DEDC-54D8-837D-7FBFE0231873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288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50978B1C-ACFF-DA75-FDB6-85CA44BC92A0}"/>
                </a:ext>
              </a:extLst>
            </p:cNvPr>
            <p:cNvCxnSpPr/>
            <p:nvPr userDrawn="1"/>
          </p:nvCxnSpPr>
          <p:spPr>
            <a:xfrm>
              <a:off x="3220962" y="3692937"/>
              <a:ext cx="0" cy="312257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53D32D3-DF7D-182F-635C-2493AA2EB37B}"/>
              </a:ext>
            </a:extLst>
          </p:cNvPr>
          <p:cNvGrpSpPr/>
          <p:nvPr userDrawn="1"/>
        </p:nvGrpSpPr>
        <p:grpSpPr>
          <a:xfrm>
            <a:off x="5608875" y="6389245"/>
            <a:ext cx="1055028" cy="468755"/>
            <a:chOff x="2995112" y="3692937"/>
            <a:chExt cx="1055028" cy="468755"/>
          </a:xfrm>
        </p:grpSpPr>
        <p:sp>
          <p:nvSpPr>
            <p:cNvPr id="71" name="角丸四角形 70">
              <a:extLst>
                <a:ext uri="{FF2B5EF4-FFF2-40B4-BE49-F238E27FC236}">
                  <a16:creationId xmlns:a16="http://schemas.microsoft.com/office/drawing/2014/main" id="{678FA65E-EF6B-BCF1-D89E-BC3F93A72B5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DCE1F53B-5700-DC79-08CC-BECFC2F07CA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44AD2A7-B173-D3E6-E14A-1B9B92E4BA9B}"/>
              </a:ext>
            </a:extLst>
          </p:cNvPr>
          <p:cNvGrpSpPr/>
          <p:nvPr userDrawn="1"/>
        </p:nvGrpSpPr>
        <p:grpSpPr>
          <a:xfrm>
            <a:off x="8428957" y="6389245"/>
            <a:ext cx="1055028" cy="193279"/>
            <a:chOff x="2995112" y="3692937"/>
            <a:chExt cx="1055028" cy="193279"/>
          </a:xfrm>
        </p:grpSpPr>
        <p:sp>
          <p:nvSpPr>
            <p:cNvPr id="75" name="角丸四角形 74">
              <a:extLst>
                <a:ext uri="{FF2B5EF4-FFF2-40B4-BE49-F238E27FC236}">
                  <a16:creationId xmlns:a16="http://schemas.microsoft.com/office/drawing/2014/main" id="{467C1274-BD9C-7971-5D41-8E3DAE8A5F3E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76" name="直線矢印コネクタ 75">
              <a:extLst>
                <a:ext uri="{FF2B5EF4-FFF2-40B4-BE49-F238E27FC236}">
                  <a16:creationId xmlns:a16="http://schemas.microsoft.com/office/drawing/2014/main" id="{52C0CF81-D0C2-7499-C19B-148351053D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7DD9324-AD6F-F283-C06F-244E01D264C7}"/>
              </a:ext>
            </a:extLst>
          </p:cNvPr>
          <p:cNvGrpSpPr/>
          <p:nvPr userDrawn="1"/>
        </p:nvGrpSpPr>
        <p:grpSpPr>
          <a:xfrm>
            <a:off x="8417994" y="1090415"/>
            <a:ext cx="1055028" cy="193279"/>
            <a:chOff x="2995112" y="3692937"/>
            <a:chExt cx="1055028" cy="193279"/>
          </a:xfrm>
        </p:grpSpPr>
        <p:sp>
          <p:nvSpPr>
            <p:cNvPr id="79" name="角丸四角形 78">
              <a:extLst>
                <a:ext uri="{FF2B5EF4-FFF2-40B4-BE49-F238E27FC236}">
                  <a16:creationId xmlns:a16="http://schemas.microsoft.com/office/drawing/2014/main" id="{4AC0D25F-8DE3-5587-3E6B-20F318910919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80" name="直線矢印コネクタ 79">
              <a:extLst>
                <a:ext uri="{FF2B5EF4-FFF2-40B4-BE49-F238E27FC236}">
                  <a16:creationId xmlns:a16="http://schemas.microsoft.com/office/drawing/2014/main" id="{933610C0-2716-EE09-CAB6-0AB881087E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224F671-0317-9C33-2E68-D83D923EFBF0}"/>
              </a:ext>
            </a:extLst>
          </p:cNvPr>
          <p:cNvGrpSpPr/>
          <p:nvPr userDrawn="1"/>
        </p:nvGrpSpPr>
        <p:grpSpPr>
          <a:xfrm rot="5400000">
            <a:off x="11430108" y="3564900"/>
            <a:ext cx="1055028" cy="468755"/>
            <a:chOff x="2995112" y="3692937"/>
            <a:chExt cx="1055028" cy="468755"/>
          </a:xfrm>
        </p:grpSpPr>
        <p:sp>
          <p:nvSpPr>
            <p:cNvPr id="82" name="角丸四角形 81">
              <a:extLst>
                <a:ext uri="{FF2B5EF4-FFF2-40B4-BE49-F238E27FC236}">
                  <a16:creationId xmlns:a16="http://schemas.microsoft.com/office/drawing/2014/main" id="{5F12F996-8806-4530-AC95-E23C2AA4E1D5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83" name="直線矢印コネクタ 82">
              <a:extLst>
                <a:ext uri="{FF2B5EF4-FFF2-40B4-BE49-F238E27FC236}">
                  <a16:creationId xmlns:a16="http://schemas.microsoft.com/office/drawing/2014/main" id="{45DB2C76-4730-8760-6332-C43BF365EF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0B6026E-2942-AE8D-6D0C-C17A8ECF7354}"/>
              </a:ext>
            </a:extLst>
          </p:cNvPr>
          <p:cNvGrpSpPr/>
          <p:nvPr userDrawn="1"/>
        </p:nvGrpSpPr>
        <p:grpSpPr>
          <a:xfrm rot="5400000">
            <a:off x="-293136" y="3564901"/>
            <a:ext cx="1055028" cy="468755"/>
            <a:chOff x="2995112" y="3692937"/>
            <a:chExt cx="1055028" cy="468755"/>
          </a:xfrm>
        </p:grpSpPr>
        <p:sp>
          <p:nvSpPr>
            <p:cNvPr id="85" name="角丸四角形 84">
              <a:extLst>
                <a:ext uri="{FF2B5EF4-FFF2-40B4-BE49-F238E27FC236}">
                  <a16:creationId xmlns:a16="http://schemas.microsoft.com/office/drawing/2014/main" id="{8EDDF429-C567-9705-572C-39258E2D941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89349612-DF2A-31E5-8267-4B20775A89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CFC17D08-D773-F4A0-6A5E-3069965B8E39}"/>
              </a:ext>
            </a:extLst>
          </p:cNvPr>
          <p:cNvGrpSpPr/>
          <p:nvPr userDrawn="1"/>
        </p:nvGrpSpPr>
        <p:grpSpPr>
          <a:xfrm>
            <a:off x="8417994" y="3691922"/>
            <a:ext cx="1055028" cy="288000"/>
            <a:chOff x="2995112" y="3646242"/>
            <a:chExt cx="1055028" cy="288000"/>
          </a:xfrm>
        </p:grpSpPr>
        <p:sp>
          <p:nvSpPr>
            <p:cNvPr id="88" name="角丸四角形 87">
              <a:extLst>
                <a:ext uri="{FF2B5EF4-FFF2-40B4-BE49-F238E27FC236}">
                  <a16:creationId xmlns:a16="http://schemas.microsoft.com/office/drawing/2014/main" id="{CAB6890F-9D69-DC91-DA6A-5C858DCFBE7E}"/>
                </a:ext>
              </a:extLst>
            </p:cNvPr>
            <p:cNvSpPr/>
            <p:nvPr userDrawn="1"/>
          </p:nvSpPr>
          <p:spPr>
            <a:xfrm>
              <a:off x="2995112" y="3646242"/>
              <a:ext cx="1055028" cy="288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</a:p>
          </p:txBody>
        </p: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69EA4D75-55C7-A968-BE15-2BE0F7CB41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57767"/>
              <a:ext cx="0" cy="275813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A8876699-2FD7-C4FB-37DB-8F28F7D4AF3D}"/>
              </a:ext>
            </a:extLst>
          </p:cNvPr>
          <p:cNvCxnSpPr>
            <a:cxnSpLocks/>
            <a:stCxn id="32" idx="3"/>
          </p:cNvCxnSpPr>
          <p:nvPr userDrawn="1"/>
        </p:nvCxnSpPr>
        <p:spPr>
          <a:xfrm>
            <a:off x="5748601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02411C72-9CFC-11A3-A34B-36F74128ED57}"/>
              </a:ext>
            </a:extLst>
          </p:cNvPr>
          <p:cNvCxnSpPr>
            <a:cxnSpLocks/>
          </p:cNvCxnSpPr>
          <p:nvPr userDrawn="1"/>
        </p:nvCxnSpPr>
        <p:spPr>
          <a:xfrm>
            <a:off x="6242587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650C72A6-3D4A-F72F-163E-7E6F8F6CFD9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00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6E3E6ECF-C241-905E-53B6-B996B159FA2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36394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DCABD40F-8E29-ABBE-2E92-C0AD13DE1FB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361005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AF89D3CC-3BF7-3491-5CBD-E77C677F003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406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BB9F03E3-3A63-BD43-E04B-8D3E939F71A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2886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9CEF71F1-D7D6-6348-1D88-A61C4B06383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660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FF96D99-978A-C962-B767-3E0FBF5654C7}"/>
              </a:ext>
            </a:extLst>
          </p:cNvPr>
          <p:cNvGrpSpPr/>
          <p:nvPr userDrawn="1"/>
        </p:nvGrpSpPr>
        <p:grpSpPr>
          <a:xfrm>
            <a:off x="673694" y="70872"/>
            <a:ext cx="822959" cy="386862"/>
            <a:chOff x="5064369" y="362573"/>
            <a:chExt cx="822959" cy="386862"/>
          </a:xfrm>
        </p:grpSpPr>
        <p:sp>
          <p:nvSpPr>
            <p:cNvPr id="106" name="角丸四角形 105">
              <a:extLst>
                <a:ext uri="{FF2B5EF4-FFF2-40B4-BE49-F238E27FC236}">
                  <a16:creationId xmlns:a16="http://schemas.microsoft.com/office/drawing/2014/main" id="{F1A757C9-DFAF-FF3A-B746-5E7454B2024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07" name="三角形 106">
              <a:extLst>
                <a:ext uri="{FF2B5EF4-FFF2-40B4-BE49-F238E27FC236}">
                  <a16:creationId xmlns:a16="http://schemas.microsoft.com/office/drawing/2014/main" id="{D3CDBE70-BBBC-E538-CEAF-A66AF8E171F4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E202A22D-7629-A6D7-0191-364F2536428A}"/>
              </a:ext>
            </a:extLst>
          </p:cNvPr>
          <p:cNvCxnSpPr>
            <a:cxnSpLocks/>
          </p:cNvCxnSpPr>
          <p:nvPr userDrawn="1"/>
        </p:nvCxnSpPr>
        <p:spPr>
          <a:xfrm>
            <a:off x="493694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530E4612-FC77-5C09-2931-C0EFB9263524}"/>
              </a:ext>
            </a:extLst>
          </p:cNvPr>
          <p:cNvCxnSpPr>
            <a:cxnSpLocks/>
          </p:cNvCxnSpPr>
          <p:nvPr userDrawn="1"/>
        </p:nvCxnSpPr>
        <p:spPr>
          <a:xfrm>
            <a:off x="11521912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D5D9BB90-51EE-23BF-5F6F-E7AEB9DE8493}"/>
              </a:ext>
            </a:extLst>
          </p:cNvPr>
          <p:cNvGrpSpPr/>
          <p:nvPr userDrawn="1"/>
        </p:nvGrpSpPr>
        <p:grpSpPr>
          <a:xfrm>
            <a:off x="10706212" y="70872"/>
            <a:ext cx="822959" cy="386862"/>
            <a:chOff x="5064369" y="362573"/>
            <a:chExt cx="822959" cy="386862"/>
          </a:xfrm>
        </p:grpSpPr>
        <p:sp>
          <p:nvSpPr>
            <p:cNvPr id="114" name="角丸四角形 113">
              <a:extLst>
                <a:ext uri="{FF2B5EF4-FFF2-40B4-BE49-F238E27FC236}">
                  <a16:creationId xmlns:a16="http://schemas.microsoft.com/office/drawing/2014/main" id="{C8537784-AB00-E8B0-0ECC-C21610DA6958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15" name="三角形 114">
              <a:extLst>
                <a:ext uri="{FF2B5EF4-FFF2-40B4-BE49-F238E27FC236}">
                  <a16:creationId xmlns:a16="http://schemas.microsoft.com/office/drawing/2014/main" id="{658B9F04-5D2A-1186-143F-FA13810B9ECC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5868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項目名な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F5F12BA4-DCC4-6704-217A-FD328B5EA32C}"/>
              </a:ext>
            </a:extLst>
          </p:cNvPr>
          <p:cNvSpPr/>
          <p:nvPr userDrawn="1"/>
        </p:nvSpPr>
        <p:spPr>
          <a:xfrm>
            <a:off x="0" y="-5818"/>
            <a:ext cx="824215" cy="565422"/>
          </a:xfrm>
          <a:custGeom>
            <a:avLst/>
            <a:gdLst>
              <a:gd name="connsiteX0" fmla="*/ 0 w 824215"/>
              <a:gd name="connsiteY0" fmla="*/ 0 h 565422"/>
              <a:gd name="connsiteX1" fmla="*/ 824215 w 824215"/>
              <a:gd name="connsiteY1" fmla="*/ 0 h 565422"/>
              <a:gd name="connsiteX2" fmla="*/ 609454 w 824215"/>
              <a:gd name="connsiteY2" fmla="*/ 565422 h 565422"/>
              <a:gd name="connsiteX3" fmla="*/ 0 w 824215"/>
              <a:gd name="connsiteY3" fmla="*/ 565422 h 565422"/>
              <a:gd name="connsiteX4" fmla="*/ 0 w 824215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15" h="565422">
                <a:moveTo>
                  <a:pt x="0" y="0"/>
                </a:moveTo>
                <a:lnTo>
                  <a:pt x="824215" y="0"/>
                </a:lnTo>
                <a:lnTo>
                  <a:pt x="609454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8129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16" name="図プレースホルダー 11">
            <a:extLst>
              <a:ext uri="{FF2B5EF4-FFF2-40B4-BE49-F238E27FC236}">
                <a16:creationId xmlns:a16="http://schemas.microsoft.com/office/drawing/2014/main" id="{2E810E5A-373F-DFA3-F96F-2BC69F537F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</p:spTree>
    <p:extLst>
      <p:ext uri="{BB962C8B-B14F-4D97-AF65-F5344CB8AC3E}">
        <p14:creationId xmlns:p14="http://schemas.microsoft.com/office/powerpoint/2010/main" val="24682233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注意事項付き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13E818-687D-B150-054E-E9BB0DAD0FAC}"/>
              </a:ext>
            </a:extLst>
          </p:cNvPr>
          <p:cNvSpPr/>
          <p:nvPr userDrawn="1"/>
        </p:nvSpPr>
        <p:spPr>
          <a:xfrm>
            <a:off x="-600" y="5058000"/>
            <a:ext cx="12193200" cy="180000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0">
            <a:extLst>
              <a:ext uri="{FF2B5EF4-FFF2-40B4-BE49-F238E27FC236}">
                <a16:creationId xmlns:a16="http://schemas.microsoft.com/office/drawing/2014/main" id="{01F9FAE0-1E4B-164B-56B0-0FB482908A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説明テキスト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注意カラムの中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：メイリオ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12pt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AEB8C3B-65FD-0AB2-91C3-68C84F8042EB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EFA0394-5479-062B-A34A-49365D55E4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778CC6-DE2F-B74F-3655-E6EAF6DD2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029F201-1931-5202-24E5-56A113B76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288" y="5627076"/>
            <a:ext cx="794963" cy="662469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54D7902-CB2B-DA76-224D-F4ECFE4C4B52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3624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コンテンツページ_汎用（黒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プレースホルダー 17"/>
          <p:cNvSpPr>
            <a:spLocks noGrp="1"/>
          </p:cNvSpPr>
          <p:nvPr>
            <p:ph type="body" sz="quarter" idx="12" hasCustomPrompt="1"/>
          </p:nvPr>
        </p:nvSpPr>
        <p:spPr>
          <a:xfrm>
            <a:off x="319913" y="1196752"/>
            <a:ext cx="11521280" cy="6097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+mj-lt"/>
              <a:buNone/>
              <a:defRPr sz="2000"/>
            </a:lvl1pPr>
          </a:lstStyle>
          <a:p>
            <a:pPr lvl="0"/>
            <a:r>
              <a:rPr kumimoji="1" lang="ja-JP" altLang="en-US"/>
              <a:t>説明文</a:t>
            </a:r>
            <a:r>
              <a:rPr kumimoji="1" lang="en-US" altLang="ja-JP"/>
              <a:t>(20pt)</a:t>
            </a: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1" hasCustomPrompt="1"/>
          </p:nvPr>
        </p:nvSpPr>
        <p:spPr>
          <a:xfrm>
            <a:off x="334963" y="130175"/>
            <a:ext cx="9759950" cy="8143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>
                <a:latin typeface="+mj-ea"/>
                <a:ea typeface="+mj-ea"/>
              </a:defRPr>
            </a:lvl1pPr>
            <a:lvl2pPr>
              <a:defRPr sz="3200">
                <a:latin typeface="+mj-ea"/>
                <a:ea typeface="+mj-ea"/>
              </a:defRPr>
            </a:lvl2pPr>
            <a:lvl3pPr>
              <a:defRPr sz="3200">
                <a:latin typeface="+mj-ea"/>
                <a:ea typeface="+mj-ea"/>
              </a:defRPr>
            </a:lvl3pPr>
            <a:lvl4pPr>
              <a:defRPr sz="3200">
                <a:latin typeface="+mj-ea"/>
                <a:ea typeface="+mj-ea"/>
              </a:defRPr>
            </a:lvl4pPr>
            <a:lvl5pPr>
              <a:defRPr sz="320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(28pt)</a:t>
            </a:r>
          </a:p>
        </p:txBody>
      </p:sp>
      <p:sp>
        <p:nvSpPr>
          <p:cNvPr id="7" name="サブタイトル 2">
            <a:extLst>
              <a:ext uri="{FF2B5EF4-FFF2-40B4-BE49-F238E27FC236}">
                <a16:creationId xmlns:a16="http://schemas.microsoft.com/office/drawing/2014/main" id="{298635B8-5D4F-5A47-90C9-E655C730FEC2}"/>
              </a:ext>
            </a:extLst>
          </p:cNvPr>
          <p:cNvSpPr txBox="1">
            <a:spLocks/>
          </p:cNvSpPr>
          <p:nvPr userDrawn="1"/>
        </p:nvSpPr>
        <p:spPr>
          <a:xfrm>
            <a:off x="334963" y="129600"/>
            <a:ext cx="9759296" cy="8150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endParaRPr lang="ja-JP" altLang="en-US" sz="2800">
              <a:solidFill>
                <a:srgbClr val="21212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97AC3E9-BF37-6D4A-B69C-4E17A345C09B}"/>
              </a:ext>
            </a:extLst>
          </p:cNvPr>
          <p:cNvSpPr/>
          <p:nvPr userDrawn="1"/>
        </p:nvSpPr>
        <p:spPr>
          <a:xfrm>
            <a:off x="0" y="-1"/>
            <a:ext cx="47782" cy="6858001"/>
          </a:xfrm>
          <a:prstGeom prst="rect">
            <a:avLst/>
          </a:prstGeom>
          <a:solidFill>
            <a:srgbClr val="545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4BAEFCC-D685-134C-B3D2-5C61218641ED}"/>
              </a:ext>
            </a:extLst>
          </p:cNvPr>
          <p:cNvSpPr/>
          <p:nvPr userDrawn="1"/>
        </p:nvSpPr>
        <p:spPr>
          <a:xfrm>
            <a:off x="0" y="0"/>
            <a:ext cx="206829" cy="907223"/>
          </a:xfrm>
          <a:prstGeom prst="rect">
            <a:avLst/>
          </a:prstGeom>
          <a:solidFill>
            <a:srgbClr val="545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17">
            <a:extLst>
              <a:ext uri="{FF2B5EF4-FFF2-40B4-BE49-F238E27FC236}">
                <a16:creationId xmlns:a16="http://schemas.microsoft.com/office/drawing/2014/main" id="{27B795C4-F04F-BF4C-A95F-871F054AF31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9913" y="2005639"/>
            <a:ext cx="11521280" cy="271233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 sz="9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kumimoji="1" lang="ja-JP" altLang="en-US"/>
              <a:t>注釈（</a:t>
            </a:r>
            <a:r>
              <a:rPr kumimoji="1" lang="en-US" altLang="ja-JP"/>
              <a:t>9pt</a:t>
            </a:r>
            <a:r>
              <a:rPr kumimoji="1" lang="ja-JP" altLang="en-US"/>
              <a:t>）</a:t>
            </a:r>
          </a:p>
        </p:txBody>
      </p:sp>
      <p:sp>
        <p:nvSpPr>
          <p:cNvPr id="13" name="スライド番号プレースホルダー 2">
            <a:extLst>
              <a:ext uri="{FF2B5EF4-FFF2-40B4-BE49-F238E27FC236}">
                <a16:creationId xmlns:a16="http://schemas.microsoft.com/office/drawing/2014/main" id="{19DA63E3-B037-B048-9C77-255C705E1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2544" y="6525344"/>
            <a:ext cx="1033522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F9BD7636-22E7-4304-ABE2-16A3D163D5E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7506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41852850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FA745BD0-8D7A-8CB8-47C6-48506BAA1C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A857FC5-B76D-0627-20F6-C62B2D538D1D}"/>
              </a:ext>
            </a:extLst>
          </p:cNvPr>
          <p:cNvSpPr/>
          <p:nvPr userDrawn="1"/>
        </p:nvSpPr>
        <p:spPr>
          <a:xfrm>
            <a:off x="479425" y="645890"/>
            <a:ext cx="6116531" cy="573586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431936-C85A-5288-A24A-70D71E7A5FDC}"/>
              </a:ext>
            </a:extLst>
          </p:cNvPr>
          <p:cNvSpPr txBox="1"/>
          <p:nvPr userDrawn="1"/>
        </p:nvSpPr>
        <p:spPr>
          <a:xfrm>
            <a:off x="959942" y="5470989"/>
            <a:ext cx="167193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1" lang="en-US" altLang="ja-JP" sz="1400" b="0" i="0" spc="0" dirty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4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94C9773-9E71-5373-CA9F-A21633BBE302}"/>
              </a:ext>
            </a:extLst>
          </p:cNvPr>
          <p:cNvSpPr txBox="1"/>
          <p:nvPr userDrawn="1"/>
        </p:nvSpPr>
        <p:spPr>
          <a:xfrm>
            <a:off x="1082390" y="5710013"/>
            <a:ext cx="116057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1400" b="0" i="0" spc="300" dirty="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2024/1/31</a:t>
            </a:r>
          </a:p>
        </p:txBody>
      </p:sp>
      <p:sp>
        <p:nvSpPr>
          <p:cNvPr id="15" name="角丸四角形 4">
            <a:extLst>
              <a:ext uri="{FF2B5EF4-FFF2-40B4-BE49-F238E27FC236}">
                <a16:creationId xmlns:a16="http://schemas.microsoft.com/office/drawing/2014/main" id="{1F3D1AF3-BB45-D56A-AA4F-58A404FA430B}"/>
              </a:ext>
            </a:extLst>
          </p:cNvPr>
          <p:cNvSpPr/>
          <p:nvPr userDrawn="1"/>
        </p:nvSpPr>
        <p:spPr>
          <a:xfrm>
            <a:off x="963132" y="2310963"/>
            <a:ext cx="1772858" cy="36933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" altLang="ja-JP" sz="24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</a:t>
            </a:r>
            <a:r>
              <a:rPr kumimoji="1" lang="en" altLang="ja-JP" sz="2400" b="1" i="0" spc="3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!</a:t>
            </a:r>
            <a:r>
              <a:rPr kumimoji="1" lang="ja-JP" altLang="en-US" sz="24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endParaRPr kumimoji="1" lang="ja-JP" altLang="en-US" sz="24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6" name="タイトル 7">
            <a:extLst>
              <a:ext uri="{FF2B5EF4-FFF2-40B4-BE49-F238E27FC236}">
                <a16:creationId xmlns:a16="http://schemas.microsoft.com/office/drawing/2014/main" id="{04CAED49-59C7-CB43-8281-A5865A6B5A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7738" y="2790694"/>
            <a:ext cx="5082720" cy="1325563"/>
          </a:xfrm>
          <a:prstGeom prst="rect">
            <a:avLst/>
          </a:prstGeom>
          <a:solidFill>
            <a:schemeClr val="accent6">
              <a:alpha val="0"/>
            </a:schemeClr>
          </a:solidFill>
        </p:spPr>
        <p:txBody>
          <a:bodyPr lIns="46800" anchor="ctr"/>
          <a:lstStyle>
            <a:lvl1pPr>
              <a:lnSpc>
                <a:spcPct val="12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資料タイトルタイトル</a:t>
            </a:r>
            <a:br>
              <a:rPr kumimoji="1" lang="en-US" altLang="ja-JP" dirty="0"/>
            </a:br>
            <a:r>
              <a:rPr kumimoji="1" lang="en-US" altLang="ja-JP" dirty="0"/>
              <a:t>2</a:t>
            </a:r>
            <a:r>
              <a:rPr kumimoji="1" lang="ja-JP" altLang="en-US"/>
              <a:t>行目タイトルタイトル</a:t>
            </a:r>
          </a:p>
        </p:txBody>
      </p:sp>
      <p:sp>
        <p:nvSpPr>
          <p:cNvPr id="17" name="角丸四角形 10">
            <a:extLst>
              <a:ext uri="{FF2B5EF4-FFF2-40B4-BE49-F238E27FC236}">
                <a16:creationId xmlns:a16="http://schemas.microsoft.com/office/drawing/2014/main" id="{CC576363-3B0B-2676-6E9E-F51C139AD071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  <p:sp>
        <p:nvSpPr>
          <p:cNvPr id="18" name="テキスト プレースホルダー 4">
            <a:extLst>
              <a:ext uri="{FF2B5EF4-FFF2-40B4-BE49-F238E27FC236}">
                <a16:creationId xmlns:a16="http://schemas.microsoft.com/office/drawing/2014/main" id="{32DB388B-2F7E-DCAE-13CA-B1477EA369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59071" y="4580051"/>
            <a:ext cx="4679021" cy="36004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400" b="1">
                <a:solidFill>
                  <a:schemeClr val="accent6"/>
                </a:solidFill>
              </a:defRPr>
            </a:lvl1pPr>
          </a:lstStyle>
          <a:p>
            <a:pPr lvl="0"/>
            <a:r>
              <a:rPr kumimoji="1" lang="ja-JP" altLang="en-US"/>
              <a:t>サブタイトルを入力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E959404B-02A1-642E-ED85-BF2713D2D2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7193" y="1041400"/>
            <a:ext cx="2183572" cy="379752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7B22452-AB39-562A-17F6-C19893C803FB}"/>
              </a:ext>
            </a:extLst>
          </p:cNvPr>
          <p:cNvSpPr txBox="1"/>
          <p:nvPr userDrawn="1"/>
        </p:nvSpPr>
        <p:spPr>
          <a:xfrm>
            <a:off x="10943753" y="6444396"/>
            <a:ext cx="11224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ko-JP" sz="900" b="0" i="0" dirty="0">
                <a:solidFill>
                  <a:schemeClr val="bg1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900" b="0" i="0" dirty="0">
              <a:solidFill>
                <a:schemeClr val="bg1"/>
              </a:solidFill>
              <a:latin typeface="LINE Seed JP_OTF Regular" panose="02020500000000000000" pitchFamily="18" charset="-128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848072C-6C8F-3B1A-4D30-9B525CCF7AD1}"/>
              </a:ext>
            </a:extLst>
          </p:cNvPr>
          <p:cNvSpPr/>
          <p:nvPr userDrawn="1"/>
        </p:nvSpPr>
        <p:spPr>
          <a:xfrm>
            <a:off x="1272063" y="4531023"/>
            <a:ext cx="4453035" cy="432048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スポーツナビ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  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</a:t>
            </a:r>
            <a:endParaRPr kumimoji="1" lang="ja-JP" altLang="en-US" sz="1400" b="1" i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6414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目次_4項目">
    <p:bg>
      <p:bgPr>
        <a:solidFill>
          <a:srgbClr val="F3F3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角丸四角形 46">
            <a:extLst>
              <a:ext uri="{FF2B5EF4-FFF2-40B4-BE49-F238E27FC236}">
                <a16:creationId xmlns:a16="http://schemas.microsoft.com/office/drawing/2014/main" id="{594C970C-C962-84E5-295B-25A4061DB8EB}"/>
              </a:ext>
            </a:extLst>
          </p:cNvPr>
          <p:cNvSpPr/>
          <p:nvPr userDrawn="1"/>
        </p:nvSpPr>
        <p:spPr>
          <a:xfrm>
            <a:off x="230388" y="159023"/>
            <a:ext cx="179100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1">
                <a:solidFill>
                  <a:schemeClr val="accent6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CONTENTS</a:t>
            </a:r>
            <a:endParaRPr kumimoji="1" lang="ja-JP" altLang="en-US" sz="2400" b="1" i="1">
              <a:solidFill>
                <a:schemeClr val="accent6"/>
              </a:solidFill>
              <a:latin typeface="Segoe UI" panose="020B0502040204020203" pitchFamily="34" charset="0"/>
              <a:ea typeface="Yu Gothic" panose="020B04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4CEE68E-CF82-DA0A-F864-41AEA3C482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9" name="円/楕円 48">
            <a:extLst>
              <a:ext uri="{FF2B5EF4-FFF2-40B4-BE49-F238E27FC236}">
                <a16:creationId xmlns:a16="http://schemas.microsoft.com/office/drawing/2014/main" id="{58243DD2-4FDC-6245-3AB2-D54A6A4DAE1B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1971952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b="1" i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円/楕円 49">
            <a:extLst>
              <a:ext uri="{FF2B5EF4-FFF2-40B4-BE49-F238E27FC236}">
                <a16:creationId xmlns:a16="http://schemas.microsoft.com/office/drawing/2014/main" id="{96FCCE5E-91DA-E001-DE39-79F5C2EB433E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2890054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b="1" i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円/楕円 50">
            <a:extLst>
              <a:ext uri="{FF2B5EF4-FFF2-40B4-BE49-F238E27FC236}">
                <a16:creationId xmlns:a16="http://schemas.microsoft.com/office/drawing/2014/main" id="{6CC99D52-4685-BF84-E6FA-D0A71546E384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3808156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b="1" i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3757EBEE-895F-1024-788E-68A303AB523C}"/>
              </a:ext>
            </a:extLst>
          </p:cNvPr>
          <p:cNvCxnSpPr>
            <a:cxnSpLocks/>
            <a:stCxn id="49" idx="4"/>
            <a:endCxn id="50" idx="0"/>
          </p:cNvCxnSpPr>
          <p:nvPr userDrawn="1"/>
        </p:nvCxnSpPr>
        <p:spPr>
          <a:xfrm>
            <a:off x="1289496" y="2511952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487775CD-1830-B703-E4AF-05FD7E809186}"/>
              </a:ext>
            </a:extLst>
          </p:cNvPr>
          <p:cNvCxnSpPr>
            <a:stCxn id="50" idx="4"/>
            <a:endCxn id="51" idx="0"/>
          </p:cNvCxnSpPr>
          <p:nvPr userDrawn="1"/>
        </p:nvCxnSpPr>
        <p:spPr>
          <a:xfrm>
            <a:off x="1289496" y="3430054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プレースホルダー 4">
            <a:extLst>
              <a:ext uri="{FF2B5EF4-FFF2-40B4-BE49-F238E27FC236}">
                <a16:creationId xmlns:a16="http://schemas.microsoft.com/office/drawing/2014/main" id="{0F9C6D44-05F9-1EFB-62EA-986D156F9C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05536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7" name="テキスト プレースホルダー 4">
            <a:extLst>
              <a:ext uri="{FF2B5EF4-FFF2-40B4-BE49-F238E27FC236}">
                <a16:creationId xmlns:a16="http://schemas.microsoft.com/office/drawing/2014/main" id="{2B7702EB-2961-1F4F-5387-5A02CCC43E4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05536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8" name="テキスト プレースホルダー 4">
            <a:extLst>
              <a:ext uri="{FF2B5EF4-FFF2-40B4-BE49-F238E27FC236}">
                <a16:creationId xmlns:a16="http://schemas.microsoft.com/office/drawing/2014/main" id="{3FAB6E8A-805A-6738-8145-D574DCFB8B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536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2" name="円/楕円 50">
            <a:extLst>
              <a:ext uri="{FF2B5EF4-FFF2-40B4-BE49-F238E27FC236}">
                <a16:creationId xmlns:a16="http://schemas.microsoft.com/office/drawing/2014/main" id="{4BF140D8-EA05-F54D-D34A-F950B247A10B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4697817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kumimoji="1" lang="ja-JP" altLang="en-US" b="1" i="1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CD8EB41-A84A-82AA-25E5-8759FC6F53E3}"/>
              </a:ext>
            </a:extLst>
          </p:cNvPr>
          <p:cNvCxnSpPr>
            <a:endCxn id="2" idx="0"/>
          </p:cNvCxnSpPr>
          <p:nvPr userDrawn="1"/>
        </p:nvCxnSpPr>
        <p:spPr>
          <a:xfrm>
            <a:off x="1289496" y="4319715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4">
            <a:extLst>
              <a:ext uri="{FF2B5EF4-FFF2-40B4-BE49-F238E27FC236}">
                <a16:creationId xmlns:a16="http://schemas.microsoft.com/office/drawing/2014/main" id="{B8784C17-9ECE-442C-C3AB-8A65D45791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05536" y="4787797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pic>
        <p:nvPicPr>
          <p:cNvPr id="5" name="図 4" descr="携帯電話を持っている手">
            <a:extLst>
              <a:ext uri="{FF2B5EF4-FFF2-40B4-BE49-F238E27FC236}">
                <a16:creationId xmlns:a16="http://schemas.microsoft.com/office/drawing/2014/main" id="{0B3BC1B8-BDC0-2365-38B8-0B16DCC658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9" t="-1" r="7199" b="-25"/>
          <a:stretch/>
        </p:blipFill>
        <p:spPr>
          <a:xfrm>
            <a:off x="9290303" y="0"/>
            <a:ext cx="2901697" cy="685800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537AEC2-A189-9511-C430-C143BC653E7C}"/>
              </a:ext>
            </a:extLst>
          </p:cNvPr>
          <p:cNvSpPr/>
          <p:nvPr userDrawn="1"/>
        </p:nvSpPr>
        <p:spPr>
          <a:xfrm>
            <a:off x="9271001" y="0"/>
            <a:ext cx="2920999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70000"/>
                </a:schemeClr>
              </a:gs>
              <a:gs pos="59000">
                <a:schemeClr val="accent6">
                  <a:alpha val="70000"/>
                </a:schemeClr>
              </a:gs>
              <a:gs pos="100000">
                <a:schemeClr val="accent6">
                  <a:alpha val="20000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角丸四角形 1">
            <a:extLst>
              <a:ext uri="{FF2B5EF4-FFF2-40B4-BE49-F238E27FC236}">
                <a16:creationId xmlns:a16="http://schemas.microsoft.com/office/drawing/2014/main" id="{6A2A9120-B829-CC0E-865D-FB0763BF6EAB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1438523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中表紙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19438184-F52D-91EE-7435-8051CD6027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7988CE5-5C92-0410-28AB-F52439D063D1}"/>
              </a:ext>
            </a:extLst>
          </p:cNvPr>
          <p:cNvSpPr/>
          <p:nvPr userDrawn="1"/>
        </p:nvSpPr>
        <p:spPr>
          <a:xfrm>
            <a:off x="-20531" y="-1"/>
            <a:ext cx="6116531" cy="6882433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2DD62313-B66A-C449-EC98-E8D9A381CC1E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1" name="フッター プレースホルダー 3">
            <a:extLst>
              <a:ext uri="{FF2B5EF4-FFF2-40B4-BE49-F238E27FC236}">
                <a16:creationId xmlns:a16="http://schemas.microsoft.com/office/drawing/2014/main" id="{2CD768F4-3F37-BE0E-C023-F31E70D57DB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 dirty="0">
                <a:solidFill>
                  <a:schemeClr val="accent2"/>
                </a:solidFill>
              </a:rPr>
              <a:t>.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2B7A313D-9BAA-A447-7F44-ABF907F3F1F0}"/>
              </a:ext>
            </a:extLst>
          </p:cNvPr>
          <p:cNvCxnSpPr>
            <a:cxnSpLocks/>
          </p:cNvCxnSpPr>
          <p:nvPr userDrawn="1"/>
        </p:nvCxnSpPr>
        <p:spPr>
          <a:xfrm>
            <a:off x="1210660" y="2537088"/>
            <a:ext cx="3600400" cy="0"/>
          </a:xfrm>
          <a:prstGeom prst="line">
            <a:avLst/>
          </a:prstGeom>
          <a:ln w="2857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9">
            <a:extLst>
              <a:ext uri="{FF2B5EF4-FFF2-40B4-BE49-F238E27FC236}">
                <a16:creationId xmlns:a16="http://schemas.microsoft.com/office/drawing/2014/main" id="{271CADB9-3394-226E-CC82-6DB8018ECE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22456" y="1047719"/>
            <a:ext cx="1150023" cy="1057321"/>
          </a:xfrm>
          <a:prstGeom prst="rect">
            <a:avLst/>
          </a:prstGeom>
        </p:spPr>
        <p:txBody>
          <a:bodyPr/>
          <a:lstStyle>
            <a:lvl1pPr>
              <a:defRPr sz="66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/>
          </a:p>
        </p:txBody>
      </p:sp>
      <p:sp>
        <p:nvSpPr>
          <p:cNvPr id="15" name="テキスト プレースホルダー 23">
            <a:extLst>
              <a:ext uri="{FF2B5EF4-FFF2-40B4-BE49-F238E27FC236}">
                <a16:creationId xmlns:a16="http://schemas.microsoft.com/office/drawing/2014/main" id="{202ECE09-AF60-4ADD-EC39-1854AFD97F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10945" y="4409296"/>
            <a:ext cx="3600115" cy="1412875"/>
          </a:xfrm>
          <a:prstGeom prst="rect">
            <a:avLst/>
          </a:prstGeom>
        </p:spPr>
        <p:txBody>
          <a:bodyPr/>
          <a:lstStyle>
            <a:lvl1pPr algn="ctr">
              <a:defRPr b="1" spc="300">
                <a:solidFill>
                  <a:schemeClr val="bg1"/>
                </a:solidFill>
              </a:defRPr>
            </a:lvl1pPr>
            <a:lvl2pPr marL="457212" indent="0">
              <a:buNone/>
              <a:defRPr/>
            </a:lvl2pPr>
          </a:lstStyle>
          <a:p>
            <a:pPr lvl="0"/>
            <a:r>
              <a:rPr kumimoji="1" lang="ja-JP" altLang="en-US"/>
              <a:t>中タイトル</a:t>
            </a:r>
            <a:endParaRPr kumimoji="1" lang="en-US" altLang="ja-JP" dirty="0"/>
          </a:p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2CC8365-7E45-F564-0774-98F965689924}"/>
              </a:ext>
            </a:extLst>
          </p:cNvPr>
          <p:cNvSpPr txBox="1"/>
          <p:nvPr userDrawn="1"/>
        </p:nvSpPr>
        <p:spPr>
          <a:xfrm>
            <a:off x="2449791" y="6248454"/>
            <a:ext cx="11224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" altLang="ko-JP" sz="900" b="0" i="0" dirty="0">
                <a:solidFill>
                  <a:schemeClr val="bg1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900" b="0" i="0" dirty="0">
              <a:solidFill>
                <a:schemeClr val="bg1"/>
              </a:solidFill>
              <a:latin typeface="LINE Seed JP_OTF Regular" panose="02020500000000000000" pitchFamily="18" charset="-128"/>
            </a:endParaRPr>
          </a:p>
        </p:txBody>
      </p:sp>
      <p:sp>
        <p:nvSpPr>
          <p:cNvPr id="17" name="図プレースホルダー 4">
            <a:extLst>
              <a:ext uri="{FF2B5EF4-FFF2-40B4-BE49-F238E27FC236}">
                <a16:creationId xmlns:a16="http://schemas.microsoft.com/office/drawing/2014/main" id="{784D8739-A766-6836-8008-C6FDC7D26AA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04326" y="2773503"/>
            <a:ext cx="1586282" cy="1464484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</p:spTree>
    <p:extLst>
      <p:ext uri="{BB962C8B-B14F-4D97-AF65-F5344CB8AC3E}">
        <p14:creationId xmlns:p14="http://schemas.microsoft.com/office/powerpoint/2010/main" val="158602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991F2A24-CCA9-050F-7261-9DE39F0139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10115" r="30" b="-1263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1D98180-BDF1-411C-D862-713D95B6DCE1}"/>
              </a:ext>
            </a:extLst>
          </p:cNvPr>
          <p:cNvSpPr/>
          <p:nvPr userDrawn="1"/>
        </p:nvSpPr>
        <p:spPr>
          <a:xfrm rot="10800000">
            <a:off x="-20531" y="3404568"/>
            <a:ext cx="12212531" cy="345343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B1000AA-9334-1005-9641-937D1E5AADED}"/>
              </a:ext>
            </a:extLst>
          </p:cNvPr>
          <p:cNvSpPr txBox="1"/>
          <p:nvPr userDrawn="1"/>
        </p:nvSpPr>
        <p:spPr>
          <a:xfrm>
            <a:off x="4314836" y="5220647"/>
            <a:ext cx="3562322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A4B097B-9680-A9B2-AF25-194CF1524075}"/>
              </a:ext>
            </a:extLst>
          </p:cNvPr>
          <p:cNvSpPr txBox="1"/>
          <p:nvPr userDrawn="1"/>
        </p:nvSpPr>
        <p:spPr>
          <a:xfrm>
            <a:off x="10941781" y="6444396"/>
            <a:ext cx="10198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ko-JP" sz="800" b="0" i="0" dirty="0">
                <a:solidFill>
                  <a:schemeClr val="bg1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chemeClr val="bg1"/>
              </a:solidFill>
              <a:latin typeface="LINE Seed JP_OTF Regular" panose="02020500000000000000" pitchFamily="18" charset="-128"/>
            </a:endParaRP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FA4250C4-A812-4FD5-A5B3-6FC5AEC30450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980043A-133B-5DD0-4607-AE1642AD29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93948" y="4346303"/>
            <a:ext cx="2183572" cy="37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587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項目な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6" name="角丸四角形 5">
            <a:extLst>
              <a:ext uri="{FF2B5EF4-FFF2-40B4-BE49-F238E27FC236}">
                <a16:creationId xmlns:a16="http://schemas.microsoft.com/office/drawing/2014/main" id="{AD326A17-4006-DDD7-C227-FBC08460DB24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198550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左端項目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58717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8FC968B-3FAE-B631-5EE8-C6DEFA047252}"/>
              </a:ext>
            </a:extLst>
          </p:cNvPr>
          <p:cNvSpPr/>
          <p:nvPr userDrawn="1"/>
        </p:nvSpPr>
        <p:spPr>
          <a:xfrm>
            <a:off x="9777355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F51725A-3DC7-6C70-DC76-033D04DAA238}"/>
              </a:ext>
            </a:extLst>
          </p:cNvPr>
          <p:cNvSpPr/>
          <p:nvPr userDrawn="1"/>
        </p:nvSpPr>
        <p:spPr>
          <a:xfrm>
            <a:off x="11904000" y="0"/>
            <a:ext cx="288000" cy="64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171B6E-F395-E58A-7921-08C02BE44E0A}"/>
              </a:ext>
            </a:extLst>
          </p:cNvPr>
          <p:cNvSpPr/>
          <p:nvPr userDrawn="1"/>
        </p:nvSpPr>
        <p:spPr>
          <a:xfrm>
            <a:off x="11904000" y="0"/>
            <a:ext cx="288000" cy="10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縦書きテキスト プレースホルダー 18">
            <a:extLst>
              <a:ext uri="{FF2B5EF4-FFF2-40B4-BE49-F238E27FC236}">
                <a16:creationId xmlns:a16="http://schemas.microsoft.com/office/drawing/2014/main" id="{28888630-C369-C6FF-69E4-AB3AAE33EB75}"/>
              </a:ext>
            </a:extLst>
          </p:cNvPr>
          <p:cNvSpPr>
            <a:spLocks noGrp="1"/>
          </p:cNvSpPr>
          <p:nvPr>
            <p:ph type="body" orient="vert" sz="quarter" idx="11" hasCustomPrompt="1"/>
          </p:nvPr>
        </p:nvSpPr>
        <p:spPr>
          <a:xfrm>
            <a:off x="11916455" y="2520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AA6C74-26D5-4A51-2CBB-1F306D300C8F}"/>
              </a:ext>
            </a:extLst>
          </p:cNvPr>
          <p:cNvSpPr txBox="1"/>
          <p:nvPr userDrawn="1"/>
        </p:nvSpPr>
        <p:spPr>
          <a:xfrm>
            <a:off x="11960903" y="4089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sz="1050" b="1" i="1" spc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02E8B2E-BAEC-1CA8-E8B7-ED08E612AA17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216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F57FE0A-5594-70AA-094E-A9522BC39E28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3240000"/>
            <a:ext cx="3949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49E33BA-3428-8B19-295D-7D0D35D86B80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43152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C2F049D-887E-8674-2248-20C5D0674F69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53947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7C72838-3336-DFC9-40D0-C8032C0FA1F5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108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縦書きテキスト プレースホルダー 18">
            <a:extLst>
              <a:ext uri="{FF2B5EF4-FFF2-40B4-BE49-F238E27FC236}">
                <a16:creationId xmlns:a16="http://schemas.microsoft.com/office/drawing/2014/main" id="{83744F5B-0867-FE93-5FB6-5447A58A66B4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>
            <a:off x="11916455" y="13188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63B12E9-92F9-D7C5-949C-9C747C5A24DF}"/>
              </a:ext>
            </a:extLst>
          </p:cNvPr>
          <p:cNvSpPr txBox="1"/>
          <p:nvPr userDrawn="1"/>
        </p:nvSpPr>
        <p:spPr>
          <a:xfrm>
            <a:off x="11960903" y="11324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縦書きテキスト プレースホルダー 18">
            <a:extLst>
              <a:ext uri="{FF2B5EF4-FFF2-40B4-BE49-F238E27FC236}">
                <a16:creationId xmlns:a16="http://schemas.microsoft.com/office/drawing/2014/main" id="{432A2B23-6DFA-258B-DC91-DFA85D481B27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11916455" y="24008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2EEE918-81B1-DBBD-1659-972D75973EC8}"/>
              </a:ext>
            </a:extLst>
          </p:cNvPr>
          <p:cNvSpPr txBox="1"/>
          <p:nvPr userDrawn="1"/>
        </p:nvSpPr>
        <p:spPr>
          <a:xfrm>
            <a:off x="11960903" y="2199629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縦書きテキスト プレースホルダー 18">
            <a:extLst>
              <a:ext uri="{FF2B5EF4-FFF2-40B4-BE49-F238E27FC236}">
                <a16:creationId xmlns:a16="http://schemas.microsoft.com/office/drawing/2014/main" id="{CB711E38-84FC-52D9-3BB6-C7D650D7A32B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>
            <a:off x="11916455" y="348288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0B364F7-A693-CA94-45A3-7A39427C80F3}"/>
              </a:ext>
            </a:extLst>
          </p:cNvPr>
          <p:cNvSpPr txBox="1"/>
          <p:nvPr userDrawn="1"/>
        </p:nvSpPr>
        <p:spPr>
          <a:xfrm>
            <a:off x="11960903" y="3274895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縦書きテキスト プレースホルダー 18">
            <a:extLst>
              <a:ext uri="{FF2B5EF4-FFF2-40B4-BE49-F238E27FC236}">
                <a16:creationId xmlns:a16="http://schemas.microsoft.com/office/drawing/2014/main" id="{1D94D762-E280-A466-57B0-D80CC0713DF0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1916455" y="45725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360532E-02FC-7483-F99B-939D304B99B8}"/>
              </a:ext>
            </a:extLst>
          </p:cNvPr>
          <p:cNvSpPr txBox="1"/>
          <p:nvPr userDrawn="1"/>
        </p:nvSpPr>
        <p:spPr>
          <a:xfrm>
            <a:off x="11960903" y="436143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縦書きテキスト プレースホルダー 18">
            <a:extLst>
              <a:ext uri="{FF2B5EF4-FFF2-40B4-BE49-F238E27FC236}">
                <a16:creationId xmlns:a16="http://schemas.microsoft.com/office/drawing/2014/main" id="{42E28A6B-C274-A00C-5D77-CB2BDF11CF45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11916455" y="564696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9F92B0D-620A-C6C9-9827-E4FA661970C7}"/>
              </a:ext>
            </a:extLst>
          </p:cNvPr>
          <p:cNvSpPr txBox="1"/>
          <p:nvPr userDrawn="1"/>
        </p:nvSpPr>
        <p:spPr>
          <a:xfrm>
            <a:off x="11960903" y="54358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テキスト プレースホルダー 10">
            <a:extLst>
              <a:ext uri="{FF2B5EF4-FFF2-40B4-BE49-F238E27FC236}">
                <a16:creationId xmlns:a16="http://schemas.microsoft.com/office/drawing/2014/main" id="{39696C65-2A92-9376-2F55-0B364C7CB3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124804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長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4017817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短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EA4346-5A25-F355-85EB-2B39DA6E1275}"/>
              </a:ext>
            </a:extLst>
          </p:cNvPr>
          <p:cNvSpPr/>
          <p:nvPr userDrawn="1"/>
        </p:nvSpPr>
        <p:spPr>
          <a:xfrm>
            <a:off x="0" y="-5818"/>
            <a:ext cx="1285246" cy="565422"/>
          </a:xfrm>
          <a:custGeom>
            <a:avLst/>
            <a:gdLst>
              <a:gd name="connsiteX0" fmla="*/ 0 w 1285246"/>
              <a:gd name="connsiteY0" fmla="*/ 0 h 565422"/>
              <a:gd name="connsiteX1" fmla="*/ 1285246 w 1285246"/>
              <a:gd name="connsiteY1" fmla="*/ 0 h 565422"/>
              <a:gd name="connsiteX2" fmla="*/ 1070485 w 1285246"/>
              <a:gd name="connsiteY2" fmla="*/ 565422 h 565422"/>
              <a:gd name="connsiteX3" fmla="*/ 0 w 1285246"/>
              <a:gd name="connsiteY3" fmla="*/ 565422 h 565422"/>
              <a:gd name="connsiteX4" fmla="*/ 0 w 1285246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246" h="565422">
                <a:moveTo>
                  <a:pt x="0" y="0"/>
                </a:moveTo>
                <a:lnTo>
                  <a:pt x="1285246" y="0"/>
                </a:lnTo>
                <a:lnTo>
                  <a:pt x="1070485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0286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25832528-9FBF-754D-6498-7E3776590C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0427" y="78666"/>
            <a:ext cx="431274" cy="410840"/>
          </a:xfrm>
          <a:prstGeom prst="rect">
            <a:avLst/>
          </a:prstGeom>
        </p:spPr>
        <p:txBody>
          <a:bodyPr lIns="0" tIns="36000" rIns="36000" bIns="0" anchor="ctr"/>
          <a:lstStyle>
            <a:lvl1pPr algn="ctr"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短いああ</a:t>
            </a:r>
            <a:endParaRPr kumimoji="1" lang="en-US" altLang="ja-JP"/>
          </a:p>
        </p:txBody>
      </p:sp>
    </p:spTree>
    <p:extLst>
      <p:ext uri="{BB962C8B-B14F-4D97-AF65-F5344CB8AC3E}">
        <p14:creationId xmlns:p14="http://schemas.microsoft.com/office/powerpoint/2010/main" val="16772035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576A88-AD2F-793D-5310-FC97A0C4F280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6954D21-36CD-1ACF-7E5A-D7BB2923A39A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020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2" r:id="rId13"/>
  </p:sldLayoutIdLst>
  <p:hf hdr="0" dt="0"/>
  <p:txStyles>
    <p:titleStyle>
      <a:lvl1pPr algn="l" defTabSz="914423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19">
          <p15:clr>
            <a:srgbClr val="F26B43"/>
          </p15:clr>
        </p15:guide>
        <p15:guide id="2" pos="3749">
          <p15:clr>
            <a:srgbClr val="F26B43"/>
          </p15:clr>
        </p15:guide>
        <p15:guide id="3" pos="302">
          <p15:clr>
            <a:srgbClr val="F26B43"/>
          </p15:clr>
        </p15:guide>
        <p15:guide id="4" pos="3931">
          <p15:clr>
            <a:srgbClr val="F26B43"/>
          </p15:clr>
        </p15:guide>
        <p15:guide id="5" pos="7378">
          <p15:clr>
            <a:srgbClr val="F26B43"/>
          </p15:clr>
        </p15:guide>
        <p15:guide id="6" orient="horz" pos="799">
          <p15:clr>
            <a:srgbClr val="F26B43"/>
          </p15:clr>
        </p15:guide>
        <p15:guide id="7" orient="horz" pos="2500">
          <p15:clr>
            <a:srgbClr val="F26B43"/>
          </p15:clr>
        </p15:guide>
        <p15:guide id="8" orient="horz" pos="4020">
          <p15:clr>
            <a:srgbClr val="F26B43"/>
          </p15:clr>
        </p15:guide>
        <p15:guide id="9" orient="horz" pos="686">
          <p15:clr>
            <a:srgbClr val="5ACBF0"/>
          </p15:clr>
        </p15:guide>
        <p15:guide id="10" orient="horz" pos="4133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ads-help.yahoo-net.jp/s/article/H000044833?language=ja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ads-help.yahoo.co.jp/yahooads/guideline/articledetail?lan=ja&amp;aid=1493&amp;o=default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ads-help.yahoo.co.jp/yahooads/guideline/articledetail?lan=ja&amp;aid=1493&amp;o=default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ads-help.yahoo.co.jp/yahooads/guideline/articledetail?lan=ja&amp;aid=1493&amp;o=default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ads-help.yahoo-net.jp/s/article/H000044833?language=j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5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portal.yadui.business.yahoo.co.jp/agencyportal/1052207/" TargetMode="External"/><Relationship Id="rId3" Type="http://schemas.openxmlformats.org/officeDocument/2006/relationships/image" Target="../media/image6.emf"/><Relationship Id="rId7" Type="http://schemas.openxmlformats.org/officeDocument/2006/relationships/hyperlink" Target="https://portal.yadui.business.yahoo.co.jp/agencyportal/30187098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240/" TargetMode="External"/><Relationship Id="rId4" Type="http://schemas.openxmlformats.org/officeDocument/2006/relationships/image" Target="../media/image7.emf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hyperlink" Target="https://ads-help.yahoo.co.jp/yahooads/guideline/articledetail?lan=ja&amp;aid=1493&amp;o=default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1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2.png"/><Relationship Id="rId4" Type="http://schemas.openxmlformats.org/officeDocument/2006/relationships/image" Target="../media/image1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5B879028-6BFA-43A7-AB58-183AF1FE1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043" y="2790694"/>
            <a:ext cx="5727800" cy="1325563"/>
          </a:xfrm>
          <a:prstGeom prst="rect">
            <a:avLst/>
          </a:prstGeom>
        </p:spPr>
        <p:txBody>
          <a:bodyPr lIns="46800" tIns="45720" rIns="91440" bIns="45720" anchor="ctr"/>
          <a:lstStyle/>
          <a:p>
            <a:r>
              <a:rPr kumimoji="1" lang="ja-JP" altLang="en-US">
                <a:ea typeface="メイリオ"/>
              </a:rPr>
              <a:t>ディスプレイ広告 </a:t>
            </a:r>
            <a:r>
              <a:rPr lang="ja-JP" altLang="en-US">
                <a:ea typeface="メイリオ"/>
              </a:rPr>
              <a:t>（予約型）</a:t>
            </a:r>
            <a:br>
              <a:rPr lang="en-US" altLang="ja-JP" dirty="0"/>
            </a:br>
            <a:r>
              <a:rPr kumimoji="1" lang="ja-JP" altLang="en-US">
                <a:ea typeface="メイリオ"/>
              </a:rPr>
              <a:t>セールスシート</a:t>
            </a:r>
            <a:endParaRPr lang="ja-JP" altLang="en-US"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942980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857461-1AD8-EBFB-D476-69AF45BAC8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6169" y="260666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トップパネル　</a:t>
            </a:r>
            <a:r>
              <a:rPr kumimoji="1" lang="ja-JP" altLang="en-US">
                <a:latin typeface="+mn-ea"/>
              </a:rPr>
              <a:t>スマートフォン</a:t>
            </a:r>
            <a:endParaRPr kumimoji="1" lang="ja-JP" altLang="en-US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02B0829-471B-8C94-8891-E7763DF71F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108592"/>
              </p:ext>
            </p:extLst>
          </p:nvPr>
        </p:nvGraphicFramePr>
        <p:xfrm>
          <a:off x="511846" y="1086800"/>
          <a:ext cx="11200728" cy="4940931"/>
        </p:xfrm>
        <a:graphic>
          <a:graphicData uri="http://schemas.openxmlformats.org/drawingml/2006/table">
            <a:tbl>
              <a:tblPr firstCol="1" bandRow="1"/>
              <a:tblGrid>
                <a:gridCol w="341403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671983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3075877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223095">
                  <a:extLst>
                    <a:ext uri="{9D8B030D-6E8A-4147-A177-3AD203B41FA5}">
                      <a16:colId xmlns:a16="http://schemas.microsoft.com/office/drawing/2014/main" val="739266037"/>
                    </a:ext>
                  </a:extLst>
                </a:gridCol>
                <a:gridCol w="2815739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37652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トップパネル　</a:t>
                      </a:r>
                      <a:r>
                        <a:rPr kumimoji="1" lang="en-US" altLang="ja-JP" sz="10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カテゴリートップ指定　トップパネル　</a:t>
                      </a:r>
                      <a:r>
                        <a:rPr kumimoji="1" lang="en-US" altLang="ja-JP" sz="10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継続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1000001602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継続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1000006739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15</a:t>
                      </a:r>
                      <a:r>
                        <a:rPr kumimoji="1" lang="ja-JP" altLang="en-US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5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kumimoji="1" lang="ja-JP" altLang="en-US" sz="1050" b="0" i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371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画像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/16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371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動画をフルスクリーンで再生する（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for view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</a:p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ランディングページを表示する（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for click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12864432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  <a:r>
                        <a:rPr kumimoji="1" lang="en-US" altLang="ja-JP" sz="1050" b="0" i="0" kern="120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※1</a:t>
                      </a:r>
                      <a:endParaRPr kumimoji="1" lang="ja-JP" altLang="en-US" sz="1050" b="0" i="0" kern="120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スマートフォン（ウェブ）　</a:t>
                      </a:r>
                      <a:r>
                        <a:rPr kumimoji="1" lang="en-US" altLang="ja-JP" sz="1050" b="0" i="0" kern="120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※2</a:t>
                      </a:r>
                      <a:endParaRPr kumimoji="1" lang="ja-JP" altLang="en-US" sz="1050" b="0" i="0" kern="120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10266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スポーツナビ　トップ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スポーツナビ　野球　プロ野球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MLB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J</a:t>
                      </a:r>
                      <a:r>
                        <a:rPr kumimoji="1" lang="ja-JP" altLang="en-US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リーグ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スポーツナビ　サッカー　海外サッカー　</a:t>
                      </a:r>
                      <a:r>
                        <a:rPr kumimoji="1" lang="en-US" altLang="ja-JP" sz="1050" kern="120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※3</a:t>
                      </a:r>
                      <a:endParaRPr kumimoji="1" lang="ja-JP" altLang="en-US" sz="1050" kern="120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スポーツナビの各種目のトップページ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日（月）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日（月）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日間　</a:t>
                      </a:r>
                      <a:r>
                        <a:rPr kumimoji="1" lang="en-US" altLang="ja-JP" sz="1050" b="0" i="0" kern="120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※4</a:t>
                      </a:r>
                      <a:endParaRPr kumimoji="1" lang="ja-JP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en-US" altLang="ja-JP" sz="1050" b="0" i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vimps</a:t>
                      </a:r>
                      <a:r>
                        <a:rPr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ea"/>
                          <a:ea typeface="+mn-ea"/>
                        </a:rPr>
                        <a:t>購入型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565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1,285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1,310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06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L="144000"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36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62225763"/>
                  </a:ext>
                </a:extLst>
              </a:tr>
            </a:tbl>
          </a:graphicData>
        </a:graphic>
      </p:graphicFrame>
      <p:sp>
        <p:nvSpPr>
          <p:cNvPr id="3" name="円/楕円 15">
            <a:extLst>
              <a:ext uri="{FF2B5EF4-FFF2-40B4-BE49-F238E27FC236}">
                <a16:creationId xmlns:a16="http://schemas.microsoft.com/office/drawing/2014/main" id="{12198E31-3FDA-B485-06F5-605C66E389A3}"/>
              </a:ext>
            </a:extLst>
          </p:cNvPr>
          <p:cNvSpPr>
            <a:spLocks noChangeAspect="1"/>
          </p:cNvSpPr>
          <p:nvPr/>
        </p:nvSpPr>
        <p:spPr>
          <a:xfrm>
            <a:off x="8520625" y="2320070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A92F8D-3870-77CB-D1FF-6E84A905592C}"/>
              </a:ext>
            </a:extLst>
          </p:cNvPr>
          <p:cNvSpPr/>
          <p:nvPr/>
        </p:nvSpPr>
        <p:spPr>
          <a:xfrm>
            <a:off x="555391" y="6090861"/>
            <a:ext cx="4087657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角丸四角形 15">
            <a:extLst>
              <a:ext uri="{FF2B5EF4-FFF2-40B4-BE49-F238E27FC236}">
                <a16:creationId xmlns:a16="http://schemas.microsoft.com/office/drawing/2014/main" id="{B2DB2C00-3727-6A15-2673-89189CBF7367}"/>
              </a:ext>
            </a:extLst>
          </p:cNvPr>
          <p:cNvSpPr/>
          <p:nvPr/>
        </p:nvSpPr>
        <p:spPr>
          <a:xfrm>
            <a:off x="1725125" y="1761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30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D142B2CB-D7EB-7624-3B64-28AAD968214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7A1432A-53CB-497F-311E-58DF4AB8A578}"/>
              </a:ext>
            </a:extLst>
          </p:cNvPr>
          <p:cNvSpPr txBox="1"/>
          <p:nvPr/>
        </p:nvSpPr>
        <p:spPr>
          <a:xfrm>
            <a:off x="5182094" y="6027726"/>
            <a:ext cx="6566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配信先： 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iOS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Android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ウェブ、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iOS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Android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アプリ。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配信先： 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iOS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Android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ウェブ。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※3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 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</a:p>
        </p:txBody>
      </p:sp>
    </p:spTree>
    <p:extLst>
      <p:ext uri="{BB962C8B-B14F-4D97-AF65-F5344CB8AC3E}">
        <p14:creationId xmlns:p14="http://schemas.microsoft.com/office/powerpoint/2010/main" val="2805351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857461-1AD8-EBFB-D476-69AF45BAC8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6169" y="260666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トップパネル　</a:t>
            </a:r>
            <a:r>
              <a:rPr kumimoji="1" lang="ja-JP" altLang="en-US">
                <a:latin typeface="+mn-ea"/>
              </a:rPr>
              <a:t>スマートフォン</a:t>
            </a:r>
            <a:endParaRPr kumimoji="1" lang="ja-JP" altLang="en-US"/>
          </a:p>
        </p:txBody>
      </p:sp>
      <p:sp>
        <p:nvSpPr>
          <p:cNvPr id="9" name="角丸四角形 15">
            <a:extLst>
              <a:ext uri="{FF2B5EF4-FFF2-40B4-BE49-F238E27FC236}">
                <a16:creationId xmlns:a16="http://schemas.microsoft.com/office/drawing/2014/main" id="{B2DB2C00-3727-6A15-2673-89189CBF7367}"/>
              </a:ext>
            </a:extLst>
          </p:cNvPr>
          <p:cNvSpPr/>
          <p:nvPr/>
        </p:nvSpPr>
        <p:spPr>
          <a:xfrm>
            <a:off x="1725125" y="1761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D142B2CB-D7EB-7624-3B64-28AAD968214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F83AD361-BEE8-72D4-C744-2D25160438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845907"/>
              </p:ext>
            </p:extLst>
          </p:nvPr>
        </p:nvGraphicFramePr>
        <p:xfrm>
          <a:off x="479425" y="909637"/>
          <a:ext cx="11233150" cy="3766722"/>
        </p:xfrm>
        <a:graphic>
          <a:graphicData uri="http://schemas.openxmlformats.org/drawingml/2006/table">
            <a:tbl>
              <a:tblPr firstCol="1" bandRow="1"/>
              <a:tblGrid>
                <a:gridCol w="2079477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594345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348218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211110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536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</a:t>
                      </a:r>
                    </a:p>
                    <a:p>
                      <a:pPr algn="ctr"/>
                      <a:r>
                        <a:rPr kumimoji="1" lang="ja-JP" altLang="en-US" sz="105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105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カテゴリートップ指定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105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72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272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96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96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72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568965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526507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272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558F92-E9C9-0E2B-2561-252B562CB838}"/>
              </a:ext>
            </a:extLst>
          </p:cNvPr>
          <p:cNvSpPr txBox="1"/>
          <p:nvPr/>
        </p:nvSpPr>
        <p:spPr>
          <a:xfrm>
            <a:off x="479423" y="4760766"/>
            <a:ext cx="11199519" cy="186204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endParaRPr lang="en-US" altLang="ja-JP" sz="900" b="1" dirty="0">
              <a:solidFill>
                <a:srgbClr val="000000">
                  <a:lumMod val="65000"/>
                  <a:lumOff val="3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rgbClr val="DADADA"/>
                </a:solidFill>
                <a:ea typeface="+mn-lt"/>
              </a:rPr>
              <a:t>※SP</a:t>
            </a:r>
            <a:r>
              <a:rPr lang="ja-JP" sz="800" dirty="0">
                <a:solidFill>
                  <a:srgbClr val="DADADA"/>
                </a:solidFill>
                <a:latin typeface="Meiryo"/>
                <a:ea typeface="Meiryo"/>
              </a:rPr>
              <a:t>はスマートフォン、</a:t>
            </a:r>
            <a:r>
              <a:rPr lang="en-US" altLang="ja-JP" sz="800" dirty="0">
                <a:solidFill>
                  <a:srgbClr val="DADADA"/>
                </a:solidFill>
                <a:ea typeface="+mn-lt"/>
              </a:rPr>
              <a:t>PC</a:t>
            </a:r>
            <a:r>
              <a:rPr lang="ja-JP" sz="800" dirty="0">
                <a:solidFill>
                  <a:srgbClr val="DADADA"/>
                </a:solidFill>
                <a:latin typeface="Meiryo"/>
                <a:ea typeface="Meiryo"/>
              </a:rPr>
              <a:t>はパソコン、</a:t>
            </a:r>
            <a:r>
              <a:rPr lang="en-US" altLang="ja-JP" sz="800" dirty="0">
                <a:solidFill>
                  <a:srgbClr val="DADADA"/>
                </a:solidFill>
                <a:ea typeface="+mn-lt"/>
              </a:rPr>
              <a:t>MD</a:t>
            </a:r>
            <a:r>
              <a:rPr lang="ja-JP" sz="800" dirty="0">
                <a:solidFill>
                  <a:srgbClr val="DADADA"/>
                </a:solidFill>
                <a:latin typeface="Meiryo"/>
                <a:ea typeface="Meiryo"/>
              </a:rPr>
              <a:t>はマルチデバイスの略称です。</a:t>
            </a:r>
            <a:endParaRPr lang="ja-JP" dirty="0">
              <a:solidFill>
                <a:srgbClr val="DADADA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397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EB2FC5-9119-8E2F-0E22-52C30210B5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3379" y="255928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プライムディスプレイ</a:t>
            </a:r>
            <a:r>
              <a:rPr lang="en-US" altLang="ja-JP">
                <a:latin typeface="+mn-ea"/>
              </a:rPr>
              <a:t>  PC</a:t>
            </a:r>
            <a:endParaRPr lang="ja-JP" altLang="en-US">
              <a:latin typeface="+mn-ea"/>
            </a:endParaRPr>
          </a:p>
        </p:txBody>
      </p:sp>
      <p:sp>
        <p:nvSpPr>
          <p:cNvPr id="20" name="角丸四角形 19">
            <a:extLst>
              <a:ext uri="{FF2B5EF4-FFF2-40B4-BE49-F238E27FC236}">
                <a16:creationId xmlns:a16="http://schemas.microsoft.com/office/drawing/2014/main" id="{1945097F-219C-CF3C-4F97-B90869DC04EE}"/>
              </a:ext>
            </a:extLst>
          </p:cNvPr>
          <p:cNvSpPr/>
          <p:nvPr/>
        </p:nvSpPr>
        <p:spPr>
          <a:xfrm>
            <a:off x="1787102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商品一覧・スペック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02B0829-471B-8C94-8891-E7763DF71F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565330"/>
              </p:ext>
            </p:extLst>
          </p:nvPr>
        </p:nvGraphicFramePr>
        <p:xfrm>
          <a:off x="503470" y="1079741"/>
          <a:ext cx="11209105" cy="5062806"/>
        </p:xfrm>
        <a:graphic>
          <a:graphicData uri="http://schemas.openxmlformats.org/drawingml/2006/table">
            <a:tbl>
              <a:tblPr firstCol="1" bandRow="1"/>
              <a:tblGrid>
                <a:gridCol w="3421229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673399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926108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366697">
                  <a:extLst>
                    <a:ext uri="{9D8B030D-6E8A-4147-A177-3AD203B41FA5}">
                      <a16:colId xmlns:a16="http://schemas.microsoft.com/office/drawing/2014/main" val="4286374839"/>
                    </a:ext>
                  </a:extLst>
                </a:gridCol>
                <a:gridCol w="925889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  <a:gridCol w="1895783">
                  <a:extLst>
                    <a:ext uri="{9D8B030D-6E8A-4147-A177-3AD203B41FA5}">
                      <a16:colId xmlns:a16="http://schemas.microsoft.com/office/drawing/2014/main" val="3692396431"/>
                    </a:ext>
                  </a:extLst>
                </a:gridCol>
              </a:tblGrid>
              <a:tr h="5062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プライムディスプレイ　</a:t>
                      </a:r>
                      <a:r>
                        <a:rPr kumimoji="1" lang="en-US" altLang="ja-JP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カテゴリー指定　プライムディスプレイ　</a:t>
                      </a:r>
                      <a:r>
                        <a:rPr kumimoji="1" lang="en-US" altLang="ja-JP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1000000816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  <a:endParaRPr kumimoji="1" lang="en-US" altLang="ja-JP" sz="105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1000006740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15</a:t>
                      </a:r>
                      <a:r>
                        <a:rPr kumimoji="1" lang="ja-JP" altLang="en-US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5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5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2060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746133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148746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プロ野球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MLB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侍ジャパン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リーグ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海外サッカー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サッカー代表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競馬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ゴルフ</a:t>
                      </a:r>
                      <a:endParaRPr kumimoji="1" lang="en-US" altLang="ja-JP" sz="80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フィギュア</a:t>
                      </a:r>
                      <a:endParaRPr kumimoji="1" lang="ja-JP" altLang="en-US" sz="800"/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  <a:r>
                        <a:rPr kumimoji="1" lang="en-US" altLang="ja-JP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F1</a:t>
                      </a:r>
                      <a:br>
                        <a:rPr kumimoji="1" lang="en-US" altLang="ja-JP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バレー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テニス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バスケ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格闘技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大相撲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ラグビー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陸上</a:t>
                      </a:r>
                      <a:b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ボートレース</a:t>
                      </a:r>
                    </a:p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1050" b="0" i="0" kern="1200" dirty="0">
                        <a:solidFill>
                          <a:schemeClr val="accent6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537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スポーツナビ各種目の配下ページ</a:t>
                      </a:r>
                      <a:endParaRPr kumimoji="1" lang="ja-JP" altLang="en-US"/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日（月）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　</a:t>
                      </a:r>
                      <a:r>
                        <a:rPr kumimoji="1" lang="en-US" altLang="ja-JP" sz="105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en-US" altLang="ja-JP" sz="1050" b="0" i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  <a:ea typeface="Meiryo"/>
                        </a:rPr>
                        <a:t>vimps</a:t>
                      </a:r>
                      <a:r>
                        <a:rPr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5174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	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514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616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616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　</a:t>
                      </a:r>
                      <a:r>
                        <a:rPr kumimoji="1" lang="en-US" altLang="ja-JP" sz="800" b="0" i="0" kern="1200">
                          <a:solidFill>
                            <a:schemeClr val="accent6"/>
                          </a:solidFill>
                          <a:latin typeface="Meiryo"/>
                          <a:ea typeface="Meiryo"/>
                          <a:cs typeface="+mn-cs"/>
                        </a:rPr>
                        <a:t>※3</a:t>
                      </a:r>
                      <a:endParaRPr kumimoji="1" lang="ja-JP" altLang="en-US" sz="80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/6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5	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>
                          <a:solidFill>
                            <a:srgbClr val="595959"/>
                          </a:solidFill>
                          <a:latin typeface="Meiryo"/>
                          <a:ea typeface="Meiryo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565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br>
                        <a:rPr kumimoji="1" lang="ja-JP" altLang="en-US" sz="800" b="0" i="0" kern="1200">
                          <a:solidFill>
                            <a:srgbClr val="595959"/>
                          </a:solidFill>
                          <a:latin typeface="Meiryo"/>
                          <a:ea typeface="Meiryo"/>
                          <a:cs typeface="+mn-cs"/>
                        </a:rPr>
                      </a:b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678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円　バナー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動画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/1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678</a:t>
                      </a:r>
                      <a:r>
                        <a:rPr kumimoji="1" lang="ja-JP" altLang="en-US" sz="80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円　</a:t>
                      </a:r>
                      <a:r>
                        <a:rPr kumimoji="1" lang="en-US" altLang="ja-JP" sz="800" b="0" i="0" kern="1200">
                          <a:solidFill>
                            <a:schemeClr val="accent6"/>
                          </a:solidFill>
                          <a:latin typeface="Meiryo"/>
                          <a:ea typeface="Meiryo"/>
                          <a:cs typeface="+mn-cs"/>
                        </a:rPr>
                        <a:t>※3</a:t>
                      </a:r>
                      <a:endParaRPr kumimoji="1" lang="ja-JP" altLang="en-US" sz="800" b="0" i="0" kern="1200">
                        <a:solidFill>
                          <a:schemeClr val="accent6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060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L="144000" marT="36000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5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225763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B54A866-7B0A-A758-52E5-EB145093BF7E}"/>
              </a:ext>
            </a:extLst>
          </p:cNvPr>
          <p:cNvSpPr/>
          <p:nvPr/>
        </p:nvSpPr>
        <p:spPr>
          <a:xfrm>
            <a:off x="503470" y="6179785"/>
            <a:ext cx="4087657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A793FBA-A269-EC83-F356-35E09DAB5078}"/>
              </a:ext>
            </a:extLst>
          </p:cNvPr>
          <p:cNvSpPr/>
          <p:nvPr/>
        </p:nvSpPr>
        <p:spPr>
          <a:xfrm>
            <a:off x="5351841" y="6174430"/>
            <a:ext cx="650178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※3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を適用します。</a:t>
            </a:r>
          </a:p>
        </p:txBody>
      </p:sp>
      <p:pic>
        <p:nvPicPr>
          <p:cNvPr id="12" name="図プレースホルダー 11" descr="アイコン&#10;&#10;自動的に生成された説明">
            <a:extLst>
              <a:ext uri="{FF2B5EF4-FFF2-40B4-BE49-F238E27FC236}">
                <a16:creationId xmlns:a16="http://schemas.microsoft.com/office/drawing/2014/main" id="{96B76371-B6D0-E8B8-9FAE-62342182074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3" name="円/楕円 15">
            <a:extLst>
              <a:ext uri="{FF2B5EF4-FFF2-40B4-BE49-F238E27FC236}">
                <a16:creationId xmlns:a16="http://schemas.microsoft.com/office/drawing/2014/main" id="{13BF6B1A-306B-0662-4C9D-6ED592ED8069}"/>
              </a:ext>
            </a:extLst>
          </p:cNvPr>
          <p:cNvSpPr>
            <a:spLocks noChangeAspect="1"/>
          </p:cNvSpPr>
          <p:nvPr/>
        </p:nvSpPr>
        <p:spPr>
          <a:xfrm>
            <a:off x="5693369" y="2212537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Ｂ</a:t>
            </a:r>
          </a:p>
        </p:txBody>
      </p:sp>
      <p:sp>
        <p:nvSpPr>
          <p:cNvPr id="14" name="円/楕円 15">
            <a:extLst>
              <a:ext uri="{FF2B5EF4-FFF2-40B4-BE49-F238E27FC236}">
                <a16:creationId xmlns:a16="http://schemas.microsoft.com/office/drawing/2014/main" id="{F3D5E735-73C3-201B-4584-F42455CA549F}"/>
              </a:ext>
            </a:extLst>
          </p:cNvPr>
          <p:cNvSpPr>
            <a:spLocks noChangeAspect="1"/>
          </p:cNvSpPr>
          <p:nvPr/>
        </p:nvSpPr>
        <p:spPr>
          <a:xfrm>
            <a:off x="8404801" y="2212537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5" name="円/楕円 15">
            <a:extLst>
              <a:ext uri="{FF2B5EF4-FFF2-40B4-BE49-F238E27FC236}">
                <a16:creationId xmlns:a16="http://schemas.microsoft.com/office/drawing/2014/main" id="{C3DE5A5D-EF86-680C-B563-620A460FFE9D}"/>
              </a:ext>
            </a:extLst>
          </p:cNvPr>
          <p:cNvSpPr>
            <a:spLocks noChangeAspect="1"/>
          </p:cNvSpPr>
          <p:nvPr/>
        </p:nvSpPr>
        <p:spPr>
          <a:xfrm>
            <a:off x="11116233" y="2212537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678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D83EE73-B83D-A606-1D66-03D02DD149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50528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2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B2C08DC-AFAF-BFC2-B7F0-92D53E8189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13" y="2223736"/>
            <a:ext cx="3622662" cy="299119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95DA8ADF-888E-78F7-4843-F258186C60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819" y="2294700"/>
            <a:ext cx="3467732" cy="2974614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20762AF8-4AF6-DD35-179B-9627C6B81F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295" y="2243114"/>
            <a:ext cx="3533858" cy="3031336"/>
          </a:xfrm>
          <a:prstGeom prst="rect">
            <a:avLst/>
          </a:prstGeom>
        </p:spPr>
      </p:pic>
      <p:sp>
        <p:nvSpPr>
          <p:cNvPr id="35" name="フリーフォーム 24">
            <a:extLst>
              <a:ext uri="{FF2B5EF4-FFF2-40B4-BE49-F238E27FC236}">
                <a16:creationId xmlns:a16="http://schemas.microsoft.com/office/drawing/2014/main" id="{92F22475-11EB-D2B4-FA73-2759968D645F}"/>
              </a:ext>
            </a:extLst>
          </p:cNvPr>
          <p:cNvSpPr/>
          <p:nvPr/>
        </p:nvSpPr>
        <p:spPr>
          <a:xfrm>
            <a:off x="11131429" y="1588686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8" name="角丸四角形 27">
            <a:extLst>
              <a:ext uri="{FF2B5EF4-FFF2-40B4-BE49-F238E27FC236}">
                <a16:creationId xmlns:a16="http://schemas.microsoft.com/office/drawing/2014/main" id="{599F5A26-92F5-DEBF-57D5-658A3A1E1FBF}"/>
              </a:ext>
            </a:extLst>
          </p:cNvPr>
          <p:cNvSpPr/>
          <p:nvPr/>
        </p:nvSpPr>
        <p:spPr>
          <a:xfrm>
            <a:off x="8373204" y="1265008"/>
            <a:ext cx="3317122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4" name="円/楕円 28">
            <a:extLst>
              <a:ext uri="{FF2B5EF4-FFF2-40B4-BE49-F238E27FC236}">
                <a16:creationId xmlns:a16="http://schemas.microsoft.com/office/drawing/2014/main" id="{F6BF0156-28FE-3A94-64E4-4FBFCE1A700D}"/>
              </a:ext>
            </a:extLst>
          </p:cNvPr>
          <p:cNvSpPr>
            <a:spLocks noChangeAspect="1"/>
          </p:cNvSpPr>
          <p:nvPr/>
        </p:nvSpPr>
        <p:spPr>
          <a:xfrm>
            <a:off x="8257593" y="1320870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0" name="フリーフォーム 24">
            <a:extLst>
              <a:ext uri="{FF2B5EF4-FFF2-40B4-BE49-F238E27FC236}">
                <a16:creationId xmlns:a16="http://schemas.microsoft.com/office/drawing/2014/main" id="{33290AFD-AB77-780C-C9B6-0B6DBAF9B012}"/>
              </a:ext>
            </a:extLst>
          </p:cNvPr>
          <p:cNvSpPr/>
          <p:nvPr/>
        </p:nvSpPr>
        <p:spPr>
          <a:xfrm>
            <a:off x="7204890" y="1588686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3" name="角丸四角形 27">
            <a:extLst>
              <a:ext uri="{FF2B5EF4-FFF2-40B4-BE49-F238E27FC236}">
                <a16:creationId xmlns:a16="http://schemas.microsoft.com/office/drawing/2014/main" id="{E830A5D0-EA3A-931C-88EB-39A442FA035E}"/>
              </a:ext>
            </a:extLst>
          </p:cNvPr>
          <p:cNvSpPr/>
          <p:nvPr/>
        </p:nvSpPr>
        <p:spPr>
          <a:xfrm>
            <a:off x="4446665" y="1265008"/>
            <a:ext cx="3317122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9" name="円/楕円 28">
            <a:extLst>
              <a:ext uri="{FF2B5EF4-FFF2-40B4-BE49-F238E27FC236}">
                <a16:creationId xmlns:a16="http://schemas.microsoft.com/office/drawing/2014/main" id="{60C93482-4A58-3B3A-B9EF-07D6FFAFBE0C}"/>
              </a:ext>
            </a:extLst>
          </p:cNvPr>
          <p:cNvSpPr>
            <a:spLocks noChangeAspect="1"/>
          </p:cNvSpPr>
          <p:nvPr/>
        </p:nvSpPr>
        <p:spPr>
          <a:xfrm>
            <a:off x="4267321" y="1304226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7441E5C4-FC89-3294-82E1-5AED6E0C89F8}"/>
              </a:ext>
            </a:extLst>
          </p:cNvPr>
          <p:cNvSpPr/>
          <p:nvPr/>
        </p:nvSpPr>
        <p:spPr>
          <a:xfrm>
            <a:off x="3332138" y="1588687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8" name="角丸四角形 27">
            <a:extLst>
              <a:ext uri="{FF2B5EF4-FFF2-40B4-BE49-F238E27FC236}">
                <a16:creationId xmlns:a16="http://schemas.microsoft.com/office/drawing/2014/main" id="{3E102E59-88E2-5EE2-435D-859E04E8CEE3}"/>
              </a:ext>
            </a:extLst>
          </p:cNvPr>
          <p:cNvSpPr/>
          <p:nvPr/>
        </p:nvSpPr>
        <p:spPr>
          <a:xfrm>
            <a:off x="573913" y="1265009"/>
            <a:ext cx="3317122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　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5	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円/楕円 23">
            <a:extLst>
              <a:ext uri="{FF2B5EF4-FFF2-40B4-BE49-F238E27FC236}">
                <a16:creationId xmlns:a16="http://schemas.microsoft.com/office/drawing/2014/main" id="{978F357A-AFB3-AD9E-CFC1-FDEAA9DE0F8A}"/>
              </a:ext>
            </a:extLst>
          </p:cNvPr>
          <p:cNvSpPr>
            <a:spLocks noChangeAspect="1"/>
          </p:cNvSpPr>
          <p:nvPr/>
        </p:nvSpPr>
        <p:spPr>
          <a:xfrm>
            <a:off x="420564" y="1333677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15" name="図プレースホルダー 14" descr="アイコン&#10;&#10;自動的に生成された説明">
            <a:extLst>
              <a:ext uri="{FF2B5EF4-FFF2-40B4-BE49-F238E27FC236}">
                <a16:creationId xmlns:a16="http://schemas.microsoft.com/office/drawing/2014/main" id="{548FA860-EFA8-C744-409A-87724EE9439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テキスト プレースホルダー 1">
            <a:extLst>
              <a:ext uri="{FF2B5EF4-FFF2-40B4-BE49-F238E27FC236}">
                <a16:creationId xmlns:a16="http://schemas.microsoft.com/office/drawing/2014/main" id="{ED5271D8-55AC-8D35-50BE-FF8B06EF2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3379" y="255928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プライムディスプレイ</a:t>
            </a:r>
            <a:r>
              <a:rPr lang="en-US" altLang="ja-JP">
                <a:latin typeface="+mn-ea"/>
              </a:rPr>
              <a:t>  PC</a:t>
            </a:r>
            <a:endParaRPr lang="ja-JP" altLang="en-US">
              <a:latin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91E002A-7ACE-07BB-A795-FFE38D7F8139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8578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53C5DD26-D6FA-0167-ABB2-43188DB093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87100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2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フリーフォーム 3">
            <a:extLst>
              <a:ext uri="{FF2B5EF4-FFF2-40B4-BE49-F238E27FC236}">
                <a16:creationId xmlns:a16="http://schemas.microsoft.com/office/drawing/2014/main" id="{3A618D8C-B49B-BBD9-5649-8EB3F03A10B1}"/>
              </a:ext>
            </a:extLst>
          </p:cNvPr>
          <p:cNvSpPr/>
          <p:nvPr/>
        </p:nvSpPr>
        <p:spPr>
          <a:xfrm>
            <a:off x="7101141" y="1696884"/>
            <a:ext cx="992066" cy="1548530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18753A7B-5EB6-52EF-3946-5D5B65B463E3}"/>
              </a:ext>
            </a:extLst>
          </p:cNvPr>
          <p:cNvSpPr/>
          <p:nvPr/>
        </p:nvSpPr>
        <p:spPr>
          <a:xfrm>
            <a:off x="4342917" y="1373206"/>
            <a:ext cx="3585600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96000" tIns="468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/4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/4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円/楕円 11">
            <a:extLst>
              <a:ext uri="{FF2B5EF4-FFF2-40B4-BE49-F238E27FC236}">
                <a16:creationId xmlns:a16="http://schemas.microsoft.com/office/drawing/2014/main" id="{B8435040-46B4-2149-B370-50428C9C38ED}"/>
              </a:ext>
            </a:extLst>
          </p:cNvPr>
          <p:cNvSpPr>
            <a:spLocks noChangeAspect="1"/>
          </p:cNvSpPr>
          <p:nvPr/>
        </p:nvSpPr>
        <p:spPr>
          <a:xfrm>
            <a:off x="4164053" y="1467658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18" name="図プレースホルダー 17" descr="アイコン&#10;&#10;自動的に生成された説明">
            <a:extLst>
              <a:ext uri="{FF2B5EF4-FFF2-40B4-BE49-F238E27FC236}">
                <a16:creationId xmlns:a16="http://schemas.microsoft.com/office/drawing/2014/main" id="{7740C6F3-EC25-BD4F-D9A0-423D289B262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99E67922-3F0D-E8EF-43CA-EFA3B9FA4D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9728" y="2493700"/>
            <a:ext cx="3303146" cy="3110012"/>
          </a:xfrm>
          <a:prstGeom prst="rect">
            <a:avLst/>
          </a:prstGeom>
        </p:spPr>
      </p:pic>
      <p:sp>
        <p:nvSpPr>
          <p:cNvPr id="15" name="テキスト プレースホルダー 1">
            <a:extLst>
              <a:ext uri="{FF2B5EF4-FFF2-40B4-BE49-F238E27FC236}">
                <a16:creationId xmlns:a16="http://schemas.microsoft.com/office/drawing/2014/main" id="{E0616A6C-6563-2A60-D877-5106E355EB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3379" y="255928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プライムディスプレイ</a:t>
            </a:r>
            <a:r>
              <a:rPr lang="en-US" altLang="ja-JP">
                <a:latin typeface="+mn-ea"/>
              </a:rPr>
              <a:t> </a:t>
            </a:r>
            <a:r>
              <a:rPr lang="ja-JP" altLang="en-US">
                <a:latin typeface="+mn-ea"/>
              </a:rPr>
              <a:t>パノラマ　</a:t>
            </a:r>
            <a:r>
              <a:rPr lang="en-US" altLang="ja-JP">
                <a:latin typeface="+mn-ea"/>
              </a:rPr>
              <a:t>PC</a:t>
            </a:r>
            <a:endParaRPr lang="ja-JP" altLang="en-US">
              <a:latin typeface="+mn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FDA4368-BDF1-546A-EB62-7C7C83C18589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5993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EB2FC5-9119-8E2F-0E22-52C30210B5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3379" y="255928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プライムディスプレイ</a:t>
            </a:r>
            <a:r>
              <a:rPr lang="en-US" altLang="ja-JP">
                <a:latin typeface="+mn-ea"/>
              </a:rPr>
              <a:t> </a:t>
            </a:r>
            <a:r>
              <a:rPr lang="ja-JP" altLang="en-US">
                <a:latin typeface="+mn-ea"/>
              </a:rPr>
              <a:t>パノラマ　</a:t>
            </a:r>
            <a:r>
              <a:rPr lang="en-US" altLang="ja-JP">
                <a:latin typeface="+mn-ea"/>
              </a:rPr>
              <a:t>PC</a:t>
            </a:r>
            <a:endParaRPr lang="ja-JP" altLang="en-US">
              <a:latin typeface="+mn-ea"/>
            </a:endParaRPr>
          </a:p>
        </p:txBody>
      </p:sp>
      <p:sp>
        <p:nvSpPr>
          <p:cNvPr id="20" name="角丸四角形 19">
            <a:extLst>
              <a:ext uri="{FF2B5EF4-FFF2-40B4-BE49-F238E27FC236}">
                <a16:creationId xmlns:a16="http://schemas.microsoft.com/office/drawing/2014/main" id="{1945097F-219C-CF3C-4F97-B90869DC04EE}"/>
              </a:ext>
            </a:extLst>
          </p:cNvPr>
          <p:cNvSpPr/>
          <p:nvPr/>
        </p:nvSpPr>
        <p:spPr>
          <a:xfrm>
            <a:off x="1787102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商品一覧・スペック</a:t>
            </a:r>
          </a:p>
        </p:txBody>
      </p:sp>
      <p:pic>
        <p:nvPicPr>
          <p:cNvPr id="12" name="図プレースホルダー 11" descr="アイコン&#10;&#10;自動的に生成された説明">
            <a:extLst>
              <a:ext uri="{FF2B5EF4-FFF2-40B4-BE49-F238E27FC236}">
                <a16:creationId xmlns:a16="http://schemas.microsoft.com/office/drawing/2014/main" id="{96B76371-B6D0-E8B8-9FAE-62342182074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0277DFB-3FBC-D281-5A7F-4070A138F4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036567"/>
              </p:ext>
            </p:extLst>
          </p:nvPr>
        </p:nvGraphicFramePr>
        <p:xfrm>
          <a:off x="471466" y="1103178"/>
          <a:ext cx="11241109" cy="4989263"/>
        </p:xfrm>
        <a:graphic>
          <a:graphicData uri="http://schemas.openxmlformats.org/drawingml/2006/table">
            <a:tbl>
              <a:tblPr firstCol="1" bandRow="1"/>
              <a:tblGrid>
                <a:gridCol w="391219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501109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4827810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75848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プライムディスプレイ　パノラマ　</a:t>
                      </a:r>
                      <a:r>
                        <a:rPr kumimoji="1" lang="en-US" altLang="ja-JP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継続</a:t>
                      </a:r>
                      <a:endParaRPr kumimoji="1" lang="ja-JP" altLang="en-US" sz="1050" b="0" i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1000003499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15</a:t>
                      </a:r>
                      <a:r>
                        <a:rPr kumimoji="1" lang="ja-JP" altLang="en-US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5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50397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/4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</a:p>
                    <a:p>
                      <a:pPr algn="ctr"/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/4</a:t>
                      </a:r>
                      <a:r>
                        <a:rPr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505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10432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635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スポーツナビのトップページ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日（月）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　</a:t>
                      </a:r>
                      <a:r>
                        <a:rPr kumimoji="1" lang="en-US" altLang="ja-JP" sz="105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en-US" altLang="ja-JP" sz="1050" b="0" i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  <a:ea typeface="Meiryo"/>
                        </a:rPr>
                        <a:t>vimps</a:t>
                      </a:r>
                      <a:r>
                        <a:rPr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3796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1,130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77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225763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189A743-6DDC-1ED5-8D2B-68574817E5D5}"/>
              </a:ext>
            </a:extLst>
          </p:cNvPr>
          <p:cNvSpPr/>
          <p:nvPr/>
        </p:nvSpPr>
        <p:spPr>
          <a:xfrm>
            <a:off x="5392961" y="6150200"/>
            <a:ext cx="6469720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  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C287889-BAF6-A377-F7B1-1D536B97E6E0}"/>
              </a:ext>
            </a:extLst>
          </p:cNvPr>
          <p:cNvSpPr/>
          <p:nvPr/>
        </p:nvSpPr>
        <p:spPr>
          <a:xfrm>
            <a:off x="555391" y="6150200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円/楕円 15">
            <a:extLst>
              <a:ext uri="{FF2B5EF4-FFF2-40B4-BE49-F238E27FC236}">
                <a16:creationId xmlns:a16="http://schemas.microsoft.com/office/drawing/2014/main" id="{B0FA622C-6352-D989-3D01-DF66E2CBC018}"/>
              </a:ext>
            </a:extLst>
          </p:cNvPr>
          <p:cNvSpPr>
            <a:spLocks noChangeAspect="1"/>
          </p:cNvSpPr>
          <p:nvPr/>
        </p:nvSpPr>
        <p:spPr>
          <a:xfrm>
            <a:off x="8690455" y="2859467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 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878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53C5DD26-D6FA-0167-ABB2-43188DB093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00152" y="253600"/>
            <a:ext cx="8136904" cy="335028"/>
          </a:xfrm>
        </p:spPr>
        <p:txBody>
          <a:bodyPr/>
          <a:lstStyle/>
          <a:p>
            <a:r>
              <a:rPr kumimoji="1" lang="ja-JP" altLang="en-US" sz="1600" b="1" i="0" kern="120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トップインパクト　プライムディスプレイ　ダブルサイズ　</a:t>
            </a:r>
            <a:r>
              <a:rPr kumimoji="1" lang="en-US" altLang="ja-JP" sz="1600" b="1" i="0" kern="120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endParaRPr kumimoji="1" lang="ja-JP" altLang="en-US" sz="1600"/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87100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2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pic>
        <p:nvPicPr>
          <p:cNvPr id="18" name="図プレースホルダー 17" descr="アイコン&#10;&#10;自動的に生成された説明">
            <a:extLst>
              <a:ext uri="{FF2B5EF4-FFF2-40B4-BE49-F238E27FC236}">
                <a16:creationId xmlns:a16="http://schemas.microsoft.com/office/drawing/2014/main" id="{7740C6F3-EC25-BD4F-D9A0-423D289B262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フリーフォーム 3">
            <a:extLst>
              <a:ext uri="{FF2B5EF4-FFF2-40B4-BE49-F238E27FC236}">
                <a16:creationId xmlns:a16="http://schemas.microsoft.com/office/drawing/2014/main" id="{8E62359B-2DAC-15E3-F3DA-B8A83B3F8369}"/>
              </a:ext>
            </a:extLst>
          </p:cNvPr>
          <p:cNvSpPr/>
          <p:nvPr/>
        </p:nvSpPr>
        <p:spPr>
          <a:xfrm>
            <a:off x="6096000" y="1592070"/>
            <a:ext cx="2671626" cy="1548530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18753A7B-5EB6-52EF-3946-5D5B65B463E3}"/>
              </a:ext>
            </a:extLst>
          </p:cNvPr>
          <p:cNvSpPr/>
          <p:nvPr/>
        </p:nvSpPr>
        <p:spPr>
          <a:xfrm>
            <a:off x="4012098" y="1264918"/>
            <a:ext cx="4321485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96000" tIns="468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トップインパクト プライムディスプレイ ダブル</a:t>
            </a:r>
            <a:r>
              <a:rPr lang="en-US" altLang="ja-JP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lang="en-US" altLang="ja-JP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－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トップインパクト プライムディスプレイ ダブル</a:t>
            </a:r>
            <a:r>
              <a:rPr lang="en-US" altLang="ja-JP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lang="en-US" altLang="ja-JP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200" b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－</a:t>
            </a:r>
          </a:p>
        </p:txBody>
      </p:sp>
      <p:sp>
        <p:nvSpPr>
          <p:cNvPr id="12" name="円/楕円 11">
            <a:extLst>
              <a:ext uri="{FF2B5EF4-FFF2-40B4-BE49-F238E27FC236}">
                <a16:creationId xmlns:a16="http://schemas.microsoft.com/office/drawing/2014/main" id="{203798C4-1487-99C3-1F57-BA1072716F8C}"/>
              </a:ext>
            </a:extLst>
          </p:cNvPr>
          <p:cNvSpPr>
            <a:spLocks noChangeAspect="1"/>
          </p:cNvSpPr>
          <p:nvPr/>
        </p:nvSpPr>
        <p:spPr>
          <a:xfrm>
            <a:off x="3703184" y="1359370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3" name="図 2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2C0F49E7-D923-C938-E9ED-21DDCE0667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417" y="2127727"/>
            <a:ext cx="4475166" cy="3628589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972019-5267-E56E-F76D-10EA32D205BB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6538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EB2FC5-9119-8E2F-0E22-52C30210B5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0" name="角丸四角形 19">
            <a:extLst>
              <a:ext uri="{FF2B5EF4-FFF2-40B4-BE49-F238E27FC236}">
                <a16:creationId xmlns:a16="http://schemas.microsoft.com/office/drawing/2014/main" id="{1945097F-219C-CF3C-4F97-B90869DC04EE}"/>
              </a:ext>
            </a:extLst>
          </p:cNvPr>
          <p:cNvSpPr/>
          <p:nvPr/>
        </p:nvSpPr>
        <p:spPr>
          <a:xfrm>
            <a:off x="1787102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商品一覧・スペック</a:t>
            </a:r>
          </a:p>
        </p:txBody>
      </p:sp>
      <p:pic>
        <p:nvPicPr>
          <p:cNvPr id="12" name="図プレースホルダー 11" descr="アイコン&#10;&#10;自動的に生成された説明">
            <a:extLst>
              <a:ext uri="{FF2B5EF4-FFF2-40B4-BE49-F238E27FC236}">
                <a16:creationId xmlns:a16="http://schemas.microsoft.com/office/drawing/2014/main" id="{96B76371-B6D0-E8B8-9FAE-62342182074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テキスト プレースホルダー 1">
            <a:extLst>
              <a:ext uri="{FF2B5EF4-FFF2-40B4-BE49-F238E27FC236}">
                <a16:creationId xmlns:a16="http://schemas.microsoft.com/office/drawing/2014/main" id="{618C6A24-B6D7-E2ED-3229-440D6233D0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00152" y="253600"/>
            <a:ext cx="8136904" cy="335028"/>
          </a:xfrm>
        </p:spPr>
        <p:txBody>
          <a:bodyPr/>
          <a:lstStyle/>
          <a:p>
            <a:r>
              <a:rPr kumimoji="1" lang="ja-JP" altLang="en-US" sz="1600" b="1" i="0" kern="120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トップインパクト　プライムディスプレイ　ダブルサイズ　</a:t>
            </a:r>
            <a:r>
              <a:rPr kumimoji="1" lang="en-US" altLang="ja-JP" sz="1600" b="1" i="0" kern="120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endParaRPr kumimoji="1" lang="ja-JP" altLang="en-US" sz="160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B5DA927-968C-28EE-3257-891E09C3C8F5}"/>
              </a:ext>
            </a:extLst>
          </p:cNvPr>
          <p:cNvSpPr/>
          <p:nvPr/>
        </p:nvSpPr>
        <p:spPr>
          <a:xfrm>
            <a:off x="5363727" y="6191140"/>
            <a:ext cx="6469720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  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990BE5C-50AD-F3FC-C3E8-28AC28694D13}"/>
              </a:ext>
            </a:extLst>
          </p:cNvPr>
          <p:cNvSpPr/>
          <p:nvPr/>
        </p:nvSpPr>
        <p:spPr>
          <a:xfrm>
            <a:off x="471466" y="6191140"/>
            <a:ext cx="4087657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4EE588F7-BF07-4526-C27E-9D0F0FD2A4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509863"/>
              </p:ext>
            </p:extLst>
          </p:nvPr>
        </p:nvGraphicFramePr>
        <p:xfrm>
          <a:off x="479425" y="1100009"/>
          <a:ext cx="11241109" cy="5063513"/>
        </p:xfrm>
        <a:graphic>
          <a:graphicData uri="http://schemas.openxmlformats.org/drawingml/2006/table">
            <a:tbl>
              <a:tblPr firstCol="1" bandRow="1"/>
              <a:tblGrid>
                <a:gridCol w="388206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186962">
                  <a:extLst>
                    <a:ext uri="{9D8B030D-6E8A-4147-A177-3AD203B41FA5}">
                      <a16:colId xmlns:a16="http://schemas.microsoft.com/office/drawing/2014/main" val="739266037"/>
                    </a:ext>
                  </a:extLst>
                </a:gridCol>
                <a:gridCol w="4172085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6428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トップインパクト　プライムディスプレイ　ダブルサイズ　</a:t>
                      </a:r>
                      <a:r>
                        <a:rPr kumimoji="1" lang="en-US" altLang="ja-JP" sz="105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9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5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5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継続</a:t>
                      </a:r>
                      <a:endParaRPr kumimoji="1" lang="ja-JP" altLang="en-US" sz="1050" b="0" i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1000003518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988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10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15</a:t>
                      </a:r>
                      <a:r>
                        <a:rPr kumimoji="1" lang="ja-JP" altLang="en-US" sz="10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9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5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524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－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－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26924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81399"/>
                  </a:ext>
                </a:extLst>
              </a:tr>
              <a:tr h="3195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+mn-ea"/>
                          <a:cs typeface="+mn-cs"/>
                        </a:rPr>
                        <a:t>PC</a:t>
                      </a:r>
                      <a:endParaRPr kumimoji="1" lang="ja-JP" altLang="en-US" sz="105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60410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49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スポーツナビのトップページ</a:t>
                      </a:r>
                      <a:endParaRPr kumimoji="1" lang="ja-JP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9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日（月）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195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　</a:t>
                      </a:r>
                      <a:r>
                        <a:rPr kumimoji="1" lang="en-US" altLang="ja-JP" sz="105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195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i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  <a:ea typeface="Meiryo"/>
                        </a:rPr>
                        <a:t>vimps</a:t>
                      </a:r>
                      <a:r>
                        <a:rPr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9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3,000,000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3152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1,644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91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62225763"/>
                  </a:ext>
                </a:extLst>
              </a:tr>
            </a:tbl>
          </a:graphicData>
        </a:graphic>
      </p:graphicFrame>
      <p:sp>
        <p:nvSpPr>
          <p:cNvPr id="15" name="円/楕円 15">
            <a:extLst>
              <a:ext uri="{FF2B5EF4-FFF2-40B4-BE49-F238E27FC236}">
                <a16:creationId xmlns:a16="http://schemas.microsoft.com/office/drawing/2014/main" id="{9C35CCDC-3866-1FC3-C653-BA663C70D02F}"/>
              </a:ext>
            </a:extLst>
          </p:cNvPr>
          <p:cNvSpPr>
            <a:spLocks noChangeAspect="1"/>
          </p:cNvSpPr>
          <p:nvPr/>
        </p:nvSpPr>
        <p:spPr>
          <a:xfrm>
            <a:off x="9820993" y="2683327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 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400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EB2FC5-9119-8E2F-0E22-52C30210B5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20" name="角丸四角形 19">
            <a:extLst>
              <a:ext uri="{FF2B5EF4-FFF2-40B4-BE49-F238E27FC236}">
                <a16:creationId xmlns:a16="http://schemas.microsoft.com/office/drawing/2014/main" id="{1945097F-219C-CF3C-4F97-B90869DC04EE}"/>
              </a:ext>
            </a:extLst>
          </p:cNvPr>
          <p:cNvSpPr/>
          <p:nvPr/>
        </p:nvSpPr>
        <p:spPr>
          <a:xfrm>
            <a:off x="1787102" y="186644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商品一覧・スペック</a:t>
            </a:r>
          </a:p>
        </p:txBody>
      </p:sp>
      <p:pic>
        <p:nvPicPr>
          <p:cNvPr id="12" name="図プレースホルダー 11" descr="アイコン&#10;&#10;自動的に生成された説明">
            <a:extLst>
              <a:ext uri="{FF2B5EF4-FFF2-40B4-BE49-F238E27FC236}">
                <a16:creationId xmlns:a16="http://schemas.microsoft.com/office/drawing/2014/main" id="{96B76371-B6D0-E8B8-9FAE-62342182074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テキスト プレースホルダー 1">
            <a:extLst>
              <a:ext uri="{FF2B5EF4-FFF2-40B4-BE49-F238E27FC236}">
                <a16:creationId xmlns:a16="http://schemas.microsoft.com/office/drawing/2014/main" id="{618C6A24-B6D7-E2ED-3229-440D6233D0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00152" y="253600"/>
            <a:ext cx="8136904" cy="335028"/>
          </a:xfrm>
        </p:spPr>
        <p:txBody>
          <a:bodyPr/>
          <a:lstStyle/>
          <a:p>
            <a:r>
              <a:rPr kumimoji="1" lang="ja-JP" altLang="en-US" sz="1600" b="1" i="0" kern="120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トップインパクト　プライムディスプレイ　ダブルサイズ　</a:t>
            </a:r>
            <a:r>
              <a:rPr kumimoji="1" lang="en-US" altLang="ja-JP" sz="1600" b="1" i="0" kern="1200"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endParaRPr kumimoji="1" lang="ja-JP" altLang="en-US" sz="160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B5DA927-968C-28EE-3257-891E09C3C8F5}"/>
              </a:ext>
            </a:extLst>
          </p:cNvPr>
          <p:cNvSpPr/>
          <p:nvPr/>
        </p:nvSpPr>
        <p:spPr>
          <a:xfrm>
            <a:off x="5343694" y="6190204"/>
            <a:ext cx="6501780" cy="246221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990BE5C-50AD-F3FC-C3E8-28AC28694D13}"/>
              </a:ext>
            </a:extLst>
          </p:cNvPr>
          <p:cNvSpPr/>
          <p:nvPr/>
        </p:nvSpPr>
        <p:spPr>
          <a:xfrm>
            <a:off x="471466" y="6191140"/>
            <a:ext cx="4087657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4EE588F7-BF07-4526-C27E-9D0F0FD2A4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137861"/>
              </p:ext>
            </p:extLst>
          </p:nvPr>
        </p:nvGraphicFramePr>
        <p:xfrm>
          <a:off x="479425" y="1100010"/>
          <a:ext cx="11241109" cy="5035685"/>
        </p:xfrm>
        <a:graphic>
          <a:graphicData uri="http://schemas.openxmlformats.org/drawingml/2006/table">
            <a:tbl>
              <a:tblPr firstCol="1" bandRow="1"/>
              <a:tblGrid>
                <a:gridCol w="388206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186962">
                  <a:extLst>
                    <a:ext uri="{9D8B030D-6E8A-4147-A177-3AD203B41FA5}">
                      <a16:colId xmlns:a16="http://schemas.microsoft.com/office/drawing/2014/main" val="739266037"/>
                    </a:ext>
                  </a:extLst>
                </a:gridCol>
                <a:gridCol w="4172085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6091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カテゴリートップ指定　トップインパクト　プライムディスプレイ　ダブルサイズ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360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継続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/>
                        </a:rPr>
                        <a:t>1000004858</a:t>
                      </a:r>
                      <a:endParaRPr kumimoji="1" lang="en-US" altLang="ja-JP" sz="105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936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15</a:t>
                      </a:r>
                      <a:r>
                        <a:rPr kumimoji="1" lang="ja-JP" altLang="en-US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360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5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2873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－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 プライムディスプレイ ダブル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－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2551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81399"/>
                  </a:ext>
                </a:extLst>
              </a:tr>
              <a:tr h="30280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+mn-ea"/>
                          <a:cs typeface="+mn-cs"/>
                        </a:rPr>
                        <a:t>PC</a:t>
                      </a:r>
                      <a:endParaRPr kumimoji="1" lang="ja-JP" altLang="en-US" sz="105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82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プロ野球</a:t>
                      </a:r>
                    </a:p>
                    <a:p>
                      <a:pPr algn="ctr"/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野球　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MLB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サッカー代表</a:t>
                      </a:r>
                      <a:endParaRPr kumimoji="1" lang="en-US" altLang="ja-JP" sz="1050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リーグ</a:t>
                      </a:r>
                      <a:endParaRPr kumimoji="1" lang="en-US" altLang="ja-JP" sz="1050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サッカー　海外サッカー　</a:t>
                      </a:r>
                      <a:r>
                        <a:rPr kumimoji="1" lang="en-US" altLang="ja-JP" sz="105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1050" kern="1200">
                        <a:solidFill>
                          <a:schemeClr val="accent6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スポーツナビ各種目のトップページ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360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日（月）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280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 </a:t>
                      </a:r>
                      <a:r>
                        <a:rPr kumimoji="1" lang="en-US" altLang="ja-JP" sz="105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386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err="1">
                          <a:solidFill>
                            <a:schemeClr val="accent3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>
                          <a:solidFill>
                            <a:schemeClr val="accent3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360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1050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141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2,009</a:t>
                      </a:r>
                      <a:r>
                        <a:rPr kumimoji="1" lang="ja-JP" altLang="en-US" sz="105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360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5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5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L="144000"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5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62225763"/>
                  </a:ext>
                </a:extLst>
              </a:tr>
            </a:tbl>
          </a:graphicData>
        </a:graphic>
      </p:graphicFrame>
      <p:sp>
        <p:nvSpPr>
          <p:cNvPr id="15" name="円/楕円 15">
            <a:extLst>
              <a:ext uri="{FF2B5EF4-FFF2-40B4-BE49-F238E27FC236}">
                <a16:creationId xmlns:a16="http://schemas.microsoft.com/office/drawing/2014/main" id="{9C35CCDC-3866-1FC3-C653-BA663C70D02F}"/>
              </a:ext>
            </a:extLst>
          </p:cNvPr>
          <p:cNvSpPr>
            <a:spLocks noChangeAspect="1"/>
          </p:cNvSpPr>
          <p:nvPr/>
        </p:nvSpPr>
        <p:spPr>
          <a:xfrm>
            <a:off x="9859494" y="2606325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 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347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A64F747-3674-6205-F65B-9C382FBF2B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F600F6-AA24-0BB7-7066-9A7D4957BF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11628" y="221286"/>
            <a:ext cx="8136904" cy="335028"/>
          </a:xfrm>
        </p:spPr>
        <p:txBody>
          <a:bodyPr/>
          <a:lstStyle/>
          <a:p>
            <a:r>
              <a:rPr lang="en-US" altLang="ja-JP"/>
              <a:t>PC</a:t>
            </a:r>
            <a:r>
              <a:rPr lang="ja-JP" altLang="en-US"/>
              <a:t>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B4C22BAA-5992-AD8C-9EC6-7AEDBBF571B9}"/>
              </a:ext>
            </a:extLst>
          </p:cNvPr>
          <p:cNvSpPr/>
          <p:nvPr/>
        </p:nvSpPr>
        <p:spPr>
          <a:xfrm>
            <a:off x="1904147" y="152002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610F176-ABA9-B250-74D8-D9C97E5128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283467"/>
              </p:ext>
            </p:extLst>
          </p:nvPr>
        </p:nvGraphicFramePr>
        <p:xfrm>
          <a:off x="479425" y="912505"/>
          <a:ext cx="11233150" cy="3802380"/>
        </p:xfrm>
        <a:graphic>
          <a:graphicData uri="http://schemas.openxmlformats.org/drawingml/2006/table">
            <a:tbl>
              <a:tblPr firstCol="1" bandRow="1"/>
              <a:tblGrid>
                <a:gridCol w="1469877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2651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1545265">
                  <a:extLst>
                    <a:ext uri="{9D8B030D-6E8A-4147-A177-3AD203B41FA5}">
                      <a16:colId xmlns:a16="http://schemas.microsoft.com/office/drawing/2014/main" val="379781813"/>
                    </a:ext>
                  </a:extLst>
                </a:gridCol>
                <a:gridCol w="1488558">
                  <a:extLst>
                    <a:ext uri="{9D8B030D-6E8A-4147-A177-3AD203B41FA5}">
                      <a16:colId xmlns:a16="http://schemas.microsoft.com/office/drawing/2014/main" val="1484868583"/>
                    </a:ext>
                  </a:extLst>
                </a:gridCol>
                <a:gridCol w="1431851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601972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  <a:gridCol w="1569115">
                  <a:extLst>
                    <a:ext uri="{9D8B030D-6E8A-4147-A177-3AD203B41FA5}">
                      <a16:colId xmlns:a16="http://schemas.microsoft.com/office/drawing/2014/main" val="2155055216"/>
                    </a:ext>
                  </a:extLst>
                </a:gridCol>
              </a:tblGrid>
              <a:tr h="729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カテゴリー指定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プライムディスプレイ　パノラマ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</a:t>
                      </a:r>
                      <a:endParaRPr kumimoji="1" lang="en-US" altLang="ja-JP" sz="900" b="1" i="0" u="none" strike="noStrike" kern="120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カテゴリートップ指定　</a:t>
                      </a:r>
                      <a:endParaRPr kumimoji="1" lang="en-US" altLang="ja-JP" sz="9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トップインパクト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endParaRPr kumimoji="1" lang="en-US" altLang="ja-JP" sz="9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58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2858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859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859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58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571347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85941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858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pic>
        <p:nvPicPr>
          <p:cNvPr id="12" name="図プレースホルダー 11" descr="アイコン&#10;&#10;自動的に生成された説明">
            <a:extLst>
              <a:ext uri="{FF2B5EF4-FFF2-40B4-BE49-F238E27FC236}">
                <a16:creationId xmlns:a16="http://schemas.microsoft.com/office/drawing/2014/main" id="{14178230-3053-A9EE-02C1-3362AA639BF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76AC92B-A591-A98B-51B0-3640EE5A3D8A}"/>
              </a:ext>
            </a:extLst>
          </p:cNvPr>
          <p:cNvSpPr txBox="1"/>
          <p:nvPr/>
        </p:nvSpPr>
        <p:spPr>
          <a:xfrm>
            <a:off x="479423" y="4774018"/>
            <a:ext cx="11199519" cy="186204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endParaRPr lang="en-US" altLang="ja-JP" sz="900" b="1" dirty="0">
              <a:solidFill>
                <a:srgbClr val="000000">
                  <a:lumMod val="65000"/>
                  <a:lumOff val="3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rgbClr val="DADADA"/>
                </a:solidFill>
                <a:ea typeface="+mn-lt"/>
              </a:rPr>
              <a:t>※SP</a:t>
            </a:r>
            <a:r>
              <a:rPr lang="ja-JP" sz="800" dirty="0">
                <a:solidFill>
                  <a:srgbClr val="DADADA"/>
                </a:solidFill>
                <a:latin typeface="Meiryo"/>
                <a:ea typeface="Meiryo"/>
              </a:rPr>
              <a:t>はスマートフォン、</a:t>
            </a:r>
            <a:r>
              <a:rPr lang="en-US" altLang="ja-JP" sz="800" dirty="0">
                <a:solidFill>
                  <a:srgbClr val="DADADA"/>
                </a:solidFill>
                <a:ea typeface="+mn-lt"/>
              </a:rPr>
              <a:t>PC</a:t>
            </a:r>
            <a:r>
              <a:rPr lang="ja-JP" sz="800" dirty="0">
                <a:solidFill>
                  <a:srgbClr val="DADADA"/>
                </a:solidFill>
                <a:latin typeface="Meiryo"/>
                <a:ea typeface="Meiryo"/>
              </a:rPr>
              <a:t>はパソコン、</a:t>
            </a:r>
            <a:r>
              <a:rPr lang="en-US" altLang="ja-JP" sz="800" dirty="0">
                <a:solidFill>
                  <a:srgbClr val="DADADA"/>
                </a:solidFill>
                <a:ea typeface="+mn-lt"/>
              </a:rPr>
              <a:t>MD</a:t>
            </a:r>
            <a:r>
              <a:rPr lang="ja-JP" sz="800" dirty="0">
                <a:solidFill>
                  <a:srgbClr val="DADADA"/>
                </a:solidFill>
                <a:latin typeface="Meiryo"/>
                <a:ea typeface="Meiryo"/>
              </a:rPr>
              <a:t>はマルチデバイスの略称です。</a:t>
            </a:r>
            <a:endParaRPr lang="ja-JP" dirty="0">
              <a:solidFill>
                <a:srgbClr val="DADADA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325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/>
              <a:t>概要</a:t>
            </a:r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6" name="テキスト プレースホルダー 3">
            <a:extLst>
              <a:ext uri="{FF2B5EF4-FFF2-40B4-BE49-F238E27FC236}">
                <a16:creationId xmlns:a16="http://schemas.microsoft.com/office/drawing/2014/main" id="{5214C207-36D2-4DAA-F8E5-5BEC9D89293B}"/>
              </a:ext>
            </a:extLst>
          </p:cNvPr>
          <p:cNvSpPr txBox="1">
            <a:spLocks/>
          </p:cNvSpPr>
          <p:nvPr/>
        </p:nvSpPr>
        <p:spPr>
          <a:xfrm>
            <a:off x="1905536" y="4773689"/>
            <a:ext cx="5414600" cy="36004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800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/>
              <a:t>スポーツイベント情報</a:t>
            </a:r>
          </a:p>
        </p:txBody>
      </p:sp>
    </p:spTree>
    <p:extLst>
      <p:ext uri="{BB962C8B-B14F-4D97-AF65-F5344CB8AC3E}">
        <p14:creationId xmlns:p14="http://schemas.microsoft.com/office/powerpoint/2010/main" val="34346708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  <p:pic>
        <p:nvPicPr>
          <p:cNvPr id="3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75FC1855-26D4-C726-7230-04823453B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  <a:prstGeom prst="rect">
            <a:avLst/>
          </a:prstGeo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A33C16B-78AF-E8CB-604E-E91EC9313F3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7" name="テキスト プレースホルダー 4">
            <a:extLst>
              <a:ext uri="{FF2B5EF4-FFF2-40B4-BE49-F238E27FC236}">
                <a16:creationId xmlns:a16="http://schemas.microsoft.com/office/drawing/2014/main" id="{8A3CFF40-A36A-D98E-CEF8-8F6EAC2549E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lang="ja-JP" altLang="en-US" dirty="0"/>
              <a:t>その他・注意事項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4552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4344A6DE-28AE-ED63-5C35-240B181429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1B3288AE-EA15-3997-BE77-D683F228807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C6DC75B1-C79A-96FD-D4A3-25D7D3A9FA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028514"/>
              </p:ext>
            </p:extLst>
          </p:nvPr>
        </p:nvGraphicFramePr>
        <p:xfrm>
          <a:off x="479426" y="1071136"/>
          <a:ext cx="11233150" cy="5215850"/>
        </p:xfrm>
        <a:graphic>
          <a:graphicData uri="http://schemas.openxmlformats.org/drawingml/2006/table">
            <a:tbl>
              <a:tblPr firstCol="1" bandRow="1"/>
              <a:tblGrid>
                <a:gridCol w="363102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971755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034237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  <a:gridCol w="1059259">
                  <a:extLst>
                    <a:ext uri="{9D8B030D-6E8A-4147-A177-3AD203B41FA5}">
                      <a16:colId xmlns:a16="http://schemas.microsoft.com/office/drawing/2014/main" val="862787916"/>
                    </a:ext>
                  </a:extLst>
                </a:gridCol>
                <a:gridCol w="1084280">
                  <a:extLst>
                    <a:ext uri="{9D8B030D-6E8A-4147-A177-3AD203B41FA5}">
                      <a16:colId xmlns:a16="http://schemas.microsoft.com/office/drawing/2014/main" val="2598357217"/>
                    </a:ext>
                  </a:extLst>
                </a:gridCol>
                <a:gridCol w="1009215">
                  <a:extLst>
                    <a:ext uri="{9D8B030D-6E8A-4147-A177-3AD203B41FA5}">
                      <a16:colId xmlns:a16="http://schemas.microsoft.com/office/drawing/2014/main" val="2910572198"/>
                    </a:ext>
                  </a:extLst>
                </a:gridCol>
                <a:gridCol w="1209390">
                  <a:extLst>
                    <a:ext uri="{9D8B030D-6E8A-4147-A177-3AD203B41FA5}">
                      <a16:colId xmlns:a16="http://schemas.microsoft.com/office/drawing/2014/main" val="1525710747"/>
                    </a:ext>
                  </a:extLst>
                </a:gridCol>
                <a:gridCol w="1233994">
                  <a:extLst>
                    <a:ext uri="{9D8B030D-6E8A-4147-A177-3AD203B41FA5}">
                      <a16:colId xmlns:a16="http://schemas.microsoft.com/office/drawing/2014/main" val="971888709"/>
                    </a:ext>
                  </a:extLst>
                </a:gridCol>
              </a:tblGrid>
              <a:tr h="65288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accent3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87791" marR="87791" marT="34563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スポーツナビ　トップ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トップパネル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</a:txBody>
                  <a:tcPr marL="43895" marR="43895" marT="34563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スポーツナビ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カテゴリー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トップ指定　</a:t>
                      </a: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トップパネル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SP</a:t>
                      </a:r>
                    </a:p>
                  </a:txBody>
                  <a:tcPr marL="43895" marR="43895" marT="345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スポーツナビ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プライム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ディスプレイ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3895" marR="43895" marT="345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スポーツナビ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カテゴリー指定　</a:t>
                      </a: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プライム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ディスプレイ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3895" marR="43895" marT="345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スポーツナビ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トップ　プライムディスプレイ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</a:rPr>
                        <a:t>パノラマ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3895" marR="43895" marT="345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トップ　トップインパクト　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3895" marR="43895" marT="345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スポーツナビ　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カテゴリートップ指定　トップインパクト　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ダブルサイズ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3895" marR="43895" marT="3456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2070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6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6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51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0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0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72816" marR="5050" marT="505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 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 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 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 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 </a:t>
                      </a:r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097" marR="6097" marT="60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7E0E6A7-8E08-191B-8F72-B306165AD086}"/>
              </a:ext>
            </a:extLst>
          </p:cNvPr>
          <p:cNvSpPr/>
          <p:nvPr/>
        </p:nvSpPr>
        <p:spPr>
          <a:xfrm>
            <a:off x="7414365" y="6303839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FE94CF2-292B-3FEA-CAC7-196E96168650}"/>
              </a:ext>
            </a:extLst>
          </p:cNvPr>
          <p:cNvSpPr/>
          <p:nvPr/>
        </p:nvSpPr>
        <p:spPr>
          <a:xfrm>
            <a:off x="7567621" y="6304912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92086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ADC01B-87C8-130B-10C2-BDD9C748C4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その他・注意事項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lang="ja-JP" altLang="en-US" sz="1800">
              <a:solidFill>
                <a:schemeClr val="accent6"/>
              </a:solidFill>
            </a:endParaRP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58C75F44-AC4E-EFF6-2761-DA292A86C1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BB3EDC23-0873-DB00-7E41-205FA1E9F63A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9002C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掲載制限カテゴリー確認　依頼フォーム</a:t>
                      </a:r>
                      <a:br>
                        <a:rPr kumimoji="1" lang="en-US" altLang="ja-JP" sz="1000" b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8E3BAE8-20FA-0989-9610-B8EF84127966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23341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545454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7627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solidFill>
                  <a:schemeClr val="accent6"/>
                </a:solidFill>
              </a:rPr>
              <a:t>重複期間</a:t>
            </a:r>
            <a:r>
              <a:rPr lang="ja-JP" altLang="en-US" sz="1200" b="1">
                <a:solidFill>
                  <a:schemeClr val="accent6"/>
                </a:solidFill>
              </a:rPr>
              <a:t>（</a:t>
            </a:r>
            <a:r>
              <a:rPr lang="en-US" altLang="ja-JP" sz="1200" b="1">
                <a:solidFill>
                  <a:schemeClr val="accent6"/>
                </a:solidFill>
              </a:rPr>
              <a:t>1</a:t>
            </a:r>
            <a:r>
              <a:rPr lang="ja-JP" altLang="en-US" sz="1200" b="1">
                <a:solidFill>
                  <a:schemeClr val="accent6"/>
                </a:solidFill>
              </a:rPr>
              <a:t>カ月間）</a:t>
            </a:r>
            <a:endParaRPr kumimoji="1" lang="ja-JP" altLang="en-US" sz="1200" b="1">
              <a:solidFill>
                <a:schemeClr val="accent6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accent3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accent3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545454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545454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545454"/>
                </a:solidFill>
              </a:rPr>
              <a:t>既存</a:t>
            </a:r>
            <a:r>
              <a:rPr kumimoji="1" lang="ja-JP" altLang="en-US" sz="1400">
                <a:solidFill>
                  <a:srgbClr val="545454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545454"/>
              </a:solidFill>
            </a:endParaRPr>
          </a:p>
          <a:p>
            <a:pPr algn="l"/>
            <a:r>
              <a:rPr lang="ja-JP" altLang="en-US" sz="1400">
                <a:solidFill>
                  <a:srgbClr val="545454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545454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545454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3792309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82F4214-734D-BD37-02B3-AB45E6633C33}"/>
              </a:ext>
            </a:extLst>
          </p:cNvPr>
          <p:cNvSpPr txBox="1"/>
          <p:nvPr/>
        </p:nvSpPr>
        <p:spPr>
          <a:xfrm>
            <a:off x="479425" y="1089025"/>
            <a:ext cx="11233149" cy="55661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rgbClr val="1D1C1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 dirty="0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 dirty="0">
                <a:latin typeface="+mn-ea"/>
              </a:rPr>
            </a:br>
            <a:r>
              <a:rPr lang="ja-JP" altLang="en-US" sz="1400" b="0" i="0" dirty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 dirty="0">
                <a:effectLst/>
                <a:latin typeface="+mn-ea"/>
                <a:hlinkClick r:id="rId5"/>
              </a:rPr>
              <a:t>https://www.lycbiz.com/jp/terms-and-policies/yahoo/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6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広告掲載調整時間について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次に定める時間は「広告掲載調整時間」とし、広告掲載調整時間内に発生した不具合について、ヤフーは免責されます。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ただし、以下の（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）に該当する場合は、その定めに従います。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広告掲載開始日が営業日以外の場合、当該広告の掲載開始時間から、翌営業日の正午までを広告掲載調整時間とします。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％にあたる時間を上限に広告掲載調整時間とします。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38AA8EF1-A765-8D1E-F39C-0CF8379C4447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" name="テキスト プレースホルダー 4">
            <a:extLst>
              <a:ext uri="{FF2B5EF4-FFF2-40B4-BE49-F238E27FC236}">
                <a16:creationId xmlns:a16="http://schemas.microsoft.com/office/drawing/2014/main" id="{075BD926-2EA2-E608-7F12-DFF1C06B83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 dirty="0"/>
              <a:t>04</a:t>
            </a:r>
            <a:endParaRPr kumimoji="1" lang="ja-JP" altLang="en-US" dirty="0"/>
          </a:p>
        </p:txBody>
      </p:sp>
      <p:pic>
        <p:nvPicPr>
          <p:cNvPr id="4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74F93A82-6D18-0F39-A902-9C0248E7241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</p:spPr>
      </p:pic>
      <p:sp>
        <p:nvSpPr>
          <p:cNvPr id="7" name="テキスト プレースホルダー 5">
            <a:extLst>
              <a:ext uri="{FF2B5EF4-FFF2-40B4-BE49-F238E27FC236}">
                <a16:creationId xmlns:a16="http://schemas.microsoft.com/office/drawing/2014/main" id="{67734C9C-5C96-BDB7-1455-A82E537C39C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kumimoji="1" lang="ja-JP" altLang="en-US" dirty="0"/>
              <a:t>スポーツイベント</a:t>
            </a:r>
            <a:endParaRPr kumimoji="1" lang="en-US" altLang="ja-JP" dirty="0"/>
          </a:p>
          <a:p>
            <a:r>
              <a:rPr kumimoji="1" lang="ja-JP" altLang="en-US" dirty="0"/>
              <a:t>情報</a:t>
            </a:r>
          </a:p>
        </p:txBody>
      </p:sp>
    </p:spTree>
    <p:extLst>
      <p:ext uri="{BB962C8B-B14F-4D97-AF65-F5344CB8AC3E}">
        <p14:creationId xmlns:p14="http://schemas.microsoft.com/office/powerpoint/2010/main" val="100758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A64F747-3674-6205-F65B-9C382FBF2B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スポーツイベント</a:t>
            </a:r>
            <a:endParaRPr lang="en-US" altLang="ja-JP" dirty="0"/>
          </a:p>
          <a:p>
            <a:pPr algn="ctr"/>
            <a:r>
              <a:rPr lang="ja-JP" altLang="en-US" dirty="0"/>
              <a:t>情報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610F176-ABA9-B250-74D8-D9C97E5128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42028"/>
              </p:ext>
            </p:extLst>
          </p:nvPr>
        </p:nvGraphicFramePr>
        <p:xfrm>
          <a:off x="479425" y="1987899"/>
          <a:ext cx="11340868" cy="4080262"/>
        </p:xfrm>
        <a:graphic>
          <a:graphicData uri="http://schemas.openxmlformats.org/drawingml/2006/table">
            <a:tbl>
              <a:tblPr firstCol="1" bandRow="1"/>
              <a:tblGrid>
                <a:gridCol w="227864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99233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1266706">
                  <a:extLst>
                    <a:ext uri="{9D8B030D-6E8A-4147-A177-3AD203B41FA5}">
                      <a16:colId xmlns:a16="http://schemas.microsoft.com/office/drawing/2014/main" val="846467011"/>
                    </a:ext>
                  </a:extLst>
                </a:gridCol>
                <a:gridCol w="1192383">
                  <a:extLst>
                    <a:ext uri="{9D8B030D-6E8A-4147-A177-3AD203B41FA5}">
                      <a16:colId xmlns:a16="http://schemas.microsoft.com/office/drawing/2014/main" val="1484868583"/>
                    </a:ext>
                  </a:extLst>
                </a:gridCol>
                <a:gridCol w="981308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033346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  <a:gridCol w="1159727">
                  <a:extLst>
                    <a:ext uri="{9D8B030D-6E8A-4147-A177-3AD203B41FA5}">
                      <a16:colId xmlns:a16="http://schemas.microsoft.com/office/drawing/2014/main" val="2155055216"/>
                    </a:ext>
                  </a:extLst>
                </a:gridCol>
                <a:gridCol w="973873">
                  <a:extLst>
                    <a:ext uri="{9D8B030D-6E8A-4147-A177-3AD203B41FA5}">
                      <a16:colId xmlns:a16="http://schemas.microsoft.com/office/drawing/2014/main" val="2415483619"/>
                    </a:ext>
                  </a:extLst>
                </a:gridCol>
                <a:gridCol w="1055649">
                  <a:extLst>
                    <a:ext uri="{9D8B030D-6E8A-4147-A177-3AD203B41FA5}">
                      <a16:colId xmlns:a16="http://schemas.microsoft.com/office/drawing/2014/main" val="1572364343"/>
                    </a:ext>
                  </a:extLst>
                </a:gridCol>
              </a:tblGrid>
              <a:tr h="28238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イベント名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特集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予約型商品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販売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7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223102"/>
                  </a:ext>
                </a:extLst>
              </a:tr>
              <a:tr h="28238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イベント名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特集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44497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F1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日本グランプリ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005541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ゴルフ・マスターズ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en-US" altLang="ja-JP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3621448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サッカー　五輪予選（男子）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3222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リーグ　チャンピオンシップ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検討中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42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全米プロゴルフ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879113"/>
                  </a:ext>
                </a:extLst>
              </a:tr>
              <a:tr h="342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日本ダービー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495467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全仏テニス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プロ野球セ・パ交流戦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全米女子ゴルフ</a:t>
                      </a:r>
                      <a:endParaRPr kumimoji="1" lang="ja-JP" altLang="en-US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全米ゴルフ</a:t>
                      </a:r>
                      <a:endParaRPr kumimoji="1" lang="ja-JP" altLang="en-US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</a:tbl>
          </a:graphicData>
        </a:graphic>
      </p:graphicFrame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1948211B-6D33-B074-4EF9-875CC6CCED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スポーツイベントカレンダー（</a:t>
            </a:r>
            <a:r>
              <a:rPr lang="en-US" altLang="ja-JP" dirty="0"/>
              <a:t>2024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月～</a:t>
            </a:r>
            <a:r>
              <a:rPr lang="en-US" altLang="ja-JP" dirty="0"/>
              <a:t>2024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919EE74-BBB0-0E9B-FD22-9B1380FE067F}"/>
              </a:ext>
            </a:extLst>
          </p:cNvPr>
          <p:cNvSpPr txBox="1"/>
          <p:nvPr/>
        </p:nvSpPr>
        <p:spPr>
          <a:xfrm>
            <a:off x="479425" y="942221"/>
            <a:ext cx="11233150" cy="7648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月に予定されているスポーツイベントカレンダー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です。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予定のため、予告なく変更する場合がございます。</a:t>
            </a:r>
            <a:b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スポーツナビ内で特集を準備する可能性がある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スポーツイベントは「特集」に「実施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検討中」を記載しています。</a:t>
            </a:r>
            <a:b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・予約型商品をご用意する特集は「予約型商品販売」の欄をご確認ください。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CE649642-2FB5-2EE0-50D2-14E925399F2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47F80D2-CDCE-6ED6-1AA3-003B4DE4C92F}"/>
              </a:ext>
            </a:extLst>
          </p:cNvPr>
          <p:cNvSpPr/>
          <p:nvPr/>
        </p:nvSpPr>
        <p:spPr>
          <a:xfrm>
            <a:off x="5556202" y="2576344"/>
            <a:ext cx="281757" cy="375012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4/5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4/7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050CE59-B60C-C144-8D0E-26717681CE63}"/>
              </a:ext>
            </a:extLst>
          </p:cNvPr>
          <p:cNvSpPr/>
          <p:nvPr/>
        </p:nvSpPr>
        <p:spPr>
          <a:xfrm>
            <a:off x="5933130" y="3033132"/>
            <a:ext cx="328068" cy="289931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4/11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4/14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D9B3097-2BBA-B86B-D10C-D5C48B47981A}"/>
              </a:ext>
            </a:extLst>
          </p:cNvPr>
          <p:cNvSpPr/>
          <p:nvPr/>
        </p:nvSpPr>
        <p:spPr>
          <a:xfrm>
            <a:off x="6096000" y="3360233"/>
            <a:ext cx="704686" cy="289931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4/15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5/3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9B08863-58D6-1F1A-C4BB-26B65568207F}"/>
              </a:ext>
            </a:extLst>
          </p:cNvPr>
          <p:cNvSpPr/>
          <p:nvPr/>
        </p:nvSpPr>
        <p:spPr>
          <a:xfrm>
            <a:off x="6729461" y="3708364"/>
            <a:ext cx="704686" cy="28993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5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月中旬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958C283-5714-9728-7065-8B5EEAFDBCFD}"/>
              </a:ext>
            </a:extLst>
          </p:cNvPr>
          <p:cNvSpPr/>
          <p:nvPr/>
        </p:nvSpPr>
        <p:spPr>
          <a:xfrm>
            <a:off x="7016422" y="4042898"/>
            <a:ext cx="330820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5/16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5/19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D83C874-A931-7E3C-57BA-0A6E35B72DFA}"/>
              </a:ext>
            </a:extLst>
          </p:cNvPr>
          <p:cNvSpPr/>
          <p:nvPr/>
        </p:nvSpPr>
        <p:spPr>
          <a:xfrm>
            <a:off x="7231437" y="4396019"/>
            <a:ext cx="202709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5/26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4B346C9-4454-CD56-574D-64CB8E3BF1BF}"/>
              </a:ext>
            </a:extLst>
          </p:cNvPr>
          <p:cNvSpPr/>
          <p:nvPr/>
        </p:nvSpPr>
        <p:spPr>
          <a:xfrm>
            <a:off x="7433115" y="4729647"/>
            <a:ext cx="578004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5/26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6/9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2FCC3B5-71AF-51DF-B845-380C6E98A7E7}"/>
              </a:ext>
            </a:extLst>
          </p:cNvPr>
          <p:cNvSpPr/>
          <p:nvPr/>
        </p:nvSpPr>
        <p:spPr>
          <a:xfrm>
            <a:off x="7555953" y="5070709"/>
            <a:ext cx="455166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5/28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6/16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F2975BD-8922-7905-D408-9D3EE8132DE5}"/>
              </a:ext>
            </a:extLst>
          </p:cNvPr>
          <p:cNvSpPr/>
          <p:nvPr/>
        </p:nvSpPr>
        <p:spPr>
          <a:xfrm>
            <a:off x="7546911" y="5421206"/>
            <a:ext cx="354622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5/30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6/2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8C99324-B0AD-1C2A-B337-B1B7F52BE706}"/>
              </a:ext>
            </a:extLst>
          </p:cNvPr>
          <p:cNvSpPr/>
          <p:nvPr/>
        </p:nvSpPr>
        <p:spPr>
          <a:xfrm>
            <a:off x="7960418" y="5758917"/>
            <a:ext cx="394825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6/13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6/16</a:t>
            </a:r>
          </a:p>
        </p:txBody>
      </p:sp>
    </p:spTree>
    <p:extLst>
      <p:ext uri="{BB962C8B-B14F-4D97-AF65-F5344CB8AC3E}">
        <p14:creationId xmlns:p14="http://schemas.microsoft.com/office/powerpoint/2010/main" val="35724265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A64F747-3674-6205-F65B-9C382FBF2B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スポーツイベント</a:t>
            </a:r>
            <a:endParaRPr lang="en-US" altLang="ja-JP" dirty="0"/>
          </a:p>
          <a:p>
            <a:pPr algn="ctr"/>
            <a:r>
              <a:rPr lang="ja-JP" altLang="en-US" dirty="0"/>
              <a:t>情報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610F176-ABA9-B250-74D8-D9C97E5128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069163"/>
              </p:ext>
            </p:extLst>
          </p:nvPr>
        </p:nvGraphicFramePr>
        <p:xfrm>
          <a:off x="479425" y="1987899"/>
          <a:ext cx="11340868" cy="4080262"/>
        </p:xfrm>
        <a:graphic>
          <a:graphicData uri="http://schemas.openxmlformats.org/drawingml/2006/table">
            <a:tbl>
              <a:tblPr firstCol="1" bandRow="1"/>
              <a:tblGrid>
                <a:gridCol w="227864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99233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1266706">
                  <a:extLst>
                    <a:ext uri="{9D8B030D-6E8A-4147-A177-3AD203B41FA5}">
                      <a16:colId xmlns:a16="http://schemas.microsoft.com/office/drawing/2014/main" val="846467011"/>
                    </a:ext>
                  </a:extLst>
                </a:gridCol>
                <a:gridCol w="1192383">
                  <a:extLst>
                    <a:ext uri="{9D8B030D-6E8A-4147-A177-3AD203B41FA5}">
                      <a16:colId xmlns:a16="http://schemas.microsoft.com/office/drawing/2014/main" val="1484868583"/>
                    </a:ext>
                  </a:extLst>
                </a:gridCol>
                <a:gridCol w="981308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033346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  <a:gridCol w="1159727">
                  <a:extLst>
                    <a:ext uri="{9D8B030D-6E8A-4147-A177-3AD203B41FA5}">
                      <a16:colId xmlns:a16="http://schemas.microsoft.com/office/drawing/2014/main" val="2155055216"/>
                    </a:ext>
                  </a:extLst>
                </a:gridCol>
                <a:gridCol w="973873">
                  <a:extLst>
                    <a:ext uri="{9D8B030D-6E8A-4147-A177-3AD203B41FA5}">
                      <a16:colId xmlns:a16="http://schemas.microsoft.com/office/drawing/2014/main" val="2415483619"/>
                    </a:ext>
                  </a:extLst>
                </a:gridCol>
                <a:gridCol w="1055649">
                  <a:extLst>
                    <a:ext uri="{9D8B030D-6E8A-4147-A177-3AD203B41FA5}">
                      <a16:colId xmlns:a16="http://schemas.microsoft.com/office/drawing/2014/main" val="1572364343"/>
                    </a:ext>
                  </a:extLst>
                </a:gridCol>
              </a:tblGrid>
              <a:tr h="28238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イベント名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特集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予約型商品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販売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7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223102"/>
                  </a:ext>
                </a:extLst>
              </a:tr>
              <a:tr h="28238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イベント名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特集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4449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大学野球選手権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検討中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005541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バレーボール　ネーションズリーグ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en-US" altLang="ja-JP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3621448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EURO2024</a:t>
                      </a: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3222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コパ・アメリカ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42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陸上日本選手権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879113"/>
                  </a:ext>
                </a:extLst>
              </a:tr>
              <a:tr h="342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夏の高校野球（甲子園）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実施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販売中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（インストリーム広告）</a:t>
                      </a:r>
                      <a:endParaRPr kumimoji="1" lang="en-US" altLang="ja-JP" sz="6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495467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ウィンブルドン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MLB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オールスター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全英ゴルフ</a:t>
                      </a:r>
                      <a:endParaRPr kumimoji="1" lang="ja-JP" altLang="en-US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プロ野球オールスター</a:t>
                      </a:r>
                      <a:endParaRPr kumimoji="1" lang="ja-JP" altLang="en-US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</a:tbl>
          </a:graphicData>
        </a:graphic>
      </p:graphicFrame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1948211B-6D33-B074-4EF9-875CC6CCED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スポーツイベントカレンダー（</a:t>
            </a:r>
            <a:r>
              <a:rPr lang="en-US" altLang="ja-JP" dirty="0"/>
              <a:t>2024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月～</a:t>
            </a:r>
            <a:r>
              <a:rPr lang="en-US" altLang="ja-JP" dirty="0"/>
              <a:t>2024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919EE74-BBB0-0E9B-FD22-9B1380FE067F}"/>
              </a:ext>
            </a:extLst>
          </p:cNvPr>
          <p:cNvSpPr txBox="1"/>
          <p:nvPr/>
        </p:nvSpPr>
        <p:spPr>
          <a:xfrm>
            <a:off x="479425" y="942221"/>
            <a:ext cx="11233150" cy="7648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月に予定されているスポーツイベントカレンダー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です。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予定のため、予告なく変更する場合がございます。</a:t>
            </a:r>
            <a:b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スポーツナビ内で特集を準備する可能性がある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スポーツイベントは「特集」に「実施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検討中」を記載しています。</a:t>
            </a:r>
            <a:b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・予約型商品をご用意する特集は「予約型商品販売」の欄をご確認ください。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CE649642-2FB5-2EE0-50D2-14E925399F2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47F80D2-CDCE-6ED6-1AA3-003B4DE4C92F}"/>
              </a:ext>
            </a:extLst>
          </p:cNvPr>
          <p:cNvSpPr/>
          <p:nvPr/>
        </p:nvSpPr>
        <p:spPr>
          <a:xfrm>
            <a:off x="7820326" y="2576344"/>
            <a:ext cx="390889" cy="375012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6/10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6/16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050CE59-B60C-C144-8D0E-26717681CE63}"/>
              </a:ext>
            </a:extLst>
          </p:cNvPr>
          <p:cNvSpPr/>
          <p:nvPr/>
        </p:nvSpPr>
        <p:spPr>
          <a:xfrm>
            <a:off x="7338681" y="3033132"/>
            <a:ext cx="1244042" cy="289931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5/21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6/30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D9B3097-2BBA-B86B-D10C-D5C48B47981A}"/>
              </a:ext>
            </a:extLst>
          </p:cNvPr>
          <p:cNvSpPr/>
          <p:nvPr/>
        </p:nvSpPr>
        <p:spPr>
          <a:xfrm>
            <a:off x="8134200" y="3360233"/>
            <a:ext cx="1093561" cy="289931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6/14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7/14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9B08863-58D6-1F1A-C4BB-26B65568207F}"/>
              </a:ext>
            </a:extLst>
          </p:cNvPr>
          <p:cNvSpPr/>
          <p:nvPr/>
        </p:nvSpPr>
        <p:spPr>
          <a:xfrm>
            <a:off x="8404693" y="3708364"/>
            <a:ext cx="823067" cy="28993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6/20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7/14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958C283-5714-9728-7065-8B5EEAFDBCFD}"/>
              </a:ext>
            </a:extLst>
          </p:cNvPr>
          <p:cNvSpPr/>
          <p:nvPr/>
        </p:nvSpPr>
        <p:spPr>
          <a:xfrm>
            <a:off x="8368453" y="4042898"/>
            <a:ext cx="165410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6/27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6/30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D83C874-A931-7E3C-57BA-0A6E35B72DFA}"/>
              </a:ext>
            </a:extLst>
          </p:cNvPr>
          <p:cNvSpPr/>
          <p:nvPr/>
        </p:nvSpPr>
        <p:spPr>
          <a:xfrm>
            <a:off x="8251902" y="4396019"/>
            <a:ext cx="2371889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地方大会：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6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月下旬～　本大会：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8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月頭～</a:t>
            </a:r>
            <a:endParaRPr lang="en-US" altLang="ja-JP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4B346C9-4454-CD56-574D-64CB8E3BF1BF}"/>
              </a:ext>
            </a:extLst>
          </p:cNvPr>
          <p:cNvSpPr/>
          <p:nvPr/>
        </p:nvSpPr>
        <p:spPr>
          <a:xfrm>
            <a:off x="8675577" y="4729647"/>
            <a:ext cx="578004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7/1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7/14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2FCC3B5-71AF-51DF-B845-380C6E98A7E7}"/>
              </a:ext>
            </a:extLst>
          </p:cNvPr>
          <p:cNvSpPr/>
          <p:nvPr/>
        </p:nvSpPr>
        <p:spPr>
          <a:xfrm>
            <a:off x="9342867" y="5070709"/>
            <a:ext cx="192358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7/17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F2975BD-8922-7905-D408-9D3EE8132DE5}"/>
              </a:ext>
            </a:extLst>
          </p:cNvPr>
          <p:cNvSpPr/>
          <p:nvPr/>
        </p:nvSpPr>
        <p:spPr>
          <a:xfrm>
            <a:off x="9564173" y="5421206"/>
            <a:ext cx="152790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7/18	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7/21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8C99324-B0AD-1C2A-B337-B1B7F52BE706}"/>
              </a:ext>
            </a:extLst>
          </p:cNvPr>
          <p:cNvSpPr/>
          <p:nvPr/>
        </p:nvSpPr>
        <p:spPr>
          <a:xfrm>
            <a:off x="9620013" y="5758917"/>
            <a:ext cx="152790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7/23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7/24</a:t>
            </a:r>
          </a:p>
        </p:txBody>
      </p:sp>
    </p:spTree>
    <p:extLst>
      <p:ext uri="{BB962C8B-B14F-4D97-AF65-F5344CB8AC3E}">
        <p14:creationId xmlns:p14="http://schemas.microsoft.com/office/powerpoint/2010/main" val="3969474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" name="テキスト プレースホルダー 4">
            <a:extLst>
              <a:ext uri="{FF2B5EF4-FFF2-40B4-BE49-F238E27FC236}">
                <a16:creationId xmlns:a16="http://schemas.microsoft.com/office/drawing/2014/main" id="{AD23A990-F88E-D62B-CBB7-68A6C08246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4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054B0E81-0072-C6E1-22F6-B0AFCFC9F17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</p:spPr>
      </p:pic>
      <p:sp>
        <p:nvSpPr>
          <p:cNvPr id="8" name="テキスト プレースホルダー 5">
            <a:extLst>
              <a:ext uri="{FF2B5EF4-FFF2-40B4-BE49-F238E27FC236}">
                <a16:creationId xmlns:a16="http://schemas.microsoft.com/office/drawing/2014/main" id="{93D55CAF-3625-8F73-4FEA-38BEB0C6154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</p:spTree>
    <p:extLst>
      <p:ext uri="{BB962C8B-B14F-4D97-AF65-F5344CB8AC3E}">
        <p14:creationId xmlns:p14="http://schemas.microsoft.com/office/powerpoint/2010/main" val="3680043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A64F747-3674-6205-F65B-9C382FBF2B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スポーツイベント</a:t>
            </a:r>
            <a:endParaRPr lang="en-US" altLang="ja-JP" dirty="0"/>
          </a:p>
          <a:p>
            <a:pPr algn="ctr"/>
            <a:r>
              <a:rPr lang="ja-JP" altLang="en-US" dirty="0"/>
              <a:t>情報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610F176-ABA9-B250-74D8-D9C97E5128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846501"/>
              </p:ext>
            </p:extLst>
          </p:nvPr>
        </p:nvGraphicFramePr>
        <p:xfrm>
          <a:off x="479425" y="1987899"/>
          <a:ext cx="11340868" cy="3053401"/>
        </p:xfrm>
        <a:graphic>
          <a:graphicData uri="http://schemas.openxmlformats.org/drawingml/2006/table">
            <a:tbl>
              <a:tblPr firstCol="1" bandRow="1"/>
              <a:tblGrid>
                <a:gridCol w="227864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99233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1266706">
                  <a:extLst>
                    <a:ext uri="{9D8B030D-6E8A-4147-A177-3AD203B41FA5}">
                      <a16:colId xmlns:a16="http://schemas.microsoft.com/office/drawing/2014/main" val="846467011"/>
                    </a:ext>
                  </a:extLst>
                </a:gridCol>
                <a:gridCol w="1192383">
                  <a:extLst>
                    <a:ext uri="{9D8B030D-6E8A-4147-A177-3AD203B41FA5}">
                      <a16:colId xmlns:a16="http://schemas.microsoft.com/office/drawing/2014/main" val="1484868583"/>
                    </a:ext>
                  </a:extLst>
                </a:gridCol>
                <a:gridCol w="981308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033346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  <a:gridCol w="1159727">
                  <a:extLst>
                    <a:ext uri="{9D8B030D-6E8A-4147-A177-3AD203B41FA5}">
                      <a16:colId xmlns:a16="http://schemas.microsoft.com/office/drawing/2014/main" val="2155055216"/>
                    </a:ext>
                  </a:extLst>
                </a:gridCol>
                <a:gridCol w="973873">
                  <a:extLst>
                    <a:ext uri="{9D8B030D-6E8A-4147-A177-3AD203B41FA5}">
                      <a16:colId xmlns:a16="http://schemas.microsoft.com/office/drawing/2014/main" val="2415483619"/>
                    </a:ext>
                  </a:extLst>
                </a:gridCol>
                <a:gridCol w="1055649">
                  <a:extLst>
                    <a:ext uri="{9D8B030D-6E8A-4147-A177-3AD203B41FA5}">
                      <a16:colId xmlns:a16="http://schemas.microsoft.com/office/drawing/2014/main" val="1572364343"/>
                    </a:ext>
                  </a:extLst>
                </a:gridCol>
              </a:tblGrid>
              <a:tr h="28238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イベント名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特集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予約型商品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販売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7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223102"/>
                  </a:ext>
                </a:extLst>
              </a:tr>
              <a:tr h="28238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イベント名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特集</a:t>
                      </a:r>
                      <a:endParaRPr kumimoji="1" lang="en-US" altLang="ja-JP" sz="105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6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endParaRPr kumimoji="1" lang="en-US" altLang="ja-JP" sz="1050" b="1" i="0" u="none" strike="noStrike" kern="1200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44497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2024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パリ</a:t>
                      </a:r>
                      <a:endParaRPr kumimoji="1" lang="en-US" altLang="ja-JP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オリンピック・パラリンピック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実施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販売予定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005541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高校総体（インターハイ）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en-US" altLang="ja-JP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3621448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全英女子ゴルフ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3222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全米テニス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42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サッカー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U-20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女子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W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杯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879113"/>
                  </a:ext>
                </a:extLst>
              </a:tr>
              <a:tr h="342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野球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U-18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アジア選手権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検討中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495467"/>
                  </a:ext>
                </a:extLst>
              </a:tr>
              <a:tr h="3422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野球</a:t>
                      </a:r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U-23W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杯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検討中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1948211B-6D33-B074-4EF9-875CC6CCED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スポーツイベントカレンダー（</a:t>
            </a:r>
            <a:r>
              <a:rPr lang="en-US" altLang="ja-JP" dirty="0"/>
              <a:t>2024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月～</a:t>
            </a:r>
            <a:r>
              <a:rPr lang="en-US" altLang="ja-JP" dirty="0"/>
              <a:t>2024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919EE74-BBB0-0E9B-FD22-9B1380FE067F}"/>
              </a:ext>
            </a:extLst>
          </p:cNvPr>
          <p:cNvSpPr txBox="1"/>
          <p:nvPr/>
        </p:nvSpPr>
        <p:spPr>
          <a:xfrm>
            <a:off x="479425" y="942221"/>
            <a:ext cx="11233150" cy="7648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月に予定されているスポーツイベントカレンダー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です。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予定のため、予告なく変更する場合がございます。</a:t>
            </a:r>
            <a:b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スポーツナビ内で特集を準備する可能性がある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スポーツイベントは「特集」に「実施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検討中」を記載しています。</a:t>
            </a:r>
            <a:b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・予約型商品をご用意する特集は「予約型商品販売」の欄をご確認ください。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CE649642-2FB5-2EE0-50D2-14E925399F2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47F80D2-CDCE-6ED6-1AA3-003B4DE4C92F}"/>
              </a:ext>
            </a:extLst>
          </p:cNvPr>
          <p:cNvSpPr/>
          <p:nvPr/>
        </p:nvSpPr>
        <p:spPr>
          <a:xfrm>
            <a:off x="8995318" y="2576344"/>
            <a:ext cx="2033324" cy="375012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オリ：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7/26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8/11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　パラ：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8/28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9/8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050CE59-B60C-C144-8D0E-26717681CE63}"/>
              </a:ext>
            </a:extLst>
          </p:cNvPr>
          <p:cNvSpPr/>
          <p:nvPr/>
        </p:nvSpPr>
        <p:spPr>
          <a:xfrm>
            <a:off x="9223344" y="3033132"/>
            <a:ext cx="1124715" cy="289931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7/21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8/20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D9B3097-2BBA-B86B-D10C-D5C48B47981A}"/>
              </a:ext>
            </a:extLst>
          </p:cNvPr>
          <p:cNvSpPr/>
          <p:nvPr/>
        </p:nvSpPr>
        <p:spPr>
          <a:xfrm>
            <a:off x="10512109" y="3360233"/>
            <a:ext cx="104093" cy="289931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8/22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8/25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9B08863-58D6-1F1A-C4BB-26B65568207F}"/>
              </a:ext>
            </a:extLst>
          </p:cNvPr>
          <p:cNvSpPr/>
          <p:nvPr/>
        </p:nvSpPr>
        <p:spPr>
          <a:xfrm>
            <a:off x="10589495" y="3708364"/>
            <a:ext cx="501968" cy="28993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8/26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9/8</a:t>
            </a:r>
            <a:endParaRPr kumimoji="1" lang="ja-JP" altLang="en-US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958C283-5714-9728-7065-8B5EEAFDBCFD}"/>
              </a:ext>
            </a:extLst>
          </p:cNvPr>
          <p:cNvSpPr/>
          <p:nvPr/>
        </p:nvSpPr>
        <p:spPr>
          <a:xfrm>
            <a:off x="10785705" y="4042898"/>
            <a:ext cx="787388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8/31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～</a:t>
            </a:r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9/22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D83C874-A931-7E3C-57BA-0A6E35B72DFA}"/>
              </a:ext>
            </a:extLst>
          </p:cNvPr>
          <p:cNvSpPr/>
          <p:nvPr/>
        </p:nvSpPr>
        <p:spPr>
          <a:xfrm>
            <a:off x="10806647" y="4396019"/>
            <a:ext cx="480260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9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月上旬</a:t>
            </a:r>
            <a:endParaRPr lang="en-US" altLang="ja-JP" sz="1050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4B346C9-4454-CD56-574D-64CB8E3BF1BF}"/>
              </a:ext>
            </a:extLst>
          </p:cNvPr>
          <p:cNvSpPr/>
          <p:nvPr/>
        </p:nvSpPr>
        <p:spPr>
          <a:xfrm>
            <a:off x="10805297" y="4729647"/>
            <a:ext cx="480260" cy="283775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050" dirty="0">
                <a:solidFill>
                  <a:schemeClr val="accent3"/>
                </a:solidFill>
                <a:latin typeface="+mn-ea"/>
              </a:rPr>
              <a:t>9</a:t>
            </a:r>
            <a:r>
              <a:rPr lang="ja-JP" altLang="en-US" sz="1050" dirty="0">
                <a:solidFill>
                  <a:schemeClr val="accent3"/>
                </a:solidFill>
                <a:latin typeface="+mn-ea"/>
              </a:rPr>
              <a:t>月上旬</a:t>
            </a:r>
            <a:endParaRPr lang="en-US" altLang="ja-JP" sz="1050" dirty="0">
              <a:solidFill>
                <a:schemeClr val="accent3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244150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9707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概要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3062088"/>
            <a:ext cx="288000" cy="52017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3FB8B41-5D56-D769-644C-420E434E2E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589762"/>
            <a:ext cx="575621" cy="47583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0720392-2F8A-5944-4E4C-BF0096A0F855}"/>
              </a:ext>
            </a:extLst>
          </p:cNvPr>
          <p:cNvSpPr txBox="1"/>
          <p:nvPr/>
        </p:nvSpPr>
        <p:spPr>
          <a:xfrm>
            <a:off x="479425" y="1241076"/>
            <a:ext cx="9505056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本資料はスポーツナビのセールスシートです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その他商品のセールスシートや販促資料は下記をご覧ください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7" name="表 4">
            <a:extLst>
              <a:ext uri="{FF2B5EF4-FFF2-40B4-BE49-F238E27FC236}">
                <a16:creationId xmlns:a16="http://schemas.microsoft.com/office/drawing/2014/main" id="{6D8B84F3-798E-8767-C4F8-4C0344E488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346376"/>
              </p:ext>
            </p:extLst>
          </p:nvPr>
        </p:nvGraphicFramePr>
        <p:xfrm>
          <a:off x="479425" y="2247857"/>
          <a:ext cx="11168078" cy="3955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2939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475139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49534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スポーツナビ　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1" i="0">
                          <a:solidFill>
                            <a:srgbClr val="C0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商品カタログ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03973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68410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64396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媒体資料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7"/>
                        </a:rPr>
                        <a:t>https://portal.yadui.business.yahoo.co.jp/agencyportal/30187098/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サービス別媒体資料一覧（スポーツナビほか）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8"/>
                        </a:rPr>
                        <a:t>https://portal.yadui.business.yahoo.co.jp/agencyportal/1052207/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382480"/>
                  </a:ext>
                </a:extLst>
              </a:tr>
            </a:tbl>
          </a:graphicData>
        </a:graphic>
      </p:graphicFrame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C8966456-1DB8-7882-90FA-FA635065E6A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68426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概要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スポーツナビ　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/>
              <a:t>3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~2024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/>
              <a:t>9</a:t>
            </a:r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C8966456-1DB8-7882-90FA-FA635065E6A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4B56BC2-346D-0105-D3B6-24C77CA609BF}"/>
              </a:ext>
            </a:extLst>
          </p:cNvPr>
          <p:cNvSpPr txBox="1"/>
          <p:nvPr/>
        </p:nvSpPr>
        <p:spPr>
          <a:xfrm>
            <a:off x="6628942" y="591145"/>
            <a:ext cx="3072957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スポーツナビ（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87F39F73-9880-AD4A-48F1-7B8257D8CAD7}"/>
              </a:ext>
            </a:extLst>
          </p:cNvPr>
          <p:cNvSpPr/>
          <p:nvPr/>
        </p:nvSpPr>
        <p:spPr>
          <a:xfrm>
            <a:off x="479425" y="310634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2024年3月31日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2024年1月31日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chemeClr val="accent3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88763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" name="テキスト プレースホルダー 4">
            <a:extLst>
              <a:ext uri="{FF2B5EF4-FFF2-40B4-BE49-F238E27FC236}">
                <a16:creationId xmlns:a16="http://schemas.microsoft.com/office/drawing/2014/main" id="{7C4B6BB6-3DA3-F2AE-CBDD-02BB475E723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54E6281F-2BFB-CB9C-C3B4-CD9B38C2695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lang="ja-JP" altLang="en-US"/>
              <a:t>商品スペック</a:t>
            </a:r>
          </a:p>
        </p:txBody>
      </p:sp>
      <p:pic>
        <p:nvPicPr>
          <p:cNvPr id="7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06E73FB6-52F2-6B2E-6040-1773CA9298B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</p:spPr>
      </p:pic>
    </p:spTree>
    <p:extLst>
      <p:ext uri="{BB962C8B-B14F-4D97-AF65-F5344CB8AC3E}">
        <p14:creationId xmlns:p14="http://schemas.microsoft.com/office/powerpoint/2010/main" val="1181480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D15E322-5822-9A9A-ACF5-76B3CE138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868333"/>
              </p:ext>
            </p:extLst>
          </p:nvPr>
        </p:nvGraphicFramePr>
        <p:xfrm>
          <a:off x="479425" y="1662545"/>
          <a:ext cx="11233150" cy="34934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87711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7504576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42914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6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6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12257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B="144000"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P.8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  <a:tr h="612865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B="432000"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P.12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68410"/>
                  </a:ext>
                </a:extLst>
              </a:tr>
              <a:tr h="612865">
                <a:tc vMerge="1"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パノラマ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P.14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64396"/>
                  </a:ext>
                </a:extLst>
              </a:tr>
              <a:tr h="612865">
                <a:tc vMerge="1"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P.16</a:t>
                      </a:r>
                      <a:endParaRPr kumimoji="1" lang="ja-JP" alt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032624"/>
                  </a:ext>
                </a:extLst>
              </a:tr>
            </a:tbl>
          </a:graphicData>
        </a:graphic>
      </p:graphicFrame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2969" y="2339042"/>
            <a:ext cx="288000" cy="52017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3FB8B41-5D56-D769-644C-420E434E2E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159" y="3884002"/>
            <a:ext cx="575621" cy="47583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C4DA826-CC76-63ED-5E91-CD065968974E}"/>
              </a:ext>
            </a:extLst>
          </p:cNvPr>
          <p:cNvSpPr txBox="1"/>
          <p:nvPr/>
        </p:nvSpPr>
        <p:spPr>
          <a:xfrm>
            <a:off x="479425" y="1280408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827E9BC0-4475-5793-6043-DA26CAABC7D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テキスト プレースホルダー 2">
            <a:extLst>
              <a:ext uri="{FF2B5EF4-FFF2-40B4-BE49-F238E27FC236}">
                <a16:creationId xmlns:a16="http://schemas.microsoft.com/office/drawing/2014/main" id="{6225E1BB-9C79-DFBC-661E-75F374EC1A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</p:spTree>
    <p:extLst>
      <p:ext uri="{BB962C8B-B14F-4D97-AF65-F5344CB8AC3E}">
        <p14:creationId xmlns:p14="http://schemas.microsoft.com/office/powerpoint/2010/main" val="2402683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CAFA2F-04EC-7291-CC78-DE5F74C34C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2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90379D9-59C4-E5EF-9523-E4B41B7A933D}"/>
              </a:ext>
            </a:extLst>
          </p:cNvPr>
          <p:cNvGrpSpPr/>
          <p:nvPr/>
        </p:nvGrpSpPr>
        <p:grpSpPr>
          <a:xfrm>
            <a:off x="4566590" y="1911510"/>
            <a:ext cx="2816667" cy="3961833"/>
            <a:chOff x="513033" y="446487"/>
            <a:chExt cx="2115990" cy="2790925"/>
          </a:xfrm>
        </p:grpSpPr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C59C3EF1-B430-3376-7D17-5591BA8D30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7089"/>
            <a:stretch/>
          </p:blipFill>
          <p:spPr>
            <a:xfrm>
              <a:off x="513033" y="446487"/>
              <a:ext cx="2115990" cy="2790925"/>
            </a:xfrm>
            <a:prstGeom prst="rect">
              <a:avLst/>
            </a:prstGeom>
          </p:spPr>
        </p:pic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B705E61D-4772-4FC3-3FD5-A44685850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300" y="567291"/>
              <a:ext cx="1079455" cy="148426"/>
            </a:xfrm>
            <a:prstGeom prst="rect">
              <a:avLst/>
            </a:prstGeom>
          </p:spPr>
        </p:pic>
      </p:grpSp>
      <p:sp>
        <p:nvSpPr>
          <p:cNvPr id="38" name="角丸四角形 37">
            <a:extLst>
              <a:ext uri="{FF2B5EF4-FFF2-40B4-BE49-F238E27FC236}">
                <a16:creationId xmlns:a16="http://schemas.microsoft.com/office/drawing/2014/main" id="{B909FB72-A446-E826-52DC-606314006B6B}"/>
              </a:ext>
            </a:extLst>
          </p:cNvPr>
          <p:cNvSpPr/>
          <p:nvPr/>
        </p:nvSpPr>
        <p:spPr>
          <a:xfrm>
            <a:off x="1402927" y="3122679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39" name="円/楕円 38">
            <a:extLst>
              <a:ext uri="{FF2B5EF4-FFF2-40B4-BE49-F238E27FC236}">
                <a16:creationId xmlns:a16="http://schemas.microsoft.com/office/drawing/2014/main" id="{D19289E7-11D0-084B-82FD-21E5D3B22390}"/>
              </a:ext>
            </a:extLst>
          </p:cNvPr>
          <p:cNvSpPr>
            <a:spLocks noChangeAspect="1"/>
          </p:cNvSpPr>
          <p:nvPr/>
        </p:nvSpPr>
        <p:spPr>
          <a:xfrm>
            <a:off x="1150927" y="3217131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E076B4A-9ACB-6F9F-C137-D233C9C7E495}"/>
              </a:ext>
            </a:extLst>
          </p:cNvPr>
          <p:cNvSpPr txBox="1"/>
          <p:nvPr/>
        </p:nvSpPr>
        <p:spPr>
          <a:xfrm>
            <a:off x="2314885" y="3891183"/>
            <a:ext cx="154208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タップ後の挙動は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P9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E3B8CF4-8222-94D9-3E1D-7F20F5744A5A}"/>
              </a:ext>
            </a:extLst>
          </p:cNvPr>
          <p:cNvGrpSpPr/>
          <p:nvPr/>
        </p:nvGrpSpPr>
        <p:grpSpPr>
          <a:xfrm>
            <a:off x="7670937" y="1912567"/>
            <a:ext cx="2816667" cy="3960776"/>
            <a:chOff x="513033" y="446487"/>
            <a:chExt cx="2115990" cy="2790180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73FAFD03-7847-E9EB-A366-6F2BA64B6E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b="37106"/>
            <a:stretch/>
          </p:blipFill>
          <p:spPr>
            <a:xfrm>
              <a:off x="513033" y="446487"/>
              <a:ext cx="2115990" cy="2790180"/>
            </a:xfrm>
            <a:prstGeom prst="rect">
              <a:avLst/>
            </a:prstGeom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00AEA32F-BCAA-8758-5A6D-02958AA07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300" y="567291"/>
              <a:ext cx="1079455" cy="148426"/>
            </a:xfrm>
            <a:prstGeom prst="rect">
              <a:avLst/>
            </a:prstGeom>
          </p:spPr>
        </p:pic>
      </p:grpSp>
      <p:sp>
        <p:nvSpPr>
          <p:cNvPr id="47" name="角丸四角形 46">
            <a:extLst>
              <a:ext uri="{FF2B5EF4-FFF2-40B4-BE49-F238E27FC236}">
                <a16:creationId xmlns:a16="http://schemas.microsoft.com/office/drawing/2014/main" id="{6CE834E5-14A0-0992-398F-361DBDAA41A4}"/>
              </a:ext>
            </a:extLst>
          </p:cNvPr>
          <p:cNvSpPr/>
          <p:nvPr/>
        </p:nvSpPr>
        <p:spPr>
          <a:xfrm>
            <a:off x="4624448" y="1300726"/>
            <a:ext cx="271328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8" name="角丸四角形 47">
            <a:extLst>
              <a:ext uri="{FF2B5EF4-FFF2-40B4-BE49-F238E27FC236}">
                <a16:creationId xmlns:a16="http://schemas.microsoft.com/office/drawing/2014/main" id="{8CD304BD-DAD2-4B68-DD6F-8998E4A9DA8B}"/>
              </a:ext>
            </a:extLst>
          </p:cNvPr>
          <p:cNvSpPr/>
          <p:nvPr/>
        </p:nvSpPr>
        <p:spPr>
          <a:xfrm>
            <a:off x="7774321" y="1263977"/>
            <a:ext cx="271328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角丸四角形 4">
            <a:extLst>
              <a:ext uri="{FF2B5EF4-FFF2-40B4-BE49-F238E27FC236}">
                <a16:creationId xmlns:a16="http://schemas.microsoft.com/office/drawing/2014/main" id="{780AC195-C821-884F-ED58-ECAD235AC155}"/>
              </a:ext>
            </a:extLst>
          </p:cNvPr>
          <p:cNvSpPr/>
          <p:nvPr/>
        </p:nvSpPr>
        <p:spPr>
          <a:xfrm>
            <a:off x="1762230" y="137598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pic>
        <p:nvPicPr>
          <p:cNvPr id="16" name="図プレースホルダー 15" descr="アイコン&#10;&#10;自動的に生成された説明">
            <a:extLst>
              <a:ext uri="{FF2B5EF4-FFF2-40B4-BE49-F238E27FC236}">
                <a16:creationId xmlns:a16="http://schemas.microsoft.com/office/drawing/2014/main" id="{28FED9BA-16CD-EF5A-ADEA-5C3FDC3D67B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B683A4B-E30C-D499-260D-0F2F51ADAC9F}"/>
              </a:ext>
            </a:extLst>
          </p:cNvPr>
          <p:cNvSpPr/>
          <p:nvPr/>
        </p:nvSpPr>
        <p:spPr>
          <a:xfrm>
            <a:off x="7951581" y="2080124"/>
            <a:ext cx="2275069" cy="8618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EFFC683-F289-BCBB-2F67-0A2336951936}"/>
              </a:ext>
            </a:extLst>
          </p:cNvPr>
          <p:cNvSpPr/>
          <p:nvPr/>
        </p:nvSpPr>
        <p:spPr>
          <a:xfrm>
            <a:off x="4798392" y="2063229"/>
            <a:ext cx="2372884" cy="289262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51E3C5F-6DD6-0166-F62B-F42CBDBB8A9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58"/>
          <a:stretch/>
        </p:blipFill>
        <p:spPr>
          <a:xfrm>
            <a:off x="7880849" y="2166304"/>
            <a:ext cx="2416532" cy="370703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3FC38C7-C4BB-C833-4156-763510AB971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84"/>
          <a:stretch/>
        </p:blipFill>
        <p:spPr>
          <a:xfrm>
            <a:off x="4755369" y="2166304"/>
            <a:ext cx="2458929" cy="3707039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E6F5F426-A411-DFA5-0E82-91BA675F774B}"/>
              </a:ext>
            </a:extLst>
          </p:cNvPr>
          <p:cNvSpPr txBox="1">
            <a:spLocks/>
          </p:cNvSpPr>
          <p:nvPr/>
        </p:nvSpPr>
        <p:spPr>
          <a:xfrm>
            <a:off x="3946169" y="260666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>
                <a:latin typeface="+mn-ea"/>
              </a:rPr>
              <a:t>トップパネル　</a:t>
            </a:r>
            <a:r>
              <a:rPr kumimoji="1" lang="ja-JP" altLang="en-US">
                <a:latin typeface="+mn-ea"/>
              </a:rPr>
              <a:t>スマートフォン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7D05879-B35C-5D77-37A9-D2E057FFDD6F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1263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6D12873F-5E7E-63F5-F74B-B0F8DD73FD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  <a:endParaRPr lang="en-US" altLang="ja-JP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9B11FB3-D319-F680-E02A-AF514548708D}"/>
              </a:ext>
            </a:extLst>
          </p:cNvPr>
          <p:cNvSpPr/>
          <p:nvPr/>
        </p:nvSpPr>
        <p:spPr>
          <a:xfrm>
            <a:off x="8519905" y="6243251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CF18B31-197A-83B0-5A94-0A1E79A47069}"/>
              </a:ext>
            </a:extLst>
          </p:cNvPr>
          <p:cNvSpPr txBox="1"/>
          <p:nvPr/>
        </p:nvSpPr>
        <p:spPr>
          <a:xfrm>
            <a:off x="404509" y="1247187"/>
            <a:ext cx="61018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スマートフォン動画広告タップ後の挙動</a:t>
            </a:r>
          </a:p>
        </p:txBody>
      </p:sp>
      <p:sp>
        <p:nvSpPr>
          <p:cNvPr id="18" name="片側の 2 つの角を丸めた四角形 17">
            <a:extLst>
              <a:ext uri="{FF2B5EF4-FFF2-40B4-BE49-F238E27FC236}">
                <a16:creationId xmlns:a16="http://schemas.microsoft.com/office/drawing/2014/main" id="{20264C38-2A53-16E2-6D9E-BC4C38FCF6BA}"/>
              </a:ext>
            </a:extLst>
          </p:cNvPr>
          <p:cNvSpPr/>
          <p:nvPr/>
        </p:nvSpPr>
        <p:spPr>
          <a:xfrm>
            <a:off x="471174" y="1830672"/>
            <a:ext cx="5480364" cy="4274776"/>
          </a:xfrm>
          <a:prstGeom prst="round2SameRect">
            <a:avLst>
              <a:gd name="adj1" fmla="val 4527"/>
              <a:gd name="adj2" fmla="val 0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9" name="片側の 2 つの角を丸めた四角形 18">
            <a:extLst>
              <a:ext uri="{FF2B5EF4-FFF2-40B4-BE49-F238E27FC236}">
                <a16:creationId xmlns:a16="http://schemas.microsoft.com/office/drawing/2014/main" id="{332207F5-2505-3D22-1FEB-698F6010FB5D}"/>
              </a:ext>
            </a:extLst>
          </p:cNvPr>
          <p:cNvSpPr/>
          <p:nvPr/>
        </p:nvSpPr>
        <p:spPr>
          <a:xfrm>
            <a:off x="499024" y="1830672"/>
            <a:ext cx="5452514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chemeClr val="bg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動画をフルスクリーンで再生する</a:t>
            </a:r>
            <a:r>
              <a:rPr kumimoji="0" lang="en-US" altLang="ja-JP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 (for view)</a:t>
            </a:r>
          </a:p>
        </p:txBody>
      </p:sp>
      <p:sp>
        <p:nvSpPr>
          <p:cNvPr id="20" name="片側の 2 つの角を丸めた四角形 19">
            <a:extLst>
              <a:ext uri="{FF2B5EF4-FFF2-40B4-BE49-F238E27FC236}">
                <a16:creationId xmlns:a16="http://schemas.microsoft.com/office/drawing/2014/main" id="{75EF2793-7537-C44C-134F-2B65A06227EB}"/>
              </a:ext>
            </a:extLst>
          </p:cNvPr>
          <p:cNvSpPr/>
          <p:nvPr/>
        </p:nvSpPr>
        <p:spPr>
          <a:xfrm>
            <a:off x="6240464" y="1830672"/>
            <a:ext cx="5480364" cy="4274776"/>
          </a:xfrm>
          <a:prstGeom prst="round2SameRect">
            <a:avLst>
              <a:gd name="adj1" fmla="val 4527"/>
              <a:gd name="adj2" fmla="val 0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1" name="片側の 2 つの角を丸めた四角形 20">
            <a:extLst>
              <a:ext uri="{FF2B5EF4-FFF2-40B4-BE49-F238E27FC236}">
                <a16:creationId xmlns:a16="http://schemas.microsoft.com/office/drawing/2014/main" id="{7DA8EECD-D137-4960-5ED6-8C4633A63B69}"/>
              </a:ext>
            </a:extLst>
          </p:cNvPr>
          <p:cNvSpPr/>
          <p:nvPr/>
        </p:nvSpPr>
        <p:spPr>
          <a:xfrm>
            <a:off x="6268314" y="1830672"/>
            <a:ext cx="5452514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chemeClr val="bg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ランディングページを表示する（</a:t>
            </a:r>
            <a:r>
              <a:rPr kumimoji="0" lang="en-US" altLang="ja-JP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for click</a:t>
            </a: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endParaRPr kumimoji="0" lang="en-US" altLang="ja-JP" sz="1600" b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3E30640-8474-F301-E874-E41E31681077}"/>
              </a:ext>
            </a:extLst>
          </p:cNvPr>
          <p:cNvGrpSpPr/>
          <p:nvPr/>
        </p:nvGrpSpPr>
        <p:grpSpPr>
          <a:xfrm>
            <a:off x="919365" y="2715632"/>
            <a:ext cx="1384006" cy="3002489"/>
            <a:chOff x="513033" y="432674"/>
            <a:chExt cx="2115990" cy="430457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671E151-8663-D2AB-69E1-C02595F6370F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0" name="図 39">
                <a:extLst>
                  <a:ext uri="{FF2B5EF4-FFF2-40B4-BE49-F238E27FC236}">
                    <a16:creationId xmlns:a16="http://schemas.microsoft.com/office/drawing/2014/main" id="{AAA57EBC-2974-6C5D-1A37-6D8A7BAE58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1" name="図 40">
                <a:extLst>
                  <a:ext uri="{FF2B5EF4-FFF2-40B4-BE49-F238E27FC236}">
                    <a16:creationId xmlns:a16="http://schemas.microsoft.com/office/drawing/2014/main" id="{B9EA4DC8-2CB2-FDD2-6F6D-B24BF70B45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9B8B9FAC-E7AC-AB22-BDAA-E467E35B4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0AFF5C71-93DD-516E-E6DC-C08F25C1D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EF9C684-CF68-A2E7-1A4D-0689C2253C08}"/>
              </a:ext>
            </a:extLst>
          </p:cNvPr>
          <p:cNvGrpSpPr/>
          <p:nvPr/>
        </p:nvGrpSpPr>
        <p:grpSpPr>
          <a:xfrm>
            <a:off x="6670887" y="2757316"/>
            <a:ext cx="1384006" cy="3002489"/>
            <a:chOff x="513033" y="432674"/>
            <a:chExt cx="2115990" cy="4304579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CF4F6EC0-9517-3B1F-7C94-5A378CF3DCF2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42A7F986-5D37-E1F7-A047-654B79170C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8" name="図 47">
                <a:extLst>
                  <a:ext uri="{FF2B5EF4-FFF2-40B4-BE49-F238E27FC236}">
                    <a16:creationId xmlns:a16="http://schemas.microsoft.com/office/drawing/2014/main" id="{D55A0DE8-4D70-2E2D-3FBF-A2E85AA482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9" name="図 48">
                <a:extLst>
                  <a:ext uri="{FF2B5EF4-FFF2-40B4-BE49-F238E27FC236}">
                    <a16:creationId xmlns:a16="http://schemas.microsoft.com/office/drawing/2014/main" id="{789EEF54-070A-C8BF-0484-C2F5457B44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05C90BDC-BEFF-42A1-2163-4C11AD4DA6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pic>
        <p:nvPicPr>
          <p:cNvPr id="25" name="図 24">
            <a:extLst>
              <a:ext uri="{FF2B5EF4-FFF2-40B4-BE49-F238E27FC236}">
                <a16:creationId xmlns:a16="http://schemas.microsoft.com/office/drawing/2014/main" id="{B273166D-1ED4-67FD-B382-55738015FD3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122" y="2928074"/>
            <a:ext cx="1454011" cy="291710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3A37E688-7893-74B5-43A3-83FF64A8689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644" y="2928074"/>
            <a:ext cx="1454011" cy="2917110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46B5992-F0F0-F697-F351-487486028D6C}"/>
              </a:ext>
            </a:extLst>
          </p:cNvPr>
          <p:cNvSpPr txBox="1"/>
          <p:nvPr/>
        </p:nvSpPr>
        <p:spPr>
          <a:xfrm>
            <a:off x="3608248" y="3646546"/>
            <a:ext cx="2009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/>
              <a:t>バナーをタップすると</a:t>
            </a:r>
            <a:endParaRPr kumimoji="1" lang="en-US" altLang="ja-JP" sz="1400"/>
          </a:p>
          <a:p>
            <a:pPr algn="l"/>
            <a:r>
              <a:rPr lang="ja-JP" altLang="en-US" sz="1400"/>
              <a:t>フルスクリーンの動画プレイヤーで動画が再生される</a:t>
            </a:r>
            <a:endParaRPr kumimoji="1" lang="ja-JP" altLang="en-US" sz="140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B98B9B0-C90E-F544-0C7A-7D2E89EDAF08}"/>
              </a:ext>
            </a:extLst>
          </p:cNvPr>
          <p:cNvSpPr txBox="1"/>
          <p:nvPr/>
        </p:nvSpPr>
        <p:spPr>
          <a:xfrm>
            <a:off x="9428621" y="3646547"/>
            <a:ext cx="212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/>
              <a:t>バナーをタップすると</a:t>
            </a:r>
            <a:endParaRPr kumimoji="1" lang="en-US" altLang="ja-JP" sz="1400"/>
          </a:p>
          <a:p>
            <a:pPr algn="l"/>
            <a:r>
              <a:rPr kumimoji="1" lang="ja-JP" altLang="en-US" sz="1400"/>
              <a:t>再生している動画の下にランディングページが表示される</a:t>
            </a:r>
            <a:endParaRPr kumimoji="1" lang="en-US" altLang="ja-JP" sz="1400"/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773DE702-932E-DACE-61E8-5F0D941E844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角丸四角形 4">
            <a:extLst>
              <a:ext uri="{FF2B5EF4-FFF2-40B4-BE49-F238E27FC236}">
                <a16:creationId xmlns:a16="http://schemas.microsoft.com/office/drawing/2014/main" id="{804CD704-9024-BA36-2A8A-88C911875C5E}"/>
              </a:ext>
            </a:extLst>
          </p:cNvPr>
          <p:cNvSpPr/>
          <p:nvPr/>
        </p:nvSpPr>
        <p:spPr>
          <a:xfrm>
            <a:off x="1762230" y="137598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挙動説明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2A5B527C-560F-6892-2790-A364523424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6169" y="260666"/>
            <a:ext cx="8136904" cy="335028"/>
          </a:xfrm>
        </p:spPr>
        <p:txBody>
          <a:bodyPr/>
          <a:lstStyle/>
          <a:p>
            <a:r>
              <a:rPr lang="ja-JP" altLang="en-US">
                <a:latin typeface="+mn-ea"/>
              </a:rPr>
              <a:t>トップパネル　</a:t>
            </a:r>
            <a:r>
              <a:rPr kumimoji="1" lang="ja-JP" altLang="en-US">
                <a:latin typeface="+mn-ea"/>
              </a:rPr>
              <a:t>スマートフォン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185356"/>
      </p:ext>
    </p:extLst>
  </p:cSld>
  <p:clrMapOvr>
    <a:masterClrMapping/>
  </p:clrMapOvr>
</p:sld>
</file>

<file path=ppt/theme/theme1.xml><?xml version="1.0" encoding="utf-8"?>
<a:theme xmlns:a="http://schemas.openxmlformats.org/drawingml/2006/main" name="1_表紙">
  <a:themeElements>
    <a:clrScheme name="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FCEDED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121</TotalTime>
  <Words>5425</Words>
  <Application>Microsoft Office PowerPoint</Application>
  <PresentationFormat>ワイド画面</PresentationFormat>
  <Paragraphs>998</Paragraphs>
  <Slides>31</Slides>
  <Notes>16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40" baseType="lpstr">
      <vt:lpstr>LINE Seed JP_OTF Regular</vt:lpstr>
      <vt:lpstr>メイリオ</vt:lpstr>
      <vt:lpstr>メイリオ</vt:lpstr>
      <vt:lpstr>Yu Gothic</vt:lpstr>
      <vt:lpstr>Arial</vt:lpstr>
      <vt:lpstr>Calibri</vt:lpstr>
      <vt:lpstr>Segoe UI</vt:lpstr>
      <vt:lpstr>Wingdings</vt:lpstr>
      <vt:lpstr>1_表紙</vt:lpstr>
      <vt:lpstr>ディスプレイ広告 （予約型） セールスシート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小曽根 祐子</cp:lastModifiedBy>
  <cp:revision>22</cp:revision>
  <dcterms:created xsi:type="dcterms:W3CDTF">2020-02-26T07:28:11Z</dcterms:created>
  <dcterms:modified xsi:type="dcterms:W3CDTF">2024-05-20T02:11:26Z</dcterms:modified>
  <cp:category/>
</cp:coreProperties>
</file>