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32"/>
  </p:notesMasterIdLst>
  <p:sldIdLst>
    <p:sldId id="627" r:id="rId2"/>
    <p:sldId id="628" r:id="rId3"/>
    <p:sldId id="629" r:id="rId4"/>
    <p:sldId id="616" r:id="rId5"/>
    <p:sldId id="632" r:id="rId6"/>
    <p:sldId id="633" r:id="rId7"/>
    <p:sldId id="634" r:id="rId8"/>
    <p:sldId id="635" r:id="rId9"/>
    <p:sldId id="636" r:id="rId10"/>
    <p:sldId id="637" r:id="rId11"/>
    <p:sldId id="660" r:id="rId12"/>
    <p:sldId id="639" r:id="rId13"/>
    <p:sldId id="640" r:id="rId14"/>
    <p:sldId id="641" r:id="rId15"/>
    <p:sldId id="657" r:id="rId16"/>
    <p:sldId id="643" r:id="rId17"/>
    <p:sldId id="658" r:id="rId18"/>
    <p:sldId id="659" r:id="rId19"/>
    <p:sldId id="646" r:id="rId20"/>
    <p:sldId id="647" r:id="rId21"/>
    <p:sldId id="648" r:id="rId22"/>
    <p:sldId id="649" r:id="rId23"/>
    <p:sldId id="573" r:id="rId24"/>
    <p:sldId id="631" r:id="rId25"/>
    <p:sldId id="661" r:id="rId26"/>
    <p:sldId id="630" r:id="rId27"/>
    <p:sldId id="653" r:id="rId28"/>
    <p:sldId id="662" r:id="rId29"/>
    <p:sldId id="655" r:id="rId30"/>
    <p:sldId id="656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F5F5F5"/>
    <a:srgbClr val="999999"/>
    <a:srgbClr val="EBEBEB"/>
    <a:srgbClr val="FFFFFF"/>
    <a:srgbClr val="FCEDED"/>
    <a:srgbClr val="FFDBDB"/>
    <a:srgbClr val="C9002C"/>
    <a:srgbClr val="DEDEDE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90CEA-3E41-4131-A706-1A82EB35BEFF}" v="7" dt="2023-08-03T07:08:00.6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-mkebukawa" userId="16448328226_tp_box_2" providerId="OAuth2" clId="{46B90CEA-3E41-4131-A706-1A82EB35BEFF}"/>
    <pc:docChg chg="undo custSel modSld">
      <pc:chgData name="t-mkebukawa" userId="16448328226_tp_box_2" providerId="OAuth2" clId="{46B90CEA-3E41-4131-A706-1A82EB35BEFF}" dt="2023-08-03T07:08:00.622" v="9"/>
      <pc:docMkLst>
        <pc:docMk/>
      </pc:docMkLst>
      <pc:sldChg chg="modSp mod">
        <pc:chgData name="t-mkebukawa" userId="16448328226_tp_box_2" providerId="OAuth2" clId="{46B90CEA-3E41-4131-A706-1A82EB35BEFF}" dt="2023-08-03T07:03:47.159" v="2" actId="20577"/>
        <pc:sldMkLst>
          <pc:docMk/>
          <pc:sldMk cId="2805351764" sldId="637"/>
        </pc:sldMkLst>
        <pc:graphicFrameChg chg="mod modGraphic">
          <ac:chgData name="t-mkebukawa" userId="16448328226_tp_box_2" providerId="OAuth2" clId="{46B90CEA-3E41-4131-A706-1A82EB35BEFF}" dt="2023-08-03T07:03:47.159" v="2" actId="20577"/>
          <ac:graphicFrameMkLst>
            <pc:docMk/>
            <pc:sldMk cId="2805351764" sldId="637"/>
            <ac:graphicFrameMk id="6" creationId="{402B0829-471B-8C94-8891-E7763DF71F54}"/>
          </ac:graphicFrameMkLst>
        </pc:graphicFrameChg>
      </pc:sldChg>
      <pc:sldChg chg="modSp mod">
        <pc:chgData name="t-mkebukawa" userId="16448328226_tp_box_2" providerId="OAuth2" clId="{46B90CEA-3E41-4131-A706-1A82EB35BEFF}" dt="2023-08-03T07:05:24.380" v="6"/>
        <pc:sldMkLst>
          <pc:docMk/>
          <pc:sldMk cId="3869678920" sldId="640"/>
        </pc:sldMkLst>
        <pc:graphicFrameChg chg="mod modGraphic">
          <ac:chgData name="t-mkebukawa" userId="16448328226_tp_box_2" providerId="OAuth2" clId="{46B90CEA-3E41-4131-A706-1A82EB35BEFF}" dt="2023-08-03T07:05:24.380" v="6"/>
          <ac:graphicFrameMkLst>
            <pc:docMk/>
            <pc:sldMk cId="3869678920" sldId="640"/>
            <ac:graphicFrameMk id="6" creationId="{402B0829-471B-8C94-8891-E7763DF71F54}"/>
          </ac:graphicFrameMkLst>
        </pc:graphicFrameChg>
      </pc:sldChg>
      <pc:sldChg chg="modSp">
        <pc:chgData name="t-mkebukawa" userId="16448328226_tp_box_2" providerId="OAuth2" clId="{46B90CEA-3E41-4131-A706-1A82EB35BEFF}" dt="2023-08-03T07:06:44.134" v="7"/>
        <pc:sldMkLst>
          <pc:docMk/>
          <pc:sldMk cId="1700878871" sldId="657"/>
        </pc:sldMkLst>
        <pc:graphicFrameChg chg="mod">
          <ac:chgData name="t-mkebukawa" userId="16448328226_tp_box_2" providerId="OAuth2" clId="{46B90CEA-3E41-4131-A706-1A82EB35BEFF}" dt="2023-08-03T07:06:44.134" v="7"/>
          <ac:graphicFrameMkLst>
            <pc:docMk/>
            <pc:sldMk cId="1700878871" sldId="657"/>
            <ac:graphicFrameMk id="4" creationId="{B0277DFB-3FBC-D281-5A7F-4070A138F40F}"/>
          </ac:graphicFrameMkLst>
        </pc:graphicFrameChg>
      </pc:sldChg>
      <pc:sldChg chg="modSp">
        <pc:chgData name="t-mkebukawa" userId="16448328226_tp_box_2" providerId="OAuth2" clId="{46B90CEA-3E41-4131-A706-1A82EB35BEFF}" dt="2023-08-03T07:07:24.816" v="8"/>
        <pc:sldMkLst>
          <pc:docMk/>
          <pc:sldMk cId="2956400734" sldId="658"/>
        </pc:sldMkLst>
        <pc:graphicFrameChg chg="mod">
          <ac:chgData name="t-mkebukawa" userId="16448328226_tp_box_2" providerId="OAuth2" clId="{46B90CEA-3E41-4131-A706-1A82EB35BEFF}" dt="2023-08-03T07:07:24.816" v="8"/>
          <ac:graphicFrameMkLst>
            <pc:docMk/>
            <pc:sldMk cId="2956400734" sldId="658"/>
            <ac:graphicFrameMk id="16" creationId="{4EE588F7-BF07-4526-C27E-9D0F0FD2A4D6}"/>
          </ac:graphicFrameMkLst>
        </pc:graphicFrameChg>
      </pc:sldChg>
      <pc:sldChg chg="modSp">
        <pc:chgData name="t-mkebukawa" userId="16448328226_tp_box_2" providerId="OAuth2" clId="{46B90CEA-3E41-4131-A706-1A82EB35BEFF}" dt="2023-08-03T07:08:00.622" v="9"/>
        <pc:sldMkLst>
          <pc:docMk/>
          <pc:sldMk cId="3987347360" sldId="659"/>
        </pc:sldMkLst>
        <pc:graphicFrameChg chg="mod">
          <ac:chgData name="t-mkebukawa" userId="16448328226_tp_box_2" providerId="OAuth2" clId="{46B90CEA-3E41-4131-A706-1A82EB35BEFF}" dt="2023-08-03T07:08:00.622" v="9"/>
          <ac:graphicFrameMkLst>
            <pc:docMk/>
            <pc:sldMk cId="3987347360" sldId="659"/>
            <ac:graphicFrameMk id="16" creationId="{4EE588F7-BF07-4526-C27E-9D0F0FD2A4D6}"/>
          </ac:graphicFrameMkLst>
        </pc:graphicFrameChg>
      </pc:sldChg>
    </pc:docChg>
  </pc:docChgLst>
  <pc:docChgLst>
    <pc:chgData name="五十嵐 圭輔" userId="34ffecf3-94b1-4ebb-902e-d55b71b1d55d" providerId="ADAL" clId="{2412FD4F-685A-41F7-A57E-34B901AE8022}"/>
    <pc:docChg chg="undo custSel addSld delSld modSld delMainMaster modMainMaster">
      <pc:chgData name="五十嵐 圭輔" userId="34ffecf3-94b1-4ebb-902e-d55b71b1d55d" providerId="ADAL" clId="{2412FD4F-685A-41F7-A57E-34B901AE8022}" dt="2023-07-28T02:08:57.917" v="311" actId="20577"/>
      <pc:docMkLst>
        <pc:docMk/>
      </pc:docMkLst>
      <pc:sldChg chg="add">
        <pc:chgData name="五十嵐 圭輔" userId="34ffecf3-94b1-4ebb-902e-d55b71b1d55d" providerId="ADAL" clId="{2412FD4F-685A-41F7-A57E-34B901AE8022}" dt="2023-07-28T01:54:02.310" v="236"/>
        <pc:sldMkLst>
          <pc:docMk/>
          <pc:sldMk cId="3792309705" sldId="573"/>
        </pc:sldMkLst>
      </pc:sldChg>
      <pc:sldChg chg="add">
        <pc:chgData name="五十嵐 圭輔" userId="34ffecf3-94b1-4ebb-902e-d55b71b1d55d" providerId="ADAL" clId="{2412FD4F-685A-41F7-A57E-34B901AE8022}" dt="2023-07-28T01:54:02.310" v="236"/>
        <pc:sldMkLst>
          <pc:docMk/>
          <pc:sldMk cId="533308767" sldId="630"/>
        </pc:sldMkLst>
      </pc:sldChg>
      <pc:sldChg chg="del">
        <pc:chgData name="五十嵐 圭輔" userId="34ffecf3-94b1-4ebb-902e-d55b71b1d55d" providerId="ADAL" clId="{2412FD4F-685A-41F7-A57E-34B901AE8022}" dt="2023-07-28T01:22:13.319" v="95" actId="47"/>
        <pc:sldMkLst>
          <pc:docMk/>
          <pc:sldMk cId="3113102106" sldId="631"/>
        </pc:sldMkLst>
      </pc:sldChg>
      <pc:sldChg chg="add">
        <pc:chgData name="五十嵐 圭輔" userId="34ffecf3-94b1-4ebb-902e-d55b71b1d55d" providerId="ADAL" clId="{2412FD4F-685A-41F7-A57E-34B901AE8022}" dt="2023-07-28T01:54:02.310" v="236"/>
        <pc:sldMkLst>
          <pc:docMk/>
          <pc:sldMk cId="3423737163" sldId="631"/>
        </pc:sldMkLst>
      </pc:sldChg>
      <pc:sldChg chg="addSp modSp mod">
        <pc:chgData name="五十嵐 圭輔" userId="34ffecf3-94b1-4ebb-902e-d55b71b1d55d" providerId="ADAL" clId="{2412FD4F-685A-41F7-A57E-34B901AE8022}" dt="2023-07-28T01:48:02.814" v="216" actId="14100"/>
        <pc:sldMkLst>
          <pc:docMk/>
          <pc:sldMk cId="188763627" sldId="632"/>
        </pc:sldMkLst>
        <pc:spChg chg="mod">
          <ac:chgData name="五十嵐 圭輔" userId="34ffecf3-94b1-4ebb-902e-d55b71b1d55d" providerId="ADAL" clId="{2412FD4F-685A-41F7-A57E-34B901AE8022}" dt="2023-07-28T01:23:06.964" v="130" actId="6549"/>
          <ac:spMkLst>
            <pc:docMk/>
            <pc:sldMk cId="188763627" sldId="632"/>
            <ac:spMk id="2" creationId="{C755DDC7-1962-58DA-7155-F708E48B2473}"/>
          </ac:spMkLst>
        </pc:spChg>
        <pc:spChg chg="mod">
          <ac:chgData name="五十嵐 圭輔" userId="34ffecf3-94b1-4ebb-902e-d55b71b1d55d" providerId="ADAL" clId="{2412FD4F-685A-41F7-A57E-34B901AE8022}" dt="2023-07-28T01:23:03.649" v="129" actId="1076"/>
          <ac:spMkLst>
            <pc:docMk/>
            <pc:sldMk cId="188763627" sldId="632"/>
            <ac:spMk id="4" creationId="{54B56BC2-346D-0105-D3B6-24C77CA609BF}"/>
          </ac:spMkLst>
        </pc:spChg>
        <pc:spChg chg="add mod">
          <ac:chgData name="五十嵐 圭輔" userId="34ffecf3-94b1-4ebb-902e-d55b71b1d55d" providerId="ADAL" clId="{2412FD4F-685A-41F7-A57E-34B901AE8022}" dt="2023-07-28T01:48:02.814" v="216" actId="14100"/>
          <ac:spMkLst>
            <pc:docMk/>
            <pc:sldMk cId="188763627" sldId="632"/>
            <ac:spMk id="14" creationId="{B8484CE9-7E9C-CD88-94A8-23D7B2A26E76}"/>
          </ac:spMkLst>
        </pc:spChg>
      </pc:sldChg>
      <pc:sldChg chg="modSp mod">
        <pc:chgData name="五十嵐 圭輔" userId="34ffecf3-94b1-4ebb-902e-d55b71b1d55d" providerId="ADAL" clId="{2412FD4F-685A-41F7-A57E-34B901AE8022}" dt="2023-07-28T01:25:18.855" v="193" actId="20577"/>
        <pc:sldMkLst>
          <pc:docMk/>
          <pc:sldMk cId="2402683237" sldId="634"/>
        </pc:sldMkLst>
        <pc:graphicFrameChg chg="modGraphic">
          <ac:chgData name="五十嵐 圭輔" userId="34ffecf3-94b1-4ebb-902e-d55b71b1d55d" providerId="ADAL" clId="{2412FD4F-685A-41F7-A57E-34B901AE8022}" dt="2023-07-28T01:25:18.855" v="193" actId="20577"/>
          <ac:graphicFrameMkLst>
            <pc:docMk/>
            <pc:sldMk cId="2402683237" sldId="634"/>
            <ac:graphicFrameMk id="4" creationId="{5D15E322-5822-9A9A-ACF5-76B3CE138E4B}"/>
          </ac:graphicFrameMkLst>
        </pc:graphicFrameChg>
      </pc:sldChg>
      <pc:sldChg chg="addSp delSp modSp mod">
        <pc:chgData name="五十嵐 圭輔" userId="34ffecf3-94b1-4ebb-902e-d55b71b1d55d" providerId="ADAL" clId="{2412FD4F-685A-41F7-A57E-34B901AE8022}" dt="2023-07-28T01:25:55.322" v="195"/>
        <pc:sldMkLst>
          <pc:docMk/>
          <pc:sldMk cId="1331263422" sldId="635"/>
        </pc:sldMkLst>
        <pc:spChg chg="add mod">
          <ac:chgData name="五十嵐 圭輔" userId="34ffecf3-94b1-4ebb-902e-d55b71b1d55d" providerId="ADAL" clId="{2412FD4F-685A-41F7-A57E-34B901AE8022}" dt="2023-07-28T01:25:55.322" v="195"/>
          <ac:spMkLst>
            <pc:docMk/>
            <pc:sldMk cId="1331263422" sldId="635"/>
            <ac:spMk id="2" creationId="{9BDF4E2D-5304-35E3-30A9-9C67F676A1B6}"/>
          </ac:spMkLst>
        </pc:spChg>
        <pc:spChg chg="del">
          <ac:chgData name="五十嵐 圭輔" userId="34ffecf3-94b1-4ebb-902e-d55b71b1d55d" providerId="ADAL" clId="{2412FD4F-685A-41F7-A57E-34B901AE8022}" dt="2023-07-28T01:25:54.749" v="194" actId="478"/>
          <ac:spMkLst>
            <pc:docMk/>
            <pc:sldMk cId="1331263422" sldId="635"/>
            <ac:spMk id="61" creationId="{8F62498E-EA71-6E8F-3ABF-44865B5DC823}"/>
          </ac:spMkLst>
        </pc:spChg>
      </pc:sldChg>
      <pc:sldChg chg="modSp mod">
        <pc:chgData name="五十嵐 圭輔" userId="34ffecf3-94b1-4ebb-902e-d55b71b1d55d" providerId="ADAL" clId="{2412FD4F-685A-41F7-A57E-34B901AE8022}" dt="2023-07-28T02:04:40.746" v="295" actId="20577"/>
        <pc:sldMkLst>
          <pc:docMk/>
          <pc:sldMk cId="2805351764" sldId="637"/>
        </pc:sldMkLst>
        <pc:spChg chg="mod">
          <ac:chgData name="五十嵐 圭輔" userId="34ffecf3-94b1-4ebb-902e-d55b71b1d55d" providerId="ADAL" clId="{2412FD4F-685A-41F7-A57E-34B901AE8022}" dt="2023-07-28T01:43:28.146" v="203" actId="1035"/>
          <ac:spMkLst>
            <pc:docMk/>
            <pc:sldMk cId="2805351764" sldId="637"/>
            <ac:spMk id="7" creationId="{89A92F8D-3870-77CB-D1FF-6E84A905592C}"/>
          </ac:spMkLst>
        </pc:spChg>
        <pc:graphicFrameChg chg="mod modGraphic">
          <ac:chgData name="五十嵐 圭輔" userId="34ffecf3-94b1-4ebb-902e-d55b71b1d55d" providerId="ADAL" clId="{2412FD4F-685A-41F7-A57E-34B901AE8022}" dt="2023-07-28T02:04:40.746" v="295" actId="20577"/>
          <ac:graphicFrameMkLst>
            <pc:docMk/>
            <pc:sldMk cId="2805351764" sldId="637"/>
            <ac:graphicFrameMk id="6" creationId="{402B0829-471B-8C94-8891-E7763DF71F54}"/>
          </ac:graphicFrameMkLst>
        </pc:graphicFrameChg>
      </pc:sldChg>
      <pc:sldChg chg="addSp delSp modSp mod">
        <pc:chgData name="五十嵐 圭輔" userId="34ffecf3-94b1-4ebb-902e-d55b71b1d55d" providerId="ADAL" clId="{2412FD4F-685A-41F7-A57E-34B901AE8022}" dt="2023-07-28T01:43:58.544" v="205"/>
        <pc:sldMkLst>
          <pc:docMk/>
          <pc:sldMk cId="488578337" sldId="639"/>
        </pc:sldMkLst>
        <pc:spChg chg="add mod">
          <ac:chgData name="五十嵐 圭輔" userId="34ffecf3-94b1-4ebb-902e-d55b71b1d55d" providerId="ADAL" clId="{2412FD4F-685A-41F7-A57E-34B901AE8022}" dt="2023-07-28T01:43:58.544" v="205"/>
          <ac:spMkLst>
            <pc:docMk/>
            <pc:sldMk cId="488578337" sldId="639"/>
            <ac:spMk id="2" creationId="{2E0083C7-71EC-CD17-5210-89F99EA80227}"/>
          </ac:spMkLst>
        </pc:spChg>
        <pc:spChg chg="del">
          <ac:chgData name="五十嵐 圭輔" userId="34ffecf3-94b1-4ebb-902e-d55b71b1d55d" providerId="ADAL" clId="{2412FD4F-685A-41F7-A57E-34B901AE8022}" dt="2023-07-28T01:43:35.439" v="204" actId="478"/>
          <ac:spMkLst>
            <pc:docMk/>
            <pc:sldMk cId="488578337" sldId="639"/>
            <ac:spMk id="61" creationId="{8F62498E-EA71-6E8F-3ABF-44865B5DC823}"/>
          </ac:spMkLst>
        </pc:spChg>
      </pc:sldChg>
      <pc:sldChg chg="modSp mod">
        <pc:chgData name="五十嵐 圭輔" userId="34ffecf3-94b1-4ebb-902e-d55b71b1d55d" providerId="ADAL" clId="{2412FD4F-685A-41F7-A57E-34B901AE8022}" dt="2023-07-28T02:05:19.568" v="302" actId="6549"/>
        <pc:sldMkLst>
          <pc:docMk/>
          <pc:sldMk cId="3869678920" sldId="640"/>
        </pc:sldMkLst>
        <pc:graphicFrameChg chg="mod modGraphic">
          <ac:chgData name="五十嵐 圭輔" userId="34ffecf3-94b1-4ebb-902e-d55b71b1d55d" providerId="ADAL" clId="{2412FD4F-685A-41F7-A57E-34B901AE8022}" dt="2023-07-28T02:05:19.568" v="302" actId="6549"/>
          <ac:graphicFrameMkLst>
            <pc:docMk/>
            <pc:sldMk cId="3869678920" sldId="640"/>
            <ac:graphicFrameMk id="6" creationId="{402B0829-471B-8C94-8891-E7763DF71F54}"/>
          </ac:graphicFrameMkLst>
        </pc:graphicFrameChg>
      </pc:sldChg>
      <pc:sldChg chg="addSp delSp modSp mod">
        <pc:chgData name="五十嵐 圭輔" userId="34ffecf3-94b1-4ebb-902e-d55b71b1d55d" providerId="ADAL" clId="{2412FD4F-685A-41F7-A57E-34B901AE8022}" dt="2023-07-28T01:44:03.724" v="207"/>
        <pc:sldMkLst>
          <pc:docMk/>
          <pc:sldMk cId="2865993452" sldId="641"/>
        </pc:sldMkLst>
        <pc:spChg chg="add mod">
          <ac:chgData name="五十嵐 圭輔" userId="34ffecf3-94b1-4ebb-902e-d55b71b1d55d" providerId="ADAL" clId="{2412FD4F-685A-41F7-A57E-34B901AE8022}" dt="2023-07-28T01:44:03.724" v="207"/>
          <ac:spMkLst>
            <pc:docMk/>
            <pc:sldMk cId="2865993452" sldId="641"/>
            <ac:spMk id="2" creationId="{FFD69377-0252-AE47-4864-8A4744FAB48B}"/>
          </ac:spMkLst>
        </pc:spChg>
        <pc:spChg chg="del">
          <ac:chgData name="五十嵐 圭輔" userId="34ffecf3-94b1-4ebb-902e-d55b71b1d55d" providerId="ADAL" clId="{2412FD4F-685A-41F7-A57E-34B901AE8022}" dt="2023-07-28T01:44:03.208" v="206" actId="478"/>
          <ac:spMkLst>
            <pc:docMk/>
            <pc:sldMk cId="2865993452" sldId="641"/>
            <ac:spMk id="61" creationId="{8F62498E-EA71-6E8F-3ABF-44865B5DC823}"/>
          </ac:spMkLst>
        </pc:spChg>
      </pc:sldChg>
      <pc:sldChg chg="addSp delSp modSp mod">
        <pc:chgData name="五十嵐 圭輔" userId="34ffecf3-94b1-4ebb-902e-d55b71b1d55d" providerId="ADAL" clId="{2412FD4F-685A-41F7-A57E-34B901AE8022}" dt="2023-07-28T01:44:09.344" v="209"/>
        <pc:sldMkLst>
          <pc:docMk/>
          <pc:sldMk cId="3816538243" sldId="643"/>
        </pc:sldMkLst>
        <pc:spChg chg="add mod">
          <ac:chgData name="五十嵐 圭輔" userId="34ffecf3-94b1-4ebb-902e-d55b71b1d55d" providerId="ADAL" clId="{2412FD4F-685A-41F7-A57E-34B901AE8022}" dt="2023-07-28T01:44:09.344" v="209"/>
          <ac:spMkLst>
            <pc:docMk/>
            <pc:sldMk cId="3816538243" sldId="643"/>
            <ac:spMk id="4" creationId="{45C6C9DF-F683-FE70-E043-6F3571DABDAC}"/>
          </ac:spMkLst>
        </pc:spChg>
        <pc:spChg chg="del">
          <ac:chgData name="五十嵐 圭輔" userId="34ffecf3-94b1-4ebb-902e-d55b71b1d55d" providerId="ADAL" clId="{2412FD4F-685A-41F7-A57E-34B901AE8022}" dt="2023-07-28T01:44:08.781" v="208" actId="478"/>
          <ac:spMkLst>
            <pc:docMk/>
            <pc:sldMk cId="3816538243" sldId="643"/>
            <ac:spMk id="61" creationId="{8F62498E-EA71-6E8F-3ABF-44865B5DC823}"/>
          </ac:spMkLst>
        </pc:spChg>
      </pc:sldChg>
      <pc:sldChg chg="delSp modSp mod">
        <pc:chgData name="五十嵐 圭輔" userId="34ffecf3-94b1-4ebb-902e-d55b71b1d55d" providerId="ADAL" clId="{2412FD4F-685A-41F7-A57E-34B901AE8022}" dt="2023-07-28T01:52:44.945" v="228"/>
        <pc:sldMkLst>
          <pc:docMk/>
          <pc:sldMk cId="2669208691" sldId="648"/>
        </pc:sldMkLst>
        <pc:spChg chg="mod">
          <ac:chgData name="五十嵐 圭輔" userId="34ffecf3-94b1-4ebb-902e-d55b71b1d55d" providerId="ADAL" clId="{2412FD4F-685A-41F7-A57E-34B901AE8022}" dt="2023-07-28T01:52:25.560" v="222" actId="20577"/>
          <ac:spMkLst>
            <pc:docMk/>
            <pc:sldMk cId="2669208691" sldId="648"/>
            <ac:spMk id="2" creationId="{6486B363-8A60-7EB7-29F3-D45CCF22E2FB}"/>
          </ac:spMkLst>
        </pc:spChg>
        <pc:spChg chg="del mod">
          <ac:chgData name="五十嵐 圭輔" userId="34ffecf3-94b1-4ebb-902e-d55b71b1d55d" providerId="ADAL" clId="{2412FD4F-685A-41F7-A57E-34B901AE8022}" dt="2023-07-28T01:52:44.945" v="228"/>
          <ac:spMkLst>
            <pc:docMk/>
            <pc:sldMk cId="2669208691" sldId="648"/>
            <ac:spMk id="3" creationId="{1A084A6E-349A-2082-2EE7-FD9A0B2CDC19}"/>
          </ac:spMkLst>
        </pc:spChg>
        <pc:spChg chg="mod">
          <ac:chgData name="五十嵐 圭輔" userId="34ffecf3-94b1-4ebb-902e-d55b71b1d55d" providerId="ADAL" clId="{2412FD4F-685A-41F7-A57E-34B901AE8022}" dt="2023-07-28T01:52:43.890" v="226" actId="20577"/>
          <ac:spMkLst>
            <pc:docMk/>
            <pc:sldMk cId="2669208691" sldId="648"/>
            <ac:spMk id="20" creationId="{27E0E6A7-8E08-191B-8F72-B306165AD086}"/>
          </ac:spMkLst>
        </pc:spChg>
      </pc:sldChg>
      <pc:sldChg chg="addSp delSp modSp mod">
        <pc:chgData name="五十嵐 圭輔" userId="34ffecf3-94b1-4ebb-902e-d55b71b1d55d" providerId="ADAL" clId="{2412FD4F-685A-41F7-A57E-34B901AE8022}" dt="2023-07-28T01:53:28.389" v="232"/>
        <pc:sldMkLst>
          <pc:docMk/>
          <pc:sldMk cId="3082334101" sldId="649"/>
        </pc:sldMkLst>
        <pc:spChg chg="mod">
          <ac:chgData name="五十嵐 圭輔" userId="34ffecf3-94b1-4ebb-902e-d55b71b1d55d" providerId="ADAL" clId="{2412FD4F-685A-41F7-A57E-34B901AE8022}" dt="2023-07-28T01:53:28.389" v="232"/>
          <ac:spMkLst>
            <pc:docMk/>
            <pc:sldMk cId="3082334101" sldId="649"/>
            <ac:spMk id="2" creationId="{6486B363-8A60-7EB7-29F3-D45CCF22E2FB}"/>
          </ac:spMkLst>
        </pc:spChg>
        <pc:spChg chg="del">
          <ac:chgData name="五十嵐 圭輔" userId="34ffecf3-94b1-4ebb-902e-d55b71b1d55d" providerId="ADAL" clId="{2412FD4F-685A-41F7-A57E-34B901AE8022}" dt="2023-07-28T01:53:25.046" v="231" actId="478"/>
          <ac:spMkLst>
            <pc:docMk/>
            <pc:sldMk cId="3082334101" sldId="649"/>
            <ac:spMk id="4" creationId="{D4199445-C21E-0254-B2A3-CECFE4E29296}"/>
          </ac:spMkLst>
        </pc:spChg>
        <pc:spChg chg="add mod">
          <ac:chgData name="五十嵐 圭輔" userId="34ffecf3-94b1-4ebb-902e-d55b71b1d55d" providerId="ADAL" clId="{2412FD4F-685A-41F7-A57E-34B901AE8022}" dt="2023-07-28T01:53:15.567" v="230"/>
          <ac:spMkLst>
            <pc:docMk/>
            <pc:sldMk cId="3082334101" sldId="649"/>
            <ac:spMk id="7" creationId="{58E3BAE8-20FA-0989-9610-B8EF84127966}"/>
          </ac:spMkLst>
        </pc:spChg>
        <pc:graphicFrameChg chg="add mod">
          <ac:chgData name="五十嵐 圭輔" userId="34ffecf3-94b1-4ebb-902e-d55b71b1d55d" providerId="ADAL" clId="{2412FD4F-685A-41F7-A57E-34B901AE8022}" dt="2023-07-28T01:53:15.567" v="230"/>
          <ac:graphicFrameMkLst>
            <pc:docMk/>
            <pc:sldMk cId="3082334101" sldId="649"/>
            <ac:graphicFrameMk id="5" creationId="{BB3EDC23-0873-DB00-7E41-205FA1E9F63A}"/>
          </ac:graphicFrameMkLst>
        </pc:graphicFrameChg>
        <pc:graphicFrameChg chg="del">
          <ac:chgData name="五十嵐 圭輔" userId="34ffecf3-94b1-4ebb-902e-d55b71b1d55d" providerId="ADAL" clId="{2412FD4F-685A-41F7-A57E-34B901AE8022}" dt="2023-07-28T01:53:13.379" v="229" actId="478"/>
          <ac:graphicFrameMkLst>
            <pc:docMk/>
            <pc:sldMk cId="3082334101" sldId="649"/>
            <ac:graphicFrameMk id="6" creationId="{659FCFC1-B066-B7EB-C44D-516ACDFDB4E5}"/>
          </ac:graphicFrameMkLst>
        </pc:graphicFrameChg>
      </pc:sldChg>
      <pc:sldChg chg="del">
        <pc:chgData name="五十嵐 圭輔" userId="34ffecf3-94b1-4ebb-902e-d55b71b1d55d" providerId="ADAL" clId="{2412FD4F-685A-41F7-A57E-34B901AE8022}" dt="2023-07-28T01:53:57.765" v="233" actId="47"/>
        <pc:sldMkLst>
          <pc:docMk/>
          <pc:sldMk cId="1081504301" sldId="650"/>
        </pc:sldMkLst>
      </pc:sldChg>
      <pc:sldChg chg="del">
        <pc:chgData name="五十嵐 圭輔" userId="34ffecf3-94b1-4ebb-902e-d55b71b1d55d" providerId="ADAL" clId="{2412FD4F-685A-41F7-A57E-34B901AE8022}" dt="2023-07-28T01:53:58.538" v="234" actId="47"/>
        <pc:sldMkLst>
          <pc:docMk/>
          <pc:sldMk cId="1243021393" sldId="651"/>
        </pc:sldMkLst>
      </pc:sldChg>
      <pc:sldChg chg="del">
        <pc:chgData name="五十嵐 圭輔" userId="34ffecf3-94b1-4ebb-902e-d55b71b1d55d" providerId="ADAL" clId="{2412FD4F-685A-41F7-A57E-34B901AE8022}" dt="2023-07-28T01:53:59.270" v="235" actId="47"/>
        <pc:sldMkLst>
          <pc:docMk/>
          <pc:sldMk cId="3128097729" sldId="652"/>
        </pc:sldMkLst>
      </pc:sldChg>
      <pc:sldChg chg="addSp modSp mod">
        <pc:chgData name="五十嵐 圭輔" userId="34ffecf3-94b1-4ebb-902e-d55b71b1d55d" providerId="ADAL" clId="{2412FD4F-685A-41F7-A57E-34B901AE8022}" dt="2023-07-28T01:54:36.196" v="239" actId="14100"/>
        <pc:sldMkLst>
          <pc:docMk/>
          <pc:sldMk cId="971356980" sldId="654"/>
        </pc:sldMkLst>
        <pc:spChg chg="add mod">
          <ac:chgData name="五十嵐 圭輔" userId="34ffecf3-94b1-4ebb-902e-d55b71b1d55d" providerId="ADAL" clId="{2412FD4F-685A-41F7-A57E-34B901AE8022}" dt="2023-07-28T01:54:36.196" v="239" actId="14100"/>
          <ac:spMkLst>
            <pc:docMk/>
            <pc:sldMk cId="971356980" sldId="654"/>
            <ac:spMk id="2" creationId="{1DAB9FCD-3322-857A-0D70-43C68951A686}"/>
          </ac:spMkLst>
        </pc:spChg>
      </pc:sldChg>
      <pc:sldChg chg="del">
        <pc:chgData name="五十嵐 圭輔" userId="34ffecf3-94b1-4ebb-902e-d55b71b1d55d" providerId="ADAL" clId="{2412FD4F-685A-41F7-A57E-34B901AE8022}" dt="2023-07-28T01:14:02.789" v="0" actId="47"/>
        <pc:sldMkLst>
          <pc:docMk/>
          <pc:sldMk cId="2399158772" sldId="655"/>
        </pc:sldMkLst>
      </pc:sldChg>
      <pc:sldChg chg="modSp">
        <pc:chgData name="五十嵐 圭輔" userId="34ffecf3-94b1-4ebb-902e-d55b71b1d55d" providerId="ADAL" clId="{2412FD4F-685A-41F7-A57E-34B901AE8022}" dt="2023-07-28T01:58:35.983" v="292"/>
        <pc:sldMkLst>
          <pc:docMk/>
          <pc:sldMk cId="1700878871" sldId="657"/>
        </pc:sldMkLst>
        <pc:graphicFrameChg chg="mod">
          <ac:chgData name="五十嵐 圭輔" userId="34ffecf3-94b1-4ebb-902e-d55b71b1d55d" providerId="ADAL" clId="{2412FD4F-685A-41F7-A57E-34B901AE8022}" dt="2023-07-28T01:58:35.983" v="292"/>
          <ac:graphicFrameMkLst>
            <pc:docMk/>
            <pc:sldMk cId="1700878871" sldId="657"/>
            <ac:graphicFrameMk id="4" creationId="{B0277DFB-3FBC-D281-5A7F-4070A138F40F}"/>
          </ac:graphicFrameMkLst>
        </pc:graphicFrameChg>
      </pc:sldChg>
      <pc:sldChg chg="modSp">
        <pc:chgData name="五十嵐 圭輔" userId="34ffecf3-94b1-4ebb-902e-d55b71b1d55d" providerId="ADAL" clId="{2412FD4F-685A-41F7-A57E-34B901AE8022}" dt="2023-07-28T01:58:41.614" v="293"/>
        <pc:sldMkLst>
          <pc:docMk/>
          <pc:sldMk cId="2956400734" sldId="658"/>
        </pc:sldMkLst>
        <pc:graphicFrameChg chg="mod">
          <ac:chgData name="五十嵐 圭輔" userId="34ffecf3-94b1-4ebb-902e-d55b71b1d55d" providerId="ADAL" clId="{2412FD4F-685A-41F7-A57E-34B901AE8022}" dt="2023-07-28T01:58:41.614" v="293"/>
          <ac:graphicFrameMkLst>
            <pc:docMk/>
            <pc:sldMk cId="2956400734" sldId="658"/>
            <ac:graphicFrameMk id="16" creationId="{4EE588F7-BF07-4526-C27E-9D0F0FD2A4D6}"/>
          </ac:graphicFrameMkLst>
        </pc:graphicFrameChg>
      </pc:sldChg>
      <pc:sldChg chg="modSp mod">
        <pc:chgData name="五十嵐 圭輔" userId="34ffecf3-94b1-4ebb-902e-d55b71b1d55d" providerId="ADAL" clId="{2412FD4F-685A-41F7-A57E-34B901AE8022}" dt="2023-07-28T02:08:57.917" v="311" actId="20577"/>
        <pc:sldMkLst>
          <pc:docMk/>
          <pc:sldMk cId="3987347360" sldId="659"/>
        </pc:sldMkLst>
        <pc:graphicFrameChg chg="mod modGraphic">
          <ac:chgData name="五十嵐 圭輔" userId="34ffecf3-94b1-4ebb-902e-d55b71b1d55d" providerId="ADAL" clId="{2412FD4F-685A-41F7-A57E-34B901AE8022}" dt="2023-07-28T02:08:57.917" v="311" actId="20577"/>
          <ac:graphicFrameMkLst>
            <pc:docMk/>
            <pc:sldMk cId="3987347360" sldId="659"/>
            <ac:graphicFrameMk id="16" creationId="{4EE588F7-BF07-4526-C27E-9D0F0FD2A4D6}"/>
          </ac:graphicFrameMkLst>
        </pc:graphicFrameChg>
      </pc:sldChg>
      <pc:sldChg chg="add">
        <pc:chgData name="五十嵐 圭輔" userId="34ffecf3-94b1-4ebb-902e-d55b71b1d55d" providerId="ADAL" clId="{2412FD4F-685A-41F7-A57E-34B901AE8022}" dt="2023-07-28T01:54:02.310" v="236"/>
        <pc:sldMkLst>
          <pc:docMk/>
          <pc:sldMk cId="739954864" sldId="661"/>
        </pc:sldMkLst>
      </pc:sldChg>
      <pc:sldMasterChg chg="del delSldLayout">
        <pc:chgData name="五十嵐 圭輔" userId="34ffecf3-94b1-4ebb-902e-d55b71b1d55d" providerId="ADAL" clId="{2412FD4F-685A-41F7-A57E-34B901AE8022}" dt="2023-07-28T01:16:17.766" v="26" actId="2696"/>
        <pc:sldMasterMkLst>
          <pc:docMk/>
          <pc:sldMasterMk cId="0" sldId="2147483648"/>
        </pc:sldMasterMkLst>
        <pc:sldLayoutChg chg="del">
          <pc:chgData name="五十嵐 圭輔" userId="34ffecf3-94b1-4ebb-902e-d55b71b1d55d" providerId="ADAL" clId="{2412FD4F-685A-41F7-A57E-34B901AE8022}" dt="2023-07-28T01:16:17.676" v="3" actId="2696"/>
          <pc:sldLayoutMkLst>
            <pc:docMk/>
            <pc:sldMasterMk cId="0" sldId="2147483648"/>
            <pc:sldLayoutMk cId="2083386005" sldId="2147483734"/>
          </pc:sldLayoutMkLst>
        </pc:sldLayoutChg>
        <pc:sldLayoutChg chg="del">
          <pc:chgData name="五十嵐 圭輔" userId="34ffecf3-94b1-4ebb-902e-d55b71b1d55d" providerId="ADAL" clId="{2412FD4F-685A-41F7-A57E-34B901AE8022}" dt="2023-07-28T01:16:17.766" v="25" actId="2696"/>
          <pc:sldLayoutMkLst>
            <pc:docMk/>
            <pc:sldMasterMk cId="0" sldId="2147483648"/>
            <pc:sldLayoutMk cId="3569372780" sldId="2147483737"/>
          </pc:sldLayoutMkLst>
        </pc:sldLayoutChg>
        <pc:sldLayoutChg chg="del">
          <pc:chgData name="五十嵐 圭輔" userId="34ffecf3-94b1-4ebb-902e-d55b71b1d55d" providerId="ADAL" clId="{2412FD4F-685A-41F7-A57E-34B901AE8022}" dt="2023-07-28T01:16:17.708" v="10" actId="2696"/>
          <pc:sldLayoutMkLst>
            <pc:docMk/>
            <pc:sldMasterMk cId="0" sldId="2147483648"/>
            <pc:sldLayoutMk cId="1394352766" sldId="2147483744"/>
          </pc:sldLayoutMkLst>
        </pc:sldLayoutChg>
        <pc:sldLayoutChg chg="del">
          <pc:chgData name="五十嵐 圭輔" userId="34ffecf3-94b1-4ebb-902e-d55b71b1d55d" providerId="ADAL" clId="{2412FD4F-685A-41F7-A57E-34B901AE8022}" dt="2023-07-28T01:16:17.756" v="23" actId="2696"/>
          <pc:sldLayoutMkLst>
            <pc:docMk/>
            <pc:sldMasterMk cId="0" sldId="2147483648"/>
            <pc:sldLayoutMk cId="1766688316" sldId="2147483747"/>
          </pc:sldLayoutMkLst>
        </pc:sldLayoutChg>
        <pc:sldLayoutChg chg="del">
          <pc:chgData name="五十嵐 圭輔" userId="34ffecf3-94b1-4ebb-902e-d55b71b1d55d" providerId="ADAL" clId="{2412FD4F-685A-41F7-A57E-34B901AE8022}" dt="2023-07-28T01:16:17.708" v="9" actId="2696"/>
          <pc:sldLayoutMkLst>
            <pc:docMk/>
            <pc:sldMasterMk cId="0" sldId="2147483648"/>
            <pc:sldLayoutMk cId="396510815" sldId="2147483751"/>
          </pc:sldLayoutMkLst>
        </pc:sldLayoutChg>
        <pc:sldLayoutChg chg="del">
          <pc:chgData name="五十嵐 圭輔" userId="34ffecf3-94b1-4ebb-902e-d55b71b1d55d" providerId="ADAL" clId="{2412FD4F-685A-41F7-A57E-34B901AE8022}" dt="2023-07-28T01:16:17.724" v="13" actId="2696"/>
          <pc:sldLayoutMkLst>
            <pc:docMk/>
            <pc:sldMasterMk cId="0" sldId="2147483648"/>
            <pc:sldLayoutMk cId="3359260358" sldId="2147483752"/>
          </pc:sldLayoutMkLst>
        </pc:sldLayoutChg>
        <pc:sldLayoutChg chg="del">
          <pc:chgData name="五十嵐 圭輔" userId="34ffecf3-94b1-4ebb-902e-d55b71b1d55d" providerId="ADAL" clId="{2412FD4F-685A-41F7-A57E-34B901AE8022}" dt="2023-07-28T01:16:17.676" v="4" actId="2696"/>
          <pc:sldLayoutMkLst>
            <pc:docMk/>
            <pc:sldMasterMk cId="0" sldId="2147483648"/>
            <pc:sldLayoutMk cId="3508878547" sldId="2147483760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16" actId="2696"/>
          <pc:sldLayoutMkLst>
            <pc:docMk/>
            <pc:sldMasterMk cId="0" sldId="2147483648"/>
            <pc:sldLayoutMk cId="3815335471" sldId="2147483762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19" actId="2696"/>
          <pc:sldLayoutMkLst>
            <pc:docMk/>
            <pc:sldMasterMk cId="0" sldId="2147483648"/>
            <pc:sldLayoutMk cId="427642862" sldId="2147483767"/>
          </pc:sldLayoutMkLst>
        </pc:sldLayoutChg>
        <pc:sldLayoutChg chg="del">
          <pc:chgData name="五十嵐 圭輔" userId="34ffecf3-94b1-4ebb-902e-d55b71b1d55d" providerId="ADAL" clId="{2412FD4F-685A-41F7-A57E-34B901AE8022}" dt="2023-07-28T01:16:17.724" v="15" actId="2696"/>
          <pc:sldLayoutMkLst>
            <pc:docMk/>
            <pc:sldMasterMk cId="0" sldId="2147483648"/>
            <pc:sldLayoutMk cId="660140657" sldId="2147483770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17" actId="2696"/>
          <pc:sldLayoutMkLst>
            <pc:docMk/>
            <pc:sldMasterMk cId="0" sldId="2147483648"/>
            <pc:sldLayoutMk cId="556441150" sldId="2147483780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18" actId="2696"/>
          <pc:sldLayoutMkLst>
            <pc:docMk/>
            <pc:sldMasterMk cId="0" sldId="2147483648"/>
            <pc:sldLayoutMk cId="1911658174" sldId="2147483782"/>
          </pc:sldLayoutMkLst>
        </pc:sldLayoutChg>
        <pc:sldLayoutChg chg="del">
          <pc:chgData name="五十嵐 圭輔" userId="34ffecf3-94b1-4ebb-902e-d55b71b1d55d" providerId="ADAL" clId="{2412FD4F-685A-41F7-A57E-34B901AE8022}" dt="2023-07-28T01:16:17.671" v="2" actId="2696"/>
          <pc:sldLayoutMkLst>
            <pc:docMk/>
            <pc:sldMasterMk cId="0" sldId="2147483648"/>
            <pc:sldLayoutMk cId="1792289176" sldId="2147483783"/>
          </pc:sldLayoutMkLst>
        </pc:sldLayoutChg>
        <pc:sldLayoutChg chg="del">
          <pc:chgData name="五十嵐 圭輔" userId="34ffecf3-94b1-4ebb-902e-d55b71b1d55d" providerId="ADAL" clId="{2412FD4F-685A-41F7-A57E-34B901AE8022}" dt="2023-07-28T01:16:17.692" v="5" actId="2696"/>
          <pc:sldLayoutMkLst>
            <pc:docMk/>
            <pc:sldMasterMk cId="0" sldId="2147483648"/>
            <pc:sldLayoutMk cId="809563139" sldId="2147483784"/>
          </pc:sldLayoutMkLst>
        </pc:sldLayoutChg>
        <pc:sldLayoutChg chg="del">
          <pc:chgData name="五十嵐 圭輔" userId="34ffecf3-94b1-4ebb-902e-d55b71b1d55d" providerId="ADAL" clId="{2412FD4F-685A-41F7-A57E-34B901AE8022}" dt="2023-07-28T01:16:17.692" v="6" actId="2696"/>
          <pc:sldLayoutMkLst>
            <pc:docMk/>
            <pc:sldMasterMk cId="0" sldId="2147483648"/>
            <pc:sldLayoutMk cId="1948552933" sldId="2147483785"/>
          </pc:sldLayoutMkLst>
        </pc:sldLayoutChg>
        <pc:sldLayoutChg chg="del">
          <pc:chgData name="五十嵐 圭輔" userId="34ffecf3-94b1-4ebb-902e-d55b71b1d55d" providerId="ADAL" clId="{2412FD4F-685A-41F7-A57E-34B901AE8022}" dt="2023-07-28T01:16:17.708" v="11" actId="2696"/>
          <pc:sldLayoutMkLst>
            <pc:docMk/>
            <pc:sldMasterMk cId="0" sldId="2147483648"/>
            <pc:sldLayoutMk cId="86717170" sldId="2147483786"/>
          </pc:sldLayoutMkLst>
        </pc:sldLayoutChg>
        <pc:sldLayoutChg chg="del">
          <pc:chgData name="五十嵐 圭輔" userId="34ffecf3-94b1-4ebb-902e-d55b71b1d55d" providerId="ADAL" clId="{2412FD4F-685A-41F7-A57E-34B901AE8022}" dt="2023-07-28T01:16:17.724" v="12" actId="2696"/>
          <pc:sldLayoutMkLst>
            <pc:docMk/>
            <pc:sldMasterMk cId="0" sldId="2147483648"/>
            <pc:sldLayoutMk cId="3633034659" sldId="2147483787"/>
          </pc:sldLayoutMkLst>
        </pc:sldLayoutChg>
        <pc:sldLayoutChg chg="del">
          <pc:chgData name="五十嵐 圭輔" userId="34ffecf3-94b1-4ebb-902e-d55b71b1d55d" providerId="ADAL" clId="{2412FD4F-685A-41F7-A57E-34B901AE8022}" dt="2023-07-28T01:16:17.756" v="24" actId="2696"/>
          <pc:sldLayoutMkLst>
            <pc:docMk/>
            <pc:sldMasterMk cId="0" sldId="2147483648"/>
            <pc:sldLayoutMk cId="877849841" sldId="2147483790"/>
          </pc:sldLayoutMkLst>
        </pc:sldLayoutChg>
        <pc:sldLayoutChg chg="del">
          <pc:chgData name="五十嵐 圭輔" userId="34ffecf3-94b1-4ebb-902e-d55b71b1d55d" providerId="ADAL" clId="{2412FD4F-685A-41F7-A57E-34B901AE8022}" dt="2023-07-28T01:16:17.724" v="14" actId="2696"/>
          <pc:sldLayoutMkLst>
            <pc:docMk/>
            <pc:sldMasterMk cId="0" sldId="2147483648"/>
            <pc:sldLayoutMk cId="1808621192" sldId="2147483791"/>
          </pc:sldLayoutMkLst>
        </pc:sldLayoutChg>
        <pc:sldLayoutChg chg="del">
          <pc:chgData name="五十嵐 圭輔" userId="34ffecf3-94b1-4ebb-902e-d55b71b1d55d" providerId="ADAL" clId="{2412FD4F-685A-41F7-A57E-34B901AE8022}" dt="2023-07-28T01:16:17.692" v="7" actId="2696"/>
          <pc:sldLayoutMkLst>
            <pc:docMk/>
            <pc:sldMasterMk cId="0" sldId="2147483648"/>
            <pc:sldLayoutMk cId="224431800" sldId="2147483792"/>
          </pc:sldLayoutMkLst>
        </pc:sldLayoutChg>
        <pc:sldLayoutChg chg="del">
          <pc:chgData name="五十嵐 圭輔" userId="34ffecf3-94b1-4ebb-902e-d55b71b1d55d" providerId="ADAL" clId="{2412FD4F-685A-41F7-A57E-34B901AE8022}" dt="2023-07-28T01:16:17.708" v="8" actId="2696"/>
          <pc:sldLayoutMkLst>
            <pc:docMk/>
            <pc:sldMasterMk cId="0" sldId="2147483648"/>
            <pc:sldLayoutMk cId="1586571715" sldId="2147483793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21" actId="2696"/>
          <pc:sldLayoutMkLst>
            <pc:docMk/>
            <pc:sldMasterMk cId="0" sldId="2147483648"/>
            <pc:sldLayoutMk cId="147176466" sldId="2147483813"/>
          </pc:sldLayoutMkLst>
        </pc:sldLayoutChg>
        <pc:sldLayoutChg chg="del">
          <pc:chgData name="五十嵐 圭輔" userId="34ffecf3-94b1-4ebb-902e-d55b71b1d55d" providerId="ADAL" clId="{2412FD4F-685A-41F7-A57E-34B901AE8022}" dt="2023-07-28T01:16:17.756" v="22" actId="2696"/>
          <pc:sldLayoutMkLst>
            <pc:docMk/>
            <pc:sldMasterMk cId="0" sldId="2147483648"/>
            <pc:sldLayoutMk cId="3726486163" sldId="2147483815"/>
          </pc:sldLayoutMkLst>
        </pc:sldLayoutChg>
        <pc:sldLayoutChg chg="del">
          <pc:chgData name="五十嵐 圭輔" userId="34ffecf3-94b1-4ebb-902e-d55b71b1d55d" providerId="ADAL" clId="{2412FD4F-685A-41F7-A57E-34B901AE8022}" dt="2023-07-28T01:16:17.655" v="1" actId="2696"/>
          <pc:sldLayoutMkLst>
            <pc:docMk/>
            <pc:sldMasterMk cId="0" sldId="2147483648"/>
            <pc:sldLayoutMk cId="3222539395" sldId="2147483816"/>
          </pc:sldLayoutMkLst>
        </pc:sldLayoutChg>
        <pc:sldLayoutChg chg="del">
          <pc:chgData name="五十嵐 圭輔" userId="34ffecf3-94b1-4ebb-902e-d55b71b1d55d" providerId="ADAL" clId="{2412FD4F-685A-41F7-A57E-34B901AE8022}" dt="2023-07-28T01:16:17.740" v="20" actId="2696"/>
          <pc:sldLayoutMkLst>
            <pc:docMk/>
            <pc:sldMasterMk cId="0" sldId="2147483648"/>
            <pc:sldLayoutMk cId="1972159347" sldId="2147483817"/>
          </pc:sldLayoutMkLst>
        </pc:sldLayoutChg>
      </pc:sldMasterChg>
      <pc:sldMasterChg chg="addSp delSp modSp mod modSldLayout">
        <pc:chgData name="五十嵐 圭輔" userId="34ffecf3-94b1-4ebb-902e-d55b71b1d55d" providerId="ADAL" clId="{2412FD4F-685A-41F7-A57E-34B901AE8022}" dt="2023-07-28T01:21:34.628" v="94"/>
        <pc:sldMasterMkLst>
          <pc:docMk/>
          <pc:sldMasterMk cId="990204829" sldId="2147483818"/>
        </pc:sldMasterMkLst>
        <pc:spChg chg="del">
          <ac:chgData name="五十嵐 圭輔" userId="34ffecf3-94b1-4ebb-902e-d55b71b1d55d" providerId="ADAL" clId="{2412FD4F-685A-41F7-A57E-34B901AE8022}" dt="2023-07-28T01:16:34.552" v="27" actId="478"/>
          <ac:spMkLst>
            <pc:docMk/>
            <pc:sldMasterMk cId="990204829" sldId="2147483818"/>
            <ac:spMk id="3" creationId="{F48C1B28-8B85-767A-DF53-0B978A3417A8}"/>
          </ac:spMkLst>
        </pc:spChg>
        <pc:spChg chg="add mod">
          <ac:chgData name="五十嵐 圭輔" userId="34ffecf3-94b1-4ebb-902e-d55b71b1d55d" providerId="ADAL" clId="{2412FD4F-685A-41F7-A57E-34B901AE8022}" dt="2023-07-28T01:16:35.105" v="28"/>
          <ac:spMkLst>
            <pc:docMk/>
            <pc:sldMasterMk cId="990204829" sldId="2147483818"/>
            <ac:spMk id="4" creationId="{3046801C-1F40-A7CB-33CE-77EC494CF0F1}"/>
          </ac:spMkLst>
        </pc:spChg>
        <pc:sldLayoutChg chg="addSp delSp modSp mod">
          <pc:chgData name="五十嵐 圭輔" userId="34ffecf3-94b1-4ebb-902e-d55b71b1d55d" providerId="ADAL" clId="{2412FD4F-685A-41F7-A57E-34B901AE8022}" dt="2023-07-28T01:17:35.873" v="65" actId="962"/>
          <pc:sldLayoutMkLst>
            <pc:docMk/>
            <pc:sldMasterMk cId="990204829" sldId="2147483818"/>
            <pc:sldLayoutMk cId="1336414813" sldId="2147483820"/>
          </pc:sldLayoutMkLst>
          <pc:spChg chg="del">
            <ac:chgData name="五十嵐 圭輔" userId="34ffecf3-94b1-4ebb-902e-d55b71b1d55d" providerId="ADAL" clId="{2412FD4F-685A-41F7-A57E-34B901AE8022}" dt="2023-07-28T01:17:18.562" v="61" actId="478"/>
            <ac:spMkLst>
              <pc:docMk/>
              <pc:sldMasterMk cId="990204829" sldId="2147483818"/>
              <pc:sldLayoutMk cId="1336414813" sldId="2147483820"/>
              <ac:spMk id="2" creationId="{C2E72F8A-74FF-B3C2-6201-E1F7E33D13B0}"/>
            </ac:spMkLst>
          </pc:spChg>
          <pc:spChg chg="mod">
            <ac:chgData name="五十嵐 圭輔" userId="34ffecf3-94b1-4ebb-902e-d55b71b1d55d" providerId="ADAL" clId="{2412FD4F-685A-41F7-A57E-34B901AE8022}" dt="2023-07-28T01:16:54.200" v="48" actId="20577"/>
            <ac:spMkLst>
              <pc:docMk/>
              <pc:sldMasterMk cId="990204829" sldId="2147483818"/>
              <pc:sldLayoutMk cId="1336414813" sldId="2147483820"/>
              <ac:spMk id="4" creationId="{8848072C-6C8F-3B1A-4D30-9B525CCF7AD1}"/>
            </ac:spMkLst>
          </pc:spChg>
          <pc:spChg chg="mod">
            <ac:chgData name="五十嵐 圭輔" userId="34ffecf3-94b1-4ebb-902e-d55b71b1d55d" providerId="ADAL" clId="{2412FD4F-685A-41F7-A57E-34B901AE8022}" dt="2023-07-28T01:17:10.443" v="59" actId="20577"/>
            <ac:spMkLst>
              <pc:docMk/>
              <pc:sldMasterMk cId="990204829" sldId="2147483818"/>
              <pc:sldLayoutMk cId="1336414813" sldId="2147483820"/>
              <ac:spMk id="9" creationId="{09BF6BB9-8475-4CB3-E01A-2C69396CFBD8}"/>
            </ac:spMkLst>
          </pc:spChg>
          <pc:spChg chg="add mod ord">
            <ac:chgData name="五十嵐 圭輔" userId="34ffecf3-94b1-4ebb-902e-d55b71b1d55d" providerId="ADAL" clId="{2412FD4F-685A-41F7-A57E-34B901AE8022}" dt="2023-07-28T01:17:34.397" v="63" actId="167"/>
            <ac:spMkLst>
              <pc:docMk/>
              <pc:sldMasterMk cId="990204829" sldId="2147483818"/>
              <pc:sldLayoutMk cId="1336414813" sldId="2147483820"/>
              <ac:spMk id="11" creationId="{A870562F-BF0F-7CFE-BF4B-EA9C6B3B044D}"/>
            </ac:spMkLst>
          </pc:spChg>
          <pc:spChg chg="add mod ord">
            <ac:chgData name="五十嵐 圭輔" userId="34ffecf3-94b1-4ebb-902e-d55b71b1d55d" providerId="ADAL" clId="{2412FD4F-685A-41F7-A57E-34B901AE8022}" dt="2023-07-28T01:17:34.397" v="63" actId="167"/>
            <ac:spMkLst>
              <pc:docMk/>
              <pc:sldMasterMk cId="990204829" sldId="2147483818"/>
              <pc:sldLayoutMk cId="1336414813" sldId="2147483820"/>
              <ac:spMk id="12" creationId="{D9305CE0-C007-D0DC-A655-868472F4ED85}"/>
            </ac:spMkLst>
          </pc:spChg>
          <pc:spChg chg="del">
            <ac:chgData name="五十嵐 圭輔" userId="34ffecf3-94b1-4ebb-902e-d55b71b1d55d" providerId="ADAL" clId="{2412FD4F-685A-41F7-A57E-34B901AE8022}" dt="2023-07-28T01:17:05.667" v="58" actId="478"/>
            <ac:spMkLst>
              <pc:docMk/>
              <pc:sldMasterMk cId="990204829" sldId="2147483818"/>
              <pc:sldLayoutMk cId="1336414813" sldId="2147483820"/>
              <ac:spMk id="25" creationId="{46E5437A-D39D-2057-A195-9DB2F4306222}"/>
            </ac:spMkLst>
          </pc:spChg>
          <pc:picChg chg="add mod ord">
            <ac:chgData name="五十嵐 圭輔" userId="34ffecf3-94b1-4ebb-902e-d55b71b1d55d" providerId="ADAL" clId="{2412FD4F-685A-41F7-A57E-34B901AE8022}" dt="2023-07-28T01:17:35.873" v="65" actId="962"/>
            <ac:picMkLst>
              <pc:docMk/>
              <pc:sldMasterMk cId="990204829" sldId="2147483818"/>
              <pc:sldLayoutMk cId="1336414813" sldId="2147483820"/>
              <ac:picMk id="3" creationId="{CE083486-7D78-2455-C57D-E1DD86236A51}"/>
            </ac:picMkLst>
          </pc:picChg>
          <pc:picChg chg="del">
            <ac:chgData name="五十嵐 圭輔" userId="34ffecf3-94b1-4ebb-902e-d55b71b1d55d" providerId="ADAL" clId="{2412FD4F-685A-41F7-A57E-34B901AE8022}" dt="2023-07-28T01:17:13.114" v="60" actId="478"/>
            <ac:picMkLst>
              <pc:docMk/>
              <pc:sldMasterMk cId="990204829" sldId="2147483818"/>
              <pc:sldLayoutMk cId="1336414813" sldId="2147483820"/>
              <ac:picMk id="7" creationId="{65364AB7-38D5-F908-15FD-6E1DD0C670D1}"/>
            </ac:picMkLst>
          </pc:picChg>
        </pc:sldLayoutChg>
        <pc:sldLayoutChg chg="addSp delSp modSp mod">
          <pc:chgData name="五十嵐 圭輔" userId="34ffecf3-94b1-4ebb-902e-d55b71b1d55d" providerId="ADAL" clId="{2412FD4F-685A-41F7-A57E-34B901AE8022}" dt="2023-07-28T01:18:03.615" v="69" actId="962"/>
          <pc:sldLayoutMkLst>
            <pc:docMk/>
            <pc:sldMasterMk cId="990204829" sldId="2147483818"/>
            <pc:sldLayoutMk cId="1438523941" sldId="2147483821"/>
          </pc:sldLayoutMkLst>
          <pc:spChg chg="add mod">
            <ac:chgData name="五十嵐 圭輔" userId="34ffecf3-94b1-4ebb-902e-d55b71b1d55d" providerId="ADAL" clId="{2412FD4F-685A-41F7-A57E-34B901AE8022}" dt="2023-07-28T01:18:01.560" v="67"/>
            <ac:spMkLst>
              <pc:docMk/>
              <pc:sldMasterMk cId="990204829" sldId="2147483818"/>
              <pc:sldLayoutMk cId="1438523941" sldId="2147483821"/>
              <ac:spMk id="6" creationId="{F537AEC2-A189-9511-C430-C143BC653E7C}"/>
            </ac:spMkLst>
          </pc:spChg>
          <pc:spChg chg="add mod">
            <ac:chgData name="五十嵐 圭輔" userId="34ffecf3-94b1-4ebb-902e-d55b71b1d55d" providerId="ADAL" clId="{2412FD4F-685A-41F7-A57E-34B901AE8022}" dt="2023-07-28T01:18:01.560" v="67"/>
            <ac:spMkLst>
              <pc:docMk/>
              <pc:sldMasterMk cId="990204829" sldId="2147483818"/>
              <pc:sldLayoutMk cId="1438523941" sldId="2147483821"/>
              <ac:spMk id="7" creationId="{6A2A9120-B829-CC0E-865D-FB0763BF6EAB}"/>
            </ac:spMkLst>
          </pc:spChg>
          <pc:spChg chg="del">
            <ac:chgData name="五十嵐 圭輔" userId="34ffecf3-94b1-4ebb-902e-d55b71b1d55d" providerId="ADAL" clId="{2412FD4F-685A-41F7-A57E-34B901AE8022}" dt="2023-07-28T01:17:45.129" v="66" actId="478"/>
            <ac:spMkLst>
              <pc:docMk/>
              <pc:sldMasterMk cId="990204829" sldId="2147483818"/>
              <pc:sldLayoutMk cId="1438523941" sldId="2147483821"/>
              <ac:spMk id="63" creationId="{8BE9F5E8-392E-BBFA-613F-81E2FE1DAB23}"/>
            </ac:spMkLst>
          </pc:spChg>
          <pc:picChg chg="add mod">
            <ac:chgData name="五十嵐 圭輔" userId="34ffecf3-94b1-4ebb-902e-d55b71b1d55d" providerId="ADAL" clId="{2412FD4F-685A-41F7-A57E-34B901AE8022}" dt="2023-07-28T01:18:03.615" v="69" actId="962"/>
            <ac:picMkLst>
              <pc:docMk/>
              <pc:sldMasterMk cId="990204829" sldId="2147483818"/>
              <pc:sldLayoutMk cId="1438523941" sldId="2147483821"/>
              <ac:picMk id="5" creationId="{0B3BC1B8-BDC0-2365-38B8-0B16DCC658ED}"/>
            </ac:picMkLst>
          </pc:picChg>
          <pc:picChg chg="del">
            <ac:chgData name="五十嵐 圭輔" userId="34ffecf3-94b1-4ebb-902e-d55b71b1d55d" providerId="ADAL" clId="{2412FD4F-685A-41F7-A57E-34B901AE8022}" dt="2023-07-28T01:17:45.129" v="66" actId="478"/>
            <ac:picMkLst>
              <pc:docMk/>
              <pc:sldMasterMk cId="990204829" sldId="2147483818"/>
              <pc:sldLayoutMk cId="1438523941" sldId="2147483821"/>
              <ac:picMk id="62" creationId="{046665FC-415C-C428-C7DD-973E4E27FEB7}"/>
            </ac:picMkLst>
          </pc:picChg>
        </pc:sldLayoutChg>
        <pc:sldLayoutChg chg="addSp delSp modSp mod">
          <pc:chgData name="五十嵐 圭輔" userId="34ffecf3-94b1-4ebb-902e-d55b71b1d55d" providerId="ADAL" clId="{2412FD4F-685A-41F7-A57E-34B901AE8022}" dt="2023-07-28T01:19:16.701" v="81"/>
          <pc:sldLayoutMkLst>
            <pc:docMk/>
            <pc:sldMasterMk cId="990204829" sldId="2147483818"/>
            <pc:sldLayoutMk cId="1586021069" sldId="2147483822"/>
          </pc:sldLayoutMkLst>
          <pc:spChg chg="del">
            <ac:chgData name="五十嵐 圭輔" userId="34ffecf3-94b1-4ebb-902e-d55b71b1d55d" providerId="ADAL" clId="{2412FD4F-685A-41F7-A57E-34B901AE8022}" dt="2023-07-28T01:19:07.945" v="80" actId="478"/>
            <ac:spMkLst>
              <pc:docMk/>
              <pc:sldMasterMk cId="990204829" sldId="2147483818"/>
              <pc:sldLayoutMk cId="1586021069" sldId="2147483822"/>
              <ac:spMk id="2" creationId="{FA7D9F68-D74C-CD2C-7578-01F7F3D3BB29}"/>
            </ac:spMkLst>
          </pc:spChg>
          <pc:spChg chg="add del">
            <ac:chgData name="五十嵐 圭輔" userId="34ffecf3-94b1-4ebb-902e-d55b71b1d55d" providerId="ADAL" clId="{2412FD4F-685A-41F7-A57E-34B901AE8022}" dt="2023-07-28T01:18:43.355" v="75" actId="478"/>
            <ac:spMkLst>
              <pc:docMk/>
              <pc:sldMasterMk cId="990204829" sldId="2147483818"/>
              <pc:sldLayoutMk cId="1586021069" sldId="2147483822"/>
              <ac:spMk id="4" creationId="{08FC968B-3FAE-B631-5EE8-C6DEFA047252}"/>
            </ac:spMkLst>
          </pc:spChg>
          <pc:spChg chg="add mod ord">
            <ac:chgData name="五十嵐 圭輔" userId="34ffecf3-94b1-4ebb-902e-d55b71b1d55d" providerId="ADAL" clId="{2412FD4F-685A-41F7-A57E-34B901AE8022}" dt="2023-07-28T01:19:02.297" v="79" actId="167"/>
            <ac:spMkLst>
              <pc:docMk/>
              <pc:sldMasterMk cId="990204829" sldId="2147483818"/>
              <pc:sldLayoutMk cId="1586021069" sldId="2147483822"/>
              <ac:spMk id="9" creationId="{18499862-0244-3378-A608-11E83C3A6838}"/>
            </ac:spMkLst>
          </pc:spChg>
          <pc:spChg chg="add mod">
            <ac:chgData name="五十嵐 圭輔" userId="34ffecf3-94b1-4ebb-902e-d55b71b1d55d" providerId="ADAL" clId="{2412FD4F-685A-41F7-A57E-34B901AE8022}" dt="2023-07-28T01:19:16.701" v="81"/>
            <ac:spMkLst>
              <pc:docMk/>
              <pc:sldMasterMk cId="990204829" sldId="2147483818"/>
              <pc:sldLayoutMk cId="1586021069" sldId="2147483822"/>
              <ac:spMk id="10" creationId="{7EAF3943-98EC-E376-B9C5-C135101F3F1D}"/>
            </ac:spMkLst>
          </pc:spChg>
          <pc:picChg chg="add mod ord">
            <ac:chgData name="五十嵐 圭輔" userId="34ffecf3-94b1-4ebb-902e-d55b71b1d55d" providerId="ADAL" clId="{2412FD4F-685A-41F7-A57E-34B901AE8022}" dt="2023-07-28T01:19:02.297" v="79" actId="167"/>
            <ac:picMkLst>
              <pc:docMk/>
              <pc:sldMasterMk cId="990204829" sldId="2147483818"/>
              <pc:sldLayoutMk cId="1586021069" sldId="2147483822"/>
              <ac:picMk id="6" creationId="{9BB5B6B0-FAC0-2B04-D0C0-5FD2FE78CB87}"/>
            </ac:picMkLst>
          </pc:picChg>
          <pc:picChg chg="add del">
            <ac:chgData name="五十嵐 圭輔" userId="34ffecf3-94b1-4ebb-902e-d55b71b1d55d" providerId="ADAL" clId="{2412FD4F-685A-41F7-A57E-34B901AE8022}" dt="2023-07-28T01:18:41.045" v="74" actId="478"/>
            <ac:picMkLst>
              <pc:docMk/>
              <pc:sldMasterMk cId="990204829" sldId="2147483818"/>
              <pc:sldLayoutMk cId="1586021069" sldId="2147483822"/>
              <ac:picMk id="7" creationId="{708B9A5B-1E3C-9DFD-2322-0AC720490194}"/>
            </ac:picMkLst>
          </pc:picChg>
        </pc:sldLayoutChg>
        <pc:sldLayoutChg chg="addSp delSp modSp mod">
          <pc:chgData name="五十嵐 圭輔" userId="34ffecf3-94b1-4ebb-902e-d55b71b1d55d" providerId="ADAL" clId="{2412FD4F-685A-41F7-A57E-34B901AE8022}" dt="2023-07-28T01:20:22.032" v="92" actId="962"/>
          <pc:sldLayoutMkLst>
            <pc:docMk/>
            <pc:sldMasterMk cId="990204829" sldId="2147483818"/>
            <pc:sldLayoutMk cId="1724587091" sldId="2147483823"/>
          </pc:sldLayoutMkLst>
          <pc:spChg chg="del">
            <ac:chgData name="五十嵐 圭輔" userId="34ffecf3-94b1-4ebb-902e-d55b71b1d55d" providerId="ADAL" clId="{2412FD4F-685A-41F7-A57E-34B901AE8022}" dt="2023-07-28T01:20:19.324" v="89" actId="478"/>
            <ac:spMkLst>
              <pc:docMk/>
              <pc:sldMasterMk cId="990204829" sldId="2147483818"/>
              <pc:sldLayoutMk cId="1724587091" sldId="2147483823"/>
              <ac:spMk id="2" creationId="{FB2E2D59-92F6-7C0B-A644-AF7170B81752}"/>
            </ac:spMkLst>
          </pc:spChg>
          <pc:spChg chg="add del mod ord">
            <ac:chgData name="五十嵐 圭輔" userId="34ffecf3-94b1-4ebb-902e-d55b71b1d55d" providerId="ADAL" clId="{2412FD4F-685A-41F7-A57E-34B901AE8022}" dt="2023-07-28T01:20:19.324" v="89" actId="478"/>
            <ac:spMkLst>
              <pc:docMk/>
              <pc:sldMasterMk cId="990204829" sldId="2147483818"/>
              <pc:sldLayoutMk cId="1724587091" sldId="2147483823"/>
              <ac:spMk id="5" creationId="{4FF96A1E-F3B1-78F9-17E2-53DD61E800EE}"/>
            </ac:spMkLst>
          </pc:spChg>
          <pc:spChg chg="add del mod">
            <ac:chgData name="五十嵐 圭輔" userId="34ffecf3-94b1-4ebb-902e-d55b71b1d55d" providerId="ADAL" clId="{2412FD4F-685A-41F7-A57E-34B901AE8022}" dt="2023-07-28T01:20:19.324" v="89" actId="478"/>
            <ac:spMkLst>
              <pc:docMk/>
              <pc:sldMasterMk cId="990204829" sldId="2147483818"/>
              <pc:sldLayoutMk cId="1724587091" sldId="2147483823"/>
              <ac:spMk id="6" creationId="{9F8F1F65-595B-0F18-92AE-B73B180BD7AE}"/>
            </ac:spMkLst>
          </pc:spChg>
          <pc:spChg chg="del">
            <ac:chgData name="五十嵐 圭輔" userId="34ffecf3-94b1-4ebb-902e-d55b71b1d55d" providerId="ADAL" clId="{2412FD4F-685A-41F7-A57E-34B901AE8022}" dt="2023-07-28T01:19:25.578" v="82" actId="478"/>
            <ac:spMkLst>
              <pc:docMk/>
              <pc:sldMasterMk cId="990204829" sldId="2147483818"/>
              <pc:sldLayoutMk cId="1724587091" sldId="2147483823"/>
              <ac:spMk id="9" creationId="{ED902A33-118E-B90B-C162-41CFFF44BCD9}"/>
            </ac:spMkLst>
          </pc:spChg>
          <pc:spChg chg="add mod">
            <ac:chgData name="五十嵐 圭輔" userId="34ffecf3-94b1-4ebb-902e-d55b71b1d55d" providerId="ADAL" clId="{2412FD4F-685A-41F7-A57E-34B901AE8022}" dt="2023-07-28T01:20:19.914" v="90"/>
            <ac:spMkLst>
              <pc:docMk/>
              <pc:sldMasterMk cId="990204829" sldId="2147483818"/>
              <pc:sldLayoutMk cId="1724587091" sldId="2147483823"/>
              <ac:spMk id="10" creationId="{F84EA0AB-E72C-7EEB-DD29-8955B4555669}"/>
            </ac:spMkLst>
          </pc:spChg>
          <pc:spChg chg="add mod">
            <ac:chgData name="五十嵐 圭輔" userId="34ffecf3-94b1-4ebb-902e-d55b71b1d55d" providerId="ADAL" clId="{2412FD4F-685A-41F7-A57E-34B901AE8022}" dt="2023-07-28T01:20:19.914" v="90"/>
            <ac:spMkLst>
              <pc:docMk/>
              <pc:sldMasterMk cId="990204829" sldId="2147483818"/>
              <pc:sldLayoutMk cId="1724587091" sldId="2147483823"/>
              <ac:spMk id="12" creationId="{B2E945A5-33C7-7604-C23D-581DF7186294}"/>
            </ac:spMkLst>
          </pc:spChg>
          <pc:spChg chg="add mod">
            <ac:chgData name="五十嵐 圭輔" userId="34ffecf3-94b1-4ebb-902e-d55b71b1d55d" providerId="ADAL" clId="{2412FD4F-685A-41F7-A57E-34B901AE8022}" dt="2023-07-28T01:20:19.914" v="90"/>
            <ac:spMkLst>
              <pc:docMk/>
              <pc:sldMasterMk cId="990204829" sldId="2147483818"/>
              <pc:sldLayoutMk cId="1724587091" sldId="2147483823"/>
              <ac:spMk id="13" creationId="{8B9EA701-F532-E6BA-9446-E47381123082}"/>
            </ac:spMkLst>
          </pc:spChg>
          <pc:spChg chg="del">
            <ac:chgData name="五十嵐 圭輔" userId="34ffecf3-94b1-4ebb-902e-d55b71b1d55d" providerId="ADAL" clId="{2412FD4F-685A-41F7-A57E-34B901AE8022}" dt="2023-07-28T01:19:30.376" v="83" actId="478"/>
            <ac:spMkLst>
              <pc:docMk/>
              <pc:sldMasterMk cId="990204829" sldId="2147483818"/>
              <pc:sldLayoutMk cId="1724587091" sldId="2147483823"/>
              <ac:spMk id="14" creationId="{C932166E-22E3-431F-00A9-95A56049E7EE}"/>
            </ac:spMkLst>
          </pc:spChg>
          <pc:spChg chg="del">
            <ac:chgData name="五十嵐 圭輔" userId="34ffecf3-94b1-4ebb-902e-d55b71b1d55d" providerId="ADAL" clId="{2412FD4F-685A-41F7-A57E-34B901AE8022}" dt="2023-07-28T01:20:19.324" v="89" actId="478"/>
            <ac:spMkLst>
              <pc:docMk/>
              <pc:sldMasterMk cId="990204829" sldId="2147483818"/>
              <pc:sldLayoutMk cId="1724587091" sldId="2147483823"/>
              <ac:spMk id="15" creationId="{15AD5BF4-AAAB-3C4D-9CB4-455B641AE880}"/>
            </ac:spMkLst>
          </pc:spChg>
          <pc:spChg chg="add mod">
            <ac:chgData name="五十嵐 圭輔" userId="34ffecf3-94b1-4ebb-902e-d55b71b1d55d" providerId="ADAL" clId="{2412FD4F-685A-41F7-A57E-34B901AE8022}" dt="2023-07-28T01:20:19.914" v="90"/>
            <ac:spMkLst>
              <pc:docMk/>
              <pc:sldMasterMk cId="990204829" sldId="2147483818"/>
              <pc:sldLayoutMk cId="1724587091" sldId="2147483823"/>
              <ac:spMk id="16" creationId="{2B1116D1-E7D0-A701-06FB-2D62D379DB64}"/>
            </ac:spMkLst>
          </pc:spChg>
          <pc:picChg chg="del">
            <ac:chgData name="五十嵐 圭輔" userId="34ffecf3-94b1-4ebb-902e-d55b71b1d55d" providerId="ADAL" clId="{2412FD4F-685A-41F7-A57E-34B901AE8022}" dt="2023-07-28T01:19:25.578" v="82" actId="478"/>
            <ac:picMkLst>
              <pc:docMk/>
              <pc:sldMasterMk cId="990204829" sldId="2147483818"/>
              <pc:sldLayoutMk cId="1724587091" sldId="2147483823"/>
              <ac:picMk id="3" creationId="{A52EC963-FF80-2A0D-D631-36C3311A3CD5}"/>
            </ac:picMkLst>
          </pc:picChg>
          <pc:picChg chg="add del mod ord">
            <ac:chgData name="五十嵐 圭輔" userId="34ffecf3-94b1-4ebb-902e-d55b71b1d55d" providerId="ADAL" clId="{2412FD4F-685A-41F7-A57E-34B901AE8022}" dt="2023-07-28T01:20:19.324" v="89" actId="478"/>
            <ac:picMkLst>
              <pc:docMk/>
              <pc:sldMasterMk cId="990204829" sldId="2147483818"/>
              <pc:sldLayoutMk cId="1724587091" sldId="2147483823"/>
              <ac:picMk id="4" creationId="{B4B68DCD-C197-3474-680D-16BE384F3126}"/>
            </ac:picMkLst>
          </pc:picChg>
          <pc:picChg chg="add mod">
            <ac:chgData name="五十嵐 圭輔" userId="34ffecf3-94b1-4ebb-902e-d55b71b1d55d" providerId="ADAL" clId="{2412FD4F-685A-41F7-A57E-34B901AE8022}" dt="2023-07-28T01:20:22.032" v="92" actId="962"/>
            <ac:picMkLst>
              <pc:docMk/>
              <pc:sldMasterMk cId="990204829" sldId="2147483818"/>
              <pc:sldLayoutMk cId="1724587091" sldId="2147483823"/>
              <ac:picMk id="7" creationId="{4555A634-7506-C8A8-8AE0-5AC9915C3F07}"/>
            </ac:picMkLst>
          </pc:picChg>
          <pc:picChg chg="del">
            <ac:chgData name="五十嵐 圭輔" userId="34ffecf3-94b1-4ebb-902e-d55b71b1d55d" providerId="ADAL" clId="{2412FD4F-685A-41F7-A57E-34B901AE8022}" dt="2023-07-28T01:20:19.324" v="89" actId="478"/>
            <ac:picMkLst>
              <pc:docMk/>
              <pc:sldMasterMk cId="990204829" sldId="2147483818"/>
              <pc:sldLayoutMk cId="1724587091" sldId="2147483823"/>
              <ac:picMk id="8" creationId="{4E330008-E135-6DC6-6245-7C913B8042FA}"/>
            </ac:picMkLst>
          </pc:picChg>
          <pc:picChg chg="add mod">
            <ac:chgData name="五十嵐 圭輔" userId="34ffecf3-94b1-4ebb-902e-d55b71b1d55d" providerId="ADAL" clId="{2412FD4F-685A-41F7-A57E-34B901AE8022}" dt="2023-07-28T01:20:19.914" v="90"/>
            <ac:picMkLst>
              <pc:docMk/>
              <pc:sldMasterMk cId="990204829" sldId="2147483818"/>
              <pc:sldLayoutMk cId="1724587091" sldId="2147483823"/>
              <ac:picMk id="11" creationId="{D68D8B58-B828-5B22-766F-192264FB535B}"/>
            </ac:picMkLst>
          </pc:picChg>
        </pc:sldLayoutChg>
        <pc:sldLayoutChg chg="addSp delSp modSp mod">
          <pc:chgData name="五十嵐 圭輔" userId="34ffecf3-94b1-4ebb-902e-d55b71b1d55d" providerId="ADAL" clId="{2412FD4F-685A-41F7-A57E-34B901AE8022}" dt="2023-07-28T01:21:34.628" v="94"/>
          <pc:sldLayoutMkLst>
            <pc:docMk/>
            <pc:sldMasterMk cId="990204829" sldId="2147483818"/>
            <pc:sldLayoutMk cId="3983624573" sldId="2147483829"/>
          </pc:sldLayoutMkLst>
          <pc:spChg chg="add mod">
            <ac:chgData name="五十嵐 圭輔" userId="34ffecf3-94b1-4ebb-902e-d55b71b1d55d" providerId="ADAL" clId="{2412FD4F-685A-41F7-A57E-34B901AE8022}" dt="2023-07-28T01:21:34.628" v="94"/>
            <ac:spMkLst>
              <pc:docMk/>
              <pc:sldMasterMk cId="990204829" sldId="2147483818"/>
              <pc:sldLayoutMk cId="3983624573" sldId="2147483829"/>
              <ac:spMk id="7" creationId="{027B2B11-8DF5-6E18-5D32-224D0B2C45AF}"/>
            </ac:spMkLst>
          </pc:spChg>
          <pc:spChg chg="del">
            <ac:chgData name="五十嵐 圭輔" userId="34ffecf3-94b1-4ebb-902e-d55b71b1d55d" providerId="ADAL" clId="{2412FD4F-685A-41F7-A57E-34B901AE8022}" dt="2023-07-28T01:20:36.479" v="93" actId="478"/>
            <ac:spMkLst>
              <pc:docMk/>
              <pc:sldMasterMk cId="990204829" sldId="2147483818"/>
              <pc:sldLayoutMk cId="3983624573" sldId="2147483829"/>
              <ac:spMk id="9" creationId="{91E70D04-32CB-EA05-E737-417BCDE51563}"/>
            </ac:spMkLst>
          </pc:spChg>
        </pc:sldLayoutChg>
      </pc:sldMasterChg>
    </pc:docChg>
  </pc:docChgLst>
  <pc:docChgLst>
    <pc:chgData name="五十嵐圭輔" clId="Web-{B5604710-F3F8-42D8-80DB-730F91927BCB}"/>
    <pc:docChg chg="modSld">
      <pc:chgData name="五十嵐圭輔" userId="" providerId="" clId="Web-{B5604710-F3F8-42D8-80DB-730F91927BCB}" dt="2023-07-28T02:51:36.188" v="3"/>
      <pc:docMkLst>
        <pc:docMk/>
      </pc:docMkLst>
      <pc:sldChg chg="modSp">
        <pc:chgData name="五十嵐圭輔" userId="" providerId="" clId="Web-{B5604710-F3F8-42D8-80DB-730F91927BCB}" dt="2023-07-28T02:51:36.188" v="3"/>
        <pc:sldMkLst>
          <pc:docMk/>
          <pc:sldMk cId="2805351764" sldId="637"/>
        </pc:sldMkLst>
        <pc:graphicFrameChg chg="mod modGraphic">
          <ac:chgData name="五十嵐圭輔" userId="" providerId="" clId="Web-{B5604710-F3F8-42D8-80DB-730F91927BCB}" dt="2023-07-28T02:51:36.188" v="3"/>
          <ac:graphicFrameMkLst>
            <pc:docMk/>
            <pc:sldMk cId="2805351764" sldId="637"/>
            <ac:graphicFrameMk id="6" creationId="{402B0829-471B-8C94-8891-E7763DF71F54}"/>
          </ac:graphicFrameMkLst>
        </pc:graphicFrameChg>
      </pc:sldChg>
    </pc:docChg>
  </pc:docChgLst>
  <pc:docChgLst>
    <pc:chgData name="五十嵐圭輔" userId="7283631851_tp_box_2" providerId="OAuth2" clId="{79EC9CA8-E70C-458D-9B94-B25D4198A2EE}"/>
    <pc:docChg chg="custSel addSld delSld modSld">
      <pc:chgData name="五十嵐圭輔" userId="7283631851_tp_box_2" providerId="OAuth2" clId="{79EC9CA8-E70C-458D-9B94-B25D4198A2EE}" dt="2023-07-28T06:42:56.795" v="52" actId="20577"/>
      <pc:docMkLst>
        <pc:docMk/>
      </pc:docMkLst>
      <pc:sldChg chg="modSp mod">
        <pc:chgData name="五十嵐圭輔" userId="7283631851_tp_box_2" providerId="OAuth2" clId="{79EC9CA8-E70C-458D-9B94-B25D4198A2EE}" dt="2023-07-28T03:02:45.533" v="36" actId="2711"/>
        <pc:sldMkLst>
          <pc:docMk/>
          <pc:sldMk cId="2805351764" sldId="637"/>
        </pc:sldMkLst>
        <pc:graphicFrameChg chg="mod modGraphic">
          <ac:chgData name="五十嵐圭輔" userId="7283631851_tp_box_2" providerId="OAuth2" clId="{79EC9CA8-E70C-458D-9B94-B25D4198A2EE}" dt="2023-07-28T03:02:45.533" v="36" actId="2711"/>
          <ac:graphicFrameMkLst>
            <pc:docMk/>
            <pc:sldMk cId="2805351764" sldId="637"/>
            <ac:graphicFrameMk id="6" creationId="{402B0829-471B-8C94-8891-E7763DF71F54}"/>
          </ac:graphicFrameMkLst>
        </pc:graphicFrameChg>
      </pc:sldChg>
      <pc:sldChg chg="modSp mod">
        <pc:chgData name="五十嵐圭輔" userId="7283631851_tp_box_2" providerId="OAuth2" clId="{79EC9CA8-E70C-458D-9B94-B25D4198A2EE}" dt="2023-07-28T02:57:04.221" v="32" actId="403"/>
        <pc:sldMkLst>
          <pc:docMk/>
          <pc:sldMk cId="3869678920" sldId="640"/>
        </pc:sldMkLst>
        <pc:graphicFrameChg chg="mod modGraphic">
          <ac:chgData name="五十嵐圭輔" userId="7283631851_tp_box_2" providerId="OAuth2" clId="{79EC9CA8-E70C-458D-9B94-B25D4198A2EE}" dt="2023-07-28T02:57:04.221" v="32" actId="403"/>
          <ac:graphicFrameMkLst>
            <pc:docMk/>
            <pc:sldMk cId="3869678920" sldId="640"/>
            <ac:graphicFrameMk id="6" creationId="{402B0829-471B-8C94-8891-E7763DF71F54}"/>
          </ac:graphicFrameMkLst>
        </pc:graphicFrameChg>
      </pc:sldChg>
      <pc:sldChg chg="delSp mod">
        <pc:chgData name="五十嵐圭輔" userId="7283631851_tp_box_2" providerId="OAuth2" clId="{79EC9CA8-E70C-458D-9B94-B25D4198A2EE}" dt="2023-07-28T06:42:33.207" v="51" actId="478"/>
        <pc:sldMkLst>
          <pc:docMk/>
          <pc:sldMk cId="2865993452" sldId="641"/>
        </pc:sldMkLst>
        <pc:spChg chg="del">
          <ac:chgData name="五十嵐圭輔" userId="7283631851_tp_box_2" providerId="OAuth2" clId="{79EC9CA8-E70C-458D-9B94-B25D4198A2EE}" dt="2023-07-28T06:42:30.297" v="49" actId="478"/>
          <ac:spMkLst>
            <pc:docMk/>
            <pc:sldMk cId="2865993452" sldId="641"/>
            <ac:spMk id="9" creationId="{5B245B1A-5EB7-C966-E64E-68054BE4E840}"/>
          </ac:spMkLst>
        </pc:spChg>
        <pc:spChg chg="del">
          <ac:chgData name="五十嵐圭輔" userId="7283631851_tp_box_2" providerId="OAuth2" clId="{79EC9CA8-E70C-458D-9B94-B25D4198A2EE}" dt="2023-07-28T06:42:26.803" v="48" actId="478"/>
          <ac:spMkLst>
            <pc:docMk/>
            <pc:sldMk cId="2865993452" sldId="641"/>
            <ac:spMk id="10" creationId="{0309D29E-DDE6-F6BC-79A9-B4182B96EBBC}"/>
          </ac:spMkLst>
        </pc:spChg>
        <pc:spChg chg="del">
          <ac:chgData name="五十嵐圭輔" userId="7283631851_tp_box_2" providerId="OAuth2" clId="{79EC9CA8-E70C-458D-9B94-B25D4198A2EE}" dt="2023-07-28T06:42:33.207" v="51" actId="478"/>
          <ac:spMkLst>
            <pc:docMk/>
            <pc:sldMk cId="2865993452" sldId="641"/>
            <ac:spMk id="11" creationId="{FB763A3A-B9EF-219E-D7B5-639C59DFA4D1}"/>
          </ac:spMkLst>
        </pc:spChg>
        <pc:picChg chg="del">
          <ac:chgData name="五十嵐圭輔" userId="7283631851_tp_box_2" providerId="OAuth2" clId="{79EC9CA8-E70C-458D-9B94-B25D4198A2EE}" dt="2023-07-28T06:42:30.297" v="49" actId="478"/>
          <ac:picMkLst>
            <pc:docMk/>
            <pc:sldMk cId="2865993452" sldId="641"/>
            <ac:picMk id="6" creationId="{26A67FD9-A8C3-1B24-1124-64B6765CD72F}"/>
          </ac:picMkLst>
        </pc:picChg>
        <pc:picChg chg="del">
          <ac:chgData name="五十嵐圭輔" userId="7283631851_tp_box_2" providerId="OAuth2" clId="{79EC9CA8-E70C-458D-9B94-B25D4198A2EE}" dt="2023-07-28T06:42:31.599" v="50" actId="478"/>
          <ac:picMkLst>
            <pc:docMk/>
            <pc:sldMk cId="2865993452" sldId="641"/>
            <ac:picMk id="13" creationId="{05FD17A4-F033-9F41-EE33-55A2DB7D3268}"/>
          </ac:picMkLst>
        </pc:picChg>
      </pc:sldChg>
      <pc:sldChg chg="del">
        <pc:chgData name="五十嵐圭輔" userId="7283631851_tp_box_2" providerId="OAuth2" clId="{79EC9CA8-E70C-458D-9B94-B25D4198A2EE}" dt="2023-07-28T03:42:54.127" v="37" actId="47"/>
        <pc:sldMkLst>
          <pc:docMk/>
          <pc:sldMk cId="971356980" sldId="654"/>
        </pc:sldMkLst>
      </pc:sldChg>
      <pc:sldChg chg="modSp add mod">
        <pc:chgData name="五十嵐圭輔" userId="7283631851_tp_box_2" providerId="OAuth2" clId="{79EC9CA8-E70C-458D-9B94-B25D4198A2EE}" dt="2023-07-28T03:44:23.785" v="47" actId="1036"/>
        <pc:sldMkLst>
          <pc:docMk/>
          <pc:sldMk cId="1217638375" sldId="655"/>
        </pc:sldMkLst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3" creationId="{1318BD7C-A452-23D0-B735-C07F61740CB4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4" creationId="{153AB046-EB83-4BC2-AE4D-0DAED22A5F1B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9" creationId="{4711E171-4422-F6AA-47A8-42171F8AA057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1" creationId="{312AD0BC-C7C5-293A-7437-769E880D7B7A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2" creationId="{3670259B-A852-54B1-89B0-033C5AA66964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3" creationId="{465CADD4-6B2D-F3E9-248C-E3BC7468E02D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5" creationId="{160B55A2-F425-D44E-387E-28B905F36774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6" creationId="{A50D6482-A26E-BC73-6233-5BD7186FC115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7" creationId="{71A2C128-A025-24B5-48AE-900FC1A622A3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8" creationId="{24253322-5AE7-7B36-77BF-923FCADC13FA}"/>
          </ac:spMkLst>
        </pc:spChg>
        <pc:spChg chg="mod">
          <ac:chgData name="五十嵐圭輔" userId="7283631851_tp_box_2" providerId="OAuth2" clId="{79EC9CA8-E70C-458D-9B94-B25D4198A2EE}" dt="2023-07-28T03:44:23.785" v="47" actId="1036"/>
          <ac:spMkLst>
            <pc:docMk/>
            <pc:sldMk cId="1217638375" sldId="655"/>
            <ac:spMk id="19" creationId="{51AE68DC-A3C9-02FE-2A33-696E4F5D5262}"/>
          </ac:spMkLst>
        </pc:spChg>
        <pc:graphicFrameChg chg="mod">
          <ac:chgData name="五十嵐圭輔" userId="7283631851_tp_box_2" providerId="OAuth2" clId="{79EC9CA8-E70C-458D-9B94-B25D4198A2EE}" dt="2023-07-28T03:44:23.785" v="47" actId="1036"/>
          <ac:graphicFrameMkLst>
            <pc:docMk/>
            <pc:sldMk cId="1217638375" sldId="655"/>
            <ac:graphicFrameMk id="7" creationId="{6610F176-ABA9-B250-74D8-D9C97E5128C3}"/>
          </ac:graphicFrameMkLst>
        </pc:graphicFrameChg>
      </pc:sldChg>
      <pc:sldChg chg="modSp mod">
        <pc:chgData name="五十嵐圭輔" userId="7283631851_tp_box_2" providerId="OAuth2" clId="{79EC9CA8-E70C-458D-9B94-B25D4198A2EE}" dt="2023-07-28T06:42:56.795" v="52" actId="20577"/>
        <pc:sldMkLst>
          <pc:docMk/>
          <pc:sldMk cId="1700878871" sldId="657"/>
        </pc:sldMkLst>
        <pc:spChg chg="mod">
          <ac:chgData name="五十嵐圭輔" userId="7283631851_tp_box_2" providerId="OAuth2" clId="{79EC9CA8-E70C-458D-9B94-B25D4198A2EE}" dt="2023-07-28T06:42:56.795" v="52" actId="20577"/>
          <ac:spMkLst>
            <pc:docMk/>
            <pc:sldMk cId="1700878871" sldId="657"/>
            <ac:spMk id="5" creationId="{4189A743-6DDC-1ED5-8D2B-68574817E5D5}"/>
          </ac:spMkLst>
        </pc:spChg>
      </pc:sldChg>
      <pc:sldChg chg="add">
        <pc:chgData name="五十嵐圭輔" userId="7283631851_tp_box_2" providerId="OAuth2" clId="{79EC9CA8-E70C-458D-9B94-B25D4198A2EE}" dt="2023-07-28T03:44:04.112" v="38"/>
        <pc:sldMkLst>
          <pc:docMk/>
          <pc:sldMk cId="1082328788" sldId="6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2023/8/3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03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210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75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396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805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39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77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846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139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75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586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24682233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7B2B11-8DF5-6E18-5D32-224D0B2C45AF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362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コンテンツページ_汎用（黒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/>
          <p:cNvSpPr>
            <a:spLocks noGrp="1"/>
          </p:cNvSpPr>
          <p:nvPr>
            <p:ph type="body" sz="quarter" idx="12" hasCustomPrompt="1"/>
          </p:nvPr>
        </p:nvSpPr>
        <p:spPr>
          <a:xfrm>
            <a:off x="319913" y="1196752"/>
            <a:ext cx="11521280" cy="6097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+mj-lt"/>
              <a:buNone/>
              <a:defRPr sz="2000"/>
            </a:lvl1pPr>
          </a:lstStyle>
          <a:p>
            <a:pPr lvl="0"/>
            <a:r>
              <a:rPr kumimoji="1" lang="ja-JP" altLang="en-US"/>
              <a:t>説明文</a:t>
            </a:r>
            <a:r>
              <a:rPr kumimoji="1" lang="en-US" altLang="ja-JP"/>
              <a:t>(20pt)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130175"/>
            <a:ext cx="9759950" cy="8143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latin typeface="+mj-ea"/>
                <a:ea typeface="+mj-ea"/>
              </a:defRPr>
            </a:lvl1pPr>
            <a:lvl2pPr>
              <a:defRPr sz="3200">
                <a:latin typeface="+mj-ea"/>
                <a:ea typeface="+mj-ea"/>
              </a:defRPr>
            </a:lvl2pPr>
            <a:lvl3pPr>
              <a:defRPr sz="3200">
                <a:latin typeface="+mj-ea"/>
                <a:ea typeface="+mj-ea"/>
              </a:defRPr>
            </a:lvl3pPr>
            <a:lvl4pPr>
              <a:defRPr sz="3200">
                <a:latin typeface="+mj-ea"/>
                <a:ea typeface="+mj-ea"/>
              </a:defRPr>
            </a:lvl4pPr>
            <a:lvl5pPr>
              <a:defRPr sz="320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(28pt)</a:t>
            </a:r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298635B8-5D4F-5A47-90C9-E655C730FEC2}"/>
              </a:ext>
            </a:extLst>
          </p:cNvPr>
          <p:cNvSpPr txBox="1">
            <a:spLocks/>
          </p:cNvSpPr>
          <p:nvPr userDrawn="1"/>
        </p:nvSpPr>
        <p:spPr>
          <a:xfrm>
            <a:off x="334963" y="129600"/>
            <a:ext cx="9759296" cy="815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ja-JP" altLang="en-US" sz="2800">
              <a:solidFill>
                <a:srgbClr val="21212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97AC3E9-BF37-6D4A-B69C-4E17A345C09B}"/>
              </a:ext>
            </a:extLst>
          </p:cNvPr>
          <p:cNvSpPr/>
          <p:nvPr userDrawn="1"/>
        </p:nvSpPr>
        <p:spPr>
          <a:xfrm>
            <a:off x="0" y="-1"/>
            <a:ext cx="47782" cy="6858001"/>
          </a:xfrm>
          <a:prstGeom prst="rect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4BAEFCC-D685-134C-B3D2-5C61218641ED}"/>
              </a:ext>
            </a:extLst>
          </p:cNvPr>
          <p:cNvSpPr/>
          <p:nvPr userDrawn="1"/>
        </p:nvSpPr>
        <p:spPr>
          <a:xfrm>
            <a:off x="0" y="0"/>
            <a:ext cx="206829" cy="907223"/>
          </a:xfrm>
          <a:prstGeom prst="rect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7">
            <a:extLst>
              <a:ext uri="{FF2B5EF4-FFF2-40B4-BE49-F238E27FC236}">
                <a16:creationId xmlns:a16="http://schemas.microsoft.com/office/drawing/2014/main" id="{27B795C4-F04F-BF4C-A95F-871F054AF3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9913" y="2005639"/>
            <a:ext cx="11521280" cy="271233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kumimoji="1" lang="ja-JP" altLang="en-US"/>
              <a:t>注釈（</a:t>
            </a:r>
            <a:r>
              <a:rPr kumimoji="1" lang="en-US" altLang="ja-JP"/>
              <a:t>9pt</a:t>
            </a:r>
            <a:r>
              <a:rPr kumimoji="1" lang="ja-JP" altLang="en-US"/>
              <a:t>）</a:t>
            </a:r>
          </a:p>
        </p:txBody>
      </p:sp>
      <p:sp>
        <p:nvSpPr>
          <p:cNvPr id="13" name="スライド番号プレースホルダー 2">
            <a:extLst>
              <a:ext uri="{FF2B5EF4-FFF2-40B4-BE49-F238E27FC236}">
                <a16:creationId xmlns:a16="http://schemas.microsoft.com/office/drawing/2014/main" id="{19DA63E3-B037-B048-9C77-255C705E1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7506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4185285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携帯電話を持っている手">
            <a:extLst>
              <a:ext uri="{FF2B5EF4-FFF2-40B4-BE49-F238E27FC236}">
                <a16:creationId xmlns:a16="http://schemas.microsoft.com/office/drawing/2014/main" id="{CE083486-7D78-2455-C57D-E1DD86236A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A870562F-BF0F-7CFE-BF4B-EA9C6B3B044D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305CE0-C007-D0DC-A655-868472F4ED85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A76109-FC42-775A-1066-AE4EEE75577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16F5961-C18F-42AF-D19D-419542BE9F88}"/>
              </a:ext>
            </a:extLst>
          </p:cNvPr>
          <p:cNvSpPr txBox="1"/>
          <p:nvPr userDrawn="1"/>
        </p:nvSpPr>
        <p:spPr>
          <a:xfrm>
            <a:off x="1013280" y="5470989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ja-JP" altLang="en-US" sz="1400" b="0" i="0" spc="0">
                <a:solidFill>
                  <a:schemeClr val="bg1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ヤフー株式会社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500818"/>
            <a:ext cx="4453035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スポーツナビ</a:t>
            </a:r>
            <a:r>
              <a:rPr kumimoji="1" lang="en-US" altLang="ja-JP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2023</a:t>
            </a:r>
            <a:r>
              <a:rPr kumimoji="1" lang="ja-JP" altLang="en-US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146B9E35-489E-8201-FA34-2CCBB27228DA}"/>
              </a:ext>
            </a:extLst>
          </p:cNvPr>
          <p:cNvSpPr/>
          <p:nvPr userDrawn="1"/>
        </p:nvSpPr>
        <p:spPr>
          <a:xfrm>
            <a:off x="995788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</a:p>
        </p:txBody>
      </p:sp>
      <p:sp>
        <p:nvSpPr>
          <p:cNvPr id="6" name="タイトル 7">
            <a:extLst>
              <a:ext uri="{FF2B5EF4-FFF2-40B4-BE49-F238E27FC236}">
                <a16:creationId xmlns:a16="http://schemas.microsoft.com/office/drawing/2014/main" id="{F0045A1E-C9B2-107E-608F-792154A78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3280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資料タイトルタイトル</a:t>
            </a:r>
            <a:br>
              <a:rPr kumimoji="1" lang="en-US" altLang="ja-JP"/>
            </a:br>
            <a:r>
              <a:rPr kumimoji="1" lang="en-US" altLang="ja-JP"/>
              <a:t>2</a:t>
            </a:r>
            <a:r>
              <a:rPr kumimoji="1" lang="ja-JP" altLang="en-US"/>
              <a:t>行目タイトルタイトル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F79CF0-1B49-671C-5F7B-1013048237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280" y="1053494"/>
            <a:ext cx="1496004" cy="78362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9BF6BB9-8475-4CB3-E01A-2C69396CFBD8}"/>
              </a:ext>
            </a:extLst>
          </p:cNvPr>
          <p:cNvSpPr txBox="1"/>
          <p:nvPr userDrawn="1"/>
        </p:nvSpPr>
        <p:spPr>
          <a:xfrm>
            <a:off x="607656" y="5710013"/>
            <a:ext cx="17008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2023/8/9</a:t>
            </a:r>
          </a:p>
        </p:txBody>
      </p:sp>
    </p:spTree>
    <p:extLst>
      <p:ext uri="{BB962C8B-B14F-4D97-AF65-F5344CB8AC3E}">
        <p14:creationId xmlns:p14="http://schemas.microsoft.com/office/powerpoint/2010/main" val="133641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2" name="円/楕円 50">
            <a:extLst>
              <a:ext uri="{FF2B5EF4-FFF2-40B4-BE49-F238E27FC236}">
                <a16:creationId xmlns:a16="http://schemas.microsoft.com/office/drawing/2014/main" id="{4BF140D8-EA05-F54D-D34A-F950B247A10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4697817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CD8EB41-A84A-82AA-25E5-8759FC6F53E3}"/>
              </a:ext>
            </a:extLst>
          </p:cNvPr>
          <p:cNvCxnSpPr>
            <a:endCxn id="2" idx="0"/>
          </p:cNvCxnSpPr>
          <p:nvPr userDrawn="1"/>
        </p:nvCxnSpPr>
        <p:spPr>
          <a:xfrm>
            <a:off x="1289496" y="4319715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B8784C17-9ECE-442C-C3AB-8A65D45791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05536" y="4787797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5" name="図 4" descr="携帯電話を持っている手">
            <a:extLst>
              <a:ext uri="{FF2B5EF4-FFF2-40B4-BE49-F238E27FC236}">
                <a16:creationId xmlns:a16="http://schemas.microsoft.com/office/drawing/2014/main" id="{0B3BC1B8-BDC0-2365-38B8-0B16DCC65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537AEC2-A189-9511-C430-C143BC653E7C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角丸四角形 1">
            <a:extLst>
              <a:ext uri="{FF2B5EF4-FFF2-40B4-BE49-F238E27FC236}">
                <a16:creationId xmlns:a16="http://schemas.microsoft.com/office/drawing/2014/main" id="{6A2A9120-B829-CC0E-865D-FB0763BF6EAB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43852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携帯電話を持っている手">
            <a:extLst>
              <a:ext uri="{FF2B5EF4-FFF2-40B4-BE49-F238E27FC236}">
                <a16:creationId xmlns:a16="http://schemas.microsoft.com/office/drawing/2014/main" id="{9BB5B6B0-FAC0-2B04-D0C0-5FD2FE78CB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18499862-0244-3378-A608-11E83C3A6838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E49ED5-D96F-97D5-1880-00C9688086C5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21D54AD1-CF84-F71F-BC9B-1B07B1955C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611E313-2AD6-AD42-5CF5-E1B245A3CF05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9D111741-B365-9CB3-1697-B3DA766C74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4C280B59-092A-77B1-5B58-5D9E06D972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5CF79B8C-575F-FE24-5B11-B25E22FA25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リッチ中タイトル</a:t>
            </a:r>
            <a:endParaRPr kumimoji="1" lang="en-US" altLang="ja-JP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AF3943-98EC-E376-B9C5-C135101F3F1D}"/>
              </a:ext>
            </a:extLst>
          </p:cNvPr>
          <p:cNvSpPr txBox="1"/>
          <p:nvPr userDrawn="1"/>
        </p:nvSpPr>
        <p:spPr>
          <a:xfrm>
            <a:off x="2122722" y="6356344"/>
            <a:ext cx="168475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" altLang="ja-JP" sz="80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60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携帯電話を持っている手">
            <a:extLst>
              <a:ext uri="{FF2B5EF4-FFF2-40B4-BE49-F238E27FC236}">
                <a16:creationId xmlns:a16="http://schemas.microsoft.com/office/drawing/2014/main" id="{4555A634-7506-C8A8-8AE0-5AC9915C3F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84EA0AB-E72C-7EEB-DD29-8955B4555669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D68D8B58-B828-5B22-766F-192264FB53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4204" y="4402759"/>
            <a:ext cx="3528392" cy="67565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2E945A5-33C7-7604-C23D-581DF7186294}"/>
              </a:ext>
            </a:extLst>
          </p:cNvPr>
          <p:cNvSpPr txBox="1"/>
          <p:nvPr userDrawn="1"/>
        </p:nvSpPr>
        <p:spPr>
          <a:xfrm>
            <a:off x="4379106" y="5373047"/>
            <a:ext cx="3738589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</a:t>
            </a:r>
            <a:r>
              <a:rPr lang="en-US" altLang="ja-JP" sz="1200" b="0" i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marketing.yahoo.co.jp</a:t>
            </a:r>
            <a:r>
              <a:rPr lang="en-US" altLang="ja-JP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/service/</a:t>
            </a:r>
            <a:r>
              <a:rPr lang="en-US" altLang="ja-JP" sz="1200" b="0" i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yahooads</a:t>
            </a:r>
            <a:r>
              <a:rPr lang="en-US" altLang="ja-JP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endParaRPr kumimoji="1" lang="ja-JP" altLang="en-US" sz="1200" b="0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角丸四角形 5">
            <a:extLst>
              <a:ext uri="{FF2B5EF4-FFF2-40B4-BE49-F238E27FC236}">
                <a16:creationId xmlns:a16="http://schemas.microsoft.com/office/drawing/2014/main" id="{8B9EA701-F532-E6BA-9446-E47381123082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B1116D1-E7D0-A701-06FB-2D62D379DB64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58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98550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24804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401781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1677203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46801C-1F40-A7CB-33CE-77EC494CF0F1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020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2" r:id="rId13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marketing.yahoo.co.jp/guidelines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1052207/" TargetMode="External"/><Relationship Id="rId3" Type="http://schemas.openxmlformats.org/officeDocument/2006/relationships/image" Target="../media/image7.emf"/><Relationship Id="rId7" Type="http://schemas.openxmlformats.org/officeDocument/2006/relationships/hyperlink" Target="https://portal.yadui.business.yahoo.co.jp/agencyportal/30187098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240/" TargetMode="External"/><Relationship Id="rId4" Type="http://schemas.openxmlformats.org/officeDocument/2006/relationships/image" Target="../media/image8.emf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2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5B879028-6BFA-43A7-AB58-183AF1FE1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43" y="2790694"/>
            <a:ext cx="5727800" cy="1325563"/>
          </a:xfrm>
        </p:spPr>
        <p:txBody>
          <a:bodyPr/>
          <a:lstStyle/>
          <a:p>
            <a:r>
              <a:rPr kumimoji="1" lang="ja-JP" altLang="en-US"/>
              <a:t>ディスプレイ広告 </a:t>
            </a:r>
            <a:r>
              <a:rPr lang="ja-JP" altLang="en-US"/>
              <a:t>（予約型</a:t>
            </a:r>
            <a:r>
              <a:rPr lang="en-US" altLang="ja-JP"/>
              <a:t> </a:t>
            </a:r>
            <a:r>
              <a:rPr lang="ja-JP" altLang="en-US"/>
              <a:t>）</a:t>
            </a:r>
            <a:br>
              <a:rPr lang="en-US" altLang="ja-JP"/>
            </a:br>
            <a:r>
              <a:rPr kumimoji="1" lang="ja-JP" altLang="en-US"/>
              <a:t>セールスシート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2980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857461-1AD8-EBFB-D476-69AF45BAC8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02B0829-471B-8C94-8891-E7763DF71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791564"/>
              </p:ext>
            </p:extLst>
          </p:nvPr>
        </p:nvGraphicFramePr>
        <p:xfrm>
          <a:off x="511846" y="1086800"/>
          <a:ext cx="11200728" cy="4940931"/>
        </p:xfrm>
        <a:graphic>
          <a:graphicData uri="http://schemas.openxmlformats.org/drawingml/2006/table">
            <a:tbl>
              <a:tblPr firstCol="1" bandRow="1"/>
              <a:tblGrid>
                <a:gridCol w="341403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71983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3075877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223095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2815739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3765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トップパネル　</a:t>
                      </a:r>
                      <a:r>
                        <a:rPr kumimoji="1" lang="en-US" altLang="ja-JP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継続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1000001602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内容変更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1000006739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371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37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for view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</a:p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1286443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※1</a:t>
                      </a:r>
                      <a:endParaRPr kumimoji="1" lang="ja-JP" altLang="en-US" sz="1050" b="0" i="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スマートフォン（ウェブ）　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※2</a:t>
                      </a:r>
                      <a:endParaRPr kumimoji="1" lang="ja-JP" altLang="en-US" sz="1050" b="0" i="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0266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野球　プロ野球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リーグ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sz="105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スポーツナビの各種目のトップページ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日間　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565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1,285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1,310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3" name="円/楕円 15">
            <a:extLst>
              <a:ext uri="{FF2B5EF4-FFF2-40B4-BE49-F238E27FC236}">
                <a16:creationId xmlns:a16="http://schemas.microsoft.com/office/drawing/2014/main" id="{12198E31-3FDA-B485-06F5-605C66E389A3}"/>
              </a:ext>
            </a:extLst>
          </p:cNvPr>
          <p:cNvSpPr>
            <a:spLocks noChangeAspect="1"/>
          </p:cNvSpPr>
          <p:nvPr/>
        </p:nvSpPr>
        <p:spPr>
          <a:xfrm>
            <a:off x="8520625" y="232007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A92F8D-3870-77CB-D1FF-6E84A905592C}"/>
              </a:ext>
            </a:extLst>
          </p:cNvPr>
          <p:cNvSpPr/>
          <p:nvPr/>
        </p:nvSpPr>
        <p:spPr>
          <a:xfrm>
            <a:off x="555391" y="6090861"/>
            <a:ext cx="4087657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B2DB2C00-3727-6A15-2673-89189CBF7367}"/>
              </a:ext>
            </a:extLst>
          </p:cNvPr>
          <p:cNvSpPr/>
          <p:nvPr/>
        </p:nvSpPr>
        <p:spPr>
          <a:xfrm>
            <a:off x="1725125" y="1761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D142B2CB-D7EB-7624-3B64-28AAD96821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7A1432A-53CB-497F-311E-58DF4AB8A578}"/>
              </a:ext>
            </a:extLst>
          </p:cNvPr>
          <p:cNvSpPr txBox="1"/>
          <p:nvPr/>
        </p:nvSpPr>
        <p:spPr>
          <a:xfrm>
            <a:off x="7140190" y="6027726"/>
            <a:ext cx="5264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配信先： 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ウェブ、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アプリ。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配信先： 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ウェブ。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805351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857461-1AD8-EBFB-D476-69AF45BAC8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B2DB2C00-3727-6A15-2673-89189CBF7367}"/>
              </a:ext>
            </a:extLst>
          </p:cNvPr>
          <p:cNvSpPr/>
          <p:nvPr/>
        </p:nvSpPr>
        <p:spPr>
          <a:xfrm>
            <a:off x="1725125" y="1761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D142B2CB-D7EB-7624-3B64-28AAD96821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83AD361-BEE8-72D4-C744-2D2516043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317533"/>
              </p:ext>
            </p:extLst>
          </p:nvPr>
        </p:nvGraphicFramePr>
        <p:xfrm>
          <a:off x="479425" y="1089026"/>
          <a:ext cx="11233150" cy="3766722"/>
        </p:xfrm>
        <a:graphic>
          <a:graphicData uri="http://schemas.openxmlformats.org/drawingml/2006/table">
            <a:tbl>
              <a:tblPr firstCol="1" bandRow="1"/>
              <a:tblGrid>
                <a:gridCol w="207947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94345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48218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11110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36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96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96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68965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526507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1738A0CF-6570-D233-AA4D-1DDED78D02C7}"/>
              </a:ext>
            </a:extLst>
          </p:cNvPr>
          <p:cNvSpPr txBox="1"/>
          <p:nvPr/>
        </p:nvSpPr>
        <p:spPr>
          <a:xfrm>
            <a:off x="493601" y="4953005"/>
            <a:ext cx="11199519" cy="1608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240397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83EE73-B83D-A606-1D66-03D02DD149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50528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B2C08DC-AFAF-BFC2-B7F0-92D53E8189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3" y="2223736"/>
            <a:ext cx="3622662" cy="299119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5DA8ADF-888E-78F7-4843-F258186C60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9" y="2294700"/>
            <a:ext cx="3467732" cy="297461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0762AF8-4AF6-DD35-179B-9627C6B81F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95" y="2243114"/>
            <a:ext cx="3533858" cy="3031336"/>
          </a:xfrm>
          <a:prstGeom prst="rect">
            <a:avLst/>
          </a:prstGeom>
        </p:spPr>
      </p:pic>
      <p:sp>
        <p:nvSpPr>
          <p:cNvPr id="35" name="フリーフォーム 24">
            <a:extLst>
              <a:ext uri="{FF2B5EF4-FFF2-40B4-BE49-F238E27FC236}">
                <a16:creationId xmlns:a16="http://schemas.microsoft.com/office/drawing/2014/main" id="{92F22475-11EB-D2B4-FA73-2759968D645F}"/>
              </a:ext>
            </a:extLst>
          </p:cNvPr>
          <p:cNvSpPr/>
          <p:nvPr/>
        </p:nvSpPr>
        <p:spPr>
          <a:xfrm>
            <a:off x="11131429" y="1588686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8" name="角丸四角形 27">
            <a:extLst>
              <a:ext uri="{FF2B5EF4-FFF2-40B4-BE49-F238E27FC236}">
                <a16:creationId xmlns:a16="http://schemas.microsoft.com/office/drawing/2014/main" id="{599F5A26-92F5-DEBF-57D5-658A3A1E1FBF}"/>
              </a:ext>
            </a:extLst>
          </p:cNvPr>
          <p:cNvSpPr/>
          <p:nvPr/>
        </p:nvSpPr>
        <p:spPr>
          <a:xfrm>
            <a:off x="8373204" y="1265008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4" name="円/楕円 28">
            <a:extLst>
              <a:ext uri="{FF2B5EF4-FFF2-40B4-BE49-F238E27FC236}">
                <a16:creationId xmlns:a16="http://schemas.microsoft.com/office/drawing/2014/main" id="{F6BF0156-28FE-3A94-64E4-4FBFCE1A700D}"/>
              </a:ext>
            </a:extLst>
          </p:cNvPr>
          <p:cNvSpPr>
            <a:spLocks noChangeAspect="1"/>
          </p:cNvSpPr>
          <p:nvPr/>
        </p:nvSpPr>
        <p:spPr>
          <a:xfrm>
            <a:off x="8257593" y="1320870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0" name="フリーフォーム 24">
            <a:extLst>
              <a:ext uri="{FF2B5EF4-FFF2-40B4-BE49-F238E27FC236}">
                <a16:creationId xmlns:a16="http://schemas.microsoft.com/office/drawing/2014/main" id="{33290AFD-AB77-780C-C9B6-0B6DBAF9B012}"/>
              </a:ext>
            </a:extLst>
          </p:cNvPr>
          <p:cNvSpPr/>
          <p:nvPr/>
        </p:nvSpPr>
        <p:spPr>
          <a:xfrm>
            <a:off x="7204890" y="1588686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角丸四角形 27">
            <a:extLst>
              <a:ext uri="{FF2B5EF4-FFF2-40B4-BE49-F238E27FC236}">
                <a16:creationId xmlns:a16="http://schemas.microsoft.com/office/drawing/2014/main" id="{E830A5D0-EA3A-931C-88EB-39A442FA035E}"/>
              </a:ext>
            </a:extLst>
          </p:cNvPr>
          <p:cNvSpPr/>
          <p:nvPr/>
        </p:nvSpPr>
        <p:spPr>
          <a:xfrm>
            <a:off x="4446665" y="1265008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9" name="円/楕円 28">
            <a:extLst>
              <a:ext uri="{FF2B5EF4-FFF2-40B4-BE49-F238E27FC236}">
                <a16:creationId xmlns:a16="http://schemas.microsoft.com/office/drawing/2014/main" id="{60C93482-4A58-3B3A-B9EF-07D6FFAFBE0C}"/>
              </a:ext>
            </a:extLst>
          </p:cNvPr>
          <p:cNvSpPr>
            <a:spLocks noChangeAspect="1"/>
          </p:cNvSpPr>
          <p:nvPr/>
        </p:nvSpPr>
        <p:spPr>
          <a:xfrm>
            <a:off x="4267321" y="1304226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7441E5C4-FC89-3294-82E1-5AED6E0C89F8}"/>
              </a:ext>
            </a:extLst>
          </p:cNvPr>
          <p:cNvSpPr/>
          <p:nvPr/>
        </p:nvSpPr>
        <p:spPr>
          <a:xfrm>
            <a:off x="3332138" y="1588687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3E102E59-88E2-5EE2-435D-859E04E8CEE3}"/>
              </a:ext>
            </a:extLst>
          </p:cNvPr>
          <p:cNvSpPr/>
          <p:nvPr/>
        </p:nvSpPr>
        <p:spPr>
          <a:xfrm>
            <a:off x="573913" y="1265009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	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3">
            <a:extLst>
              <a:ext uri="{FF2B5EF4-FFF2-40B4-BE49-F238E27FC236}">
                <a16:creationId xmlns:a16="http://schemas.microsoft.com/office/drawing/2014/main" id="{978F357A-AFB3-AD9E-CFC1-FDEAA9DE0F8A}"/>
              </a:ext>
            </a:extLst>
          </p:cNvPr>
          <p:cNvSpPr>
            <a:spLocks noChangeAspect="1"/>
          </p:cNvSpPr>
          <p:nvPr/>
        </p:nvSpPr>
        <p:spPr>
          <a:xfrm>
            <a:off x="420564" y="1333677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548FA860-EFA8-C744-409A-87724EE9439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ED5271D8-55AC-8D35-50BE-FF8B06EF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 PC</a:t>
            </a:r>
            <a:endParaRPr lang="ja-JP" altLang="en-US">
              <a:latin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0083C7-71EC-CD17-5210-89F99EA80227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8578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 PC</a:t>
            </a:r>
            <a:endParaRPr lang="ja-JP" altLang="en-US">
              <a:latin typeface="+mn-ea"/>
            </a:endParaRP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02B0829-471B-8C94-8891-E7763DF71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878527"/>
              </p:ext>
            </p:extLst>
          </p:nvPr>
        </p:nvGraphicFramePr>
        <p:xfrm>
          <a:off x="503470" y="1079741"/>
          <a:ext cx="11209105" cy="5062806"/>
        </p:xfrm>
        <a:graphic>
          <a:graphicData uri="http://schemas.openxmlformats.org/drawingml/2006/table">
            <a:tbl>
              <a:tblPr firstCol="1" bandRow="1"/>
              <a:tblGrid>
                <a:gridCol w="34212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73399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92610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366697">
                  <a:extLst>
                    <a:ext uri="{9D8B030D-6E8A-4147-A177-3AD203B41FA5}">
                      <a16:colId xmlns:a16="http://schemas.microsoft.com/office/drawing/2014/main" val="4286374839"/>
                    </a:ext>
                  </a:extLst>
                </a:gridCol>
                <a:gridCol w="925889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  <a:gridCol w="1895783">
                  <a:extLst>
                    <a:ext uri="{9D8B030D-6E8A-4147-A177-3AD203B41FA5}">
                      <a16:colId xmlns:a16="http://schemas.microsoft.com/office/drawing/2014/main" val="3692396431"/>
                    </a:ext>
                  </a:extLst>
                </a:gridCol>
              </a:tblGrid>
              <a:tr h="5062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1000000816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内容変更</a:t>
                      </a:r>
                      <a:endParaRPr kumimoji="1" lang="en-US" altLang="ja-JP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1000006740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060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746133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48746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侍ジャパン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サッカー代表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競馬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ゴルフ</a:t>
                      </a:r>
                      <a:endParaRPr kumimoji="1" lang="en-US" altLang="ja-JP" sz="80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フィギュア</a:t>
                      </a:r>
                      <a:endParaRPr kumimoji="1" lang="ja-JP" altLang="en-US" sz="800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  <a:r>
                        <a:rPr kumimoji="1" lang="en-US" altLang="ja-JP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F1</a:t>
                      </a:r>
                      <a:br>
                        <a:rPr kumimoji="1" lang="en-US" altLang="ja-JP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バレー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テニス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バスケ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格闘技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大相撲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ラグビー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陸上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ボートレース</a:t>
                      </a:r>
                    </a:p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kern="120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53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スポーツナビ各種目の配下ページ</a:t>
                      </a:r>
                      <a:endParaRPr kumimoji="1" lang="ja-JP" altLang="en-US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5174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>
                          <a:solidFill>
                            <a:schemeClr val="accent6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  <a:endParaRPr kumimoji="1" lang="ja-JP" altLang="en-US" sz="80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rgbClr val="595959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rgbClr val="595959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>
                          <a:solidFill>
                            <a:schemeClr val="accent6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  <a:endParaRPr kumimoji="1" lang="ja-JP" altLang="en-US" sz="800" b="0" i="0" kern="1200">
                        <a:solidFill>
                          <a:schemeClr val="accent6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54A866-7B0A-A758-52E5-EB145093BF7E}"/>
              </a:ext>
            </a:extLst>
          </p:cNvPr>
          <p:cNvSpPr/>
          <p:nvPr/>
        </p:nvSpPr>
        <p:spPr>
          <a:xfrm>
            <a:off x="503470" y="6179785"/>
            <a:ext cx="4087657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A793FBA-A269-EC83-F356-35E09DAB5078}"/>
              </a:ext>
            </a:extLst>
          </p:cNvPr>
          <p:cNvSpPr/>
          <p:nvPr/>
        </p:nvSpPr>
        <p:spPr>
          <a:xfrm>
            <a:off x="6981853" y="6174430"/>
            <a:ext cx="4645502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  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円/楕円 15">
            <a:extLst>
              <a:ext uri="{FF2B5EF4-FFF2-40B4-BE49-F238E27FC236}">
                <a16:creationId xmlns:a16="http://schemas.microsoft.com/office/drawing/2014/main" id="{13BF6B1A-306B-0662-4C9D-6ED592ED8069}"/>
              </a:ext>
            </a:extLst>
          </p:cNvPr>
          <p:cNvSpPr>
            <a:spLocks noChangeAspect="1"/>
          </p:cNvSpPr>
          <p:nvPr/>
        </p:nvSpPr>
        <p:spPr>
          <a:xfrm>
            <a:off x="5693369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Ｂ</a:t>
            </a:r>
          </a:p>
        </p:txBody>
      </p:sp>
      <p:sp>
        <p:nvSpPr>
          <p:cNvPr id="14" name="円/楕円 15">
            <a:extLst>
              <a:ext uri="{FF2B5EF4-FFF2-40B4-BE49-F238E27FC236}">
                <a16:creationId xmlns:a16="http://schemas.microsoft.com/office/drawing/2014/main" id="{F3D5E735-73C3-201B-4584-F42455CA549F}"/>
              </a:ext>
            </a:extLst>
          </p:cNvPr>
          <p:cNvSpPr>
            <a:spLocks noChangeAspect="1"/>
          </p:cNvSpPr>
          <p:nvPr/>
        </p:nvSpPr>
        <p:spPr>
          <a:xfrm>
            <a:off x="8404801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円/楕円 15">
            <a:extLst>
              <a:ext uri="{FF2B5EF4-FFF2-40B4-BE49-F238E27FC236}">
                <a16:creationId xmlns:a16="http://schemas.microsoft.com/office/drawing/2014/main" id="{C3DE5A5D-EF86-680C-B563-620A460FFE9D}"/>
              </a:ext>
            </a:extLst>
          </p:cNvPr>
          <p:cNvSpPr>
            <a:spLocks noChangeAspect="1"/>
          </p:cNvSpPr>
          <p:nvPr/>
        </p:nvSpPr>
        <p:spPr>
          <a:xfrm>
            <a:off x="11116233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678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3C5DD26-D6FA-0167-ABB2-43188DB093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87100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3A618D8C-B49B-BBD9-5649-8EB3F03A10B1}"/>
              </a:ext>
            </a:extLst>
          </p:cNvPr>
          <p:cNvSpPr/>
          <p:nvPr/>
        </p:nvSpPr>
        <p:spPr>
          <a:xfrm>
            <a:off x="7101141" y="1696884"/>
            <a:ext cx="992066" cy="1548530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8753A7B-5EB6-52EF-3946-5D5B65B463E3}"/>
              </a:ext>
            </a:extLst>
          </p:cNvPr>
          <p:cNvSpPr/>
          <p:nvPr/>
        </p:nvSpPr>
        <p:spPr>
          <a:xfrm>
            <a:off x="4342917" y="1373206"/>
            <a:ext cx="358560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/4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/4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円/楕円 11">
            <a:extLst>
              <a:ext uri="{FF2B5EF4-FFF2-40B4-BE49-F238E27FC236}">
                <a16:creationId xmlns:a16="http://schemas.microsoft.com/office/drawing/2014/main" id="{B8435040-46B4-2149-B370-50428C9C38ED}"/>
              </a:ext>
            </a:extLst>
          </p:cNvPr>
          <p:cNvSpPr>
            <a:spLocks noChangeAspect="1"/>
          </p:cNvSpPr>
          <p:nvPr/>
        </p:nvSpPr>
        <p:spPr>
          <a:xfrm>
            <a:off x="4164053" y="1467658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8" name="図プレースホルダー 17" descr="アイコン&#10;&#10;自動的に生成された説明">
            <a:extLst>
              <a:ext uri="{FF2B5EF4-FFF2-40B4-BE49-F238E27FC236}">
                <a16:creationId xmlns:a16="http://schemas.microsoft.com/office/drawing/2014/main" id="{7740C6F3-EC25-BD4F-D9A0-423D289B26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99E67922-3F0D-E8EF-43CA-EFA3B9FA4D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9728" y="2493700"/>
            <a:ext cx="3303146" cy="3110012"/>
          </a:xfrm>
          <a:prstGeom prst="rect">
            <a:avLst/>
          </a:prstGeom>
        </p:spPr>
      </p:pic>
      <p:sp>
        <p:nvSpPr>
          <p:cNvPr id="15" name="テキスト プレースホルダー 1">
            <a:extLst>
              <a:ext uri="{FF2B5EF4-FFF2-40B4-BE49-F238E27FC236}">
                <a16:creationId xmlns:a16="http://schemas.microsoft.com/office/drawing/2014/main" id="{E0616A6C-6563-2A60-D877-5106E355EB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</a:t>
            </a:r>
            <a:r>
              <a:rPr lang="ja-JP" altLang="en-US">
                <a:latin typeface="+mn-ea"/>
              </a:rPr>
              <a:t>パノラマ　</a:t>
            </a:r>
            <a:r>
              <a:rPr lang="en-US" altLang="ja-JP">
                <a:latin typeface="+mn-ea"/>
              </a:rPr>
              <a:t>PC</a:t>
            </a:r>
            <a:endParaRPr lang="ja-JP" altLang="en-US">
              <a:latin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D69377-0252-AE47-4864-8A4744FAB48B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5993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</a:t>
            </a:r>
            <a:r>
              <a:rPr lang="ja-JP" altLang="en-US">
                <a:latin typeface="+mn-ea"/>
              </a:rPr>
              <a:t>パノラマ　</a:t>
            </a:r>
            <a:r>
              <a:rPr lang="en-US" altLang="ja-JP">
                <a:latin typeface="+mn-ea"/>
              </a:rPr>
              <a:t>PC</a:t>
            </a:r>
            <a:endParaRPr lang="ja-JP" altLang="en-US">
              <a:latin typeface="+mn-ea"/>
            </a:endParaRP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0277DFB-3FBC-D281-5A7F-4070A138F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126722"/>
              </p:ext>
            </p:extLst>
          </p:nvPr>
        </p:nvGraphicFramePr>
        <p:xfrm>
          <a:off x="471466" y="1103178"/>
          <a:ext cx="11241109" cy="4989263"/>
        </p:xfrm>
        <a:graphic>
          <a:graphicData uri="http://schemas.openxmlformats.org/drawingml/2006/table">
            <a:tbl>
              <a:tblPr firstCol="1" bandRow="1"/>
              <a:tblGrid>
                <a:gridCol w="391219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01109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4827810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75848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パノラマ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1000003499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039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/4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</a:p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/4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505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1043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35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796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1,130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189A743-6DDC-1ED5-8D2B-68574817E5D5}"/>
              </a:ext>
            </a:extLst>
          </p:cNvPr>
          <p:cNvSpPr/>
          <p:nvPr/>
        </p:nvSpPr>
        <p:spPr>
          <a:xfrm>
            <a:off x="5644749" y="6150200"/>
            <a:ext cx="4456348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なります。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C287889-BAF6-A377-F7B1-1D536B97E6E0}"/>
              </a:ext>
            </a:extLst>
          </p:cNvPr>
          <p:cNvSpPr/>
          <p:nvPr/>
        </p:nvSpPr>
        <p:spPr>
          <a:xfrm>
            <a:off x="555391" y="6150200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円/楕円 15">
            <a:extLst>
              <a:ext uri="{FF2B5EF4-FFF2-40B4-BE49-F238E27FC236}">
                <a16:creationId xmlns:a16="http://schemas.microsoft.com/office/drawing/2014/main" id="{B0FA622C-6352-D989-3D01-DF66E2CBC018}"/>
              </a:ext>
            </a:extLst>
          </p:cNvPr>
          <p:cNvSpPr>
            <a:spLocks noChangeAspect="1"/>
          </p:cNvSpPr>
          <p:nvPr/>
        </p:nvSpPr>
        <p:spPr>
          <a:xfrm>
            <a:off x="8690455" y="285946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78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3C5DD26-D6FA-0167-ABB2-43188DB093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87100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図プレースホルダー 17" descr="アイコン&#10;&#10;自動的に生成された説明">
            <a:extLst>
              <a:ext uri="{FF2B5EF4-FFF2-40B4-BE49-F238E27FC236}">
                <a16:creationId xmlns:a16="http://schemas.microsoft.com/office/drawing/2014/main" id="{7740C6F3-EC25-BD4F-D9A0-423D289B26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フリーフォーム 3">
            <a:extLst>
              <a:ext uri="{FF2B5EF4-FFF2-40B4-BE49-F238E27FC236}">
                <a16:creationId xmlns:a16="http://schemas.microsoft.com/office/drawing/2014/main" id="{8E62359B-2DAC-15E3-F3DA-B8A83B3F8369}"/>
              </a:ext>
            </a:extLst>
          </p:cNvPr>
          <p:cNvSpPr/>
          <p:nvPr/>
        </p:nvSpPr>
        <p:spPr>
          <a:xfrm>
            <a:off x="6096000" y="1592070"/>
            <a:ext cx="2671626" cy="1548530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8753A7B-5EB6-52EF-3946-5D5B65B463E3}"/>
              </a:ext>
            </a:extLst>
          </p:cNvPr>
          <p:cNvSpPr/>
          <p:nvPr/>
        </p:nvSpPr>
        <p:spPr>
          <a:xfrm>
            <a:off x="4012098" y="1264918"/>
            <a:ext cx="4321485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203798C4-1487-99C3-1F57-BA1072716F8C}"/>
              </a:ext>
            </a:extLst>
          </p:cNvPr>
          <p:cNvSpPr>
            <a:spLocks noChangeAspect="1"/>
          </p:cNvSpPr>
          <p:nvPr/>
        </p:nvSpPr>
        <p:spPr>
          <a:xfrm>
            <a:off x="3703184" y="1359370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2C0F49E7-D923-C938-E9ED-21DDCE0667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417" y="2127727"/>
            <a:ext cx="4475166" cy="362858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C6C9DF-F683-FE70-E043-6F3571DABDAC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6538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618C6A24-B6D7-E2ED-3229-440D6233D0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B5DA927-968C-28EE-3257-891E09C3C8F5}"/>
              </a:ext>
            </a:extLst>
          </p:cNvPr>
          <p:cNvSpPr/>
          <p:nvPr/>
        </p:nvSpPr>
        <p:spPr>
          <a:xfrm>
            <a:off x="7344925" y="6191140"/>
            <a:ext cx="4456348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990BE5C-50AD-F3FC-C3E8-28AC28694D13}"/>
              </a:ext>
            </a:extLst>
          </p:cNvPr>
          <p:cNvSpPr/>
          <p:nvPr/>
        </p:nvSpPr>
        <p:spPr>
          <a:xfrm>
            <a:off x="471466" y="6191140"/>
            <a:ext cx="4087657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4EE588F7-BF07-4526-C27E-9D0F0FD2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281181"/>
              </p:ext>
            </p:extLst>
          </p:nvPr>
        </p:nvGraphicFramePr>
        <p:xfrm>
          <a:off x="479425" y="1100009"/>
          <a:ext cx="11241109" cy="5063513"/>
        </p:xfrm>
        <a:graphic>
          <a:graphicData uri="http://schemas.openxmlformats.org/drawingml/2006/table">
            <a:tbl>
              <a:tblPr firstCol="1" bandRow="1"/>
              <a:tblGrid>
                <a:gridCol w="388206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86962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4172085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6428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プライムディスプレイ　ダブルサイズ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1000003518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988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100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524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692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81399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105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6041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152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1,644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15" name="円/楕円 15">
            <a:extLst>
              <a:ext uri="{FF2B5EF4-FFF2-40B4-BE49-F238E27FC236}">
                <a16:creationId xmlns:a16="http://schemas.microsoft.com/office/drawing/2014/main" id="{9C35CCDC-3866-1FC3-C653-BA663C70D02F}"/>
              </a:ext>
            </a:extLst>
          </p:cNvPr>
          <p:cNvSpPr>
            <a:spLocks noChangeAspect="1"/>
          </p:cNvSpPr>
          <p:nvPr/>
        </p:nvSpPr>
        <p:spPr>
          <a:xfrm>
            <a:off x="9820993" y="268332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0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618C6A24-B6D7-E2ED-3229-440D6233D0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B5DA927-968C-28EE-3257-891E09C3C8F5}"/>
              </a:ext>
            </a:extLst>
          </p:cNvPr>
          <p:cNvSpPr/>
          <p:nvPr/>
        </p:nvSpPr>
        <p:spPr>
          <a:xfrm>
            <a:off x="7232126" y="6190204"/>
            <a:ext cx="4488408" cy="24622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990BE5C-50AD-F3FC-C3E8-28AC28694D13}"/>
              </a:ext>
            </a:extLst>
          </p:cNvPr>
          <p:cNvSpPr/>
          <p:nvPr/>
        </p:nvSpPr>
        <p:spPr>
          <a:xfrm>
            <a:off x="471466" y="6191140"/>
            <a:ext cx="4087657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4EE588F7-BF07-4526-C27E-9D0F0FD2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014299"/>
              </p:ext>
            </p:extLst>
          </p:nvPr>
        </p:nvGraphicFramePr>
        <p:xfrm>
          <a:off x="479425" y="1100010"/>
          <a:ext cx="11241109" cy="5035685"/>
        </p:xfrm>
        <a:graphic>
          <a:graphicData uri="http://schemas.openxmlformats.org/drawingml/2006/table">
            <a:tbl>
              <a:tblPr firstCol="1" bandRow="1"/>
              <a:tblGrid>
                <a:gridCol w="388206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86962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4172085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6091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トップインパクト　プライムディスプレイ　ダブルサイズ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</a:rPr>
                        <a:t>1000004858</a:t>
                      </a:r>
                      <a:endParaRPr kumimoji="1" lang="en-US" altLang="ja-JP" sz="105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36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2873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551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81399"/>
                  </a:ext>
                </a:extLst>
              </a:tr>
              <a:tr h="3028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105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82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algn="ctr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サッカー代表</a:t>
                      </a:r>
                      <a:endParaRPr kumimoji="1" lang="en-US" altLang="ja-JP" sz="1050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endParaRPr kumimoji="1" lang="en-US" altLang="ja-JP" sz="1050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kern="120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28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86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err="1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41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2,009</a:t>
                      </a:r>
                      <a:r>
                        <a:rPr kumimoji="1" lang="ja-JP" altLang="en-US" sz="105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15" name="円/楕円 15">
            <a:extLst>
              <a:ext uri="{FF2B5EF4-FFF2-40B4-BE49-F238E27FC236}">
                <a16:creationId xmlns:a16="http://schemas.microsoft.com/office/drawing/2014/main" id="{9C35CCDC-3866-1FC3-C653-BA663C70D02F}"/>
              </a:ext>
            </a:extLst>
          </p:cNvPr>
          <p:cNvSpPr>
            <a:spLocks noChangeAspect="1"/>
          </p:cNvSpPr>
          <p:nvPr/>
        </p:nvSpPr>
        <p:spPr>
          <a:xfrm>
            <a:off x="9859494" y="2606325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347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F600F6-AA24-0BB7-7066-9A7D4957BF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11628" y="221286"/>
            <a:ext cx="8136904" cy="335028"/>
          </a:xfrm>
        </p:spPr>
        <p:txBody>
          <a:bodyPr/>
          <a:lstStyle/>
          <a:p>
            <a:r>
              <a:rPr lang="en-US" altLang="ja-JP"/>
              <a:t>PC</a:t>
            </a:r>
            <a:r>
              <a:rPr lang="ja-JP" altLang="en-US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B4C22BAA-5992-AD8C-9EC6-7AEDBBF571B9}"/>
              </a:ext>
            </a:extLst>
          </p:cNvPr>
          <p:cNvSpPr/>
          <p:nvPr/>
        </p:nvSpPr>
        <p:spPr>
          <a:xfrm>
            <a:off x="1904147" y="152002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828629"/>
              </p:ext>
            </p:extLst>
          </p:nvPr>
        </p:nvGraphicFramePr>
        <p:xfrm>
          <a:off x="479425" y="1097892"/>
          <a:ext cx="11233150" cy="3802380"/>
        </p:xfrm>
        <a:graphic>
          <a:graphicData uri="http://schemas.openxmlformats.org/drawingml/2006/table">
            <a:tbl>
              <a:tblPr firstCol="1" bandRow="1"/>
              <a:tblGrid>
                <a:gridCol w="146987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2651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545265">
                  <a:extLst>
                    <a:ext uri="{9D8B030D-6E8A-4147-A177-3AD203B41FA5}">
                      <a16:colId xmlns:a16="http://schemas.microsoft.com/office/drawing/2014/main" val="379781813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1431851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601972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569115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</a:tblGrid>
              <a:tr h="729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パノラマ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  <a:endParaRPr kumimoji="1" lang="en-US" altLang="ja-JP" sz="900" b="1" i="0" u="none" strike="noStrike" kern="120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</a:t>
                      </a:r>
                      <a:endParaRPr kumimoji="1" lang="en-US" altLang="ja-JP" sz="9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endParaRPr kumimoji="1" lang="en-US" altLang="ja-JP" sz="9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859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859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7134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85941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14178230-3053-A9EE-02C1-3362AA639BF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ボックス 5">
            <a:extLst>
              <a:ext uri="{FF2B5EF4-FFF2-40B4-BE49-F238E27FC236}">
                <a16:creationId xmlns:a16="http://schemas.microsoft.com/office/drawing/2014/main" id="{FF7903FB-6E1F-CD5F-F4DB-D169E68F404C}"/>
              </a:ext>
            </a:extLst>
          </p:cNvPr>
          <p:cNvSpPr txBox="1"/>
          <p:nvPr/>
        </p:nvSpPr>
        <p:spPr>
          <a:xfrm>
            <a:off x="513056" y="4983369"/>
            <a:ext cx="11199519" cy="1608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281132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/>
              <a:t>概要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6" name="テキスト プレースホルダー 3">
            <a:extLst>
              <a:ext uri="{FF2B5EF4-FFF2-40B4-BE49-F238E27FC236}">
                <a16:creationId xmlns:a16="http://schemas.microsoft.com/office/drawing/2014/main" id="{5214C207-36D2-4DAA-F8E5-5BEC9D89293B}"/>
              </a:ext>
            </a:extLst>
          </p:cNvPr>
          <p:cNvSpPr txBox="1">
            <a:spLocks/>
          </p:cNvSpPr>
          <p:nvPr/>
        </p:nvSpPr>
        <p:spPr>
          <a:xfrm>
            <a:off x="1905536" y="4773689"/>
            <a:ext cx="5414600" cy="3600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8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/>
              <a:t>スポーツイベント情報</a:t>
            </a:r>
          </a:p>
        </p:txBody>
      </p:sp>
    </p:spTree>
    <p:extLst>
      <p:ext uri="{BB962C8B-B14F-4D97-AF65-F5344CB8AC3E}">
        <p14:creationId xmlns:p14="http://schemas.microsoft.com/office/powerpoint/2010/main" val="3434670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E339DC7-E98B-D6F0-2BA2-50EFFDBDBE9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4552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4344A6DE-28AE-ED63-5C35-240B181429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1B3288AE-EA15-3997-BE77-D683F228807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C6DC75B1-C79A-96FD-D4A3-25D7D3A9F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028514"/>
              </p:ext>
            </p:extLst>
          </p:nvPr>
        </p:nvGraphicFramePr>
        <p:xfrm>
          <a:off x="479426" y="1071136"/>
          <a:ext cx="11233150" cy="5215850"/>
        </p:xfrm>
        <a:graphic>
          <a:graphicData uri="http://schemas.openxmlformats.org/drawingml/2006/table">
            <a:tbl>
              <a:tblPr firstCol="1" bandRow="1"/>
              <a:tblGrid>
                <a:gridCol w="363102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971755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034237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  <a:gridCol w="1059259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1084280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  <a:gridCol w="1009215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209390">
                  <a:extLst>
                    <a:ext uri="{9D8B030D-6E8A-4147-A177-3AD203B41FA5}">
                      <a16:colId xmlns:a16="http://schemas.microsoft.com/office/drawing/2014/main" val="1525710747"/>
                    </a:ext>
                  </a:extLst>
                </a:gridCol>
                <a:gridCol w="1233994">
                  <a:extLst>
                    <a:ext uri="{9D8B030D-6E8A-4147-A177-3AD203B41FA5}">
                      <a16:colId xmlns:a16="http://schemas.microsoft.com/office/drawing/2014/main" val="971888709"/>
                    </a:ext>
                  </a:extLst>
                </a:gridCol>
              </a:tblGrid>
              <a:tr h="65288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87791" marR="87791" marT="34563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トップ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3895" marR="43895" marT="34563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カテゴリー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トップ指定　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カテゴリー指定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　プライムディスプレイ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パノラマ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トップインパクト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2070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E0E6A7-8E08-191B-8F72-B306165AD086}"/>
              </a:ext>
            </a:extLst>
          </p:cNvPr>
          <p:cNvSpPr/>
          <p:nvPr/>
        </p:nvSpPr>
        <p:spPr>
          <a:xfrm>
            <a:off x="7414365" y="6303839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FE94CF2-292B-3FEA-CAC7-196E96168650}"/>
              </a:ext>
            </a:extLst>
          </p:cNvPr>
          <p:cNvSpPr/>
          <p:nvPr/>
        </p:nvSpPr>
        <p:spPr>
          <a:xfrm>
            <a:off x="7567621" y="6304912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9208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ADC01B-87C8-130B-10C2-BDD9C748C4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その他・注意事項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lang="ja-JP" altLang="en-US" sz="1800">
              <a:solidFill>
                <a:schemeClr val="accent6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58C75F44-AC4E-EFF6-2761-DA292A86C1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B3EDC23-0873-DB00-7E41-205FA1E9F63A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E3BAE8-20FA-0989-9610-B8EF841279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2334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chemeClr val="accent6"/>
                </a:solidFill>
              </a:rPr>
              <a:t>重複期間</a:t>
            </a:r>
            <a:r>
              <a:rPr lang="ja-JP" altLang="en-US" sz="1200" b="1">
                <a:solidFill>
                  <a:schemeClr val="accent6"/>
                </a:solidFill>
              </a:rPr>
              <a:t>（</a:t>
            </a:r>
            <a:r>
              <a:rPr lang="en-US" altLang="ja-JP" sz="1200" b="1">
                <a:solidFill>
                  <a:schemeClr val="accent6"/>
                </a:solidFill>
              </a:rPr>
              <a:t>1</a:t>
            </a:r>
            <a:r>
              <a:rPr lang="ja-JP" altLang="en-US" sz="1200" b="1">
                <a:solidFill>
                  <a:schemeClr val="accent6"/>
                </a:solidFill>
              </a:rPr>
              <a:t>カ月間）</a:t>
            </a:r>
            <a:endParaRPr kumimoji="1" lang="ja-JP" altLang="en-US" sz="1200" b="1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545454"/>
                </a:solidFill>
              </a:rPr>
              <a:t>既存</a:t>
            </a:r>
            <a:r>
              <a:rPr kumimoji="1" lang="ja-JP" altLang="en-US" sz="140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545454"/>
              </a:solidFill>
            </a:endParaRPr>
          </a:p>
          <a:p>
            <a:pPr algn="l"/>
            <a:r>
              <a:rPr lang="ja-JP" altLang="en-US" sz="140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307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https://marketing.yahoo.co.jp/guidelines/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商品によってはセールスシートの「商品一覧」ページに記載の「購入期間」より短期間で購入可能ですが、指定したビューアブルインプレッション数の広告掲載は保証されません。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ビューアブルインプレッション保証の商品ではございません。セールスシートの「商品一覧」ページ、「時間帯ジャック価格表」ページに記載の「想定</a:t>
            </a:r>
            <a:r>
              <a:rPr kumimoji="0" lang="en-US" altLang="ja-JP" sz="1400" b="0" i="0" u="none" strike="noStrike" kern="0" cap="none" spc="0" normalizeH="0" baseline="0" noProof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の広告掲載は保証されません。広告視聴数の目安としてご確認ください。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04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スポーツイベント</a:t>
            </a:r>
            <a:endParaRPr kumimoji="1" lang="en-US" altLang="ja-JP"/>
          </a:p>
          <a:p>
            <a:r>
              <a:rPr kumimoji="1" lang="ja-JP" altLang="en-US"/>
              <a:t>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EB2DEE6-06C8-4ACA-136F-BA033B23C34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758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スポーツイベント</a:t>
            </a:r>
            <a:endParaRPr lang="en-US" altLang="ja-JP" dirty="0"/>
          </a:p>
          <a:p>
            <a:pPr algn="ctr"/>
            <a:r>
              <a:rPr lang="ja-JP" altLang="en-US" dirty="0"/>
              <a:t>情報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987899"/>
          <a:ext cx="11340868" cy="4080262"/>
        </p:xfrm>
        <a:graphic>
          <a:graphicData uri="http://schemas.openxmlformats.org/drawingml/2006/table">
            <a:tbl>
              <a:tblPr firstCol="1" bandRow="1"/>
              <a:tblGrid>
                <a:gridCol w="2278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9923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266706">
                  <a:extLst>
                    <a:ext uri="{9D8B030D-6E8A-4147-A177-3AD203B41FA5}">
                      <a16:colId xmlns:a16="http://schemas.microsoft.com/office/drawing/2014/main" val="846467011"/>
                    </a:ext>
                  </a:extLst>
                </a:gridCol>
                <a:gridCol w="1192383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98130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033346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  <a:gridCol w="973873">
                  <a:extLst>
                    <a:ext uri="{9D8B030D-6E8A-4147-A177-3AD203B41FA5}">
                      <a16:colId xmlns:a16="http://schemas.microsoft.com/office/drawing/2014/main" val="2415483619"/>
                    </a:ext>
                  </a:extLst>
                </a:gridCol>
                <a:gridCol w="1055649">
                  <a:extLst>
                    <a:ext uri="{9D8B030D-6E8A-4147-A177-3AD203B41FA5}">
                      <a16:colId xmlns:a16="http://schemas.microsoft.com/office/drawing/2014/main" val="1572364343"/>
                    </a:ext>
                  </a:extLst>
                </a:gridCol>
              </a:tblGrid>
              <a:tr h="28238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予約型商品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23102"/>
                  </a:ext>
                </a:extLst>
              </a:tr>
              <a:tr h="28238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11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12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449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パリ五輪予選</a:t>
                      </a: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ワールドカップバレー</a:t>
                      </a: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2023</a:t>
                      </a: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販売中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005541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ラグビーワールドカップ</a:t>
                      </a: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2023</a:t>
                      </a: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</a:t>
                      </a:r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終売</a:t>
                      </a:r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621448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プロ野球・ドラフト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22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アジアプロ野球チャンピオンシップ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高校バスケ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79113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全日本フィギュア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495467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高校ラグビー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箱根駅伝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高校サッカー</a:t>
                      </a:r>
                      <a:endParaRPr kumimoji="1" lang="ja-JP" altLang="en-US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サッカー・アジアカップ</a:t>
                      </a:r>
                      <a:endParaRPr kumimoji="1" lang="ja-JP" altLang="en-US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</a:tbl>
          </a:graphicData>
        </a:graphic>
      </p:graphicFrame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948211B-6D33-B074-4EF9-875CC6CCE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スポーツイベントカレンダー（</a:t>
            </a:r>
            <a:r>
              <a:rPr lang="en-US" altLang="ja-JP" dirty="0"/>
              <a:t>2023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月～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19EE74-BBB0-0E9B-FD22-9B1380FE067F}"/>
              </a:ext>
            </a:extLst>
          </p:cNvPr>
          <p:cNvSpPr txBox="1"/>
          <p:nvPr/>
        </p:nvSpPr>
        <p:spPr>
          <a:xfrm>
            <a:off x="479425" y="942221"/>
            <a:ext cx="11233150" cy="764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月に予定されているスポーツイベントカレンダー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予定のため、予告なく変更する場合がございます。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スポーツナビ内で特集を準備する可能性がある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スポーツイベントは「特集」に「実施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検討中」を記載しています。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・予約型商品をご用意する特集は「予約型商品販売」の欄をご確認ください。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CE649642-2FB5-2EE0-50D2-14E925399F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7F80D2-CDCE-6ED6-1AA3-003B4DE4C92F}"/>
              </a:ext>
            </a:extLst>
          </p:cNvPr>
          <p:cNvSpPr/>
          <p:nvPr/>
        </p:nvSpPr>
        <p:spPr>
          <a:xfrm>
            <a:off x="5447070" y="2576344"/>
            <a:ext cx="390889" cy="375012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10/8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050CE59-B60C-C144-8D0E-26717681CE63}"/>
              </a:ext>
            </a:extLst>
          </p:cNvPr>
          <p:cNvSpPr/>
          <p:nvPr/>
        </p:nvSpPr>
        <p:spPr>
          <a:xfrm>
            <a:off x="5447070" y="3033132"/>
            <a:ext cx="1124715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10/28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D9B3097-2BBA-B86B-D10C-D5C48B47981A}"/>
              </a:ext>
            </a:extLst>
          </p:cNvPr>
          <p:cNvSpPr/>
          <p:nvPr/>
        </p:nvSpPr>
        <p:spPr>
          <a:xfrm>
            <a:off x="6096000" y="3360233"/>
            <a:ext cx="408878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10/26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B08863-58D6-1F1A-C4BB-26B65568207F}"/>
              </a:ext>
            </a:extLst>
          </p:cNvPr>
          <p:cNvSpPr/>
          <p:nvPr/>
        </p:nvSpPr>
        <p:spPr>
          <a:xfrm>
            <a:off x="6729461" y="3708364"/>
            <a:ext cx="704686" cy="28993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11/16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11/19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958C283-5714-9728-7065-8B5EEAFDBCFD}"/>
              </a:ext>
            </a:extLst>
          </p:cNvPr>
          <p:cNvSpPr/>
          <p:nvPr/>
        </p:nvSpPr>
        <p:spPr>
          <a:xfrm>
            <a:off x="8251903" y="4042898"/>
            <a:ext cx="33082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月下旬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D83C874-A931-7E3C-57BA-0A6E35B72DFA}"/>
              </a:ext>
            </a:extLst>
          </p:cNvPr>
          <p:cNvSpPr/>
          <p:nvPr/>
        </p:nvSpPr>
        <p:spPr>
          <a:xfrm>
            <a:off x="8251903" y="4396019"/>
            <a:ext cx="33082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月下旬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4B346C9-4454-CD56-574D-64CB8E3BF1BF}"/>
              </a:ext>
            </a:extLst>
          </p:cNvPr>
          <p:cNvSpPr/>
          <p:nvPr/>
        </p:nvSpPr>
        <p:spPr>
          <a:xfrm>
            <a:off x="8417313" y="4729647"/>
            <a:ext cx="578004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12/27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1/4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2FCC3B5-71AF-51DF-B845-380C6E98A7E7}"/>
              </a:ext>
            </a:extLst>
          </p:cNvPr>
          <p:cNvSpPr/>
          <p:nvPr/>
        </p:nvSpPr>
        <p:spPr>
          <a:xfrm>
            <a:off x="8728617" y="5070709"/>
            <a:ext cx="192358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1/2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1/3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F2975BD-8922-7905-D408-9D3EE8132DE5}"/>
              </a:ext>
            </a:extLst>
          </p:cNvPr>
          <p:cNvSpPr/>
          <p:nvPr/>
        </p:nvSpPr>
        <p:spPr>
          <a:xfrm>
            <a:off x="8251903" y="5421206"/>
            <a:ext cx="578004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月下旬～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8C99324-B0AD-1C2A-B337-B1B7F52BE706}"/>
              </a:ext>
            </a:extLst>
          </p:cNvPr>
          <p:cNvSpPr/>
          <p:nvPr/>
        </p:nvSpPr>
        <p:spPr>
          <a:xfrm>
            <a:off x="8979520" y="5758917"/>
            <a:ext cx="1197826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1/12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2/10</a:t>
            </a:r>
          </a:p>
        </p:txBody>
      </p:sp>
    </p:spTree>
    <p:extLst>
      <p:ext uri="{BB962C8B-B14F-4D97-AF65-F5344CB8AC3E}">
        <p14:creationId xmlns:p14="http://schemas.microsoft.com/office/powerpoint/2010/main" val="1082328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スポーツイベント</a:t>
            </a:r>
            <a:endParaRPr lang="en-US" altLang="ja-JP" dirty="0"/>
          </a:p>
          <a:p>
            <a:pPr algn="ctr"/>
            <a:r>
              <a:rPr lang="ja-JP" altLang="en-US" dirty="0"/>
              <a:t>情報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09023"/>
              </p:ext>
            </p:extLst>
          </p:nvPr>
        </p:nvGraphicFramePr>
        <p:xfrm>
          <a:off x="479425" y="1898919"/>
          <a:ext cx="11340868" cy="4275255"/>
        </p:xfrm>
        <a:graphic>
          <a:graphicData uri="http://schemas.openxmlformats.org/drawingml/2006/table">
            <a:tbl>
              <a:tblPr firstCol="1" bandRow="1"/>
              <a:tblGrid>
                <a:gridCol w="2278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9923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266706">
                  <a:extLst>
                    <a:ext uri="{9D8B030D-6E8A-4147-A177-3AD203B41FA5}">
                      <a16:colId xmlns:a16="http://schemas.microsoft.com/office/drawing/2014/main" val="846467011"/>
                    </a:ext>
                  </a:extLst>
                </a:gridCol>
                <a:gridCol w="1192383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98130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033346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  <a:gridCol w="973873">
                  <a:extLst>
                    <a:ext uri="{9D8B030D-6E8A-4147-A177-3AD203B41FA5}">
                      <a16:colId xmlns:a16="http://schemas.microsoft.com/office/drawing/2014/main" val="2415483619"/>
                    </a:ext>
                  </a:extLst>
                </a:gridCol>
                <a:gridCol w="1055649">
                  <a:extLst>
                    <a:ext uri="{9D8B030D-6E8A-4147-A177-3AD203B41FA5}">
                      <a16:colId xmlns:a16="http://schemas.microsoft.com/office/drawing/2014/main" val="1572364343"/>
                    </a:ext>
                  </a:extLst>
                </a:gridCol>
              </a:tblGrid>
              <a:tr h="27364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予約型商品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23102"/>
                  </a:ext>
                </a:extLst>
              </a:tr>
              <a:tr h="27364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11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12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316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高校バレー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全日本卓球選手権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767339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カーリング日本選手権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869698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全豪テニス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08433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世界水泳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2776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世界卓球（団体）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191445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プロ野球オープン戦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839471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水泳・五輪選考会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8864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F1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開幕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525505"/>
                  </a:ext>
                </a:extLst>
              </a:tr>
              <a:tr h="4110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センバツ高校野球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インストリーム広告販売予定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196716"/>
                  </a:ext>
                </a:extLst>
              </a:tr>
              <a:tr h="33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プロ野球開幕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025725"/>
                  </a:ext>
                </a:extLst>
              </a:tr>
            </a:tbl>
          </a:graphicData>
        </a:graphic>
      </p:graphicFrame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948211B-6D33-B074-4EF9-875CC6CCE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スポーツイベントカレンダー（</a:t>
            </a:r>
            <a:r>
              <a:rPr lang="en-US" altLang="ja-JP" dirty="0"/>
              <a:t>2023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月～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19EE74-BBB0-0E9B-FD22-9B1380FE067F}"/>
              </a:ext>
            </a:extLst>
          </p:cNvPr>
          <p:cNvSpPr txBox="1"/>
          <p:nvPr/>
        </p:nvSpPr>
        <p:spPr>
          <a:xfrm>
            <a:off x="479425" y="905051"/>
            <a:ext cx="11233150" cy="764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月に予定されているスポーツイベントカレンダー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予定のため、予告なく変更する場合がございます。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スポーツナビ内で特集を準備する可能性がある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スポーツイベントは「特集」に「実施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検討中」を記載しています。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・予約型商品をご用意する特集は「予約型商品販売」の欄をご確認ください。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CE649642-2FB5-2EE0-50D2-14E925399F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318BD7C-A452-23D0-B735-C07F61740CB4}"/>
              </a:ext>
            </a:extLst>
          </p:cNvPr>
          <p:cNvSpPr/>
          <p:nvPr/>
        </p:nvSpPr>
        <p:spPr>
          <a:xfrm flipH="1">
            <a:off x="8714973" y="2457105"/>
            <a:ext cx="250608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1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月上旬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53AB046-EB83-4BC2-AE4D-0DAED22A5F1B}"/>
              </a:ext>
            </a:extLst>
          </p:cNvPr>
          <p:cNvSpPr/>
          <p:nvPr/>
        </p:nvSpPr>
        <p:spPr>
          <a:xfrm flipH="1">
            <a:off x="8941126" y="2801255"/>
            <a:ext cx="535258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1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月中旬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711E171-4422-F6AA-47A8-42171F8AA057}"/>
              </a:ext>
            </a:extLst>
          </p:cNvPr>
          <p:cNvSpPr/>
          <p:nvPr/>
        </p:nvSpPr>
        <p:spPr>
          <a:xfrm flipH="1">
            <a:off x="8941126" y="3130537"/>
            <a:ext cx="535258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1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月中旬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12AD0BC-C7C5-293A-7437-769E880D7B7A}"/>
              </a:ext>
            </a:extLst>
          </p:cNvPr>
          <p:cNvSpPr/>
          <p:nvPr/>
        </p:nvSpPr>
        <p:spPr>
          <a:xfrm flipH="1">
            <a:off x="8941126" y="3471611"/>
            <a:ext cx="535258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1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月中旬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670259B-A852-54B1-89B0-033C5AA66964}"/>
              </a:ext>
            </a:extLst>
          </p:cNvPr>
          <p:cNvSpPr/>
          <p:nvPr/>
        </p:nvSpPr>
        <p:spPr>
          <a:xfrm flipH="1">
            <a:off x="9994976" y="3806146"/>
            <a:ext cx="535258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2/2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2	/18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65CADD4-6B2D-F3E9-248C-E3BC7468E02D}"/>
              </a:ext>
            </a:extLst>
          </p:cNvPr>
          <p:cNvSpPr/>
          <p:nvPr/>
        </p:nvSpPr>
        <p:spPr>
          <a:xfrm flipH="1">
            <a:off x="10281423" y="4118379"/>
            <a:ext cx="378907" cy="29736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2/16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2	/25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0B55A2-F425-D44E-387E-28B905F36774}"/>
              </a:ext>
            </a:extLst>
          </p:cNvPr>
          <p:cNvSpPr/>
          <p:nvPr/>
        </p:nvSpPr>
        <p:spPr>
          <a:xfrm flipH="1">
            <a:off x="10396652" y="4490085"/>
            <a:ext cx="925552" cy="24187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2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月下旬～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0D6482-A26E-BC73-6233-5BD7186FC115}"/>
              </a:ext>
            </a:extLst>
          </p:cNvPr>
          <p:cNvSpPr/>
          <p:nvPr/>
        </p:nvSpPr>
        <p:spPr>
          <a:xfrm flipH="1">
            <a:off x="11218127" y="4823346"/>
            <a:ext cx="531618" cy="24187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3/17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3/24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1A2C128-A025-24B5-48AE-900FC1A622A3}"/>
              </a:ext>
            </a:extLst>
          </p:cNvPr>
          <p:cNvSpPr/>
          <p:nvPr/>
        </p:nvSpPr>
        <p:spPr>
          <a:xfrm flipH="1">
            <a:off x="11056395" y="5149173"/>
            <a:ext cx="531618" cy="24187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3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月中旬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4253322-5AE7-7B36-77BF-923FCADC13FA}"/>
              </a:ext>
            </a:extLst>
          </p:cNvPr>
          <p:cNvSpPr/>
          <p:nvPr/>
        </p:nvSpPr>
        <p:spPr>
          <a:xfrm flipH="1">
            <a:off x="11251504" y="5527038"/>
            <a:ext cx="531618" cy="24187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3</a:t>
            </a:r>
            <a:r>
              <a:rPr kumimoji="1" lang="ja-JP" altLang="en-US" sz="1050" dirty="0">
                <a:solidFill>
                  <a:schemeClr val="accent3"/>
                </a:solidFill>
                <a:latin typeface="+mn-ea"/>
              </a:rPr>
              <a:t>月下旬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1AE68DC-A3C9-02FE-2A33-696E4F5D5262}"/>
              </a:ext>
            </a:extLst>
          </p:cNvPr>
          <p:cNvSpPr/>
          <p:nvPr/>
        </p:nvSpPr>
        <p:spPr>
          <a:xfrm flipH="1">
            <a:off x="11273807" y="5880716"/>
            <a:ext cx="531618" cy="24187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050" dirty="0">
                <a:solidFill>
                  <a:schemeClr val="accent3"/>
                </a:solidFill>
                <a:latin typeface="+mn-ea"/>
              </a:rPr>
              <a:t>3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/26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1763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8D8DF63B-01B7-1B3B-E920-C752D772FBA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/>
        </p:blipFill>
        <p:spPr/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</p:spTree>
    <p:extLst>
      <p:ext uri="{BB962C8B-B14F-4D97-AF65-F5344CB8AC3E}">
        <p14:creationId xmlns:p14="http://schemas.microsoft.com/office/powerpoint/2010/main" val="3680043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70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3062088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589762"/>
            <a:ext cx="575621" cy="47583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720392-2F8A-5944-4E4C-BF0096A0F855}"/>
              </a:ext>
            </a:extLst>
          </p:cNvPr>
          <p:cNvSpPr txBox="1"/>
          <p:nvPr/>
        </p:nvSpPr>
        <p:spPr>
          <a:xfrm>
            <a:off x="479425" y="1241076"/>
            <a:ext cx="9505056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本資料はスポーツナビのセールスシートです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7" name="表 4">
            <a:extLst>
              <a:ext uri="{FF2B5EF4-FFF2-40B4-BE49-F238E27FC236}">
                <a16:creationId xmlns:a16="http://schemas.microsoft.com/office/drawing/2014/main" id="{6D8B84F3-798E-8767-C4F8-4C0344E48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346376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スポーツナビ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サービス別媒体資料一覧（スポーツナビほか）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C8966456-1DB8-7882-90FA-FA635065E6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42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スポーツナビ　</a:t>
            </a:r>
            <a:r>
              <a:rPr kumimoji="1" lang="en-US" altLang="ja-JP"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C8966456-1DB8-7882-90FA-FA635065E6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B56BC2-346D-0105-D3B6-24C77CA609BF}"/>
              </a:ext>
            </a:extLst>
          </p:cNvPr>
          <p:cNvSpPr txBox="1"/>
          <p:nvPr/>
        </p:nvSpPr>
        <p:spPr>
          <a:xfrm>
            <a:off x="7110204" y="591145"/>
            <a:ext cx="2669000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スポーツナビ（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8F7ADAA-85DE-4A2B-7F8C-5A7E1F5AB3A9}"/>
              </a:ext>
            </a:extLst>
          </p:cNvPr>
          <p:cNvSpPr/>
          <p:nvPr/>
        </p:nvSpPr>
        <p:spPr>
          <a:xfrm>
            <a:off x="475473" y="1862768"/>
            <a:ext cx="11237102" cy="4518982"/>
          </a:xfrm>
          <a:prstGeom prst="rect">
            <a:avLst/>
          </a:prstGeom>
          <a:solidFill>
            <a:schemeClr val="accent1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7750" marR="0" lvl="0" indent="-177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/>
                <a:ea typeface="メイリオ"/>
              </a:rPr>
              <a:t>掲載面指定から「スポーツナビ　野球　高校野球」を削除</a:t>
            </a:r>
            <a:endParaRPr lang="en-US" altLang="ja-JP" sz="1600" b="1" dirty="0">
              <a:solidFill>
                <a:schemeClr val="tx1">
                  <a:lumMod val="65000"/>
                  <a:lumOff val="35000"/>
                </a:schemeClr>
              </a:solidFill>
              <a:latin typeface="メイリオ"/>
              <a:ea typeface="メイリオ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下記商品の掲載面指定の対象から「高校野球」が削除されます。</a:t>
            </a: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chemeClr val="tx1">
                  <a:lumMod val="95000"/>
                  <a:lumOff val="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70B50F5-A14A-B746-5095-549B33CB6251}"/>
              </a:ext>
            </a:extLst>
          </p:cNvPr>
          <p:cNvGrpSpPr/>
          <p:nvPr/>
        </p:nvGrpSpPr>
        <p:grpSpPr>
          <a:xfrm>
            <a:off x="475473" y="1277396"/>
            <a:ext cx="5260431" cy="580897"/>
            <a:chOff x="1199456" y="1438174"/>
            <a:chExt cx="5260431" cy="580897"/>
          </a:xfrm>
        </p:grpSpPr>
        <p:sp>
          <p:nvSpPr>
            <p:cNvPr id="7" name="1 つの角を丸めた四角形 22">
              <a:extLst>
                <a:ext uri="{FF2B5EF4-FFF2-40B4-BE49-F238E27FC236}">
                  <a16:creationId xmlns:a16="http://schemas.microsoft.com/office/drawing/2014/main" id="{6DE9B8DF-3B12-A6D1-9C13-8291DFDAC168}"/>
                </a:ext>
              </a:extLst>
            </p:cNvPr>
            <p:cNvSpPr/>
            <p:nvPr/>
          </p:nvSpPr>
          <p:spPr>
            <a:xfrm>
              <a:off x="1199456" y="1438174"/>
              <a:ext cx="5260431" cy="580897"/>
            </a:xfrm>
            <a:prstGeom prst="round1Rect">
              <a:avLst/>
            </a:prstGeom>
            <a:solidFill>
              <a:schemeClr val="accent6"/>
            </a:solidFill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商品改定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E5D3D05-000E-BB58-A2AB-211A17C906F8}"/>
                </a:ext>
              </a:extLst>
            </p:cNvPr>
            <p:cNvSpPr txBox="1"/>
            <p:nvPr/>
          </p:nvSpPr>
          <p:spPr>
            <a:xfrm>
              <a:off x="3043491" y="1624206"/>
              <a:ext cx="1846659" cy="21236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下記商品の改定を行います</a:t>
              </a: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CA91DD5D-97AD-5737-783B-B0DE6E819389}"/>
                </a:ext>
              </a:extLst>
            </p:cNvPr>
            <p:cNvCxnSpPr>
              <a:cxnSpLocks/>
            </p:cNvCxnSpPr>
            <p:nvPr/>
          </p:nvCxnSpPr>
          <p:spPr>
            <a:xfrm>
              <a:off x="2828469" y="1548622"/>
              <a:ext cx="0" cy="360000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" name="表 4">
            <a:extLst>
              <a:ext uri="{FF2B5EF4-FFF2-40B4-BE49-F238E27FC236}">
                <a16:creationId xmlns:a16="http://schemas.microsoft.com/office/drawing/2014/main" id="{8F6E9285-4A5C-2AC3-4EF7-AC2BB25F7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407351"/>
              </p:ext>
            </p:extLst>
          </p:nvPr>
        </p:nvGraphicFramePr>
        <p:xfrm>
          <a:off x="1021976" y="2905089"/>
          <a:ext cx="10629901" cy="32230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0027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2273032">
                  <a:extLst>
                    <a:ext uri="{9D8B030D-6E8A-4147-A177-3AD203B41FA5}">
                      <a16:colId xmlns:a16="http://schemas.microsoft.com/office/drawing/2014/main" val="747718560"/>
                    </a:ext>
                  </a:extLst>
                </a:gridCol>
                <a:gridCol w="1813084">
                  <a:extLst>
                    <a:ext uri="{9D8B030D-6E8A-4147-A177-3AD203B41FA5}">
                      <a16:colId xmlns:a16="http://schemas.microsoft.com/office/drawing/2014/main" val="2712630978"/>
                    </a:ext>
                  </a:extLst>
                </a:gridCol>
                <a:gridCol w="2256879">
                  <a:extLst>
                    <a:ext uri="{9D8B030D-6E8A-4147-A177-3AD203B41FA5}">
                      <a16:colId xmlns:a16="http://schemas.microsoft.com/office/drawing/2014/main" val="3879612082"/>
                    </a:ext>
                  </a:extLst>
                </a:gridCol>
                <a:gridCol w="2256879">
                  <a:extLst>
                    <a:ext uri="{9D8B030D-6E8A-4147-A177-3AD203B41FA5}">
                      <a16:colId xmlns:a16="http://schemas.microsoft.com/office/drawing/2014/main" val="2610825452"/>
                    </a:ext>
                  </a:extLst>
                </a:gridCol>
              </a:tblGrid>
              <a:tr h="407153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月～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6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~2024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6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　商品　</a:t>
                      </a:r>
                      <a:endParaRPr kumimoji="1" lang="en-US" altLang="ja-JP" sz="16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1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739304">
                <a:tc>
                  <a:txBody>
                    <a:bodyPr/>
                    <a:lstStyle/>
                    <a:p>
                      <a:r>
                        <a:rPr kumimoji="1" lang="ja-JP" alt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</a:t>
                      </a:r>
                    </a:p>
                    <a:p>
                      <a:r>
                        <a:rPr kumimoji="1" lang="ja-JP" altLang="en-US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1" lang="ja-JP" alt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野球　プロ野球</a:t>
                      </a:r>
                      <a:endParaRPr kumimoji="1" lang="en-US" altLang="ja-JP" sz="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en-US" sz="800" b="0" i="0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野球　高校野球</a:t>
                      </a:r>
                    </a:p>
                    <a:p>
                      <a:r>
                        <a:rPr kumimoji="1" lang="ja-JP" alt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MLB</a:t>
                      </a:r>
                    </a:p>
                    <a:p>
                      <a:r>
                        <a:rPr kumimoji="1" lang="ja-JP" alt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リーグ</a:t>
                      </a:r>
                    </a:p>
                    <a:p>
                      <a:r>
                        <a:rPr kumimoji="1" lang="ja-JP" altLang="en-US" sz="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サッカー　海外サッカー</a:t>
                      </a:r>
                    </a:p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野球　プロ野球</a:t>
                      </a:r>
                      <a:endParaRPr kumimoji="1" lang="en-US" altLang="ja-JP" sz="9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en-US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MLB</a:t>
                      </a:r>
                    </a:p>
                    <a:p>
                      <a:r>
                        <a:rPr kumimoji="1" lang="ja-JP" altLang="en-US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リーグ</a:t>
                      </a:r>
                    </a:p>
                    <a:p>
                      <a:r>
                        <a:rPr kumimoji="1" lang="ja-JP" altLang="en-US" sz="9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サッカー　海外サッカー</a:t>
                      </a:r>
                    </a:p>
                    <a:p>
                      <a:pPr algn="l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1992907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  <a:endParaRPr lang="ja-JP" alt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プロ野球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MLB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高校野球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侍ジャパン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J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リーグ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海外サッカー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サッカー代表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競馬スポーツナビ　ゴルフ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フィギュア</a:t>
                      </a:r>
                    </a:p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F1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バレー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テニス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バスケ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格闘技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大相撲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ラグビー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陸上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ボートレース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プロ野球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MLB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野球　侍ジャパン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J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リーグ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海外サッカー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サッカー　サッカー代表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競馬スポーツナビ　ゴルフ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フィギュア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F1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バレー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テニス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バスケ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格闘技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大相撲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ラグビー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陸上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スポーツナビ　ボートレース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767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6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25C475D-17D9-D19A-D389-E9DE6E721CC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/>
        </p:blipFill>
        <p:spPr/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118148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868333"/>
              </p:ext>
            </p:extLst>
          </p:nvPr>
        </p:nvGraphicFramePr>
        <p:xfrm>
          <a:off x="479425" y="1662545"/>
          <a:ext cx="11233150" cy="34934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7711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750457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42914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6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6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12257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B="14400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612865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43200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612865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パノラマ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612865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P.16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032624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969" y="2339042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159" y="388400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0408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827E9BC0-4475-5793-6043-DA26CAABC7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テキスト プレースホルダー 2">
            <a:extLst>
              <a:ext uri="{FF2B5EF4-FFF2-40B4-BE49-F238E27FC236}">
                <a16:creationId xmlns:a16="http://schemas.microsoft.com/office/drawing/2014/main" id="{6225E1BB-9C79-DFBC-661E-75F374EC1A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402683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CAFA2F-04EC-7291-CC78-DE5F74C34C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90379D9-59C4-E5EF-9523-E4B41B7A933D}"/>
              </a:ext>
            </a:extLst>
          </p:cNvPr>
          <p:cNvGrpSpPr/>
          <p:nvPr/>
        </p:nvGrpSpPr>
        <p:grpSpPr>
          <a:xfrm>
            <a:off x="4566590" y="1911510"/>
            <a:ext cx="2816667" cy="3961833"/>
            <a:chOff x="513033" y="446487"/>
            <a:chExt cx="2115990" cy="2790925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C59C3EF1-B430-3376-7D17-5591BA8D30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90" cy="2790925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B705E61D-4772-4FC3-3FD5-A44685850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B909FB72-A446-E826-52DC-606314006B6B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D19289E7-11D0-084B-82FD-21E5D3B22390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E076B4A-9ACB-6F9F-C137-D233C9C7E495}"/>
              </a:ext>
            </a:extLst>
          </p:cNvPr>
          <p:cNvSpPr txBox="1"/>
          <p:nvPr/>
        </p:nvSpPr>
        <p:spPr>
          <a:xfrm>
            <a:off x="2314885" y="3891183"/>
            <a:ext cx="163025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タップ後の挙動は</a:t>
            </a:r>
            <a:r>
              <a:rPr kumimoji="1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P10</a:t>
            </a: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E3B8CF4-8222-94D9-3E1D-7F20F5744A5A}"/>
              </a:ext>
            </a:extLst>
          </p:cNvPr>
          <p:cNvGrpSpPr/>
          <p:nvPr/>
        </p:nvGrpSpPr>
        <p:grpSpPr>
          <a:xfrm>
            <a:off x="7670937" y="1912567"/>
            <a:ext cx="2816667" cy="3960776"/>
            <a:chOff x="513033" y="446487"/>
            <a:chExt cx="2115990" cy="2790180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73FAFD03-7847-E9EB-A366-6F2BA64B6E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b="37106"/>
            <a:stretch/>
          </p:blipFill>
          <p:spPr>
            <a:xfrm>
              <a:off x="513033" y="446487"/>
              <a:ext cx="2115990" cy="2790180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00AEA32F-BCAA-8758-5A6D-02958AA07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6CE834E5-14A0-0992-398F-361DBDAA41A4}"/>
              </a:ext>
            </a:extLst>
          </p:cNvPr>
          <p:cNvSpPr/>
          <p:nvPr/>
        </p:nvSpPr>
        <p:spPr>
          <a:xfrm>
            <a:off x="4624448" y="1300726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8CD304BD-DAD2-4B68-DD6F-8998E4A9DA8B}"/>
              </a:ext>
            </a:extLst>
          </p:cNvPr>
          <p:cNvSpPr/>
          <p:nvPr/>
        </p:nvSpPr>
        <p:spPr>
          <a:xfrm>
            <a:off x="7774321" y="1263977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4">
            <a:extLst>
              <a:ext uri="{FF2B5EF4-FFF2-40B4-BE49-F238E27FC236}">
                <a16:creationId xmlns:a16="http://schemas.microsoft.com/office/drawing/2014/main" id="{780AC195-C821-884F-ED58-ECAD235AC155}"/>
              </a:ext>
            </a:extLst>
          </p:cNvPr>
          <p:cNvSpPr/>
          <p:nvPr/>
        </p:nvSpPr>
        <p:spPr>
          <a:xfrm>
            <a:off x="1762230" y="137598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28FED9BA-16CD-EF5A-ADEA-5C3FDC3D67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B683A4B-E30C-D499-260D-0F2F51ADAC9F}"/>
              </a:ext>
            </a:extLst>
          </p:cNvPr>
          <p:cNvSpPr/>
          <p:nvPr/>
        </p:nvSpPr>
        <p:spPr>
          <a:xfrm>
            <a:off x="7951581" y="2080124"/>
            <a:ext cx="2275069" cy="8618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FFC683-F289-BCBB-2F67-0A2336951936}"/>
              </a:ext>
            </a:extLst>
          </p:cNvPr>
          <p:cNvSpPr/>
          <p:nvPr/>
        </p:nvSpPr>
        <p:spPr>
          <a:xfrm>
            <a:off x="4798392" y="2063229"/>
            <a:ext cx="2372884" cy="28926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51E3C5F-6DD6-0166-F62B-F42CBDBB8A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58"/>
          <a:stretch/>
        </p:blipFill>
        <p:spPr>
          <a:xfrm>
            <a:off x="7880849" y="2166304"/>
            <a:ext cx="2416532" cy="370703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3FC38C7-C4BB-C833-4156-763510AB971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4"/>
          <a:stretch/>
        </p:blipFill>
        <p:spPr>
          <a:xfrm>
            <a:off x="4755369" y="2166304"/>
            <a:ext cx="2458929" cy="3707039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6F5F426-A411-DFA5-0E82-91BA675F774B}"/>
              </a:ext>
            </a:extLst>
          </p:cNvPr>
          <p:cNvSpPr txBox="1">
            <a:spLocks/>
          </p:cNvSpPr>
          <p:nvPr/>
        </p:nvSpPr>
        <p:spPr>
          <a:xfrm>
            <a:off x="3946169" y="260666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DF4E2D-5304-35E3-30A9-9C67F676A1B6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1263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D12873F-5E7E-63F5-F74B-B0F8DD73FD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  <a:endParaRPr lang="en-US" altLang="ja-JP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62432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CF18B31-197A-83B0-5A94-0A1E79A47069}"/>
              </a:ext>
            </a:extLst>
          </p:cNvPr>
          <p:cNvSpPr txBox="1"/>
          <p:nvPr/>
        </p:nvSpPr>
        <p:spPr>
          <a:xfrm>
            <a:off x="404509" y="1247187"/>
            <a:ext cx="61018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18" name="片側の 2 つの角を丸めた四角形 17">
            <a:extLst>
              <a:ext uri="{FF2B5EF4-FFF2-40B4-BE49-F238E27FC236}">
                <a16:creationId xmlns:a16="http://schemas.microsoft.com/office/drawing/2014/main" id="{20264C38-2A53-16E2-6D9E-BC4C38FCF6BA}"/>
              </a:ext>
            </a:extLst>
          </p:cNvPr>
          <p:cNvSpPr/>
          <p:nvPr/>
        </p:nvSpPr>
        <p:spPr>
          <a:xfrm>
            <a:off x="471174" y="1830672"/>
            <a:ext cx="5480364" cy="4274776"/>
          </a:xfrm>
          <a:prstGeom prst="round2SameRect">
            <a:avLst>
              <a:gd name="adj1" fmla="val 4527"/>
              <a:gd name="adj2" fmla="val 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8306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40464" y="1830672"/>
            <a:ext cx="5480364" cy="4274776"/>
          </a:xfrm>
          <a:prstGeom prst="round2SameRect">
            <a:avLst>
              <a:gd name="adj1" fmla="val 4527"/>
              <a:gd name="adj2" fmla="val 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8306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7156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7573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9280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9280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6465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6465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73DE702-932E-DACE-61E8-5F0D941E844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角丸四角形 4">
            <a:extLst>
              <a:ext uri="{FF2B5EF4-FFF2-40B4-BE49-F238E27FC236}">
                <a16:creationId xmlns:a16="http://schemas.microsoft.com/office/drawing/2014/main" id="{804CD704-9024-BA36-2A8A-88C911875C5E}"/>
              </a:ext>
            </a:extLst>
          </p:cNvPr>
          <p:cNvSpPr/>
          <p:nvPr/>
        </p:nvSpPr>
        <p:spPr>
          <a:xfrm>
            <a:off x="1762230" y="137598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2A5B527C-560F-6892-2790-A364523424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185356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20</TotalTime>
  <Words>5309</Words>
  <Application>Microsoft Office PowerPoint</Application>
  <PresentationFormat>ワイド画面</PresentationFormat>
  <Paragraphs>1037</Paragraphs>
  <Slides>30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9" baseType="lpstr">
      <vt:lpstr>メイリオ</vt:lpstr>
      <vt:lpstr>メイリオ</vt:lpstr>
      <vt:lpstr>Yu Gothic</vt:lpstr>
      <vt:lpstr>Yu Gothic Medium</vt:lpstr>
      <vt:lpstr>Arial</vt:lpstr>
      <vt:lpstr>Calibri</vt:lpstr>
      <vt:lpstr>Segoe UI</vt:lpstr>
      <vt:lpstr>Wingdings</vt:lpstr>
      <vt:lpstr>1_表紙</vt:lpstr>
      <vt:lpstr>ディスプレイ広告 （予約型 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癸生川 三千代</cp:lastModifiedBy>
  <cp:revision>3</cp:revision>
  <dcterms:created xsi:type="dcterms:W3CDTF">2020-02-26T07:28:11Z</dcterms:created>
  <dcterms:modified xsi:type="dcterms:W3CDTF">2023-08-03T07:08:09Z</dcterms:modified>
  <cp:category/>
</cp:coreProperties>
</file>