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69" r:id="rId2"/>
    <p:sldId id="572" r:id="rId3"/>
    <p:sldId id="544" r:id="rId4"/>
    <p:sldId id="616" r:id="rId5"/>
    <p:sldId id="617" r:id="rId6"/>
    <p:sldId id="583" r:id="rId7"/>
    <p:sldId id="553" r:id="rId8"/>
    <p:sldId id="576" r:id="rId9"/>
    <p:sldId id="615" r:id="rId10"/>
    <p:sldId id="578" r:id="rId11"/>
    <p:sldId id="565" r:id="rId12"/>
    <p:sldId id="514" r:id="rId13"/>
    <p:sldId id="567" r:id="rId14"/>
    <p:sldId id="581" r:id="rId15"/>
    <p:sldId id="564" r:id="rId16"/>
    <p:sldId id="561" r:id="rId17"/>
    <p:sldId id="569" r:id="rId18"/>
    <p:sldId id="580" r:id="rId19"/>
    <p:sldId id="623" r:id="rId20"/>
    <p:sldId id="573" r:id="rId21"/>
    <p:sldId id="631" r:id="rId22"/>
    <p:sldId id="632" r:id="rId23"/>
    <p:sldId id="630" r:id="rId24"/>
    <p:sldId id="512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E9E9E9"/>
    <a:srgbClr val="ECECEC"/>
    <a:srgbClr val="FBFBFB"/>
    <a:srgbClr val="FFFFFF"/>
    <a:srgbClr val="999999"/>
    <a:srgbClr val="FCEDED"/>
    <a:srgbClr val="FFDBDB"/>
    <a:srgbClr val="C9002C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BD98C-D259-49B2-8247-D807776A4DF9}" v="13" dt="2023-06-23T06:13:56.364"/>
    <p1510:client id="{66D29E2D-7C53-47AA-A380-C68D09950D1B}" v="4" dt="2023-07-03T02:06:38.308"/>
    <p1510:client id="{780600E3-63E9-4356-A5F2-33EE9E2FEE72}" v="30" dt="2023-04-04T08:24:07.808"/>
    <p1510:client id="{86C09022-1776-4F0E-9BD4-C624AF282DAD}" v="21" dt="2023-06-23T05:31:32.790"/>
    <p1510:client id="{E4214B32-8760-420F-9839-5DBA1A4D1019}" v="4" dt="2023-03-29T06:27:57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38" autoAdjust="0"/>
    <p:restoredTop sz="94352" autoAdjust="0"/>
  </p:normalViewPr>
  <p:slideViewPr>
    <p:cSldViewPr snapToGrid="0">
      <p:cViewPr varScale="1">
        <p:scale>
          <a:sx n="83" d="100"/>
          <a:sy n="83" d="100"/>
        </p:scale>
        <p:origin x="232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40" d="100"/>
        <a:sy n="240" d="100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164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sakur" userId="P1VVbHtxO+yFer1VstNgqerffv1i8mjmoXXWTVBd63s=" providerId="None" clId="Web-{66D29E2D-7C53-47AA-A380-C68D09950D1B}"/>
    <pc:docChg chg="delSld modSld">
      <pc:chgData name="hidsakur" userId="P1VVbHtxO+yFer1VstNgqerffv1i8mjmoXXWTVBd63s=" providerId="None" clId="Web-{66D29E2D-7C53-47AA-A380-C68D09950D1B}" dt="2023-07-03T02:06:38.308" v="3"/>
      <pc:docMkLst>
        <pc:docMk/>
      </pc:docMkLst>
      <pc:sldChg chg="delSp">
        <pc:chgData name="hidsakur" userId="P1VVbHtxO+yFer1VstNgqerffv1i8mjmoXXWTVBd63s=" providerId="None" clId="Web-{66D29E2D-7C53-47AA-A380-C68D09950D1B}" dt="2023-07-03T02:06:07.494" v="1"/>
        <pc:sldMkLst>
          <pc:docMk/>
          <pc:sldMk cId="184627591" sldId="553"/>
        </pc:sldMkLst>
        <pc:spChg chg="del">
          <ac:chgData name="hidsakur" userId="P1VVbHtxO+yFer1VstNgqerffv1i8mjmoXXWTVBd63s=" providerId="None" clId="Web-{66D29E2D-7C53-47AA-A380-C68D09950D1B}" dt="2023-07-03T02:06:07.494" v="1"/>
          <ac:spMkLst>
            <pc:docMk/>
            <pc:sldMk cId="184627591" sldId="553"/>
            <ac:spMk id="5" creationId="{4D2E371C-3FF8-7DFD-8575-899772F3A50E}"/>
          </ac:spMkLst>
        </pc:spChg>
      </pc:sldChg>
      <pc:sldChg chg="delSp">
        <pc:chgData name="hidsakur" userId="P1VVbHtxO+yFer1VstNgqerffv1i8mjmoXXWTVBd63s=" providerId="None" clId="Web-{66D29E2D-7C53-47AA-A380-C68D09950D1B}" dt="2023-07-03T02:06:19.870" v="2"/>
        <pc:sldMkLst>
          <pc:docMk/>
          <pc:sldMk cId="158083611" sldId="576"/>
        </pc:sldMkLst>
        <pc:spChg chg="del">
          <ac:chgData name="hidsakur" userId="P1VVbHtxO+yFer1VstNgqerffv1i8mjmoXXWTVBd63s=" providerId="None" clId="Web-{66D29E2D-7C53-47AA-A380-C68D09950D1B}" dt="2023-07-03T02:06:19.870" v="2"/>
          <ac:spMkLst>
            <pc:docMk/>
            <pc:sldMk cId="158083611" sldId="576"/>
            <ac:spMk id="19" creationId="{0DE01DF1-5040-F756-3BE0-14670553EBF8}"/>
          </ac:spMkLst>
        </pc:spChg>
      </pc:sldChg>
      <pc:sldChg chg="delSp">
        <pc:chgData name="hidsakur" userId="P1VVbHtxO+yFer1VstNgqerffv1i8mjmoXXWTVBd63s=" providerId="None" clId="Web-{66D29E2D-7C53-47AA-A380-C68D09950D1B}" dt="2023-07-03T02:05:54.385" v="0"/>
        <pc:sldMkLst>
          <pc:docMk/>
          <pc:sldMk cId="834852463" sldId="617"/>
        </pc:sldMkLst>
        <pc:spChg chg="del">
          <ac:chgData name="hidsakur" userId="P1VVbHtxO+yFer1VstNgqerffv1i8mjmoXXWTVBd63s=" providerId="None" clId="Web-{66D29E2D-7C53-47AA-A380-C68D09950D1B}" dt="2023-07-03T02:05:54.385" v="0"/>
          <ac:spMkLst>
            <pc:docMk/>
            <pc:sldMk cId="834852463" sldId="617"/>
            <ac:spMk id="6" creationId="{F14B36C0-9555-F3C7-292E-C1E9F470BC7E}"/>
          </ac:spMkLst>
        </pc:spChg>
      </pc:sldChg>
      <pc:sldChg chg="del">
        <pc:chgData name="hidsakur" userId="P1VVbHtxO+yFer1VstNgqerffv1i8mjmoXXWTVBd63s=" providerId="None" clId="Web-{66D29E2D-7C53-47AA-A380-C68D09950D1B}" dt="2023-07-03T02:06:38.308" v="3"/>
        <pc:sldMkLst>
          <pc:docMk/>
          <pc:sldMk cId="3396064267" sldId="619"/>
        </pc:sldMkLst>
      </pc:sldChg>
    </pc:docChg>
  </pc:docChgLst>
  <pc:docChgLst>
    <pc:chgData name="t-mkebukawa" userId="16448328226_tp_box_2" providerId="OAuth2" clId="{E4214B32-8760-420F-9839-5DBA1A4D1019}"/>
    <pc:docChg chg="modSld">
      <pc:chgData name="t-mkebukawa" userId="16448328226_tp_box_2" providerId="OAuth2" clId="{E4214B32-8760-420F-9839-5DBA1A4D1019}" dt="2023-03-29T06:27:57.776" v="3"/>
      <pc:docMkLst>
        <pc:docMk/>
      </pc:docMkLst>
      <pc:sldChg chg="modSp">
        <pc:chgData name="t-mkebukawa" userId="16448328226_tp_box_2" providerId="OAuth2" clId="{E4214B32-8760-420F-9839-5DBA1A4D1019}" dt="2023-03-29T06:02:29.395" v="2"/>
        <pc:sldMkLst>
          <pc:docMk/>
          <pc:sldMk cId="1356310870" sldId="564"/>
        </pc:sldMkLst>
        <pc:graphicFrameChg chg="mod">
          <ac:chgData name="t-mkebukawa" userId="16448328226_tp_box_2" providerId="OAuth2" clId="{E4214B32-8760-420F-9839-5DBA1A4D1019}" dt="2023-03-29T06:02:29.395" v="2"/>
          <ac:graphicFrameMkLst>
            <pc:docMk/>
            <pc:sldMk cId="1356310870" sldId="564"/>
            <ac:graphicFrameMk id="21" creationId="{A2DC2D13-E8A1-1105-DADD-781E71AA682E}"/>
          </ac:graphicFrameMkLst>
        </pc:graphicFrameChg>
      </pc:sldChg>
      <pc:sldChg chg="modSp">
        <pc:chgData name="t-mkebukawa" userId="16448328226_tp_box_2" providerId="OAuth2" clId="{E4214B32-8760-420F-9839-5DBA1A4D1019}" dt="2023-03-29T05:35:24.097" v="1"/>
        <pc:sldMkLst>
          <pc:docMk/>
          <pc:sldMk cId="3037872993" sldId="565"/>
        </pc:sldMkLst>
        <pc:graphicFrameChg chg="mod">
          <ac:chgData name="t-mkebukawa" userId="16448328226_tp_box_2" providerId="OAuth2" clId="{E4214B32-8760-420F-9839-5DBA1A4D1019}" dt="2023-03-29T05:35:24.097" v="1"/>
          <ac:graphicFrameMkLst>
            <pc:docMk/>
            <pc:sldMk cId="3037872993" sldId="565"/>
            <ac:graphicFrameMk id="10" creationId="{F67B7EEB-573A-9DF0-2B5D-1EA6EE856F25}"/>
          </ac:graphicFrameMkLst>
        </pc:graphicFrameChg>
      </pc:sldChg>
      <pc:sldChg chg="modSp">
        <pc:chgData name="t-mkebukawa" userId="16448328226_tp_box_2" providerId="OAuth2" clId="{E4214B32-8760-420F-9839-5DBA1A4D1019}" dt="2023-03-29T06:27:57.776" v="3"/>
        <pc:sldMkLst>
          <pc:docMk/>
          <pc:sldMk cId="3987117949" sldId="578"/>
        </pc:sldMkLst>
        <pc:graphicFrameChg chg="mod">
          <ac:chgData name="t-mkebukawa" userId="16448328226_tp_box_2" providerId="OAuth2" clId="{E4214B32-8760-420F-9839-5DBA1A4D1019}" dt="2023-03-29T06:27:57.776" v="3"/>
          <ac:graphicFrameMkLst>
            <pc:docMk/>
            <pc:sldMk cId="3987117949" sldId="578"/>
            <ac:graphicFrameMk id="10" creationId="{F67B7EEB-573A-9DF0-2B5D-1EA6EE856F25}"/>
          </ac:graphicFrameMkLst>
        </pc:graphicFrameChg>
      </pc:sldChg>
    </pc:docChg>
  </pc:docChgLst>
  <pc:docChgLst>
    <pc:chgData name="hidsakur" userId="P1VVbHtxO+yFer1VstNgqerffv1i8mjmoXXWTVBd63s=" providerId="None" clId="Web-{86C09022-1776-4F0E-9BD4-C624AF282DAD}"/>
    <pc:docChg chg="modSld">
      <pc:chgData name="hidsakur" userId="P1VVbHtxO+yFer1VstNgqerffv1i8mjmoXXWTVBd63s=" providerId="None" clId="Web-{86C09022-1776-4F0E-9BD4-C624AF282DAD}" dt="2023-06-23T05:31:30.478" v="11" actId="20577"/>
      <pc:docMkLst>
        <pc:docMk/>
      </pc:docMkLst>
      <pc:sldChg chg="modSp">
        <pc:chgData name="hidsakur" userId="P1VVbHtxO+yFer1VstNgqerffv1i8mjmoXXWTVBd63s=" providerId="None" clId="Web-{86C09022-1776-4F0E-9BD4-C624AF282DAD}" dt="2023-06-23T05:31:30.478" v="11" actId="20577"/>
        <pc:sldMkLst>
          <pc:docMk/>
          <pc:sldMk cId="834852463" sldId="617"/>
        </pc:sldMkLst>
        <pc:spChg chg="mod">
          <ac:chgData name="hidsakur" userId="P1VVbHtxO+yFer1VstNgqerffv1i8mjmoXXWTVBd63s=" providerId="None" clId="Web-{86C09022-1776-4F0E-9BD4-C624AF282DAD}" dt="2023-06-23T05:31:30.478" v="11" actId="20577"/>
          <ac:spMkLst>
            <pc:docMk/>
            <pc:sldMk cId="834852463" sldId="617"/>
            <ac:spMk id="5" creationId="{E41B4F46-E05A-94DE-D98B-9AC5AF9CDDBE}"/>
          </ac:spMkLst>
        </pc:spChg>
      </pc:sldChg>
    </pc:docChg>
  </pc:docChgLst>
  <pc:docChgLst>
    <pc:chgData name="hidsakur" userId="P1VVbHtxO+yFer1VstNgqerffv1i8mjmoXXWTVBd63s=" providerId="None" clId="Web-{780600E3-63E9-4356-A5F2-33EE9E2FEE72}"/>
    <pc:docChg chg="modSld">
      <pc:chgData name="hidsakur" userId="P1VVbHtxO+yFer1VstNgqerffv1i8mjmoXXWTVBd63s=" providerId="None" clId="Web-{780600E3-63E9-4356-A5F2-33EE9E2FEE72}" dt="2023-04-04T08:23:57.995" v="7"/>
      <pc:docMkLst>
        <pc:docMk/>
      </pc:docMkLst>
      <pc:sldChg chg="modSp">
        <pc:chgData name="hidsakur" userId="P1VVbHtxO+yFer1VstNgqerffv1i8mjmoXXWTVBd63s=" providerId="None" clId="Web-{780600E3-63E9-4356-A5F2-33EE9E2FEE72}" dt="2023-04-04T08:23:57.995" v="7"/>
        <pc:sldMkLst>
          <pc:docMk/>
          <pc:sldMk cId="1356310870" sldId="564"/>
        </pc:sldMkLst>
        <pc:graphicFrameChg chg="mod modGraphic">
          <ac:chgData name="hidsakur" userId="P1VVbHtxO+yFer1VstNgqerffv1i8mjmoXXWTVBd63s=" providerId="None" clId="Web-{780600E3-63E9-4356-A5F2-33EE9E2FEE72}" dt="2023-04-04T08:23:57.995" v="7"/>
          <ac:graphicFrameMkLst>
            <pc:docMk/>
            <pc:sldMk cId="1356310870" sldId="564"/>
            <ac:graphicFrameMk id="21" creationId="{A2DC2D13-E8A1-1105-DADD-781E71AA682E}"/>
          </ac:graphicFrameMkLst>
        </pc:graphicFrameChg>
      </pc:sldChg>
      <pc:sldChg chg="modSp">
        <pc:chgData name="hidsakur" userId="P1VVbHtxO+yFer1VstNgqerffv1i8mjmoXXWTVBd63s=" providerId="None" clId="Web-{780600E3-63E9-4356-A5F2-33EE9E2FEE72}" dt="2023-04-04T08:23:37.166" v="5"/>
        <pc:sldMkLst>
          <pc:docMk/>
          <pc:sldMk cId="3037872993" sldId="565"/>
        </pc:sldMkLst>
        <pc:graphicFrameChg chg="mod modGraphic">
          <ac:chgData name="hidsakur" userId="P1VVbHtxO+yFer1VstNgqerffv1i8mjmoXXWTVBd63s=" providerId="None" clId="Web-{780600E3-63E9-4356-A5F2-33EE9E2FEE72}" dt="2023-04-04T08:23:37.166" v="5"/>
          <ac:graphicFrameMkLst>
            <pc:docMk/>
            <pc:sldMk cId="3037872993" sldId="565"/>
            <ac:graphicFrameMk id="10" creationId="{F67B7EEB-573A-9DF0-2B5D-1EA6EE856F25}"/>
          </ac:graphicFrameMkLst>
        </pc:graphicFrameChg>
      </pc:sldChg>
      <pc:sldChg chg="modSp">
        <pc:chgData name="hidsakur" userId="P1VVbHtxO+yFer1VstNgqerffv1i8mjmoXXWTVBd63s=" providerId="None" clId="Web-{780600E3-63E9-4356-A5F2-33EE9E2FEE72}" dt="2023-04-04T08:23:09.400" v="3"/>
        <pc:sldMkLst>
          <pc:docMk/>
          <pc:sldMk cId="3987117949" sldId="578"/>
        </pc:sldMkLst>
        <pc:graphicFrameChg chg="mod modGraphic">
          <ac:chgData name="hidsakur" userId="P1VVbHtxO+yFer1VstNgqerffv1i8mjmoXXWTVBd63s=" providerId="None" clId="Web-{780600E3-63E9-4356-A5F2-33EE9E2FEE72}" dt="2023-04-04T08:23:09.400" v="3"/>
          <ac:graphicFrameMkLst>
            <pc:docMk/>
            <pc:sldMk cId="3987117949" sldId="578"/>
            <ac:graphicFrameMk id="10" creationId="{F67B7EEB-573A-9DF0-2B5D-1EA6EE856F25}"/>
          </ac:graphicFrameMkLst>
        </pc:graphicFrameChg>
      </pc:sldChg>
    </pc:docChg>
  </pc:docChgLst>
  <pc:docChgLst>
    <pc:chgData name="hidsakur" userId="P1VVbHtxO+yFer1VstNgqerffv1i8mjmoXXWTVBd63s=" providerId="None" clId="Web-{309BD98C-D259-49B2-8247-D807776A4DF9}"/>
    <pc:docChg chg="modSld">
      <pc:chgData name="hidsakur" userId="P1VVbHtxO+yFer1VstNgqerffv1i8mjmoXXWTVBd63s=" providerId="None" clId="Web-{309BD98C-D259-49B2-8247-D807776A4DF9}" dt="2023-06-23T06:13:55.723" v="7" actId="20577"/>
      <pc:docMkLst>
        <pc:docMk/>
      </pc:docMkLst>
      <pc:sldChg chg="modSp">
        <pc:chgData name="hidsakur" userId="P1VVbHtxO+yFer1VstNgqerffv1i8mjmoXXWTVBd63s=" providerId="None" clId="Web-{309BD98C-D259-49B2-8247-D807776A4DF9}" dt="2023-06-23T06:13:55.723" v="7" actId="20577"/>
        <pc:sldMkLst>
          <pc:docMk/>
          <pc:sldMk cId="3631443345" sldId="567"/>
        </pc:sldMkLst>
        <pc:spChg chg="mod">
          <ac:chgData name="hidsakur" userId="P1VVbHtxO+yFer1VstNgqerffv1i8mjmoXXWTVBd63s=" providerId="None" clId="Web-{309BD98C-D259-49B2-8247-D807776A4DF9}" dt="2023-06-23T06:13:55.723" v="7" actId="20577"/>
          <ac:spMkLst>
            <pc:docMk/>
            <pc:sldMk cId="3631443345" sldId="567"/>
            <ac:spMk id="3" creationId="{72EF858E-06F6-F677-7406-2E529CD8179A}"/>
          </ac:spMkLst>
        </pc:spChg>
      </pc:sldChg>
      <pc:sldChg chg="modSp">
        <pc:chgData name="hidsakur" userId="P1VVbHtxO+yFer1VstNgqerffv1i8mjmoXXWTVBd63s=" providerId="None" clId="Web-{309BD98C-D259-49B2-8247-D807776A4DF9}" dt="2023-06-23T06:11:25.439" v="5" actId="20577"/>
        <pc:sldMkLst>
          <pc:docMk/>
          <pc:sldMk cId="158083611" sldId="576"/>
        </pc:sldMkLst>
        <pc:spChg chg="mod">
          <ac:chgData name="hidsakur" userId="P1VVbHtxO+yFer1VstNgqerffv1i8mjmoXXWTVBd63s=" providerId="None" clId="Web-{309BD98C-D259-49B2-8247-D807776A4DF9}" dt="2023-06-23T06:11:22.876" v="3" actId="20577"/>
          <ac:spMkLst>
            <pc:docMk/>
            <pc:sldMk cId="158083611" sldId="576"/>
            <ac:spMk id="8" creationId="{5C8DEC54-66A9-3240-06B8-6CF28527BC40}"/>
          </ac:spMkLst>
        </pc:spChg>
        <pc:spChg chg="mod">
          <ac:chgData name="hidsakur" userId="P1VVbHtxO+yFer1VstNgqerffv1i8mjmoXXWTVBd63s=" providerId="None" clId="Web-{309BD98C-D259-49B2-8247-D807776A4DF9}" dt="2023-06-23T06:11:25.439" v="5" actId="20577"/>
          <ac:spMkLst>
            <pc:docMk/>
            <pc:sldMk cId="158083611" sldId="576"/>
            <ac:spMk id="13" creationId="{DE25582C-E420-4236-0D06-B48924D633C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2023/7/18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12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5776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894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090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805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02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188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675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439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967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_4項目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A383CECD-F909-1D6C-209A-5F38C86E1B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90DC9F7-9E13-44C6-4412-CE1200571881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1">
            <a:extLst>
              <a:ext uri="{FF2B5EF4-FFF2-40B4-BE49-F238E27FC236}">
                <a16:creationId xmlns:a16="http://schemas.microsoft.com/office/drawing/2014/main" id="{901A852C-D725-0B03-F454-DF274C98AEC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170358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">
            <a:extLst>
              <a:ext uri="{FF2B5EF4-FFF2-40B4-BE49-F238E27FC236}">
                <a16:creationId xmlns:a16="http://schemas.microsoft.com/office/drawing/2014/main" id="{460FE144-A998-14E0-0C3F-8035C959D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606FF9A-7365-DA35-F7A1-79E3985993B7}"/>
              </a:ext>
            </a:extLst>
          </p:cNvPr>
          <p:cNvSpPr txBox="1"/>
          <p:nvPr userDrawn="1"/>
        </p:nvSpPr>
        <p:spPr>
          <a:xfrm>
            <a:off x="2122722" y="6356344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232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2E38026-89E3-565F-AAF1-CB23EEAA07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195F610-3372-95B1-00A8-4317939AA5E0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611BF26-FEE3-C451-671F-BE2441470E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F27C990-C712-9238-B592-8517DF748AC4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角丸四角形 5">
            <a:extLst>
              <a:ext uri="{FF2B5EF4-FFF2-40B4-BE49-F238E27FC236}">
                <a16:creationId xmlns:a16="http://schemas.microsoft.com/office/drawing/2014/main" id="{D2F7C800-F58C-288B-3EA9-4369FDE752D0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A95368A-0EF8-DAE6-8200-7F94C251D3DB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49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4BD17D-71A6-A90E-6454-22CC0983EA18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  <a:endParaRPr kumimoji="1" lang="en-US" altLang="ja-JP" sz="105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853841" y="6227119"/>
            <a:ext cx="1286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21455" y="6227119"/>
            <a:ext cx="1286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591155" y="5931299"/>
            <a:ext cx="116057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346000"/>
            <a:ext cx="12193200" cy="1512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635873"/>
            <a:ext cx="860908" cy="860908"/>
          </a:xfrm>
          <a:prstGeom prst="rect">
            <a:avLst/>
          </a:prstGeom>
        </p:spPr>
      </p:pic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572800"/>
            <a:ext cx="9172235" cy="9972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フリーフォーム 1">
            <a:extLst>
              <a:ext uri="{FF2B5EF4-FFF2-40B4-BE49-F238E27FC236}">
                <a16:creationId xmlns:a16="http://schemas.microsoft.com/office/drawing/2014/main" id="{D4B3A80D-9424-C119-B14C-D509C4C949B9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テキスト プレースホルダー 6">
            <a:extLst>
              <a:ext uri="{FF2B5EF4-FFF2-40B4-BE49-F238E27FC236}">
                <a16:creationId xmlns:a16="http://schemas.microsoft.com/office/drawing/2014/main" id="{B4AF383A-BBD2-0914-DBF6-2BD17FE0E6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10" name="図プレースホルダー 11">
            <a:extLst>
              <a:ext uri="{FF2B5EF4-FFF2-40B4-BE49-F238E27FC236}">
                <a16:creationId xmlns:a16="http://schemas.microsoft.com/office/drawing/2014/main" id="{4EB769D5-8434-717C-BE50-39B1A4F2C5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6" name="テキスト プレースホルダー 10">
            <a:extLst>
              <a:ext uri="{FF2B5EF4-FFF2-40B4-BE49-F238E27FC236}">
                <a16:creationId xmlns:a16="http://schemas.microsoft.com/office/drawing/2014/main" id="{467EFEA7-BB9C-5C2C-229E-C5089C2D74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5319FA55-5D62-A7C5-64D7-3B8055D9BE57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38DE663-1C96-33CE-C455-08F0F004539B}"/>
              </a:ext>
            </a:extLst>
          </p:cNvPr>
          <p:cNvSpPr txBox="1"/>
          <p:nvPr userDrawn="1"/>
        </p:nvSpPr>
        <p:spPr>
          <a:xfrm>
            <a:off x="5309976" y="6615833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10536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763367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B3216FE-E6A3-7820-29EE-8A6F48306246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">
            <a:extLst>
              <a:ext uri="{FF2B5EF4-FFF2-40B4-BE49-F238E27FC236}">
                <a16:creationId xmlns:a16="http://schemas.microsoft.com/office/drawing/2014/main" id="{DA4EB09A-7465-C786-1BC1-6727F1A73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7144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2AB7534-73FE-B5CD-133D-F8B31B1181BD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  <a:endParaRPr kumimoji="1" lang="en-US" altLang="ja-JP" sz="105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角丸四角形 5">
            <a:extLst>
              <a:ext uri="{FF2B5EF4-FFF2-40B4-BE49-F238E27FC236}">
                <a16:creationId xmlns:a16="http://schemas.microsoft.com/office/drawing/2014/main" id="{7FD6E6DF-F468-8388-85C2-4C24F95355F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249FEB-E50F-AE2E-0782-568D853CFD62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4394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8B621C2-7962-66B6-3DC9-86FD31A133E4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868" r:id="rId9"/>
    <p:sldLayoutId id="2147483869" r:id="rId10"/>
    <p:sldLayoutId id="2147483870" r:id="rId11"/>
    <p:sldLayoutId id="2147483871" r:id="rId12"/>
    <p:sldLayoutId id="2147483737" r:id="rId13"/>
    <p:sldLayoutId id="2147483850" r:id="rId14"/>
    <p:sldLayoutId id="2147483853" r:id="rId15"/>
    <p:sldLayoutId id="2147483851" r:id="rId16"/>
    <p:sldLayoutId id="2147483852" r:id="rId17"/>
    <p:sldLayoutId id="2147483760" r:id="rId18"/>
    <p:sldLayoutId id="2147483846" r:id="rId19"/>
    <p:sldLayoutId id="2147483847" r:id="rId20"/>
    <p:sldLayoutId id="2147483845" r:id="rId21"/>
    <p:sldLayoutId id="2147483849" r:id="rId22"/>
    <p:sldLayoutId id="2147483864" r:id="rId23"/>
    <p:sldLayoutId id="2147483820" r:id="rId24"/>
    <p:sldLayoutId id="2147483762" r:id="rId25"/>
    <p:sldLayoutId id="2147483782" r:id="rId26"/>
    <p:sldLayoutId id="2147483793" r:id="rId27"/>
    <p:sldLayoutId id="2147483799" r:id="rId28"/>
    <p:sldLayoutId id="2147483800" r:id="rId29"/>
    <p:sldLayoutId id="2147483794" r:id="rId30"/>
    <p:sldLayoutId id="2147483863" r:id="rId31"/>
    <p:sldLayoutId id="2147483865" r:id="rId32"/>
    <p:sldLayoutId id="2147483867" r:id="rId33"/>
    <p:sldLayoutId id="2147483872" r:id="rId34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ads-help.yahoo-net.jp/s/article/H000044833?language=ja" TargetMode="External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ads-help.yahoo-net.jp/s/article/H000044833?language=ja" TargetMode="Externa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833?language=j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marketing.yahoo.co.jp/guidelines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7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yadui.business.yahoo.co.jp/agencyportal/1052207/" TargetMode="External"/><Relationship Id="rId3" Type="http://schemas.openxmlformats.org/officeDocument/2006/relationships/image" Target="../media/image18.emf"/><Relationship Id="rId7" Type="http://schemas.openxmlformats.org/officeDocument/2006/relationships/hyperlink" Target="https://portal.yadui.business.yahoo.co.jp/agencyportal/30187098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240/" TargetMode="External"/><Relationship Id="rId4" Type="http://schemas.openxmlformats.org/officeDocument/2006/relationships/image" Target="../media/image19.emf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png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CCF94-73B7-3C10-BEF3-5ADF2DE99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66218"/>
            <a:ext cx="5673777" cy="1325563"/>
          </a:xfrm>
        </p:spPr>
        <p:txBody>
          <a:bodyPr/>
          <a:lstStyle/>
          <a:p>
            <a:r>
              <a:rPr kumimoji="1" lang="ja-JP" altLang="en-US" dirty="0"/>
              <a:t>ディスプレイ広告 </a:t>
            </a:r>
            <a:r>
              <a:rPr lang="ja-JP" altLang="en-US" dirty="0"/>
              <a:t>（</a:t>
            </a:r>
            <a:r>
              <a:rPr kumimoji="1" lang="ja-JP" altLang="en-US" dirty="0"/>
              <a:t>予約型</a:t>
            </a:r>
            <a:r>
              <a:rPr kumimoji="1" lang="en-US" altLang="ja-JP" dirty="0"/>
              <a:t> </a:t>
            </a:r>
            <a:r>
              <a:rPr lang="ja-JP" altLang="en-US" dirty="0"/>
              <a:t>）</a:t>
            </a:r>
            <a:br>
              <a:rPr kumimoji="1" lang="en-US" altLang="ja-JP" dirty="0"/>
            </a:br>
            <a:r>
              <a:rPr kumimoji="1" lang="ja-JP" altLang="en-US" dirty="0"/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3274969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75422"/>
              </p:ext>
            </p:extLst>
          </p:nvPr>
        </p:nvGraphicFramePr>
        <p:xfrm>
          <a:off x="479426" y="1082858"/>
          <a:ext cx="11233149" cy="5077994"/>
        </p:xfrm>
        <a:graphic>
          <a:graphicData uri="http://schemas.openxmlformats.org/drawingml/2006/table">
            <a:tbl>
              <a:tblPr firstCol="1" bandRow="1"/>
              <a:tblGrid>
                <a:gridCol w="200617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1348573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449960">
                  <a:extLst>
                    <a:ext uri="{9D8B030D-6E8A-4147-A177-3AD203B41FA5}">
                      <a16:colId xmlns:a16="http://schemas.microsoft.com/office/drawing/2014/main" val="4269922740"/>
                    </a:ext>
                  </a:extLst>
                </a:gridCol>
                <a:gridCol w="2330032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  <a:gridCol w="1659272">
                  <a:extLst>
                    <a:ext uri="{9D8B030D-6E8A-4147-A177-3AD203B41FA5}">
                      <a16:colId xmlns:a16="http://schemas.microsoft.com/office/drawing/2014/main" val="2320183110"/>
                    </a:ext>
                  </a:extLst>
                </a:gridCol>
                <a:gridCol w="1281836">
                  <a:extLst>
                    <a:ext uri="{9D8B030D-6E8A-4147-A177-3AD203B41FA5}">
                      <a16:colId xmlns:a16="http://schemas.microsoft.com/office/drawing/2014/main" val="3201855149"/>
                    </a:ext>
                  </a:extLst>
                </a:gridCol>
              </a:tblGrid>
              <a:tr h="4278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プライムカバー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トップ　スマートパネル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1000005780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1000001212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1000005749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9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316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ランディングページを表示する（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click</a:t>
                      </a:r>
                      <a:r>
                        <a:rPr kumimoji="1" lang="ja-JP" altLang="en" sz="900" kern="120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（アプリ）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106053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経済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エンタメ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ゴルフ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野球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サッカー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ニュース　トップ（アプリ）</a:t>
                      </a: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798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ニュースの記事詳細ページ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ニュース内の各カテゴリーの記事詳細ページ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ニュースのアプリのトップページの</a:t>
                      </a:r>
                      <a:endParaRPr kumimoji="1" lang="en-US" altLang="ja-JP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トピックス以下</a:t>
                      </a: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※3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8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500,000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300,000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330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480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240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20" name="円/楕円 19">
            <a:extLst>
              <a:ext uri="{FF2B5EF4-FFF2-40B4-BE49-F238E27FC236}">
                <a16:creationId xmlns:a16="http://schemas.microsoft.com/office/drawing/2014/main" id="{91CD59FA-84CB-531F-EAD6-7C07362A2FF9}"/>
              </a:ext>
            </a:extLst>
          </p:cNvPr>
          <p:cNvSpPr>
            <a:spLocks noChangeAspect="1"/>
          </p:cNvSpPr>
          <p:nvPr/>
        </p:nvSpPr>
        <p:spPr>
          <a:xfrm>
            <a:off x="6261846" y="2338882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479425" y="6204009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079DE421-F140-52A9-0674-7B4077C45E6E}"/>
              </a:ext>
            </a:extLst>
          </p:cNvPr>
          <p:cNvSpPr>
            <a:spLocks noChangeAspect="1"/>
          </p:cNvSpPr>
          <p:nvPr/>
        </p:nvSpPr>
        <p:spPr>
          <a:xfrm>
            <a:off x="10859709" y="2338882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BA15F97-7D70-658B-D55D-D3BA2035598E}"/>
              </a:ext>
            </a:extLst>
          </p:cNvPr>
          <p:cNvSpPr/>
          <p:nvPr/>
        </p:nvSpPr>
        <p:spPr>
          <a:xfrm>
            <a:off x="7171365" y="6184468"/>
            <a:ext cx="4541209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いずれかのカテゴリーひとつを選択してください。</a:t>
            </a: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日間での掲載も可能ですが、掲載</a:t>
            </a:r>
            <a:r>
              <a:rPr kumimoji="0" lang="en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数が未達成の場合補填対象外になります。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日間での掲載も可能ですが、掲載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数が未達成の場合補填対象外になります。</a:t>
            </a:r>
          </a:p>
        </p:txBody>
      </p:sp>
      <p:pic>
        <p:nvPicPr>
          <p:cNvPr id="5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5102E07-1B81-787C-3E33-B7144FF0AD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3987117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27079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500211"/>
              </p:ext>
            </p:extLst>
          </p:nvPr>
        </p:nvGraphicFramePr>
        <p:xfrm>
          <a:off x="479425" y="1082857"/>
          <a:ext cx="5472113" cy="5035192"/>
        </p:xfrm>
        <a:graphic>
          <a:graphicData uri="http://schemas.openxmlformats.org/drawingml/2006/table">
            <a:tbl>
              <a:tblPr firstCol="1" bandRow="1"/>
              <a:tblGrid>
                <a:gridCol w="20642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389897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01801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60996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プライムカバー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1000005781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algn="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endParaRPr kumimoji="1" lang="zh-CN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913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</a:p>
                    <a:p>
                      <a:pPr algn="ctr"/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ニュースの記事詳細ページ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</a:rPr>
                        <a:t>vimps</a:t>
                      </a:r>
                      <a:r>
                        <a:rPr kumimoji="1" lang="ja-JP" altLang="en-US" sz="9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</a:rPr>
                        <a:t>購入型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100,000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10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20" name="円/楕円 19">
            <a:extLst>
              <a:ext uri="{FF2B5EF4-FFF2-40B4-BE49-F238E27FC236}">
                <a16:creationId xmlns:a16="http://schemas.microsoft.com/office/drawing/2014/main" id="{91CD59FA-84CB-531F-EAD6-7C07362A2FF9}"/>
              </a:ext>
            </a:extLst>
          </p:cNvPr>
          <p:cNvSpPr>
            <a:spLocks noChangeAspect="1"/>
          </p:cNvSpPr>
          <p:nvPr/>
        </p:nvSpPr>
        <p:spPr>
          <a:xfrm>
            <a:off x="4795338" y="2720729"/>
            <a:ext cx="236642" cy="236642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479425" y="6157308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8C97651-5565-634B-C6B1-D7BDA4984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68527"/>
              </p:ext>
            </p:extLst>
          </p:nvPr>
        </p:nvGraphicFramePr>
        <p:xfrm>
          <a:off x="6240464" y="2817395"/>
          <a:ext cx="5472111" cy="3277781"/>
        </p:xfrm>
        <a:graphic>
          <a:graphicData uri="http://schemas.openxmlformats.org/drawingml/2006/table">
            <a:tbl>
              <a:tblPr firstCol="1" bandRow="1"/>
              <a:tblGrid>
                <a:gridCol w="1666828">
                  <a:extLst>
                    <a:ext uri="{9D8B030D-6E8A-4147-A177-3AD203B41FA5}">
                      <a16:colId xmlns:a16="http://schemas.microsoft.com/office/drawing/2014/main" val="1016059451"/>
                    </a:ext>
                  </a:extLst>
                </a:gridCol>
                <a:gridCol w="3805283">
                  <a:extLst>
                    <a:ext uri="{9D8B030D-6E8A-4147-A177-3AD203B41FA5}">
                      <a16:colId xmlns:a16="http://schemas.microsoft.com/office/drawing/2014/main" val="82726464"/>
                    </a:ext>
                  </a:extLst>
                </a:gridCol>
              </a:tblGrid>
              <a:tr h="3277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この商品に限り、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市区郡とその他ターゲティングを掛け合わせる場合は、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表内の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になります。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市区郡とその他ターゲティングを掛け合わせる場合は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上限値が２倍を超える商品設計です。</a:t>
                      </a:r>
                      <a:endParaRPr kumimoji="1" lang="ja-JP" altLang="en-US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市区郡：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514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円（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330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×1.56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倍）</a:t>
                      </a:r>
                      <a:endParaRPr kumimoji="1" lang="en-US" altLang="zh-CN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endParaRPr kumimoji="1" lang="en-US" altLang="ja-JP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or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b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</a:b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or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014740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BD675C3A-0571-71B6-3906-013A60C550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6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D791A57-6461-1BF6-5890-DEFAAA620A0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852E715-4423-7499-E371-FCF1D27A6426}"/>
              </a:ext>
            </a:extLst>
          </p:cNvPr>
          <p:cNvSpPr/>
          <p:nvPr/>
        </p:nvSpPr>
        <p:spPr>
          <a:xfrm>
            <a:off x="6281601" y="6178617"/>
            <a:ext cx="5430974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BT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とは「オーディエンスリスト（興味関心、購買意向、属性・ライフイベント）」ターゲティングを指します。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7872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75F29266-419E-18B1-B774-EAF9294B544E}"/>
              </a:ext>
            </a:extLst>
          </p:cNvPr>
          <p:cNvSpPr txBox="1"/>
          <p:nvPr/>
        </p:nvSpPr>
        <p:spPr>
          <a:xfrm>
            <a:off x="479425" y="5092640"/>
            <a:ext cx="10767371" cy="1523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2"/>
              </a:rPr>
              <a:t>https://ads-help.yahoo-net.jp/s/article/H000044833?language=ja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495464"/>
              </p:ext>
            </p:extLst>
          </p:nvPr>
        </p:nvGraphicFramePr>
        <p:xfrm>
          <a:off x="479423" y="1089025"/>
          <a:ext cx="11233150" cy="3904861"/>
        </p:xfrm>
        <a:graphic>
          <a:graphicData uri="http://schemas.openxmlformats.org/drawingml/2006/table">
            <a:tbl>
              <a:tblPr bandRow="1"/>
              <a:tblGrid>
                <a:gridCol w="176759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588658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2375436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323336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217812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</a:tblGrid>
              <a:tr h="55068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トップ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28312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20665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5-100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回</a:t>
                      </a: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通期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8F2CBDD-8F1A-7B89-DB74-6E2C95DD49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3400282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2EF858E-06F6-F677-7406-2E529CD817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こちらの商品における、各ターゲティングを掛け合わせた際の</a:t>
            </a:r>
            <a:r>
              <a:rPr lang="en-US" altLang="ja-JP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vCPM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は、</a:t>
            </a:r>
            <a:r>
              <a:rPr lang="en-US" altLang="ja-JP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P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.11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「商品一覧」ページの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/>
              <a:ea typeface="Meiryo"/>
            </a:endParaRPr>
          </a:p>
          <a:p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「基本料金（</a:t>
            </a:r>
            <a:r>
              <a:rPr lang="en-US" altLang="ja-JP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vCPM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） 」欄をご確認ください</a:t>
            </a:r>
            <a:r>
              <a:rPr lang="ja-JP" altLang="en-US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。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/>
              <a:ea typeface="Meiryo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451E5D5-9CA8-0DE5-5069-A96D76C343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9603" y="81412"/>
            <a:ext cx="866756" cy="410840"/>
          </a:xfrm>
        </p:spPr>
        <p:txBody>
          <a:bodyPr/>
          <a:lstStyle/>
          <a:p>
            <a:r>
              <a:rPr lang="ja-JP" altLang="en-US" dirty="0"/>
              <a:t>商品スペック</a:t>
            </a: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75F29266-419E-18B1-B774-EAF9294B544E}"/>
              </a:ext>
            </a:extLst>
          </p:cNvPr>
          <p:cNvSpPr txBox="1"/>
          <p:nvPr/>
        </p:nvSpPr>
        <p:spPr>
          <a:xfrm>
            <a:off x="6286558" y="4098442"/>
            <a:ext cx="5426016" cy="9479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年齢は以下の区分で指定が可能です。</a:t>
            </a: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20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25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30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35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40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45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50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55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60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65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70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歳以上</a:t>
            </a: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</a:pP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2"/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970519"/>
              </p:ext>
            </p:extLst>
          </p:nvPr>
        </p:nvGraphicFramePr>
        <p:xfrm>
          <a:off x="479423" y="1089025"/>
          <a:ext cx="5472116" cy="4037636"/>
        </p:xfrm>
        <a:graphic>
          <a:graphicData uri="http://schemas.openxmlformats.org/drawingml/2006/table">
            <a:tbl>
              <a:tblPr bandRow="1"/>
              <a:tblGrid>
                <a:gridCol w="127849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52945">
                  <a:extLst>
                    <a:ext uri="{9D8B030D-6E8A-4147-A177-3AD203B41FA5}">
                      <a16:colId xmlns:a16="http://schemas.microsoft.com/office/drawing/2014/main" val="3992178879"/>
                    </a:ext>
                  </a:extLst>
                </a:gridCol>
                <a:gridCol w="2240678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682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　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41979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0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en-US" altLang="ja-JP" sz="10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チラシ非閲覧ターゲティング</a:t>
                      </a:r>
                      <a:endParaRPr kumimoji="1" lang="en-US" altLang="ja-JP" sz="1000" b="0" kern="1200" noProof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のみ可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9531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3712356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99340AC5-F8B1-A036-3C37-429C0F569871}"/>
              </a:ext>
            </a:extLst>
          </p:cNvPr>
          <p:cNvSpPr txBox="1">
            <a:spLocks/>
          </p:cNvSpPr>
          <p:nvPr/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/>
              <a:t>スマートフォン商品</a:t>
            </a:r>
          </a:p>
        </p:txBody>
      </p:sp>
      <p:sp>
        <p:nvSpPr>
          <p:cNvPr id="9" name="角丸四角形 4">
            <a:extLst>
              <a:ext uri="{FF2B5EF4-FFF2-40B4-BE49-F238E27FC236}">
                <a16:creationId xmlns:a16="http://schemas.microsoft.com/office/drawing/2014/main" id="{5101F030-90DA-0ECB-4110-121C76E6C123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pic>
        <p:nvPicPr>
          <p:cNvPr id="2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64754A91-3A32-6501-FBA2-38E9219F6B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3631443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-2658" y="5884588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3265383" y="1798490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73106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52985" y="1528452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フリーフォーム 24">
            <a:extLst>
              <a:ext uri="{FF2B5EF4-FFF2-40B4-BE49-F238E27FC236}">
                <a16:creationId xmlns:a16="http://schemas.microsoft.com/office/drawing/2014/main" id="{1B7E617F-3ABE-6E1F-EDFA-1386B289138C}"/>
              </a:ext>
            </a:extLst>
          </p:cNvPr>
          <p:cNvSpPr/>
          <p:nvPr/>
        </p:nvSpPr>
        <p:spPr>
          <a:xfrm>
            <a:off x="7243141" y="1798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27">
            <a:extLst>
              <a:ext uri="{FF2B5EF4-FFF2-40B4-BE49-F238E27FC236}">
                <a16:creationId xmlns:a16="http://schemas.microsoft.com/office/drawing/2014/main" id="{C79C2654-939B-8B0C-B6BE-4EEC8E013705}"/>
              </a:ext>
            </a:extLst>
          </p:cNvPr>
          <p:cNvSpPr/>
          <p:nvPr/>
        </p:nvSpPr>
        <p:spPr>
          <a:xfrm>
            <a:off x="470402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円/楕円 28">
            <a:extLst>
              <a:ext uri="{FF2B5EF4-FFF2-40B4-BE49-F238E27FC236}">
                <a16:creationId xmlns:a16="http://schemas.microsoft.com/office/drawing/2014/main" id="{A481F14A-8536-34B0-2B68-0A8171279C16}"/>
              </a:ext>
            </a:extLst>
          </p:cNvPr>
          <p:cNvSpPr>
            <a:spLocks noChangeAspect="1"/>
          </p:cNvSpPr>
          <p:nvPr/>
        </p:nvSpPr>
        <p:spPr>
          <a:xfrm>
            <a:off x="4521199" y="1517631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1" name="フリーフォーム 24">
            <a:extLst>
              <a:ext uri="{FF2B5EF4-FFF2-40B4-BE49-F238E27FC236}">
                <a16:creationId xmlns:a16="http://schemas.microsoft.com/office/drawing/2014/main" id="{AA7BA985-49FD-AE61-DCFF-31B890ED88FE}"/>
              </a:ext>
            </a:extLst>
          </p:cNvPr>
          <p:cNvSpPr/>
          <p:nvPr/>
        </p:nvSpPr>
        <p:spPr>
          <a:xfrm>
            <a:off x="11144279" y="1798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角丸四角形 27">
            <a:extLst>
              <a:ext uri="{FF2B5EF4-FFF2-40B4-BE49-F238E27FC236}">
                <a16:creationId xmlns:a16="http://schemas.microsoft.com/office/drawing/2014/main" id="{04646525-4608-01A8-5956-A5A808EB9FAB}"/>
              </a:ext>
            </a:extLst>
          </p:cNvPr>
          <p:cNvSpPr/>
          <p:nvPr/>
        </p:nvSpPr>
        <p:spPr>
          <a:xfrm>
            <a:off x="8702234" y="1517631"/>
            <a:ext cx="2789235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6" name="円/楕円 28">
            <a:extLst>
              <a:ext uri="{FF2B5EF4-FFF2-40B4-BE49-F238E27FC236}">
                <a16:creationId xmlns:a16="http://schemas.microsoft.com/office/drawing/2014/main" id="{26997924-E1B8-6AA6-C26A-561940696D9C}"/>
              </a:ext>
            </a:extLst>
          </p:cNvPr>
          <p:cNvSpPr>
            <a:spLocks noChangeAspect="1"/>
          </p:cNvSpPr>
          <p:nvPr/>
        </p:nvSpPr>
        <p:spPr>
          <a:xfrm>
            <a:off x="8469103" y="1524817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E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7083D98-AD57-98B6-8E32-83BC8F8B3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905" y="2327711"/>
            <a:ext cx="3104913" cy="310491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90C1B21-E9AC-7BFF-636A-687E707242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13" y="2302936"/>
            <a:ext cx="3193310" cy="319331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85DD274-7CE8-C75F-AB87-B6C5218040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20" y="2336804"/>
            <a:ext cx="3087305" cy="3104914"/>
          </a:xfrm>
          <a:prstGeom prst="rect">
            <a:avLst/>
          </a:prstGeom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6A617E66-A976-FDB0-7282-ED917AAD5380}"/>
              </a:ext>
            </a:extLst>
          </p:cNvPr>
          <p:cNvSpPr/>
          <p:nvPr/>
        </p:nvSpPr>
        <p:spPr>
          <a:xfrm>
            <a:off x="8625127" y="2943376"/>
            <a:ext cx="1975645" cy="866624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FD2DE7-5E96-A9E3-9A4B-CCD816F4B796}"/>
              </a:ext>
            </a:extLst>
          </p:cNvPr>
          <p:cNvSpPr/>
          <p:nvPr/>
        </p:nvSpPr>
        <p:spPr>
          <a:xfrm>
            <a:off x="4692131" y="2958497"/>
            <a:ext cx="1865075" cy="775303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11F62C8B-B58C-42CC-663B-AEA39BDF921D}"/>
              </a:ext>
            </a:extLst>
          </p:cNvPr>
          <p:cNvSpPr/>
          <p:nvPr/>
        </p:nvSpPr>
        <p:spPr>
          <a:xfrm>
            <a:off x="608596" y="2994812"/>
            <a:ext cx="2049937" cy="815188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8B942F05-67C5-9DCD-E691-565098651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F28EDE1-87C7-E44E-B8DD-60C0E5965FA8}"/>
              </a:ext>
            </a:extLst>
          </p:cNvPr>
          <p:cNvSpPr txBox="1"/>
          <p:nvPr/>
        </p:nvSpPr>
        <p:spPr>
          <a:xfrm>
            <a:off x="5309976" y="6615833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250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A2DC2D13-E8A1-1105-DADD-781E71AA6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165891"/>
              </p:ext>
            </p:extLst>
          </p:nvPr>
        </p:nvGraphicFramePr>
        <p:xfrm>
          <a:off x="479426" y="1089025"/>
          <a:ext cx="11233151" cy="4888074"/>
        </p:xfrm>
        <a:graphic>
          <a:graphicData uri="http://schemas.openxmlformats.org/drawingml/2006/table">
            <a:tbl>
              <a:tblPr firstCol="1" bandRow="1"/>
              <a:tblGrid>
                <a:gridCol w="28666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567596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314918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868341">
                  <a:extLst>
                    <a:ext uri="{9D8B030D-6E8A-4147-A177-3AD203B41FA5}">
                      <a16:colId xmlns:a16="http://schemas.microsoft.com/office/drawing/2014/main" val="3615895197"/>
                    </a:ext>
                  </a:extLst>
                </a:gridCol>
                <a:gridCol w="2615663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</a:tblGrid>
              <a:tr h="3931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5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商品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ID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effectLst/>
                          <a:latin typeface="Meiryo"/>
                          <a:ea typeface="Meiryo"/>
                          <a:cs typeface="+mn-cs"/>
                        </a:rPr>
                        <a:t>1000005748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effectLst/>
                        <a:latin typeface="Meiryo"/>
                        <a:ea typeface="Meiryo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1000001211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2023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0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5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　　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1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2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2</a:t>
                      </a: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313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85508883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58970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経済／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エンタメ</a:t>
                      </a: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ゴルフ／</a:t>
                      </a: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野球／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サッカー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485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ニュースのトップページのトピックス以下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ニュースのトップページ以下の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各カテゴリー詳細ページ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日（日）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 </a:t>
                      </a:r>
                      <a:r>
                        <a:rPr kumimoji="1" lang="en-US" altLang="ja-JP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zh-TW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zh-TW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zh-TW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 </a:t>
                      </a:r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※3</a:t>
                      </a:r>
                      <a:endParaRPr kumimoji="1" lang="en-US" altLang="ja-JP" sz="90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dirty="0" err="1">
                          <a:solidFill>
                            <a:schemeClr val="accent3"/>
                          </a:solidFill>
                          <a:latin typeface="Meiryo"/>
                          <a:ea typeface="Meiryo"/>
                        </a:rPr>
                        <a:t>vimps</a:t>
                      </a:r>
                      <a:r>
                        <a:rPr kumimoji="1" lang="ja-JP" altLang="en-US" sz="900">
                          <a:solidFill>
                            <a:schemeClr val="accent3"/>
                          </a:solidFill>
                          <a:latin typeface="Meiryo"/>
                          <a:ea typeface="Meiryo"/>
                        </a:rPr>
                        <a:t>購入型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300,000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63039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	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372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※4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	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380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380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456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※4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88352744"/>
                  </a:ext>
                </a:extLst>
              </a:tr>
            </a:tbl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BD2B934-2B3E-76AE-8F13-CF3503B305CE}"/>
              </a:ext>
            </a:extLst>
          </p:cNvPr>
          <p:cNvSpPr/>
          <p:nvPr/>
        </p:nvSpPr>
        <p:spPr>
          <a:xfrm>
            <a:off x="479423" y="6154873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円/楕円 23">
            <a:extLst>
              <a:ext uri="{FF2B5EF4-FFF2-40B4-BE49-F238E27FC236}">
                <a16:creationId xmlns:a16="http://schemas.microsoft.com/office/drawing/2014/main" id="{3465B3FE-C27F-A19D-896E-262C1708697F}"/>
              </a:ext>
            </a:extLst>
          </p:cNvPr>
          <p:cNvSpPr>
            <a:spLocks noChangeAspect="1"/>
          </p:cNvSpPr>
          <p:nvPr/>
        </p:nvSpPr>
        <p:spPr>
          <a:xfrm>
            <a:off x="9294765" y="222806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5F5E3FB3-2898-8459-A48A-E7436632675E}"/>
              </a:ext>
            </a:extLst>
          </p:cNvPr>
          <p:cNvSpPr>
            <a:spLocks noChangeAspect="1"/>
          </p:cNvSpPr>
          <p:nvPr/>
        </p:nvSpPr>
        <p:spPr>
          <a:xfrm>
            <a:off x="8634202" y="2386118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E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6" name="角丸四角形 25">
            <a:extLst>
              <a:ext uri="{FF2B5EF4-FFF2-40B4-BE49-F238E27FC236}">
                <a16:creationId xmlns:a16="http://schemas.microsoft.com/office/drawing/2014/main" id="{8F9975CF-61D2-EDBF-7C79-F6BABA2687AF}"/>
              </a:ext>
            </a:extLst>
          </p:cNvPr>
          <p:cNvSpPr/>
          <p:nvPr/>
        </p:nvSpPr>
        <p:spPr>
          <a:xfrm>
            <a:off x="1854789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円/楕円 23">
            <a:extLst>
              <a:ext uri="{FF2B5EF4-FFF2-40B4-BE49-F238E27FC236}">
                <a16:creationId xmlns:a16="http://schemas.microsoft.com/office/drawing/2014/main" id="{2DCFB74F-0C12-AC08-65A7-5D4FF98FA292}"/>
              </a:ext>
            </a:extLst>
          </p:cNvPr>
          <p:cNvSpPr>
            <a:spLocks noChangeAspect="1"/>
          </p:cNvSpPr>
          <p:nvPr/>
        </p:nvSpPr>
        <p:spPr>
          <a:xfrm>
            <a:off x="6819983" y="222806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6" name="テキスト プレースホルダー 35">
            <a:extLst>
              <a:ext uri="{FF2B5EF4-FFF2-40B4-BE49-F238E27FC236}">
                <a16:creationId xmlns:a16="http://schemas.microsoft.com/office/drawing/2014/main" id="{AF82CB53-492A-FC36-1BFC-E33F35801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A2713AE-4A71-017C-EE4A-B4C9CB63D7DA}"/>
              </a:ext>
            </a:extLst>
          </p:cNvPr>
          <p:cNvSpPr/>
          <p:nvPr/>
        </p:nvSpPr>
        <p:spPr>
          <a:xfrm>
            <a:off x="5914641" y="6019451"/>
            <a:ext cx="4645502" cy="54168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いずれかのカテゴリーひとつを選択してください。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  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日間での掲載も可能ですが、掲載</a:t>
            </a:r>
            <a:r>
              <a:rPr kumimoji="0" lang="en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数が未達成の場合補填対象外になります。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 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日間での掲載も可能ですが、掲載</a:t>
            </a:r>
            <a:r>
              <a:rPr kumimoji="0" lang="en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数が未達成の場合補填対象外になります。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キャンペーン予約時に複数のアスペクト比を選択した場合は、金額の高い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を適用します。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4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5E1AAA4C-C8B6-0D8B-FD73-E410E2CF76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1356310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1AB5BE07-719A-5001-0EDA-3EE3E86A3DAD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DB57C65A-A480-F480-7977-AF7BB6A2BB79}"/>
              </a:ext>
            </a:extLst>
          </p:cNvPr>
          <p:cNvSpPr txBox="1"/>
          <p:nvPr/>
        </p:nvSpPr>
        <p:spPr>
          <a:xfrm>
            <a:off x="479425" y="5016589"/>
            <a:ext cx="10767371" cy="1523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3"/>
              </a:rPr>
              <a:t>https://ads-help.yahoo-net.jp/s/article/H000044833?language=ja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3E352492-3BB3-AFA1-D829-8B4AF584E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976781"/>
              </p:ext>
            </p:extLst>
          </p:nvPr>
        </p:nvGraphicFramePr>
        <p:xfrm>
          <a:off x="479425" y="1089024"/>
          <a:ext cx="11233148" cy="3890333"/>
        </p:xfrm>
        <a:graphic>
          <a:graphicData uri="http://schemas.openxmlformats.org/drawingml/2006/table">
            <a:tbl>
              <a:tblPr firstCol="1" bandRow="1"/>
              <a:tblGrid>
                <a:gridCol w="1949668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950698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166391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3166391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5711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7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7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563511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7594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リスト参照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5-100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回</a:t>
                      </a: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通期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5" name="テキスト プレースホルダー 35">
            <a:extLst>
              <a:ext uri="{FF2B5EF4-FFF2-40B4-BE49-F238E27FC236}">
                <a16:creationId xmlns:a16="http://schemas.microsoft.com/office/drawing/2014/main" id="{5DBC7329-43C7-F211-67B8-78ECB9D1F2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11CAB4E-2451-E9B1-B803-B03B758465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428944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41E7C21-B615-B9A8-0BD5-48B532140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FEC2A57-3E72-9C16-3FC9-E1D903256A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060C559-B652-029C-6B25-63FBBD5573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DCA2DB7B-A953-1ED6-9125-2F2333434F6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6192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96208" y="6345581"/>
            <a:ext cx="190338" cy="115018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A025E1D-3E18-46EE-99D6-B35AD2CDD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447146"/>
              </p:ext>
            </p:extLst>
          </p:nvPr>
        </p:nvGraphicFramePr>
        <p:xfrm>
          <a:off x="479425" y="1089024"/>
          <a:ext cx="11233149" cy="5231666"/>
        </p:xfrm>
        <a:graphic>
          <a:graphicData uri="http://schemas.openxmlformats.org/drawingml/2006/table">
            <a:tbl>
              <a:tblPr firstCol="1" bandRow="1"/>
              <a:tblGrid>
                <a:gridCol w="388903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162327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1200212">
                  <a:extLst>
                    <a:ext uri="{9D8B030D-6E8A-4147-A177-3AD203B41FA5}">
                      <a16:colId xmlns:a16="http://schemas.microsoft.com/office/drawing/2014/main" val="862787916"/>
                    </a:ext>
                  </a:extLst>
                </a:gridCol>
                <a:gridCol w="1196759">
                  <a:extLst>
                    <a:ext uri="{9D8B030D-6E8A-4147-A177-3AD203B41FA5}">
                      <a16:colId xmlns:a16="http://schemas.microsoft.com/office/drawing/2014/main" val="2598357217"/>
                    </a:ext>
                  </a:extLst>
                </a:gridCol>
                <a:gridCol w="1251752">
                  <a:extLst>
                    <a:ext uri="{9D8B030D-6E8A-4147-A177-3AD203B41FA5}">
                      <a16:colId xmlns:a16="http://schemas.microsoft.com/office/drawing/2014/main" val="3548876828"/>
                    </a:ext>
                  </a:extLst>
                </a:gridCol>
                <a:gridCol w="1216240">
                  <a:extLst>
                    <a:ext uri="{9D8B030D-6E8A-4147-A177-3AD203B41FA5}">
                      <a16:colId xmlns:a16="http://schemas.microsoft.com/office/drawing/2014/main" val="2910572198"/>
                    </a:ext>
                  </a:extLst>
                </a:gridCol>
                <a:gridCol w="1316823">
                  <a:extLst>
                    <a:ext uri="{9D8B030D-6E8A-4147-A177-3AD203B41FA5}">
                      <a16:colId xmlns:a16="http://schemas.microsoft.com/office/drawing/2014/main" val="1308425223"/>
                    </a:ext>
                  </a:extLst>
                </a:gridCol>
              </a:tblGrid>
              <a:tr h="5873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（市区郡）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カテゴリー指定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トップ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スマートパネル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PC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カテゴリー指定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PC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55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F9CFAC3E-8359-4C3D-F1D0-687AE677F9D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EEA2D43-DA2E-C65D-6E05-60A9A55CC755}"/>
              </a:ext>
            </a:extLst>
          </p:cNvPr>
          <p:cNvSpPr/>
          <p:nvPr/>
        </p:nvSpPr>
        <p:spPr>
          <a:xfrm>
            <a:off x="7845531" y="6339565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6123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</a:t>
                      </a: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広告（予約型）入稿前審査</a:t>
                      </a: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8F4E73C6-A603-DEA1-4F70-BF1BDA52E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898267-9CDA-D036-B18D-27F330663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商品スペック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2D939B-6F95-479A-D14B-2B24204DE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1524681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307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https://marketing.yahoo.co.jp/guidelines/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商品によってはセールスシートの「商品一覧」ページに記載の「購入期間」より短期間で購入可能ですが、指定したビューアブルインプレッション数の広告掲載は保証されません。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ビューアブルインプレッション保証の商品ではございません。セールスシートの「商品一覧」ページ、「時間帯ジャック価格表」ページに記載の「想定</a:t>
            </a:r>
            <a:r>
              <a:rPr kumimoji="0" lang="en-US" altLang="ja-JP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」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の広告掲載は保証されません。広告視聴数の目安としてご確認ください。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197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概要</a:t>
            </a:r>
          </a:p>
        </p:txBody>
      </p:sp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8D4F94E6-0D76-B9F3-0732-F10C6FD0C8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0419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3062088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589762"/>
            <a:ext cx="575621" cy="47583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720392-2F8A-5944-4E4C-BF0096A0F855}"/>
              </a:ext>
            </a:extLst>
          </p:cNvPr>
          <p:cNvSpPr txBox="1"/>
          <p:nvPr/>
        </p:nvSpPr>
        <p:spPr>
          <a:xfrm>
            <a:off x="479425" y="1241076"/>
            <a:ext cx="9505056" cy="621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ニュースのセールスシートです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その他商品のセールスシートや販促資料は下記をご覧ください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7" name="表 4">
            <a:extLst>
              <a:ext uri="{FF2B5EF4-FFF2-40B4-BE49-F238E27FC236}">
                <a16:creationId xmlns:a16="http://schemas.microsoft.com/office/drawing/2014/main" id="{6D8B84F3-798E-8767-C4F8-4C0344E48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68172"/>
              </p:ext>
            </p:extLst>
          </p:nvPr>
        </p:nvGraphicFramePr>
        <p:xfrm>
          <a:off x="479425" y="2247857"/>
          <a:ext cx="11168078" cy="3955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92939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475139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49534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6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事例カタログ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7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ニュースほか）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8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C8966456-1DB8-7882-90FA-FA635065E6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8426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ニュース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~2024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D997190-0A34-8839-E62F-82CDFE7D1ED1}"/>
              </a:ext>
            </a:extLst>
          </p:cNvPr>
          <p:cNvSpPr txBox="1"/>
          <p:nvPr/>
        </p:nvSpPr>
        <p:spPr>
          <a:xfrm>
            <a:off x="8213482" y="190990"/>
            <a:ext cx="1529265" cy="4570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からの変更点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22052C02-6A5C-A259-5AB0-6DFFA50747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角丸四角形 3">
            <a:extLst>
              <a:ext uri="{FF2B5EF4-FFF2-40B4-BE49-F238E27FC236}">
                <a16:creationId xmlns:a16="http://schemas.microsoft.com/office/drawing/2014/main" id="{E41B4F46-E05A-94DE-D98B-9AC5AF9CDDBE}"/>
              </a:ext>
            </a:extLst>
          </p:cNvPr>
          <p:cNvSpPr/>
          <p:nvPr/>
        </p:nvSpPr>
        <p:spPr>
          <a:xfrm>
            <a:off x="479425" y="3429000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2023年9月30日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2023年7月19日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834852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446048DE-7C99-620C-0FA9-9DF8FB1AF60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商品スペック</a:t>
            </a:r>
          </a:p>
        </p:txBody>
      </p:sp>
    </p:spTree>
    <p:extLst>
      <p:ext uri="{BB962C8B-B14F-4D97-AF65-F5344CB8AC3E}">
        <p14:creationId xmlns:p14="http://schemas.microsoft.com/office/powerpoint/2010/main" val="3834127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772081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P.8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r>
                        <a:rPr kumimoji="1" lang="en-US" altLang="ja-JP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kumimoji="1" lang="ja-JP" altLang="en-US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P.14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3062088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589762"/>
            <a:ext cx="575621" cy="475831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EAEE4D6B-B9A0-C827-684E-83A97FB969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角丸四角形 37">
            <a:extLst>
              <a:ext uri="{FF2B5EF4-FFF2-40B4-BE49-F238E27FC236}">
                <a16:creationId xmlns:a16="http://schemas.microsoft.com/office/drawing/2014/main" id="{F58F6AB5-605E-6FBE-E3A9-42D491E834AD}"/>
              </a:ext>
            </a:extLst>
          </p:cNvPr>
          <p:cNvSpPr/>
          <p:nvPr/>
        </p:nvSpPr>
        <p:spPr>
          <a:xfrm>
            <a:off x="502609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7" name="円/楕円 38">
            <a:extLst>
              <a:ext uri="{FF2B5EF4-FFF2-40B4-BE49-F238E27FC236}">
                <a16:creationId xmlns:a16="http://schemas.microsoft.com/office/drawing/2014/main" id="{4BF73FD6-D6D9-BE26-BB61-CFE6B1F4B833}"/>
              </a:ext>
            </a:extLst>
          </p:cNvPr>
          <p:cNvSpPr>
            <a:spLocks noChangeAspect="1"/>
          </p:cNvSpPr>
          <p:nvPr/>
        </p:nvSpPr>
        <p:spPr>
          <a:xfrm>
            <a:off x="488421" y="2983612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C8DEC54-66A9-3240-06B8-6CF28527BC40}"/>
              </a:ext>
            </a:extLst>
          </p:cNvPr>
          <p:cNvSpPr txBox="1"/>
          <p:nvPr/>
        </p:nvSpPr>
        <p:spPr>
          <a:xfrm>
            <a:off x="1031144" y="4127627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※ </a:t>
            </a:r>
            <a:r>
              <a: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タップ後の挙動は</a:t>
            </a:r>
            <a:r>
              <a:rPr lang="en-US" altLang="ja-JP" sz="1100" dirty="0">
                <a:solidFill>
                  <a:srgbClr val="C00000"/>
                </a:solidFill>
                <a:latin typeface="Meiryo"/>
                <a:ea typeface="Meiryo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角丸四角形 46">
            <a:extLst>
              <a:ext uri="{FF2B5EF4-FFF2-40B4-BE49-F238E27FC236}">
                <a16:creationId xmlns:a16="http://schemas.microsoft.com/office/drawing/2014/main" id="{13A17453-6221-F25C-408B-F332B62BF27D}"/>
              </a:ext>
            </a:extLst>
          </p:cNvPr>
          <p:cNvSpPr/>
          <p:nvPr/>
        </p:nvSpPr>
        <p:spPr>
          <a:xfrm>
            <a:off x="510528" y="2459118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角丸四角形 47">
            <a:extLst>
              <a:ext uri="{FF2B5EF4-FFF2-40B4-BE49-F238E27FC236}">
                <a16:creationId xmlns:a16="http://schemas.microsoft.com/office/drawing/2014/main" id="{07A5DE44-68BD-7AE4-AAB3-A6ADAD19B29D}"/>
              </a:ext>
            </a:extLst>
          </p:cNvPr>
          <p:cNvSpPr/>
          <p:nvPr/>
        </p:nvSpPr>
        <p:spPr>
          <a:xfrm>
            <a:off x="6334855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角丸四角形 37">
            <a:extLst>
              <a:ext uri="{FF2B5EF4-FFF2-40B4-BE49-F238E27FC236}">
                <a16:creationId xmlns:a16="http://schemas.microsoft.com/office/drawing/2014/main" id="{4CB23F09-D710-BA03-0502-4DD08BB32154}"/>
              </a:ext>
            </a:extLst>
          </p:cNvPr>
          <p:cNvSpPr/>
          <p:nvPr/>
        </p:nvSpPr>
        <p:spPr>
          <a:xfrm>
            <a:off x="6345802" y="3325803"/>
            <a:ext cx="2121601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12" name="円/楕円 38">
            <a:extLst>
              <a:ext uri="{FF2B5EF4-FFF2-40B4-BE49-F238E27FC236}">
                <a16:creationId xmlns:a16="http://schemas.microsoft.com/office/drawing/2014/main" id="{98F9D360-63D8-1AB4-5D43-295C495CB622}"/>
              </a:ext>
            </a:extLst>
          </p:cNvPr>
          <p:cNvSpPr>
            <a:spLocks noChangeAspect="1"/>
          </p:cNvSpPr>
          <p:nvPr/>
        </p:nvSpPr>
        <p:spPr>
          <a:xfrm>
            <a:off x="6345802" y="2985289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E25582C-E420-4236-0D06-B48924D633CD}"/>
              </a:ext>
            </a:extLst>
          </p:cNvPr>
          <p:cNvSpPr txBox="1"/>
          <p:nvPr/>
        </p:nvSpPr>
        <p:spPr>
          <a:xfrm>
            <a:off x="6862339" y="4153330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※ </a:t>
            </a:r>
            <a:r>
              <a: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タップ後の挙動は</a:t>
            </a:r>
            <a:r>
              <a:rPr lang="en-US" altLang="ja-JP" sz="1100" dirty="0">
                <a:solidFill>
                  <a:srgbClr val="C00000"/>
                </a:solidFill>
                <a:latin typeface="Meiryo"/>
                <a:ea typeface="Meiryo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856D4B9-142C-FF39-372C-59D316BF80DC}"/>
              </a:ext>
            </a:extLst>
          </p:cNvPr>
          <p:cNvGrpSpPr/>
          <p:nvPr/>
        </p:nvGrpSpPr>
        <p:grpSpPr>
          <a:xfrm>
            <a:off x="2798248" y="1490204"/>
            <a:ext cx="2974331" cy="4387068"/>
            <a:chOff x="1990831" y="1894747"/>
            <a:chExt cx="2974331" cy="4387068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08534B9-14B2-24D8-4E02-03AB5C51C805}"/>
                </a:ext>
              </a:extLst>
            </p:cNvPr>
            <p:cNvGrpSpPr/>
            <p:nvPr/>
          </p:nvGrpSpPr>
          <p:grpSpPr>
            <a:xfrm>
              <a:off x="2197194" y="2034677"/>
              <a:ext cx="2561607" cy="4247138"/>
              <a:chOff x="4749894" y="2034677"/>
              <a:chExt cx="2561607" cy="4247138"/>
            </a:xfrm>
          </p:grpSpPr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530FA8C2-BA18-971D-FCEE-2CD6542F2A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203"/>
              <a:stretch/>
            </p:blipFill>
            <p:spPr>
              <a:xfrm>
                <a:off x="4749894" y="2190495"/>
                <a:ext cx="2561606" cy="4091320"/>
              </a:xfrm>
              <a:prstGeom prst="rect">
                <a:avLst/>
              </a:prstGeom>
            </p:spPr>
          </p:pic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F0CAB348-594B-36B0-045B-8D637831A924}"/>
                  </a:ext>
                </a:extLst>
              </p:cNvPr>
              <p:cNvSpPr/>
              <p:nvPr/>
            </p:nvSpPr>
            <p:spPr>
              <a:xfrm>
                <a:off x="4750717" y="2034677"/>
                <a:ext cx="2560784" cy="186100"/>
              </a:xfrm>
              <a:prstGeom prst="rect">
                <a:avLst/>
              </a:prstGeom>
              <a:solidFill>
                <a:srgbClr val="F6F8F9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EDEC32A3-AAFD-BCA3-9D59-19E0D46CFA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393"/>
            <a:stretch/>
          </p:blipFill>
          <p:spPr>
            <a:xfrm>
              <a:off x="1990831" y="1894747"/>
              <a:ext cx="2974331" cy="4387068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1D479E9-FBC7-55A9-A6EA-C963F61A7B21}"/>
              </a:ext>
            </a:extLst>
          </p:cNvPr>
          <p:cNvGrpSpPr/>
          <p:nvPr/>
        </p:nvGrpSpPr>
        <p:grpSpPr>
          <a:xfrm>
            <a:off x="8609033" y="1473323"/>
            <a:ext cx="2974331" cy="4742397"/>
            <a:chOff x="8609033" y="1473323"/>
            <a:chExt cx="2974331" cy="4742397"/>
          </a:xfrm>
        </p:grpSpPr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2816743D-E40C-8169-6DC0-C9EDA31EA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2671" b="39466"/>
            <a:stretch/>
          </p:blipFill>
          <p:spPr>
            <a:xfrm>
              <a:off x="8791239" y="1845188"/>
              <a:ext cx="2557457" cy="3631562"/>
            </a:xfrm>
            <a:prstGeom prst="rect">
              <a:avLst/>
            </a:prstGeom>
          </p:spPr>
        </p:pic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DAFA200-382C-816F-88D8-342E50C23788}"/>
                </a:ext>
              </a:extLst>
            </p:cNvPr>
            <p:cNvSpPr/>
            <p:nvPr/>
          </p:nvSpPr>
          <p:spPr>
            <a:xfrm>
              <a:off x="8785783" y="1669642"/>
              <a:ext cx="2560784" cy="186100"/>
            </a:xfrm>
            <a:prstGeom prst="rect">
              <a:avLst/>
            </a:prstGeom>
            <a:solidFill>
              <a:srgbClr val="3474C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CBEB3202-8139-ACCD-E9F9-1261D19CF1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63549" r="2671" b="-7343"/>
            <a:stretch/>
          </p:blipFill>
          <p:spPr>
            <a:xfrm>
              <a:off x="8816430" y="3616496"/>
              <a:ext cx="2530138" cy="2599224"/>
            </a:xfrm>
            <a:prstGeom prst="rect">
              <a:avLst/>
            </a:prstGeom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8DF4D02C-1AA6-19E3-3CF5-246E79EF1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11936" y="3355354"/>
              <a:ext cx="2674127" cy="383487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42E64E07-53D2-3C8B-1E60-3E7919F66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77" b="25428"/>
            <a:stretch/>
          </p:blipFill>
          <p:spPr>
            <a:xfrm>
              <a:off x="8609033" y="1473323"/>
              <a:ext cx="2974331" cy="4395483"/>
            </a:xfrm>
            <a:prstGeom prst="rect">
              <a:avLst/>
            </a:prstGeom>
          </p:spPr>
        </p:pic>
      </p:grp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8D9C06F-1997-453B-5950-FAE89A2CE4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DCB490F-62A7-220C-6853-A95AEAC321D9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DBB677F-C236-7815-8F8F-83182DD27B4C}"/>
              </a:ext>
            </a:extLst>
          </p:cNvPr>
          <p:cNvSpPr txBox="1"/>
          <p:nvPr/>
        </p:nvSpPr>
        <p:spPr>
          <a:xfrm>
            <a:off x="5309976" y="6615833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83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9B11FB3-D319-F680-E02A-AF514548708D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18B31-197A-83B0-5A94-0A1E79A47069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スマートフォン動画広告タップ後の挙動</a:t>
            </a:r>
          </a:p>
        </p:txBody>
      </p:sp>
      <p:sp>
        <p:nvSpPr>
          <p:cNvPr id="18" name="片側の 2 つの角を丸めた四角形 17">
            <a:extLst>
              <a:ext uri="{FF2B5EF4-FFF2-40B4-BE49-F238E27FC236}">
                <a16:creationId xmlns:a16="http://schemas.microsoft.com/office/drawing/2014/main" id="{20264C38-2A53-16E2-6D9E-BC4C38FCF6BA}"/>
              </a:ext>
            </a:extLst>
          </p:cNvPr>
          <p:cNvSpPr/>
          <p:nvPr/>
        </p:nvSpPr>
        <p:spPr>
          <a:xfrm>
            <a:off x="47117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9" name="片側の 2 つの角を丸めた四角形 18">
            <a:extLst>
              <a:ext uri="{FF2B5EF4-FFF2-40B4-BE49-F238E27FC236}">
                <a16:creationId xmlns:a16="http://schemas.microsoft.com/office/drawing/2014/main" id="{332207F5-2505-3D22-1FEB-698F6010FB5D}"/>
              </a:ext>
            </a:extLst>
          </p:cNvPr>
          <p:cNvSpPr/>
          <p:nvPr/>
        </p:nvSpPr>
        <p:spPr>
          <a:xfrm>
            <a:off x="49902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動画をフルスクリーンで再生する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 (for view)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プライムカバー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片側の 2 つの角を丸めた四角形 19">
            <a:extLst>
              <a:ext uri="{FF2B5EF4-FFF2-40B4-BE49-F238E27FC236}">
                <a16:creationId xmlns:a16="http://schemas.microsoft.com/office/drawing/2014/main" id="{75EF2793-7537-C44C-134F-2B65A06227EB}"/>
              </a:ext>
            </a:extLst>
          </p:cNvPr>
          <p:cNvSpPr/>
          <p:nvPr/>
        </p:nvSpPr>
        <p:spPr>
          <a:xfrm>
            <a:off x="624046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21" name="片側の 2 つの角を丸めた四角形 20">
            <a:extLst>
              <a:ext uri="{FF2B5EF4-FFF2-40B4-BE49-F238E27FC236}">
                <a16:creationId xmlns:a16="http://schemas.microsoft.com/office/drawing/2014/main" id="{7DA8EECD-D137-4960-5ED6-8C4633A63B69}"/>
              </a:ext>
            </a:extLst>
          </p:cNvPr>
          <p:cNvSpPr/>
          <p:nvPr/>
        </p:nvSpPr>
        <p:spPr>
          <a:xfrm>
            <a:off x="626831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ランディングページを表示する（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for click</a:t>
            </a: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スマートパネル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93E30640-8474-F301-E874-E41E31681077}"/>
              </a:ext>
            </a:extLst>
          </p:cNvPr>
          <p:cNvGrpSpPr/>
          <p:nvPr/>
        </p:nvGrpSpPr>
        <p:grpSpPr>
          <a:xfrm>
            <a:off x="919365" y="2715632"/>
            <a:ext cx="1384006" cy="3002489"/>
            <a:chOff x="513033" y="432674"/>
            <a:chExt cx="2115990" cy="4304579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671E151-8663-D2AB-69E1-C02595F6370F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AAA57EBC-2974-6C5D-1A37-6D8A7BAE58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B9EA4DC8-2CB2-FDD2-6F6D-B24BF70B45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42" name="図 41">
                <a:extLst>
                  <a:ext uri="{FF2B5EF4-FFF2-40B4-BE49-F238E27FC236}">
                    <a16:creationId xmlns:a16="http://schemas.microsoft.com/office/drawing/2014/main" id="{9B8B9FAC-E7AC-AB22-BDAA-E467E35B4B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0AFF5C71-93DD-516E-E6DC-C08F25C1D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BEF9C684-CF68-A2E7-1A4D-0689C2253C08}"/>
              </a:ext>
            </a:extLst>
          </p:cNvPr>
          <p:cNvGrpSpPr/>
          <p:nvPr/>
        </p:nvGrpSpPr>
        <p:grpSpPr>
          <a:xfrm>
            <a:off x="6670887" y="2757316"/>
            <a:ext cx="1384006" cy="3002489"/>
            <a:chOff x="513033" y="432674"/>
            <a:chExt cx="2115990" cy="4304579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CF4F6EC0-9517-3B1F-7C94-5A378CF3DCF2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42A7F986-5D37-E1F7-A047-654B79170C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48" name="図 47">
                <a:extLst>
                  <a:ext uri="{FF2B5EF4-FFF2-40B4-BE49-F238E27FC236}">
                    <a16:creationId xmlns:a16="http://schemas.microsoft.com/office/drawing/2014/main" id="{D55A0DE8-4D70-2E2D-3FBF-A2E85AA482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49" name="図 48">
                <a:extLst>
                  <a:ext uri="{FF2B5EF4-FFF2-40B4-BE49-F238E27FC236}">
                    <a16:creationId xmlns:a16="http://schemas.microsoft.com/office/drawing/2014/main" id="{789EEF54-070A-C8BF-0484-C2F5457B44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46" name="図 45">
              <a:extLst>
                <a:ext uri="{FF2B5EF4-FFF2-40B4-BE49-F238E27FC236}">
                  <a16:creationId xmlns:a16="http://schemas.microsoft.com/office/drawing/2014/main" id="{05C90BDC-BEFF-42A1-2163-4C11AD4DA6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0DE597FE-7569-157D-6EEE-582908AC4EB0}"/>
              </a:ext>
            </a:extLst>
          </p:cNvPr>
          <p:cNvSpPr/>
          <p:nvPr/>
        </p:nvSpPr>
        <p:spPr>
          <a:xfrm>
            <a:off x="1779574" y="168557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B273166D-1ED4-67FD-B382-55738015FD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22" y="2928074"/>
            <a:ext cx="1454011" cy="2917108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A37E688-7893-74B5-43A3-83FF64A868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2928074"/>
            <a:ext cx="1454011" cy="2917110"/>
          </a:xfrm>
          <a:prstGeom prst="rect">
            <a:avLst/>
          </a:prstGeom>
        </p:spPr>
      </p:pic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F46B5992-F0F0-F697-F351-487486028D6C}"/>
              </a:ext>
            </a:extLst>
          </p:cNvPr>
          <p:cNvSpPr txBox="1"/>
          <p:nvPr/>
        </p:nvSpPr>
        <p:spPr>
          <a:xfrm>
            <a:off x="3608248" y="3646546"/>
            <a:ext cx="2009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lang="ja-JP" altLang="en-US" sz="1400"/>
              <a:t>フルスクリーンの動画プレイヤーで動画が再生される</a:t>
            </a:r>
            <a:endParaRPr kumimoji="1" lang="ja-JP" altLang="en-US" sz="1400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B98B9B0-C90E-F544-0C7A-7D2E89EDAF08}"/>
              </a:ext>
            </a:extLst>
          </p:cNvPr>
          <p:cNvSpPr txBox="1"/>
          <p:nvPr/>
        </p:nvSpPr>
        <p:spPr>
          <a:xfrm>
            <a:off x="9428621" y="3646547"/>
            <a:ext cx="2125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kumimoji="1" lang="ja-JP" altLang="en-US" sz="1400"/>
              <a:t>再生している動画の下にランディングページが表示される</a:t>
            </a:r>
            <a:endParaRPr kumimoji="1" lang="en-US" altLang="ja-JP" sz="1400" dirty="0"/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81865439-B595-3E0D-6733-251F82C9C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商品スペック</a:t>
            </a:r>
            <a:endParaRPr lang="en-US" altLang="ja-JP" dirty="0"/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7B62F065-11A8-E1F2-CD69-A845CDE0808C}"/>
              </a:ext>
            </a:extLst>
          </p:cNvPr>
          <p:cNvSpPr/>
          <p:nvPr/>
        </p:nvSpPr>
        <p:spPr>
          <a:xfrm>
            <a:off x="1745057" y="169926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5865BA2A-6FFC-56AE-D89B-A586EA373D67}"/>
              </a:ext>
            </a:extLst>
          </p:cNvPr>
          <p:cNvSpPr txBox="1">
            <a:spLocks/>
          </p:cNvSpPr>
          <p:nvPr/>
        </p:nvSpPr>
        <p:spPr>
          <a:xfrm>
            <a:off x="3746909" y="205581"/>
            <a:ext cx="5325181" cy="335028"/>
          </a:xfrm>
          <a:prstGeom prst="rect">
            <a:avLst/>
          </a:prstGeom>
        </p:spPr>
        <p:txBody>
          <a:bodyPr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8DF4C2C-CDEE-96D3-48AA-7AFAB52DB1D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607761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19450</TotalTime>
  <Words>4543</Words>
  <Application>Microsoft Office PowerPoint</Application>
  <PresentationFormat>ワイド画面</PresentationFormat>
  <Paragraphs>722</Paragraphs>
  <Slides>24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4" baseType="lpstr">
      <vt:lpstr>A P-OTF UD Shin Go NT Pr6N U</vt:lpstr>
      <vt:lpstr>メイリオ</vt:lpstr>
      <vt:lpstr>メイリオ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ディスプレイ広告 （予約型 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大原 真由美</cp:lastModifiedBy>
  <cp:revision>565</cp:revision>
  <dcterms:created xsi:type="dcterms:W3CDTF">2020-02-26T07:28:11Z</dcterms:created>
  <dcterms:modified xsi:type="dcterms:W3CDTF">2023-07-18T07:29:06Z</dcterms:modified>
  <cp:category/>
</cp:coreProperties>
</file>