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notesMasterIdLst>
    <p:notesMasterId r:id="rId22"/>
  </p:notesMasterIdLst>
  <p:sldIdLst>
    <p:sldId id="469" r:id="rId2"/>
    <p:sldId id="572" r:id="rId3"/>
    <p:sldId id="544" r:id="rId4"/>
    <p:sldId id="586" r:id="rId5"/>
    <p:sldId id="625" r:id="rId6"/>
    <p:sldId id="559" r:id="rId7"/>
    <p:sldId id="553" r:id="rId8"/>
    <p:sldId id="588" r:id="rId9"/>
    <p:sldId id="575" r:id="rId10"/>
    <p:sldId id="565" r:id="rId11"/>
    <p:sldId id="561" r:id="rId12"/>
    <p:sldId id="567" r:id="rId13"/>
    <p:sldId id="569" r:id="rId14"/>
    <p:sldId id="580" r:id="rId15"/>
    <p:sldId id="571" r:id="rId16"/>
    <p:sldId id="573" r:id="rId17"/>
    <p:sldId id="631" r:id="rId18"/>
    <p:sldId id="632" r:id="rId19"/>
    <p:sldId id="630" r:id="rId20"/>
    <p:sldId id="512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666699"/>
    <a:srgbClr val="E9E9E9"/>
    <a:srgbClr val="ECECEC"/>
    <a:srgbClr val="FBFBFB"/>
    <a:srgbClr val="FFFFFF"/>
    <a:srgbClr val="F5F5F5"/>
    <a:srgbClr val="999999"/>
    <a:srgbClr val="FCEDED"/>
    <a:srgbClr val="FF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4226F2-517E-4DBD-8110-0416124566F5}" v="18" dt="2024-01-18T07:35:46.9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38" autoAdjust="0"/>
    <p:restoredTop sz="94352" autoAdjust="0"/>
  </p:normalViewPr>
  <p:slideViewPr>
    <p:cSldViewPr snapToGrid="0">
      <p:cViewPr varScale="1">
        <p:scale>
          <a:sx n="72" d="100"/>
          <a:sy n="72" d="100"/>
        </p:scale>
        <p:origin x="29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40" d="100"/>
        <a:sy n="2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2024/5/20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63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84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2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46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77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608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439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9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2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3840263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CDC6084-41C9-E455-B59F-382DEFA4C3D6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4243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784002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2648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注意事項有り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346000"/>
            <a:ext cx="12193200" cy="1512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7" name="グラフィックス 6" descr="警告 単色塗りつぶし">
            <a:extLst>
              <a:ext uri="{FF2B5EF4-FFF2-40B4-BE49-F238E27FC236}">
                <a16:creationId xmlns:a16="http://schemas.microsoft.com/office/drawing/2014/main" id="{FA79C571-2721-72DD-B72E-874E01B1AD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0673" y="5635873"/>
            <a:ext cx="860908" cy="860908"/>
          </a:xfrm>
          <a:prstGeom prst="rect">
            <a:avLst/>
          </a:prstGeom>
        </p:spPr>
      </p:pic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572800"/>
            <a:ext cx="9172235" cy="9972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D4B3A80D-9424-C119-B14C-D509C4C949B9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B4AF383A-BBD2-0914-DBF6-2BD17FE0E6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10" name="図プレースホルダー 11">
            <a:extLst>
              <a:ext uri="{FF2B5EF4-FFF2-40B4-BE49-F238E27FC236}">
                <a16:creationId xmlns:a16="http://schemas.microsoft.com/office/drawing/2014/main" id="{4EB769D5-8434-717C-BE50-39B1A4F2C5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16" name="テキスト プレースホルダー 10">
            <a:extLst>
              <a:ext uri="{FF2B5EF4-FFF2-40B4-BE49-F238E27FC236}">
                <a16:creationId xmlns:a16="http://schemas.microsoft.com/office/drawing/2014/main" id="{467EFEA7-BB9C-5C2C-229E-C5089C2D74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5319FA55-5D62-A7C5-64D7-3B8055D9BE57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0C8CB4-C000-E6EE-1A7B-52E70D068604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1656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DFA7C808-EE31-CAE4-B4C2-D885AAAB05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A529469-2B02-78F0-7B47-945C6D187EEC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7B49214-C42F-BD75-33CC-8B71FDA39476}"/>
              </a:ext>
            </a:extLst>
          </p:cNvPr>
          <p:cNvSpPr txBox="1"/>
          <p:nvPr userDrawn="1"/>
        </p:nvSpPr>
        <p:spPr>
          <a:xfrm>
            <a:off x="959942" y="5470989"/>
            <a:ext cx="167193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1400" b="0" i="0" spc="0" dirty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4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E8F70FF-3066-D5A2-707A-3A196D233572}"/>
              </a:ext>
            </a:extLst>
          </p:cNvPr>
          <p:cNvSpPr txBox="1"/>
          <p:nvPr userDrawn="1"/>
        </p:nvSpPr>
        <p:spPr>
          <a:xfrm>
            <a:off x="1082390" y="5710013"/>
            <a:ext cx="11605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2024/1/31</a:t>
            </a:r>
          </a:p>
        </p:txBody>
      </p:sp>
      <p:sp>
        <p:nvSpPr>
          <p:cNvPr id="16" name="角丸四角形 4">
            <a:extLst>
              <a:ext uri="{FF2B5EF4-FFF2-40B4-BE49-F238E27FC236}">
                <a16:creationId xmlns:a16="http://schemas.microsoft.com/office/drawing/2014/main" id="{90840990-F3B7-E2C2-A0C3-B20589984B79}"/>
              </a:ext>
            </a:extLst>
          </p:cNvPr>
          <p:cNvSpPr/>
          <p:nvPr userDrawn="1"/>
        </p:nvSpPr>
        <p:spPr>
          <a:xfrm>
            <a:off x="963132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タイトル 7">
            <a:extLst>
              <a:ext uri="{FF2B5EF4-FFF2-40B4-BE49-F238E27FC236}">
                <a16:creationId xmlns:a16="http://schemas.microsoft.com/office/drawing/2014/main" id="{44625BCE-EC30-159F-FEA3-A45B576878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7737" y="2790694"/>
            <a:ext cx="5563129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ディスプレイ広告 </a:t>
            </a:r>
            <a:r>
              <a:rPr lang="ja-JP" altLang="en-US" dirty="0"/>
              <a:t>（</a:t>
            </a:r>
            <a:r>
              <a:rPr kumimoji="1" lang="ja-JP" altLang="en-US" dirty="0"/>
              <a:t>予約型</a:t>
            </a:r>
            <a:r>
              <a:rPr lang="ja-JP" altLang="en-US" dirty="0"/>
              <a:t>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  <p:sp>
        <p:nvSpPr>
          <p:cNvPr id="18" name="角丸四角形 10">
            <a:extLst>
              <a:ext uri="{FF2B5EF4-FFF2-40B4-BE49-F238E27FC236}">
                <a16:creationId xmlns:a16="http://schemas.microsoft.com/office/drawing/2014/main" id="{E4DE599D-A45A-5CDE-7E76-D04428FA4B5E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19" name="テキスト プレースホルダー 4">
            <a:extLst>
              <a:ext uri="{FF2B5EF4-FFF2-40B4-BE49-F238E27FC236}">
                <a16:creationId xmlns:a16="http://schemas.microsoft.com/office/drawing/2014/main" id="{3E8ED8DD-1266-BC38-3EA9-CBAFADDFE4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9071" y="4580051"/>
            <a:ext cx="4679021" cy="36004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400" b="1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1" lang="ja-JP" altLang="en-US"/>
              <a:t>サブタイトルを入力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1D979D8F-3C43-1756-C08A-B9FF1397CB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193" y="1041400"/>
            <a:ext cx="2183572" cy="379752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0E0124-6A24-EEE6-F306-5B7EDA0DA6BA}"/>
              </a:ext>
            </a:extLst>
          </p:cNvPr>
          <p:cNvSpPr txBox="1"/>
          <p:nvPr userDrawn="1"/>
        </p:nvSpPr>
        <p:spPr>
          <a:xfrm>
            <a:off x="10943753" y="6444396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995788" y="4570260"/>
            <a:ext cx="5100212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中面（プライムディスプレイ）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  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51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FFD1C985-B85B-2799-CDD6-E79ADD6F0165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1DBCFE9-DA48-109C-DE92-E9AFB0A1BD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7" name="円/楕円 48">
            <a:extLst>
              <a:ext uri="{FF2B5EF4-FFF2-40B4-BE49-F238E27FC236}">
                <a16:creationId xmlns:a16="http://schemas.microsoft.com/office/drawing/2014/main" id="{2F6ABAF7-2C9D-6359-08C6-477C9A5E283A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円/楕円 49">
            <a:extLst>
              <a:ext uri="{FF2B5EF4-FFF2-40B4-BE49-F238E27FC236}">
                <a16:creationId xmlns:a16="http://schemas.microsoft.com/office/drawing/2014/main" id="{C4273B92-C58B-FF34-A49F-50F188C32BAF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円/楕円 50">
            <a:extLst>
              <a:ext uri="{FF2B5EF4-FFF2-40B4-BE49-F238E27FC236}">
                <a16:creationId xmlns:a16="http://schemas.microsoft.com/office/drawing/2014/main" id="{E8C6F070-9B32-C8F6-E426-471023A432CC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88F6B3D-4CA8-C39A-0D2C-9F3EF81FC8D4}"/>
              </a:ext>
            </a:extLst>
          </p:cNvPr>
          <p:cNvCxnSpPr>
            <a:cxnSpLocks/>
            <a:stCxn id="7" idx="4"/>
            <a:endCxn id="8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751519A-7631-656C-772C-2A674013F482}"/>
              </a:ext>
            </a:extLst>
          </p:cNvPr>
          <p:cNvCxnSpPr>
            <a:stCxn id="8" idx="4"/>
            <a:endCxn id="9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4">
            <a:extLst>
              <a:ext uri="{FF2B5EF4-FFF2-40B4-BE49-F238E27FC236}">
                <a16:creationId xmlns:a16="http://schemas.microsoft.com/office/drawing/2014/main" id="{3D2EF07F-34D7-CA79-BFA3-479DA41E38E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3" name="テキスト プレースホルダー 4">
            <a:extLst>
              <a:ext uri="{FF2B5EF4-FFF2-40B4-BE49-F238E27FC236}">
                <a16:creationId xmlns:a16="http://schemas.microsoft.com/office/drawing/2014/main" id="{92C77361-913F-870F-0A53-1DF7ED42ED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4" name="テキスト プレースホルダー 4">
            <a:extLst>
              <a:ext uri="{FF2B5EF4-FFF2-40B4-BE49-F238E27FC236}">
                <a16:creationId xmlns:a16="http://schemas.microsoft.com/office/drawing/2014/main" id="{BD92BED6-681D-49CB-37BC-C43CD97F0C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15" name="図 14" descr="携帯電話を持っている手">
            <a:extLst>
              <a:ext uri="{FF2B5EF4-FFF2-40B4-BE49-F238E27FC236}">
                <a16:creationId xmlns:a16="http://schemas.microsoft.com/office/drawing/2014/main" id="{5EC746A5-5E25-D458-D11D-16575E6B1C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136EF2F-39AF-3C34-AD62-E066BC69E926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角丸四角形 1">
            <a:extLst>
              <a:ext uri="{FF2B5EF4-FFF2-40B4-BE49-F238E27FC236}">
                <a16:creationId xmlns:a16="http://schemas.microsoft.com/office/drawing/2014/main" id="{C6D851F6-B746-1200-EE62-D8FF24DC5886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890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携帯電話を持っている手">
            <a:extLst>
              <a:ext uri="{FF2B5EF4-FFF2-40B4-BE49-F238E27FC236}">
                <a16:creationId xmlns:a16="http://schemas.microsoft.com/office/drawing/2014/main" id="{A6C60843-0ADD-D0C0-7C45-DA7B088A36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1A02FA1-14CE-563F-27B5-46B583C1C44A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5" name="角丸四角形 3">
            <a:extLst>
              <a:ext uri="{FF2B5EF4-FFF2-40B4-BE49-F238E27FC236}">
                <a16:creationId xmlns:a16="http://schemas.microsoft.com/office/drawing/2014/main" id="{78E4CCBF-218D-711B-65C3-5133CB1CF73F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6" name="フッター プレースホルダー 3">
            <a:extLst>
              <a:ext uri="{FF2B5EF4-FFF2-40B4-BE49-F238E27FC236}">
                <a16:creationId xmlns:a16="http://schemas.microsoft.com/office/drawing/2014/main" id="{67BE8A4A-CCB2-E11D-AED7-5B2EE05067A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F947BDE-5415-BE31-24A6-60C4AB650DFE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図プレースホルダー 4">
            <a:extLst>
              <a:ext uri="{FF2B5EF4-FFF2-40B4-BE49-F238E27FC236}">
                <a16:creationId xmlns:a16="http://schemas.microsoft.com/office/drawing/2014/main" id="{DE94F4F4-6028-1829-EAA9-CF44BD5E010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ja-JP" altLang="en-US" b="0" i="0">
                <a:solidFill>
                  <a:srgbClr val="172B4D"/>
                </a:solidFill>
                <a:effectLst/>
                <a:latin typeface="Hiragino Kaku Gothic Pro" panose="020B0300000000000000" pitchFamily="34" charset="-128"/>
                <a:ea typeface="Hiragino Kaku Gothic Pro" panose="020B0300000000000000" pitchFamily="34" charset="-128"/>
              </a:rPr>
              <a:t>ダウンロードしたアイコンを参照してください</a:t>
            </a:r>
            <a:endParaRPr kumimoji="1" lang="ja-JP" altLang="en-US"/>
          </a:p>
        </p:txBody>
      </p:sp>
      <p:sp>
        <p:nvSpPr>
          <p:cNvPr id="19" name="テキスト プレースホルダー 19">
            <a:extLst>
              <a:ext uri="{FF2B5EF4-FFF2-40B4-BE49-F238E27FC236}">
                <a16:creationId xmlns:a16="http://schemas.microsoft.com/office/drawing/2014/main" id="{3DCF9A05-662B-38CC-9387-DF82CE59FFD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21" name="テキスト プレースホルダー 23">
            <a:extLst>
              <a:ext uri="{FF2B5EF4-FFF2-40B4-BE49-F238E27FC236}">
                <a16:creationId xmlns:a16="http://schemas.microsoft.com/office/drawing/2014/main" id="{5836022D-3F81-B41B-0651-889D3265145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A5D7937-A5BE-8AAE-A266-3916CD8E69C9}"/>
              </a:ext>
            </a:extLst>
          </p:cNvPr>
          <p:cNvSpPr txBox="1"/>
          <p:nvPr userDrawn="1"/>
        </p:nvSpPr>
        <p:spPr>
          <a:xfrm>
            <a:off x="2449791" y="6248454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453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14057A6F-A8C2-753C-4068-CC3F854D48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A17A1B-982D-6071-F249-624B57A0B645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32BD2C2-51A3-62BB-E66A-C41F9294BC42}"/>
              </a:ext>
            </a:extLst>
          </p:cNvPr>
          <p:cNvSpPr txBox="1"/>
          <p:nvPr userDrawn="1"/>
        </p:nvSpPr>
        <p:spPr>
          <a:xfrm>
            <a:off x="4314836" y="5220647"/>
            <a:ext cx="3562322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C4D029-C81E-E681-2A4A-85F0FB6524F6}"/>
              </a:ext>
            </a:extLst>
          </p:cNvPr>
          <p:cNvSpPr txBox="1"/>
          <p:nvPr userDrawn="1"/>
        </p:nvSpPr>
        <p:spPr>
          <a:xfrm>
            <a:off x="10941781" y="6444396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8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12" name="角丸四角形 5">
            <a:extLst>
              <a:ext uri="{FF2B5EF4-FFF2-40B4-BE49-F238E27FC236}">
                <a16:creationId xmlns:a16="http://schemas.microsoft.com/office/drawing/2014/main" id="{9C899C26-AFDA-8FE8-6EC0-AC89034DB0D4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FA9BBA3-6A5B-0C13-CD64-FFAF88B6EE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93948" y="4346303"/>
            <a:ext cx="2183572" cy="37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546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84936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4716035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7812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74383C-6EE7-5AF5-6627-66364221A3BF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81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ds-help.yahoo-net.jp/s/article/H000044833?language=j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yadui.business.yahoo.co.jp/agencyportal/30187098/" TargetMode="External"/><Relationship Id="rId3" Type="http://schemas.openxmlformats.org/officeDocument/2006/relationships/image" Target="../media/image8.emf"/><Relationship Id="rId7" Type="http://schemas.openxmlformats.org/officeDocument/2006/relationships/hyperlink" Target="https://portal.yadui.business.yahoo.co.jp/agencyportal/3033570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873240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emf"/><Relationship Id="rId9" Type="http://schemas.openxmlformats.org/officeDocument/2006/relationships/hyperlink" Target="https://portal.yadui.business.yahoo.co.jp/agencyportal/105220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ads-help.yahoo.co.jp/yahooads/guideline/articledetail?lan=ja&amp;aid=1493&amp;o=defaul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CCF94-73B7-3C10-BEF3-5ADF2DE99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09" y="2790694"/>
            <a:ext cx="5727404" cy="141375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dirty="0"/>
              <a:t>ディスプレイ広告 </a:t>
            </a:r>
            <a:r>
              <a:rPr lang="ja-JP" altLang="en-US" dirty="0"/>
              <a:t>（</a:t>
            </a:r>
            <a:r>
              <a:rPr kumimoji="1" lang="ja-JP" altLang="en-US" dirty="0"/>
              <a:t>予約型</a:t>
            </a:r>
            <a:r>
              <a:rPr lang="ja-JP" altLang="en-US" dirty="0"/>
              <a:t>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6" name="図プレースホルダー 15" descr="アイコン&#10;&#10;自動的に生成された説明">
            <a:extLst>
              <a:ext uri="{FF2B5EF4-FFF2-40B4-BE49-F238E27FC236}">
                <a16:creationId xmlns:a16="http://schemas.microsoft.com/office/drawing/2014/main" id="{9A4B1B3E-1795-B6F0-5CDE-3FB9D052B1E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35">
            <a:extLst>
              <a:ext uri="{FF2B5EF4-FFF2-40B4-BE49-F238E27FC236}">
                <a16:creationId xmlns:a16="http://schemas.microsoft.com/office/drawing/2014/main" id="{BD675C3A-0571-71B6-3906-013A60C55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55764" y="204563"/>
            <a:ext cx="5325181" cy="335028"/>
          </a:xfrm>
        </p:spPr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27079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7B7EEB-573A-9DF0-2B5D-1EA6EE856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749344"/>
              </p:ext>
            </p:extLst>
          </p:nvPr>
        </p:nvGraphicFramePr>
        <p:xfrm>
          <a:off x="479425" y="1082856"/>
          <a:ext cx="5472113" cy="5037215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740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1000005779</a:t>
                      </a: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6477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 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626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519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0" name="円/楕円 19">
            <a:extLst>
              <a:ext uri="{FF2B5EF4-FFF2-40B4-BE49-F238E27FC236}">
                <a16:creationId xmlns:a16="http://schemas.microsoft.com/office/drawing/2014/main" id="{91CD59FA-84CB-531F-EAD6-7C07362A2FF9}"/>
              </a:ext>
            </a:extLst>
          </p:cNvPr>
          <p:cNvSpPr>
            <a:spLocks noChangeAspect="1"/>
          </p:cNvSpPr>
          <p:nvPr/>
        </p:nvSpPr>
        <p:spPr>
          <a:xfrm>
            <a:off x="6824362" y="1981061"/>
            <a:ext cx="236642" cy="236642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83B675-5FF8-6E1C-6470-09E014A89139}"/>
              </a:ext>
            </a:extLst>
          </p:cNvPr>
          <p:cNvSpPr/>
          <p:nvPr/>
        </p:nvSpPr>
        <p:spPr>
          <a:xfrm>
            <a:off x="479425" y="6157308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8C97651-5565-634B-C6B1-D7BDA4984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94292"/>
              </p:ext>
            </p:extLst>
          </p:nvPr>
        </p:nvGraphicFramePr>
        <p:xfrm>
          <a:off x="6240464" y="1100163"/>
          <a:ext cx="5472111" cy="5019908"/>
        </p:xfrm>
        <a:graphic>
          <a:graphicData uri="http://schemas.openxmlformats.org/drawingml/2006/table">
            <a:tbl>
              <a:tblPr firstCol="1" bandRow="1"/>
              <a:tblGrid>
                <a:gridCol w="1456985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4015126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50199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この商品に限り、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ターゲティングを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掛け合わせる場合は、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表内の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になります。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ターゲティングを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掛け合わせる場合は</a:t>
                      </a: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上限値が２倍を超える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商品設計です。</a:t>
                      </a:r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【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画像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画像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動画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1】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405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260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b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b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【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画像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動画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】</a:t>
                      </a:r>
                    </a:p>
                    <a:p>
                      <a:pPr algn="ctr"/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312</a:t>
                      </a:r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endParaRPr kumimoji="1" lang="en-US" altLang="zh-CN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zh-CN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700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700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b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700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8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8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4950D34-ABCF-6EC2-8E36-77F0C5AB1294}"/>
              </a:ext>
            </a:extLst>
          </p:cNvPr>
          <p:cNvSpPr/>
          <p:nvPr/>
        </p:nvSpPr>
        <p:spPr>
          <a:xfrm>
            <a:off x="6337990" y="6274378"/>
            <a:ext cx="5430974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BT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円/楕円 23">
            <a:extLst>
              <a:ext uri="{FF2B5EF4-FFF2-40B4-BE49-F238E27FC236}">
                <a16:creationId xmlns:a16="http://schemas.microsoft.com/office/drawing/2014/main" id="{6D102B3C-443A-C161-5E31-0D664E79767C}"/>
              </a:ext>
            </a:extLst>
          </p:cNvPr>
          <p:cNvSpPr>
            <a:spLocks noChangeAspect="1"/>
          </p:cNvSpPr>
          <p:nvPr/>
        </p:nvSpPr>
        <p:spPr>
          <a:xfrm>
            <a:off x="5330399" y="261510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24">
            <a:extLst>
              <a:ext uri="{FF2B5EF4-FFF2-40B4-BE49-F238E27FC236}">
                <a16:creationId xmlns:a16="http://schemas.microsoft.com/office/drawing/2014/main" id="{8FC3B8C6-2298-C3BC-6730-F9E49F83A3B4}"/>
              </a:ext>
            </a:extLst>
          </p:cNvPr>
          <p:cNvSpPr>
            <a:spLocks noChangeAspect="1"/>
          </p:cNvSpPr>
          <p:nvPr/>
        </p:nvSpPr>
        <p:spPr>
          <a:xfrm>
            <a:off x="5330399" y="279510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1" name="円/楕円 23">
            <a:extLst>
              <a:ext uri="{FF2B5EF4-FFF2-40B4-BE49-F238E27FC236}">
                <a16:creationId xmlns:a16="http://schemas.microsoft.com/office/drawing/2014/main" id="{2E92CCBB-01BA-B755-F4BB-864DB35381F8}"/>
              </a:ext>
            </a:extLst>
          </p:cNvPr>
          <p:cNvSpPr>
            <a:spLocks noChangeAspect="1"/>
          </p:cNvSpPr>
          <p:nvPr/>
        </p:nvSpPr>
        <p:spPr>
          <a:xfrm>
            <a:off x="4799382" y="243510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872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83410AD-C218-1C30-57E5-5FCD227F9B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テキスト プレースホルダー 35">
            <a:extLst>
              <a:ext uri="{FF2B5EF4-FFF2-40B4-BE49-F238E27FC236}">
                <a16:creationId xmlns:a16="http://schemas.microsoft.com/office/drawing/2014/main" id="{5DBC7329-43C7-F211-67B8-78ECB9D1F2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1AB5BE07-719A-5001-0EDA-3EE3E86A3DAD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E352492-3BB3-AFA1-D829-8B4AF584E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31190"/>
              </p:ext>
            </p:extLst>
          </p:nvPr>
        </p:nvGraphicFramePr>
        <p:xfrm>
          <a:off x="479425" y="1089024"/>
          <a:ext cx="11233149" cy="3755728"/>
        </p:xfrm>
        <a:graphic>
          <a:graphicData uri="http://schemas.openxmlformats.org/drawingml/2006/table">
            <a:tbl>
              <a:tblPr firstCol="1" bandRow="1"/>
              <a:tblGrid>
                <a:gridCol w="278122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574864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4877059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</a:tblGrid>
              <a:tr h="5789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地域（都道府県）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（興味関心、購買意向、属性・ライフイベント）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5">
            <a:extLst>
              <a:ext uri="{FF2B5EF4-FFF2-40B4-BE49-F238E27FC236}">
                <a16:creationId xmlns:a16="http://schemas.microsoft.com/office/drawing/2014/main" id="{F924FD1F-8F1F-6FB6-99AB-EBBB99BC285E}"/>
              </a:ext>
            </a:extLst>
          </p:cNvPr>
          <p:cNvSpPr txBox="1"/>
          <p:nvPr/>
        </p:nvSpPr>
        <p:spPr>
          <a:xfrm>
            <a:off x="479424" y="489205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9444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EF858E-06F6-F677-7406-2E529CD817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こちらの商品における、各ターゲティングを掛け合わせた際の</a:t>
            </a:r>
            <a:r>
              <a:rPr lang="en-US" altLang="ja-JP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vCPM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は、</a:t>
            </a:r>
            <a:r>
              <a:rPr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</a:t>
            </a:r>
            <a:r>
              <a:rPr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10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「商品一覧」ページの</a:t>
            </a:r>
            <a:endParaRPr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「基本料金（</a:t>
            </a:r>
            <a:r>
              <a:rPr lang="en-US" altLang="ja-JP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vCPM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） 」欄をご確認ください</a:t>
            </a:r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20" name="図プレースホルダー 19" descr="アイコン&#10;&#10;自動的に生成された説明">
            <a:extLst>
              <a:ext uri="{FF2B5EF4-FFF2-40B4-BE49-F238E27FC236}">
                <a16:creationId xmlns:a16="http://schemas.microsoft.com/office/drawing/2014/main" id="{6791BE40-ACA1-F7EB-6833-CB9AF94470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9745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75F29266-419E-18B1-B774-EAF9294B544E}"/>
              </a:ext>
            </a:extLst>
          </p:cNvPr>
          <p:cNvSpPr txBox="1"/>
          <p:nvPr/>
        </p:nvSpPr>
        <p:spPr>
          <a:xfrm>
            <a:off x="6240463" y="4007607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lang="ja-JP" altLang="en-US" sz="80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左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9ADB23A-38FB-AF96-7E89-E68F7BBB3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05987"/>
              </p:ext>
            </p:extLst>
          </p:nvPr>
        </p:nvGraphicFramePr>
        <p:xfrm>
          <a:off x="479423" y="1089025"/>
          <a:ext cx="5674038" cy="4037636"/>
        </p:xfrm>
        <a:graphic>
          <a:graphicData uri="http://schemas.openxmlformats.org/drawingml/2006/table">
            <a:tbl>
              <a:tblPr bandRow="1"/>
              <a:tblGrid>
                <a:gridCol w="146279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887887">
                  <a:extLst>
                    <a:ext uri="{9D8B030D-6E8A-4147-A177-3AD203B41FA5}">
                      <a16:colId xmlns:a16="http://schemas.microsoft.com/office/drawing/2014/main" val="1954059061"/>
                    </a:ext>
                  </a:extLst>
                </a:gridCol>
                <a:gridCol w="2323360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41979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  <a:endParaRPr kumimoji="1" lang="en-US" altLang="ja-JP" sz="1000" b="0" kern="1200" noProof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4953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17960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8" name="テキスト プレースホルダー 35">
            <a:extLst>
              <a:ext uri="{FF2B5EF4-FFF2-40B4-BE49-F238E27FC236}">
                <a16:creationId xmlns:a16="http://schemas.microsoft.com/office/drawing/2014/main" id="{99340AC5-F8B1-A036-3C37-429C0F569871}"/>
              </a:ext>
            </a:extLst>
          </p:cNvPr>
          <p:cNvSpPr txBox="1">
            <a:spLocks/>
          </p:cNvSpPr>
          <p:nvPr/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B9BE8E0A-5431-9D56-6B87-3339D2FF45D7}"/>
              </a:ext>
            </a:extLst>
          </p:cNvPr>
          <p:cNvSpPr txBox="1">
            <a:spLocks/>
          </p:cNvSpPr>
          <p:nvPr/>
        </p:nvSpPr>
        <p:spPr>
          <a:xfrm>
            <a:off x="595671" y="99884"/>
            <a:ext cx="866756" cy="41084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200" b="0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900" spc="-150" dirty="0">
                <a:solidFill>
                  <a:schemeClr val="bg1"/>
                </a:solidFill>
                <a:latin typeface="+mn-lt"/>
                <a:ea typeface="+mn-ea"/>
              </a:rPr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3631443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3" name="フッター プレースホルダー 1">
            <a:extLst>
              <a:ext uri="{FF2B5EF4-FFF2-40B4-BE49-F238E27FC236}">
                <a16:creationId xmlns:a16="http://schemas.microsoft.com/office/drawing/2014/main" id="{4DCB8957-BE21-693C-0C08-97F252CCB05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4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0019D9AB-39D0-0451-A932-D3AFDB593A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  <a:prstGeom prst="rect">
            <a:avLst/>
          </a:prstGeom>
        </p:spPr>
      </p:pic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242DCF42-C878-8E56-015E-3FFD652B083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9" name="テキスト プレースホルダー 4">
            <a:extLst>
              <a:ext uri="{FF2B5EF4-FFF2-40B4-BE49-F238E27FC236}">
                <a16:creationId xmlns:a16="http://schemas.microsoft.com/office/drawing/2014/main" id="{E64F6FA5-496B-50A0-0A33-DE7DE41C8ED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 dirty="0"/>
              <a:t>その他・注意事項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0CD7F40-2B80-1EC9-189E-CC0ECAA9D6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939776-5D89-3803-52DB-1F3832472590}"/>
              </a:ext>
            </a:extLst>
          </p:cNvPr>
          <p:cNvSpPr txBox="1"/>
          <p:nvPr/>
        </p:nvSpPr>
        <p:spPr>
          <a:xfrm>
            <a:off x="479425" y="6104999"/>
            <a:ext cx="3742717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247BE72-74F6-46EB-340F-A3466342E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041769"/>
              </p:ext>
            </p:extLst>
          </p:nvPr>
        </p:nvGraphicFramePr>
        <p:xfrm>
          <a:off x="479425" y="1103086"/>
          <a:ext cx="11233150" cy="5007187"/>
        </p:xfrm>
        <a:graphic>
          <a:graphicData uri="http://schemas.openxmlformats.org/drawingml/2006/table">
            <a:tbl>
              <a:tblPr firstCol="1" bandRow="1"/>
              <a:tblGrid>
                <a:gridCol w="499948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380282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2853388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</a:tblGrid>
              <a:tr h="44863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C93E236-89DE-E536-7D0F-91B1F7BDFB3B}"/>
              </a:ext>
            </a:extLst>
          </p:cNvPr>
          <p:cNvSpPr/>
          <p:nvPr/>
        </p:nvSpPr>
        <p:spPr>
          <a:xfrm>
            <a:off x="7773341" y="6136785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2B71116-E3E9-906B-CA94-DE4599224FB8}"/>
              </a:ext>
            </a:extLst>
          </p:cNvPr>
          <p:cNvSpPr/>
          <p:nvPr/>
        </p:nvSpPr>
        <p:spPr>
          <a:xfrm>
            <a:off x="7928475" y="6147209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6123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D17F48-6666-58A3-B33D-231E14D986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B73F1A4-5E4C-0911-CE61-BDE02AB2B963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8D743F-3FEB-C235-40C7-2AA980146C0C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1D174F7-D0D4-D7E5-6090-763254756B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80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4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 dirty="0">
              <a:solidFill>
                <a:srgbClr val="545454"/>
              </a:solidFill>
            </a:endParaRPr>
          </a:p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5661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 dirty="0">
                <a:latin typeface="+mn-ea"/>
              </a:rPr>
            </a:b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5"/>
              </a:rPr>
              <a:t>https://www.lycbiz.com/jp/terms-and-policies/yahoo/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6A6570B6-D795-0429-981E-5020EE74C8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05536" y="2061932"/>
            <a:ext cx="5414600" cy="360040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6" name="テキスト プレースホルダー 2">
            <a:extLst>
              <a:ext uri="{FF2B5EF4-FFF2-40B4-BE49-F238E27FC236}">
                <a16:creationId xmlns:a16="http://schemas.microsoft.com/office/drawing/2014/main" id="{E2F26941-04CD-224D-41E3-D69EEBC7EC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905536" y="3016526"/>
            <a:ext cx="5414600" cy="360040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52309699-5156-FAAE-F916-25ED048988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05536" y="3940975"/>
            <a:ext cx="5414600" cy="360040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A77E00CC-2B12-008D-2D3B-ECC6C16077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B1FEFD18-5D19-6356-0D4C-FCCF1994CBB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pic>
        <p:nvPicPr>
          <p:cNvPr id="7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E0CD6C5B-568E-0694-BFC5-0BC6370AC51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A0FE4991-A325-59E8-049C-E6BC2E935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EBBEE1-C72B-8F5B-5289-D03CA8C5C3AA}"/>
              </a:ext>
            </a:extLst>
          </p:cNvPr>
          <p:cNvSpPr txBox="1"/>
          <p:nvPr/>
        </p:nvSpPr>
        <p:spPr>
          <a:xfrm>
            <a:off x="479425" y="1241076"/>
            <a:ext cx="9560438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本資料は中面（プライムディスプレイ）のセールスシートです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その他商品のセールスシートや販促資料は下記をご覧ください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A5AD2282-7944-8DFD-738B-B38F8EA0D8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411232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中面（プライムディスプレイ）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8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別媒体資料一覧（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ほか）媒体資料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9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66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89347"/>
            <a:ext cx="8136904" cy="645319"/>
          </a:xfrm>
        </p:spPr>
        <p:txBody>
          <a:bodyPr/>
          <a:lstStyle/>
          <a:p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1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600" dirty="0"/>
              <a:t>3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600" dirty="0"/>
              <a:t>9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22052C02-6A5C-A259-5AB0-6DFFA50747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B48FB87-327F-E71B-1CF8-5DE8045DA4B9}"/>
              </a:ext>
            </a:extLst>
          </p:cNvPr>
          <p:cNvSpPr txBox="1"/>
          <p:nvPr/>
        </p:nvSpPr>
        <p:spPr>
          <a:xfrm>
            <a:off x="7388679" y="235345"/>
            <a:ext cx="2409187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F4D1FBB5-36F3-384F-963E-273196A48B1B}"/>
              </a:ext>
            </a:extLst>
          </p:cNvPr>
          <p:cNvSpPr/>
          <p:nvPr/>
        </p:nvSpPr>
        <p:spPr>
          <a:xfrm>
            <a:off x="600427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2024年3月31日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2024年1月31日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4008689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157BAD57-1F7B-3D83-2B64-C6101E09CE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D9FB7CF2-7844-16DA-A6E9-02B055BBD4B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/>
              <a:t>商品スペック</a:t>
            </a:r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1268C6FE-1274-1512-EE23-C51FD5045E9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440E83-7BDE-2568-CDC7-8A961D1368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2EF6B9C-FA36-4EB2-A13B-8C6160687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338004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r>
                        <a:rPr kumimoji="1" lang="en-US" altLang="ja-JP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7F41F003-82DA-57F1-9104-7128F8108C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265603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C7E0F0-FB44-6FF9-FCE9-38F160DC818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955173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フリーフォーム 24">
            <a:extLst>
              <a:ext uri="{FF2B5EF4-FFF2-40B4-BE49-F238E27FC236}">
                <a16:creationId xmlns:a16="http://schemas.microsoft.com/office/drawing/2014/main" id="{CABA7F83-E7DF-9D97-E91E-6B35DEE42AEC}"/>
              </a:ext>
            </a:extLst>
          </p:cNvPr>
          <p:cNvSpPr/>
          <p:nvPr/>
        </p:nvSpPr>
        <p:spPr>
          <a:xfrm>
            <a:off x="3265383" y="1798490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2" name="フリーフォーム 24">
            <a:extLst>
              <a:ext uri="{FF2B5EF4-FFF2-40B4-BE49-F238E27FC236}">
                <a16:creationId xmlns:a16="http://schemas.microsoft.com/office/drawing/2014/main" id="{1B7E617F-3ABE-6E1F-EDFA-1386B289138C}"/>
              </a:ext>
            </a:extLst>
          </p:cNvPr>
          <p:cNvSpPr/>
          <p:nvPr/>
        </p:nvSpPr>
        <p:spPr>
          <a:xfrm>
            <a:off x="7243141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C79C2654-939B-8B0C-B6BE-4EEC8E013705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481F14A-8536-34B0-2B68-0A8171279C16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1" name="フリーフォーム 24">
            <a:extLst>
              <a:ext uri="{FF2B5EF4-FFF2-40B4-BE49-F238E27FC236}">
                <a16:creationId xmlns:a16="http://schemas.microsoft.com/office/drawing/2014/main" id="{AA7BA985-49FD-AE61-DCFF-31B890ED88FE}"/>
              </a:ext>
            </a:extLst>
          </p:cNvPr>
          <p:cNvSpPr/>
          <p:nvPr/>
        </p:nvSpPr>
        <p:spPr>
          <a:xfrm>
            <a:off x="11144279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27">
            <a:extLst>
              <a:ext uri="{FF2B5EF4-FFF2-40B4-BE49-F238E27FC236}">
                <a16:creationId xmlns:a16="http://schemas.microsoft.com/office/drawing/2014/main" id="{04646525-4608-01A8-5956-A5A808EB9FAB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6" name="円/楕円 28">
            <a:extLst>
              <a:ext uri="{FF2B5EF4-FFF2-40B4-BE49-F238E27FC236}">
                <a16:creationId xmlns:a16="http://schemas.microsoft.com/office/drawing/2014/main" id="{26997924-E1B8-6AA6-C26A-561940696D9C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7083D98-AD57-98B6-8E32-83BC8F8B3C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05" y="2520218"/>
            <a:ext cx="3104913" cy="310491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90C1B21-E9AC-7BFF-636A-687E707242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3" y="2495443"/>
            <a:ext cx="3193310" cy="31933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85DD274-7CE8-C75F-AB87-B6C5218040C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20" y="2529311"/>
            <a:ext cx="3087305" cy="3104914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A617E66-A976-FDB0-7282-ED917AAD5380}"/>
              </a:ext>
            </a:extLst>
          </p:cNvPr>
          <p:cNvSpPr/>
          <p:nvPr/>
        </p:nvSpPr>
        <p:spPr>
          <a:xfrm>
            <a:off x="8663627" y="3135883"/>
            <a:ext cx="1975645" cy="866624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4FD2DE7-5E96-A9E3-9A4B-CCD816F4B796}"/>
              </a:ext>
            </a:extLst>
          </p:cNvPr>
          <p:cNvSpPr/>
          <p:nvPr/>
        </p:nvSpPr>
        <p:spPr>
          <a:xfrm>
            <a:off x="4723316" y="3151004"/>
            <a:ext cx="1865075" cy="775303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F62C8B-B58C-42CC-663B-AEA39BDF921D}"/>
              </a:ext>
            </a:extLst>
          </p:cNvPr>
          <p:cNvSpPr/>
          <p:nvPr/>
        </p:nvSpPr>
        <p:spPr>
          <a:xfrm>
            <a:off x="647096" y="3187319"/>
            <a:ext cx="2049937" cy="815188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B0762E7-5869-24BA-1DAD-CD27ED17C608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034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DDF1F786-CBF6-C651-C2EC-350BCB6B81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テキスト プレースホルダー 35">
            <a:extLst>
              <a:ext uri="{FF2B5EF4-FFF2-40B4-BE49-F238E27FC236}">
                <a16:creationId xmlns:a16="http://schemas.microsoft.com/office/drawing/2014/main" id="{AF82CB53-492A-FC36-1BFC-E33F358017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/>
              <a:t>商品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F780861-8AB8-76EC-8A06-98F25B0BA1E1}"/>
              </a:ext>
            </a:extLst>
          </p:cNvPr>
          <p:cNvSpPr/>
          <p:nvPr/>
        </p:nvSpPr>
        <p:spPr>
          <a:xfrm>
            <a:off x="5184864" y="6260959"/>
            <a:ext cx="6501780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6" name="角丸四角形 25">
            <a:extLst>
              <a:ext uri="{FF2B5EF4-FFF2-40B4-BE49-F238E27FC236}">
                <a16:creationId xmlns:a16="http://schemas.microsoft.com/office/drawing/2014/main" id="{8F9975CF-61D2-EDBF-7C79-F6BABA2687AF}"/>
              </a:ext>
            </a:extLst>
          </p:cNvPr>
          <p:cNvSpPr/>
          <p:nvPr/>
        </p:nvSpPr>
        <p:spPr>
          <a:xfrm>
            <a:off x="1816289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3" name="円/楕円 23">
            <a:extLst>
              <a:ext uri="{FF2B5EF4-FFF2-40B4-BE49-F238E27FC236}">
                <a16:creationId xmlns:a16="http://schemas.microsoft.com/office/drawing/2014/main" id="{2DCFB74F-0C12-AC08-65A7-5D4FF98FA292}"/>
              </a:ext>
            </a:extLst>
          </p:cNvPr>
          <p:cNvSpPr>
            <a:spLocks noChangeAspect="1"/>
          </p:cNvSpPr>
          <p:nvPr/>
        </p:nvSpPr>
        <p:spPr>
          <a:xfrm>
            <a:off x="6144150" y="2428575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6508A4A-B1CA-AF4D-A8A5-ECDC6188B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334674"/>
              </p:ext>
            </p:extLst>
          </p:nvPr>
        </p:nvGraphicFramePr>
        <p:xfrm>
          <a:off x="479426" y="1082860"/>
          <a:ext cx="11233149" cy="5034785"/>
        </p:xfrm>
        <a:graphic>
          <a:graphicData uri="http://schemas.openxmlformats.org/drawingml/2006/table">
            <a:tbl>
              <a:tblPr firstCol="1" bandRow="1"/>
              <a:tblGrid>
                <a:gridCol w="3987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02367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22183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4043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  <a:cs typeface="+mn-cs"/>
                        </a:rPr>
                        <a:t>1000005747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  　             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075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9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 err="1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7724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zh-CN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260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zh-CN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260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zh-CN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312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9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9" name="円/楕円 23">
            <a:extLst>
              <a:ext uri="{FF2B5EF4-FFF2-40B4-BE49-F238E27FC236}">
                <a16:creationId xmlns:a16="http://schemas.microsoft.com/office/drawing/2014/main" id="{CC226BCC-55A5-BE8F-AD34-204933742E6E}"/>
              </a:ext>
            </a:extLst>
          </p:cNvPr>
          <p:cNvSpPr>
            <a:spLocks noChangeAspect="1"/>
          </p:cNvSpPr>
          <p:nvPr/>
        </p:nvSpPr>
        <p:spPr>
          <a:xfrm>
            <a:off x="8567675" y="2423578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24">
            <a:extLst>
              <a:ext uri="{FF2B5EF4-FFF2-40B4-BE49-F238E27FC236}">
                <a16:creationId xmlns:a16="http://schemas.microsoft.com/office/drawing/2014/main" id="{7D762695-04BB-09F6-7D10-C4856AB8E16A}"/>
              </a:ext>
            </a:extLst>
          </p:cNvPr>
          <p:cNvSpPr>
            <a:spLocks noChangeAspect="1"/>
          </p:cNvSpPr>
          <p:nvPr/>
        </p:nvSpPr>
        <p:spPr>
          <a:xfrm>
            <a:off x="11302044" y="2423578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1" name="円/楕円 23">
            <a:extLst>
              <a:ext uri="{FF2B5EF4-FFF2-40B4-BE49-F238E27FC236}">
                <a16:creationId xmlns:a16="http://schemas.microsoft.com/office/drawing/2014/main" id="{700B75E1-42E0-FDEA-1EB3-41F89C230511}"/>
              </a:ext>
            </a:extLst>
          </p:cNvPr>
          <p:cNvSpPr>
            <a:spLocks noChangeAspect="1"/>
          </p:cNvSpPr>
          <p:nvPr/>
        </p:nvSpPr>
        <p:spPr>
          <a:xfrm>
            <a:off x="6022592" y="2447189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C12E0F4-A27F-9AFE-B182-A9D020AC2193}"/>
              </a:ext>
            </a:extLst>
          </p:cNvPr>
          <p:cNvSpPr/>
          <p:nvPr/>
        </p:nvSpPr>
        <p:spPr>
          <a:xfrm>
            <a:off x="479423" y="6154873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3876634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19781</TotalTime>
  <Words>3726</Words>
  <Application>Microsoft Office PowerPoint</Application>
  <PresentationFormat>ワイド画面</PresentationFormat>
  <Paragraphs>511</Paragraphs>
  <Slides>20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0" baseType="lpstr">
      <vt:lpstr>Hiragino Kaku Gothic Pro</vt:lpstr>
      <vt:lpstr>LINE Seed JP_OTF Regular</vt:lpstr>
      <vt:lpstr>Meiryo</vt:lpstr>
      <vt:lpstr>Meiryo</vt:lpstr>
      <vt:lpstr>Yu Gothic</vt:lpstr>
      <vt:lpstr>Arial</vt:lpstr>
      <vt:lpstr>Calibri</vt:lpstr>
      <vt:lpstr>Segoe UI</vt:lpstr>
      <vt:lpstr>Wingdings</vt:lpstr>
      <vt:lpstr>1_表紙</vt:lpstr>
      <vt:lpstr>ディスプレイ広告 （予約型）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小曽根 祐子</cp:lastModifiedBy>
  <cp:revision>574</cp:revision>
  <dcterms:created xsi:type="dcterms:W3CDTF">2020-02-26T07:28:11Z</dcterms:created>
  <dcterms:modified xsi:type="dcterms:W3CDTF">2024-05-20T02:20:59Z</dcterms:modified>
  <cp:category/>
</cp:coreProperties>
</file>