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</p:sldMasterIdLst>
  <p:notesMasterIdLst>
    <p:notesMasterId r:id="rId22"/>
  </p:notesMasterIdLst>
  <p:sldIdLst>
    <p:sldId id="469" r:id="rId2"/>
    <p:sldId id="572" r:id="rId3"/>
    <p:sldId id="544" r:id="rId4"/>
    <p:sldId id="586" r:id="rId5"/>
    <p:sldId id="625" r:id="rId6"/>
    <p:sldId id="559" r:id="rId7"/>
    <p:sldId id="553" r:id="rId8"/>
    <p:sldId id="588" r:id="rId9"/>
    <p:sldId id="575" r:id="rId10"/>
    <p:sldId id="565" r:id="rId11"/>
    <p:sldId id="561" r:id="rId12"/>
    <p:sldId id="567" r:id="rId13"/>
    <p:sldId id="569" r:id="rId14"/>
    <p:sldId id="580" r:id="rId15"/>
    <p:sldId id="571" r:id="rId16"/>
    <p:sldId id="573" r:id="rId17"/>
    <p:sldId id="631" r:id="rId18"/>
    <p:sldId id="632" r:id="rId19"/>
    <p:sldId id="630" r:id="rId20"/>
    <p:sldId id="512" r:id="rId2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666699"/>
    <a:srgbClr val="E9E9E9"/>
    <a:srgbClr val="ECECEC"/>
    <a:srgbClr val="FBFBFB"/>
    <a:srgbClr val="FFFFFF"/>
    <a:srgbClr val="F5F5F5"/>
    <a:srgbClr val="999999"/>
    <a:srgbClr val="FCEDED"/>
    <a:srgbClr val="FF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3E1D0F-4364-4997-92A5-E4FF371F7AE7}" v="16" dt="2023-07-26T09:59:54.141"/>
    <p1510:client id="{AA9DAC34-417F-448F-85A0-AD38D1874C87}" v="2" dt="2023-07-27T02:17:09.0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38" autoAdjust="0"/>
    <p:restoredTop sz="94352" autoAdjust="0"/>
  </p:normalViewPr>
  <p:slideViewPr>
    <p:cSldViewPr snapToGrid="0">
      <p:cViewPr varScale="1">
        <p:scale>
          <a:sx n="78" d="100"/>
          <a:sy n="78" d="100"/>
        </p:scale>
        <p:origin x="80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40" d="100"/>
        <a:sy n="24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dsakur" userId="P1VVbHtxO+yFer1VstNgqerffv1i8mjmoXXWTVBd63s=" providerId="None" clId="Web-{7A896824-BBB6-4203-862F-8FBE08DD5C37}"/>
    <pc:docChg chg="modSld">
      <pc:chgData name="hidsakur" userId="P1VVbHtxO+yFer1VstNgqerffv1i8mjmoXXWTVBd63s=" providerId="None" clId="Web-{7A896824-BBB6-4203-862F-8FBE08DD5C37}" dt="2023-04-04T08:24:53.220" v="3"/>
      <pc:docMkLst>
        <pc:docMk/>
      </pc:docMkLst>
      <pc:sldChg chg="modSp">
        <pc:chgData name="hidsakur" userId="P1VVbHtxO+yFer1VstNgqerffv1i8mjmoXXWTVBd63s=" providerId="None" clId="Web-{7A896824-BBB6-4203-862F-8FBE08DD5C37}" dt="2023-04-04T08:24:53.220" v="3"/>
        <pc:sldMkLst>
          <pc:docMk/>
          <pc:sldMk cId="3037872993" sldId="565"/>
        </pc:sldMkLst>
        <pc:graphicFrameChg chg="mod modGraphic">
          <ac:chgData name="hidsakur" userId="P1VVbHtxO+yFer1VstNgqerffv1i8mjmoXXWTVBd63s=" providerId="None" clId="Web-{7A896824-BBB6-4203-862F-8FBE08DD5C37}" dt="2023-04-04T08:24:53.220" v="3"/>
          <ac:graphicFrameMkLst>
            <pc:docMk/>
            <pc:sldMk cId="3037872993" sldId="565"/>
            <ac:graphicFrameMk id="10" creationId="{F67B7EEB-573A-9DF0-2B5D-1EA6EE856F25}"/>
          </ac:graphicFrameMkLst>
        </pc:graphicFrameChg>
      </pc:sldChg>
      <pc:sldChg chg="modSp">
        <pc:chgData name="hidsakur" userId="P1VVbHtxO+yFer1VstNgqerffv1i8mjmoXXWTVBd63s=" providerId="None" clId="Web-{7A896824-BBB6-4203-862F-8FBE08DD5C37}" dt="2023-04-04T08:24:47.563" v="1"/>
        <pc:sldMkLst>
          <pc:docMk/>
          <pc:sldMk cId="3953876634" sldId="575"/>
        </pc:sldMkLst>
        <pc:graphicFrameChg chg="mod modGraphic">
          <ac:chgData name="hidsakur" userId="P1VVbHtxO+yFer1VstNgqerffv1i8mjmoXXWTVBd63s=" providerId="None" clId="Web-{7A896824-BBB6-4203-862F-8FBE08DD5C37}" dt="2023-04-04T08:24:47.563" v="1"/>
          <ac:graphicFrameMkLst>
            <pc:docMk/>
            <pc:sldMk cId="3953876634" sldId="575"/>
            <ac:graphicFrameMk id="8" creationId="{46508A4A-B1CA-AF4D-A8A5-ECDC6188BDA2}"/>
          </ac:graphicFrameMkLst>
        </pc:graphicFrameChg>
      </pc:sldChg>
    </pc:docChg>
  </pc:docChgLst>
  <pc:docChgLst>
    <pc:chgData name="五十嵐圭輔" userId="7283631851_tp_box_2" providerId="OAuth2" clId="{AA9DAC34-417F-448F-85A0-AD38D1874C87}"/>
    <pc:docChg chg="custSel modSld modMainMaster">
      <pc:chgData name="五十嵐圭輔" userId="7283631851_tp_box_2" providerId="OAuth2" clId="{AA9DAC34-417F-448F-85A0-AD38D1874C87}" dt="2023-07-27T02:22:13.113" v="33" actId="20577"/>
      <pc:docMkLst>
        <pc:docMk/>
      </pc:docMkLst>
      <pc:sldChg chg="modSp mod">
        <pc:chgData name="五十嵐圭輔" userId="7283631851_tp_box_2" providerId="OAuth2" clId="{AA9DAC34-417F-448F-85A0-AD38D1874C87}" dt="2023-07-27T02:13:12.852" v="18" actId="20577"/>
        <pc:sldMkLst>
          <pc:docMk/>
          <pc:sldMk cId="3953876634" sldId="575"/>
        </pc:sldMkLst>
        <pc:graphicFrameChg chg="modGraphic">
          <ac:chgData name="五十嵐圭輔" userId="7283631851_tp_box_2" providerId="OAuth2" clId="{AA9DAC34-417F-448F-85A0-AD38D1874C87}" dt="2023-07-27T02:13:12.852" v="18" actId="20577"/>
          <ac:graphicFrameMkLst>
            <pc:docMk/>
            <pc:sldMk cId="3953876634" sldId="575"/>
            <ac:graphicFrameMk id="8" creationId="{46508A4A-B1CA-AF4D-A8A5-ECDC6188BDA2}"/>
          </ac:graphicFrameMkLst>
        </pc:graphicFrameChg>
      </pc:sldChg>
      <pc:sldChg chg="addSp delSp modSp mod">
        <pc:chgData name="五十嵐圭輔" userId="7283631851_tp_box_2" providerId="OAuth2" clId="{AA9DAC34-417F-448F-85A0-AD38D1874C87}" dt="2023-07-27T02:17:58.515" v="26" actId="1036"/>
        <pc:sldMkLst>
          <pc:docMk/>
          <pc:sldMk cId="1252034913" sldId="588"/>
        </pc:sldMkLst>
        <pc:spChg chg="add mod">
          <ac:chgData name="五十嵐圭輔" userId="7283631851_tp_box_2" providerId="OAuth2" clId="{AA9DAC34-417F-448F-85A0-AD38D1874C87}" dt="2023-07-27T02:17:58.515" v="26" actId="1036"/>
          <ac:spMkLst>
            <pc:docMk/>
            <pc:sldMk cId="1252034913" sldId="588"/>
            <ac:spMk id="7" creationId="{B7DB8C21-C30E-ABD9-17F7-6913196EC905}"/>
          </ac:spMkLst>
        </pc:spChg>
        <pc:spChg chg="del">
          <ac:chgData name="五十嵐圭輔" userId="7283631851_tp_box_2" providerId="OAuth2" clId="{AA9DAC34-417F-448F-85A0-AD38D1874C87}" dt="2023-07-27T02:17:08.226" v="22" actId="478"/>
          <ac:spMkLst>
            <pc:docMk/>
            <pc:sldMk cId="1252034913" sldId="588"/>
            <ac:spMk id="61" creationId="{8F62498E-EA71-6E8F-3ABF-44865B5DC823}"/>
          </ac:spMkLst>
        </pc:spChg>
      </pc:sldChg>
      <pc:sldChg chg="modSp mod">
        <pc:chgData name="五十嵐圭輔" userId="7283631851_tp_box_2" providerId="OAuth2" clId="{AA9DAC34-417F-448F-85A0-AD38D1874C87}" dt="2023-07-27T02:22:13.113" v="33" actId="20577"/>
        <pc:sldMkLst>
          <pc:docMk/>
          <pc:sldMk cId="4008689803" sldId="625"/>
        </pc:sldMkLst>
        <pc:spChg chg="mod">
          <ac:chgData name="五十嵐圭輔" userId="7283631851_tp_box_2" providerId="OAuth2" clId="{AA9DAC34-417F-448F-85A0-AD38D1874C87}" dt="2023-07-27T02:22:13.113" v="33" actId="20577"/>
          <ac:spMkLst>
            <pc:docMk/>
            <pc:sldMk cId="4008689803" sldId="625"/>
            <ac:spMk id="5" creationId="{6B48FB87-327F-E71B-1CF8-5DE8045DA4B9}"/>
          </ac:spMkLst>
        </pc:spChg>
      </pc:sldChg>
      <pc:sldMasterChg chg="modSldLayout">
        <pc:chgData name="五十嵐圭輔" userId="7283631851_tp_box_2" providerId="OAuth2" clId="{AA9DAC34-417F-448F-85A0-AD38D1874C87}" dt="2023-07-27T02:13:43.185" v="21"/>
        <pc:sldMasterMkLst>
          <pc:docMk/>
          <pc:sldMasterMk cId="2843810812" sldId="2147483868"/>
        </pc:sldMasterMkLst>
        <pc:sldLayoutChg chg="addSp delSp modSp mod">
          <pc:chgData name="五十嵐圭輔" userId="7283631851_tp_box_2" providerId="OAuth2" clId="{AA9DAC34-417F-448F-85A0-AD38D1874C87}" dt="2023-07-27T02:13:43.185" v="21"/>
          <pc:sldLayoutMkLst>
            <pc:docMk/>
            <pc:sldMasterMk cId="2843810812" sldId="2147483868"/>
            <pc:sldLayoutMk cId="1584243616" sldId="2147483879"/>
          </pc:sldLayoutMkLst>
          <pc:spChg chg="add mod">
            <ac:chgData name="五十嵐圭輔" userId="7283631851_tp_box_2" providerId="OAuth2" clId="{AA9DAC34-417F-448F-85A0-AD38D1874C87}" dt="2023-07-27T02:13:43.185" v="21"/>
            <ac:spMkLst>
              <pc:docMk/>
              <pc:sldMasterMk cId="2843810812" sldId="2147483868"/>
              <pc:sldLayoutMk cId="1584243616" sldId="2147483879"/>
              <ac:spMk id="7" creationId="{ACDC6084-41C9-E455-B59F-382DEFA4C3D6}"/>
            </ac:spMkLst>
          </pc:spChg>
          <pc:spChg chg="del mod">
            <ac:chgData name="五十嵐圭輔" userId="7283631851_tp_box_2" providerId="OAuth2" clId="{AA9DAC34-417F-448F-85A0-AD38D1874C87}" dt="2023-07-27T02:13:35.622" v="20" actId="478"/>
            <ac:spMkLst>
              <pc:docMk/>
              <pc:sldMasterMk cId="2843810812" sldId="2147483868"/>
              <pc:sldLayoutMk cId="1584243616" sldId="2147483879"/>
              <ac:spMk id="9" creationId="{91E70D04-32CB-EA05-E737-417BCDE51563}"/>
            </ac:spMkLst>
          </pc:spChg>
        </pc:sldLayoutChg>
      </pc:sldMasterChg>
    </pc:docChg>
  </pc:docChgLst>
  <pc:docChgLst>
    <pc:chgData name="t-mkebukawa" userId="16448328226_tp_box_2" providerId="OAuth2" clId="{7B4962BC-7A81-4DC9-82DF-F42A1E46DAB1}"/>
    <pc:docChg chg="modSld">
      <pc:chgData name="t-mkebukawa" userId="16448328226_tp_box_2" providerId="OAuth2" clId="{7B4962BC-7A81-4DC9-82DF-F42A1E46DAB1}" dt="2023-03-29T03:24:04.038" v="1"/>
      <pc:docMkLst>
        <pc:docMk/>
      </pc:docMkLst>
      <pc:sldChg chg="modSp">
        <pc:chgData name="t-mkebukawa" userId="16448328226_tp_box_2" providerId="OAuth2" clId="{7B4962BC-7A81-4DC9-82DF-F42A1E46DAB1}" dt="2023-03-29T03:24:04.038" v="1"/>
        <pc:sldMkLst>
          <pc:docMk/>
          <pc:sldMk cId="3037872993" sldId="565"/>
        </pc:sldMkLst>
        <pc:graphicFrameChg chg="mod">
          <ac:chgData name="t-mkebukawa" userId="16448328226_tp_box_2" providerId="OAuth2" clId="{7B4962BC-7A81-4DC9-82DF-F42A1E46DAB1}" dt="2023-03-29T03:24:04.038" v="1"/>
          <ac:graphicFrameMkLst>
            <pc:docMk/>
            <pc:sldMk cId="3037872993" sldId="565"/>
            <ac:graphicFrameMk id="10" creationId="{F67B7EEB-573A-9DF0-2B5D-1EA6EE856F25}"/>
          </ac:graphicFrameMkLst>
        </pc:graphicFrameChg>
      </pc:sldChg>
      <pc:sldChg chg="modSp">
        <pc:chgData name="t-mkebukawa" userId="16448328226_tp_box_2" providerId="OAuth2" clId="{7B4962BC-7A81-4DC9-82DF-F42A1E46DAB1}" dt="2023-03-29T03:03:50.165" v="0"/>
        <pc:sldMkLst>
          <pc:docMk/>
          <pc:sldMk cId="3953876634" sldId="575"/>
        </pc:sldMkLst>
        <pc:graphicFrameChg chg="mod">
          <ac:chgData name="t-mkebukawa" userId="16448328226_tp_box_2" providerId="OAuth2" clId="{7B4962BC-7A81-4DC9-82DF-F42A1E46DAB1}" dt="2023-03-29T03:03:50.165" v="0"/>
          <ac:graphicFrameMkLst>
            <pc:docMk/>
            <pc:sldMk cId="3953876634" sldId="575"/>
            <ac:graphicFrameMk id="8" creationId="{46508A4A-B1CA-AF4D-A8A5-ECDC6188BDA2}"/>
          </ac:graphicFrameMkLst>
        </pc:graphicFrameChg>
      </pc:sldChg>
    </pc:docChg>
  </pc:docChgLst>
  <pc:docChgLst>
    <pc:chgData name="五十嵐 圭輔" userId="34ffecf3-94b1-4ebb-902e-d55b71b1d55d" providerId="ADAL" clId="{9D3E1D0F-4364-4997-92A5-E4FF371F7AE7}"/>
    <pc:docChg chg="undo custSel addSld delSld modSld modMainMaster">
      <pc:chgData name="五十嵐 圭輔" userId="34ffecf3-94b1-4ebb-902e-d55b71b1d55d" providerId="ADAL" clId="{9D3E1D0F-4364-4997-92A5-E4FF371F7AE7}" dt="2023-07-26T09:59:54.141" v="198"/>
      <pc:docMkLst>
        <pc:docMk/>
      </pc:docMkLst>
      <pc:sldChg chg="modSp del">
        <pc:chgData name="五十嵐 圭輔" userId="34ffecf3-94b1-4ebb-902e-d55b71b1d55d" providerId="ADAL" clId="{9D3E1D0F-4364-4997-92A5-E4FF371F7AE7}" dt="2023-07-26T09:59:27.285" v="195" actId="47"/>
        <pc:sldMkLst>
          <pc:docMk/>
          <pc:sldMk cId="87872763" sldId="545"/>
        </pc:sldMkLst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87872763" sldId="545"/>
            <ac:spMk id="2" creationId="{6486B363-8A60-7EB7-29F3-D45CCF22E2FB}"/>
          </ac:spMkLst>
        </pc:spChg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87872763" sldId="545"/>
            <ac:spMk id="4" creationId="{E5F04015-2F39-9E9C-C694-43BE4FA759DD}"/>
          </ac:spMkLst>
        </pc:spChg>
        <pc:picChg chg="mod">
          <ac:chgData name="五十嵐 圭輔" userId="34ffecf3-94b1-4ebb-902e-d55b71b1d55d" providerId="ADAL" clId="{9D3E1D0F-4364-4997-92A5-E4FF371F7AE7}" dt="2023-07-26T09:45:31.457" v="40"/>
          <ac:picMkLst>
            <pc:docMk/>
            <pc:sldMk cId="87872763" sldId="545"/>
            <ac:picMk id="8" creationId="{85CB1D17-C6E8-F7FE-80C2-A5C773E6AC3E}"/>
          </ac:picMkLst>
        </pc:picChg>
      </pc:sldChg>
      <pc:sldChg chg="modSp del">
        <pc:chgData name="五十嵐 圭輔" userId="34ffecf3-94b1-4ebb-902e-d55b71b1d55d" providerId="ADAL" clId="{9D3E1D0F-4364-4997-92A5-E4FF371F7AE7}" dt="2023-07-26T09:59:29.175" v="197" actId="47"/>
        <pc:sldMkLst>
          <pc:docMk/>
          <pc:sldMk cId="1929974720" sldId="546"/>
        </pc:sldMkLst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1929974720" sldId="546"/>
            <ac:spMk id="2" creationId="{6486B363-8A60-7EB7-29F3-D45CCF22E2FB}"/>
          </ac:spMkLst>
        </pc:spChg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1929974720" sldId="546"/>
            <ac:spMk id="4" creationId="{085EE8F3-4F21-DCB5-0B90-668D2A9069BE}"/>
          </ac:spMkLst>
        </pc:spChg>
        <pc:picChg chg="mod">
          <ac:chgData name="五十嵐 圭輔" userId="34ffecf3-94b1-4ebb-902e-d55b71b1d55d" providerId="ADAL" clId="{9D3E1D0F-4364-4997-92A5-E4FF371F7AE7}" dt="2023-07-26T09:45:31.457" v="40"/>
          <ac:picMkLst>
            <pc:docMk/>
            <pc:sldMk cId="1929974720" sldId="546"/>
            <ac:picMk id="9" creationId="{335C3FAD-4C31-2BCD-9E0C-F990075F399E}"/>
          </ac:picMkLst>
        </pc:picChg>
      </pc:sldChg>
      <pc:sldChg chg="modSp">
        <pc:chgData name="五十嵐 圭輔" userId="34ffecf3-94b1-4ebb-902e-d55b71b1d55d" providerId="ADAL" clId="{9D3E1D0F-4364-4997-92A5-E4FF371F7AE7}" dt="2023-07-26T09:45:31.457" v="40"/>
        <pc:sldMkLst>
          <pc:docMk/>
          <pc:sldMk cId="184627591" sldId="553"/>
        </pc:sldMkLst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184627591" sldId="553"/>
            <ac:spMk id="2" creationId="{C755DDC7-1962-58DA-7155-F708E48B2473}"/>
          </ac:spMkLst>
        </pc:spChg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184627591" sldId="553"/>
            <ac:spMk id="3" creationId="{8233F11F-CD18-2F7E-F1B7-265A8FF53190}"/>
          </ac:spMkLst>
        </pc:spChg>
        <pc:picChg chg="mod">
          <ac:chgData name="五十嵐 圭輔" userId="34ffecf3-94b1-4ebb-902e-d55b71b1d55d" providerId="ADAL" clId="{9D3E1D0F-4364-4997-92A5-E4FF371F7AE7}" dt="2023-07-26T09:45:31.457" v="40"/>
          <ac:picMkLst>
            <pc:docMk/>
            <pc:sldMk cId="184627591" sldId="553"/>
            <ac:picMk id="9" creationId="{D8440E83-7BDE-2568-CDC7-8A961D136893}"/>
          </ac:picMkLst>
        </pc:picChg>
      </pc:sldChg>
      <pc:sldChg chg="modSp">
        <pc:chgData name="五十嵐 圭輔" userId="34ffecf3-94b1-4ebb-902e-d55b71b1d55d" providerId="ADAL" clId="{9D3E1D0F-4364-4997-92A5-E4FF371F7AE7}" dt="2023-07-26T09:45:31.457" v="40"/>
        <pc:sldMkLst>
          <pc:docMk/>
          <pc:sldMk cId="4289444196" sldId="561"/>
        </pc:sldMkLst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4289444196" sldId="561"/>
            <ac:spMk id="2" creationId="{DEDBEF49-4ED3-D7A5-B1C1-AA91C9840AFF}"/>
          </ac:spMkLst>
        </pc:spChg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4289444196" sldId="561"/>
            <ac:spMk id="5" creationId="{5DBC7329-43C7-F211-67B8-78ECB9D1F2D7}"/>
          </ac:spMkLst>
        </pc:spChg>
        <pc:picChg chg="mod">
          <ac:chgData name="五十嵐 圭輔" userId="34ffecf3-94b1-4ebb-902e-d55b71b1d55d" providerId="ADAL" clId="{9D3E1D0F-4364-4997-92A5-E4FF371F7AE7}" dt="2023-07-26T09:45:31.457" v="40"/>
          <ac:picMkLst>
            <pc:docMk/>
            <pc:sldMk cId="4289444196" sldId="561"/>
            <ac:picMk id="10" creationId="{683410AD-C218-1C30-57E5-5FCD227F9BA1}"/>
          </ac:picMkLst>
        </pc:picChg>
      </pc:sldChg>
      <pc:sldChg chg="modSp mod">
        <pc:chgData name="五十嵐 圭輔" userId="34ffecf3-94b1-4ebb-902e-d55b71b1d55d" providerId="ADAL" clId="{9D3E1D0F-4364-4997-92A5-E4FF371F7AE7}" dt="2023-07-26T09:55:52.970" v="145"/>
        <pc:sldMkLst>
          <pc:docMk/>
          <pc:sldMk cId="3037872993" sldId="565"/>
        </pc:sldMkLst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3037872993" sldId="565"/>
            <ac:spMk id="2" creationId="{DEDBEF49-4ED3-D7A5-B1C1-AA91C9840AFF}"/>
          </ac:spMkLst>
        </pc:spChg>
        <pc:graphicFrameChg chg="mod modGraphic">
          <ac:chgData name="五十嵐 圭輔" userId="34ffecf3-94b1-4ebb-902e-d55b71b1d55d" providerId="ADAL" clId="{9D3E1D0F-4364-4997-92A5-E4FF371F7AE7}" dt="2023-07-26T09:55:52.970" v="145"/>
          <ac:graphicFrameMkLst>
            <pc:docMk/>
            <pc:sldMk cId="3037872993" sldId="565"/>
            <ac:graphicFrameMk id="10" creationId="{F67B7EEB-573A-9DF0-2B5D-1EA6EE856F25}"/>
          </ac:graphicFrameMkLst>
        </pc:graphicFrameChg>
        <pc:picChg chg="mod">
          <ac:chgData name="五十嵐 圭輔" userId="34ffecf3-94b1-4ebb-902e-d55b71b1d55d" providerId="ADAL" clId="{9D3E1D0F-4364-4997-92A5-E4FF371F7AE7}" dt="2023-07-26T09:45:31.457" v="40"/>
          <ac:picMkLst>
            <pc:docMk/>
            <pc:sldMk cId="3037872993" sldId="565"/>
            <ac:picMk id="16" creationId="{9A4B1B3E-1795-B6F0-5CDE-3FB9D052B1E0}"/>
          </ac:picMkLst>
        </pc:picChg>
      </pc:sldChg>
      <pc:sldChg chg="modSp">
        <pc:chgData name="五十嵐 圭輔" userId="34ffecf3-94b1-4ebb-902e-d55b71b1d55d" providerId="ADAL" clId="{9D3E1D0F-4364-4997-92A5-E4FF371F7AE7}" dt="2023-07-26T09:45:31.457" v="40"/>
        <pc:sldMkLst>
          <pc:docMk/>
          <pc:sldMk cId="3631443345" sldId="567"/>
        </pc:sldMkLst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3631443345" sldId="567"/>
            <ac:spMk id="3" creationId="{72EF858E-06F6-F677-7406-2E529CD8179A}"/>
          </ac:spMkLst>
        </pc:spChg>
        <pc:picChg chg="mod">
          <ac:chgData name="五十嵐 圭輔" userId="34ffecf3-94b1-4ebb-902e-d55b71b1d55d" providerId="ADAL" clId="{9D3E1D0F-4364-4997-92A5-E4FF371F7AE7}" dt="2023-07-26T09:45:31.457" v="40"/>
          <ac:picMkLst>
            <pc:docMk/>
            <pc:sldMk cId="3631443345" sldId="567"/>
            <ac:picMk id="20" creationId="{6791BE40-ACA1-F7EB-6833-CB9AF94470C6}"/>
          </ac:picMkLst>
        </pc:picChg>
      </pc:sldChg>
      <pc:sldChg chg="modSp add del">
        <pc:chgData name="五十嵐 圭輔" userId="34ffecf3-94b1-4ebb-902e-d55b71b1d55d" providerId="ADAL" clId="{9D3E1D0F-4364-4997-92A5-E4FF371F7AE7}" dt="2023-07-26T09:59:54.141" v="198"/>
        <pc:sldMkLst>
          <pc:docMk/>
          <pc:sldMk cId="1009680755" sldId="571"/>
        </pc:sldMkLst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1009680755" sldId="571"/>
            <ac:spMk id="2" creationId="{6486B363-8A60-7EB7-29F3-D45CCF22E2FB}"/>
          </ac:spMkLst>
        </pc:spChg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1009680755" sldId="571"/>
            <ac:spMk id="5" creationId="{8611F7AF-2F79-8263-D1CB-A7593B360634}"/>
          </ac:spMkLst>
        </pc:spChg>
        <pc:picChg chg="mod">
          <ac:chgData name="五十嵐 圭輔" userId="34ffecf3-94b1-4ebb-902e-d55b71b1d55d" providerId="ADAL" clId="{9D3E1D0F-4364-4997-92A5-E4FF371F7AE7}" dt="2023-07-26T09:45:31.457" v="40"/>
          <ac:picMkLst>
            <pc:docMk/>
            <pc:sldMk cId="1009680755" sldId="571"/>
            <ac:picMk id="10" creationId="{A981E3E3-B4D0-B87A-1A7A-E7AE4903C902}"/>
          </ac:picMkLst>
        </pc:picChg>
      </pc:sldChg>
      <pc:sldChg chg="add">
        <pc:chgData name="五十嵐 圭輔" userId="34ffecf3-94b1-4ebb-902e-d55b71b1d55d" providerId="ADAL" clId="{9D3E1D0F-4364-4997-92A5-E4FF371F7AE7}" dt="2023-07-26T09:59:54.141" v="198"/>
        <pc:sldMkLst>
          <pc:docMk/>
          <pc:sldMk cId="3792309705" sldId="573"/>
        </pc:sldMkLst>
      </pc:sldChg>
      <pc:sldChg chg="modSp mod">
        <pc:chgData name="五十嵐 圭輔" userId="34ffecf3-94b1-4ebb-902e-d55b71b1d55d" providerId="ADAL" clId="{9D3E1D0F-4364-4997-92A5-E4FF371F7AE7}" dt="2023-07-26T09:54:37.137" v="132"/>
        <pc:sldMkLst>
          <pc:docMk/>
          <pc:sldMk cId="3953876634" sldId="575"/>
        </pc:sldMkLst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3953876634" sldId="575"/>
            <ac:spMk id="2" creationId="{DEDBEF49-4ED3-D7A5-B1C1-AA91C9840AFF}"/>
          </ac:spMkLst>
        </pc:spChg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3953876634" sldId="575"/>
            <ac:spMk id="6" creationId="{AF82CB53-492A-FC36-1BFC-E33F35801796}"/>
          </ac:spMkLst>
        </pc:spChg>
        <pc:graphicFrameChg chg="mod modGraphic">
          <ac:chgData name="五十嵐 圭輔" userId="34ffecf3-94b1-4ebb-902e-d55b71b1d55d" providerId="ADAL" clId="{9D3E1D0F-4364-4997-92A5-E4FF371F7AE7}" dt="2023-07-26T09:54:37.137" v="132"/>
          <ac:graphicFrameMkLst>
            <pc:docMk/>
            <pc:sldMk cId="3953876634" sldId="575"/>
            <ac:graphicFrameMk id="8" creationId="{46508A4A-B1CA-AF4D-A8A5-ECDC6188BDA2}"/>
          </ac:graphicFrameMkLst>
        </pc:graphicFrameChg>
        <pc:picChg chg="mod">
          <ac:chgData name="五十嵐 圭輔" userId="34ffecf3-94b1-4ebb-902e-d55b71b1d55d" providerId="ADAL" clId="{9D3E1D0F-4364-4997-92A5-E4FF371F7AE7}" dt="2023-07-26T09:45:31.457" v="40"/>
          <ac:picMkLst>
            <pc:docMk/>
            <pc:sldMk cId="3953876634" sldId="575"/>
            <ac:picMk id="14" creationId="{DDF1F786-CBF6-C651-C2EC-350BCB6B8142}"/>
          </ac:picMkLst>
        </pc:picChg>
      </pc:sldChg>
      <pc:sldChg chg="addSp delSp modSp mod">
        <pc:chgData name="五十嵐 圭輔" userId="34ffecf3-94b1-4ebb-902e-d55b71b1d55d" providerId="ADAL" clId="{9D3E1D0F-4364-4997-92A5-E4FF371F7AE7}" dt="2023-07-26T09:58:54.680" v="192" actId="20577"/>
        <pc:sldMkLst>
          <pc:docMk/>
          <pc:sldMk cId="3126123620" sldId="580"/>
        </pc:sldMkLst>
        <pc:spChg chg="mod">
          <ac:chgData name="五十嵐 圭輔" userId="34ffecf3-94b1-4ebb-902e-d55b71b1d55d" providerId="ADAL" clId="{9D3E1D0F-4364-4997-92A5-E4FF371F7AE7}" dt="2023-07-26T09:58:54.680" v="192" actId="20577"/>
          <ac:spMkLst>
            <pc:docMk/>
            <pc:sldMk cId="3126123620" sldId="580"/>
            <ac:spMk id="2" creationId="{6486B363-8A60-7EB7-29F3-D45CCF22E2FB}"/>
          </ac:spMkLst>
        </pc:spChg>
        <pc:spChg chg="add mod">
          <ac:chgData name="五十嵐 圭輔" userId="34ffecf3-94b1-4ebb-902e-d55b71b1d55d" providerId="ADAL" clId="{9D3E1D0F-4364-4997-92A5-E4FF371F7AE7}" dt="2023-07-26T09:58:47.546" v="181" actId="1035"/>
          <ac:spMkLst>
            <pc:docMk/>
            <pc:sldMk cId="3126123620" sldId="580"/>
            <ac:spMk id="3" creationId="{7C93E236-89DE-E536-7D0F-91B1F7BDFB3B}"/>
          </ac:spMkLst>
        </pc:spChg>
        <pc:spChg chg="mod">
          <ac:chgData name="五十嵐 圭輔" userId="34ffecf3-94b1-4ebb-902e-d55b71b1d55d" providerId="ADAL" clId="{9D3E1D0F-4364-4997-92A5-E4FF371F7AE7}" dt="2023-07-26T09:58:24.615" v="165" actId="1035"/>
          <ac:spMkLst>
            <pc:docMk/>
            <pc:sldMk cId="3126123620" sldId="580"/>
            <ac:spMk id="4" creationId="{B9939776-5D89-3803-52DB-1F3832472590}"/>
          </ac:spMkLst>
        </pc:spChg>
        <pc:spChg chg="del mod">
          <ac:chgData name="五十嵐 圭輔" userId="34ffecf3-94b1-4ebb-902e-d55b71b1d55d" providerId="ADAL" clId="{9D3E1D0F-4364-4997-92A5-E4FF371F7AE7}" dt="2023-07-26T09:58:32.842" v="167" actId="478"/>
          <ac:spMkLst>
            <pc:docMk/>
            <pc:sldMk cId="3126123620" sldId="580"/>
            <ac:spMk id="6" creationId="{4BEEA6D3-98B0-B729-DFD2-7AF5E0BA2252}"/>
          </ac:spMkLst>
        </pc:spChg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3126123620" sldId="580"/>
            <ac:spMk id="7" creationId="{44AD1FD2-67A4-BC49-3811-05708DDACA60}"/>
          </ac:spMkLst>
        </pc:spChg>
        <pc:spChg chg="del">
          <ac:chgData name="五十嵐 圭輔" userId="34ffecf3-94b1-4ebb-902e-d55b71b1d55d" providerId="ADAL" clId="{9D3E1D0F-4364-4997-92A5-E4FF371F7AE7}" dt="2023-07-26T09:58:35.337" v="168" actId="478"/>
          <ac:spMkLst>
            <pc:docMk/>
            <pc:sldMk cId="3126123620" sldId="580"/>
            <ac:spMk id="8" creationId="{F13F2B97-BF04-C660-BBAB-619CAE1481DC}"/>
          </ac:spMkLst>
        </pc:spChg>
        <pc:spChg chg="add mod">
          <ac:chgData name="五十嵐 圭輔" userId="34ffecf3-94b1-4ebb-902e-d55b71b1d55d" providerId="ADAL" clId="{9D3E1D0F-4364-4997-92A5-E4FF371F7AE7}" dt="2023-07-26T09:58:47.546" v="181" actId="1035"/>
          <ac:spMkLst>
            <pc:docMk/>
            <pc:sldMk cId="3126123620" sldId="580"/>
            <ac:spMk id="9" creationId="{D2B71116-E3E9-906B-CA94-DE4599224FB8}"/>
          </ac:spMkLst>
        </pc:spChg>
        <pc:picChg chg="mod">
          <ac:chgData name="五十嵐 圭輔" userId="34ffecf3-94b1-4ebb-902e-d55b71b1d55d" providerId="ADAL" clId="{9D3E1D0F-4364-4997-92A5-E4FF371F7AE7}" dt="2023-07-26T09:45:31.457" v="40"/>
          <ac:picMkLst>
            <pc:docMk/>
            <pc:sldMk cId="3126123620" sldId="580"/>
            <ac:picMk id="10" creationId="{20CD7F40-2B80-1EC9-189E-CC0ECAA9D660}"/>
          </ac:picMkLst>
        </pc:picChg>
      </pc:sldChg>
      <pc:sldChg chg="modSp">
        <pc:chgData name="五十嵐 圭輔" userId="34ffecf3-94b1-4ebb-902e-d55b71b1d55d" providerId="ADAL" clId="{9D3E1D0F-4364-4997-92A5-E4FF371F7AE7}" dt="2023-07-26T09:45:31.457" v="40"/>
        <pc:sldMkLst>
          <pc:docMk/>
          <pc:sldMk cId="1252034913" sldId="588"/>
        </pc:sldMkLst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1252034913" sldId="588"/>
            <ac:spMk id="2" creationId="{DEDBEF49-4ED3-D7A5-B1C1-AA91C9840AFF}"/>
          </ac:spMkLst>
        </pc:spChg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1252034913" sldId="588"/>
            <ac:spMk id="21" creationId="{0AEAC557-B5DD-191F-2BE2-10A68D09D291}"/>
          </ac:spMkLst>
        </pc:spChg>
        <pc:picChg chg="mod">
          <ac:chgData name="五十嵐 圭輔" userId="34ffecf3-94b1-4ebb-902e-d55b71b1d55d" providerId="ADAL" clId="{9D3E1D0F-4364-4997-92A5-E4FF371F7AE7}" dt="2023-07-26T09:45:31.457" v="40"/>
          <ac:picMkLst>
            <pc:docMk/>
            <pc:sldMk cId="1252034913" sldId="588"/>
            <ac:picMk id="10" creationId="{29C7E0F0-FB44-6FF9-FCE9-38F160DC8185}"/>
          </ac:picMkLst>
        </pc:picChg>
      </pc:sldChg>
      <pc:sldChg chg="modSp del">
        <pc:chgData name="五十嵐 圭輔" userId="34ffecf3-94b1-4ebb-902e-d55b71b1d55d" providerId="ADAL" clId="{9D3E1D0F-4364-4997-92A5-E4FF371F7AE7}" dt="2023-07-26T09:59:19.408" v="193" actId="47"/>
        <pc:sldMkLst>
          <pc:docMk/>
          <pc:sldMk cId="3396064267" sldId="619"/>
        </pc:sldMkLst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3396064267" sldId="619"/>
            <ac:spMk id="2" creationId="{6486B363-8A60-7EB7-29F3-D45CCF22E2FB}"/>
          </ac:spMkLst>
        </pc:spChg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3396064267" sldId="619"/>
            <ac:spMk id="4" creationId="{085EE8F3-4F21-DCB5-0B90-668D2A9069BE}"/>
          </ac:spMkLst>
        </pc:spChg>
        <pc:picChg chg="mod">
          <ac:chgData name="五十嵐 圭輔" userId="34ffecf3-94b1-4ebb-902e-d55b71b1d55d" providerId="ADAL" clId="{9D3E1D0F-4364-4997-92A5-E4FF371F7AE7}" dt="2023-07-26T09:45:31.457" v="40"/>
          <ac:picMkLst>
            <pc:docMk/>
            <pc:sldMk cId="3396064267" sldId="619"/>
            <ac:picMk id="9" creationId="{C140B1BE-F746-23EC-EBCD-6A192EB06ABE}"/>
          </ac:picMkLst>
        </pc:picChg>
      </pc:sldChg>
      <pc:sldChg chg="modSp del">
        <pc:chgData name="五十嵐 圭輔" userId="34ffecf3-94b1-4ebb-902e-d55b71b1d55d" providerId="ADAL" clId="{9D3E1D0F-4364-4997-92A5-E4FF371F7AE7}" dt="2023-07-26T09:59:28.072" v="196" actId="47"/>
        <pc:sldMkLst>
          <pc:docMk/>
          <pc:sldMk cId="3606853388" sldId="624"/>
        </pc:sldMkLst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3606853388" sldId="624"/>
            <ac:spMk id="2" creationId="{6486B363-8A60-7EB7-29F3-D45CCF22E2FB}"/>
          </ac:spMkLst>
        </pc:spChg>
        <pc:spChg chg="mod">
          <ac:chgData name="五十嵐 圭輔" userId="34ffecf3-94b1-4ebb-902e-d55b71b1d55d" providerId="ADAL" clId="{9D3E1D0F-4364-4997-92A5-E4FF371F7AE7}" dt="2023-07-26T09:45:31.457" v="40"/>
          <ac:spMkLst>
            <pc:docMk/>
            <pc:sldMk cId="3606853388" sldId="624"/>
            <ac:spMk id="4" creationId="{47A3803B-87FE-8DD5-03AE-84DC7D32FC67}"/>
          </ac:spMkLst>
        </pc:spChg>
        <pc:picChg chg="mod">
          <ac:chgData name="五十嵐 圭輔" userId="34ffecf3-94b1-4ebb-902e-d55b71b1d55d" providerId="ADAL" clId="{9D3E1D0F-4364-4997-92A5-E4FF371F7AE7}" dt="2023-07-26T09:45:31.457" v="40"/>
          <ac:picMkLst>
            <pc:docMk/>
            <pc:sldMk cId="3606853388" sldId="624"/>
            <ac:picMk id="9" creationId="{247AFF8F-EC87-71A1-4CDB-A0CA2667237F}"/>
          </ac:picMkLst>
        </pc:picChg>
      </pc:sldChg>
      <pc:sldChg chg="addSp delSp modSp mod">
        <pc:chgData name="五十嵐 圭輔" userId="34ffecf3-94b1-4ebb-902e-d55b71b1d55d" providerId="ADAL" clId="{9D3E1D0F-4364-4997-92A5-E4FF371F7AE7}" dt="2023-07-26T09:50:36.061" v="112"/>
        <pc:sldMkLst>
          <pc:docMk/>
          <pc:sldMk cId="4008689803" sldId="625"/>
        </pc:sldMkLst>
        <pc:spChg chg="mod">
          <ac:chgData name="五十嵐 圭輔" userId="34ffecf3-94b1-4ebb-902e-d55b71b1d55d" providerId="ADAL" clId="{9D3E1D0F-4364-4997-92A5-E4FF371F7AE7}" dt="2023-07-26T09:49:30.974" v="103" actId="20577"/>
          <ac:spMkLst>
            <pc:docMk/>
            <pc:sldMk cId="4008689803" sldId="625"/>
            <ac:spMk id="2" creationId="{C755DDC7-1962-58DA-7155-F708E48B2473}"/>
          </ac:spMkLst>
        </pc:spChg>
        <pc:spChg chg="add del mod">
          <ac:chgData name="五十嵐 圭輔" userId="34ffecf3-94b1-4ebb-902e-d55b71b1d55d" providerId="ADAL" clId="{9D3E1D0F-4364-4997-92A5-E4FF371F7AE7}" dt="2023-07-26T09:50:21.643" v="111" actId="478"/>
          <ac:spMkLst>
            <pc:docMk/>
            <pc:sldMk cId="4008689803" sldId="625"/>
            <ac:spMk id="6" creationId="{6902F5E1-BDDA-9EBB-B3DE-8D2596D7D949}"/>
          </ac:spMkLst>
        </pc:spChg>
        <pc:spChg chg="add mod">
          <ac:chgData name="五十嵐 圭輔" userId="34ffecf3-94b1-4ebb-902e-d55b71b1d55d" providerId="ADAL" clId="{9D3E1D0F-4364-4997-92A5-E4FF371F7AE7}" dt="2023-07-26T09:50:36.061" v="112"/>
          <ac:spMkLst>
            <pc:docMk/>
            <pc:sldMk cId="4008689803" sldId="625"/>
            <ac:spMk id="7" creationId="{F4D1FBB5-36F3-384F-963E-273196A48B1B}"/>
          </ac:spMkLst>
        </pc:spChg>
        <pc:spChg chg="del">
          <ac:chgData name="五十嵐 圭輔" userId="34ffecf3-94b1-4ebb-902e-d55b71b1d55d" providerId="ADAL" clId="{9D3E1D0F-4364-4997-92A5-E4FF371F7AE7}" dt="2023-07-26T09:50:21.643" v="111" actId="478"/>
          <ac:spMkLst>
            <pc:docMk/>
            <pc:sldMk cId="4008689803" sldId="625"/>
            <ac:spMk id="9" creationId="{6F3B5E6F-6A7D-CD77-F7D5-9D7FFDC0EB91}"/>
          </ac:spMkLst>
        </pc:spChg>
        <pc:spChg chg="del">
          <ac:chgData name="五十嵐 圭輔" userId="34ffecf3-94b1-4ebb-902e-d55b71b1d55d" providerId="ADAL" clId="{9D3E1D0F-4364-4997-92A5-E4FF371F7AE7}" dt="2023-07-26T09:50:21.643" v="111" actId="478"/>
          <ac:spMkLst>
            <pc:docMk/>
            <pc:sldMk cId="4008689803" sldId="625"/>
            <ac:spMk id="10" creationId="{2181E50D-DC62-DD54-7264-E7A5C0B6EAA4}"/>
          </ac:spMkLst>
        </pc:spChg>
        <pc:spChg chg="del">
          <ac:chgData name="五十嵐 圭輔" userId="34ffecf3-94b1-4ebb-902e-d55b71b1d55d" providerId="ADAL" clId="{9D3E1D0F-4364-4997-92A5-E4FF371F7AE7}" dt="2023-07-26T09:50:21.643" v="111" actId="478"/>
          <ac:spMkLst>
            <pc:docMk/>
            <pc:sldMk cId="4008689803" sldId="625"/>
            <ac:spMk id="17" creationId="{61FEEDCF-8A1A-F4AA-A665-FD69E7C5B45D}"/>
          </ac:spMkLst>
        </pc:spChg>
        <pc:picChg chg="del">
          <ac:chgData name="五十嵐 圭輔" userId="34ffecf3-94b1-4ebb-902e-d55b71b1d55d" providerId="ADAL" clId="{9D3E1D0F-4364-4997-92A5-E4FF371F7AE7}" dt="2023-07-26T09:50:21.643" v="111" actId="478"/>
          <ac:picMkLst>
            <pc:docMk/>
            <pc:sldMk cId="4008689803" sldId="625"/>
            <ac:picMk id="4" creationId="{00A5DD09-DA9B-ADA6-9D02-4A34B5BE80F2}"/>
          </ac:picMkLst>
        </pc:picChg>
      </pc:sldChg>
      <pc:sldChg chg="add">
        <pc:chgData name="五十嵐 圭輔" userId="34ffecf3-94b1-4ebb-902e-d55b71b1d55d" providerId="ADAL" clId="{9D3E1D0F-4364-4997-92A5-E4FF371F7AE7}" dt="2023-07-26T09:59:54.141" v="198"/>
        <pc:sldMkLst>
          <pc:docMk/>
          <pc:sldMk cId="533308767" sldId="630"/>
        </pc:sldMkLst>
      </pc:sldChg>
      <pc:sldChg chg="add">
        <pc:chgData name="五十嵐 圭輔" userId="34ffecf3-94b1-4ebb-902e-d55b71b1d55d" providerId="ADAL" clId="{9D3E1D0F-4364-4997-92A5-E4FF371F7AE7}" dt="2023-07-26T09:59:54.141" v="198"/>
        <pc:sldMkLst>
          <pc:docMk/>
          <pc:sldMk cId="3423737163" sldId="631"/>
        </pc:sldMkLst>
      </pc:sldChg>
      <pc:sldChg chg="add">
        <pc:chgData name="五十嵐 圭輔" userId="34ffecf3-94b1-4ebb-902e-d55b71b1d55d" providerId="ADAL" clId="{9D3E1D0F-4364-4997-92A5-E4FF371F7AE7}" dt="2023-07-26T09:59:54.141" v="198"/>
        <pc:sldMkLst>
          <pc:docMk/>
          <pc:sldMk cId="739954864" sldId="632"/>
        </pc:sldMkLst>
      </pc:sldChg>
      <pc:sldMasterChg chg="addSp delSp modSp mod modSldLayout">
        <pc:chgData name="五十嵐 圭輔" userId="34ffecf3-94b1-4ebb-902e-d55b71b1d55d" providerId="ADAL" clId="{9D3E1D0F-4364-4997-92A5-E4FF371F7AE7}" dt="2023-07-26T09:57:12.981" v="147"/>
        <pc:sldMasterMkLst>
          <pc:docMk/>
          <pc:sldMasterMk cId="2843810812" sldId="2147483868"/>
        </pc:sldMasterMkLst>
        <pc:spChg chg="del">
          <ac:chgData name="五十嵐 圭輔" userId="34ffecf3-94b1-4ebb-902e-d55b71b1d55d" providerId="ADAL" clId="{9D3E1D0F-4364-4997-92A5-E4FF371F7AE7}" dt="2023-07-26T09:44:36.961" v="34" actId="478"/>
          <ac:spMkLst>
            <pc:docMk/>
            <pc:sldMasterMk cId="2843810812" sldId="2147483868"/>
            <ac:spMk id="3" creationId="{F48C1B28-8B85-767A-DF53-0B978A3417A8}"/>
          </ac:spMkLst>
        </pc:spChg>
        <pc:spChg chg="add mod">
          <ac:chgData name="五十嵐 圭輔" userId="34ffecf3-94b1-4ebb-902e-d55b71b1d55d" providerId="ADAL" clId="{9D3E1D0F-4364-4997-92A5-E4FF371F7AE7}" dt="2023-07-26T09:46:12.799" v="45"/>
          <ac:spMkLst>
            <pc:docMk/>
            <pc:sldMasterMk cId="2843810812" sldId="2147483868"/>
            <ac:spMk id="4" creationId="{C5AA3D14-B79F-A0DE-6D8A-AE28AA09BD92}"/>
          </ac:spMkLst>
        </pc:spChg>
        <pc:sldLayoutChg chg="addSp delSp modSp mod">
          <pc:chgData name="五十嵐 圭輔" userId="34ffecf3-94b1-4ebb-902e-d55b71b1d55d" providerId="ADAL" clId="{9D3E1D0F-4364-4997-92A5-E4FF371F7AE7}" dt="2023-07-26T09:45:21.536" v="39" actId="478"/>
          <pc:sldLayoutMkLst>
            <pc:docMk/>
            <pc:sldMasterMk cId="2843810812" sldId="2147483868"/>
            <pc:sldLayoutMk cId="197512549" sldId="2147483870"/>
          </pc:sldLayoutMkLst>
          <pc:spChg chg="del">
            <ac:chgData name="五十嵐 圭輔" userId="34ffecf3-94b1-4ebb-902e-d55b71b1d55d" providerId="ADAL" clId="{9D3E1D0F-4364-4997-92A5-E4FF371F7AE7}" dt="2023-07-26T09:45:21.536" v="39" actId="478"/>
            <ac:spMkLst>
              <pc:docMk/>
              <pc:sldMasterMk cId="2843810812" sldId="2147483868"/>
              <pc:sldLayoutMk cId="197512549" sldId="2147483870"/>
              <ac:spMk id="2" creationId="{C2E72F8A-74FF-B3C2-6201-E1F7E33D13B0}"/>
            </ac:spMkLst>
          </pc:spChg>
          <pc:spChg chg="mod">
            <ac:chgData name="五十嵐 圭輔" userId="34ffecf3-94b1-4ebb-902e-d55b71b1d55d" providerId="ADAL" clId="{9D3E1D0F-4364-4997-92A5-E4FF371F7AE7}" dt="2023-07-26T09:43:33.432" v="19" actId="20577"/>
            <ac:spMkLst>
              <pc:docMk/>
              <pc:sldMasterMk cId="2843810812" sldId="2147483868"/>
              <pc:sldLayoutMk cId="197512549" sldId="2147483870"/>
              <ac:spMk id="4" creationId="{8848072C-6C8F-3B1A-4D30-9B525CCF7AD1}"/>
            </ac:spMkLst>
          </pc:spChg>
          <pc:spChg chg="mod">
            <ac:chgData name="五十嵐 圭輔" userId="34ffecf3-94b1-4ebb-902e-d55b71b1d55d" providerId="ADAL" clId="{9D3E1D0F-4364-4997-92A5-E4FF371F7AE7}" dt="2023-07-26T09:43:53.501" v="31" actId="20577"/>
            <ac:spMkLst>
              <pc:docMk/>
              <pc:sldMasterMk cId="2843810812" sldId="2147483868"/>
              <pc:sldLayoutMk cId="197512549" sldId="2147483870"/>
              <ac:spMk id="9" creationId="{AA064F64-09C5-A027-F8D5-54C6E8835011}"/>
            </ac:spMkLst>
          </pc:spChg>
          <pc:spChg chg="add mod ord">
            <ac:chgData name="五十嵐 圭輔" userId="34ffecf3-94b1-4ebb-902e-d55b71b1d55d" providerId="ADAL" clId="{9D3E1D0F-4364-4997-92A5-E4FF371F7AE7}" dt="2023-07-26T09:45:12.692" v="36" actId="167"/>
            <ac:spMkLst>
              <pc:docMk/>
              <pc:sldMasterMk cId="2843810812" sldId="2147483868"/>
              <pc:sldLayoutMk cId="197512549" sldId="2147483870"/>
              <ac:spMk id="11" creationId="{FF33AE49-985A-764D-AAFE-EB74D46EC403}"/>
            </ac:spMkLst>
          </pc:spChg>
          <pc:spChg chg="add mod ord">
            <ac:chgData name="五十嵐 圭輔" userId="34ffecf3-94b1-4ebb-902e-d55b71b1d55d" providerId="ADAL" clId="{9D3E1D0F-4364-4997-92A5-E4FF371F7AE7}" dt="2023-07-26T09:45:12.692" v="36" actId="167"/>
            <ac:spMkLst>
              <pc:docMk/>
              <pc:sldMasterMk cId="2843810812" sldId="2147483868"/>
              <pc:sldLayoutMk cId="197512549" sldId="2147483870"/>
              <ac:spMk id="12" creationId="{1F7A4D07-4A64-4102-7DF5-1E8F9F6D55FE}"/>
            </ac:spMkLst>
          </pc:spChg>
          <pc:spChg chg="del">
            <ac:chgData name="五十嵐 圭輔" userId="34ffecf3-94b1-4ebb-902e-d55b71b1d55d" providerId="ADAL" clId="{9D3E1D0F-4364-4997-92A5-E4FF371F7AE7}" dt="2023-07-26T09:43:58.704" v="32" actId="478"/>
            <ac:spMkLst>
              <pc:docMk/>
              <pc:sldMasterMk cId="2843810812" sldId="2147483868"/>
              <pc:sldLayoutMk cId="197512549" sldId="2147483870"/>
              <ac:spMk id="25" creationId="{46E5437A-D39D-2057-A195-9DB2F4306222}"/>
            </ac:spMkLst>
          </pc:spChg>
          <pc:picChg chg="add mod ord">
            <ac:chgData name="五十嵐 圭輔" userId="34ffecf3-94b1-4ebb-902e-d55b71b1d55d" providerId="ADAL" clId="{9D3E1D0F-4364-4997-92A5-E4FF371F7AE7}" dt="2023-07-26T09:45:14.845" v="38" actId="962"/>
            <ac:picMkLst>
              <pc:docMk/>
              <pc:sldMasterMk cId="2843810812" sldId="2147483868"/>
              <pc:sldLayoutMk cId="197512549" sldId="2147483870"/>
              <ac:picMk id="3" creationId="{DA3F27FE-5E03-69B9-3F56-026C92ACA285}"/>
            </ac:picMkLst>
          </pc:picChg>
          <pc:picChg chg="del">
            <ac:chgData name="五十嵐 圭輔" userId="34ffecf3-94b1-4ebb-902e-d55b71b1d55d" providerId="ADAL" clId="{9D3E1D0F-4364-4997-92A5-E4FF371F7AE7}" dt="2023-07-26T09:44:01.787" v="33" actId="478"/>
            <ac:picMkLst>
              <pc:docMk/>
              <pc:sldMasterMk cId="2843810812" sldId="2147483868"/>
              <pc:sldLayoutMk cId="197512549" sldId="2147483870"/>
              <ac:picMk id="7" creationId="{65364AB7-38D5-F908-15FD-6E1DD0C670D1}"/>
            </ac:picMkLst>
          </pc:picChg>
        </pc:sldLayoutChg>
        <pc:sldLayoutChg chg="addSp delSp modSp mod">
          <pc:chgData name="五十嵐 圭輔" userId="34ffecf3-94b1-4ebb-902e-d55b71b1d55d" providerId="ADAL" clId="{9D3E1D0F-4364-4997-92A5-E4FF371F7AE7}" dt="2023-07-26T09:45:53.352" v="44" actId="962"/>
          <pc:sldLayoutMkLst>
            <pc:docMk/>
            <pc:sldMasterMk cId="2843810812" sldId="2147483868"/>
            <pc:sldLayoutMk cId="2258906566" sldId="2147483871"/>
          </pc:sldLayoutMkLst>
          <pc:spChg chg="add mod">
            <ac:chgData name="五十嵐 圭輔" userId="34ffecf3-94b1-4ebb-902e-d55b71b1d55d" providerId="ADAL" clId="{9D3E1D0F-4364-4997-92A5-E4FF371F7AE7}" dt="2023-07-26T09:45:51.823" v="42"/>
            <ac:spMkLst>
              <pc:docMk/>
              <pc:sldMasterMk cId="2843810812" sldId="2147483868"/>
              <pc:sldLayoutMk cId="2258906566" sldId="2147483871"/>
              <ac:spMk id="3" creationId="{81897390-24D9-AF02-F474-DA8EAB13C398}"/>
            </ac:spMkLst>
          </pc:spChg>
          <pc:spChg chg="add mod">
            <ac:chgData name="五十嵐 圭輔" userId="34ffecf3-94b1-4ebb-902e-d55b71b1d55d" providerId="ADAL" clId="{9D3E1D0F-4364-4997-92A5-E4FF371F7AE7}" dt="2023-07-26T09:45:51.823" v="42"/>
            <ac:spMkLst>
              <pc:docMk/>
              <pc:sldMasterMk cId="2843810812" sldId="2147483868"/>
              <pc:sldLayoutMk cId="2258906566" sldId="2147483871"/>
              <ac:spMk id="4" creationId="{02C94D9E-CDA3-A92A-DD90-4C0243925DBF}"/>
            </ac:spMkLst>
          </pc:spChg>
          <pc:spChg chg="del">
            <ac:chgData name="五十嵐 圭輔" userId="34ffecf3-94b1-4ebb-902e-d55b71b1d55d" providerId="ADAL" clId="{9D3E1D0F-4364-4997-92A5-E4FF371F7AE7}" dt="2023-07-26T09:45:51.304" v="41" actId="478"/>
            <ac:spMkLst>
              <pc:docMk/>
              <pc:sldMasterMk cId="2843810812" sldId="2147483868"/>
              <pc:sldLayoutMk cId="2258906566" sldId="2147483871"/>
              <ac:spMk id="63" creationId="{8BE9F5E8-392E-BBFA-613F-81E2FE1DAB23}"/>
            </ac:spMkLst>
          </pc:spChg>
          <pc:picChg chg="add mod">
            <ac:chgData name="五十嵐 圭輔" userId="34ffecf3-94b1-4ebb-902e-d55b71b1d55d" providerId="ADAL" clId="{9D3E1D0F-4364-4997-92A5-E4FF371F7AE7}" dt="2023-07-26T09:45:53.352" v="44" actId="962"/>
            <ac:picMkLst>
              <pc:docMk/>
              <pc:sldMasterMk cId="2843810812" sldId="2147483868"/>
              <pc:sldLayoutMk cId="2258906566" sldId="2147483871"/>
              <ac:picMk id="2" creationId="{5ADC7D8A-CDD9-7311-56D8-6FA0A16BEFB0}"/>
            </ac:picMkLst>
          </pc:picChg>
          <pc:picChg chg="del">
            <ac:chgData name="五十嵐 圭輔" userId="34ffecf3-94b1-4ebb-902e-d55b71b1d55d" providerId="ADAL" clId="{9D3E1D0F-4364-4997-92A5-E4FF371F7AE7}" dt="2023-07-26T09:45:51.304" v="41" actId="478"/>
            <ac:picMkLst>
              <pc:docMk/>
              <pc:sldMasterMk cId="2843810812" sldId="2147483868"/>
              <pc:sldLayoutMk cId="2258906566" sldId="2147483871"/>
              <ac:picMk id="62" creationId="{046665FC-415C-C428-C7DD-973E4E27FEB7}"/>
            </ac:picMkLst>
          </pc:picChg>
        </pc:sldLayoutChg>
        <pc:sldLayoutChg chg="addSp delSp modSp mod">
          <pc:chgData name="五十嵐 圭輔" userId="34ffecf3-94b1-4ebb-902e-d55b71b1d55d" providerId="ADAL" clId="{9D3E1D0F-4364-4997-92A5-E4FF371F7AE7}" dt="2023-07-26T09:51:20.247" v="116" actId="478"/>
          <pc:sldLayoutMkLst>
            <pc:docMk/>
            <pc:sldMasterMk cId="2843810812" sldId="2147483868"/>
            <pc:sldLayoutMk cId="2062453359" sldId="2147483872"/>
          </pc:sldLayoutMkLst>
          <pc:spChg chg="del">
            <ac:chgData name="五十嵐 圭輔" userId="34ffecf3-94b1-4ebb-902e-d55b71b1d55d" providerId="ADAL" clId="{9D3E1D0F-4364-4997-92A5-E4FF371F7AE7}" dt="2023-07-26T09:46:24.005" v="46" actId="478"/>
            <ac:spMkLst>
              <pc:docMk/>
              <pc:sldMasterMk cId="2843810812" sldId="2147483868"/>
              <pc:sldLayoutMk cId="2062453359" sldId="2147483872"/>
              <ac:spMk id="2" creationId="{FA7D9F68-D74C-CD2C-7578-01F7F3D3BB29}"/>
            </ac:spMkLst>
          </pc:spChg>
          <pc:spChg chg="add del">
            <ac:chgData name="五十嵐 圭輔" userId="34ffecf3-94b1-4ebb-902e-d55b71b1d55d" providerId="ADAL" clId="{9D3E1D0F-4364-4997-92A5-E4FF371F7AE7}" dt="2023-07-26T09:51:14.350" v="114" actId="478"/>
            <ac:spMkLst>
              <pc:docMk/>
              <pc:sldMasterMk cId="2843810812" sldId="2147483868"/>
              <pc:sldLayoutMk cId="2062453359" sldId="2147483872"/>
              <ac:spMk id="4" creationId="{08FC968B-3FAE-B631-5EE8-C6DEFA047252}"/>
            </ac:spMkLst>
          </pc:spChg>
          <pc:spChg chg="add del mod">
            <ac:chgData name="五十嵐 圭輔" userId="34ffecf3-94b1-4ebb-902e-d55b71b1d55d" providerId="ADAL" clId="{9D3E1D0F-4364-4997-92A5-E4FF371F7AE7}" dt="2023-07-26T09:51:20.247" v="116" actId="478"/>
            <ac:spMkLst>
              <pc:docMk/>
              <pc:sldMasterMk cId="2843810812" sldId="2147483868"/>
              <pc:sldLayoutMk cId="2062453359" sldId="2147483872"/>
              <ac:spMk id="9" creationId="{EB418709-5626-01C8-74A8-D658CAA0A689}"/>
            </ac:spMkLst>
          </pc:spChg>
          <pc:spChg chg="add del mod">
            <ac:chgData name="五十嵐 圭輔" userId="34ffecf3-94b1-4ebb-902e-d55b71b1d55d" providerId="ADAL" clId="{9D3E1D0F-4364-4997-92A5-E4FF371F7AE7}" dt="2023-07-26T09:47:08.113" v="78"/>
            <ac:spMkLst>
              <pc:docMk/>
              <pc:sldMasterMk cId="2843810812" sldId="2147483868"/>
              <pc:sldLayoutMk cId="2062453359" sldId="2147483872"/>
              <ac:spMk id="11" creationId="{4F9DA4D8-DD04-3DCA-7446-7A68D0538BC1}"/>
            </ac:spMkLst>
          </pc:spChg>
          <pc:spChg chg="add mod">
            <ac:chgData name="五十嵐 圭輔" userId="34ffecf3-94b1-4ebb-902e-d55b71b1d55d" providerId="ADAL" clId="{9D3E1D0F-4364-4997-92A5-E4FF371F7AE7}" dt="2023-07-26T09:47:12.977" v="79"/>
            <ac:spMkLst>
              <pc:docMk/>
              <pc:sldMasterMk cId="2843810812" sldId="2147483868"/>
              <pc:sldLayoutMk cId="2062453359" sldId="2147483872"/>
              <ac:spMk id="13" creationId="{FCC926EC-0DF3-2C1F-26C2-A723021ED252}"/>
            </ac:spMkLst>
          </pc:spChg>
          <pc:picChg chg="add mod ord">
            <ac:chgData name="五十嵐 圭輔" userId="34ffecf3-94b1-4ebb-902e-d55b71b1d55d" providerId="ADAL" clId="{9D3E1D0F-4364-4997-92A5-E4FF371F7AE7}" dt="2023-07-26T09:47:00.311" v="76" actId="167"/>
            <ac:picMkLst>
              <pc:docMk/>
              <pc:sldMasterMk cId="2843810812" sldId="2147483868"/>
              <pc:sldLayoutMk cId="2062453359" sldId="2147483872"/>
              <ac:picMk id="6" creationId="{6EBFCD5A-3318-3378-9DAE-657FEEAACCD0}"/>
            </ac:picMkLst>
          </pc:picChg>
          <pc:picChg chg="del">
            <ac:chgData name="五十嵐 圭輔" userId="34ffecf3-94b1-4ebb-902e-d55b71b1d55d" providerId="ADAL" clId="{9D3E1D0F-4364-4997-92A5-E4FF371F7AE7}" dt="2023-07-26T09:46:27.056" v="47" actId="478"/>
            <ac:picMkLst>
              <pc:docMk/>
              <pc:sldMasterMk cId="2843810812" sldId="2147483868"/>
              <pc:sldLayoutMk cId="2062453359" sldId="2147483872"/>
              <ac:picMk id="7" creationId="{708B9A5B-1E3C-9DFD-2322-0AC720490194}"/>
            </ac:picMkLst>
          </pc:picChg>
          <pc:picChg chg="add del mod">
            <ac:chgData name="五十嵐 圭輔" userId="34ffecf3-94b1-4ebb-902e-d55b71b1d55d" providerId="ADAL" clId="{9D3E1D0F-4364-4997-92A5-E4FF371F7AE7}" dt="2023-07-26T09:47:08.113" v="78"/>
            <ac:picMkLst>
              <pc:docMk/>
              <pc:sldMasterMk cId="2843810812" sldId="2147483868"/>
              <pc:sldLayoutMk cId="2062453359" sldId="2147483872"/>
              <ac:picMk id="10" creationId="{1233E14D-98E8-134E-7A7B-F22C8B16480E}"/>
            </ac:picMkLst>
          </pc:picChg>
        </pc:sldLayoutChg>
        <pc:sldLayoutChg chg="addSp delSp modSp mod">
          <pc:chgData name="五十嵐 圭輔" userId="34ffecf3-94b1-4ebb-902e-d55b71b1d55d" providerId="ADAL" clId="{9D3E1D0F-4364-4997-92A5-E4FF371F7AE7}" dt="2023-07-26T09:47:34.186" v="83" actId="962"/>
          <pc:sldLayoutMkLst>
            <pc:docMk/>
            <pc:sldMasterMk cId="2843810812" sldId="2147483868"/>
            <pc:sldLayoutMk cId="1166842201" sldId="2147483873"/>
          </pc:sldLayoutMkLst>
          <pc:spChg chg="del">
            <ac:chgData name="五十嵐 圭輔" userId="34ffecf3-94b1-4ebb-902e-d55b71b1d55d" providerId="ADAL" clId="{9D3E1D0F-4364-4997-92A5-E4FF371F7AE7}" dt="2023-07-26T09:47:23.229" v="80" actId="478"/>
            <ac:spMkLst>
              <pc:docMk/>
              <pc:sldMasterMk cId="2843810812" sldId="2147483868"/>
              <pc:sldLayoutMk cId="1166842201" sldId="2147483873"/>
              <ac:spMk id="2" creationId="{FB2E2D59-92F6-7C0B-A644-AF7170B81752}"/>
            </ac:spMkLst>
          </pc:spChg>
          <pc:spChg chg="add mod">
            <ac:chgData name="五十嵐 圭輔" userId="34ffecf3-94b1-4ebb-902e-d55b71b1d55d" providerId="ADAL" clId="{9D3E1D0F-4364-4997-92A5-E4FF371F7AE7}" dt="2023-07-26T09:47:32.572" v="81"/>
            <ac:spMkLst>
              <pc:docMk/>
              <pc:sldMasterMk cId="2843810812" sldId="2147483868"/>
              <pc:sldLayoutMk cId="1166842201" sldId="2147483873"/>
              <ac:spMk id="5" creationId="{A02E42ED-047F-ACC4-CFA3-5B48115B4F58}"/>
            </ac:spMkLst>
          </pc:spChg>
          <pc:spChg chg="add mod">
            <ac:chgData name="五十嵐 圭輔" userId="34ffecf3-94b1-4ebb-902e-d55b71b1d55d" providerId="ADAL" clId="{9D3E1D0F-4364-4997-92A5-E4FF371F7AE7}" dt="2023-07-26T09:47:32.572" v="81"/>
            <ac:spMkLst>
              <pc:docMk/>
              <pc:sldMasterMk cId="2843810812" sldId="2147483868"/>
              <pc:sldLayoutMk cId="1166842201" sldId="2147483873"/>
              <ac:spMk id="7" creationId="{9AA20DEC-2004-DC9F-8E3C-97DF01DD5100}"/>
            </ac:spMkLst>
          </pc:spChg>
          <pc:spChg chg="del">
            <ac:chgData name="五十嵐 圭輔" userId="34ffecf3-94b1-4ebb-902e-d55b71b1d55d" providerId="ADAL" clId="{9D3E1D0F-4364-4997-92A5-E4FF371F7AE7}" dt="2023-07-26T09:47:23.229" v="80" actId="478"/>
            <ac:spMkLst>
              <pc:docMk/>
              <pc:sldMasterMk cId="2843810812" sldId="2147483868"/>
              <pc:sldLayoutMk cId="1166842201" sldId="2147483873"/>
              <ac:spMk id="9" creationId="{ED902A33-118E-B90B-C162-41CFFF44BCD9}"/>
            </ac:spMkLst>
          </pc:spChg>
          <pc:spChg chg="add mod">
            <ac:chgData name="五十嵐 圭輔" userId="34ffecf3-94b1-4ebb-902e-d55b71b1d55d" providerId="ADAL" clId="{9D3E1D0F-4364-4997-92A5-E4FF371F7AE7}" dt="2023-07-26T09:47:32.572" v="81"/>
            <ac:spMkLst>
              <pc:docMk/>
              <pc:sldMasterMk cId="2843810812" sldId="2147483868"/>
              <pc:sldLayoutMk cId="1166842201" sldId="2147483873"/>
              <ac:spMk id="10" creationId="{D9828458-2DCF-89CD-1667-D723AB4A8F3B}"/>
            </ac:spMkLst>
          </pc:spChg>
          <pc:spChg chg="add mod">
            <ac:chgData name="五十嵐 圭輔" userId="34ffecf3-94b1-4ebb-902e-d55b71b1d55d" providerId="ADAL" clId="{9D3E1D0F-4364-4997-92A5-E4FF371F7AE7}" dt="2023-07-26T09:47:32.572" v="81"/>
            <ac:spMkLst>
              <pc:docMk/>
              <pc:sldMasterMk cId="2843810812" sldId="2147483868"/>
              <pc:sldLayoutMk cId="1166842201" sldId="2147483873"/>
              <ac:spMk id="11" creationId="{50EF51F0-2878-64F8-5B7F-F0F0A7488C22}"/>
            </ac:spMkLst>
          </pc:spChg>
          <pc:spChg chg="del">
            <ac:chgData name="五十嵐 圭輔" userId="34ffecf3-94b1-4ebb-902e-d55b71b1d55d" providerId="ADAL" clId="{9D3E1D0F-4364-4997-92A5-E4FF371F7AE7}" dt="2023-07-26T09:47:23.229" v="80" actId="478"/>
            <ac:spMkLst>
              <pc:docMk/>
              <pc:sldMasterMk cId="2843810812" sldId="2147483868"/>
              <pc:sldLayoutMk cId="1166842201" sldId="2147483873"/>
              <ac:spMk id="14" creationId="{C932166E-22E3-431F-00A9-95A56049E7EE}"/>
            </ac:spMkLst>
          </pc:spChg>
          <pc:spChg chg="del">
            <ac:chgData name="五十嵐 圭輔" userId="34ffecf3-94b1-4ebb-902e-d55b71b1d55d" providerId="ADAL" clId="{9D3E1D0F-4364-4997-92A5-E4FF371F7AE7}" dt="2023-07-26T09:47:23.229" v="80" actId="478"/>
            <ac:spMkLst>
              <pc:docMk/>
              <pc:sldMasterMk cId="2843810812" sldId="2147483868"/>
              <pc:sldLayoutMk cId="1166842201" sldId="2147483873"/>
              <ac:spMk id="15" creationId="{15AD5BF4-AAAB-3C4D-9CB4-455B641AE880}"/>
            </ac:spMkLst>
          </pc:spChg>
          <pc:picChg chg="del">
            <ac:chgData name="五十嵐 圭輔" userId="34ffecf3-94b1-4ebb-902e-d55b71b1d55d" providerId="ADAL" clId="{9D3E1D0F-4364-4997-92A5-E4FF371F7AE7}" dt="2023-07-26T09:47:23.229" v="80" actId="478"/>
            <ac:picMkLst>
              <pc:docMk/>
              <pc:sldMasterMk cId="2843810812" sldId="2147483868"/>
              <pc:sldLayoutMk cId="1166842201" sldId="2147483873"/>
              <ac:picMk id="3" creationId="{A52EC963-FF80-2A0D-D631-36C3311A3CD5}"/>
            </ac:picMkLst>
          </pc:picChg>
          <pc:picChg chg="add mod">
            <ac:chgData name="五十嵐 圭輔" userId="34ffecf3-94b1-4ebb-902e-d55b71b1d55d" providerId="ADAL" clId="{9D3E1D0F-4364-4997-92A5-E4FF371F7AE7}" dt="2023-07-26T09:47:34.186" v="83" actId="962"/>
            <ac:picMkLst>
              <pc:docMk/>
              <pc:sldMasterMk cId="2843810812" sldId="2147483868"/>
              <pc:sldLayoutMk cId="1166842201" sldId="2147483873"/>
              <ac:picMk id="4" creationId="{4A0EFABD-4D91-A870-2898-9D8757DEBD09}"/>
            </ac:picMkLst>
          </pc:picChg>
          <pc:picChg chg="add mod">
            <ac:chgData name="五十嵐 圭輔" userId="34ffecf3-94b1-4ebb-902e-d55b71b1d55d" providerId="ADAL" clId="{9D3E1D0F-4364-4997-92A5-E4FF371F7AE7}" dt="2023-07-26T09:47:32.572" v="81"/>
            <ac:picMkLst>
              <pc:docMk/>
              <pc:sldMasterMk cId="2843810812" sldId="2147483868"/>
              <pc:sldLayoutMk cId="1166842201" sldId="2147483873"/>
              <ac:picMk id="6" creationId="{CEB04A58-4B25-7333-D6AD-580872684936}"/>
            </ac:picMkLst>
          </pc:picChg>
          <pc:picChg chg="del">
            <ac:chgData name="五十嵐 圭輔" userId="34ffecf3-94b1-4ebb-902e-d55b71b1d55d" providerId="ADAL" clId="{9D3E1D0F-4364-4997-92A5-E4FF371F7AE7}" dt="2023-07-26T09:47:23.229" v="80" actId="478"/>
            <ac:picMkLst>
              <pc:docMk/>
              <pc:sldMasterMk cId="2843810812" sldId="2147483868"/>
              <pc:sldLayoutMk cId="1166842201" sldId="2147483873"/>
              <ac:picMk id="8" creationId="{4E330008-E135-6DC6-6245-7C913B8042FA}"/>
            </ac:picMkLst>
          </pc:picChg>
        </pc:sldLayoutChg>
        <pc:sldLayoutChg chg="addSp delSp modSp mod">
          <pc:chgData name="五十嵐 圭輔" userId="34ffecf3-94b1-4ebb-902e-d55b71b1d55d" providerId="ADAL" clId="{9D3E1D0F-4364-4997-92A5-E4FF371F7AE7}" dt="2023-07-26T09:57:12.981" v="147"/>
          <pc:sldLayoutMkLst>
            <pc:docMk/>
            <pc:sldMasterMk cId="2843810812" sldId="2147483868"/>
            <pc:sldLayoutMk cId="2911656573" sldId="2147483882"/>
          </pc:sldLayoutMkLst>
          <pc:spChg chg="add mod">
            <ac:chgData name="五十嵐 圭輔" userId="34ffecf3-94b1-4ebb-902e-d55b71b1d55d" providerId="ADAL" clId="{9D3E1D0F-4364-4997-92A5-E4FF371F7AE7}" dt="2023-07-26T09:57:12.981" v="147"/>
            <ac:spMkLst>
              <pc:docMk/>
              <pc:sldMasterMk cId="2843810812" sldId="2147483868"/>
              <pc:sldLayoutMk cId="2911656573" sldId="2147483882"/>
              <ac:spMk id="6" creationId="{DF52E1E3-B5FF-3B18-0436-AE48E5865AD6}"/>
            </ac:spMkLst>
          </pc:spChg>
          <pc:spChg chg="del">
            <ac:chgData name="五十嵐 圭輔" userId="34ffecf3-94b1-4ebb-902e-d55b71b1d55d" providerId="ADAL" clId="{9D3E1D0F-4364-4997-92A5-E4FF371F7AE7}" dt="2023-07-26T09:57:12.362" v="146" actId="478"/>
            <ac:spMkLst>
              <pc:docMk/>
              <pc:sldMasterMk cId="2843810812" sldId="2147483868"/>
              <pc:sldLayoutMk cId="2911656573" sldId="2147483882"/>
              <ac:spMk id="9" creationId="{91E70D04-32CB-EA05-E737-417BCDE51563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2023/7/27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63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840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7628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8466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6779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16089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4395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894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0_基本マージ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EAA72C4A-FF9A-C84C-7660-7DA0982A1ADB}"/>
              </a:ext>
            </a:extLst>
          </p:cNvPr>
          <p:cNvSpPr/>
          <p:nvPr userDrawn="1"/>
        </p:nvSpPr>
        <p:spPr>
          <a:xfrm>
            <a:off x="443061" y="12524"/>
            <a:ext cx="6823297" cy="447553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F0D6BBA8-8A01-34A0-5CD2-C615E8236D3A}"/>
              </a:ext>
            </a:extLst>
          </p:cNvPr>
          <p:cNvGrpSpPr/>
          <p:nvPr userDrawn="1"/>
        </p:nvGrpSpPr>
        <p:grpSpPr>
          <a:xfrm>
            <a:off x="-3" y="1090415"/>
            <a:ext cx="12192006" cy="5767585"/>
            <a:chOff x="-5" y="1077891"/>
            <a:chExt cx="12192006" cy="5767585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917C7FE-F5B6-9F6C-700D-36B07737FE2B}"/>
                </a:ext>
              </a:extLst>
            </p:cNvPr>
            <p:cNvSpPr/>
            <p:nvPr userDrawn="1"/>
          </p:nvSpPr>
          <p:spPr>
            <a:xfrm>
              <a:off x="6251426" y="1268413"/>
              <a:ext cx="5461150" cy="5113337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F20A70F4-BACA-E689-09A0-C99C9904FE71}"/>
                </a:ext>
              </a:extLst>
            </p:cNvPr>
            <p:cNvSpPr/>
            <p:nvPr userDrawn="1"/>
          </p:nvSpPr>
          <p:spPr>
            <a:xfrm>
              <a:off x="-2" y="1085476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B2976912-29AF-55E8-C275-CAD3951E1FF1}"/>
                </a:ext>
              </a:extLst>
            </p:cNvPr>
            <p:cNvSpPr/>
            <p:nvPr userDrawn="1"/>
          </p:nvSpPr>
          <p:spPr>
            <a:xfrm>
              <a:off x="11724001" y="1077891"/>
              <a:ext cx="468000" cy="576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2E3DD2D2-394E-A2CE-42A9-E29AA6BF1337}"/>
                </a:ext>
              </a:extLst>
            </p:cNvPr>
            <p:cNvSpPr/>
            <p:nvPr userDrawn="1"/>
          </p:nvSpPr>
          <p:spPr>
            <a:xfrm rot="5400000">
              <a:off x="5861997" y="515474"/>
              <a:ext cx="468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5E3FBD2F-1BE2-0AEF-DC52-DB1A697F9A6A}"/>
                </a:ext>
              </a:extLst>
            </p:cNvPr>
            <p:cNvSpPr/>
            <p:nvPr userDrawn="1"/>
          </p:nvSpPr>
          <p:spPr>
            <a:xfrm>
              <a:off x="490388" y="1268413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700A6DA5-C379-0AF2-13E3-56CDD21B6D99}"/>
                </a:ext>
              </a:extLst>
            </p:cNvPr>
            <p:cNvSpPr/>
            <p:nvPr userDrawn="1"/>
          </p:nvSpPr>
          <p:spPr>
            <a:xfrm>
              <a:off x="490388" y="3969750"/>
              <a:ext cx="5461150" cy="2412000"/>
            </a:xfrm>
            <a:prstGeom prst="rect">
              <a:avLst/>
            </a:prstGeom>
            <a:solidFill>
              <a:schemeClr val="accent4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A1CF8D7A-AF7E-2E75-896E-99FDB90F692F}"/>
                </a:ext>
              </a:extLst>
            </p:cNvPr>
            <p:cNvSpPr/>
            <p:nvPr userDrawn="1"/>
          </p:nvSpPr>
          <p:spPr>
            <a:xfrm>
              <a:off x="468001" y="3681081"/>
              <a:ext cx="11255998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FF244EE0-A75B-FC1A-1CD1-7475664C9AEA}"/>
                </a:ext>
              </a:extLst>
            </p:cNvPr>
            <p:cNvSpPr/>
            <p:nvPr userDrawn="1"/>
          </p:nvSpPr>
          <p:spPr>
            <a:xfrm rot="5400000">
              <a:off x="3539333" y="3681085"/>
              <a:ext cx="5113336" cy="288000"/>
            </a:xfrm>
            <a:prstGeom prst="rect">
              <a:avLst/>
            </a:prstGeom>
            <a:solidFill>
              <a:schemeClr val="accent6">
                <a:alpha val="38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64A12911-A9DD-54D8-59CB-D04553D3C80F}"/>
                </a:ext>
              </a:extLst>
            </p:cNvPr>
            <p:cNvSpPr/>
            <p:nvPr userDrawn="1"/>
          </p:nvSpPr>
          <p:spPr>
            <a:xfrm rot="5400000">
              <a:off x="6006000" y="-4917928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4E45C453-E253-6072-CC73-E4FF90E19CAD}"/>
                </a:ext>
              </a:extLst>
            </p:cNvPr>
            <p:cNvSpPr/>
            <p:nvPr userDrawn="1"/>
          </p:nvSpPr>
          <p:spPr>
            <a:xfrm rot="5400000">
              <a:off x="6006000" y="371474"/>
              <a:ext cx="180000" cy="12192003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D0A9303-42B5-0F91-1826-3EF2D92AB4DB}"/>
              </a:ext>
            </a:extLst>
          </p:cNvPr>
          <p:cNvGrpSpPr/>
          <p:nvPr userDrawn="1"/>
        </p:nvGrpSpPr>
        <p:grpSpPr>
          <a:xfrm>
            <a:off x="4925642" y="375664"/>
            <a:ext cx="822959" cy="386862"/>
            <a:chOff x="5064369" y="362573"/>
            <a:chExt cx="822959" cy="386862"/>
          </a:xfrm>
        </p:grpSpPr>
        <p:sp>
          <p:nvSpPr>
            <p:cNvPr id="32" name="角丸四角形 31">
              <a:extLst>
                <a:ext uri="{FF2B5EF4-FFF2-40B4-BE49-F238E27FC236}">
                  <a16:creationId xmlns:a16="http://schemas.microsoft.com/office/drawing/2014/main" id="{E7F6E914-9594-875F-C51B-29029C35EAD5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2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1" name="三角形 30">
              <a:extLst>
                <a:ext uri="{FF2B5EF4-FFF2-40B4-BE49-F238E27FC236}">
                  <a16:creationId xmlns:a16="http://schemas.microsoft.com/office/drawing/2014/main" id="{BC1B08ED-8C07-84D9-2CA4-80AC31F2A698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4E88FD7-7C6D-153D-114D-F041F340A2BD}"/>
              </a:ext>
            </a:extLst>
          </p:cNvPr>
          <p:cNvGrpSpPr/>
          <p:nvPr userDrawn="1"/>
        </p:nvGrpSpPr>
        <p:grpSpPr>
          <a:xfrm>
            <a:off x="6450658" y="375664"/>
            <a:ext cx="822959" cy="386862"/>
            <a:chOff x="5064369" y="362573"/>
            <a:chExt cx="822959" cy="386862"/>
          </a:xfrm>
        </p:grpSpPr>
        <p:sp>
          <p:nvSpPr>
            <p:cNvPr id="37" name="角丸四角形 36">
              <a:extLst>
                <a:ext uri="{FF2B5EF4-FFF2-40B4-BE49-F238E27FC236}">
                  <a16:creationId xmlns:a16="http://schemas.microsoft.com/office/drawing/2014/main" id="{06790007-2E2B-CA29-F491-69A0DEE4F7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0.40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5" name="三角形 34">
              <a:extLst>
                <a:ext uri="{FF2B5EF4-FFF2-40B4-BE49-F238E27FC236}">
                  <a16:creationId xmlns:a16="http://schemas.microsoft.com/office/drawing/2014/main" id="{57098297-36E0-E352-8E75-2C41B4F03D69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E5C2445-EF9C-FF2A-7329-75FC2DDC51AC}"/>
              </a:ext>
            </a:extLst>
          </p:cNvPr>
          <p:cNvGrpSpPr/>
          <p:nvPr userDrawn="1"/>
        </p:nvGrpSpPr>
        <p:grpSpPr>
          <a:xfrm>
            <a:off x="10223247" y="531446"/>
            <a:ext cx="822959" cy="386862"/>
            <a:chOff x="5064369" y="362573"/>
            <a:chExt cx="822959" cy="386862"/>
          </a:xfrm>
        </p:grpSpPr>
        <p:sp>
          <p:nvSpPr>
            <p:cNvPr id="40" name="角丸四角形 39">
              <a:extLst>
                <a:ext uri="{FF2B5EF4-FFF2-40B4-BE49-F238E27FC236}">
                  <a16:creationId xmlns:a16="http://schemas.microsoft.com/office/drawing/2014/main" id="{5B29EE95-66AC-6160-5E64-81418F8F90E7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9" name="三角形 38">
              <a:extLst>
                <a:ext uri="{FF2B5EF4-FFF2-40B4-BE49-F238E27FC236}">
                  <a16:creationId xmlns:a16="http://schemas.microsoft.com/office/drawing/2014/main" id="{C6F341DA-471A-206E-6D3E-0362CC5521B3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720EC77-B710-CDAD-ABC9-6EA18D6D5F04}"/>
              </a:ext>
            </a:extLst>
          </p:cNvPr>
          <p:cNvGrpSpPr/>
          <p:nvPr userDrawn="1"/>
        </p:nvGrpSpPr>
        <p:grpSpPr>
          <a:xfrm>
            <a:off x="10223247" y="1449809"/>
            <a:ext cx="822959" cy="386862"/>
            <a:chOff x="5064369" y="362573"/>
            <a:chExt cx="822959" cy="386862"/>
          </a:xfrm>
        </p:grpSpPr>
        <p:sp>
          <p:nvSpPr>
            <p:cNvPr id="44" name="角丸四角形 43">
              <a:extLst>
                <a:ext uri="{FF2B5EF4-FFF2-40B4-BE49-F238E27FC236}">
                  <a16:creationId xmlns:a16="http://schemas.microsoft.com/office/drawing/2014/main" id="{D9EFAF54-17ED-0FED-EF46-D364B6D334E3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6.00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6" name="三角形 45">
              <a:extLst>
                <a:ext uri="{FF2B5EF4-FFF2-40B4-BE49-F238E27FC236}">
                  <a16:creationId xmlns:a16="http://schemas.microsoft.com/office/drawing/2014/main" id="{7B8C788E-5439-B3A9-0057-919EDCC8F6BB}"/>
                </a:ext>
              </a:extLst>
            </p:cNvPr>
            <p:cNvSpPr/>
            <p:nvPr userDrawn="1"/>
          </p:nvSpPr>
          <p:spPr>
            <a:xfrm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C9DDA988-0F6F-8A83-69CB-3B3E2FCA47D1}"/>
              </a:ext>
            </a:extLst>
          </p:cNvPr>
          <p:cNvGrpSpPr/>
          <p:nvPr userDrawn="1"/>
        </p:nvGrpSpPr>
        <p:grpSpPr>
          <a:xfrm>
            <a:off x="10223247" y="3137545"/>
            <a:ext cx="822959" cy="386862"/>
            <a:chOff x="5064369" y="362573"/>
            <a:chExt cx="822959" cy="386862"/>
          </a:xfrm>
        </p:grpSpPr>
        <p:sp>
          <p:nvSpPr>
            <p:cNvPr id="48" name="角丸四角形 47">
              <a:extLst>
                <a:ext uri="{FF2B5EF4-FFF2-40B4-BE49-F238E27FC236}">
                  <a16:creationId xmlns:a16="http://schemas.microsoft.com/office/drawing/2014/main" id="{D0F6BF23-AA1D-9369-FFE7-6B1FD4A43A50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9" name="三角形 48">
              <a:extLst>
                <a:ext uri="{FF2B5EF4-FFF2-40B4-BE49-F238E27FC236}">
                  <a16:creationId xmlns:a16="http://schemas.microsoft.com/office/drawing/2014/main" id="{5CF4FA76-266D-976B-5B85-2D07980EC6CA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1A4F75F-5919-9A3D-D2F1-0FF07561D3FE}"/>
              </a:ext>
            </a:extLst>
          </p:cNvPr>
          <p:cNvGrpSpPr/>
          <p:nvPr userDrawn="1"/>
        </p:nvGrpSpPr>
        <p:grpSpPr>
          <a:xfrm>
            <a:off x="10223247" y="4164405"/>
            <a:ext cx="822959" cy="386862"/>
            <a:chOff x="5064369" y="362573"/>
            <a:chExt cx="822959" cy="386862"/>
          </a:xfrm>
        </p:grpSpPr>
        <p:sp>
          <p:nvSpPr>
            <p:cNvPr id="51" name="角丸四角形 50">
              <a:extLst>
                <a:ext uri="{FF2B5EF4-FFF2-40B4-BE49-F238E27FC236}">
                  <a16:creationId xmlns:a16="http://schemas.microsoft.com/office/drawing/2014/main" id="{6DA51CE7-1567-5641-B63F-67BDC353831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1.50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2" name="三角形 51">
              <a:extLst>
                <a:ext uri="{FF2B5EF4-FFF2-40B4-BE49-F238E27FC236}">
                  <a16:creationId xmlns:a16="http://schemas.microsoft.com/office/drawing/2014/main" id="{F08D42CC-5A4A-BE37-7130-A74D165E67C4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8D91BC5-6FD6-8E0D-CADF-AEA9664FF384}"/>
              </a:ext>
            </a:extLst>
          </p:cNvPr>
          <p:cNvGrpSpPr/>
          <p:nvPr userDrawn="1"/>
        </p:nvGrpSpPr>
        <p:grpSpPr>
          <a:xfrm>
            <a:off x="10223247" y="5799354"/>
            <a:ext cx="822959" cy="386862"/>
            <a:chOff x="5064369" y="362573"/>
            <a:chExt cx="822959" cy="386862"/>
          </a:xfrm>
        </p:grpSpPr>
        <p:sp>
          <p:nvSpPr>
            <p:cNvPr id="54" name="角丸四角形 53">
              <a:extLst>
                <a:ext uri="{FF2B5EF4-FFF2-40B4-BE49-F238E27FC236}">
                  <a16:creationId xmlns:a16="http://schemas.microsoft.com/office/drawing/2014/main" id="{60664AFF-1845-4B77-4066-C1F231607CEB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8.20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5" name="三角形 54">
              <a:extLst>
                <a:ext uri="{FF2B5EF4-FFF2-40B4-BE49-F238E27FC236}">
                  <a16:creationId xmlns:a16="http://schemas.microsoft.com/office/drawing/2014/main" id="{B916040D-5E8C-0F81-4E84-73CF02283BC3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67FC37F6-0A61-B6C9-4A39-20B68898C04E}"/>
              </a:ext>
            </a:extLst>
          </p:cNvPr>
          <p:cNvGrpSpPr/>
          <p:nvPr userDrawn="1"/>
        </p:nvGrpSpPr>
        <p:grpSpPr>
          <a:xfrm>
            <a:off x="10223247" y="6758287"/>
            <a:ext cx="822959" cy="386862"/>
            <a:chOff x="5064369" y="362573"/>
            <a:chExt cx="822959" cy="386862"/>
          </a:xfrm>
        </p:grpSpPr>
        <p:sp>
          <p:nvSpPr>
            <p:cNvPr id="57" name="角丸四角形 56">
              <a:extLst>
                <a:ext uri="{FF2B5EF4-FFF2-40B4-BE49-F238E27FC236}">
                  <a16:creationId xmlns:a16="http://schemas.microsoft.com/office/drawing/2014/main" id="{8276014A-EBDB-81B9-080A-EE099F23495A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44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8.70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58" name="三角形 57">
              <a:extLst>
                <a:ext uri="{FF2B5EF4-FFF2-40B4-BE49-F238E27FC236}">
                  <a16:creationId xmlns:a16="http://schemas.microsoft.com/office/drawing/2014/main" id="{EE521B40-4B50-615D-9F2A-545DE9978581}"/>
                </a:ext>
              </a:extLst>
            </p:cNvPr>
            <p:cNvSpPr/>
            <p:nvPr userDrawn="1"/>
          </p:nvSpPr>
          <p:spPr>
            <a:xfrm rot="108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FB5925B0-538B-45F5-F8AF-567B6CD85E9F}"/>
              </a:ext>
            </a:extLst>
          </p:cNvPr>
          <p:cNvGrpSpPr/>
          <p:nvPr userDrawn="1"/>
        </p:nvGrpSpPr>
        <p:grpSpPr>
          <a:xfrm rot="5400000">
            <a:off x="5568486" y="2303290"/>
            <a:ext cx="1055028" cy="312257"/>
            <a:chOff x="2995112" y="3692937"/>
            <a:chExt cx="1055028" cy="312257"/>
          </a:xfrm>
        </p:grpSpPr>
        <p:sp>
          <p:nvSpPr>
            <p:cNvPr id="68" name="角丸四角形 67">
              <a:extLst>
                <a:ext uri="{FF2B5EF4-FFF2-40B4-BE49-F238E27FC236}">
                  <a16:creationId xmlns:a16="http://schemas.microsoft.com/office/drawing/2014/main" id="{15391E8F-DEDC-54D8-837D-7FBFE0231873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288000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69" name="直線矢印コネクタ 68">
              <a:extLst>
                <a:ext uri="{FF2B5EF4-FFF2-40B4-BE49-F238E27FC236}">
                  <a16:creationId xmlns:a16="http://schemas.microsoft.com/office/drawing/2014/main" id="{50978B1C-ACFF-DA75-FDB6-85CA44BC92A0}"/>
                </a:ext>
              </a:extLst>
            </p:cNvPr>
            <p:cNvCxnSpPr/>
            <p:nvPr userDrawn="1"/>
          </p:nvCxnSpPr>
          <p:spPr>
            <a:xfrm>
              <a:off x="3220962" y="3692937"/>
              <a:ext cx="0" cy="312257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53D32D3-DF7D-182F-635C-2493AA2EB37B}"/>
              </a:ext>
            </a:extLst>
          </p:cNvPr>
          <p:cNvGrpSpPr/>
          <p:nvPr userDrawn="1"/>
        </p:nvGrpSpPr>
        <p:grpSpPr>
          <a:xfrm>
            <a:off x="5608875" y="6389245"/>
            <a:ext cx="1055028" cy="468755"/>
            <a:chOff x="2995112" y="3692937"/>
            <a:chExt cx="1055028" cy="468755"/>
          </a:xfrm>
        </p:grpSpPr>
        <p:sp>
          <p:nvSpPr>
            <p:cNvPr id="71" name="角丸四角形 70">
              <a:extLst>
                <a:ext uri="{FF2B5EF4-FFF2-40B4-BE49-F238E27FC236}">
                  <a16:creationId xmlns:a16="http://schemas.microsoft.com/office/drawing/2014/main" id="{678FA65E-EF6B-BCF1-D89E-BC3F93A72B5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DCE1F53B-5700-DC79-08CC-BECFC2F07CA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344AD2A7-B173-D3E6-E14A-1B9B92E4BA9B}"/>
              </a:ext>
            </a:extLst>
          </p:cNvPr>
          <p:cNvGrpSpPr/>
          <p:nvPr userDrawn="1"/>
        </p:nvGrpSpPr>
        <p:grpSpPr>
          <a:xfrm>
            <a:off x="8428957" y="6389245"/>
            <a:ext cx="1055028" cy="193279"/>
            <a:chOff x="2995112" y="3692937"/>
            <a:chExt cx="1055028" cy="193279"/>
          </a:xfrm>
        </p:grpSpPr>
        <p:sp>
          <p:nvSpPr>
            <p:cNvPr id="75" name="角丸四角形 74">
              <a:extLst>
                <a:ext uri="{FF2B5EF4-FFF2-40B4-BE49-F238E27FC236}">
                  <a16:creationId xmlns:a16="http://schemas.microsoft.com/office/drawing/2014/main" id="{467C1274-BD9C-7971-5D41-8E3DAE8A5F3E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76" name="直線矢印コネクタ 75">
              <a:extLst>
                <a:ext uri="{FF2B5EF4-FFF2-40B4-BE49-F238E27FC236}">
                  <a16:creationId xmlns:a16="http://schemas.microsoft.com/office/drawing/2014/main" id="{52C0CF81-D0C2-7499-C19B-148351053D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7DD9324-AD6F-F283-C06F-244E01D264C7}"/>
              </a:ext>
            </a:extLst>
          </p:cNvPr>
          <p:cNvGrpSpPr/>
          <p:nvPr userDrawn="1"/>
        </p:nvGrpSpPr>
        <p:grpSpPr>
          <a:xfrm>
            <a:off x="8417994" y="1090415"/>
            <a:ext cx="1055028" cy="193279"/>
            <a:chOff x="2995112" y="3692937"/>
            <a:chExt cx="1055028" cy="193279"/>
          </a:xfrm>
        </p:grpSpPr>
        <p:sp>
          <p:nvSpPr>
            <p:cNvPr id="79" name="角丸四角形 78">
              <a:extLst>
                <a:ext uri="{FF2B5EF4-FFF2-40B4-BE49-F238E27FC236}">
                  <a16:creationId xmlns:a16="http://schemas.microsoft.com/office/drawing/2014/main" id="{4AC0D25F-8DE3-5587-3E6B-20F318910919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180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0.5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0" name="直線矢印コネクタ 79">
              <a:extLst>
                <a:ext uri="{FF2B5EF4-FFF2-40B4-BE49-F238E27FC236}">
                  <a16:creationId xmlns:a16="http://schemas.microsoft.com/office/drawing/2014/main" id="{933610C0-2716-EE09-CAB6-0AB881087E5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19327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224F671-0317-9C33-2E68-D83D923EFBF0}"/>
              </a:ext>
            </a:extLst>
          </p:cNvPr>
          <p:cNvGrpSpPr/>
          <p:nvPr userDrawn="1"/>
        </p:nvGrpSpPr>
        <p:grpSpPr>
          <a:xfrm rot="5400000">
            <a:off x="11430108" y="3564900"/>
            <a:ext cx="1055028" cy="468755"/>
            <a:chOff x="2995112" y="3692937"/>
            <a:chExt cx="1055028" cy="468755"/>
          </a:xfrm>
        </p:grpSpPr>
        <p:sp>
          <p:nvSpPr>
            <p:cNvPr id="82" name="角丸四角形 81">
              <a:extLst>
                <a:ext uri="{FF2B5EF4-FFF2-40B4-BE49-F238E27FC236}">
                  <a16:creationId xmlns:a16="http://schemas.microsoft.com/office/drawing/2014/main" id="{5F12F996-8806-4530-AC95-E23C2AA4E1D5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3" name="直線矢印コネクタ 82">
              <a:extLst>
                <a:ext uri="{FF2B5EF4-FFF2-40B4-BE49-F238E27FC236}">
                  <a16:creationId xmlns:a16="http://schemas.microsoft.com/office/drawing/2014/main" id="{45DB2C76-4730-8760-6332-C43BF365EFE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0B6026E-2942-AE8D-6D0C-C17A8ECF7354}"/>
              </a:ext>
            </a:extLst>
          </p:cNvPr>
          <p:cNvGrpSpPr/>
          <p:nvPr userDrawn="1"/>
        </p:nvGrpSpPr>
        <p:grpSpPr>
          <a:xfrm rot="5400000">
            <a:off x="-293136" y="3564901"/>
            <a:ext cx="1055028" cy="468755"/>
            <a:chOff x="2995112" y="3692937"/>
            <a:chExt cx="1055028" cy="468755"/>
          </a:xfrm>
        </p:grpSpPr>
        <p:sp>
          <p:nvSpPr>
            <p:cNvPr id="85" name="角丸四角形 84">
              <a:extLst>
                <a:ext uri="{FF2B5EF4-FFF2-40B4-BE49-F238E27FC236}">
                  <a16:creationId xmlns:a16="http://schemas.microsoft.com/office/drawing/2014/main" id="{8EDDF429-C567-9705-572C-39258E2D941D}"/>
                </a:ext>
              </a:extLst>
            </p:cNvPr>
            <p:cNvSpPr/>
            <p:nvPr userDrawn="1"/>
          </p:nvSpPr>
          <p:spPr>
            <a:xfrm>
              <a:off x="2995112" y="3693136"/>
              <a:ext cx="1055028" cy="468556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1.3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6" name="直線矢印コネクタ 85">
              <a:extLst>
                <a:ext uri="{FF2B5EF4-FFF2-40B4-BE49-F238E27FC236}">
                  <a16:creationId xmlns:a16="http://schemas.microsoft.com/office/drawing/2014/main" id="{89349612-DF2A-31E5-8267-4B20775A89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92937"/>
              <a:ext cx="0" cy="45623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CFC17D08-D773-F4A0-6A5E-3069965B8E39}"/>
              </a:ext>
            </a:extLst>
          </p:cNvPr>
          <p:cNvGrpSpPr/>
          <p:nvPr userDrawn="1"/>
        </p:nvGrpSpPr>
        <p:grpSpPr>
          <a:xfrm>
            <a:off x="8417994" y="3691922"/>
            <a:ext cx="1055028" cy="288000"/>
            <a:chOff x="2995112" y="3646242"/>
            <a:chExt cx="1055028" cy="288000"/>
          </a:xfrm>
        </p:grpSpPr>
        <p:sp>
          <p:nvSpPr>
            <p:cNvPr id="88" name="角丸四角形 87">
              <a:extLst>
                <a:ext uri="{FF2B5EF4-FFF2-40B4-BE49-F238E27FC236}">
                  <a16:creationId xmlns:a16="http://schemas.microsoft.com/office/drawing/2014/main" id="{CAB6890F-9D69-DC91-DA6A-5C858DCFBE7E}"/>
                </a:ext>
              </a:extLst>
            </p:cNvPr>
            <p:cNvSpPr/>
            <p:nvPr userDrawn="1"/>
          </p:nvSpPr>
          <p:spPr>
            <a:xfrm>
              <a:off x="2995112" y="3646242"/>
              <a:ext cx="1055028" cy="288000"/>
            </a:xfrm>
            <a:prstGeom prst="roundRect">
              <a:avLst>
                <a:gd name="adj" fmla="val 11663"/>
              </a:avLst>
            </a:prstGeom>
            <a:solidFill>
              <a:schemeClr val="bg1"/>
            </a:solidFill>
            <a:ln w="9525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0.8 </a:t>
              </a:r>
              <a:r>
                <a:rPr kumimoji="1" lang="ja-JP" altLang="en-US" sz="1200">
                  <a:solidFill>
                    <a:schemeClr val="accent6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幅</a:t>
              </a:r>
              <a:endParaRPr kumimoji="1" lang="ja-JP" altLang="en-US" sz="120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69EA4D75-55C7-A968-BE15-2BE0F7CB41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0962" y="3657767"/>
              <a:ext cx="0" cy="275813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A8876699-2FD7-C4FB-37DB-8F28F7D4AF3D}"/>
              </a:ext>
            </a:extLst>
          </p:cNvPr>
          <p:cNvCxnSpPr>
            <a:cxnSpLocks/>
            <a:stCxn id="32" idx="3"/>
          </p:cNvCxnSpPr>
          <p:nvPr userDrawn="1"/>
        </p:nvCxnSpPr>
        <p:spPr>
          <a:xfrm>
            <a:off x="5748601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02411C72-9CFC-11A3-A34B-36F74128ED57}"/>
              </a:ext>
            </a:extLst>
          </p:cNvPr>
          <p:cNvCxnSpPr>
            <a:cxnSpLocks/>
          </p:cNvCxnSpPr>
          <p:nvPr userDrawn="1"/>
        </p:nvCxnSpPr>
        <p:spPr>
          <a:xfrm>
            <a:off x="6242587" y="569095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650C72A6-3D4A-F72F-163E-7E6F8F6CFD9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00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6E3E6ECF-C241-905E-53B6-B996B159FA2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136394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DCABD40F-8E29-ABBE-2E92-C0AD13DE1FBA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3610051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AF89D3CC-3BF7-3491-5CBD-E77C677F003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4068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BB9F03E3-3A63-BD43-E04B-8D3E939F71AD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2886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9CEF71F1-D7D6-6348-1D88-A61C4B06383F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0540774" y="6660000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7FF96D99-978A-C962-B767-3E0FBF5654C7}"/>
              </a:ext>
            </a:extLst>
          </p:cNvPr>
          <p:cNvGrpSpPr/>
          <p:nvPr userDrawn="1"/>
        </p:nvGrpSpPr>
        <p:grpSpPr>
          <a:xfrm>
            <a:off x="673694" y="70872"/>
            <a:ext cx="822959" cy="386862"/>
            <a:chOff x="5064369" y="362573"/>
            <a:chExt cx="822959" cy="386862"/>
          </a:xfrm>
        </p:grpSpPr>
        <p:sp>
          <p:nvSpPr>
            <p:cNvPr id="106" name="角丸四角形 105">
              <a:extLst>
                <a:ext uri="{FF2B5EF4-FFF2-40B4-BE49-F238E27FC236}">
                  <a16:creationId xmlns:a16="http://schemas.microsoft.com/office/drawing/2014/main" id="{F1A757C9-DFAF-FF3A-B746-5E7454B20242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288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07" name="三角形 106">
              <a:extLst>
                <a:ext uri="{FF2B5EF4-FFF2-40B4-BE49-F238E27FC236}">
                  <a16:creationId xmlns:a16="http://schemas.microsoft.com/office/drawing/2014/main" id="{D3CDBE70-BBBC-E538-CEAF-A66AF8E171F4}"/>
                </a:ext>
              </a:extLst>
            </p:cNvPr>
            <p:cNvSpPr/>
            <p:nvPr userDrawn="1"/>
          </p:nvSpPr>
          <p:spPr>
            <a:xfrm rot="16200000">
              <a:off x="5162845" y="498756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E202A22D-7629-A6D7-0191-364F2536428A}"/>
              </a:ext>
            </a:extLst>
          </p:cNvPr>
          <p:cNvCxnSpPr>
            <a:cxnSpLocks/>
          </p:cNvCxnSpPr>
          <p:nvPr userDrawn="1"/>
        </p:nvCxnSpPr>
        <p:spPr>
          <a:xfrm>
            <a:off x="493694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530E4612-FC77-5C09-2931-C0EFB9263524}"/>
              </a:ext>
            </a:extLst>
          </p:cNvPr>
          <p:cNvCxnSpPr>
            <a:cxnSpLocks/>
          </p:cNvCxnSpPr>
          <p:nvPr userDrawn="1"/>
        </p:nvCxnSpPr>
        <p:spPr>
          <a:xfrm>
            <a:off x="11521912" y="264303"/>
            <a:ext cx="180000" cy="0"/>
          </a:xfrm>
          <a:prstGeom prst="line">
            <a:avLst/>
          </a:prstGeom>
          <a:ln w="25400">
            <a:solidFill>
              <a:schemeClr val="accent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D5D9BB90-51EE-23BF-5F6F-E7AEB9DE8493}"/>
              </a:ext>
            </a:extLst>
          </p:cNvPr>
          <p:cNvGrpSpPr/>
          <p:nvPr userDrawn="1"/>
        </p:nvGrpSpPr>
        <p:grpSpPr>
          <a:xfrm>
            <a:off x="10706212" y="70872"/>
            <a:ext cx="822959" cy="386862"/>
            <a:chOff x="5064369" y="362573"/>
            <a:chExt cx="822959" cy="386862"/>
          </a:xfrm>
        </p:grpSpPr>
        <p:sp>
          <p:nvSpPr>
            <p:cNvPr id="114" name="角丸四角形 113">
              <a:extLst>
                <a:ext uri="{FF2B5EF4-FFF2-40B4-BE49-F238E27FC236}">
                  <a16:creationId xmlns:a16="http://schemas.microsoft.com/office/drawing/2014/main" id="{C8537784-AB00-E8B0-0ECC-C21610DA6958}"/>
                </a:ext>
              </a:extLst>
            </p:cNvPr>
            <p:cNvSpPr/>
            <p:nvPr userDrawn="1"/>
          </p:nvSpPr>
          <p:spPr>
            <a:xfrm>
              <a:off x="5064369" y="362573"/>
              <a:ext cx="822959" cy="38686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r>
                <a:rPr kumimoji="1" lang="en-US" altLang="ja-JP" sz="1200" dirty="0">
                  <a:solidFill>
                    <a:schemeClr val="tx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15.60</a:t>
              </a:r>
              <a:endParaRPr kumimoji="1" lang="ja-JP" altLang="en-US" sz="1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15" name="三角形 114">
              <a:extLst>
                <a:ext uri="{FF2B5EF4-FFF2-40B4-BE49-F238E27FC236}">
                  <a16:creationId xmlns:a16="http://schemas.microsoft.com/office/drawing/2014/main" id="{658B9F04-5D2A-1186-143F-FA13810B9ECC}"/>
                </a:ext>
              </a:extLst>
            </p:cNvPr>
            <p:cNvSpPr/>
            <p:nvPr userDrawn="1"/>
          </p:nvSpPr>
          <p:spPr>
            <a:xfrm rot="5400000">
              <a:off x="5631768" y="498757"/>
              <a:ext cx="135988" cy="117231"/>
            </a:xfrm>
            <a:prstGeom prst="triangl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2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項目名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>
            <a:extLst>
              <a:ext uri="{FF2B5EF4-FFF2-40B4-BE49-F238E27FC236}">
                <a16:creationId xmlns:a16="http://schemas.microsoft.com/office/drawing/2014/main" id="{F5F12BA4-DCC4-6704-217A-FD328B5EA32C}"/>
              </a:ext>
            </a:extLst>
          </p:cNvPr>
          <p:cNvSpPr/>
          <p:nvPr userDrawn="1"/>
        </p:nvSpPr>
        <p:spPr>
          <a:xfrm>
            <a:off x="0" y="-5818"/>
            <a:ext cx="824215" cy="565422"/>
          </a:xfrm>
          <a:custGeom>
            <a:avLst/>
            <a:gdLst>
              <a:gd name="connsiteX0" fmla="*/ 0 w 824215"/>
              <a:gd name="connsiteY0" fmla="*/ 0 h 565422"/>
              <a:gd name="connsiteX1" fmla="*/ 824215 w 824215"/>
              <a:gd name="connsiteY1" fmla="*/ 0 h 565422"/>
              <a:gd name="connsiteX2" fmla="*/ 609454 w 824215"/>
              <a:gd name="connsiteY2" fmla="*/ 565422 h 565422"/>
              <a:gd name="connsiteX3" fmla="*/ 0 w 824215"/>
              <a:gd name="connsiteY3" fmla="*/ 565422 h 565422"/>
              <a:gd name="connsiteX4" fmla="*/ 0 w 824215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4215" h="565422">
                <a:moveTo>
                  <a:pt x="0" y="0"/>
                </a:moveTo>
                <a:lnTo>
                  <a:pt x="824215" y="0"/>
                </a:lnTo>
                <a:lnTo>
                  <a:pt x="609454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08129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6" name="図プレースホルダー 11">
            <a:extLst>
              <a:ext uri="{FF2B5EF4-FFF2-40B4-BE49-F238E27FC236}">
                <a16:creationId xmlns:a16="http://schemas.microsoft.com/office/drawing/2014/main" id="{2E810E5A-373F-DFA3-F96F-2BC69F537FD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</p:spTree>
    <p:extLst>
      <p:ext uri="{BB962C8B-B14F-4D97-AF65-F5344CB8AC3E}">
        <p14:creationId xmlns:p14="http://schemas.microsoft.com/office/powerpoint/2010/main" val="3840263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_注意事項付き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13E818-687D-B150-054E-E9BB0DAD0FAC}"/>
              </a:ext>
            </a:extLst>
          </p:cNvPr>
          <p:cNvSpPr/>
          <p:nvPr userDrawn="1"/>
        </p:nvSpPr>
        <p:spPr>
          <a:xfrm>
            <a:off x="-600" y="5058000"/>
            <a:ext cx="12193200" cy="180000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0">
            <a:extLst>
              <a:ext uri="{FF2B5EF4-FFF2-40B4-BE49-F238E27FC236}">
                <a16:creationId xmlns:a16="http://schemas.microsoft.com/office/drawing/2014/main" id="{01F9FAE0-1E4B-164B-56B0-0FB482908A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説明テキスト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注意カラムの中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：メイリオ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12pt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AEB8C3B-65FD-0AB2-91C3-68C84F8042EB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プレースホルダー 10">
            <a:extLst>
              <a:ext uri="{FF2B5EF4-FFF2-40B4-BE49-F238E27FC236}">
                <a16:creationId xmlns:a16="http://schemas.microsoft.com/office/drawing/2014/main" id="{0EFA0394-5479-062B-A34A-49365D55E45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778CC6-DE2F-B74F-3655-E6EAF6DD24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5029F201-1931-5202-24E5-56A113B766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288" y="5627076"/>
            <a:ext cx="794963" cy="66246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CDC6084-41C9-E455-B59F-382DEFA4C3D6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42436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7840028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資料について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3" name="テキスト プレースホルダー 10">
            <a:extLst>
              <a:ext uri="{FF2B5EF4-FFF2-40B4-BE49-F238E27FC236}">
                <a16:creationId xmlns:a16="http://schemas.microsoft.com/office/drawing/2014/main" id="{EEDF1896-8F0E-3B99-E84B-9944563493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id="{366D2A0E-6043-6819-23C0-1FBCF566E498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26481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注意事項有り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313E818-687D-B150-054E-E9BB0DAD0FAC}"/>
              </a:ext>
            </a:extLst>
          </p:cNvPr>
          <p:cNvSpPr/>
          <p:nvPr userDrawn="1"/>
        </p:nvSpPr>
        <p:spPr>
          <a:xfrm>
            <a:off x="-600" y="5346000"/>
            <a:ext cx="12193200" cy="1512000"/>
          </a:xfrm>
          <a:prstGeom prst="rect">
            <a:avLst/>
          </a:prstGeom>
          <a:solidFill>
            <a:srgbClr val="FCEDE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7" name="グラフィックス 6" descr="警告 単色塗りつぶし">
            <a:extLst>
              <a:ext uri="{FF2B5EF4-FFF2-40B4-BE49-F238E27FC236}">
                <a16:creationId xmlns:a16="http://schemas.microsoft.com/office/drawing/2014/main" id="{FA79C571-2721-72DD-B72E-874E01B1AD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0673" y="5635873"/>
            <a:ext cx="860908" cy="860908"/>
          </a:xfrm>
          <a:prstGeom prst="rect">
            <a:avLst/>
          </a:prstGeom>
        </p:spPr>
      </p:pic>
      <p:sp>
        <p:nvSpPr>
          <p:cNvPr id="14" name="テキスト プレースホルダー 10">
            <a:extLst>
              <a:ext uri="{FF2B5EF4-FFF2-40B4-BE49-F238E27FC236}">
                <a16:creationId xmlns:a16="http://schemas.microsoft.com/office/drawing/2014/main" id="{01F9FAE0-1E4B-164B-56B0-0FB482908AA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40339" y="5572800"/>
            <a:ext cx="9172235" cy="99720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説明テキスト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(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注意カラムの中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)</a:t>
            </a: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：メイリオ</a:t>
            </a:r>
            <a:r>
              <a:rPr lang="en-US" altLang="ja-JP" sz="1200" dirty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12pt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AEB8C3B-65FD-0AB2-91C3-68C84F8042EB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フリーフォーム 1">
            <a:extLst>
              <a:ext uri="{FF2B5EF4-FFF2-40B4-BE49-F238E27FC236}">
                <a16:creationId xmlns:a16="http://schemas.microsoft.com/office/drawing/2014/main" id="{D4B3A80D-9424-C119-B14C-D509C4C949B9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テキスト プレースホルダー 6">
            <a:extLst>
              <a:ext uri="{FF2B5EF4-FFF2-40B4-BE49-F238E27FC236}">
                <a16:creationId xmlns:a16="http://schemas.microsoft.com/office/drawing/2014/main" id="{B4AF383A-BBD2-0914-DBF6-2BD17FE0E6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10" name="図プレースホルダー 11">
            <a:extLst>
              <a:ext uri="{FF2B5EF4-FFF2-40B4-BE49-F238E27FC236}">
                <a16:creationId xmlns:a16="http://schemas.microsoft.com/office/drawing/2014/main" id="{4EB769D5-8434-717C-BE50-39B1A4F2C5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16" name="テキスト プレースホルダー 10">
            <a:extLst>
              <a:ext uri="{FF2B5EF4-FFF2-40B4-BE49-F238E27FC236}">
                <a16:creationId xmlns:a16="http://schemas.microsoft.com/office/drawing/2014/main" id="{467EFEA7-BB9C-5C2C-229E-C5089C2D74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5319FA55-5D62-A7C5-64D7-3B8055D9BE57}"/>
              </a:ext>
            </a:extLst>
          </p:cNvPr>
          <p:cNvSpPr/>
          <p:nvPr userDrawn="1"/>
        </p:nvSpPr>
        <p:spPr>
          <a:xfrm>
            <a:off x="1813177" y="176510"/>
            <a:ext cx="1883106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 b="1" dirty="0">
              <a:solidFill>
                <a:schemeClr val="accent3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F52E1E3-B5FF-3B18-0436-AE48E5865AD6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1656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携帯電話を持っている手">
            <a:extLst>
              <a:ext uri="{FF2B5EF4-FFF2-40B4-BE49-F238E27FC236}">
                <a16:creationId xmlns:a16="http://schemas.microsoft.com/office/drawing/2014/main" id="{DA3F27FE-5E03-69B9-3F56-026C92ACA2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FF33AE49-985A-764D-AAFE-EB74D46EC403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F7A4D07-4A64-4102-7DF5-1E8F9F6D55FE}"/>
              </a:ext>
            </a:extLst>
          </p:cNvPr>
          <p:cNvSpPr txBox="1"/>
          <p:nvPr userDrawn="1"/>
        </p:nvSpPr>
        <p:spPr>
          <a:xfrm>
            <a:off x="10092189" y="644439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" altLang="ja-JP" sz="800" dirty="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 dirty="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EA76109-FC42-775A-1066-AE4EEE755774}"/>
              </a:ext>
            </a:extLst>
          </p:cNvPr>
          <p:cNvSpPr/>
          <p:nvPr userDrawn="1"/>
        </p:nvSpPr>
        <p:spPr>
          <a:xfrm>
            <a:off x="479425" y="645890"/>
            <a:ext cx="6116531" cy="5735860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16F5961-C18F-42AF-D19D-419542BE9F88}"/>
              </a:ext>
            </a:extLst>
          </p:cNvPr>
          <p:cNvSpPr txBox="1"/>
          <p:nvPr userDrawn="1"/>
        </p:nvSpPr>
        <p:spPr>
          <a:xfrm>
            <a:off x="1013280" y="5470989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kumimoji="1" lang="ja-JP" altLang="en-US" sz="1400" b="0" i="0" spc="0">
                <a:solidFill>
                  <a:schemeClr val="bg1"/>
                </a:solidFill>
                <a:latin typeface="Yu Gothic Medium" panose="020B0400000000000000" pitchFamily="34" charset="-128"/>
                <a:ea typeface="Yu Gothic Medium" panose="020B0400000000000000" pitchFamily="34" charset="-128"/>
              </a:rPr>
              <a:t>ヤフー株式会社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848072C-6C8F-3B1A-4D30-9B525CCF7AD1}"/>
              </a:ext>
            </a:extLst>
          </p:cNvPr>
          <p:cNvSpPr/>
          <p:nvPr userDrawn="1"/>
        </p:nvSpPr>
        <p:spPr>
          <a:xfrm>
            <a:off x="995788" y="4500818"/>
            <a:ext cx="5100212" cy="432048"/>
          </a:xfrm>
          <a:prstGeom prst="roundRect">
            <a:avLst>
              <a:gd name="adj" fmla="val 50000"/>
            </a:avLst>
          </a:prstGeom>
          <a:solidFill>
            <a:srgbClr val="F3F3F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中面（プライムディスプレイ）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  2023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2024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3</a:t>
            </a:r>
            <a:r>
              <a:rPr kumimoji="1" lang="ja-JP" altLang="en-US" sz="1400" b="1" i="0" dirty="0">
                <a:solidFill>
                  <a:schemeClr val="accent6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</a:t>
            </a:r>
            <a:endParaRPr kumimoji="1" lang="ja-JP" altLang="en-US" sz="1400" b="1" i="0" dirty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146B9E35-489E-8201-FA34-2CCBB27228DA}"/>
              </a:ext>
            </a:extLst>
          </p:cNvPr>
          <p:cNvSpPr/>
          <p:nvPr userDrawn="1"/>
        </p:nvSpPr>
        <p:spPr>
          <a:xfrm>
            <a:off x="995788" y="2310963"/>
            <a:ext cx="1772858" cy="36933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" altLang="ja-JP" sz="24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</a:t>
            </a:r>
            <a:r>
              <a:rPr kumimoji="1" lang="en" altLang="ja-JP" sz="2400" b="1" i="0" spc="3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!</a:t>
            </a:r>
            <a:r>
              <a:rPr kumimoji="1" lang="ja-JP" altLang="en-US" sz="24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endParaRPr kumimoji="1" lang="ja-JP" altLang="en-US" sz="24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タイトル 7">
            <a:extLst>
              <a:ext uri="{FF2B5EF4-FFF2-40B4-BE49-F238E27FC236}">
                <a16:creationId xmlns:a16="http://schemas.microsoft.com/office/drawing/2014/main" id="{F0045A1E-C9B2-107E-608F-792154A787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7043" y="2790694"/>
            <a:ext cx="5696262" cy="1413755"/>
          </a:xfrm>
          <a:prstGeom prst="rect">
            <a:avLst/>
          </a:prstGeom>
          <a:solidFill>
            <a:schemeClr val="accent6">
              <a:alpha val="0"/>
            </a:schemeClr>
          </a:solidFill>
        </p:spPr>
        <p:txBody>
          <a:bodyPr lIns="46800" anchor="ctr"/>
          <a:lstStyle>
            <a:lvl1pPr>
              <a:lnSpc>
                <a:spcPct val="12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r>
              <a:rPr kumimoji="1" lang="ja-JP" altLang="en-US" dirty="0"/>
              <a:t>資料タイトルタイトル</a:t>
            </a:r>
            <a:br>
              <a:rPr kumimoji="1" lang="en-US" altLang="ja-JP" dirty="0"/>
            </a:br>
            <a:r>
              <a:rPr kumimoji="1" lang="en-US" altLang="ja-JP" dirty="0"/>
              <a:t>2</a:t>
            </a:r>
            <a:r>
              <a:rPr kumimoji="1" lang="ja-JP" altLang="en-US" dirty="0"/>
              <a:t>行目タイトルタイトル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2F79CF0-1B49-671C-5F7B-1013048237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3280" y="1053494"/>
            <a:ext cx="1496004" cy="783622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A064F64-09C5-A027-F8D5-54C6E8835011}"/>
              </a:ext>
            </a:extLst>
          </p:cNvPr>
          <p:cNvSpPr txBox="1"/>
          <p:nvPr userDrawn="1"/>
        </p:nvSpPr>
        <p:spPr>
          <a:xfrm>
            <a:off x="607656" y="5710013"/>
            <a:ext cx="170085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kumimoji="1" lang="en-US" altLang="ja-JP" sz="1400" b="0" i="0" spc="300" dirty="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2023/8/9</a:t>
            </a:r>
          </a:p>
        </p:txBody>
      </p:sp>
    </p:spTree>
    <p:extLst>
      <p:ext uri="{BB962C8B-B14F-4D97-AF65-F5344CB8AC3E}">
        <p14:creationId xmlns:p14="http://schemas.microsoft.com/office/powerpoint/2010/main" val="19751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目次_4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角丸四角形 46">
            <a:extLst>
              <a:ext uri="{FF2B5EF4-FFF2-40B4-BE49-F238E27FC236}">
                <a16:creationId xmlns:a16="http://schemas.microsoft.com/office/drawing/2014/main" id="{594C970C-C962-84E5-295B-25A4061DB8EB}"/>
              </a:ext>
            </a:extLst>
          </p:cNvPr>
          <p:cNvSpPr/>
          <p:nvPr userDrawn="1"/>
        </p:nvSpPr>
        <p:spPr>
          <a:xfrm>
            <a:off x="230388" y="159023"/>
            <a:ext cx="179100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1" dirty="0">
                <a:solidFill>
                  <a:schemeClr val="accent6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CONTENTS</a:t>
            </a:r>
            <a:endParaRPr kumimoji="1" lang="ja-JP" altLang="en-US" sz="2400" b="1" i="1" dirty="0">
              <a:solidFill>
                <a:schemeClr val="accent6"/>
              </a:solidFill>
              <a:latin typeface="Segoe UI" panose="020B0502040204020203" pitchFamily="34" charset="0"/>
              <a:ea typeface="Yu Gothic" panose="020B0400000000000000" pitchFamily="34" charset="-128"/>
              <a:cs typeface="Segoe UI" panose="020B0502040204020203" pitchFamily="34" charset="0"/>
            </a:endParaRP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F4CEE68E-CF82-DA0A-F864-41AEA3C482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9" name="円/楕円 48">
            <a:extLst>
              <a:ext uri="{FF2B5EF4-FFF2-40B4-BE49-F238E27FC236}">
                <a16:creationId xmlns:a16="http://schemas.microsoft.com/office/drawing/2014/main" id="{58243DD2-4FDC-6245-3AB2-D54A6A4DAE1B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1971952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0" name="円/楕円 49">
            <a:extLst>
              <a:ext uri="{FF2B5EF4-FFF2-40B4-BE49-F238E27FC236}">
                <a16:creationId xmlns:a16="http://schemas.microsoft.com/office/drawing/2014/main" id="{96FCCE5E-91DA-E001-DE39-79F5C2EB433E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2890054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1" name="円/楕円 50">
            <a:extLst>
              <a:ext uri="{FF2B5EF4-FFF2-40B4-BE49-F238E27FC236}">
                <a16:creationId xmlns:a16="http://schemas.microsoft.com/office/drawing/2014/main" id="{6CC99D52-4685-BF84-E6FA-D0A71546E384}"/>
              </a:ext>
            </a:extLst>
          </p:cNvPr>
          <p:cNvSpPr>
            <a:spLocks noChangeAspect="1"/>
          </p:cNvSpPr>
          <p:nvPr userDrawn="1"/>
        </p:nvSpPr>
        <p:spPr>
          <a:xfrm>
            <a:off x="1019496" y="3808156"/>
            <a:ext cx="540000" cy="540000"/>
          </a:xfrm>
          <a:prstGeom prst="ellipse">
            <a:avLst/>
          </a:prstGeom>
          <a:solidFill>
            <a:srgbClr val="C900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3757EBEE-895F-1024-788E-68A303AB523C}"/>
              </a:ext>
            </a:extLst>
          </p:cNvPr>
          <p:cNvCxnSpPr>
            <a:cxnSpLocks/>
            <a:stCxn id="49" idx="4"/>
            <a:endCxn id="50" idx="0"/>
          </p:cNvCxnSpPr>
          <p:nvPr userDrawn="1"/>
        </p:nvCxnSpPr>
        <p:spPr>
          <a:xfrm>
            <a:off x="1289496" y="2511952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487775CD-1830-B703-E4AF-05FD7E809186}"/>
              </a:ext>
            </a:extLst>
          </p:cNvPr>
          <p:cNvCxnSpPr>
            <a:stCxn id="50" idx="4"/>
            <a:endCxn id="51" idx="0"/>
          </p:cNvCxnSpPr>
          <p:nvPr userDrawn="1"/>
        </p:nvCxnSpPr>
        <p:spPr>
          <a:xfrm>
            <a:off x="1289496" y="3430054"/>
            <a:ext cx="0" cy="378102"/>
          </a:xfrm>
          <a:prstGeom prst="line">
            <a:avLst/>
          </a:prstGeom>
          <a:ln w="25400">
            <a:solidFill>
              <a:srgbClr val="C90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プレースホルダー 4">
            <a:extLst>
              <a:ext uri="{FF2B5EF4-FFF2-40B4-BE49-F238E27FC236}">
                <a16:creationId xmlns:a16="http://schemas.microsoft.com/office/drawing/2014/main" id="{0F9C6D44-05F9-1EFB-62EA-986D156F9C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905536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7" name="テキスト プレースホルダー 4">
            <a:extLst>
              <a:ext uri="{FF2B5EF4-FFF2-40B4-BE49-F238E27FC236}">
                <a16:creationId xmlns:a16="http://schemas.microsoft.com/office/drawing/2014/main" id="{2B7702EB-2961-1F4F-5387-5A02CCC43E4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05536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58" name="テキスト プレースホルダー 4">
            <a:extLst>
              <a:ext uri="{FF2B5EF4-FFF2-40B4-BE49-F238E27FC236}">
                <a16:creationId xmlns:a16="http://schemas.microsoft.com/office/drawing/2014/main" id="{3FAB6E8A-805A-6738-8145-D574DCFB8B2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536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chemeClr val="accent3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pic>
        <p:nvPicPr>
          <p:cNvPr id="2" name="図 1" descr="携帯電話を持っている手">
            <a:extLst>
              <a:ext uri="{FF2B5EF4-FFF2-40B4-BE49-F238E27FC236}">
                <a16:creationId xmlns:a16="http://schemas.microsoft.com/office/drawing/2014/main" id="{5ADC7D8A-CDD9-7311-56D8-6FA0A16BEF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29" t="-1" r="7199" b="-25"/>
          <a:stretch/>
        </p:blipFill>
        <p:spPr>
          <a:xfrm>
            <a:off x="9290303" y="0"/>
            <a:ext cx="2901697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1897390-24D9-AF02-F474-DA8EAB13C398}"/>
              </a:ext>
            </a:extLst>
          </p:cNvPr>
          <p:cNvSpPr/>
          <p:nvPr userDrawn="1"/>
        </p:nvSpPr>
        <p:spPr>
          <a:xfrm>
            <a:off x="9271001" y="0"/>
            <a:ext cx="2920999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alpha val="70000"/>
                </a:schemeClr>
              </a:gs>
              <a:gs pos="59000">
                <a:schemeClr val="accent6">
                  <a:alpha val="70000"/>
                </a:schemeClr>
              </a:gs>
              <a:gs pos="100000">
                <a:schemeClr val="accent6">
                  <a:alpha val="20000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角丸四角形 1">
            <a:extLst>
              <a:ext uri="{FF2B5EF4-FFF2-40B4-BE49-F238E27FC236}">
                <a16:creationId xmlns:a16="http://schemas.microsoft.com/office/drawing/2014/main" id="{02C94D9E-CDA3-A92A-DD90-4C0243925DBF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2258906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中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携帯電話を持っている手">
            <a:extLst>
              <a:ext uri="{FF2B5EF4-FFF2-40B4-BE49-F238E27FC236}">
                <a16:creationId xmlns:a16="http://schemas.microsoft.com/office/drawing/2014/main" id="{6EBFCD5A-3318-3378-9DAE-657FEEAACC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6" r="5214" b="19355"/>
          <a:stretch/>
        </p:blipFill>
        <p:spPr>
          <a:xfrm>
            <a:off x="-15848" y="6097"/>
            <a:ext cx="12192000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E49ED5-D96F-97D5-1880-00C9688086C5}"/>
              </a:ext>
            </a:extLst>
          </p:cNvPr>
          <p:cNvSpPr/>
          <p:nvPr userDrawn="1"/>
        </p:nvSpPr>
        <p:spPr>
          <a:xfrm>
            <a:off x="-20531" y="-1"/>
            <a:ext cx="6116531" cy="6882433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8FC968B-3FAE-B631-5EE8-C6DEFA047252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</a:t>
            </a:r>
            <a:r>
              <a:rPr kumimoji="1" lang="ja-JP" altLang="en-US" sz="1000" b="1" i="0" spc="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主</a:t>
            </a:r>
            <a:r>
              <a:rPr kumimoji="1" lang="ja-JP" altLang="en-US" sz="1000" b="1" i="0" spc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・</a:t>
            </a:r>
            <a:r>
              <a:rPr kumimoji="1" lang="ja-JP" altLang="en-US" sz="1000" b="1" i="0" spc="30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代理店限定</a:t>
            </a:r>
            <a:endParaRPr kumimoji="1" lang="ja-JP" altLang="en-US" sz="1000" b="1" i="0" spc="300" dirty="0">
              <a:solidFill>
                <a:schemeClr val="accent6"/>
              </a:solidFill>
              <a:latin typeface="Yu Gothic" panose="020B0400000000000000" pitchFamily="34" charset="-128"/>
              <a:ea typeface="Yu Gothic" panose="020B0400000000000000" pitchFamily="34" charset="-128"/>
              <a:cs typeface="メイリオ" pitchFamily="50" charset="-128"/>
            </a:endParaRPr>
          </a:p>
        </p:txBody>
      </p:sp>
      <p:sp>
        <p:nvSpPr>
          <p:cNvPr id="8" name="フッター プレースホルダー 3">
            <a:extLst>
              <a:ext uri="{FF2B5EF4-FFF2-40B4-BE49-F238E27FC236}">
                <a16:creationId xmlns:a16="http://schemas.microsoft.com/office/drawing/2014/main" id="{21D54AD1-CF84-F71F-BC9B-1B07B1955C7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 dirty="0">
                <a:solidFill>
                  <a:schemeClr val="accent2"/>
                </a:solidFill>
              </a:rPr>
              <a:t>.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F611E313-2AD6-AD42-5CF5-E1B245A3CF05}"/>
              </a:ext>
            </a:extLst>
          </p:cNvPr>
          <p:cNvCxnSpPr>
            <a:cxnSpLocks/>
          </p:cNvCxnSpPr>
          <p:nvPr userDrawn="1"/>
        </p:nvCxnSpPr>
        <p:spPr>
          <a:xfrm>
            <a:off x="1210660" y="2537088"/>
            <a:ext cx="3600400" cy="0"/>
          </a:xfrm>
          <a:prstGeom prst="line">
            <a:avLst/>
          </a:prstGeom>
          <a:ln w="28575" cap="rnd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図プレースホルダー 4">
            <a:extLst>
              <a:ext uri="{FF2B5EF4-FFF2-40B4-BE49-F238E27FC236}">
                <a16:creationId xmlns:a16="http://schemas.microsoft.com/office/drawing/2014/main" id="{9D111741-B365-9CB3-1697-B3DA766C74A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04326" y="2773503"/>
            <a:ext cx="1586282" cy="1464484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4C280B59-092A-77B1-5B58-5D9E06D972C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22456" y="1047719"/>
            <a:ext cx="1150023" cy="1057321"/>
          </a:xfrm>
          <a:prstGeom prst="rect">
            <a:avLst/>
          </a:prstGeom>
        </p:spPr>
        <p:txBody>
          <a:bodyPr/>
          <a:lstStyle>
            <a:lvl1pPr>
              <a:defRPr sz="66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 dirty="0"/>
              <a:t>01</a:t>
            </a:r>
            <a:endParaRPr kumimoji="1" lang="ja-JP" altLang="en-US"/>
          </a:p>
        </p:txBody>
      </p:sp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5CF79B8C-575F-FE24-5B11-B25E22FA25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210945" y="4409296"/>
            <a:ext cx="3600115" cy="1412875"/>
          </a:xfrm>
          <a:prstGeom prst="rect">
            <a:avLst/>
          </a:prstGeom>
        </p:spPr>
        <p:txBody>
          <a:bodyPr/>
          <a:lstStyle>
            <a:lvl1pPr algn="ctr">
              <a:defRPr b="1" spc="300">
                <a:solidFill>
                  <a:schemeClr val="bg1"/>
                </a:solidFill>
              </a:defRPr>
            </a:lvl1pPr>
            <a:lvl2pPr marL="457212" indent="0">
              <a:buNone/>
              <a:defRPr/>
            </a:lvl2pPr>
          </a:lstStyle>
          <a:p>
            <a:pPr lvl="0"/>
            <a:r>
              <a:rPr kumimoji="1" lang="ja-JP" altLang="en-US"/>
              <a:t>リッチ中タイトル</a:t>
            </a:r>
            <a:endParaRPr kumimoji="1" lang="en-US" altLang="ja-JP" dirty="0"/>
          </a:p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CC926EC-0DF3-2C1F-26C2-A723021ED252}"/>
              </a:ext>
            </a:extLst>
          </p:cNvPr>
          <p:cNvSpPr txBox="1"/>
          <p:nvPr userDrawn="1"/>
        </p:nvSpPr>
        <p:spPr>
          <a:xfrm>
            <a:off x="2122722" y="6356344"/>
            <a:ext cx="1684757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defRPr/>
            </a:pPr>
            <a:r>
              <a:rPr lang="en" altLang="ja-JP" sz="800" dirty="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 dirty="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2453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裏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携帯電話を持っている手">
            <a:extLst>
              <a:ext uri="{FF2B5EF4-FFF2-40B4-BE49-F238E27FC236}">
                <a16:creationId xmlns:a16="http://schemas.microsoft.com/office/drawing/2014/main" id="{4A0EFABD-4D91-A870-2898-9D8757DEBD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6" t="10115" r="30" b="-1263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02E42ED-047F-ACC4-CFA3-5B48115B4F58}"/>
              </a:ext>
            </a:extLst>
          </p:cNvPr>
          <p:cNvSpPr/>
          <p:nvPr userDrawn="1"/>
        </p:nvSpPr>
        <p:spPr>
          <a:xfrm rot="10800000">
            <a:off x="-20531" y="3404568"/>
            <a:ext cx="12212531" cy="345343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59000">
                <a:schemeClr val="accent6"/>
              </a:gs>
              <a:gs pos="100000">
                <a:schemeClr val="accent6">
                  <a:alpha val="53009"/>
                </a:scheme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EB04A58-4B25-7333-D6AD-5808726849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484204" y="4402759"/>
            <a:ext cx="3528392" cy="67565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AA20DEC-2004-DC9F-8E3C-97DF01DD5100}"/>
              </a:ext>
            </a:extLst>
          </p:cNvPr>
          <p:cNvSpPr txBox="1"/>
          <p:nvPr userDrawn="1"/>
        </p:nvSpPr>
        <p:spPr>
          <a:xfrm>
            <a:off x="4379106" y="5373047"/>
            <a:ext cx="3738589" cy="4339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lang="ja-JP" altLang="en-US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lang="ja-JP" altLang="en-US" sz="1200" b="0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ウェブサイト</a:t>
            </a:r>
            <a:br>
              <a:rPr lang="en-US" altLang="ja-JP" sz="12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https://</a:t>
            </a:r>
            <a:r>
              <a:rPr lang="en-US" altLang="ja-JP" sz="1200" b="0" i="0" dirty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marketing.yahoo.co.jp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/service/</a:t>
            </a:r>
            <a:r>
              <a:rPr lang="en-US" altLang="ja-JP" sz="1200" b="0" i="0" dirty="0" err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yahooads</a:t>
            </a:r>
            <a:r>
              <a:rPr lang="en-US" altLang="ja-JP" sz="1200" b="0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endParaRPr kumimoji="1" lang="ja-JP" altLang="en-US" sz="1200" b="0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角丸四角形 5">
            <a:extLst>
              <a:ext uri="{FF2B5EF4-FFF2-40B4-BE49-F238E27FC236}">
                <a16:creationId xmlns:a16="http://schemas.microsoft.com/office/drawing/2014/main" id="{D9828458-2DCF-89CD-1667-D723AB4A8F3B}"/>
              </a:ext>
            </a:extLst>
          </p:cNvPr>
          <p:cNvSpPr/>
          <p:nvPr userDrawn="1"/>
        </p:nvSpPr>
        <p:spPr>
          <a:xfrm>
            <a:off x="10139346" y="226800"/>
            <a:ext cx="1833164" cy="324000"/>
          </a:xfrm>
          <a:prstGeom prst="roundRect">
            <a:avLst>
              <a:gd name="adj" fmla="val 9836"/>
            </a:avLst>
          </a:prstGeom>
          <a:solidFill>
            <a:schemeClr val="bg1"/>
          </a:solidFill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72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1000" b="1" i="0" spc="300" dirty="0">
                <a:solidFill>
                  <a:schemeClr val="accent6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メイリオ" pitchFamily="50" charset="-128"/>
              </a:rPr>
              <a:t>広告主・代理店限定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0EF51F0-2878-64F8-5B7F-F0F0A7488C22}"/>
              </a:ext>
            </a:extLst>
          </p:cNvPr>
          <p:cNvSpPr txBox="1"/>
          <p:nvPr userDrawn="1"/>
        </p:nvSpPr>
        <p:spPr>
          <a:xfrm>
            <a:off x="10092189" y="6444396"/>
            <a:ext cx="186942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en" altLang="ja-JP" sz="800" dirty="0">
                <a:solidFill>
                  <a:srgbClr val="FFFFFF"/>
                </a:solidFill>
                <a:latin typeface="Meiryo" panose="020B0604030504040204" pitchFamily="34" charset="-128"/>
              </a:rPr>
              <a:t>© 2023 Yahoo Japan Corporation</a:t>
            </a:r>
            <a:endParaRPr lang="ja-JP" altLang="en-US" sz="800" dirty="0">
              <a:solidFill>
                <a:srgbClr val="FFFFFF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6842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項目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6" name="角丸四角形 5">
            <a:extLst>
              <a:ext uri="{FF2B5EF4-FFF2-40B4-BE49-F238E27FC236}">
                <a16:creationId xmlns:a16="http://schemas.microsoft.com/office/drawing/2014/main" id="{AD326A17-4006-DDD7-C227-FBC08460DB24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546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左端項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58717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998CBA6-326F-D036-BE0C-47A66FB32A4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>
            <a:off x="-118430" y="270370"/>
            <a:ext cx="236860" cy="236860"/>
          </a:xfrm>
          <a:prstGeom prst="rect">
            <a:avLst/>
          </a:prstGeom>
        </p:spPr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08FC968B-3FAE-B631-5EE8-C6DEFA047252}"/>
              </a:ext>
            </a:extLst>
          </p:cNvPr>
          <p:cNvSpPr/>
          <p:nvPr userDrawn="1"/>
        </p:nvSpPr>
        <p:spPr>
          <a:xfrm>
            <a:off x="9777355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8F51725A-3DC7-6C70-DC76-033D04DAA238}"/>
              </a:ext>
            </a:extLst>
          </p:cNvPr>
          <p:cNvSpPr/>
          <p:nvPr userDrawn="1"/>
        </p:nvSpPr>
        <p:spPr>
          <a:xfrm>
            <a:off x="11904000" y="0"/>
            <a:ext cx="288000" cy="64800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171B6E-F395-E58A-7921-08C02BE44E0A}"/>
              </a:ext>
            </a:extLst>
          </p:cNvPr>
          <p:cNvSpPr/>
          <p:nvPr userDrawn="1"/>
        </p:nvSpPr>
        <p:spPr>
          <a:xfrm>
            <a:off x="11904000" y="0"/>
            <a:ext cx="288000" cy="108000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縦書きテキスト プレースホルダー 18">
            <a:extLst>
              <a:ext uri="{FF2B5EF4-FFF2-40B4-BE49-F238E27FC236}">
                <a16:creationId xmlns:a16="http://schemas.microsoft.com/office/drawing/2014/main" id="{28888630-C369-C6FF-69E4-AB3AAE33EB75}"/>
              </a:ext>
            </a:extLst>
          </p:cNvPr>
          <p:cNvSpPr>
            <a:spLocks noGrp="1"/>
          </p:cNvSpPr>
          <p:nvPr>
            <p:ph type="body" orient="vert" sz="quarter" idx="11" hasCustomPrompt="1"/>
          </p:nvPr>
        </p:nvSpPr>
        <p:spPr>
          <a:xfrm>
            <a:off x="11916455" y="2520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AA6C74-26D5-4A51-2CBB-1F306D300C8F}"/>
              </a:ext>
            </a:extLst>
          </p:cNvPr>
          <p:cNvSpPr txBox="1"/>
          <p:nvPr userDrawn="1"/>
        </p:nvSpPr>
        <p:spPr>
          <a:xfrm>
            <a:off x="11960903" y="4089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kumimoji="1" lang="ja-JP" altLang="en-US" sz="1050" b="1" i="1" spc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02E8B2E-BAEC-1CA8-E8B7-ED08E612AA17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216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F57FE0A-5594-70AA-094E-A9522BC39E28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3240000"/>
            <a:ext cx="39493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49E33BA-3428-8B19-295D-7D0D35D86B80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43152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C2F049D-887E-8674-2248-20C5D0674F69}"/>
              </a:ext>
            </a:extLst>
          </p:cNvPr>
          <p:cNvCxnSpPr>
            <a:cxnSpLocks/>
          </p:cNvCxnSpPr>
          <p:nvPr userDrawn="1"/>
        </p:nvCxnSpPr>
        <p:spPr>
          <a:xfrm>
            <a:off x="11784871" y="5394767"/>
            <a:ext cx="39493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7C72838-3336-DFC9-40D0-C8032C0FA1F5}"/>
              </a:ext>
            </a:extLst>
          </p:cNvPr>
          <p:cNvCxnSpPr>
            <a:cxnSpLocks/>
          </p:cNvCxnSpPr>
          <p:nvPr userDrawn="1"/>
        </p:nvCxnSpPr>
        <p:spPr>
          <a:xfrm>
            <a:off x="11700432" y="1080000"/>
            <a:ext cx="4793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縦書きテキスト プレースホルダー 18">
            <a:extLst>
              <a:ext uri="{FF2B5EF4-FFF2-40B4-BE49-F238E27FC236}">
                <a16:creationId xmlns:a16="http://schemas.microsoft.com/office/drawing/2014/main" id="{83744F5B-0867-FE93-5FB6-5447A58A66B4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>
            <a:off x="11916455" y="131880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663B12E9-92F9-D7C5-949C-9C747C5A24DF}"/>
              </a:ext>
            </a:extLst>
          </p:cNvPr>
          <p:cNvSpPr txBox="1"/>
          <p:nvPr userDrawn="1"/>
        </p:nvSpPr>
        <p:spPr>
          <a:xfrm>
            <a:off x="11960903" y="11324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縦書きテキスト プレースホルダー 18">
            <a:extLst>
              <a:ext uri="{FF2B5EF4-FFF2-40B4-BE49-F238E27FC236}">
                <a16:creationId xmlns:a16="http://schemas.microsoft.com/office/drawing/2014/main" id="{432A2B23-6DFA-258B-DC91-DFA85D481B27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>
            <a:off x="11916455" y="24008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B2EEE918-81B1-DBBD-1659-972D75973EC8}"/>
              </a:ext>
            </a:extLst>
          </p:cNvPr>
          <p:cNvSpPr txBox="1"/>
          <p:nvPr userDrawn="1"/>
        </p:nvSpPr>
        <p:spPr>
          <a:xfrm>
            <a:off x="11960903" y="2199629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縦書きテキスト プレースホルダー 18">
            <a:extLst>
              <a:ext uri="{FF2B5EF4-FFF2-40B4-BE49-F238E27FC236}">
                <a16:creationId xmlns:a16="http://schemas.microsoft.com/office/drawing/2014/main" id="{CB711E38-84FC-52D9-3BB6-C7D650D7A32B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>
            <a:off x="11916455" y="348288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0B364F7-A693-CA94-45A3-7A39427C80F3}"/>
              </a:ext>
            </a:extLst>
          </p:cNvPr>
          <p:cNvSpPr txBox="1"/>
          <p:nvPr userDrawn="1"/>
        </p:nvSpPr>
        <p:spPr>
          <a:xfrm>
            <a:off x="11960903" y="3274895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縦書きテキスト プレースホルダー 18">
            <a:extLst>
              <a:ext uri="{FF2B5EF4-FFF2-40B4-BE49-F238E27FC236}">
                <a16:creationId xmlns:a16="http://schemas.microsoft.com/office/drawing/2014/main" id="{1D94D762-E280-A466-57B0-D80CC0713DF0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1916455" y="457254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360532E-02FC-7483-F99B-939D304B99B8}"/>
              </a:ext>
            </a:extLst>
          </p:cNvPr>
          <p:cNvSpPr txBox="1"/>
          <p:nvPr userDrawn="1"/>
        </p:nvSpPr>
        <p:spPr>
          <a:xfrm>
            <a:off x="11960903" y="436143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縦書きテキスト プレースホルダー 18">
            <a:extLst>
              <a:ext uri="{FF2B5EF4-FFF2-40B4-BE49-F238E27FC236}">
                <a16:creationId xmlns:a16="http://schemas.microsoft.com/office/drawing/2014/main" id="{42E28A6B-C274-A00C-5D77-CB2BDF11CF45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11916455" y="5646960"/>
            <a:ext cx="263351" cy="828000"/>
          </a:xfrm>
          <a:prstGeom prst="rect">
            <a:avLst/>
          </a:prstGeom>
        </p:spPr>
        <p:txBody>
          <a:bodyPr vert="eaVert" lIns="0" tIns="0" rIns="0" bIns="0" anchor="ctr" anchorCtr="0"/>
          <a:lstStyle>
            <a:lvl1pPr>
              <a:defRPr sz="700" spc="-1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1" lang="ja-JP" altLang="en-US"/>
              <a:t>タイトルタイトル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9F92B0D-620A-C6C9-9827-E4FA661970C7}"/>
              </a:ext>
            </a:extLst>
          </p:cNvPr>
          <p:cNvSpPr txBox="1"/>
          <p:nvPr userDrawn="1"/>
        </p:nvSpPr>
        <p:spPr>
          <a:xfrm>
            <a:off x="11960903" y="5435856"/>
            <a:ext cx="174453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en-US" altLang="ja-JP" sz="1050" b="1" i="1" spc="0" dirty="0">
                <a:solidFill>
                  <a:schemeClr val="bg1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  <a:endParaRPr kumimoji="1" lang="ja-JP" altLang="en-US" sz="1050" b="1" i="1" spc="0">
              <a:solidFill>
                <a:schemeClr val="bg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テキスト プレースホルダー 10">
            <a:extLst>
              <a:ext uri="{FF2B5EF4-FFF2-40B4-BE49-F238E27FC236}">
                <a16:creationId xmlns:a16="http://schemas.microsoft.com/office/drawing/2014/main" id="{39696C65-2A92-9376-2F55-0B364C7CB3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9425" y="252000"/>
            <a:ext cx="864091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18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849364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8" name="フリーフォーム 17">
            <a:extLst>
              <a:ext uri="{FF2B5EF4-FFF2-40B4-BE49-F238E27FC236}">
                <a16:creationId xmlns:a16="http://schemas.microsoft.com/office/drawing/2014/main" id="{FFA1DD8D-2E20-16EE-1864-F0780B2595A1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項目名が長いときはこちらのテンプレをつかってくださいい</a:t>
            </a:r>
          </a:p>
        </p:txBody>
      </p:sp>
      <p:sp>
        <p:nvSpPr>
          <p:cNvPr id="22" name="図プレースホルダー 11">
            <a:extLst>
              <a:ext uri="{FF2B5EF4-FFF2-40B4-BE49-F238E27FC236}">
                <a16:creationId xmlns:a16="http://schemas.microsoft.com/office/drawing/2014/main" id="{B69D9F8A-B25D-FC59-C355-1213EC9E13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3" name="テキスト プレースホルダー 10">
            <a:extLst>
              <a:ext uri="{FF2B5EF4-FFF2-40B4-BE49-F238E27FC236}">
                <a16:creationId xmlns:a16="http://schemas.microsoft.com/office/drawing/2014/main" id="{EFE32900-9CF4-9F29-966F-FFD53965B4C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14716035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通常スライド_アイコン項目_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798469F6-4090-64A8-08D4-5CDD638DA58B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>
            <a:extLst>
              <a:ext uri="{FF2B5EF4-FFF2-40B4-BE49-F238E27FC236}">
                <a16:creationId xmlns:a16="http://schemas.microsoft.com/office/drawing/2014/main" id="{3CEA4346-5A25-F355-85EB-2B39DA6E1275}"/>
              </a:ext>
            </a:extLst>
          </p:cNvPr>
          <p:cNvSpPr/>
          <p:nvPr userDrawn="1"/>
        </p:nvSpPr>
        <p:spPr>
          <a:xfrm>
            <a:off x="0" y="-5818"/>
            <a:ext cx="1285246" cy="565422"/>
          </a:xfrm>
          <a:custGeom>
            <a:avLst/>
            <a:gdLst>
              <a:gd name="connsiteX0" fmla="*/ 0 w 1285246"/>
              <a:gd name="connsiteY0" fmla="*/ 0 h 565422"/>
              <a:gd name="connsiteX1" fmla="*/ 1285246 w 1285246"/>
              <a:gd name="connsiteY1" fmla="*/ 0 h 565422"/>
              <a:gd name="connsiteX2" fmla="*/ 1070485 w 1285246"/>
              <a:gd name="connsiteY2" fmla="*/ 565422 h 565422"/>
              <a:gd name="connsiteX3" fmla="*/ 0 w 1285246"/>
              <a:gd name="connsiteY3" fmla="*/ 565422 h 565422"/>
              <a:gd name="connsiteX4" fmla="*/ 0 w 1285246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246" h="565422">
                <a:moveTo>
                  <a:pt x="0" y="0"/>
                </a:moveTo>
                <a:lnTo>
                  <a:pt x="1285246" y="0"/>
                </a:lnTo>
                <a:lnTo>
                  <a:pt x="1070485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B9BFD8FC-521A-C964-77BB-A16E781EC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0286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B152F84-C7C3-BD22-5915-4F2368FEC972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144000" tIns="90000" rIns="108000" bIns="72000" rtlCol="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kumimoji="1" lang="ja-JP" altLang="en-US" sz="950" b="1" i="0" spc="30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広告</a:t>
            </a:r>
            <a:r>
              <a:rPr kumimoji="1" lang="ja-JP" altLang="en-US" sz="950" b="1" i="0" spc="0" dirty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主</a:t>
            </a:r>
            <a:r>
              <a:rPr kumimoji="1" lang="ja-JP" altLang="en-US" sz="950" b="1" i="0" spc="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・</a:t>
            </a:r>
            <a:r>
              <a:rPr kumimoji="1" lang="ja-JP" altLang="en-US" sz="950" b="1" i="0" spc="300">
                <a:solidFill>
                  <a:schemeClr val="bg2">
                    <a:lumMod val="9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  <a:cs typeface="メイリオ" pitchFamily="50" charset="-128"/>
              </a:rPr>
              <a:t>代理店限定</a:t>
            </a:r>
            <a:endParaRPr kumimoji="1" lang="ja-JP" altLang="en-US" sz="950" b="1" i="0" spc="300" dirty="0">
              <a:solidFill>
                <a:schemeClr val="bg2">
                  <a:lumMod val="9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  <a:cs typeface="メイリオ" pitchFamily="50" charset="-128"/>
            </a:endParaRPr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25832528-9FBF-754D-6498-7E3776590C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2" name="テキスト プレースホルダー 6">
            <a:extLst>
              <a:ext uri="{FF2B5EF4-FFF2-40B4-BE49-F238E27FC236}">
                <a16:creationId xmlns:a16="http://schemas.microsoft.com/office/drawing/2014/main" id="{1CD1E662-85D8-9AA1-EBF5-3635AE88AF4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0427" y="78666"/>
            <a:ext cx="431274" cy="410840"/>
          </a:xfrm>
          <a:prstGeom prst="rect">
            <a:avLst/>
          </a:prstGeom>
        </p:spPr>
        <p:txBody>
          <a:bodyPr lIns="0" tIns="36000" rIns="36000" bIns="0" anchor="ctr"/>
          <a:lstStyle>
            <a:lvl1pPr algn="ctr"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短いああ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578128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6576A88-AD2F-793D-5310-FC97A0C4F280}"/>
              </a:ext>
            </a:extLst>
          </p:cNvPr>
          <p:cNvSpPr txBox="1"/>
          <p:nvPr userDrawn="1"/>
        </p:nvSpPr>
        <p:spPr>
          <a:xfrm>
            <a:off x="10978709" y="6554278"/>
            <a:ext cx="10450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E0059287-6666-084C-9D74-9884BA0CD8A5}" type="slidenum">
              <a:rPr kumimoji="1" lang="ja-JP" altLang="en-US" sz="1200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kumimoji="1" lang="ja-JP" altLang="en-US" sz="1200" b="0" i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5AA3D14-B79F-A0DE-6D8A-AE28AA09BD92}"/>
              </a:ext>
            </a:extLst>
          </p:cNvPr>
          <p:cNvSpPr txBox="1"/>
          <p:nvPr userDrawn="1"/>
        </p:nvSpPr>
        <p:spPr>
          <a:xfrm>
            <a:off x="4854502" y="6615833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381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  <p:sldLayoutId id="2147483882" r:id="rId14"/>
  </p:sldLayoutIdLst>
  <p:hf hdr="0" dt="0"/>
  <p:txStyles>
    <p:titleStyle>
      <a:lvl1pPr algn="l" defTabSz="914423" rtl="0" eaLnBrk="1" latinLnBrk="0" hangingPunct="1">
        <a:spcBef>
          <a:spcPct val="0"/>
        </a:spcBef>
        <a:buNone/>
        <a:defRPr kumimoji="1"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69" indent="-285757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40" indent="-228606" algn="l" defTabSz="914423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828846" indent="0" algn="l" defTabSz="914423" rtl="0" eaLnBrk="1" latinLnBrk="0" hangingPunct="1">
        <a:spcBef>
          <a:spcPct val="20000"/>
        </a:spcBef>
        <a:buFont typeface="Arial" pitchFamily="34" charset="0"/>
        <a:buNone/>
        <a:defRPr kumimoji="1"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3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19">
          <p15:clr>
            <a:srgbClr val="F26B43"/>
          </p15:clr>
        </p15:guide>
        <p15:guide id="2" pos="3749">
          <p15:clr>
            <a:srgbClr val="F26B43"/>
          </p15:clr>
        </p15:guide>
        <p15:guide id="3" pos="302">
          <p15:clr>
            <a:srgbClr val="F26B43"/>
          </p15:clr>
        </p15:guide>
        <p15:guide id="4" pos="3931">
          <p15:clr>
            <a:srgbClr val="F26B43"/>
          </p15:clr>
        </p15:guide>
        <p15:guide id="5" pos="7378">
          <p15:clr>
            <a:srgbClr val="F26B43"/>
          </p15:clr>
        </p15:guide>
        <p15:guide id="6" orient="horz" pos="799">
          <p15:clr>
            <a:srgbClr val="F26B43"/>
          </p15:clr>
        </p15:guide>
        <p15:guide id="7" orient="horz" pos="2500">
          <p15:clr>
            <a:srgbClr val="F26B43"/>
          </p15:clr>
        </p15:guide>
        <p15:guide id="8" orient="horz" pos="4020">
          <p15:clr>
            <a:srgbClr val="F26B43"/>
          </p15:clr>
        </p15:guide>
        <p15:guide id="9" orient="horz" pos="686">
          <p15:clr>
            <a:srgbClr val="5ACBF0"/>
          </p15:clr>
        </p15:guide>
        <p15:guide id="10" orient="horz" pos="4133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ads-help.yahoo-net.jp/s/article/H000044833?language=ja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-business.yahoo.co.jp/claris/enqueteForm?inquiry_type=bls_review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form-business.yahoo.co.jp/claris/enqueteForm?inquiry_type=placement_restrictions" TargetMode="External"/><Relationship Id="rId5" Type="http://schemas.openxmlformats.org/officeDocument/2006/relationships/hyperlink" Target="https://form-business.yahoo.co.jp/claris/enqueteForm?inquiry_type=guaranteed_review" TargetMode="External"/><Relationship Id="rId4" Type="http://schemas.openxmlformats.org/officeDocument/2006/relationships/hyperlink" Target="https://ads-help.yahoo-net.jp/s/article/H00004453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ads-help.yahoo-net.jp/" TargetMode="External"/><Relationship Id="rId4" Type="http://schemas.openxmlformats.org/officeDocument/2006/relationships/hyperlink" Target="https://marketing.yahoo.co.jp/guidelines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18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portal.yadui.business.yahoo.co.jp/agencyportal/30187098/" TargetMode="External"/><Relationship Id="rId3" Type="http://schemas.openxmlformats.org/officeDocument/2006/relationships/image" Target="../media/image9.emf"/><Relationship Id="rId7" Type="http://schemas.openxmlformats.org/officeDocument/2006/relationships/hyperlink" Target="https://portal.yadui.business.yahoo.co.jp/agencyportal/30335704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ortal.yadui.business.yahoo.co.jp/agencyportal/873240/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emf"/><Relationship Id="rId9" Type="http://schemas.openxmlformats.org/officeDocument/2006/relationships/hyperlink" Target="https://portal.yadui.business.yahoo.co.jp/agencyportal/1052207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ads-help.yahoo.co.jp/yahooads/guideline/articledetail?lan=ja&amp;aid=1493&amp;o=default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0CCF94-73B7-3C10-BEF3-5ADF2DE99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809" y="2790694"/>
            <a:ext cx="5727404" cy="1413755"/>
          </a:xfrm>
        </p:spPr>
        <p:txBody>
          <a:bodyPr/>
          <a:lstStyle/>
          <a:p>
            <a:r>
              <a:rPr kumimoji="1" lang="ja-JP" altLang="en-US" dirty="0"/>
              <a:t>ディスプレイ広告 </a:t>
            </a:r>
            <a:r>
              <a:rPr lang="ja-JP" altLang="en-US" dirty="0"/>
              <a:t>（</a:t>
            </a:r>
            <a:r>
              <a:rPr kumimoji="1" lang="ja-JP" altLang="en-US" dirty="0"/>
              <a:t>予約型</a:t>
            </a:r>
            <a:r>
              <a:rPr kumimoji="1" lang="en-US" altLang="ja-JP" dirty="0"/>
              <a:t> </a:t>
            </a:r>
            <a:r>
              <a:rPr lang="ja-JP" altLang="en-US" dirty="0"/>
              <a:t>）</a:t>
            </a:r>
            <a:br>
              <a:rPr kumimoji="1" lang="en-US" altLang="ja-JP" dirty="0"/>
            </a:br>
            <a:r>
              <a:rPr kumimoji="1" lang="ja-JP" altLang="en-US" dirty="0"/>
              <a:t>セールスシート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6" name="図プレースホルダー 15" descr="アイコン&#10;&#10;自動的に生成された説明">
            <a:extLst>
              <a:ext uri="{FF2B5EF4-FFF2-40B4-BE49-F238E27FC236}">
                <a16:creationId xmlns:a16="http://schemas.microsoft.com/office/drawing/2014/main" id="{9A4B1B3E-1795-B6F0-5CDE-3FB9D052B1E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テキスト プレースホルダー 35">
            <a:extLst>
              <a:ext uri="{FF2B5EF4-FFF2-40B4-BE49-F238E27FC236}">
                <a16:creationId xmlns:a16="http://schemas.microsoft.com/office/drawing/2014/main" id="{BD675C3A-0571-71B6-3906-013A60C550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55764" y="204563"/>
            <a:ext cx="5325181" cy="335028"/>
          </a:xfrm>
        </p:spPr>
        <p:txBody>
          <a:bodyPr/>
          <a:lstStyle/>
          <a:p>
            <a:r>
              <a:rPr lang="en-US" altLang="ja-JP" dirty="0"/>
              <a:t>PC</a:t>
            </a:r>
            <a:r>
              <a:rPr lang="ja-JP" altLang="en-US" dirty="0"/>
              <a:t>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827079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F67B7EEB-573A-9DF0-2B5D-1EA6EE856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513892"/>
              </p:ext>
            </p:extLst>
          </p:nvPr>
        </p:nvGraphicFramePr>
        <p:xfrm>
          <a:off x="479425" y="1082856"/>
          <a:ext cx="5472113" cy="5037215"/>
        </p:xfrm>
        <a:graphic>
          <a:graphicData uri="http://schemas.openxmlformats.org/drawingml/2006/table">
            <a:tbl>
              <a:tblPr firstCol="1" bandRow="1"/>
              <a:tblGrid>
                <a:gridCol w="20642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89897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01801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37401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1000005779</a:t>
                      </a:r>
                      <a:endParaRPr kumimoji="1" lang="ja-JP" altLang="en-US" sz="9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6477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 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6263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</a:p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‐</a:t>
                      </a:r>
                      <a:endParaRPr kumimoji="1" lang="ja-JP" altLang="en" sz="90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5191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中面（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トップページ以外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日（金）～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endParaRPr kumimoji="1" lang="ja-JP" altLang="en-US" sz="900" b="0" i="0" kern="1200" dirty="0">
                        <a:solidFill>
                          <a:schemeClr val="accent6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900" b="0" i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100,000</a:t>
                      </a:r>
                      <a:r>
                        <a:rPr kumimoji="1" lang="ja-JP" altLang="en-US" sz="9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900" b="0" i="0" dirty="0">
                        <a:solidFill>
                          <a:schemeClr val="accent6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1009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20" name="円/楕円 19">
            <a:extLst>
              <a:ext uri="{FF2B5EF4-FFF2-40B4-BE49-F238E27FC236}">
                <a16:creationId xmlns:a16="http://schemas.microsoft.com/office/drawing/2014/main" id="{91CD59FA-84CB-531F-EAD6-7C07362A2FF9}"/>
              </a:ext>
            </a:extLst>
          </p:cNvPr>
          <p:cNvSpPr>
            <a:spLocks noChangeAspect="1"/>
          </p:cNvSpPr>
          <p:nvPr/>
        </p:nvSpPr>
        <p:spPr>
          <a:xfrm>
            <a:off x="6824362" y="1981061"/>
            <a:ext cx="236642" cy="236642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D83B675-5FF8-6E1C-6470-09E014A89139}"/>
              </a:ext>
            </a:extLst>
          </p:cNvPr>
          <p:cNvSpPr/>
          <p:nvPr/>
        </p:nvSpPr>
        <p:spPr>
          <a:xfrm>
            <a:off x="479425" y="6157308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B8C97651-5565-634B-C6B1-D7BDA49848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294292"/>
              </p:ext>
            </p:extLst>
          </p:nvPr>
        </p:nvGraphicFramePr>
        <p:xfrm>
          <a:off x="6240464" y="1100163"/>
          <a:ext cx="5472111" cy="5019908"/>
        </p:xfrm>
        <a:graphic>
          <a:graphicData uri="http://schemas.openxmlformats.org/drawingml/2006/table">
            <a:tbl>
              <a:tblPr firstCol="1" bandRow="1"/>
              <a:tblGrid>
                <a:gridCol w="1456985">
                  <a:extLst>
                    <a:ext uri="{9D8B030D-6E8A-4147-A177-3AD203B41FA5}">
                      <a16:colId xmlns:a16="http://schemas.microsoft.com/office/drawing/2014/main" val="1016059451"/>
                    </a:ext>
                  </a:extLst>
                </a:gridCol>
                <a:gridCol w="4015126">
                  <a:extLst>
                    <a:ext uri="{9D8B030D-6E8A-4147-A177-3AD203B41FA5}">
                      <a16:colId xmlns:a16="http://schemas.microsoft.com/office/drawing/2014/main" val="82726464"/>
                    </a:ext>
                  </a:extLst>
                </a:gridCol>
              </a:tblGrid>
              <a:tr h="501990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dirty="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この商品に限り、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市区郡とその他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ターゲティングを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掛け合わせる場合は、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表内の</a:t>
                      </a:r>
                      <a:r>
                        <a:rPr kumimoji="1" lang="en-US" altLang="ja-JP" sz="900" b="0" kern="1200" dirty="0" err="1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になります。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市区郡とその他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ターゲティングを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掛け合わせる場合は</a:t>
                      </a: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上限値が２倍を超える</a:t>
                      </a:r>
                      <a:endParaRPr kumimoji="1" lang="en-US" altLang="ja-JP" sz="900" b="0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商品設計です。</a:t>
                      </a:r>
                      <a:endParaRPr kumimoji="1" lang="ja-JP" altLang="en-US" sz="9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【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バナー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画像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/6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バナー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画像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/1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バナー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動画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/1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1】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405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円（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260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×1.56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倍）</a:t>
                      </a:r>
                    </a:p>
                    <a:p>
                      <a:pPr algn="ctr"/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486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b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486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or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486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b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or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624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en-US" altLang="ja-JP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endParaRPr kumimoji="1" lang="en-US" altLang="ja-JP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en-US" altLang="zh-CN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【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バナー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画像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/1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バナー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動画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/1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</a:t>
                      </a:r>
                      <a:r>
                        <a:rPr kumimoji="1" lang="en-US" altLang="zh-CN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】</a:t>
                      </a:r>
                    </a:p>
                    <a:p>
                      <a:pPr algn="ctr"/>
                      <a:r>
                        <a:rPr kumimoji="1" lang="zh-CN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市区郡：</a:t>
                      </a:r>
                      <a:r>
                        <a:rPr kumimoji="1" lang="en-US" altLang="zh-CN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486</a:t>
                      </a:r>
                      <a:r>
                        <a:rPr kumimoji="1" lang="zh-CN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円（</a:t>
                      </a:r>
                      <a:r>
                        <a:rPr kumimoji="1" lang="en-US" altLang="zh-CN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312</a:t>
                      </a:r>
                      <a:r>
                        <a:rPr kumimoji="1" lang="zh-CN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r>
                        <a:rPr kumimoji="1" lang="en-US" altLang="zh-CN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×1.56</a:t>
                      </a:r>
                      <a:r>
                        <a:rPr kumimoji="1" lang="zh-CN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倍）</a:t>
                      </a:r>
                      <a:endParaRPr kumimoji="1" lang="en-US" altLang="zh-CN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endParaRPr kumimoji="1" lang="zh-CN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700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or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584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700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b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700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or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×BT×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チラシ非閲覧ターゲティング：</a:t>
                      </a:r>
                      <a:r>
                        <a:rPr kumimoji="1" lang="en-US" altLang="ja-JP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748</a:t>
                      </a:r>
                      <a:r>
                        <a:rPr kumimoji="1" lang="ja-JP" altLang="en-US" sz="800" b="0" i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　</a:t>
                      </a:r>
                      <a:r>
                        <a:rPr kumimoji="0" lang="en-US" altLang="ja-JP" sz="800" kern="0" dirty="0">
                          <a:solidFill>
                            <a:srgbClr val="C9002C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800" b="0" i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80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en-US" altLang="ja-JP" sz="80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014740"/>
                  </a:ext>
                </a:extLst>
              </a:tr>
            </a:tbl>
          </a:graphicData>
        </a:graphic>
      </p:graphicFrame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4950D34-ABCF-6EC2-8E36-77F0C5AB1294}"/>
              </a:ext>
            </a:extLst>
          </p:cNvPr>
          <p:cNvSpPr/>
          <p:nvPr/>
        </p:nvSpPr>
        <p:spPr>
          <a:xfrm>
            <a:off x="6337990" y="6274378"/>
            <a:ext cx="5430974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BT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とは「オーディエンスリスト（興味関心、購買意向、属性・ライフイベント）」ターゲティングを指します。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を適用します。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円/楕円 23">
            <a:extLst>
              <a:ext uri="{FF2B5EF4-FFF2-40B4-BE49-F238E27FC236}">
                <a16:creationId xmlns:a16="http://schemas.microsoft.com/office/drawing/2014/main" id="{6D102B3C-443A-C161-5E31-0D664E79767C}"/>
              </a:ext>
            </a:extLst>
          </p:cNvPr>
          <p:cNvSpPr>
            <a:spLocks noChangeAspect="1"/>
          </p:cNvSpPr>
          <p:nvPr/>
        </p:nvSpPr>
        <p:spPr>
          <a:xfrm>
            <a:off x="5330399" y="2615100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9" name="円/楕円 24">
            <a:extLst>
              <a:ext uri="{FF2B5EF4-FFF2-40B4-BE49-F238E27FC236}">
                <a16:creationId xmlns:a16="http://schemas.microsoft.com/office/drawing/2014/main" id="{8FC3B8C6-2298-C3BC-6730-F9E49F83A3B4}"/>
              </a:ext>
            </a:extLst>
          </p:cNvPr>
          <p:cNvSpPr>
            <a:spLocks noChangeAspect="1"/>
          </p:cNvSpPr>
          <p:nvPr/>
        </p:nvSpPr>
        <p:spPr>
          <a:xfrm>
            <a:off x="5330399" y="2795100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1" name="円/楕円 23">
            <a:extLst>
              <a:ext uri="{FF2B5EF4-FFF2-40B4-BE49-F238E27FC236}">
                <a16:creationId xmlns:a16="http://schemas.microsoft.com/office/drawing/2014/main" id="{2E92CCBB-01BA-B755-F4BB-864DB35381F8}"/>
              </a:ext>
            </a:extLst>
          </p:cNvPr>
          <p:cNvSpPr>
            <a:spLocks noChangeAspect="1"/>
          </p:cNvSpPr>
          <p:nvPr/>
        </p:nvSpPr>
        <p:spPr>
          <a:xfrm>
            <a:off x="4799382" y="2435100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872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83410AD-C218-1C30-57E5-5FCD227F9B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テキスト プレースホルダー 35">
            <a:extLst>
              <a:ext uri="{FF2B5EF4-FFF2-40B4-BE49-F238E27FC236}">
                <a16:creationId xmlns:a16="http://schemas.microsoft.com/office/drawing/2014/main" id="{5DBC7329-43C7-F211-67B8-78ECB9D1F2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 dirty="0"/>
              <a:t>商品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1AB5BE07-719A-5001-0EDA-3EE3E86A3DAD}"/>
              </a:ext>
            </a:extLst>
          </p:cNvPr>
          <p:cNvSpPr/>
          <p:nvPr/>
        </p:nvSpPr>
        <p:spPr>
          <a:xfrm>
            <a:off x="1799370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ボックス 5">
            <a:extLst>
              <a:ext uri="{FF2B5EF4-FFF2-40B4-BE49-F238E27FC236}">
                <a16:creationId xmlns:a16="http://schemas.microsoft.com/office/drawing/2014/main" id="{DB57C65A-A480-F480-7977-AF7BB6A2BB79}"/>
              </a:ext>
            </a:extLst>
          </p:cNvPr>
          <p:cNvSpPr txBox="1"/>
          <p:nvPr/>
        </p:nvSpPr>
        <p:spPr>
          <a:xfrm>
            <a:off x="479425" y="5019024"/>
            <a:ext cx="11233150" cy="15234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4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3E352492-3BB3-AFA1-D829-8B4AF584EA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631190"/>
              </p:ext>
            </p:extLst>
          </p:nvPr>
        </p:nvGraphicFramePr>
        <p:xfrm>
          <a:off x="479425" y="1089024"/>
          <a:ext cx="11233149" cy="3755728"/>
        </p:xfrm>
        <a:graphic>
          <a:graphicData uri="http://schemas.openxmlformats.org/drawingml/2006/table">
            <a:tbl>
              <a:tblPr firstCol="1" bandRow="1"/>
              <a:tblGrid>
                <a:gridCol w="278122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574864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4877059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</a:tblGrid>
              <a:tr h="57894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 err="1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地域（都道府県）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57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405750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（興味関心、購買意向、属性・ライフイベント）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575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オーディエンスリスト（ヤフー提供）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84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5-100</a:t>
                      </a:r>
                      <a:r>
                        <a:rPr kumimoji="1" lang="ja-JP" altLang="en-US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回</a:t>
                      </a:r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通期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9444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EF858E-06F6-F677-7406-2E529CD8179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こちらの商品における、各ターゲティングを掛け合わせた際の</a:t>
            </a:r>
            <a:r>
              <a:rPr lang="en-US" altLang="ja-JP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vCPM</a:t>
            </a:r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は、</a:t>
            </a:r>
            <a:r>
              <a:rPr lang="en-US" altLang="ja-JP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</a:t>
            </a:r>
            <a:r>
              <a:rPr lang="en-US" altLang="ja-JP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10</a:t>
            </a:r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「商品一覧」ページの</a:t>
            </a:r>
            <a:endParaRPr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「基本料金（</a:t>
            </a:r>
            <a:r>
              <a:rPr lang="en-US" altLang="ja-JP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vCPM</a:t>
            </a:r>
            <a:r>
              <a:rPr lang="ja-JP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） 」欄をご確認ください</a:t>
            </a:r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en-US" altLang="ja-JP" sz="12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20" name="図プレースホルダー 19" descr="アイコン&#10;&#10;自動的に生成された説明">
            <a:extLst>
              <a:ext uri="{FF2B5EF4-FFF2-40B4-BE49-F238E27FC236}">
                <a16:creationId xmlns:a16="http://schemas.microsoft.com/office/drawing/2014/main" id="{6791BE40-ACA1-F7EB-6833-CB9AF94470C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97452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7" name="テキスト ボックス 5">
            <a:extLst>
              <a:ext uri="{FF2B5EF4-FFF2-40B4-BE49-F238E27FC236}">
                <a16:creationId xmlns:a16="http://schemas.microsoft.com/office/drawing/2014/main" id="{75F29266-419E-18B1-B774-EAF9294B544E}"/>
              </a:ext>
            </a:extLst>
          </p:cNvPr>
          <p:cNvSpPr txBox="1"/>
          <p:nvPr/>
        </p:nvSpPr>
        <p:spPr>
          <a:xfrm>
            <a:off x="6240463" y="4098442"/>
            <a:ext cx="5426016" cy="9479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09ADB23A-38FB-AF96-7E89-E68F7BBB36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005987"/>
              </p:ext>
            </p:extLst>
          </p:nvPr>
        </p:nvGraphicFramePr>
        <p:xfrm>
          <a:off x="479423" y="1089025"/>
          <a:ext cx="5674038" cy="4037636"/>
        </p:xfrm>
        <a:graphic>
          <a:graphicData uri="http://schemas.openxmlformats.org/drawingml/2006/table">
            <a:tbl>
              <a:tblPr bandRow="1"/>
              <a:tblGrid>
                <a:gridCol w="146279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887887">
                  <a:extLst>
                    <a:ext uri="{9D8B030D-6E8A-4147-A177-3AD203B41FA5}">
                      <a16:colId xmlns:a16="http://schemas.microsoft.com/office/drawing/2014/main" val="1954059061"/>
                    </a:ext>
                  </a:extLst>
                </a:gridCol>
                <a:gridCol w="2323360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682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　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41979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0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en-US" altLang="ja-JP" sz="1000" b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チラシ非閲覧ターゲティング</a:t>
                      </a:r>
                      <a:endParaRPr kumimoji="1" lang="en-US" altLang="ja-JP" sz="1000" b="0" kern="1200" noProof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のみ可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49531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endParaRPr kumimoji="1" lang="en-US" altLang="ja-JP" sz="1000" b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179606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8" name="テキスト プレースホルダー 35">
            <a:extLst>
              <a:ext uri="{FF2B5EF4-FFF2-40B4-BE49-F238E27FC236}">
                <a16:creationId xmlns:a16="http://schemas.microsoft.com/office/drawing/2014/main" id="{99340AC5-F8B1-A036-3C37-429C0F569871}"/>
              </a:ext>
            </a:extLst>
          </p:cNvPr>
          <p:cNvSpPr txBox="1">
            <a:spLocks/>
          </p:cNvSpPr>
          <p:nvPr/>
        </p:nvSpPr>
        <p:spPr>
          <a:xfrm>
            <a:off x="3855764" y="241866"/>
            <a:ext cx="5325181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b="1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PC</a:t>
            </a:r>
            <a:r>
              <a:rPr lang="ja-JP" altLang="en-US" dirty="0"/>
              <a:t>商品</a:t>
            </a:r>
          </a:p>
        </p:txBody>
      </p:sp>
      <p:sp>
        <p:nvSpPr>
          <p:cNvPr id="16" name="テキスト プレースホルダー 1">
            <a:extLst>
              <a:ext uri="{FF2B5EF4-FFF2-40B4-BE49-F238E27FC236}">
                <a16:creationId xmlns:a16="http://schemas.microsoft.com/office/drawing/2014/main" id="{B9BE8E0A-5431-9D56-6B87-3339D2FF45D7}"/>
              </a:ext>
            </a:extLst>
          </p:cNvPr>
          <p:cNvSpPr txBox="1">
            <a:spLocks/>
          </p:cNvSpPr>
          <p:nvPr/>
        </p:nvSpPr>
        <p:spPr>
          <a:xfrm>
            <a:off x="595671" y="99884"/>
            <a:ext cx="866756" cy="410840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1200" b="0" i="0" kern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742969" indent="-285757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22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40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828846" indent="0" algn="l" defTabSz="914423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63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74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86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97" indent="-228606" algn="l" defTabSz="91442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900" spc="-150" dirty="0">
                <a:solidFill>
                  <a:schemeClr val="bg1"/>
                </a:solidFill>
                <a:latin typeface="+mn-lt"/>
                <a:ea typeface="+mn-ea"/>
              </a:rPr>
              <a:t>商品スペック</a:t>
            </a:r>
          </a:p>
        </p:txBody>
      </p:sp>
    </p:spTree>
    <p:extLst>
      <p:ext uri="{BB962C8B-B14F-4D97-AF65-F5344CB8AC3E}">
        <p14:creationId xmlns:p14="http://schemas.microsoft.com/office/powerpoint/2010/main" val="3631443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03</a:t>
            </a:r>
            <a:endParaRPr kumimoji="1"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8D1B7D35-2F34-E509-923C-A0137DBBF45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0CD7F40-2B80-1EC9-189E-CC0ECAA9D66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掲載制限カテゴリー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9939776-5D89-3803-52DB-1F3832472590}"/>
              </a:ext>
            </a:extLst>
          </p:cNvPr>
          <p:cNvSpPr txBox="1"/>
          <p:nvPr/>
        </p:nvSpPr>
        <p:spPr>
          <a:xfrm>
            <a:off x="479425" y="6104999"/>
            <a:ext cx="3742717" cy="22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en-US" altLang="ja-JP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lang="ja-JP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スポーツナビ面の一部で掲載されない場合があります。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247BE72-74F6-46EB-340F-A3466342EF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041769"/>
              </p:ext>
            </p:extLst>
          </p:nvPr>
        </p:nvGraphicFramePr>
        <p:xfrm>
          <a:off x="479425" y="1103086"/>
          <a:ext cx="11233150" cy="5007187"/>
        </p:xfrm>
        <a:graphic>
          <a:graphicData uri="http://schemas.openxmlformats.org/drawingml/2006/table">
            <a:tbl>
              <a:tblPr firstCol="1" bandRow="1"/>
              <a:tblGrid>
                <a:gridCol w="4999480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3380282">
                  <a:extLst>
                    <a:ext uri="{9D8B030D-6E8A-4147-A177-3AD203B41FA5}">
                      <a16:colId xmlns:a16="http://schemas.microsoft.com/office/drawing/2014/main" val="862787916"/>
                    </a:ext>
                  </a:extLst>
                </a:gridCol>
                <a:gridCol w="2853388">
                  <a:extLst>
                    <a:ext uri="{9D8B030D-6E8A-4147-A177-3AD203B41FA5}">
                      <a16:colId xmlns:a16="http://schemas.microsoft.com/office/drawing/2014/main" val="2598357217"/>
                    </a:ext>
                  </a:extLst>
                </a:gridCol>
              </a:tblGrid>
              <a:tr h="44863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dirty="0">
                          <a:solidFill>
                            <a:schemeClr val="accent3"/>
                          </a:solidFill>
                        </a:rPr>
                        <a:t>カテゴリー名</a:t>
                      </a:r>
                      <a:endParaRPr kumimoji="1" lang="ja-JP" altLang="en-US" sz="1000" b="1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endParaRPr kumimoji="1" lang="ja-JP" altLang="en-US" sz="9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  <a:endParaRPr kumimoji="1" lang="ja-JP" altLang="en-US" sz="900" b="1" kern="1200" dirty="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/</a:t>
                      </a:r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結婚情報・サービス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C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0" u="none" strike="noStrike" dirty="0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0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</a:tbl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C93E236-89DE-E536-7D0F-91B1F7BDFB3B}"/>
              </a:ext>
            </a:extLst>
          </p:cNvPr>
          <p:cNvSpPr/>
          <p:nvPr/>
        </p:nvSpPr>
        <p:spPr>
          <a:xfrm>
            <a:off x="7773341" y="6136785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2B71116-E3E9-906B-CA94-DE4599224FB8}"/>
              </a:ext>
            </a:extLst>
          </p:cNvPr>
          <p:cNvSpPr/>
          <p:nvPr/>
        </p:nvSpPr>
        <p:spPr>
          <a:xfrm>
            <a:off x="7928475" y="6147209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6123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9D17F48-6666-58A3-B33D-231E14D986C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8B73F1A4-5E4C-0911-CE61-BDE02AB2B963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1800164"/>
          <a:ext cx="11248747" cy="4337266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32453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12574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9002C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>
                              <a:lumMod val="65000"/>
                              <a:lumOff val="35000"/>
                            </a:srgbClr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ja-JP" alt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「比較検討」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3"/>
                        </a:rPr>
                        <a:t>入稿前審査依頼フォーム</a:t>
                      </a: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・広告タイプ：予約型専用広告（ブランドパネル クインティを除く）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トップインパクト、パノラマなどのリッチ広告が対象です。予約型専用広告の詳細は入稿規定をご確認ください。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  <a:endParaRPr kumimoji="1" lang="en-US" altLang="ja-JP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掲載反映日の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営業日前</a:t>
                      </a: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まで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ディスプレイ</a:t>
                      </a: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広告（予約型）入稿前審査</a:t>
                      </a:r>
                      <a:r>
                        <a:rPr kumimoji="1" lang="ja-JP" altLang="en-US" sz="1000" b="0" u="none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5"/>
                        </a:rPr>
                        <a:t>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必須</a:t>
                      </a:r>
                      <a:endParaRPr kumimoji="1" lang="en-US" altLang="ja-JP" sz="10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任意</a:t>
                      </a:r>
                      <a:endParaRPr kumimoji="1" lang="ja-JP" altLang="en-US" sz="10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</a:br>
                      <a:endParaRPr lang="en-US" altLang="ja-JP" sz="1000" b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C8D743F-3FEB-C235-40C7-2AA980146C0C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A1D174F7-D0D4-D7E5-6090-763254756BA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252000"/>
            <a:ext cx="8136904" cy="335028"/>
          </a:xfrm>
        </p:spPr>
        <p:txBody>
          <a:bodyPr/>
          <a:lstStyle/>
          <a:p>
            <a:r>
              <a:rPr lang="ja-JP" altLang="en-US" dirty="0"/>
              <a:t>入稿前審査</a:t>
            </a:r>
            <a:endParaRPr lang="ja-JP" altLang="en-US" sz="1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680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 dirty="0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/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45454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5F5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54545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 dirty="0">
              <a:solidFill>
                <a:srgbClr val="545454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545454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7627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accent6"/>
                </a:solidFill>
              </a:rPr>
              <a:t>重複期間</a:t>
            </a:r>
            <a:r>
              <a:rPr lang="ja-JP" altLang="en-US" sz="1200" b="1" dirty="0">
                <a:solidFill>
                  <a:schemeClr val="accent6"/>
                </a:solidFill>
              </a:rPr>
              <a:t>（</a:t>
            </a:r>
            <a:r>
              <a:rPr lang="en-US" altLang="ja-JP" sz="1200" b="1" dirty="0">
                <a:solidFill>
                  <a:schemeClr val="accent6"/>
                </a:solidFill>
              </a:rPr>
              <a:t>1</a:t>
            </a:r>
            <a:r>
              <a:rPr lang="ja-JP" altLang="en-US" sz="1200" b="1" dirty="0">
                <a:solidFill>
                  <a:schemeClr val="accent6"/>
                </a:solidFill>
              </a:rPr>
              <a:t>カ月間）</a:t>
            </a:r>
            <a:endParaRPr kumimoji="1" lang="ja-JP" altLang="en-US" sz="1200" b="1" dirty="0">
              <a:solidFill>
                <a:schemeClr val="accent6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重複期間より前に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重複期間内で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chemeClr val="accent3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C9002C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DDDDD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chemeClr val="accent3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545454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重複期間より後に</a:t>
            </a:r>
            <a:endParaRPr kumimoji="1" lang="en-US" altLang="ja-JP" sz="1200" dirty="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 dirty="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 dirty="0">
                <a:solidFill>
                  <a:srgbClr val="545454"/>
                </a:solidFill>
              </a:rPr>
              <a:t>既存</a:t>
            </a:r>
            <a:r>
              <a:rPr kumimoji="1" lang="ja-JP" altLang="en-US" sz="1400" dirty="0">
                <a:solidFill>
                  <a:srgbClr val="545454"/>
                </a:solidFill>
              </a:rPr>
              <a:t>リリース商品、最新リリース商品のどちらもご利用いただけます</a:t>
            </a:r>
            <a:endParaRPr kumimoji="1" lang="en-US" altLang="ja-JP" sz="1400" dirty="0">
              <a:solidFill>
                <a:srgbClr val="545454"/>
              </a:solidFill>
            </a:endParaRPr>
          </a:p>
          <a:p>
            <a:pPr algn="l"/>
            <a:r>
              <a:rPr lang="ja-JP" altLang="en-US" sz="1400" dirty="0">
                <a:solidFill>
                  <a:srgbClr val="545454"/>
                </a:solidFill>
              </a:rPr>
              <a:t>（広告掲載できる商品スペックに違いはありません）</a:t>
            </a:r>
            <a:endParaRPr kumimoji="1" lang="ja-JP" altLang="en-US" sz="1400" dirty="0">
              <a:solidFill>
                <a:srgbClr val="545454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 dirty="0">
                <a:solidFill>
                  <a:srgbClr val="545454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3792309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82F4214-734D-BD37-02B3-AB45E6633C33}"/>
              </a:ext>
            </a:extLst>
          </p:cNvPr>
          <p:cNvSpPr txBox="1"/>
          <p:nvPr/>
        </p:nvSpPr>
        <p:spPr>
          <a:xfrm>
            <a:off x="479425" y="1089025"/>
            <a:ext cx="11233149" cy="53076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ガイドライン・規約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https://marketing.yahoo.co.jp/guidelines/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商品によってはセールスシートの「商品一覧」ページに記載の「購入期間」より短期間で購入可能ですが、指定したビューアブルインプレッション数の広告掲載は保証されません。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ディスプレイ広告（予約型）　共通免責事項・注意事項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47412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広告掲載調整時間について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次に定める時間は「広告掲載調整時間」とし、広告掲載調整時間内に発生した不具合について、ヤフーは免責されます。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ただし、以下の（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）に該当する場合は、その定めに従います。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広告掲載開始日が営業日以外の場合、当該広告の掲載開始時間から、翌営業日の正午までを広告掲載調整時間とします。</a:t>
            </a:r>
            <a:b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広告の総掲載予定時間が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時間未満の場合、総掲載予定時間の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％にあたる時間を上限に広告掲載調整時間とします。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ビューアブルインプレッション保証の商品ではございません。セールスシートの「商品一覧」ページ、「時間帯ジャック価格表」ページに記載の「想定</a:t>
            </a:r>
            <a:r>
              <a:rPr kumimoji="0" lang="en-US" altLang="ja-JP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」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の広告掲載は保証されません。広告視聴数の目安としてご確認ください。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資料やツールに明示されている場合を除き、金額表示は以下のとおりです。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消費税を含みません。</a:t>
            </a: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代理店手数料を含みます。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85EE8F3-4F21-DCB5-0B90-668D2A9069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l"/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 dirty="0"/>
              <a:t>よくあるお問い合わせ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F83361B-197D-6265-0F0D-6807B25D868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 dirty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3" name="表 4">
            <a:extLst>
              <a:ext uri="{FF2B5EF4-FFF2-40B4-BE49-F238E27FC236}">
                <a16:creationId xmlns:a16="http://schemas.microsoft.com/office/drawing/2014/main" id="{38AA8EF1-A765-8D1E-F39C-0CF8379C4447}"/>
              </a:ext>
            </a:extLst>
          </p:cNvPr>
          <p:cNvGraphicFramePr>
            <a:graphicFrameLocks noGrp="1"/>
          </p:cNvGraphicFramePr>
          <p:nvPr/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 dirty="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 dirty="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商品スペック</a:t>
            </a:r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01</a:t>
            </a:r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5A42432D-E4F2-4F74-195A-457955C0FB9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概要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89903"/>
            <a:ext cx="288000" cy="52017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3FB8B41-5D56-D769-644C-420E434E2E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155052"/>
            <a:ext cx="575621" cy="475831"/>
          </a:xfrm>
          <a:prstGeom prst="rect">
            <a:avLst/>
          </a:prstGeom>
        </p:spPr>
      </p:pic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A0FE4991-A325-59E8-049C-E6BC2E935B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EBBEE1-C72B-8F5B-5289-D03CA8C5C3AA}"/>
              </a:ext>
            </a:extLst>
          </p:cNvPr>
          <p:cNvSpPr txBox="1"/>
          <p:nvPr/>
        </p:nvSpPr>
        <p:spPr>
          <a:xfrm>
            <a:off x="479425" y="1241076"/>
            <a:ext cx="9560438" cy="621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本資料は中面（プライムディスプレイ）のセールスシートです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その他商品のセールスシートや販促資料は下記をご覧ください</a:t>
            </a:r>
            <a:endParaRPr kumimoji="1" lang="en-US" altLang="ja-JP" sz="16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A5AD2282-7944-8DFD-738B-B38F8EA0D8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411232"/>
              </p:ext>
            </p:extLst>
          </p:nvPr>
        </p:nvGraphicFramePr>
        <p:xfrm>
          <a:off x="479425" y="2247857"/>
          <a:ext cx="11168078" cy="3955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2939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475139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495343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中面（プライムディスプレイ）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1" i="0" dirty="0">
                          <a:solidFill>
                            <a:srgbClr val="C0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b="0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6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商品カタログ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7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1039734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668410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264396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8"/>
                        </a:rPr>
                        <a:t>https://portal.yadui.business.yahoo.co.jp/agencyportal/30187098/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  <a:tr h="494271"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別媒体資料一覧（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</a:t>
                      </a: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ほか）媒体資料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9"/>
                        </a:rPr>
                        <a:t>https://portal.yadui.business.yahoo.co.jp/agencyportal/1052207/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3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3824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3668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 dirty="0"/>
              <a:t>概要</a:t>
            </a:r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7808" y="89347"/>
            <a:ext cx="8136904" cy="645319"/>
          </a:xfrm>
        </p:spPr>
        <p:txBody>
          <a:bodyPr/>
          <a:lstStyle/>
          <a:p>
            <a:r>
              <a:rPr kumimoji="1" lang="ja-JP" altLang="en-US" sz="1600" dirty="0">
                <a:latin typeface="Meiryo" panose="020B0604030504040204" pitchFamily="34" charset="-128"/>
                <a:ea typeface="Meiryo" panose="020B0604030504040204" pitchFamily="34" charset="-128"/>
              </a:rPr>
              <a:t>中面（プライムディスプレイ）</a:t>
            </a:r>
            <a:endParaRPr kumimoji="1" lang="en-US" altLang="ja-JP" sz="16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sz="1600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1600" dirty="0"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kumimoji="1"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~2024</a:t>
            </a:r>
            <a:r>
              <a:rPr kumimoji="1" lang="ja-JP" altLang="en-US" sz="1600" dirty="0"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1600" dirty="0"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1600" dirty="0">
                <a:latin typeface="Meiryo" panose="020B0604030504040204" pitchFamily="34" charset="-128"/>
                <a:ea typeface="Meiryo" panose="020B0604030504040204" pitchFamily="34" charset="-128"/>
              </a:rPr>
              <a:t>月商品 変更点</a:t>
            </a:r>
          </a:p>
        </p:txBody>
      </p:sp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22052C02-6A5C-A259-5AB0-6DFFA50747C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B48FB87-327F-E71B-1CF8-5DE8045DA4B9}"/>
              </a:ext>
            </a:extLst>
          </p:cNvPr>
          <p:cNvSpPr txBox="1"/>
          <p:nvPr/>
        </p:nvSpPr>
        <p:spPr>
          <a:xfrm>
            <a:off x="7388679" y="235345"/>
            <a:ext cx="2409187" cy="30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中面（プライムディスプレイ）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900" dirty="0">
                <a:solidFill>
                  <a:srgbClr val="00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月～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2023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月）からの変更点</a:t>
            </a:r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F4D1FBB5-36F3-384F-963E-273196A48B1B}"/>
              </a:ext>
            </a:extLst>
          </p:cNvPr>
          <p:cNvSpPr/>
          <p:nvPr/>
        </p:nvSpPr>
        <p:spPr>
          <a:xfrm>
            <a:off x="600427" y="310634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2023年9月30日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chemeClr val="accent3"/>
                </a:solidFill>
                <a:latin typeface="Meiryo"/>
                <a:ea typeface="Meiryo"/>
              </a:rPr>
              <a:t>2023年8月9日</a:t>
            </a:r>
            <a:r>
              <a:rPr lang="ja-JP" altLang="en-US" sz="2000" b="1" spc="300" dirty="0">
                <a:solidFill>
                  <a:schemeClr val="accent3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chemeClr val="accent3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4008689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  <a:endParaRPr lang="en" altLang="ja-JP" sz="800" dirty="0">
              <a:solidFill>
                <a:schemeClr val="accent2"/>
              </a:solidFill>
            </a:endParaRP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7CC67EC1-F599-5CF0-722D-8230F1BAAF0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4" b="3804"/>
          <a:stretch/>
        </p:blipFill>
        <p:spPr/>
      </p:pic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dirty="0"/>
              <a:t>02</a:t>
            </a:r>
            <a:endParaRPr kumimoji="1"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D8440E83-7BDE-2568-CDC7-8A961D13689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89D5D2B-E163-79DE-361F-CC76EB3639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2589903"/>
            <a:ext cx="288000" cy="52017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43FB8B41-5D56-D769-644C-420E434E2E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155052"/>
            <a:ext cx="575621" cy="475831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C4DA826-CC76-63ED-5E91-CD065968974E}"/>
              </a:ext>
            </a:extLst>
          </p:cNvPr>
          <p:cNvSpPr txBox="1"/>
          <p:nvPr/>
        </p:nvSpPr>
        <p:spPr>
          <a:xfrm>
            <a:off x="479425" y="1285323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22EF6B9C-FA36-4EB2-A13B-8C6160687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338004"/>
              </p:ext>
            </p:extLst>
          </p:nvPr>
        </p:nvGraphicFramePr>
        <p:xfrm>
          <a:off x="479425" y="1816674"/>
          <a:ext cx="11233150" cy="153522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  <a:r>
                        <a:rPr kumimoji="1" lang="en-US" altLang="ja-JP" sz="105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kumimoji="1" lang="ja-JP" altLang="en-US" sz="1050" b="1" i="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45454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P.8</a:t>
                      </a:r>
                      <a:endParaRPr kumimoji="1" lang="ja-JP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545454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B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</a:tbl>
          </a:graphicData>
        </a:graphic>
      </p:graphicFrame>
      <p:pic>
        <p:nvPicPr>
          <p:cNvPr id="6" name="図 5">
            <a:extLst>
              <a:ext uri="{FF2B5EF4-FFF2-40B4-BE49-F238E27FC236}">
                <a16:creationId xmlns:a16="http://schemas.microsoft.com/office/drawing/2014/main" id="{7F41F003-82DA-57F1-9104-7128F8108C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2656034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29C7E0F0-FB44-6FF9-FCE9-38F160DC818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 dirty="0"/>
              <a:t>商品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C7FE3AE4-AFD3-2AA1-3B55-A2A383FBE814}"/>
              </a:ext>
            </a:extLst>
          </p:cNvPr>
          <p:cNvSpPr/>
          <p:nvPr/>
        </p:nvSpPr>
        <p:spPr>
          <a:xfrm>
            <a:off x="0" y="5955173"/>
            <a:ext cx="12192000" cy="98072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）：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https://ads-help.yahoo-net.jp/s/article/H000044930?language=ja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811B24F-F394-6CD2-A66F-B8C28F6AD05B}"/>
              </a:ext>
            </a:extLst>
          </p:cNvPr>
          <p:cNvSpPr txBox="1"/>
          <p:nvPr/>
        </p:nvSpPr>
        <p:spPr>
          <a:xfrm>
            <a:off x="11055928" y="6519553"/>
            <a:ext cx="1045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059287-6666-084C-9D74-9884BA0CD8A5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CCCCCC"/>
                </a:solidFill>
                <a:effectLst/>
                <a:uLnTx/>
                <a:uFillTx/>
                <a:latin typeface="Arial" panose="020B0604020202020204" pitchFamily="34" charset="0"/>
                <a:ea typeface="メイリオ" panose="020B0604030504040204" pitchFamily="34" charset="-128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CCCCCC"/>
              </a:solidFill>
              <a:effectLst/>
              <a:uLnTx/>
              <a:uFillTx/>
              <a:latin typeface="Arial" panose="020B0604020202020204" pitchFamily="34" charset="0"/>
              <a:ea typeface="メイリオ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15" name="フリーフォーム 24">
            <a:extLst>
              <a:ext uri="{FF2B5EF4-FFF2-40B4-BE49-F238E27FC236}">
                <a16:creationId xmlns:a16="http://schemas.microsoft.com/office/drawing/2014/main" id="{CABA7F83-E7DF-9D97-E91E-6B35DEE42AEC}"/>
              </a:ext>
            </a:extLst>
          </p:cNvPr>
          <p:cNvSpPr/>
          <p:nvPr/>
        </p:nvSpPr>
        <p:spPr>
          <a:xfrm>
            <a:off x="3265383" y="1798490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9" name="角丸四角形 27">
            <a:extLst>
              <a:ext uri="{FF2B5EF4-FFF2-40B4-BE49-F238E27FC236}">
                <a16:creationId xmlns:a16="http://schemas.microsoft.com/office/drawing/2014/main" id="{502D7FF4-E777-F83B-21FD-9F0A2CF98C7E}"/>
              </a:ext>
            </a:extLst>
          </p:cNvPr>
          <p:cNvSpPr/>
          <p:nvPr/>
        </p:nvSpPr>
        <p:spPr>
          <a:xfrm>
            <a:off x="73106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/6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円/楕円 28">
            <a:extLst>
              <a:ext uri="{FF2B5EF4-FFF2-40B4-BE49-F238E27FC236}">
                <a16:creationId xmlns:a16="http://schemas.microsoft.com/office/drawing/2014/main" id="{E24875C5-5082-706B-F7D9-8EADF34A26F6}"/>
              </a:ext>
            </a:extLst>
          </p:cNvPr>
          <p:cNvSpPr>
            <a:spLocks noChangeAspect="1"/>
          </p:cNvSpPr>
          <p:nvPr/>
        </p:nvSpPr>
        <p:spPr>
          <a:xfrm>
            <a:off x="452985" y="1528452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2" name="フリーフォーム 24">
            <a:extLst>
              <a:ext uri="{FF2B5EF4-FFF2-40B4-BE49-F238E27FC236}">
                <a16:creationId xmlns:a16="http://schemas.microsoft.com/office/drawing/2014/main" id="{1B7E617F-3ABE-6E1F-EDFA-1386B289138C}"/>
              </a:ext>
            </a:extLst>
          </p:cNvPr>
          <p:cNvSpPr/>
          <p:nvPr/>
        </p:nvSpPr>
        <p:spPr>
          <a:xfrm>
            <a:off x="7243141" y="1798489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3" name="角丸四角形 27">
            <a:extLst>
              <a:ext uri="{FF2B5EF4-FFF2-40B4-BE49-F238E27FC236}">
                <a16:creationId xmlns:a16="http://schemas.microsoft.com/office/drawing/2014/main" id="{C79C2654-939B-8B0C-B6BE-4EEC8E013705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1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4" name="円/楕円 28">
            <a:extLst>
              <a:ext uri="{FF2B5EF4-FFF2-40B4-BE49-F238E27FC236}">
                <a16:creationId xmlns:a16="http://schemas.microsoft.com/office/drawing/2014/main" id="{A481F14A-8536-34B0-2B68-0A8171279C16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1" name="フリーフォーム 24">
            <a:extLst>
              <a:ext uri="{FF2B5EF4-FFF2-40B4-BE49-F238E27FC236}">
                <a16:creationId xmlns:a16="http://schemas.microsoft.com/office/drawing/2014/main" id="{AA7BA985-49FD-AE61-DCFF-31B890ED88FE}"/>
              </a:ext>
            </a:extLst>
          </p:cNvPr>
          <p:cNvSpPr/>
          <p:nvPr/>
        </p:nvSpPr>
        <p:spPr>
          <a:xfrm>
            <a:off x="11144279" y="1798489"/>
            <a:ext cx="741724" cy="1217314"/>
          </a:xfrm>
          <a:custGeom>
            <a:avLst/>
            <a:gdLst>
              <a:gd name="connsiteX0" fmla="*/ 166254 w 391885"/>
              <a:gd name="connsiteY0" fmla="*/ 1757549 h 1757549"/>
              <a:gd name="connsiteX1" fmla="*/ 391885 w 391885"/>
              <a:gd name="connsiteY1" fmla="*/ 1757549 h 1757549"/>
              <a:gd name="connsiteX2" fmla="*/ 391885 w 391885"/>
              <a:gd name="connsiteY2" fmla="*/ 0 h 1757549"/>
              <a:gd name="connsiteX3" fmla="*/ 0 w 391885"/>
              <a:gd name="connsiteY3" fmla="*/ 0 h 1757549"/>
              <a:gd name="connsiteX4" fmla="*/ 0 w 391885"/>
              <a:gd name="connsiteY4" fmla="*/ 0 h 1757549"/>
              <a:gd name="connsiteX0" fmla="*/ 665539 w 891170"/>
              <a:gd name="connsiteY0" fmla="*/ 1757549 h 1757549"/>
              <a:gd name="connsiteX1" fmla="*/ 891170 w 891170"/>
              <a:gd name="connsiteY1" fmla="*/ 1757549 h 1757549"/>
              <a:gd name="connsiteX2" fmla="*/ 891170 w 891170"/>
              <a:gd name="connsiteY2" fmla="*/ 0 h 1757549"/>
              <a:gd name="connsiteX3" fmla="*/ 499285 w 891170"/>
              <a:gd name="connsiteY3" fmla="*/ 0 h 1757549"/>
              <a:gd name="connsiteX4" fmla="*/ 0 w 891170"/>
              <a:gd name="connsiteY4" fmla="*/ 3175 h 175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1170" h="1757549">
                <a:moveTo>
                  <a:pt x="665539" y="1757549"/>
                </a:moveTo>
                <a:lnTo>
                  <a:pt x="891170" y="1757549"/>
                </a:lnTo>
                <a:lnTo>
                  <a:pt x="891170" y="0"/>
                </a:lnTo>
                <a:lnTo>
                  <a:pt x="499285" y="0"/>
                </a:lnTo>
                <a:lnTo>
                  <a:pt x="0" y="3175"/>
                </a:lnTo>
              </a:path>
            </a:pathLst>
          </a:custGeom>
          <a:noFill/>
          <a:ln w="25400" cap="rnd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2" name="角丸四角形 27">
            <a:extLst>
              <a:ext uri="{FF2B5EF4-FFF2-40B4-BE49-F238E27FC236}">
                <a16:creationId xmlns:a16="http://schemas.microsoft.com/office/drawing/2014/main" id="{04646525-4608-01A8-5956-A5A808EB9FAB}"/>
              </a:ext>
            </a:extLst>
          </p:cNvPr>
          <p:cNvSpPr/>
          <p:nvPr/>
        </p:nvSpPr>
        <p:spPr>
          <a:xfrm>
            <a:off x="8702234" y="1517631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FEF6F6"/>
          </a:solidFill>
          <a:ln w="25400">
            <a:noFill/>
          </a:ln>
          <a:effectLst>
            <a:outerShdw dist="25400" dir="2700000" algn="tl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</a:t>
            </a: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C9002C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2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C9002C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6" name="円/楕円 28">
            <a:extLst>
              <a:ext uri="{FF2B5EF4-FFF2-40B4-BE49-F238E27FC236}">
                <a16:creationId xmlns:a16="http://schemas.microsoft.com/office/drawing/2014/main" id="{26997924-E1B8-6AA6-C26A-561940696D9C}"/>
              </a:ext>
            </a:extLst>
          </p:cNvPr>
          <p:cNvSpPr>
            <a:spLocks noChangeAspect="1"/>
          </p:cNvSpPr>
          <p:nvPr/>
        </p:nvSpPr>
        <p:spPr>
          <a:xfrm>
            <a:off x="8469103" y="1524817"/>
            <a:ext cx="466262" cy="466262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dirty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7083D98-AD57-98B6-8E32-83BC8F8B3C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405" y="2520218"/>
            <a:ext cx="3104913" cy="310491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90C1B21-E9AC-7BFF-636A-687E7072422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13" y="2495443"/>
            <a:ext cx="3193310" cy="319331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85DD274-7CE8-C75F-AB87-B6C5218040C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420" y="2529311"/>
            <a:ext cx="3087305" cy="3104914"/>
          </a:xfrm>
          <a:prstGeom prst="rect">
            <a:avLst/>
          </a:prstGeom>
        </p:spPr>
      </p:pic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6A617E66-A976-FDB0-7282-ED917AAD5380}"/>
              </a:ext>
            </a:extLst>
          </p:cNvPr>
          <p:cNvSpPr/>
          <p:nvPr/>
        </p:nvSpPr>
        <p:spPr>
          <a:xfrm>
            <a:off x="8663627" y="3135883"/>
            <a:ext cx="1975645" cy="866624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4FD2DE7-5E96-A9E3-9A4B-CCD816F4B796}"/>
              </a:ext>
            </a:extLst>
          </p:cNvPr>
          <p:cNvSpPr/>
          <p:nvPr/>
        </p:nvSpPr>
        <p:spPr>
          <a:xfrm>
            <a:off x="4723316" y="3151004"/>
            <a:ext cx="1865075" cy="775303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11F62C8B-B58C-42CC-663B-AEA39BDF921D}"/>
              </a:ext>
            </a:extLst>
          </p:cNvPr>
          <p:cNvSpPr/>
          <p:nvPr/>
        </p:nvSpPr>
        <p:spPr>
          <a:xfrm>
            <a:off x="647096" y="3187319"/>
            <a:ext cx="2049937" cy="815188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7DB8C21-C30E-ABD9-17F7-6913196EC905}"/>
              </a:ext>
            </a:extLst>
          </p:cNvPr>
          <p:cNvSpPr txBox="1"/>
          <p:nvPr/>
        </p:nvSpPr>
        <p:spPr>
          <a:xfrm>
            <a:off x="4854502" y="6643541"/>
            <a:ext cx="247862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" altLang="ja-JP" sz="800" b="0" i="0" dirty="0">
                <a:solidFill>
                  <a:schemeClr val="bg2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© 2023 Yahoo Japan Corporation</a:t>
            </a:r>
            <a:endParaRPr kumimoji="1" lang="ja-JP" altLang="en-US" sz="800" b="0" i="0" dirty="0">
              <a:solidFill>
                <a:schemeClr val="bg2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2034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EDBEF49-4ED3-D7A5-B1C1-AA91C9840A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ja-JP" altLang="en-US"/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DDF1F786-CBF6-C651-C2EC-350BCB6B814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テキスト プレースホルダー 35">
            <a:extLst>
              <a:ext uri="{FF2B5EF4-FFF2-40B4-BE49-F238E27FC236}">
                <a16:creationId xmlns:a16="http://schemas.microsoft.com/office/drawing/2014/main" id="{AF82CB53-492A-FC36-1BFC-E33F358017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ja-JP" dirty="0"/>
              <a:t>PC</a:t>
            </a:r>
            <a:r>
              <a:rPr lang="ja-JP" altLang="en-US"/>
              <a:t>商品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F780861-8AB8-76EC-8A06-98F25B0BA1E1}"/>
              </a:ext>
            </a:extLst>
          </p:cNvPr>
          <p:cNvSpPr/>
          <p:nvPr/>
        </p:nvSpPr>
        <p:spPr>
          <a:xfrm>
            <a:off x="7084682" y="6260959"/>
            <a:ext cx="4716035" cy="2708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日間での掲載も可能ですが、掲載</a:t>
            </a:r>
            <a:r>
              <a:rPr kumimoji="0" lang="en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数が未達成の場合補填対象外になります。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 キャンペーン予約時に複数のアスペクト比を選択した場合は、金額の高い</a:t>
            </a:r>
            <a:r>
              <a:rPr kumimoji="0" lang="en-US" altLang="ja-JP" sz="800" kern="0" dirty="0" err="1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srgbClr val="C9002C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を適用します。</a:t>
            </a:r>
            <a:endParaRPr kumimoji="0" lang="en-US" altLang="ja-JP" sz="800" kern="0" dirty="0">
              <a:solidFill>
                <a:srgbClr val="C9002C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6" name="角丸四角形 25">
            <a:extLst>
              <a:ext uri="{FF2B5EF4-FFF2-40B4-BE49-F238E27FC236}">
                <a16:creationId xmlns:a16="http://schemas.microsoft.com/office/drawing/2014/main" id="{8F9975CF-61D2-EDBF-7C79-F6BABA2687AF}"/>
              </a:ext>
            </a:extLst>
          </p:cNvPr>
          <p:cNvSpPr/>
          <p:nvPr/>
        </p:nvSpPr>
        <p:spPr>
          <a:xfrm>
            <a:off x="1816289" y="186644"/>
            <a:ext cx="1883106" cy="404312"/>
          </a:xfrm>
          <a:prstGeom prst="roundRect">
            <a:avLst>
              <a:gd name="adj" fmla="val 5000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45454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3" name="円/楕円 23">
            <a:extLst>
              <a:ext uri="{FF2B5EF4-FFF2-40B4-BE49-F238E27FC236}">
                <a16:creationId xmlns:a16="http://schemas.microsoft.com/office/drawing/2014/main" id="{2DCFB74F-0C12-AC08-65A7-5D4FF98FA292}"/>
              </a:ext>
            </a:extLst>
          </p:cNvPr>
          <p:cNvSpPr>
            <a:spLocks noChangeAspect="1"/>
          </p:cNvSpPr>
          <p:nvPr/>
        </p:nvSpPr>
        <p:spPr>
          <a:xfrm>
            <a:off x="6144150" y="2428575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46508A4A-B1CA-AF4D-A8A5-ECDC6188BD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888969"/>
              </p:ext>
            </p:extLst>
          </p:nvPr>
        </p:nvGraphicFramePr>
        <p:xfrm>
          <a:off x="479426" y="1082860"/>
          <a:ext cx="11233149" cy="5034785"/>
        </p:xfrm>
        <a:graphic>
          <a:graphicData uri="http://schemas.openxmlformats.org/drawingml/2006/table">
            <a:tbl>
              <a:tblPr firstCol="1" bandRow="1"/>
              <a:tblGrid>
                <a:gridCol w="398764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023672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522183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4043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i="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　</a:t>
                      </a:r>
                      <a:r>
                        <a:rPr kumimoji="1" lang="en-US" altLang="ja-JP" sz="10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</a:p>
                  </a:txBody>
                  <a:tcPr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002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  <a:cs typeface="+mn-cs"/>
                        </a:rPr>
                        <a:t>1000005747</a:t>
                      </a:r>
                      <a:endParaRPr kumimoji="1" lang="ja-JP" altLang="en-US" sz="900" kern="1200" dirty="0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2023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8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日（木）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00" b="0" i="0" kern="120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/6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5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  　             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                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65000"/>
                              <a:lumOff val="35000"/>
                            </a:prstClr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0759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00" b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L="0" marR="0" marT="72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sz="90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中面（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トップページ以外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日（金）～　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2024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年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31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日（日）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 </a:t>
                      </a:r>
                      <a:r>
                        <a:rPr kumimoji="1" lang="en-US" altLang="ja-JP" sz="90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dirty="0" err="1">
                          <a:solidFill>
                            <a:schemeClr val="accent3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900">
                          <a:solidFill>
                            <a:schemeClr val="accent3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77245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10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CN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zh-CN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260</a:t>
                      </a:r>
                      <a:r>
                        <a:rPr kumimoji="1" lang="zh-CN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zh-CN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zh-CN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260</a:t>
                      </a:r>
                      <a:r>
                        <a:rPr kumimoji="1" lang="zh-CN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バナー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zh-CN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zh-CN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312</a:t>
                      </a:r>
                      <a:r>
                        <a:rPr kumimoji="1" lang="zh-CN" altLang="en-US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en-US" altLang="ja-JP" sz="900" kern="1200" dirty="0">
                          <a:solidFill>
                            <a:schemeClr val="accent6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endParaRPr kumimoji="1" lang="ja-JP" altLang="en-US" sz="90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9586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00" b="0" i="0" kern="1200" dirty="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00" b="0" i="0" kern="1200" dirty="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chemeClr val="accent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kern="1200" dirty="0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9" name="円/楕円 23">
            <a:extLst>
              <a:ext uri="{FF2B5EF4-FFF2-40B4-BE49-F238E27FC236}">
                <a16:creationId xmlns:a16="http://schemas.microsoft.com/office/drawing/2014/main" id="{CC226BCC-55A5-BE8F-AD34-204933742E6E}"/>
              </a:ext>
            </a:extLst>
          </p:cNvPr>
          <p:cNvSpPr>
            <a:spLocks noChangeAspect="1"/>
          </p:cNvSpPr>
          <p:nvPr/>
        </p:nvSpPr>
        <p:spPr>
          <a:xfrm>
            <a:off x="8567675" y="2423578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0" name="円/楕円 24">
            <a:extLst>
              <a:ext uri="{FF2B5EF4-FFF2-40B4-BE49-F238E27FC236}">
                <a16:creationId xmlns:a16="http://schemas.microsoft.com/office/drawing/2014/main" id="{7D762695-04BB-09F6-7D10-C4856AB8E16A}"/>
              </a:ext>
            </a:extLst>
          </p:cNvPr>
          <p:cNvSpPr>
            <a:spLocks noChangeAspect="1"/>
          </p:cNvSpPr>
          <p:nvPr/>
        </p:nvSpPr>
        <p:spPr>
          <a:xfrm>
            <a:off x="11302044" y="2423578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 dirty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1" name="円/楕円 23">
            <a:extLst>
              <a:ext uri="{FF2B5EF4-FFF2-40B4-BE49-F238E27FC236}">
                <a16:creationId xmlns:a16="http://schemas.microsoft.com/office/drawing/2014/main" id="{700B75E1-42E0-FDEA-1EB3-41F89C230511}"/>
              </a:ext>
            </a:extLst>
          </p:cNvPr>
          <p:cNvSpPr>
            <a:spLocks noChangeAspect="1"/>
          </p:cNvSpPr>
          <p:nvPr/>
        </p:nvSpPr>
        <p:spPr>
          <a:xfrm>
            <a:off x="6022592" y="2447189"/>
            <a:ext cx="180000" cy="180000"/>
          </a:xfrm>
          <a:prstGeom prst="ellipse">
            <a:avLst/>
          </a:prstGeom>
          <a:solidFill>
            <a:srgbClr val="C9002C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C12E0F4-A27F-9AFE-B182-A9D020AC2193}"/>
              </a:ext>
            </a:extLst>
          </p:cNvPr>
          <p:cNvSpPr/>
          <p:nvPr/>
        </p:nvSpPr>
        <p:spPr>
          <a:xfrm>
            <a:off x="479423" y="6154873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dirty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 dirty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3876634"/>
      </p:ext>
    </p:extLst>
  </p:cSld>
  <p:clrMapOvr>
    <a:masterClrMapping/>
  </p:clrMapOvr>
</p:sld>
</file>

<file path=ppt/theme/theme1.xml><?xml version="1.0" encoding="utf-8"?>
<a:theme xmlns:a="http://schemas.openxmlformats.org/drawingml/2006/main" name="1_表紙">
  <a:themeElements>
    <a:clrScheme name="">
      <a:dk1>
        <a:srgbClr val="000000"/>
      </a:dk1>
      <a:lt1>
        <a:srgbClr val="FFFFFF"/>
      </a:lt1>
      <a:dk2>
        <a:srgbClr val="212121"/>
      </a:dk2>
      <a:lt2>
        <a:srgbClr val="CCCCCC"/>
      </a:lt2>
      <a:accent1>
        <a:srgbClr val="F5F5F5"/>
      </a:accent1>
      <a:accent2>
        <a:srgbClr val="FCEDED"/>
      </a:accent2>
      <a:accent3>
        <a:srgbClr val="545454"/>
      </a:accent3>
      <a:accent4>
        <a:srgbClr val="F6B600"/>
      </a:accent4>
      <a:accent5>
        <a:srgbClr val="00569B"/>
      </a:accent5>
      <a:accent6>
        <a:srgbClr val="C9002C"/>
      </a:accent6>
      <a:hlink>
        <a:srgbClr val="1A72B0"/>
      </a:hlink>
      <a:folHlink>
        <a:srgbClr val="005F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3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kumimoji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プレゼンテーション18" id="{9B30A586-1A29-7B4A-91BD-BE8E61F22E7C}" vid="{6AFB665D-BE54-A544-807E-494758DA054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19720</TotalTime>
  <Words>3651</Words>
  <Application>Microsoft Office PowerPoint</Application>
  <PresentationFormat>ワイド画面</PresentationFormat>
  <Paragraphs>508</Paragraphs>
  <Slides>20</Slides>
  <Notes>15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9" baseType="lpstr">
      <vt:lpstr>Meiryo</vt:lpstr>
      <vt:lpstr>Meiryo</vt:lpstr>
      <vt:lpstr>Yu Gothic</vt:lpstr>
      <vt:lpstr>Yu Gothic Medium</vt:lpstr>
      <vt:lpstr>Arial</vt:lpstr>
      <vt:lpstr>Calibri</vt:lpstr>
      <vt:lpstr>Segoe UI</vt:lpstr>
      <vt:lpstr>Wingdings</vt:lpstr>
      <vt:lpstr>1_表紙</vt:lpstr>
      <vt:lpstr>ディスプレイ広告 （予約型 ） セールスシート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大原 真由美</cp:lastModifiedBy>
  <cp:revision>565</cp:revision>
  <dcterms:created xsi:type="dcterms:W3CDTF">2020-02-26T07:28:11Z</dcterms:created>
  <dcterms:modified xsi:type="dcterms:W3CDTF">2023-07-27T05:06:53Z</dcterms:modified>
  <cp:category/>
</cp:coreProperties>
</file>