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20"/>
  </p:notesMasterIdLst>
  <p:sldIdLst>
    <p:sldId id="574" r:id="rId2"/>
    <p:sldId id="575" r:id="rId3"/>
    <p:sldId id="576" r:id="rId4"/>
    <p:sldId id="558" r:id="rId5"/>
    <p:sldId id="276" r:id="rId6"/>
    <p:sldId id="578" r:id="rId7"/>
    <p:sldId id="553" r:id="rId8"/>
    <p:sldId id="515" r:id="rId9"/>
    <p:sldId id="592" r:id="rId10"/>
    <p:sldId id="584" r:id="rId11"/>
    <p:sldId id="580" r:id="rId12"/>
    <p:sldId id="570" r:id="rId13"/>
    <p:sldId id="571" r:id="rId14"/>
    <p:sldId id="573" r:id="rId15"/>
    <p:sldId id="631" r:id="rId16"/>
    <p:sldId id="632" r:id="rId17"/>
    <p:sldId id="630" r:id="rId18"/>
    <p:sldId id="579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FBFBFB"/>
    <a:srgbClr val="E9E9E9"/>
    <a:srgbClr val="ECECEC"/>
    <a:srgbClr val="FFFFFF"/>
    <a:srgbClr val="F5F5F5"/>
    <a:srgbClr val="999999"/>
    <a:srgbClr val="FCEDED"/>
    <a:srgbClr val="FFDBDB"/>
    <a:srgbClr val="C90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AEF456-65E3-4F59-A81C-C75A93986633}" v="2" dt="2023-08-03T07:15:45.1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22" autoAdjust="0"/>
    <p:restoredTop sz="96048" autoAdjust="0"/>
  </p:normalViewPr>
  <p:slideViewPr>
    <p:cSldViewPr snapToGrid="0">
      <p:cViewPr varScale="1">
        <p:scale>
          <a:sx n="95" d="100"/>
          <a:sy n="95" d="100"/>
        </p:scale>
        <p:origin x="76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-5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-mkebukawa" userId="16448328226_tp_box_2" providerId="OAuth2" clId="{3AAEF456-65E3-4F59-A81C-C75A93986633}"/>
    <pc:docChg chg="modSld">
      <pc:chgData name="t-mkebukawa" userId="16448328226_tp_box_2" providerId="OAuth2" clId="{3AAEF456-65E3-4F59-A81C-C75A93986633}" dt="2023-08-03T07:15:45.170" v="1"/>
      <pc:docMkLst>
        <pc:docMk/>
      </pc:docMkLst>
      <pc:sldChg chg="modSp">
        <pc:chgData name="t-mkebukawa" userId="16448328226_tp_box_2" providerId="OAuth2" clId="{3AAEF456-65E3-4F59-A81C-C75A93986633}" dt="2023-08-03T07:15:45.170" v="1"/>
        <pc:sldMkLst>
          <pc:docMk/>
          <pc:sldMk cId="966301017" sldId="592"/>
        </pc:sldMkLst>
        <pc:graphicFrameChg chg="mod">
          <ac:chgData name="t-mkebukawa" userId="16448328226_tp_box_2" providerId="OAuth2" clId="{3AAEF456-65E3-4F59-A81C-C75A93986633}" dt="2023-08-03T07:15:45.170" v="1"/>
          <ac:graphicFrameMkLst>
            <pc:docMk/>
            <pc:sldMk cId="966301017" sldId="592"/>
            <ac:graphicFrameMk id="3" creationId="{3D9E0926-1499-4B1D-A993-834439427153}"/>
          </ac:graphicFrameMkLst>
        </pc:graphicFrameChg>
      </pc:sldChg>
    </pc:docChg>
  </pc:docChgLst>
  <pc:docChgLst>
    <pc:chgData name="五十嵐 圭輔" userId="34ffecf3-94b1-4ebb-902e-d55b71b1d55d" providerId="ADAL" clId="{075BE54E-E00F-4440-874B-5F8D4D9FB2CA}"/>
    <pc:docChg chg="undo custSel addSld delSld modSld modMainMaster">
      <pc:chgData name="五十嵐 圭輔" userId="34ffecf3-94b1-4ebb-902e-d55b71b1d55d" providerId="ADAL" clId="{075BE54E-E00F-4440-874B-5F8D4D9FB2CA}" dt="2023-07-26T09:21:56.046" v="259" actId="20577"/>
      <pc:docMkLst>
        <pc:docMk/>
      </pc:docMkLst>
      <pc:sldChg chg="addSp delSp modSp mod">
        <pc:chgData name="五十嵐 圭輔" userId="34ffecf3-94b1-4ebb-902e-d55b71b1d55d" providerId="ADAL" clId="{075BE54E-E00F-4440-874B-5F8D4D9FB2CA}" dt="2023-07-26T09:21:56.046" v="259" actId="20577"/>
        <pc:sldMkLst>
          <pc:docMk/>
          <pc:sldMk cId="795462060" sldId="276"/>
        </pc:sldMkLst>
        <pc:spChg chg="mod">
          <ac:chgData name="五十嵐 圭輔" userId="34ffecf3-94b1-4ebb-902e-d55b71b1d55d" providerId="ADAL" clId="{075BE54E-E00F-4440-874B-5F8D4D9FB2CA}" dt="2023-07-26T09:21:32.912" v="252" actId="403"/>
          <ac:spMkLst>
            <pc:docMk/>
            <pc:sldMk cId="795462060" sldId="276"/>
            <ac:spMk id="2" creationId="{56A93CB5-03FE-6B43-FAD7-EAA183703C0B}"/>
          </ac:spMkLst>
        </pc:spChg>
        <pc:spChg chg="add del">
          <ac:chgData name="五十嵐 圭輔" userId="34ffecf3-94b1-4ebb-902e-d55b71b1d55d" providerId="ADAL" clId="{075BE54E-E00F-4440-874B-5F8D4D9FB2CA}" dt="2023-07-26T07:53:33.515" v="46" actId="478"/>
          <ac:spMkLst>
            <pc:docMk/>
            <pc:sldMk cId="795462060" sldId="276"/>
            <ac:spMk id="3" creationId="{1121DB5B-63C7-7F8C-0D10-D83272C76C40}"/>
          </ac:spMkLst>
        </pc:spChg>
        <pc:spChg chg="add del mod">
          <ac:chgData name="五十嵐 圭輔" userId="34ffecf3-94b1-4ebb-902e-d55b71b1d55d" providerId="ADAL" clId="{075BE54E-E00F-4440-874B-5F8D4D9FB2CA}" dt="2023-07-26T09:21:43.594" v="254" actId="478"/>
          <ac:spMkLst>
            <pc:docMk/>
            <pc:sldMk cId="795462060" sldId="276"/>
            <ac:spMk id="3" creationId="{C2B5B23A-CACB-148F-6B2B-6F62749FF22E}"/>
          </ac:spMkLst>
        </pc:spChg>
        <pc:spChg chg="del">
          <ac:chgData name="五十嵐 圭輔" userId="34ffecf3-94b1-4ebb-902e-d55b71b1d55d" providerId="ADAL" clId="{075BE54E-E00F-4440-874B-5F8D4D9FB2CA}" dt="2023-07-26T09:19:24.389" v="231" actId="478"/>
          <ac:spMkLst>
            <pc:docMk/>
            <pc:sldMk cId="795462060" sldId="276"/>
            <ac:spMk id="4" creationId="{15E94F0F-5499-C26E-7689-D36EDF1D3724}"/>
          </ac:spMkLst>
        </pc:spChg>
        <pc:spChg chg="add mod">
          <ac:chgData name="五十嵐 圭輔" userId="34ffecf3-94b1-4ebb-902e-d55b71b1d55d" providerId="ADAL" clId="{075BE54E-E00F-4440-874B-5F8D4D9FB2CA}" dt="2023-07-26T09:21:39.601" v="253" actId="1076"/>
          <ac:spMkLst>
            <pc:docMk/>
            <pc:sldMk cId="795462060" sldId="276"/>
            <ac:spMk id="5" creationId="{8AB47C87-B473-4223-76E4-ACB093691458}"/>
          </ac:spMkLst>
        </pc:spChg>
        <pc:spChg chg="add del mod">
          <ac:chgData name="五十嵐 圭輔" userId="34ffecf3-94b1-4ebb-902e-d55b71b1d55d" providerId="ADAL" clId="{075BE54E-E00F-4440-874B-5F8D4D9FB2CA}" dt="2023-07-26T09:01:11.918" v="230" actId="478"/>
          <ac:spMkLst>
            <pc:docMk/>
            <pc:sldMk cId="795462060" sldId="276"/>
            <ac:spMk id="5" creationId="{939A70AD-4FF3-4A40-F4AD-CD9FB3512D0C}"/>
          </ac:spMkLst>
        </pc:spChg>
        <pc:spChg chg="add mod">
          <ac:chgData name="五十嵐 圭輔" userId="34ffecf3-94b1-4ebb-902e-d55b71b1d55d" providerId="ADAL" clId="{075BE54E-E00F-4440-874B-5F8D4D9FB2CA}" dt="2023-07-26T09:21:56.046" v="259" actId="20577"/>
          <ac:spMkLst>
            <pc:docMk/>
            <pc:sldMk cId="795462060" sldId="276"/>
            <ac:spMk id="6" creationId="{2B0C3429-56B3-1314-3ADF-F1E2460484E2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795462060" sldId="276"/>
            <ac:spMk id="9" creationId="{70267C3E-EE17-5787-26D4-F1A3F2369761}"/>
          </ac:spMkLst>
        </pc:spChg>
        <pc:graphicFrameChg chg="del">
          <ac:chgData name="五十嵐 圭輔" userId="34ffecf3-94b1-4ebb-902e-d55b71b1d55d" providerId="ADAL" clId="{075BE54E-E00F-4440-874B-5F8D4D9FB2CA}" dt="2023-07-26T09:19:24.389" v="231" actId="478"/>
          <ac:graphicFrameMkLst>
            <pc:docMk/>
            <pc:sldMk cId="795462060" sldId="276"/>
            <ac:graphicFrameMk id="8" creationId="{A8FCD7EE-7EC0-ED6F-ADB7-AC33AAD83E2A}"/>
          </ac:graphicFrameMkLst>
        </pc:graphicFrame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795462060" sldId="276"/>
            <ac:picMk id="10" creationId="{873DFE2E-B1D2-B9A6-C02B-8608362B7E7B}"/>
          </ac:picMkLst>
        </pc:picChg>
      </pc:sldChg>
      <pc:sldChg chg="addSp delSp modSp mod">
        <pc:chgData name="五十嵐 圭輔" userId="34ffecf3-94b1-4ebb-902e-d55b71b1d55d" providerId="ADAL" clId="{075BE54E-E00F-4440-874B-5F8D4D9FB2CA}" dt="2023-07-26T08:06:33.234" v="148"/>
        <pc:sldMkLst>
          <pc:docMk/>
          <pc:sldMk cId="1328203528" sldId="515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328203528" sldId="515"/>
            <ac:spMk id="2" creationId="{DEDBEF49-4ED3-D7A5-B1C1-AA91C9840AFF}"/>
          </ac:spMkLst>
        </pc:spChg>
        <pc:spChg chg="add mod">
          <ac:chgData name="五十嵐 圭輔" userId="34ffecf3-94b1-4ebb-902e-d55b71b1d55d" providerId="ADAL" clId="{075BE54E-E00F-4440-874B-5F8D4D9FB2CA}" dt="2023-07-26T08:06:33.234" v="148"/>
          <ac:spMkLst>
            <pc:docMk/>
            <pc:sldMk cId="1328203528" sldId="515"/>
            <ac:spMk id="4" creationId="{2035B889-10D8-306F-3847-D0309F7C9416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328203528" sldId="515"/>
            <ac:spMk id="36" creationId="{756D19D5-0A6C-C156-921D-0DCED90207C9}"/>
          </ac:spMkLst>
        </pc:spChg>
        <pc:spChg chg="del">
          <ac:chgData name="五十嵐 圭輔" userId="34ffecf3-94b1-4ebb-902e-d55b71b1d55d" providerId="ADAL" clId="{075BE54E-E00F-4440-874B-5F8D4D9FB2CA}" dt="2023-07-26T08:06:31.887" v="147" actId="478"/>
          <ac:spMkLst>
            <pc:docMk/>
            <pc:sldMk cId="1328203528" sldId="515"/>
            <ac:spMk id="61" creationId="{8F62498E-EA71-6E8F-3ABF-44865B5DC823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1328203528" sldId="515"/>
            <ac:picMk id="9" creationId="{B8DFA681-777D-6A93-1ACE-E6CD96315A45}"/>
          </ac:picMkLst>
        </pc:picChg>
      </pc:sldChg>
      <pc:sldChg chg="modSp del">
        <pc:chgData name="五十嵐 圭輔" userId="34ffecf3-94b1-4ebb-902e-d55b71b1d55d" providerId="ADAL" clId="{075BE54E-E00F-4440-874B-5F8D4D9FB2CA}" dt="2023-07-26T09:00:05.683" v="224" actId="47"/>
        <pc:sldMkLst>
          <pc:docMk/>
          <pc:sldMk cId="1929974720" sldId="546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929974720" sldId="546"/>
            <ac:spMk id="2" creationId="{6486B363-8A60-7EB7-29F3-D45CCF22E2FB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929974720" sldId="546"/>
            <ac:spMk id="4" creationId="{085EE8F3-4F21-DCB5-0B90-668D2A9069BE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1929974720" sldId="546"/>
            <ac:picMk id="9" creationId="{7470905B-1C45-27DB-A230-2FE229C185C1}"/>
          </ac:picMkLst>
        </pc:picChg>
      </pc:sldChg>
      <pc:sldChg chg="modSp del">
        <pc:chgData name="五十嵐 圭輔" userId="34ffecf3-94b1-4ebb-902e-d55b71b1d55d" providerId="ADAL" clId="{075BE54E-E00F-4440-874B-5F8D4D9FB2CA}" dt="2023-07-26T09:00:05.058" v="223" actId="47"/>
        <pc:sldMkLst>
          <pc:docMk/>
          <pc:sldMk cId="1056312050" sldId="547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056312050" sldId="547"/>
            <ac:spMk id="2" creationId="{6486B363-8A60-7EB7-29F3-D45CCF22E2FB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056312050" sldId="547"/>
            <ac:spMk id="4" creationId="{47A3803B-87FE-8DD5-03AE-84DC7D32FC67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1056312050" sldId="547"/>
            <ac:picMk id="9" creationId="{AC284DDD-7B17-B8A9-63A4-64F1DC6AC070}"/>
          </ac:picMkLst>
        </pc:picChg>
      </pc:sldChg>
      <pc:sldChg chg="modSp">
        <pc:chgData name="五十嵐 圭輔" userId="34ffecf3-94b1-4ebb-902e-d55b71b1d55d" providerId="ADAL" clId="{075BE54E-E00F-4440-874B-5F8D4D9FB2CA}" dt="2023-07-26T08:06:05.967" v="146"/>
        <pc:sldMkLst>
          <pc:docMk/>
          <pc:sldMk cId="184627591" sldId="553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84627591" sldId="553"/>
            <ac:spMk id="2" creationId="{C755DDC7-1962-58DA-7155-F708E48B2473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84627591" sldId="553"/>
            <ac:spMk id="3" creationId="{8233F11F-CD18-2F7E-F1B7-265A8FF53190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184627591" sldId="553"/>
            <ac:picMk id="10" creationId="{7A33482A-0821-5DD7-4B7D-8634B5746F77}"/>
          </ac:picMkLst>
        </pc:picChg>
      </pc:sldChg>
      <pc:sldChg chg="modSp">
        <pc:chgData name="五十嵐 圭輔" userId="34ffecf3-94b1-4ebb-902e-d55b71b1d55d" providerId="ADAL" clId="{075BE54E-E00F-4440-874B-5F8D4D9FB2CA}" dt="2023-07-26T08:06:05.967" v="146"/>
        <pc:sldMkLst>
          <pc:docMk/>
          <pc:sldMk cId="3984534711" sldId="558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3984534711" sldId="558"/>
            <ac:spMk id="2" creationId="{C755DDC7-1962-58DA-7155-F708E48B2473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3984534711" sldId="558"/>
            <ac:spMk id="6" creationId="{AD28E2B0-2954-21B5-946F-8F46E02BC6BC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3984534711" sldId="558"/>
            <ac:picMk id="10" creationId="{B22FA871-11BC-E09B-D9F9-2A40E3D1AE42}"/>
          </ac:picMkLst>
        </pc:picChg>
      </pc:sldChg>
      <pc:sldChg chg="modSp mod">
        <pc:chgData name="五十嵐 圭輔" userId="34ffecf3-94b1-4ebb-902e-d55b71b1d55d" providerId="ADAL" clId="{075BE54E-E00F-4440-874B-5F8D4D9FB2CA}" dt="2023-07-26T08:56:32.220" v="211" actId="20577"/>
        <pc:sldMkLst>
          <pc:docMk/>
          <pc:sldMk cId="3110609187" sldId="570"/>
        </pc:sldMkLst>
        <pc:spChg chg="mod">
          <ac:chgData name="五十嵐 圭輔" userId="34ffecf3-94b1-4ebb-902e-d55b71b1d55d" providerId="ADAL" clId="{075BE54E-E00F-4440-874B-5F8D4D9FB2CA}" dt="2023-07-26T08:56:32.220" v="211" actId="20577"/>
          <ac:spMkLst>
            <pc:docMk/>
            <pc:sldMk cId="3110609187" sldId="570"/>
            <ac:spMk id="2" creationId="{6486B363-8A60-7EB7-29F3-D45CCF22E2FB}"/>
          </ac:spMkLst>
        </pc:spChg>
        <pc:spChg chg="mod">
          <ac:chgData name="五十嵐 圭輔" userId="34ffecf3-94b1-4ebb-902e-d55b71b1d55d" providerId="ADAL" clId="{075BE54E-E00F-4440-874B-5F8D4D9FB2CA}" dt="2023-07-26T08:52:46.358" v="198" actId="21"/>
          <ac:spMkLst>
            <pc:docMk/>
            <pc:sldMk cId="3110609187" sldId="570"/>
            <ac:spMk id="4" creationId="{B9939776-5D89-3803-52DB-1F3832472590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3110609187" sldId="570"/>
            <ac:spMk id="7" creationId="{44AD1FD2-67A4-BC49-3811-05708DDACA60}"/>
          </ac:spMkLst>
        </pc:spChg>
        <pc:spChg chg="mod">
          <ac:chgData name="五十嵐 圭輔" userId="34ffecf3-94b1-4ebb-902e-d55b71b1d55d" providerId="ADAL" clId="{075BE54E-E00F-4440-874B-5F8D4D9FB2CA}" dt="2023-07-26T08:52:54.024" v="201" actId="20577"/>
          <ac:spMkLst>
            <pc:docMk/>
            <pc:sldMk cId="3110609187" sldId="570"/>
            <ac:spMk id="20" creationId="{27E0E6A7-8E08-191B-8F72-B306165AD086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3110609187" sldId="570"/>
            <ac:picMk id="10" creationId="{F877CD54-3D36-3702-B6DF-50126B691D31}"/>
          </ac:picMkLst>
        </pc:picChg>
      </pc:sldChg>
      <pc:sldChg chg="addSp delSp modSp mod">
        <pc:chgData name="五十嵐 圭輔" userId="34ffecf3-94b1-4ebb-902e-d55b71b1d55d" providerId="ADAL" clId="{075BE54E-E00F-4440-874B-5F8D4D9FB2CA}" dt="2023-07-26T08:58:14.308" v="222" actId="478"/>
        <pc:sldMkLst>
          <pc:docMk/>
          <pc:sldMk cId="1009680755" sldId="571"/>
        </pc:sldMkLst>
        <pc:spChg chg="del mod">
          <ac:chgData name="五十嵐 圭輔" userId="34ffecf3-94b1-4ebb-902e-d55b71b1d55d" providerId="ADAL" clId="{075BE54E-E00F-4440-874B-5F8D4D9FB2CA}" dt="2023-07-26T08:57:49.858" v="214" actId="478"/>
          <ac:spMkLst>
            <pc:docMk/>
            <pc:sldMk cId="1009680755" sldId="571"/>
            <ac:spMk id="2" creationId="{6486B363-8A60-7EB7-29F3-D45CCF22E2FB}"/>
          </ac:spMkLst>
        </pc:spChg>
        <pc:spChg chg="del">
          <ac:chgData name="五十嵐 圭輔" userId="34ffecf3-94b1-4ebb-902e-d55b71b1d55d" providerId="ADAL" clId="{075BE54E-E00F-4440-874B-5F8D4D9FB2CA}" dt="2023-07-26T08:57:43.177" v="213" actId="478"/>
          <ac:spMkLst>
            <pc:docMk/>
            <pc:sldMk cId="1009680755" sldId="571"/>
            <ac:spMk id="4" creationId="{D4199445-C21E-0254-B2A3-CECFE4E29296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1009680755" sldId="571"/>
            <ac:spMk id="5" creationId="{8611F7AF-2F79-8263-D1CB-A7593B360634}"/>
          </ac:spMkLst>
        </pc:spChg>
        <pc:spChg chg="add del mod">
          <ac:chgData name="五十嵐 圭輔" userId="34ffecf3-94b1-4ebb-902e-d55b71b1d55d" providerId="ADAL" clId="{075BE54E-E00F-4440-874B-5F8D4D9FB2CA}" dt="2023-07-26T08:57:52.747" v="216" actId="478"/>
          <ac:spMkLst>
            <pc:docMk/>
            <pc:sldMk cId="1009680755" sldId="571"/>
            <ac:spMk id="7" creationId="{E6557CB2-A9FB-E094-6E86-81C8B2B53821}"/>
          </ac:spMkLst>
        </pc:spChg>
        <pc:spChg chg="add mod">
          <ac:chgData name="五十嵐 圭輔" userId="34ffecf3-94b1-4ebb-902e-d55b71b1d55d" providerId="ADAL" clId="{075BE54E-E00F-4440-874B-5F8D4D9FB2CA}" dt="2023-07-26T08:57:56.967" v="217" actId="1076"/>
          <ac:spMkLst>
            <pc:docMk/>
            <pc:sldMk cId="1009680755" sldId="571"/>
            <ac:spMk id="8" creationId="{51386D17-9567-9FA5-3640-078EBCDB1B0B}"/>
          </ac:spMkLst>
        </pc:spChg>
        <pc:spChg chg="add mod">
          <ac:chgData name="五十嵐 圭輔" userId="34ffecf3-94b1-4ebb-902e-d55b71b1d55d" providerId="ADAL" clId="{075BE54E-E00F-4440-874B-5F8D4D9FB2CA}" dt="2023-07-26T08:58:03.590" v="218"/>
          <ac:spMkLst>
            <pc:docMk/>
            <pc:sldMk cId="1009680755" sldId="571"/>
            <ac:spMk id="11" creationId="{AC8D743F-3FEB-C235-40C7-2AA980146C0C}"/>
          </ac:spMkLst>
        </pc:spChg>
        <pc:spChg chg="add del mod">
          <ac:chgData name="五十嵐 圭輔" userId="34ffecf3-94b1-4ebb-902e-d55b71b1d55d" providerId="ADAL" clId="{075BE54E-E00F-4440-874B-5F8D4D9FB2CA}" dt="2023-07-26T08:58:07.623" v="219" actId="478"/>
          <ac:spMkLst>
            <pc:docMk/>
            <pc:sldMk cId="1009680755" sldId="571"/>
            <ac:spMk id="12" creationId="{04D1391E-3CC4-E3B6-7BFD-8CEC53D1E209}"/>
          </ac:spMkLst>
        </pc:spChg>
        <pc:spChg chg="add del mod">
          <ac:chgData name="五十嵐 圭輔" userId="34ffecf3-94b1-4ebb-902e-d55b71b1d55d" providerId="ADAL" clId="{075BE54E-E00F-4440-874B-5F8D4D9FB2CA}" dt="2023-07-26T08:58:09.322" v="220" actId="478"/>
          <ac:spMkLst>
            <pc:docMk/>
            <pc:sldMk cId="1009680755" sldId="571"/>
            <ac:spMk id="13" creationId="{06ED803D-88D7-66A9-EC80-1E66802CE169}"/>
          </ac:spMkLst>
        </pc:spChg>
        <pc:spChg chg="add del mod">
          <ac:chgData name="五十嵐 圭輔" userId="34ffecf3-94b1-4ebb-902e-d55b71b1d55d" providerId="ADAL" clId="{075BE54E-E00F-4440-874B-5F8D4D9FB2CA}" dt="2023-07-26T08:58:12.469" v="221" actId="478"/>
          <ac:spMkLst>
            <pc:docMk/>
            <pc:sldMk cId="1009680755" sldId="571"/>
            <ac:spMk id="14" creationId="{A20A16C2-67AF-4A27-0B58-F71BAEBCBA99}"/>
          </ac:spMkLst>
        </pc:spChg>
        <pc:spChg chg="add del mod">
          <ac:chgData name="五十嵐 圭輔" userId="34ffecf3-94b1-4ebb-902e-d55b71b1d55d" providerId="ADAL" clId="{075BE54E-E00F-4440-874B-5F8D4D9FB2CA}" dt="2023-07-26T08:58:14.308" v="222" actId="478"/>
          <ac:spMkLst>
            <pc:docMk/>
            <pc:sldMk cId="1009680755" sldId="571"/>
            <ac:spMk id="15" creationId="{5710190B-C106-7502-4549-D0A9285D97AA}"/>
          </ac:spMkLst>
        </pc:spChg>
        <pc:graphicFrameChg chg="del">
          <ac:chgData name="五十嵐 圭輔" userId="34ffecf3-94b1-4ebb-902e-d55b71b1d55d" providerId="ADAL" clId="{075BE54E-E00F-4440-874B-5F8D4D9FB2CA}" dt="2023-07-26T08:57:35.661" v="212" actId="478"/>
          <ac:graphicFrameMkLst>
            <pc:docMk/>
            <pc:sldMk cId="1009680755" sldId="571"/>
            <ac:graphicFrameMk id="6" creationId="{659FCFC1-B066-B7EB-C44D-516ACDFDB4E5}"/>
          </ac:graphicFrameMkLst>
        </pc:graphicFrameChg>
        <pc:graphicFrameChg chg="add mod">
          <ac:chgData name="五十嵐 圭輔" userId="34ffecf3-94b1-4ebb-902e-d55b71b1d55d" providerId="ADAL" clId="{075BE54E-E00F-4440-874B-5F8D4D9FB2CA}" dt="2023-07-26T08:58:03.590" v="218"/>
          <ac:graphicFrameMkLst>
            <pc:docMk/>
            <pc:sldMk cId="1009680755" sldId="571"/>
            <ac:graphicFrameMk id="9" creationId="{8B73F1A4-5E4C-0911-CE61-BDE02AB2B963}"/>
          </ac:graphicFrameMkLst>
        </pc:graphicFrame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1009680755" sldId="571"/>
            <ac:picMk id="10" creationId="{29D17F48-6666-58A3-B33D-231E14D986C8}"/>
          </ac:picMkLst>
        </pc:picChg>
      </pc:sldChg>
      <pc:sldChg chg="add">
        <pc:chgData name="五十嵐 圭輔" userId="34ffecf3-94b1-4ebb-902e-d55b71b1d55d" providerId="ADAL" clId="{075BE54E-E00F-4440-874B-5F8D4D9FB2CA}" dt="2023-07-26T09:00:08.589" v="225"/>
        <pc:sldMkLst>
          <pc:docMk/>
          <pc:sldMk cId="3792309705" sldId="573"/>
        </pc:sldMkLst>
      </pc:sldChg>
      <pc:sldChg chg="modSp">
        <pc:chgData name="五十嵐 圭輔" userId="34ffecf3-94b1-4ebb-902e-d55b71b1d55d" providerId="ADAL" clId="{075BE54E-E00F-4440-874B-5F8D4D9FB2CA}" dt="2023-07-26T08:06:05.967" v="146"/>
        <pc:sldMkLst>
          <pc:docMk/>
          <pc:sldMk cId="2340827717" sldId="578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2340827717" sldId="578"/>
            <ac:spMk id="2" creationId="{CC0948C9-477F-02EA-63C7-DEE5532D829E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2340827717" sldId="578"/>
            <ac:spMk id="4" creationId="{A3795343-FA86-E6FC-99F5-259D86161957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2340827717" sldId="578"/>
            <ac:spMk id="5" creationId="{4A3D5EED-74F1-82DF-0D49-89C0219633E0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2340827717" sldId="578"/>
            <ac:picMk id="9" creationId="{72B93286-6787-DA5E-68E5-83CFF5080FFA}"/>
          </ac:picMkLst>
        </pc:picChg>
      </pc:sldChg>
      <pc:sldChg chg="modSp">
        <pc:chgData name="五十嵐 圭輔" userId="34ffecf3-94b1-4ebb-902e-d55b71b1d55d" providerId="ADAL" clId="{075BE54E-E00F-4440-874B-5F8D4D9FB2CA}" dt="2023-07-26T08:06:05.967" v="146"/>
        <pc:sldMkLst>
          <pc:docMk/>
          <pc:sldMk cId="839339151" sldId="584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839339151" sldId="584"/>
            <ac:spMk id="2" creationId="{DEDBEF49-4ED3-D7A5-B1C1-AA91C9840AFF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839339151" sldId="584"/>
            <ac:spMk id="4" creationId="{D030F671-8DFA-870D-597F-FFA7AC692215}"/>
          </ac:spMkLst>
        </pc:sp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839339151" sldId="584"/>
            <ac:picMk id="10" creationId="{348FB9C2-D3F9-9E5D-2407-5A7BE4BA2907}"/>
          </ac:picMkLst>
        </pc:picChg>
      </pc:sldChg>
      <pc:sldChg chg="modSp mod">
        <pc:chgData name="五十嵐 圭輔" userId="34ffecf3-94b1-4ebb-902e-d55b71b1d55d" providerId="ADAL" clId="{075BE54E-E00F-4440-874B-5F8D4D9FB2CA}" dt="2023-07-26T08:34:47.627" v="197" actId="20577"/>
        <pc:sldMkLst>
          <pc:docMk/>
          <pc:sldMk cId="966301017" sldId="592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966301017" sldId="592"/>
            <ac:spMk id="2" creationId="{DEDBEF49-4ED3-D7A5-B1C1-AA91C9840AFF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966301017" sldId="592"/>
            <ac:spMk id="11" creationId="{5E09BA84-4225-9249-BCED-21B4B740DE2A}"/>
          </ac:spMkLst>
        </pc:spChg>
        <pc:graphicFrameChg chg="modGraphic">
          <ac:chgData name="五十嵐 圭輔" userId="34ffecf3-94b1-4ebb-902e-d55b71b1d55d" providerId="ADAL" clId="{075BE54E-E00F-4440-874B-5F8D4D9FB2CA}" dt="2023-07-26T08:34:47.627" v="197" actId="20577"/>
          <ac:graphicFrameMkLst>
            <pc:docMk/>
            <pc:sldMk cId="966301017" sldId="592"/>
            <ac:graphicFrameMk id="3" creationId="{3D9E0926-1499-4B1D-A993-834439427153}"/>
          </ac:graphicFrameMkLst>
        </pc:graphicFrameChg>
        <pc:picChg chg="mod">
          <ac:chgData name="五十嵐 圭輔" userId="34ffecf3-94b1-4ebb-902e-d55b71b1d55d" providerId="ADAL" clId="{075BE54E-E00F-4440-874B-5F8D4D9FB2CA}" dt="2023-07-26T08:06:05.967" v="146"/>
          <ac:picMkLst>
            <pc:docMk/>
            <pc:sldMk cId="966301017" sldId="592"/>
            <ac:picMk id="10" creationId="{9DA34D35-20CF-254B-C216-1ED50D2A0239}"/>
          </ac:picMkLst>
        </pc:picChg>
      </pc:sldChg>
      <pc:sldChg chg="modSp del">
        <pc:chgData name="五十嵐 圭輔" userId="34ffecf3-94b1-4ebb-902e-d55b71b1d55d" providerId="ADAL" clId="{075BE54E-E00F-4440-874B-5F8D4D9FB2CA}" dt="2023-07-26T08:53:28.027" v="202" actId="47"/>
        <pc:sldMkLst>
          <pc:docMk/>
          <pc:sldMk cId="2780737947" sldId="593"/>
        </pc:sldMkLst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2780737947" sldId="593"/>
            <ac:spMk id="2" creationId="{964B0093-2109-DD99-E11D-7A3401A4A1E5}"/>
          </ac:spMkLst>
        </pc:spChg>
        <pc:spChg chg="mod">
          <ac:chgData name="五十嵐 圭輔" userId="34ffecf3-94b1-4ebb-902e-d55b71b1d55d" providerId="ADAL" clId="{075BE54E-E00F-4440-874B-5F8D4D9FB2CA}" dt="2023-07-26T08:06:05.967" v="146"/>
          <ac:spMkLst>
            <pc:docMk/>
            <pc:sldMk cId="2780737947" sldId="593"/>
            <ac:spMk id="4" creationId="{E3A65ECA-073F-1696-5136-73E603DC7D45}"/>
          </ac:spMkLst>
        </pc:spChg>
      </pc:sldChg>
      <pc:sldChg chg="delSp add mod">
        <pc:chgData name="五十嵐 圭輔" userId="34ffecf3-94b1-4ebb-902e-d55b71b1d55d" providerId="ADAL" clId="{075BE54E-E00F-4440-874B-5F8D4D9FB2CA}" dt="2023-07-26T09:00:20.445" v="229" actId="478"/>
        <pc:sldMkLst>
          <pc:docMk/>
          <pc:sldMk cId="533308767" sldId="630"/>
        </pc:sldMkLst>
        <pc:spChg chg="del">
          <ac:chgData name="五十嵐 圭輔" userId="34ffecf3-94b1-4ebb-902e-d55b71b1d55d" providerId="ADAL" clId="{075BE54E-E00F-4440-874B-5F8D4D9FB2CA}" dt="2023-07-26T09:00:17.786" v="227" actId="478"/>
          <ac:spMkLst>
            <pc:docMk/>
            <pc:sldMk cId="533308767" sldId="630"/>
            <ac:spMk id="5" creationId="{3A0DFB9D-5C9C-CEB9-6A25-8E5345FA367D}"/>
          </ac:spMkLst>
        </pc:spChg>
        <pc:spChg chg="del">
          <ac:chgData name="五十嵐 圭輔" userId="34ffecf3-94b1-4ebb-902e-d55b71b1d55d" providerId="ADAL" clId="{075BE54E-E00F-4440-874B-5F8D4D9FB2CA}" dt="2023-07-26T09:00:18.829" v="228" actId="478"/>
          <ac:spMkLst>
            <pc:docMk/>
            <pc:sldMk cId="533308767" sldId="630"/>
            <ac:spMk id="6" creationId="{8B46D5F0-1F13-0373-5050-2DCEE2C2769D}"/>
          </ac:spMkLst>
        </pc:spChg>
        <pc:spChg chg="del">
          <ac:chgData name="五十嵐 圭輔" userId="34ffecf3-94b1-4ebb-902e-d55b71b1d55d" providerId="ADAL" clId="{075BE54E-E00F-4440-874B-5F8D4D9FB2CA}" dt="2023-07-26T09:00:20.445" v="229" actId="478"/>
          <ac:spMkLst>
            <pc:docMk/>
            <pc:sldMk cId="533308767" sldId="630"/>
            <ac:spMk id="8" creationId="{1CBA6F46-2870-6F84-61F1-BE750BA538F8}"/>
          </ac:spMkLst>
        </pc:spChg>
      </pc:sldChg>
      <pc:sldChg chg="delSp add mod">
        <pc:chgData name="五十嵐 圭輔" userId="34ffecf3-94b1-4ebb-902e-d55b71b1d55d" providerId="ADAL" clId="{075BE54E-E00F-4440-874B-5F8D4D9FB2CA}" dt="2023-07-26T09:00:14.218" v="226" actId="478"/>
        <pc:sldMkLst>
          <pc:docMk/>
          <pc:sldMk cId="3423737163" sldId="631"/>
        </pc:sldMkLst>
        <pc:spChg chg="del">
          <ac:chgData name="五十嵐 圭輔" userId="34ffecf3-94b1-4ebb-902e-d55b71b1d55d" providerId="ADAL" clId="{075BE54E-E00F-4440-874B-5F8D4D9FB2CA}" dt="2023-07-26T09:00:14.218" v="226" actId="478"/>
          <ac:spMkLst>
            <pc:docMk/>
            <pc:sldMk cId="3423737163" sldId="631"/>
            <ac:spMk id="3" creationId="{CD075632-067C-4F6F-F8E2-C4046E840974}"/>
          </ac:spMkLst>
        </pc:spChg>
      </pc:sldChg>
      <pc:sldChg chg="add">
        <pc:chgData name="五十嵐 圭輔" userId="34ffecf3-94b1-4ebb-902e-d55b71b1d55d" providerId="ADAL" clId="{075BE54E-E00F-4440-874B-5F8D4D9FB2CA}" dt="2023-07-26T09:00:08.589" v="225"/>
        <pc:sldMkLst>
          <pc:docMk/>
          <pc:sldMk cId="739954864" sldId="632"/>
        </pc:sldMkLst>
      </pc:sldChg>
      <pc:sldMasterChg chg="modSldLayout">
        <pc:chgData name="五十嵐 圭輔" userId="34ffecf3-94b1-4ebb-902e-d55b71b1d55d" providerId="ADAL" clId="{075BE54E-E00F-4440-874B-5F8D4D9FB2CA}" dt="2023-07-26T07:59:54.956" v="128" actId="962"/>
        <pc:sldMasterMkLst>
          <pc:docMk/>
          <pc:sldMasterMk cId="0" sldId="2147483648"/>
        </pc:sldMasterMkLst>
        <pc:sldLayoutChg chg="addSp delSp modSp mod">
          <pc:chgData name="五十嵐 圭輔" userId="34ffecf3-94b1-4ebb-902e-d55b71b1d55d" providerId="ADAL" clId="{075BE54E-E00F-4440-874B-5F8D4D9FB2CA}" dt="2023-07-26T07:59:54.956" v="128" actId="962"/>
          <pc:sldLayoutMkLst>
            <pc:docMk/>
            <pc:sldMasterMk cId="0" sldId="2147483648"/>
            <pc:sldLayoutMk cId="4004846284" sldId="2147483881"/>
          </pc:sldLayoutMkLst>
          <pc:spChg chg="del">
            <ac:chgData name="五十嵐 圭輔" userId="34ffecf3-94b1-4ebb-902e-d55b71b1d55d" providerId="ADAL" clId="{075BE54E-E00F-4440-874B-5F8D4D9FB2CA}" dt="2023-07-26T07:59:13.462" v="120" actId="478"/>
            <ac:spMkLst>
              <pc:docMk/>
              <pc:sldMasterMk cId="0" sldId="2147483648"/>
              <pc:sldLayoutMk cId="4004846284" sldId="2147483881"/>
              <ac:spMk id="2" creationId="{FA7D9F68-D74C-CD2C-7578-01F7F3D3BB29}"/>
            </ac:spMkLst>
          </pc:spChg>
          <pc:spChg chg="add del mod">
            <ac:chgData name="五十嵐 圭輔" userId="34ffecf3-94b1-4ebb-902e-d55b71b1d55d" providerId="ADAL" clId="{075BE54E-E00F-4440-874B-5F8D4D9FB2CA}" dt="2023-07-26T07:59:16.089" v="122"/>
            <ac:spMkLst>
              <pc:docMk/>
              <pc:sldMasterMk cId="0" sldId="2147483648"/>
              <pc:sldLayoutMk cId="4004846284" sldId="2147483881"/>
              <ac:spMk id="6" creationId="{BBF9E056-1335-3B9C-AEC0-C7BD1693D700}"/>
            </ac:spMkLst>
          </pc:spChg>
          <pc:spChg chg="add mod">
            <ac:chgData name="五十嵐 圭輔" userId="34ffecf3-94b1-4ebb-902e-d55b71b1d55d" providerId="ADAL" clId="{075BE54E-E00F-4440-874B-5F8D4D9FB2CA}" dt="2023-07-26T07:59:31.072" v="123"/>
            <ac:spMkLst>
              <pc:docMk/>
              <pc:sldMasterMk cId="0" sldId="2147483648"/>
              <pc:sldLayoutMk cId="4004846284" sldId="2147483881"/>
              <ac:spMk id="9" creationId="{EB108336-63DB-489C-58DF-0C6C4E61919F}"/>
            </ac:spMkLst>
          </pc:spChg>
          <pc:picChg chg="del">
            <ac:chgData name="五十嵐 圭輔" userId="34ffecf3-94b1-4ebb-902e-d55b71b1d55d" providerId="ADAL" clId="{075BE54E-E00F-4440-874B-5F8D4D9FB2CA}" dt="2023-07-26T07:59:37.184" v="124" actId="478"/>
            <ac:picMkLst>
              <pc:docMk/>
              <pc:sldMasterMk cId="0" sldId="2147483648"/>
              <pc:sldLayoutMk cId="4004846284" sldId="2147483881"/>
              <ac:picMk id="7" creationId="{708B9A5B-1E3C-9DFD-2322-0AC720490194}"/>
            </ac:picMkLst>
          </pc:picChg>
          <pc:picChg chg="add mod ord">
            <ac:chgData name="五十嵐 圭輔" userId="34ffecf3-94b1-4ebb-902e-d55b71b1d55d" providerId="ADAL" clId="{075BE54E-E00F-4440-874B-5F8D4D9FB2CA}" dt="2023-07-26T07:59:54.956" v="128" actId="962"/>
            <ac:picMkLst>
              <pc:docMk/>
              <pc:sldMasterMk cId="0" sldId="2147483648"/>
              <pc:sldLayoutMk cId="4004846284" sldId="2147483881"/>
              <ac:picMk id="10" creationId="{EDDA83AF-A7EC-0B79-EAFE-22A2BF442EAF}"/>
            </ac:picMkLst>
          </pc:picChg>
        </pc:sldLayoutChg>
      </pc:sldMasterChg>
      <pc:sldMasterChg chg="addSp delSp modSp mod modSldLayout">
        <pc:chgData name="五十嵐 圭輔" userId="34ffecf3-94b1-4ebb-902e-d55b71b1d55d" providerId="ADAL" clId="{075BE54E-E00F-4440-874B-5F8D4D9FB2CA}" dt="2023-07-26T08:31:04.227" v="158" actId="1037"/>
        <pc:sldMasterMkLst>
          <pc:docMk/>
          <pc:sldMasterMk cId="3716533491" sldId="2147483869"/>
        </pc:sldMasterMkLst>
        <pc:spChg chg="del">
          <ac:chgData name="五十嵐 圭輔" userId="34ffecf3-94b1-4ebb-902e-d55b71b1d55d" providerId="ADAL" clId="{075BE54E-E00F-4440-874B-5F8D4D9FB2CA}" dt="2023-07-26T07:59:07.646" v="118" actId="478"/>
          <ac:spMkLst>
            <pc:docMk/>
            <pc:sldMasterMk cId="3716533491" sldId="2147483869"/>
            <ac:spMk id="3" creationId="{F48C1B28-8B85-767A-DF53-0B978A3417A8}"/>
          </ac:spMkLst>
        </pc:spChg>
        <pc:spChg chg="add mod">
          <ac:chgData name="五十嵐 圭輔" userId="34ffecf3-94b1-4ebb-902e-d55b71b1d55d" providerId="ADAL" clId="{075BE54E-E00F-4440-874B-5F8D4D9FB2CA}" dt="2023-07-26T07:59:08.150" v="119"/>
          <ac:spMkLst>
            <pc:docMk/>
            <pc:sldMasterMk cId="3716533491" sldId="2147483869"/>
            <ac:spMk id="4" creationId="{1F808A00-C4E2-A2A9-5895-CEDC677AEE88}"/>
          </ac:spMkLst>
        </pc:spChg>
        <pc:sldLayoutChg chg="addSp delSp modSp mod">
          <pc:chgData name="五十嵐 圭輔" userId="34ffecf3-94b1-4ebb-902e-d55b71b1d55d" providerId="ADAL" clId="{075BE54E-E00F-4440-874B-5F8D4D9FB2CA}" dt="2023-07-26T08:31:04.227" v="158" actId="1037"/>
          <pc:sldLayoutMkLst>
            <pc:docMk/>
            <pc:sldMasterMk cId="3716533491" sldId="2147483869"/>
            <pc:sldLayoutMk cId="2653366742" sldId="2147483871"/>
          </pc:sldLayoutMkLst>
          <pc:spChg chg="del">
            <ac:chgData name="五十嵐 圭輔" userId="34ffecf3-94b1-4ebb-902e-d55b71b1d55d" providerId="ADAL" clId="{075BE54E-E00F-4440-874B-5F8D4D9FB2CA}" dt="2023-07-26T07:52:51.475" v="44" actId="478"/>
            <ac:spMkLst>
              <pc:docMk/>
              <pc:sldMasterMk cId="3716533491" sldId="2147483869"/>
              <pc:sldLayoutMk cId="2653366742" sldId="2147483871"/>
              <ac:spMk id="2" creationId="{C2E72F8A-74FF-B3C2-6201-E1F7E33D13B0}"/>
            </ac:spMkLst>
          </pc:spChg>
          <pc:spChg chg="mod">
            <ac:chgData name="五十嵐 圭輔" userId="34ffecf3-94b1-4ebb-902e-d55b71b1d55d" providerId="ADAL" clId="{075BE54E-E00F-4440-874B-5F8D4D9FB2CA}" dt="2023-07-26T08:31:04.227" v="158" actId="1037"/>
            <ac:spMkLst>
              <pc:docMk/>
              <pc:sldMasterMk cId="3716533491" sldId="2147483869"/>
              <pc:sldLayoutMk cId="2653366742" sldId="2147483871"/>
              <ac:spMk id="3" creationId="{0069EE62-ADEB-61F9-DCD7-56CAED516C07}"/>
            </ac:spMkLst>
          </pc:spChg>
          <pc:spChg chg="mod">
            <ac:chgData name="五十嵐 圭輔" userId="34ffecf3-94b1-4ebb-902e-d55b71b1d55d" providerId="ADAL" clId="{075BE54E-E00F-4440-874B-5F8D4D9FB2CA}" dt="2023-07-26T07:52:08.584" v="41" actId="20577"/>
            <ac:spMkLst>
              <pc:docMk/>
              <pc:sldMasterMk cId="3716533491" sldId="2147483869"/>
              <pc:sldLayoutMk cId="2653366742" sldId="2147483871"/>
              <ac:spMk id="4" creationId="{8848072C-6C8F-3B1A-4D30-9B525CCF7AD1}"/>
            </ac:spMkLst>
          </pc:spChg>
          <pc:spChg chg="add mod ord">
            <ac:chgData name="五十嵐 圭輔" userId="34ffecf3-94b1-4ebb-902e-d55b71b1d55d" providerId="ADAL" clId="{075BE54E-E00F-4440-874B-5F8D4D9FB2CA}" dt="2023-07-26T07:52:35.360" v="43" actId="167"/>
            <ac:spMkLst>
              <pc:docMk/>
              <pc:sldMasterMk cId="3716533491" sldId="2147483869"/>
              <pc:sldLayoutMk cId="2653366742" sldId="2147483871"/>
              <ac:spMk id="11" creationId="{7128AE30-34C0-EF63-BA98-CAE62AB97134}"/>
            </ac:spMkLst>
          </pc:spChg>
          <pc:spChg chg="add mod ord">
            <ac:chgData name="五十嵐 圭輔" userId="34ffecf3-94b1-4ebb-902e-d55b71b1d55d" providerId="ADAL" clId="{075BE54E-E00F-4440-874B-5F8D4D9FB2CA}" dt="2023-07-26T07:52:35.360" v="43" actId="167"/>
            <ac:spMkLst>
              <pc:docMk/>
              <pc:sldMasterMk cId="3716533491" sldId="2147483869"/>
              <pc:sldLayoutMk cId="2653366742" sldId="2147483871"/>
              <ac:spMk id="12" creationId="{E2C78A64-D1A5-2694-B711-015A22A87670}"/>
            </ac:spMkLst>
          </pc:spChg>
          <pc:spChg chg="del">
            <ac:chgData name="五十嵐 圭輔" userId="34ffecf3-94b1-4ebb-902e-d55b71b1d55d" providerId="ADAL" clId="{075BE54E-E00F-4440-874B-5F8D4D9FB2CA}" dt="2023-07-26T07:51:40.671" v="38" actId="478"/>
            <ac:spMkLst>
              <pc:docMk/>
              <pc:sldMasterMk cId="3716533491" sldId="2147483869"/>
              <pc:sldLayoutMk cId="2653366742" sldId="2147483871"/>
              <ac:spMk id="25" creationId="{46E5437A-D39D-2057-A195-9DB2F4306222}"/>
            </ac:spMkLst>
          </pc:spChg>
          <pc:picChg chg="del">
            <ac:chgData name="五十嵐 圭輔" userId="34ffecf3-94b1-4ebb-902e-d55b71b1d55d" providerId="ADAL" clId="{075BE54E-E00F-4440-874B-5F8D4D9FB2CA}" dt="2023-07-26T07:51:12.807" v="37" actId="478"/>
            <ac:picMkLst>
              <pc:docMk/>
              <pc:sldMasterMk cId="3716533491" sldId="2147483869"/>
              <pc:sldLayoutMk cId="2653366742" sldId="2147483871"/>
              <ac:picMk id="7" creationId="{65364AB7-38D5-F908-15FD-6E1DD0C670D1}"/>
            </ac:picMkLst>
          </pc:picChg>
          <pc:picChg chg="add mod ord">
            <ac:chgData name="五十嵐 圭輔" userId="34ffecf3-94b1-4ebb-902e-d55b71b1d55d" providerId="ADAL" clId="{075BE54E-E00F-4440-874B-5F8D4D9FB2CA}" dt="2023-07-26T07:52:35.360" v="43" actId="167"/>
            <ac:picMkLst>
              <pc:docMk/>
              <pc:sldMasterMk cId="3716533491" sldId="2147483869"/>
              <pc:sldLayoutMk cId="2653366742" sldId="2147483871"/>
              <ac:picMk id="9" creationId="{BC7E6D31-8628-CCC9-CF63-9DEF02CDFE37}"/>
            </ac:picMkLst>
          </pc:picChg>
        </pc:sldLayoutChg>
        <pc:sldLayoutChg chg="addSp delSp modSp mod">
          <pc:chgData name="五十嵐 圭輔" userId="34ffecf3-94b1-4ebb-902e-d55b71b1d55d" providerId="ADAL" clId="{075BE54E-E00F-4440-874B-5F8D4D9FB2CA}" dt="2023-07-26T08:04:06.222" v="145" actId="962"/>
          <pc:sldLayoutMkLst>
            <pc:docMk/>
            <pc:sldMasterMk cId="3716533491" sldId="2147483869"/>
            <pc:sldLayoutMk cId="4036892592" sldId="2147483872"/>
          </pc:sldLayoutMkLst>
          <pc:spChg chg="add mod">
            <ac:chgData name="五十嵐 圭輔" userId="34ffecf3-94b1-4ebb-902e-d55b71b1d55d" providerId="ADAL" clId="{075BE54E-E00F-4440-874B-5F8D4D9FB2CA}" dt="2023-07-26T08:04:03.679" v="143"/>
            <ac:spMkLst>
              <pc:docMk/>
              <pc:sldMasterMk cId="3716533491" sldId="2147483869"/>
              <pc:sldLayoutMk cId="4036892592" sldId="2147483872"/>
              <ac:spMk id="3" creationId="{905FB6FE-5BCF-E417-A1C6-46FC42596F2E}"/>
            </ac:spMkLst>
          </pc:spChg>
          <pc:spChg chg="add mod">
            <ac:chgData name="五十嵐 圭輔" userId="34ffecf3-94b1-4ebb-902e-d55b71b1d55d" providerId="ADAL" clId="{075BE54E-E00F-4440-874B-5F8D4D9FB2CA}" dt="2023-07-26T08:04:03.679" v="143"/>
            <ac:spMkLst>
              <pc:docMk/>
              <pc:sldMasterMk cId="3716533491" sldId="2147483869"/>
              <pc:sldLayoutMk cId="4036892592" sldId="2147483872"/>
              <ac:spMk id="4" creationId="{377EDD38-E400-BD46-9B46-32702C3869E3}"/>
            </ac:spMkLst>
          </pc:spChg>
          <pc:spChg chg="del">
            <ac:chgData name="五十嵐 圭輔" userId="34ffecf3-94b1-4ebb-902e-d55b71b1d55d" providerId="ADAL" clId="{075BE54E-E00F-4440-874B-5F8D4D9FB2CA}" dt="2023-07-26T08:04:03.023" v="142" actId="478"/>
            <ac:spMkLst>
              <pc:docMk/>
              <pc:sldMasterMk cId="3716533491" sldId="2147483869"/>
              <pc:sldLayoutMk cId="4036892592" sldId="2147483872"/>
              <ac:spMk id="63" creationId="{8BE9F5E8-392E-BBFA-613F-81E2FE1DAB23}"/>
            </ac:spMkLst>
          </pc:spChg>
          <pc:picChg chg="add mod">
            <ac:chgData name="五十嵐 圭輔" userId="34ffecf3-94b1-4ebb-902e-d55b71b1d55d" providerId="ADAL" clId="{075BE54E-E00F-4440-874B-5F8D4D9FB2CA}" dt="2023-07-26T08:04:06.222" v="145" actId="962"/>
            <ac:picMkLst>
              <pc:docMk/>
              <pc:sldMasterMk cId="3716533491" sldId="2147483869"/>
              <pc:sldLayoutMk cId="4036892592" sldId="2147483872"/>
              <ac:picMk id="2" creationId="{7267E8C2-483E-AA65-73D6-169F6DAB7140}"/>
            </ac:picMkLst>
          </pc:picChg>
          <pc:picChg chg="del">
            <ac:chgData name="五十嵐 圭輔" userId="34ffecf3-94b1-4ebb-902e-d55b71b1d55d" providerId="ADAL" clId="{075BE54E-E00F-4440-874B-5F8D4D9FB2CA}" dt="2023-07-26T08:04:03.023" v="142" actId="478"/>
            <ac:picMkLst>
              <pc:docMk/>
              <pc:sldMasterMk cId="3716533491" sldId="2147483869"/>
              <pc:sldLayoutMk cId="4036892592" sldId="2147483872"/>
              <ac:picMk id="62" creationId="{046665FC-415C-C428-C7DD-973E4E27FEB7}"/>
            </ac:picMkLst>
          </pc:picChg>
        </pc:sldLayoutChg>
        <pc:sldLayoutChg chg="addSp delSp modSp mod">
          <pc:chgData name="五十嵐 圭輔" userId="34ffecf3-94b1-4ebb-902e-d55b71b1d55d" providerId="ADAL" clId="{075BE54E-E00F-4440-874B-5F8D4D9FB2CA}" dt="2023-07-26T08:00:51.056" v="135" actId="167"/>
          <pc:sldLayoutMkLst>
            <pc:docMk/>
            <pc:sldMasterMk cId="3716533491" sldId="2147483869"/>
            <pc:sldLayoutMk cId="323476215" sldId="2147483873"/>
          </pc:sldLayoutMkLst>
          <pc:spChg chg="del">
            <ac:chgData name="五十嵐 圭輔" userId="34ffecf3-94b1-4ebb-902e-d55b71b1d55d" providerId="ADAL" clId="{075BE54E-E00F-4440-874B-5F8D4D9FB2CA}" dt="2023-07-26T08:00:17.950" v="129" actId="478"/>
            <ac:spMkLst>
              <pc:docMk/>
              <pc:sldMasterMk cId="3716533491" sldId="2147483869"/>
              <pc:sldLayoutMk cId="323476215" sldId="2147483873"/>
              <ac:spMk id="2" creationId="{FA7D9F68-D74C-CD2C-7578-01F7F3D3BB29}"/>
            </ac:spMkLst>
          </pc:spChg>
          <pc:spChg chg="add mod">
            <ac:chgData name="五十嵐 圭輔" userId="34ffecf3-94b1-4ebb-902e-d55b71b1d55d" providerId="ADAL" clId="{075BE54E-E00F-4440-874B-5F8D4D9FB2CA}" dt="2023-07-26T08:00:27.591" v="130"/>
            <ac:spMkLst>
              <pc:docMk/>
              <pc:sldMasterMk cId="3716533491" sldId="2147483869"/>
              <pc:sldLayoutMk cId="323476215" sldId="2147483873"/>
              <ac:spMk id="6" creationId="{1586FA5D-83BF-8D55-9F1E-906BC7CFEBC8}"/>
            </ac:spMkLst>
          </pc:spChg>
          <pc:picChg chg="del">
            <ac:chgData name="五十嵐 圭輔" userId="34ffecf3-94b1-4ebb-902e-d55b71b1d55d" providerId="ADAL" clId="{075BE54E-E00F-4440-874B-5F8D4D9FB2CA}" dt="2023-07-26T08:00:45.618" v="131" actId="478"/>
            <ac:picMkLst>
              <pc:docMk/>
              <pc:sldMasterMk cId="3716533491" sldId="2147483869"/>
              <pc:sldLayoutMk cId="323476215" sldId="2147483873"/>
              <ac:picMk id="7" creationId="{708B9A5B-1E3C-9DFD-2322-0AC720490194}"/>
            </ac:picMkLst>
          </pc:picChg>
          <pc:picChg chg="add mod ord">
            <ac:chgData name="五十嵐 圭輔" userId="34ffecf3-94b1-4ebb-902e-d55b71b1d55d" providerId="ADAL" clId="{075BE54E-E00F-4440-874B-5F8D4D9FB2CA}" dt="2023-07-26T08:00:51.056" v="135" actId="167"/>
            <ac:picMkLst>
              <pc:docMk/>
              <pc:sldMasterMk cId="3716533491" sldId="2147483869"/>
              <pc:sldLayoutMk cId="323476215" sldId="2147483873"/>
              <ac:picMk id="9" creationId="{82AAAB1B-A296-7339-1667-F758B3CE91A9}"/>
            </ac:picMkLst>
          </pc:picChg>
        </pc:sldLayoutChg>
        <pc:sldLayoutChg chg="addSp delSp modSp mod">
          <pc:chgData name="五十嵐 圭輔" userId="34ffecf3-94b1-4ebb-902e-d55b71b1d55d" providerId="ADAL" clId="{075BE54E-E00F-4440-874B-5F8D4D9FB2CA}" dt="2023-07-26T08:01:33.095" v="141" actId="962"/>
          <pc:sldLayoutMkLst>
            <pc:docMk/>
            <pc:sldMasterMk cId="3716533491" sldId="2147483869"/>
            <pc:sldLayoutMk cId="148261319" sldId="2147483874"/>
          </pc:sldLayoutMkLst>
          <pc:spChg chg="del">
            <ac:chgData name="五十嵐 圭輔" userId="34ffecf3-94b1-4ebb-902e-d55b71b1d55d" providerId="ADAL" clId="{075BE54E-E00F-4440-874B-5F8D4D9FB2CA}" dt="2023-07-26T08:01:14.991" v="136" actId="478"/>
            <ac:spMkLst>
              <pc:docMk/>
              <pc:sldMasterMk cId="3716533491" sldId="2147483869"/>
              <pc:sldLayoutMk cId="148261319" sldId="2147483874"/>
              <ac:spMk id="2" creationId="{FB2E2D59-92F6-7C0B-A644-AF7170B81752}"/>
            </ac:spMkLst>
          </pc:spChg>
          <pc:spChg chg="add mod">
            <ac:chgData name="五十嵐 圭輔" userId="34ffecf3-94b1-4ebb-902e-d55b71b1d55d" providerId="ADAL" clId="{075BE54E-E00F-4440-874B-5F8D4D9FB2CA}" dt="2023-07-26T08:01:30.782" v="139"/>
            <ac:spMkLst>
              <pc:docMk/>
              <pc:sldMasterMk cId="3716533491" sldId="2147483869"/>
              <pc:sldLayoutMk cId="148261319" sldId="2147483874"/>
              <ac:spMk id="5" creationId="{B75454B5-3397-F004-BA4C-636DCB28D07E}"/>
            </ac:spMkLst>
          </pc:spChg>
          <pc:spChg chg="add mod">
            <ac:chgData name="五十嵐 圭輔" userId="34ffecf3-94b1-4ebb-902e-d55b71b1d55d" providerId="ADAL" clId="{075BE54E-E00F-4440-874B-5F8D4D9FB2CA}" dt="2023-07-26T08:01:30.782" v="139"/>
            <ac:spMkLst>
              <pc:docMk/>
              <pc:sldMasterMk cId="3716533491" sldId="2147483869"/>
              <pc:sldLayoutMk cId="148261319" sldId="2147483874"/>
              <ac:spMk id="7" creationId="{85205293-55C9-11DD-82BE-A6F011A56773}"/>
            </ac:spMkLst>
          </pc:spChg>
          <pc:spChg chg="del">
            <ac:chgData name="五十嵐 圭輔" userId="34ffecf3-94b1-4ebb-902e-d55b71b1d55d" providerId="ADAL" clId="{075BE54E-E00F-4440-874B-5F8D4D9FB2CA}" dt="2023-07-26T08:01:19.904" v="138" actId="478"/>
            <ac:spMkLst>
              <pc:docMk/>
              <pc:sldMasterMk cId="3716533491" sldId="2147483869"/>
              <pc:sldLayoutMk cId="148261319" sldId="2147483874"/>
              <ac:spMk id="9" creationId="{ED902A33-118E-B90B-C162-41CFFF44BCD9}"/>
            </ac:spMkLst>
          </pc:spChg>
          <pc:spChg chg="add mod">
            <ac:chgData name="五十嵐 圭輔" userId="34ffecf3-94b1-4ebb-902e-d55b71b1d55d" providerId="ADAL" clId="{075BE54E-E00F-4440-874B-5F8D4D9FB2CA}" dt="2023-07-26T08:01:30.782" v="139"/>
            <ac:spMkLst>
              <pc:docMk/>
              <pc:sldMasterMk cId="3716533491" sldId="2147483869"/>
              <pc:sldLayoutMk cId="148261319" sldId="2147483874"/>
              <ac:spMk id="10" creationId="{0F772191-3B79-756C-91D7-475AF75C2361}"/>
            </ac:spMkLst>
          </pc:spChg>
          <pc:spChg chg="add mod">
            <ac:chgData name="五十嵐 圭輔" userId="34ffecf3-94b1-4ebb-902e-d55b71b1d55d" providerId="ADAL" clId="{075BE54E-E00F-4440-874B-5F8D4D9FB2CA}" dt="2023-07-26T08:01:30.782" v="139"/>
            <ac:spMkLst>
              <pc:docMk/>
              <pc:sldMasterMk cId="3716533491" sldId="2147483869"/>
              <pc:sldLayoutMk cId="148261319" sldId="2147483874"/>
              <ac:spMk id="11" creationId="{0123940F-B74E-73F3-47C4-504776D100D6}"/>
            </ac:spMkLst>
          </pc:spChg>
          <pc:spChg chg="del">
            <ac:chgData name="五十嵐 圭輔" userId="34ffecf3-94b1-4ebb-902e-d55b71b1d55d" providerId="ADAL" clId="{075BE54E-E00F-4440-874B-5F8D4D9FB2CA}" dt="2023-07-26T08:01:19.904" v="138" actId="478"/>
            <ac:spMkLst>
              <pc:docMk/>
              <pc:sldMasterMk cId="3716533491" sldId="2147483869"/>
              <pc:sldLayoutMk cId="148261319" sldId="2147483874"/>
              <ac:spMk id="14" creationId="{C932166E-22E3-431F-00A9-95A56049E7EE}"/>
            </ac:spMkLst>
          </pc:spChg>
          <pc:spChg chg="del">
            <ac:chgData name="五十嵐 圭輔" userId="34ffecf3-94b1-4ebb-902e-d55b71b1d55d" providerId="ADAL" clId="{075BE54E-E00F-4440-874B-5F8D4D9FB2CA}" dt="2023-07-26T08:01:19.904" v="138" actId="478"/>
            <ac:spMkLst>
              <pc:docMk/>
              <pc:sldMasterMk cId="3716533491" sldId="2147483869"/>
              <pc:sldLayoutMk cId="148261319" sldId="2147483874"/>
              <ac:spMk id="15" creationId="{15AD5BF4-AAAB-3C4D-9CB4-455B641AE880}"/>
            </ac:spMkLst>
          </pc:spChg>
          <pc:picChg chg="del">
            <ac:chgData name="五十嵐 圭輔" userId="34ffecf3-94b1-4ebb-902e-d55b71b1d55d" providerId="ADAL" clId="{075BE54E-E00F-4440-874B-5F8D4D9FB2CA}" dt="2023-07-26T08:01:16.849" v="137" actId="478"/>
            <ac:picMkLst>
              <pc:docMk/>
              <pc:sldMasterMk cId="3716533491" sldId="2147483869"/>
              <pc:sldLayoutMk cId="148261319" sldId="2147483874"/>
              <ac:picMk id="3" creationId="{A52EC963-FF80-2A0D-D631-36C3311A3CD5}"/>
            </ac:picMkLst>
          </pc:picChg>
          <pc:picChg chg="add mod">
            <ac:chgData name="五十嵐 圭輔" userId="34ffecf3-94b1-4ebb-902e-d55b71b1d55d" providerId="ADAL" clId="{075BE54E-E00F-4440-874B-5F8D4D9FB2CA}" dt="2023-07-26T08:01:33.095" v="141" actId="962"/>
            <ac:picMkLst>
              <pc:docMk/>
              <pc:sldMasterMk cId="3716533491" sldId="2147483869"/>
              <pc:sldLayoutMk cId="148261319" sldId="2147483874"/>
              <ac:picMk id="4" creationId="{55E969E3-903C-88CA-1A84-2A4D8A7571CC}"/>
            </ac:picMkLst>
          </pc:picChg>
          <pc:picChg chg="add mod">
            <ac:chgData name="五十嵐 圭輔" userId="34ffecf3-94b1-4ebb-902e-d55b71b1d55d" providerId="ADAL" clId="{075BE54E-E00F-4440-874B-5F8D4D9FB2CA}" dt="2023-07-26T08:01:30.782" v="139"/>
            <ac:picMkLst>
              <pc:docMk/>
              <pc:sldMasterMk cId="3716533491" sldId="2147483869"/>
              <pc:sldLayoutMk cId="148261319" sldId="2147483874"/>
              <ac:picMk id="6" creationId="{82DD792E-100E-F864-4C4D-2325797FF513}"/>
            </ac:picMkLst>
          </pc:picChg>
          <pc:picChg chg="del">
            <ac:chgData name="五十嵐 圭輔" userId="34ffecf3-94b1-4ebb-902e-d55b71b1d55d" providerId="ADAL" clId="{075BE54E-E00F-4440-874B-5F8D4D9FB2CA}" dt="2023-07-26T08:01:19.904" v="138" actId="478"/>
            <ac:picMkLst>
              <pc:docMk/>
              <pc:sldMasterMk cId="3716533491" sldId="2147483869"/>
              <pc:sldLayoutMk cId="148261319" sldId="2147483874"/>
              <ac:picMk id="8" creationId="{4E330008-E135-6DC6-6245-7C913B8042FA}"/>
            </ac:picMkLst>
          </pc:picChg>
        </pc:sldLayoutChg>
      </pc:sldMasterChg>
    </pc:docChg>
  </pc:docChgLst>
  <pc:docChgLst>
    <pc:chgData name="五十嵐圭輔" userId="7283631851_tp_box_2" providerId="OAuth2" clId="{EEDCE996-4474-4F74-9DDF-D1F1F9F36665}"/>
    <pc:docChg chg="modSld modMainMaster">
      <pc:chgData name="五十嵐圭輔" userId="7283631851_tp_box_2" providerId="OAuth2" clId="{EEDCE996-4474-4F74-9DDF-D1F1F9F36665}" dt="2023-07-27T02:49:38.042" v="32" actId="20577"/>
      <pc:docMkLst>
        <pc:docMk/>
      </pc:docMkLst>
      <pc:sldChg chg="modSp mod">
        <pc:chgData name="五十嵐圭輔" userId="7283631851_tp_box_2" providerId="OAuth2" clId="{EEDCE996-4474-4F74-9DDF-D1F1F9F36665}" dt="2023-07-27T02:49:38.042" v="32" actId="20577"/>
        <pc:sldMkLst>
          <pc:docMk/>
          <pc:sldMk cId="2724682560" sldId="580"/>
        </pc:sldMkLst>
        <pc:spChg chg="mod">
          <ac:chgData name="五十嵐圭輔" userId="7283631851_tp_box_2" providerId="OAuth2" clId="{EEDCE996-4474-4F74-9DDF-D1F1F9F36665}" dt="2023-07-27T02:49:38.042" v="32" actId="20577"/>
          <ac:spMkLst>
            <pc:docMk/>
            <pc:sldMk cId="2724682560" sldId="580"/>
            <ac:spMk id="4" creationId="{8DA02621-E6DB-2A90-B4D1-BF43B5F16B29}"/>
          </ac:spMkLst>
        </pc:spChg>
      </pc:sldChg>
      <pc:sldChg chg="modSp mod">
        <pc:chgData name="五十嵐圭輔" userId="7283631851_tp_box_2" providerId="OAuth2" clId="{EEDCE996-4474-4F74-9DDF-D1F1F9F36665}" dt="2023-07-27T02:49:09.608" v="29" actId="20577"/>
        <pc:sldMkLst>
          <pc:docMk/>
          <pc:sldMk cId="966301017" sldId="592"/>
        </pc:sldMkLst>
        <pc:graphicFrameChg chg="modGraphic">
          <ac:chgData name="五十嵐圭輔" userId="7283631851_tp_box_2" providerId="OAuth2" clId="{EEDCE996-4474-4F74-9DDF-D1F1F9F36665}" dt="2023-07-27T02:49:09.608" v="29" actId="20577"/>
          <ac:graphicFrameMkLst>
            <pc:docMk/>
            <pc:sldMk cId="966301017" sldId="592"/>
            <ac:graphicFrameMk id="3" creationId="{3D9E0926-1499-4B1D-A993-834439427153}"/>
          </ac:graphicFrameMkLst>
        </pc:graphicFrameChg>
      </pc:sldChg>
      <pc:sldMasterChg chg="modSldLayout">
        <pc:chgData name="五十嵐圭輔" userId="7283631851_tp_box_2" providerId="OAuth2" clId="{EEDCE996-4474-4F74-9DDF-D1F1F9F36665}" dt="2023-07-26T09:42:27.564" v="11" actId="20577"/>
        <pc:sldMasterMkLst>
          <pc:docMk/>
          <pc:sldMasterMk cId="3716533491" sldId="2147483869"/>
        </pc:sldMasterMkLst>
        <pc:sldLayoutChg chg="modSp mod">
          <pc:chgData name="五十嵐圭輔" userId="7283631851_tp_box_2" providerId="OAuth2" clId="{EEDCE996-4474-4F74-9DDF-D1F1F9F36665}" dt="2023-07-26T09:42:27.564" v="11" actId="20577"/>
          <pc:sldLayoutMkLst>
            <pc:docMk/>
            <pc:sldMasterMk cId="3716533491" sldId="2147483869"/>
            <pc:sldLayoutMk cId="2653366742" sldId="2147483871"/>
          </pc:sldLayoutMkLst>
          <pc:spChg chg="mod">
            <ac:chgData name="五十嵐圭輔" userId="7283631851_tp_box_2" providerId="OAuth2" clId="{EEDCE996-4474-4F74-9DDF-D1F1F9F36665}" dt="2023-07-26T09:42:27.564" v="11" actId="20577"/>
            <ac:spMkLst>
              <pc:docMk/>
              <pc:sldMasterMk cId="3716533491" sldId="2147483869"/>
              <pc:sldLayoutMk cId="2653366742" sldId="2147483871"/>
              <ac:spMk id="4" creationId="{8848072C-6C8F-3B1A-4D30-9B525CCF7AD1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2023/8/3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544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227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3802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522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537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811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33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42915003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E70D04-32CB-EA05-E737-417BCDE51563}"/>
              </a:ext>
            </a:extLst>
          </p:cNvPr>
          <p:cNvSpPr txBox="1"/>
          <p:nvPr userDrawn="1"/>
        </p:nvSpPr>
        <p:spPr>
          <a:xfrm>
            <a:off x="5733722" y="6615833"/>
            <a:ext cx="7726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Yahoo Japan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25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447485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8053208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43503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携帯電話を持っている手&#10;&#10;自動的に生成された説明">
            <a:extLst>
              <a:ext uri="{FF2B5EF4-FFF2-40B4-BE49-F238E27FC236}">
                <a16:creationId xmlns:a16="http://schemas.microsoft.com/office/drawing/2014/main" id="{BC7E6D31-8628-CCC9-CF63-9DEF02CDFE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7128AE30-34C0-EF63-BA98-CAE62AB97134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C78A64-D1A5-2694-B711-015A22A87670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EA76109-FC42-775A-1066-AE4EEE755774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16F5961-C18F-42AF-D19D-419542BE9F88}"/>
              </a:ext>
            </a:extLst>
          </p:cNvPr>
          <p:cNvSpPr txBox="1"/>
          <p:nvPr userDrawn="1"/>
        </p:nvSpPr>
        <p:spPr>
          <a:xfrm>
            <a:off x="1013280" y="5470989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ja-JP" altLang="en-US" sz="1400" b="0" i="0" spc="0">
                <a:solidFill>
                  <a:schemeClr val="bg1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ヤフー株式会社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69EE62-ADEB-61F9-DCD7-56CAED516C07}"/>
              </a:ext>
            </a:extLst>
          </p:cNvPr>
          <p:cNvSpPr txBox="1"/>
          <p:nvPr userDrawn="1"/>
        </p:nvSpPr>
        <p:spPr>
          <a:xfrm>
            <a:off x="1248964" y="5710013"/>
            <a:ext cx="102592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2023/8/9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995788" y="4329775"/>
            <a:ext cx="4453035" cy="603091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インストリーム（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ニュース・スポーツナビ）</a:t>
            </a:r>
            <a:endParaRPr kumimoji="1" lang="en-US" altLang="ja-JP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algn="ctr"/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146B9E35-489E-8201-FA34-2CCBB27228DA}"/>
              </a:ext>
            </a:extLst>
          </p:cNvPr>
          <p:cNvSpPr/>
          <p:nvPr userDrawn="1"/>
        </p:nvSpPr>
        <p:spPr>
          <a:xfrm>
            <a:off x="995788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タイトル 7">
            <a:extLst>
              <a:ext uri="{FF2B5EF4-FFF2-40B4-BE49-F238E27FC236}">
                <a16:creationId xmlns:a16="http://schemas.microsoft.com/office/drawing/2014/main" id="{F0045A1E-C9B2-107E-608F-792154A78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3280" y="2790694"/>
            <a:ext cx="5082720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/>
              <a:t>行目タイトルタイトル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2F79CF0-1B49-671C-5F7B-1013048237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280" y="1053494"/>
            <a:ext cx="1496004" cy="78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6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7267E8C2-483E-AA65-73D6-169F6DAB71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05FB6FE-5BCF-E417-A1C6-46FC42596F2E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1">
            <a:extLst>
              <a:ext uri="{FF2B5EF4-FFF2-40B4-BE49-F238E27FC236}">
                <a16:creationId xmlns:a16="http://schemas.microsoft.com/office/drawing/2014/main" id="{377EDD38-E400-BD46-9B46-32702C3869E3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368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携帯電話を持っている手">
            <a:extLst>
              <a:ext uri="{FF2B5EF4-FFF2-40B4-BE49-F238E27FC236}">
                <a16:creationId xmlns:a16="http://schemas.microsoft.com/office/drawing/2014/main" id="{82AAAB1B-A296-7339-1667-F758B3CE9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E49ED5-D96F-97D5-1880-00C9688086C5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</a:t>
            </a:r>
            <a:r>
              <a:rPr kumimoji="1" lang="ja-JP" altLang="en-US" sz="1000" b="1" i="0" spc="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主</a:t>
            </a:r>
            <a:r>
              <a:rPr kumimoji="1" lang="ja-JP" altLang="en-US" sz="1000" b="1" i="0" spc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21D54AD1-CF84-F71F-BC9B-1B07B1955C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611E313-2AD6-AD42-5CF5-E1B245A3CF05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9D111741-B365-9CB3-1697-B3DA766C74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4C280B59-092A-77B1-5B58-5D9E06D972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5CF79B8C-575F-FE24-5B11-B25E22FA25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リッチ中タイトル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86FA5D-83BF-8D55-9F1E-906BC7CFEBC8}"/>
              </a:ext>
            </a:extLst>
          </p:cNvPr>
          <p:cNvSpPr txBox="1"/>
          <p:nvPr userDrawn="1"/>
        </p:nvSpPr>
        <p:spPr>
          <a:xfrm>
            <a:off x="2122722" y="6356344"/>
            <a:ext cx="168475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47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携帯電話を持っている手">
            <a:extLst>
              <a:ext uri="{FF2B5EF4-FFF2-40B4-BE49-F238E27FC236}">
                <a16:creationId xmlns:a16="http://schemas.microsoft.com/office/drawing/2014/main" id="{55E969E3-903C-88CA-1A84-2A4D8A7571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75454B5-3397-F004-BA4C-636DCB28D07E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2DD792E-100E-F864-4C4D-2325797FF5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84204" y="4402759"/>
            <a:ext cx="3528392" cy="6756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205293-55C9-11DD-82BE-A6F011A56773}"/>
              </a:ext>
            </a:extLst>
          </p:cNvPr>
          <p:cNvSpPr txBox="1"/>
          <p:nvPr userDrawn="1"/>
        </p:nvSpPr>
        <p:spPr>
          <a:xfrm>
            <a:off x="4379106" y="5373047"/>
            <a:ext cx="3738589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marketing.yahoo.co.jp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/service/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yahooads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5">
            <a:extLst>
              <a:ext uri="{FF2B5EF4-FFF2-40B4-BE49-F238E27FC236}">
                <a16:creationId xmlns:a16="http://schemas.microsoft.com/office/drawing/2014/main" id="{0F772191-3B79-756C-91D7-475AF75C2361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123940F-B74E-73F3-47C4-504776D100D6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26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93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46459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31042618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48269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808A00-C4E2-A2A9-5895-CEDC677AEE88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653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2" r:id="rId12"/>
    <p:sldLayoutId id="2147483883" r:id="rId13"/>
    <p:sldLayoutId id="2147483884" r:id="rId14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marketing.yahoo.co.jp/guideline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5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portal.yadui.business.yahoo.co.jp/agencyportal/1052207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187098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ads-help.yahoo.co.jp/yahooads/guideline/articledetail?lan=ja&amp;aid=1493&amp;o=default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5CBB43-5B8D-D086-673E-91530AE5B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450" y="2790694"/>
            <a:ext cx="5653968" cy="1325563"/>
          </a:xfrm>
        </p:spPr>
        <p:txBody>
          <a:bodyPr/>
          <a:lstStyle/>
          <a:p>
            <a:r>
              <a:rPr kumimoji="1" lang="ja-JP" altLang="en-US" dirty="0"/>
              <a:t>ディスプレイ広告 （予約型）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</p:spTree>
    <p:extLst>
      <p:ext uri="{BB962C8B-B14F-4D97-AF65-F5344CB8AC3E}">
        <p14:creationId xmlns:p14="http://schemas.microsoft.com/office/powerpoint/2010/main" val="3285236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8FB9C2-D3F9-9E5D-2407-5A7BE4BA290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マルチデバイス商品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ADAC7A1-C6FE-DB04-CE49-3E3889DA9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262168"/>
              </p:ext>
            </p:extLst>
          </p:nvPr>
        </p:nvGraphicFramePr>
        <p:xfrm>
          <a:off x="479423" y="1089027"/>
          <a:ext cx="11159006" cy="3749132"/>
        </p:xfrm>
        <a:graphic>
          <a:graphicData uri="http://schemas.openxmlformats.org/drawingml/2006/table">
            <a:tbl>
              <a:tblPr bandRow="1"/>
              <a:tblGrid>
                <a:gridCol w="203517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359959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408829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3355041">
                  <a:extLst>
                    <a:ext uri="{9D8B030D-6E8A-4147-A177-3AD203B41FA5}">
                      <a16:colId xmlns:a16="http://schemas.microsoft.com/office/drawing/2014/main" val="2186397845"/>
                    </a:ext>
                  </a:extLst>
                </a:gridCol>
              </a:tblGrid>
              <a:tr h="51013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　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MD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秒）</a:t>
                      </a:r>
                      <a:endParaRPr kumimoji="1" lang="en-US" altLang="ja-JP" sz="10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ニュース・スポーツナビ）</a:t>
                      </a:r>
                      <a:endParaRPr kumimoji="1" lang="en-US" altLang="ja-JP" sz="10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　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MD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秒）</a:t>
                      </a:r>
                      <a:endParaRPr kumimoji="1" lang="en-US" altLang="ja-JP" sz="10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ニュース・スポーツナビ）</a:t>
                      </a:r>
                      <a:endParaRPr kumimoji="1" lang="en-US" altLang="ja-JP" sz="10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682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82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682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682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682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99393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30334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82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5">
            <a:extLst>
              <a:ext uri="{FF2B5EF4-FFF2-40B4-BE49-F238E27FC236}">
                <a16:creationId xmlns:a16="http://schemas.microsoft.com/office/drawing/2014/main" id="{49076B54-02F3-81CD-A852-653299CE8E58}"/>
              </a:ext>
            </a:extLst>
          </p:cNvPr>
          <p:cNvSpPr txBox="1"/>
          <p:nvPr/>
        </p:nvSpPr>
        <p:spPr>
          <a:xfrm>
            <a:off x="492886" y="4953005"/>
            <a:ext cx="11199519" cy="1608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https://ads-help.yahoo-net.jp/s/article/H000044833?language=ja</a:t>
            </a:r>
          </a:p>
        </p:txBody>
      </p:sp>
    </p:spTree>
    <p:extLst>
      <p:ext uri="{BB962C8B-B14F-4D97-AF65-F5344CB8AC3E}">
        <p14:creationId xmlns:p14="http://schemas.microsoft.com/office/powerpoint/2010/main" val="839339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735E41-A59A-13E6-1F9E-4511BAE3DBE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A02621-E6DB-2A90-B4D1-BF43B5F16B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CFA4C1-1F79-FEB7-B8AD-CA060C7EE85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その他・注意事項</a:t>
            </a:r>
          </a:p>
          <a:p>
            <a:endParaRPr kumimoji="1" lang="ja-JP" altLang="en-US" dirty="0"/>
          </a:p>
        </p:txBody>
      </p:sp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57ECB28C-BBAB-CB25-D126-908C292B8C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4682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F877CD54-3D36-3702-B6DF-50126B691D3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7E0E6A7-8E08-191B-8F72-B306165AD086}"/>
              </a:ext>
            </a:extLst>
          </p:cNvPr>
          <p:cNvSpPr/>
          <p:nvPr/>
        </p:nvSpPr>
        <p:spPr>
          <a:xfrm>
            <a:off x="7773839" y="624632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FE94CF2-292B-3FEA-CAC7-196E96168650}"/>
              </a:ext>
            </a:extLst>
          </p:cNvPr>
          <p:cNvSpPr/>
          <p:nvPr/>
        </p:nvSpPr>
        <p:spPr>
          <a:xfrm>
            <a:off x="7990890" y="6255885"/>
            <a:ext cx="145205" cy="125865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939776-5D89-3803-52DB-1F3832472590}"/>
              </a:ext>
            </a:extLst>
          </p:cNvPr>
          <p:cNvSpPr txBox="1"/>
          <p:nvPr/>
        </p:nvSpPr>
        <p:spPr>
          <a:xfrm>
            <a:off x="425637" y="6219083"/>
            <a:ext cx="3742717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ニュース面の一部で掲載されない場合があります。</a:t>
            </a:r>
            <a:endParaRPr lang="en-US" altLang="ja-JP" sz="80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F413E5C-940A-737B-8733-12F560976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539749"/>
              </p:ext>
            </p:extLst>
          </p:nvPr>
        </p:nvGraphicFramePr>
        <p:xfrm>
          <a:off x="479424" y="1089024"/>
          <a:ext cx="11020215" cy="5078785"/>
        </p:xfrm>
        <a:graphic>
          <a:graphicData uri="http://schemas.openxmlformats.org/drawingml/2006/table">
            <a:tbl>
              <a:tblPr firstCol="1" bandRow="1"/>
              <a:tblGrid>
                <a:gridCol w="428635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282151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51708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468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　</a:t>
                      </a:r>
                      <a:r>
                        <a:rPr kumimoji="1" lang="en-US" altLang="ja-JP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MD</a:t>
                      </a: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</a:t>
                      </a: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秒）（</a:t>
                      </a:r>
                      <a:r>
                        <a:rPr kumimoji="1" lang="en-US" altLang="ja-JP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ニュース・スポーツナビ）</a:t>
                      </a:r>
                      <a:endParaRPr kumimoji="1" lang="en-US" altLang="ja-JP" sz="8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　</a:t>
                      </a:r>
                      <a:r>
                        <a:rPr kumimoji="1" lang="en-US" altLang="ja-JP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MD</a:t>
                      </a: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</a:t>
                      </a: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秒）（</a:t>
                      </a:r>
                      <a:r>
                        <a:rPr kumimoji="1" lang="en-US" altLang="ja-JP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8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ニュース・スポーツナビ）</a:t>
                      </a:r>
                      <a:endParaRPr kumimoji="1" lang="en-US" altLang="ja-JP" sz="8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△</a:t>
                      </a: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※1</a:t>
                      </a:r>
                    </a:p>
                  </a:txBody>
                  <a:tcPr marL="5260" marR="5260" marT="526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D17F48-6666-58A3-B33D-231E14D986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51386D17-9567-9FA5-3640-078EBCDB1B0B}"/>
              </a:ext>
            </a:extLst>
          </p:cNvPr>
          <p:cNvSpPr txBox="1">
            <a:spLocks/>
          </p:cNvSpPr>
          <p:nvPr/>
        </p:nvSpPr>
        <p:spPr>
          <a:xfrm>
            <a:off x="1800062" y="194457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入稿前審査</a:t>
            </a:r>
            <a:endParaRPr lang="ja-JP" altLang="en-US" sz="1600" dirty="0">
              <a:solidFill>
                <a:schemeClr val="accent6"/>
              </a:solidFill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B73F1A4-5E4C-0911-CE61-BDE02AB2B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209855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8D743F-3FEB-C235-40C7-2AA980146C0C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9680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4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 dirty="0">
              <a:solidFill>
                <a:srgbClr val="545454"/>
              </a:solidFill>
            </a:endParaRPr>
          </a:p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307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https://marketing.yahoo.co.jp/guidelines/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商品によってはセールスシートの「商品一覧」ページに記載の「購入期間」より短期間で購入可能ですが、指定したビューアブルインプレッション数の広告掲載は保証されません。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ビューアブルインプレッション保証の商品ではございません。セールスシートの「商品一覧」ページ、「時間帯ジャック価格表」ページに記載の「想定</a:t>
            </a:r>
            <a:r>
              <a:rPr kumimoji="0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の広告掲載は保証されません。広告視聴数の目安としてご確認ください。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46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8EF11AB-41C0-2A04-2D99-7D33A744DD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D585F98-3804-0150-507E-62E3113970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1D38F06-6911-09B2-66C8-A887FE7C4D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601240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C0948C9-477F-02EA-63C7-DEE5532D82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6B2E8B5-27FE-4265-9507-3875E1FC696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795343-FA86-E6FC-99F5-259D861619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3D5EED-74F1-82DF-0D49-89C0219633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</p:spTree>
    <p:extLst>
      <p:ext uri="{BB962C8B-B14F-4D97-AF65-F5344CB8AC3E}">
        <p14:creationId xmlns:p14="http://schemas.microsoft.com/office/powerpoint/2010/main" val="343750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B22FA871-11BC-E09B-D9F9-2A40E3D1AE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概要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B1160C-9378-FEDF-025D-663F99958BC7}"/>
              </a:ext>
            </a:extLst>
          </p:cNvPr>
          <p:cNvSpPr txBox="1"/>
          <p:nvPr/>
        </p:nvSpPr>
        <p:spPr>
          <a:xfrm>
            <a:off x="479425" y="1241076"/>
            <a:ext cx="9505056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本資料はインストリーム（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ニュース・スポーツナビ）のセールシートです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その他商品のセールシートや販促資料は下記をご覧ください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247046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インストリーム</a:t>
                      </a:r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サービス別媒体資料一覧（ニュース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ほか）媒体資料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6A93CB5-03FE-6B43-FAD7-EAA183703C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10507" y="279333"/>
            <a:ext cx="8136904" cy="335028"/>
          </a:xfrm>
        </p:spPr>
        <p:txBody>
          <a:bodyPr/>
          <a:lstStyle/>
          <a:p>
            <a:r>
              <a:rPr lang="ja-JP" altLang="en-US" i="0" u="none" strike="noStrike" dirty="0">
                <a:solidFill>
                  <a:srgbClr val="59595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インストリーム（</a:t>
            </a:r>
            <a:r>
              <a:rPr lang="en-US" altLang="ja-JP" i="0" u="none" strike="noStrike" dirty="0">
                <a:solidFill>
                  <a:srgbClr val="59595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i="0" u="none" strike="noStrike" dirty="0">
                <a:solidFill>
                  <a:srgbClr val="59595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ニュース・スポーツナビ） </a:t>
            </a:r>
            <a:endParaRPr lang="en-US" altLang="ja-JP" i="0" u="none" strike="noStrike" dirty="0">
              <a:solidFill>
                <a:srgbClr val="595959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873DFE2E-B1D2-B9A6-C02B-8608362B7E7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70267C3E-EE17-5787-26D4-F1A3F23697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概要</a:t>
            </a:r>
          </a:p>
        </p:txBody>
      </p:sp>
      <p:sp>
        <p:nvSpPr>
          <p:cNvPr id="5" name="テキスト ボックス 2">
            <a:extLst>
              <a:ext uri="{FF2B5EF4-FFF2-40B4-BE49-F238E27FC236}">
                <a16:creationId xmlns:a16="http://schemas.microsoft.com/office/drawing/2014/main" id="{8AB47C87-B473-4223-76E4-ACB093691458}"/>
              </a:ext>
            </a:extLst>
          </p:cNvPr>
          <p:cNvSpPr txBox="1"/>
          <p:nvPr/>
        </p:nvSpPr>
        <p:spPr>
          <a:xfrm>
            <a:off x="7507511" y="232173"/>
            <a:ext cx="2207989" cy="4293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900" i="0" u="none" strike="noStrike" dirty="0">
                <a:solidFill>
                  <a:srgbClr val="59595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インストリーム（</a:t>
            </a:r>
            <a:r>
              <a:rPr lang="en-US" altLang="ja-JP" sz="900" i="0" u="none" strike="noStrike" dirty="0">
                <a:solidFill>
                  <a:srgbClr val="59595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900" i="0" u="none" strike="noStrike" dirty="0">
                <a:solidFill>
                  <a:srgbClr val="59595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ニュース・スポーツナビ）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からの変更点</a:t>
            </a:r>
          </a:p>
        </p:txBody>
      </p:sp>
      <p:sp>
        <p:nvSpPr>
          <p:cNvPr id="6" name="角丸四角形 3">
            <a:extLst>
              <a:ext uri="{FF2B5EF4-FFF2-40B4-BE49-F238E27FC236}">
                <a16:creationId xmlns:a16="http://schemas.microsoft.com/office/drawing/2014/main" id="{2B0C3429-56B3-1314-3ADF-F1E2460484E2}"/>
              </a:ext>
            </a:extLst>
          </p:cNvPr>
          <p:cNvSpPr/>
          <p:nvPr/>
        </p:nvSpPr>
        <p:spPr>
          <a:xfrm>
            <a:off x="600427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2023年9月30日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2023年8月9日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79546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C0948C9-477F-02EA-63C7-DEE5532D82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2B93286-6787-DA5E-68E5-83CFF5080FF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795343-FA86-E6FC-99F5-259D861619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3D5EED-74F1-82DF-0D49-89C0219633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234082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7A33482A-0821-5DD7-4B7D-8634B5746F7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677645"/>
              </p:ext>
            </p:extLst>
          </p:nvPr>
        </p:nvGraphicFramePr>
        <p:xfrm>
          <a:off x="479425" y="1816674"/>
          <a:ext cx="11233150" cy="21726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1635453">
                <a:tc>
                  <a:txBody>
                    <a:bodyPr/>
                    <a:lstStyle/>
                    <a:p>
                      <a:pPr algn="l"/>
                      <a:endParaRPr kumimoji="1" lang="en-US" altLang="ja-JP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  <a:endParaRPr kumimoji="1" lang="en-US" altLang="ja-JP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b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</a:t>
                      </a:r>
                      <a:endParaRPr kumimoji="1" lang="en-US" altLang="ja-JP" sz="1050" b="1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97" y="2591441"/>
            <a:ext cx="288000" cy="52017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A16A546-099A-EF19-658B-6A6539AF70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798" y="3323501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8DFA681-777D-6A93-1ACE-E6CD96315A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テキスト プレースホルダー 35">
            <a:extLst>
              <a:ext uri="{FF2B5EF4-FFF2-40B4-BE49-F238E27FC236}">
                <a16:creationId xmlns:a16="http://schemas.microsoft.com/office/drawing/2014/main" id="{756D19D5-0A6C-C156-921D-0DCED90207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マルチデバイス商品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37">
            <a:extLst>
              <a:ext uri="{FF2B5EF4-FFF2-40B4-BE49-F238E27FC236}">
                <a16:creationId xmlns:a16="http://schemas.microsoft.com/office/drawing/2014/main" id="{F8304ACF-417C-EC49-7902-095A57349816}"/>
              </a:ext>
            </a:extLst>
          </p:cNvPr>
          <p:cNvSpPr/>
          <p:nvPr/>
        </p:nvSpPr>
        <p:spPr>
          <a:xfrm>
            <a:off x="861171" y="116955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インストリーム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1" name="円/楕円 38">
            <a:extLst>
              <a:ext uri="{FF2B5EF4-FFF2-40B4-BE49-F238E27FC236}">
                <a16:creationId xmlns:a16="http://schemas.microsoft.com/office/drawing/2014/main" id="{AA190F7D-228C-1DFF-36F6-B4D7CDF9E9CF}"/>
              </a:ext>
            </a:extLst>
          </p:cNvPr>
          <p:cNvSpPr>
            <a:spLocks noChangeAspect="1"/>
          </p:cNvSpPr>
          <p:nvPr/>
        </p:nvSpPr>
        <p:spPr>
          <a:xfrm>
            <a:off x="609171" y="1264011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角丸四角形 46">
            <a:extLst>
              <a:ext uri="{FF2B5EF4-FFF2-40B4-BE49-F238E27FC236}">
                <a16:creationId xmlns:a16="http://schemas.microsoft.com/office/drawing/2014/main" id="{35E6F2B5-11EF-39AD-16F0-BDFEF9A80AD2}"/>
              </a:ext>
            </a:extLst>
          </p:cNvPr>
          <p:cNvSpPr/>
          <p:nvPr/>
        </p:nvSpPr>
        <p:spPr>
          <a:xfrm>
            <a:off x="8586838" y="1615497"/>
            <a:ext cx="2713283" cy="5789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</a:t>
            </a: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6" name="角丸四角形 46">
            <a:extLst>
              <a:ext uri="{FF2B5EF4-FFF2-40B4-BE49-F238E27FC236}">
                <a16:creationId xmlns:a16="http://schemas.microsoft.com/office/drawing/2014/main" id="{C4FBEA52-A143-F931-FF47-D18FF57194F5}"/>
              </a:ext>
            </a:extLst>
          </p:cNvPr>
          <p:cNvSpPr/>
          <p:nvPr/>
        </p:nvSpPr>
        <p:spPr>
          <a:xfrm>
            <a:off x="4285002" y="1615497"/>
            <a:ext cx="2713283" cy="5789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spc="6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2B2499C-DE1B-5D67-6728-583AD02E5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472" y="2489133"/>
            <a:ext cx="3743268" cy="307874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D8DEB7C-C2B8-61EB-CE2A-E9F51CBEE7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9082" y="2325694"/>
            <a:ext cx="2816596" cy="3962743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-2" y="5864935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558783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35B889-10D8-306F-3847-D0309F7C9416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8203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9DA34D35-20CF-254B-C216-1ED50D2A023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マルチデバイス商品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E676B5F-9E0E-560E-C0B2-B19927752F4C}"/>
              </a:ext>
            </a:extLst>
          </p:cNvPr>
          <p:cNvSpPr/>
          <p:nvPr/>
        </p:nvSpPr>
        <p:spPr>
          <a:xfrm>
            <a:off x="513292" y="5939026"/>
            <a:ext cx="9468908" cy="6771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　　　　　　　</a:t>
            </a:r>
            <a:r>
              <a:rPr kumimoji="0" lang="en-US" altLang="ja-JP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0" lang="en-US" altLang="ja-JP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</a:t>
            </a:r>
            <a:r>
              <a:rPr kumimoji="0" lang="ja-JP" altLang="en-US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-US" altLang="ja-JP" sz="800" b="1" kern="0" dirty="0" err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b="1" kern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配信ポジションはプレロールのみになります。</a:t>
            </a:r>
            <a:endParaRPr kumimoji="0" lang="en-US" altLang="ja-JP" sz="800" b="1" kern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endParaRPr kumimoji="0" lang="en-US" altLang="ja-JP" sz="800" b="1" kern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D9E0926-1499-4B1D-A993-8344394271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275685"/>
              </p:ext>
            </p:extLst>
          </p:nvPr>
        </p:nvGraphicFramePr>
        <p:xfrm>
          <a:off x="479425" y="1082854"/>
          <a:ext cx="11233148" cy="4744264"/>
        </p:xfrm>
        <a:graphic>
          <a:graphicData uri="http://schemas.openxmlformats.org/drawingml/2006/table">
            <a:tbl>
              <a:tblPr firstCol="1" bandRow="1"/>
              <a:tblGrid>
                <a:gridCol w="212828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433043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3119992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2275916">
                  <a:extLst>
                    <a:ext uri="{9D8B030D-6E8A-4147-A177-3AD203B41FA5}">
                      <a16:colId xmlns:a16="http://schemas.microsoft.com/office/drawing/2014/main" val="2664584010"/>
                    </a:ext>
                  </a:extLst>
                </a:gridCol>
                <a:gridCol w="2275916">
                  <a:extLst>
                    <a:ext uri="{9D8B030D-6E8A-4147-A177-3AD203B41FA5}">
                      <a16:colId xmlns:a16="http://schemas.microsoft.com/office/drawing/2014/main" val="1925667918"/>
                    </a:ext>
                  </a:extLst>
                </a:gridCol>
              </a:tblGrid>
              <a:tr h="3828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MD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秒）（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ニュース・スポーツナビ）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インストリーム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MD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秒）（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ニュース・スポーツナビ）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900" b="0" i="0" u="none" strike="noStrike" kern="1200" noProof="0" dirty="0">
                          <a:latin typeface="Meiryo"/>
                        </a:rPr>
                        <a:t>1000005498</a:t>
                      </a:r>
                      <a:endParaRPr kumimoji="1" lang="ja-JP" altLang="en-US" dirty="0">
                        <a:latin typeface="Meiryo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900" b="0" i="0" u="none" strike="noStrike" kern="1200" noProof="0" dirty="0">
                          <a:latin typeface="Meiryo"/>
                        </a:rPr>
                        <a:t>1000005499</a:t>
                      </a:r>
                      <a:endParaRPr kumimoji="1" lang="ja-JP" altLang="en-US" dirty="0">
                        <a:latin typeface="Meiryo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日（木）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058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インストリーム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3360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動画（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）広告</a:t>
                      </a: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・スマートフォン（ウェブ）・タブレット（ウェブ）</a:t>
                      </a:r>
                      <a:endParaRPr kumimoji="1" lang="ja-JP" altLang="en-US" sz="9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スポーツナビ （インストリーム広告）</a:t>
                      </a:r>
                      <a:endParaRPr kumimoji="1" lang="ja-JP" altLang="en-US" sz="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ニュース・スポーツナビでの映像視聴時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日間　</a:t>
                      </a:r>
                      <a:r>
                        <a:rPr kumimoji="1" lang="en-US" altLang="ja-JP" sz="900" kern="1200" dirty="0">
                          <a:solidFill>
                            <a:srgbClr val="C00000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※1</a:t>
                      </a:r>
                      <a:endParaRPr kumimoji="1" lang="en-US" altLang="ja-JP" sz="1000" kern="1200" dirty="0">
                        <a:solidFill>
                          <a:srgbClr val="C00000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56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Vimps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chemeClr val="accent6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720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1.200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582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9" name="円/楕円 19">
            <a:extLst>
              <a:ext uri="{FF2B5EF4-FFF2-40B4-BE49-F238E27FC236}">
                <a16:creationId xmlns:a16="http://schemas.microsoft.com/office/drawing/2014/main" id="{8FBD6028-E653-DF63-5CFD-475DE478B6B3}"/>
              </a:ext>
            </a:extLst>
          </p:cNvPr>
          <p:cNvSpPr>
            <a:spLocks noChangeAspect="1"/>
          </p:cNvSpPr>
          <p:nvPr/>
        </p:nvSpPr>
        <p:spPr>
          <a:xfrm>
            <a:off x="7636478" y="2433928"/>
            <a:ext cx="294381" cy="242047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301017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25432</TotalTime>
  <Words>2739</Words>
  <Application>Microsoft Office PowerPoint</Application>
  <PresentationFormat>ワイド画面</PresentationFormat>
  <Paragraphs>351</Paragraphs>
  <Slides>18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7" baseType="lpstr">
      <vt:lpstr>Meiryo</vt:lpstr>
      <vt:lpstr>Meiryo</vt:lpstr>
      <vt:lpstr>Yu Gothic</vt:lpstr>
      <vt:lpstr>Yu Gothic Medium</vt:lpstr>
      <vt:lpstr>Arial</vt:lpstr>
      <vt:lpstr>Calibri</vt:lpstr>
      <vt:lpstr>Segoe UI</vt:lpstr>
      <vt:lpstr>Wingdings</vt:lpstr>
      <vt:lpstr>1_表紙</vt:lpstr>
      <vt:lpstr>ディスプレイ広告 （予約型）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癸生川 三千代</cp:lastModifiedBy>
  <cp:revision>548</cp:revision>
  <dcterms:created xsi:type="dcterms:W3CDTF">2020-02-26T07:28:11Z</dcterms:created>
  <dcterms:modified xsi:type="dcterms:W3CDTF">2023-08-03T07:15:54Z</dcterms:modified>
  <cp:category/>
</cp:coreProperties>
</file>